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6" r:id="rId4"/>
    <p:sldId id="258" r:id="rId5"/>
    <p:sldId id="273" r:id="rId6"/>
    <p:sldId id="259" r:id="rId7"/>
    <p:sldId id="260" r:id="rId8"/>
    <p:sldId id="272" r:id="rId9"/>
    <p:sldId id="274" r:id="rId10"/>
    <p:sldId id="275" r:id="rId11"/>
    <p:sldId id="271" r:id="rId12"/>
    <p:sldId id="266" r:id="rId13"/>
    <p:sldId id="261" r:id="rId14"/>
    <p:sldId id="265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1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E49AC-762C-40A9-B675-CE64F3A7747F}" type="datetimeFigureOut">
              <a:rPr lang="de-CH" smtClean="0"/>
              <a:t>30.10.2017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53A39-F8C4-42E7-B074-50977E7B65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04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Wie Projekt angepackt</a:t>
            </a:r>
          </a:p>
          <a:p>
            <a:r>
              <a:rPr lang="de-CH" dirty="0" smtClean="0"/>
              <a:t>Magisches Dreieck</a:t>
            </a:r>
            <a:r>
              <a:rPr lang="de-CH" baseline="0" dirty="0" smtClean="0"/>
              <a:t> für Projektarbeit</a:t>
            </a:r>
          </a:p>
          <a:p>
            <a:r>
              <a:rPr lang="de-CH" baseline="0" dirty="0" smtClean="0"/>
              <a:t>SCRUM 3 Sprints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201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r>
              <a:rPr lang="de-CH" dirty="0"/>
              <a:t> Backend Datenbank</a:t>
            </a:r>
          </a:p>
          <a:p>
            <a:r>
              <a:rPr lang="de-CH" dirty="0"/>
              <a:t>GitHub: Versionskontrolle</a:t>
            </a:r>
          </a:p>
          <a:p>
            <a:r>
              <a:rPr lang="de-CH" dirty="0" err="1"/>
              <a:t>Trello</a:t>
            </a:r>
            <a:r>
              <a:rPr lang="de-CH" dirty="0"/>
              <a:t>: Aufträge</a:t>
            </a:r>
          </a:p>
          <a:p>
            <a:r>
              <a:rPr lang="de-CH" dirty="0" err="1"/>
              <a:t>AndroidStudio</a:t>
            </a:r>
            <a:r>
              <a:rPr lang="de-CH" dirty="0"/>
              <a:t>: Entwicklung</a:t>
            </a:r>
          </a:p>
          <a:p>
            <a:r>
              <a:rPr lang="de-CH" dirty="0"/>
              <a:t>GANTT: Projektplan</a:t>
            </a:r>
          </a:p>
          <a:p>
            <a:r>
              <a:rPr lang="de-CH" dirty="0"/>
              <a:t>Microsoft Office Produkte</a:t>
            </a:r>
            <a:r>
              <a:rPr lang="de-CH"/>
              <a:t>: Dokumentation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B178-BF16-4E40-85C2-7E636C61E5C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85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30.10.2017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749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30.10.2017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59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30.10.2017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146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30.10.2017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805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30.10.2017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320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30.10.2017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9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30.10.2017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61" y="308999"/>
            <a:ext cx="2076957" cy="1246828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/>
          <p:cNvSpPr txBox="1"/>
          <p:nvPr userDrawn="1"/>
        </p:nvSpPr>
        <p:spPr>
          <a:xfrm>
            <a:off x="451513" y="6129488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ENTERTAINNET</a:t>
            </a:r>
            <a:endParaRPr lang="de-CH" sz="1200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0789585" y="612948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30.10.2017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814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30.10.2017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486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30.10.2017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2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30.10.2017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27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30.10.2017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39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30.10.2017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84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30.10.2017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9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FEC22D-7D5B-4677-9FAA-EB6027C7F7EE}" type="datetimeFigureOut">
              <a:rPr lang="de-CH" smtClean="0"/>
              <a:t>30.10.2017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67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FEC22D-7D5B-4677-9FAA-EB6027C7F7EE}" type="datetimeFigureOut">
              <a:rPr lang="de-CH" smtClean="0"/>
              <a:t>30.10.2017</a:t>
            </a:fld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3363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ENTERTAINNET	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smtClean="0"/>
              <a:t>Von Nico Lutz, Marc Vollenweider, Patrick </a:t>
            </a:r>
            <a:r>
              <a:rPr lang="de-CH" dirty="0" err="1" smtClean="0"/>
              <a:t>Wissiak</a:t>
            </a:r>
            <a:r>
              <a:rPr lang="de-CH" dirty="0" smtClean="0"/>
              <a:t>, Gabriel Meier, </a:t>
            </a:r>
            <a:r>
              <a:rPr lang="de-CH" dirty="0" err="1" smtClean="0"/>
              <a:t>Vithun</a:t>
            </a:r>
            <a:r>
              <a:rPr lang="de-CH" dirty="0" smtClean="0"/>
              <a:t> </a:t>
            </a:r>
            <a:r>
              <a:rPr lang="de-CH" dirty="0" err="1" smtClean="0"/>
              <a:t>Vamathevan</a:t>
            </a:r>
            <a:r>
              <a:rPr lang="de-CH" dirty="0" smtClean="0"/>
              <a:t>, Alex Maurer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48" y="457200"/>
            <a:ext cx="4486935" cy="2693573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56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E7C20-8818-43DE-A21C-F3601C9B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Login / Registrierung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276293-5251-49E9-BEC5-22F217E3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Firebase-Funktionalitäten</a:t>
            </a:r>
          </a:p>
          <a:p>
            <a:r>
              <a:rPr lang="de-CH" dirty="0"/>
              <a:t>Für die Authentifizierung:</a:t>
            </a:r>
          </a:p>
          <a:p>
            <a:pPr lvl="1"/>
            <a:r>
              <a:rPr lang="de-CH" dirty="0"/>
              <a:t>User Name</a:t>
            </a:r>
          </a:p>
          <a:p>
            <a:pPr lvl="1"/>
            <a:r>
              <a:rPr lang="de-CH" dirty="0"/>
              <a:t>E-Mail</a:t>
            </a:r>
          </a:p>
          <a:p>
            <a:pPr lvl="1"/>
            <a:r>
              <a:rPr lang="de-CH" dirty="0"/>
              <a:t>Passwort</a:t>
            </a:r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77652B3-5F87-4DE2-9321-518C8FE43B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6"/>
          <a:stretch/>
        </p:blipFill>
        <p:spPr>
          <a:xfrm>
            <a:off x="7801994" y="2222287"/>
            <a:ext cx="2239842" cy="3792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58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Funktionen der App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smtClean="0"/>
              <a:t>Live-Demo durch Marc Vollenweider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81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Risikoanalyse</a:t>
            </a:r>
            <a:endParaRPr lang="de-CH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="" xmlns:a16="http://schemas.microsoft.com/office/drawing/2014/main" id="{FF7FE7BC-62B1-42C8-9148-87CD73684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31919"/>
              </p:ext>
            </p:extLst>
          </p:nvPr>
        </p:nvGraphicFramePr>
        <p:xfrm>
          <a:off x="-2" y="2226364"/>
          <a:ext cx="12192002" cy="3565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501">
                  <a:extLst>
                    <a:ext uri="{9D8B030D-6E8A-4147-A177-3AD203B41FA5}">
                      <a16:colId xmlns="" xmlns:a16="http://schemas.microsoft.com/office/drawing/2014/main" val="1756958949"/>
                    </a:ext>
                  </a:extLst>
                </a:gridCol>
                <a:gridCol w="1614835">
                  <a:extLst>
                    <a:ext uri="{9D8B030D-6E8A-4147-A177-3AD203B41FA5}">
                      <a16:colId xmlns="" xmlns:a16="http://schemas.microsoft.com/office/drawing/2014/main" val="2119582681"/>
                    </a:ext>
                  </a:extLst>
                </a:gridCol>
                <a:gridCol w="2030078">
                  <a:extLst>
                    <a:ext uri="{9D8B030D-6E8A-4147-A177-3AD203B41FA5}">
                      <a16:colId xmlns="" xmlns:a16="http://schemas.microsoft.com/office/drawing/2014/main" val="309405549"/>
                    </a:ext>
                  </a:extLst>
                </a:gridCol>
                <a:gridCol w="3506498">
                  <a:extLst>
                    <a:ext uri="{9D8B030D-6E8A-4147-A177-3AD203B41FA5}">
                      <a16:colId xmlns="" xmlns:a16="http://schemas.microsoft.com/office/drawing/2014/main" val="617832737"/>
                    </a:ext>
                  </a:extLst>
                </a:gridCol>
                <a:gridCol w="296429">
                  <a:extLst>
                    <a:ext uri="{9D8B030D-6E8A-4147-A177-3AD203B41FA5}">
                      <a16:colId xmlns="" xmlns:a16="http://schemas.microsoft.com/office/drawing/2014/main" val="2844262930"/>
                    </a:ext>
                  </a:extLst>
                </a:gridCol>
                <a:gridCol w="327991">
                  <a:extLst>
                    <a:ext uri="{9D8B030D-6E8A-4147-A177-3AD203B41FA5}">
                      <a16:colId xmlns="" xmlns:a16="http://schemas.microsoft.com/office/drawing/2014/main" val="3985694485"/>
                    </a:ext>
                  </a:extLst>
                </a:gridCol>
                <a:gridCol w="337931">
                  <a:extLst>
                    <a:ext uri="{9D8B030D-6E8A-4147-A177-3AD203B41FA5}">
                      <a16:colId xmlns="" xmlns:a16="http://schemas.microsoft.com/office/drawing/2014/main" val="936486431"/>
                    </a:ext>
                  </a:extLst>
                </a:gridCol>
                <a:gridCol w="1848678">
                  <a:extLst>
                    <a:ext uri="{9D8B030D-6E8A-4147-A177-3AD203B41FA5}">
                      <a16:colId xmlns="" xmlns:a16="http://schemas.microsoft.com/office/drawing/2014/main" val="983719914"/>
                    </a:ext>
                  </a:extLst>
                </a:gridCol>
                <a:gridCol w="954157">
                  <a:extLst>
                    <a:ext uri="{9D8B030D-6E8A-4147-A177-3AD203B41FA5}">
                      <a16:colId xmlns="" xmlns:a16="http://schemas.microsoft.com/office/drawing/2014/main" val="2979302150"/>
                    </a:ext>
                  </a:extLst>
                </a:gridCol>
                <a:gridCol w="940904">
                  <a:extLst>
                    <a:ext uri="{9D8B030D-6E8A-4147-A177-3AD203B41FA5}">
                      <a16:colId xmlns="" xmlns:a16="http://schemas.microsoft.com/office/drawing/2014/main" val="3779189737"/>
                    </a:ext>
                  </a:extLst>
                </a:gridCol>
              </a:tblGrid>
              <a:tr h="1621391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Nr.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Risikogruppe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Risiko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Symptome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Wahrscheinlichkeit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Tragweite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Risikofaktor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Gegenmassnahme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Deadline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Verantwortung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507381"/>
                  </a:ext>
                </a:extLst>
              </a:tr>
              <a:tr h="510352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Organisation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Verspätete Abgabe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sich in gewissen Aufgaben verlieren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Gute Aufgabenverteilung, </a:t>
                      </a:r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de-CH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itzungen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Nico Lutz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99330729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r>
                        <a:rPr lang="de-CH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rganisation</a:t>
                      </a:r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Programmieren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Korrupte </a:t>
                      </a:r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de-CH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ateien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verschiedene versionen einer Datei auf Github hochgeladen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Immer Pullen vor Pushen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Alle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4547318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Organisation</a:t>
                      </a:r>
                      <a:r>
                        <a:rPr lang="de-CH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 Kommunikation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Fehlende Kommunikation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Aufgaben bleiben aus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Sitzungen, gutes Absprechen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Nico Lutz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7664474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Programmieren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Schlechte Wahl der Arbeitswerkzeuge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Arbeiten haben </a:t>
                      </a:r>
                      <a:r>
                        <a:rPr lang="de-CH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Probleme </a:t>
                      </a:r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mit der Ausgewählten </a:t>
                      </a:r>
                      <a:r>
                        <a:rPr lang="de-CH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Programmiersprache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Kommunikation, informieren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solidFill>
                            <a:schemeClr val="tx1"/>
                          </a:solidFill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386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7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de-CH" dirty="0"/>
              <a:t>Lerneffekte: </a:t>
            </a:r>
          </a:p>
          <a:p>
            <a:pPr lvl="1"/>
            <a:r>
              <a:rPr lang="de-CH" dirty="0"/>
              <a:t>Projekt Management in kleinem Entwicklungsteam</a:t>
            </a:r>
          </a:p>
          <a:p>
            <a:pPr lvl="1"/>
            <a:r>
              <a:rPr lang="de-CH" dirty="0"/>
              <a:t>Arbeitsaufteilung und Festhalten dieser Aufgaben</a:t>
            </a:r>
          </a:p>
          <a:p>
            <a:pPr lvl="1"/>
            <a:r>
              <a:rPr lang="de-CH" dirty="0"/>
              <a:t>Benutzen von </a:t>
            </a:r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/>
              <a:t>Programmieren mit Android</a:t>
            </a:r>
          </a:p>
          <a:p>
            <a:pPr lvl="1"/>
            <a:r>
              <a:rPr lang="de-CH" dirty="0"/>
              <a:t>Halten von Meetings</a:t>
            </a:r>
          </a:p>
          <a:p>
            <a:pPr lvl="1"/>
            <a:r>
              <a:rPr lang="de-CH" dirty="0"/>
              <a:t>Kommunikation in Team</a:t>
            </a:r>
          </a:p>
          <a:p>
            <a:pPr lvl="1"/>
            <a:r>
              <a:rPr lang="de-CH" dirty="0"/>
              <a:t>Probleme innert kürzester Zeit lösen.</a:t>
            </a:r>
          </a:p>
          <a:p>
            <a:pPr lvl="1"/>
            <a:r>
              <a:rPr lang="de-CH" dirty="0"/>
              <a:t>Aufbau von IT-Projekt.</a:t>
            </a:r>
          </a:p>
          <a:p>
            <a:pPr lvl="1"/>
            <a:r>
              <a:rPr lang="de-CH" dirty="0"/>
              <a:t>Anwendung von </a:t>
            </a:r>
            <a:r>
              <a:rPr lang="de-CH" dirty="0" err="1" smtClean="0"/>
              <a:t>Scrum</a:t>
            </a: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A01110CF-E067-4F40-A440-F9C49C4998C7}"/>
              </a:ext>
            </a:extLst>
          </p:cNvPr>
          <p:cNvSpPr txBox="1"/>
          <p:nvPr/>
        </p:nvSpPr>
        <p:spPr>
          <a:xfrm>
            <a:off x="818712" y="5789279"/>
            <a:ext cx="11296682" cy="36933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/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/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5pPr>
            <a:lvl6pPr marL="24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pPr marL="0" indent="0">
              <a:buNone/>
            </a:pPr>
            <a:r>
              <a:rPr lang="de-CH" dirty="0"/>
              <a:t>Gute Kommunikation und Arbeitsaufteilung sind die wesentlichsten Punkte für ein </a:t>
            </a:r>
            <a:r>
              <a:rPr lang="de-CH" dirty="0"/>
              <a:t>g</a:t>
            </a:r>
            <a:r>
              <a:rPr lang="de-CH" dirty="0" smtClean="0"/>
              <a:t>utes Ergebnis.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37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CH" dirty="0"/>
              <a:t>Falls noch fragen offen sind, können diese jetzt gestellt werden</a:t>
            </a:r>
            <a:r>
              <a:rPr lang="de-CH" dirty="0" smtClean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336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CH" dirty="0" smtClean="0"/>
              <a:t>Vielen Dank für Ihre Aufmerksamkeit.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670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10000"/>
          </a:bodyPr>
          <a:lstStyle/>
          <a:p>
            <a:r>
              <a:rPr lang="de-CH" dirty="0" smtClean="0"/>
              <a:t>Problemdarstellung</a:t>
            </a:r>
          </a:p>
          <a:p>
            <a:r>
              <a:rPr lang="de-CH" dirty="0" smtClean="0"/>
              <a:t>ENTERTAINNET </a:t>
            </a:r>
            <a:r>
              <a:rPr lang="de-CH" dirty="0" smtClean="0"/>
              <a:t>– </a:t>
            </a:r>
            <a:r>
              <a:rPr lang="de-CH" dirty="0"/>
              <a:t>W</a:t>
            </a:r>
            <a:r>
              <a:rPr lang="de-CH" dirty="0" smtClean="0"/>
              <a:t>as ist das</a:t>
            </a:r>
            <a:r>
              <a:rPr lang="de-CH" dirty="0" smtClean="0"/>
              <a:t>?</a:t>
            </a:r>
          </a:p>
          <a:p>
            <a:r>
              <a:rPr lang="de-CH" dirty="0" smtClean="0"/>
              <a:t>Vorteile</a:t>
            </a:r>
            <a:endParaRPr lang="de-CH" dirty="0"/>
          </a:p>
          <a:p>
            <a:r>
              <a:rPr lang="de-CH" dirty="0" smtClean="0"/>
              <a:t>Planung</a:t>
            </a:r>
          </a:p>
          <a:p>
            <a:r>
              <a:rPr lang="de-CH" dirty="0" smtClean="0"/>
              <a:t>SMART</a:t>
            </a:r>
            <a:endParaRPr lang="de-CH" dirty="0"/>
          </a:p>
          <a:p>
            <a:r>
              <a:rPr lang="de-CH" dirty="0"/>
              <a:t>Architektur</a:t>
            </a:r>
          </a:p>
          <a:p>
            <a:r>
              <a:rPr lang="de-CH" dirty="0" err="1" smtClean="0"/>
              <a:t>Firebase</a:t>
            </a:r>
            <a:endParaRPr lang="de-CH" dirty="0" smtClean="0"/>
          </a:p>
          <a:p>
            <a:r>
              <a:rPr lang="de-CH" dirty="0" smtClean="0"/>
              <a:t>Login</a:t>
            </a:r>
            <a:endParaRPr lang="de-CH" dirty="0"/>
          </a:p>
          <a:p>
            <a:r>
              <a:rPr lang="de-CH" dirty="0"/>
              <a:t>Die Funktionen der App</a:t>
            </a:r>
          </a:p>
          <a:p>
            <a:r>
              <a:rPr lang="de-CH" dirty="0"/>
              <a:t>Risikoanalyse</a:t>
            </a:r>
          </a:p>
          <a:p>
            <a:r>
              <a:rPr lang="de-CH" dirty="0"/>
              <a:t>Fazit und </a:t>
            </a:r>
            <a:r>
              <a:rPr lang="de-CH" dirty="0" smtClean="0"/>
              <a:t>Reflexion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941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Problemdarstellung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smtClean="0"/>
              <a:t>Unterhaltung fehlt</a:t>
            </a:r>
          </a:p>
          <a:p>
            <a:r>
              <a:rPr lang="de-CH" dirty="0" smtClean="0"/>
              <a:t>Humor nicht weit verbreitet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89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ENTERTAINNET – </a:t>
            </a:r>
            <a:r>
              <a:rPr lang="de-CH" dirty="0"/>
              <a:t>Was ist das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smtClean="0"/>
              <a:t>Entertainment + Network</a:t>
            </a:r>
          </a:p>
          <a:p>
            <a:r>
              <a:rPr lang="en-US" dirty="0" err="1"/>
              <a:t>Schlechte</a:t>
            </a:r>
            <a:r>
              <a:rPr lang="en-US" dirty="0"/>
              <a:t> </a:t>
            </a:r>
            <a:r>
              <a:rPr lang="en-US" dirty="0" err="1" smtClean="0"/>
              <a:t>Witze</a:t>
            </a:r>
            <a:endParaRPr lang="en-US" dirty="0" smtClean="0"/>
          </a:p>
          <a:p>
            <a:r>
              <a:rPr lang="en-US" dirty="0" err="1" smtClean="0">
                <a:sym typeface="Wingdings" panose="05000000000000000000" pitchFamily="2" charset="2"/>
              </a:rPr>
              <a:t>Teilen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mit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/>
              <a:t>guten</a:t>
            </a:r>
            <a:r>
              <a:rPr lang="en-US" dirty="0" smtClean="0"/>
              <a:t> </a:t>
            </a:r>
            <a:r>
              <a:rPr lang="en-US" dirty="0" err="1" smtClean="0"/>
              <a:t>Freunden</a:t>
            </a:r>
            <a:endParaRPr lang="en-US" dirty="0"/>
          </a:p>
          <a:p>
            <a:r>
              <a:rPr lang="en-US" dirty="0" err="1" smtClean="0"/>
              <a:t>Fördert</a:t>
            </a:r>
            <a:r>
              <a:rPr lang="en-US" dirty="0" smtClean="0"/>
              <a:t> </a:t>
            </a:r>
            <a:r>
              <a:rPr lang="en-US" dirty="0"/>
              <a:t>Sinn </a:t>
            </a:r>
            <a:r>
              <a:rPr lang="en-US" dirty="0" err="1" smtClean="0"/>
              <a:t>für</a:t>
            </a:r>
            <a:r>
              <a:rPr lang="en-US" dirty="0" smtClean="0"/>
              <a:t> Humor</a:t>
            </a:r>
            <a:endParaRPr lang="en-US" dirty="0"/>
          </a:p>
          <a:p>
            <a:r>
              <a:rPr lang="en-US" dirty="0" err="1"/>
              <a:t>Kennenlernen</a:t>
            </a:r>
            <a:r>
              <a:rPr lang="en-US" dirty="0"/>
              <a:t> </a:t>
            </a:r>
            <a:r>
              <a:rPr lang="en-US" dirty="0" err="1" smtClean="0"/>
              <a:t>neuer</a:t>
            </a:r>
            <a:r>
              <a:rPr lang="en-US" dirty="0" smtClean="0"/>
              <a:t> Menschen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0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1AF1FFC-5E6C-4479-823F-3AB29798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Simple Oberfläche</a:t>
            </a:r>
          </a:p>
          <a:p>
            <a:r>
              <a:rPr lang="de-CH" dirty="0"/>
              <a:t>Kostenlos für Benutzer (enthält Werbung)</a:t>
            </a:r>
          </a:p>
          <a:p>
            <a:r>
              <a:rPr lang="de-CH" dirty="0"/>
              <a:t>Unterhaltsam</a:t>
            </a:r>
          </a:p>
          <a:p>
            <a:r>
              <a:rPr lang="de-CH" dirty="0"/>
              <a:t>Auflockerung</a:t>
            </a:r>
          </a:p>
          <a:p>
            <a:r>
              <a:rPr lang="de-CH" dirty="0"/>
              <a:t>Sprüche-Datenbank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CH" dirty="0"/>
              <a:t>Vorteile</a:t>
            </a:r>
          </a:p>
        </p:txBody>
      </p:sp>
    </p:spTree>
    <p:extLst>
      <p:ext uri="{BB962C8B-B14F-4D97-AF65-F5344CB8AC3E}">
        <p14:creationId xmlns:p14="http://schemas.microsoft.com/office/powerpoint/2010/main" val="344415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smtClean="0"/>
              <a:t>GANTT </a:t>
            </a:r>
            <a:r>
              <a:rPr lang="de-CH" dirty="0" smtClean="0"/>
              <a:t>Zeitplan</a:t>
            </a:r>
          </a:p>
          <a:p>
            <a:r>
              <a:rPr lang="de-CH" dirty="0" smtClean="0"/>
              <a:t>RACI Zuständigkeiten</a:t>
            </a:r>
            <a:endParaRPr lang="de-CH" dirty="0" smtClean="0"/>
          </a:p>
          <a:p>
            <a:r>
              <a:rPr lang="en-US" dirty="0" smtClean="0"/>
              <a:t>GitHub </a:t>
            </a:r>
            <a:r>
              <a:rPr lang="en-US" dirty="0" err="1" smtClean="0"/>
              <a:t>Versionierung</a:t>
            </a: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SCRUM</a:t>
            </a:r>
          </a:p>
          <a:p>
            <a:r>
              <a:rPr lang="de-CH" dirty="0" smtClean="0"/>
              <a:t>Kosten</a:t>
            </a:r>
            <a:r>
              <a:rPr lang="de-CH" dirty="0"/>
              <a:t>: CHF 1458</a:t>
            </a:r>
            <a:r>
              <a:rPr lang="de-CH" dirty="0" smtClean="0"/>
              <a:t>.-</a:t>
            </a:r>
          </a:p>
          <a:p>
            <a:r>
              <a:rPr lang="de-CH" dirty="0" smtClean="0"/>
              <a:t>Teammeetings</a:t>
            </a:r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7739298" y="2027223"/>
            <a:ext cx="4116984" cy="3725088"/>
            <a:chOff x="7739298" y="2027223"/>
            <a:chExt cx="4116984" cy="3725088"/>
          </a:xfrm>
        </p:grpSpPr>
        <p:sp>
          <p:nvSpPr>
            <p:cNvPr id="4" name="Rechteck 3"/>
            <p:cNvSpPr/>
            <p:nvPr/>
          </p:nvSpPr>
          <p:spPr>
            <a:xfrm>
              <a:off x="9107582" y="2027223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bg1"/>
                  </a:solidFill>
                </a:rPr>
                <a:t>Nico Lutz</a:t>
              </a:r>
              <a:endParaRPr lang="de-CH" dirty="0">
                <a:solidFill>
                  <a:schemeClr val="bg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7739298" y="3039189"/>
              <a:ext cx="1368284" cy="692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bg1"/>
                  </a:solidFill>
                </a:rPr>
                <a:t>Marc Vollenweider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10475582" y="3037319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bg1"/>
                  </a:solidFill>
                </a:rPr>
                <a:t>Nico Lutz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475582" y="4047415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err="1" smtClean="0">
                  <a:solidFill>
                    <a:schemeClr val="bg1"/>
                  </a:solidFill>
                </a:rPr>
                <a:t>Vithun</a:t>
              </a:r>
              <a:r>
                <a:rPr lang="de-CH" sz="1400" dirty="0" smtClean="0">
                  <a:solidFill>
                    <a:schemeClr val="bg1"/>
                  </a:solidFill>
                </a:rPr>
                <a:t> </a:t>
              </a:r>
              <a:r>
                <a:rPr lang="de-CH" sz="1400" dirty="0" err="1" smtClean="0">
                  <a:solidFill>
                    <a:schemeClr val="bg1"/>
                  </a:solidFill>
                </a:rPr>
                <a:t>Vamathevan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475582" y="5057511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bg1"/>
                  </a:solidFill>
                </a:rPr>
                <a:t>Alex Maurer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7739298" y="4047415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bg1"/>
                  </a:solidFill>
                </a:rPr>
                <a:t>Patrick </a:t>
              </a:r>
              <a:r>
                <a:rPr lang="de-CH" sz="1400" dirty="0" err="1" smtClean="0">
                  <a:solidFill>
                    <a:schemeClr val="bg1"/>
                  </a:solidFill>
                </a:rPr>
                <a:t>Wissiak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739298" y="5057511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bg1"/>
                  </a:solidFill>
                </a:rPr>
                <a:t>Gabriel Meier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Gewinkelte Verbindung 13"/>
            <p:cNvCxnSpPr>
              <a:stCxn id="4" idx="2"/>
              <a:endCxn id="5" idx="0"/>
            </p:cNvCxnSpPr>
            <p:nvPr/>
          </p:nvCxnSpPr>
          <p:spPr>
            <a:xfrm rot="5400000">
              <a:off x="8948928" y="2196535"/>
              <a:ext cx="317166" cy="13681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winkelte Verbindung 16"/>
            <p:cNvCxnSpPr>
              <a:stCxn id="4" idx="2"/>
              <a:endCxn id="8" idx="0"/>
            </p:cNvCxnSpPr>
            <p:nvPr/>
          </p:nvCxnSpPr>
          <p:spPr>
            <a:xfrm rot="16200000" flipH="1">
              <a:off x="10317934" y="2195671"/>
              <a:ext cx="315296" cy="13680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winkelte Verbindung 23"/>
            <p:cNvCxnSpPr>
              <a:stCxn id="5" idx="1"/>
              <a:endCxn id="11" idx="1"/>
            </p:cNvCxnSpPr>
            <p:nvPr/>
          </p:nvCxnSpPr>
          <p:spPr>
            <a:xfrm rot="10800000" flipV="1">
              <a:off x="7739298" y="3385653"/>
              <a:ext cx="12700" cy="1009161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winkelte Verbindung 26"/>
            <p:cNvCxnSpPr>
              <a:stCxn id="5" idx="1"/>
              <a:endCxn id="12" idx="1"/>
            </p:cNvCxnSpPr>
            <p:nvPr/>
          </p:nvCxnSpPr>
          <p:spPr>
            <a:xfrm rot="10800000" flipV="1">
              <a:off x="7739298" y="3385653"/>
              <a:ext cx="12700" cy="2019257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winkelte Verbindung 29"/>
            <p:cNvCxnSpPr>
              <a:stCxn id="8" idx="3"/>
              <a:endCxn id="9" idx="3"/>
            </p:cNvCxnSpPr>
            <p:nvPr/>
          </p:nvCxnSpPr>
          <p:spPr>
            <a:xfrm>
              <a:off x="11843582" y="3384719"/>
              <a:ext cx="12700" cy="1010096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winkelte Verbindung 32"/>
            <p:cNvCxnSpPr>
              <a:stCxn id="8" idx="3"/>
              <a:endCxn id="10" idx="3"/>
            </p:cNvCxnSpPr>
            <p:nvPr/>
          </p:nvCxnSpPr>
          <p:spPr>
            <a:xfrm>
              <a:off x="11843582" y="3384719"/>
              <a:ext cx="12700" cy="2020192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Gleichschenkliges Dreieck 36"/>
          <p:cNvSpPr/>
          <p:nvPr/>
        </p:nvSpPr>
        <p:spPr>
          <a:xfrm>
            <a:off x="3234293" y="2483274"/>
            <a:ext cx="3343524" cy="28823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/>
          <p:cNvSpPr txBox="1"/>
          <p:nvPr/>
        </p:nvSpPr>
        <p:spPr>
          <a:xfrm>
            <a:off x="4360873" y="201641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Qualität</a:t>
            </a:r>
            <a:endParaRPr lang="de-CH" dirty="0"/>
          </a:p>
        </p:txBody>
      </p:sp>
      <p:sp>
        <p:nvSpPr>
          <p:cNvPr id="39" name="Textfeld 38"/>
          <p:cNvSpPr txBox="1"/>
          <p:nvPr/>
        </p:nvSpPr>
        <p:spPr>
          <a:xfrm>
            <a:off x="6163168" y="536562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Kosten</a:t>
            </a:r>
            <a:endParaRPr lang="de-CH" dirty="0"/>
          </a:p>
        </p:txBody>
      </p:sp>
      <p:sp>
        <p:nvSpPr>
          <p:cNvPr id="40" name="Textfeld 39"/>
          <p:cNvSpPr txBox="1"/>
          <p:nvPr/>
        </p:nvSpPr>
        <p:spPr>
          <a:xfrm>
            <a:off x="2927484" y="536562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Zeit</a:t>
            </a:r>
            <a:endParaRPr lang="de-CH" dirty="0"/>
          </a:p>
        </p:txBody>
      </p:sp>
      <p:sp>
        <p:nvSpPr>
          <p:cNvPr id="41" name="Ellipse 40"/>
          <p:cNvSpPr/>
          <p:nvPr/>
        </p:nvSpPr>
        <p:spPr>
          <a:xfrm>
            <a:off x="4246195" y="3844465"/>
            <a:ext cx="1319718" cy="914400"/>
          </a:xfrm>
          <a:prstGeom prst="ellipse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10" y="4084625"/>
            <a:ext cx="723088" cy="43408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816614" y="2465196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Entwicklung</a:t>
            </a:r>
            <a:endParaRPr lang="de-CH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10556692" y="2461647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Dokumente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71768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SMART - 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smtClean="0"/>
              <a:t>Spezifisch</a:t>
            </a:r>
          </a:p>
          <a:p>
            <a:r>
              <a:rPr lang="de-CH" dirty="0" smtClean="0"/>
              <a:t>Messbar</a:t>
            </a:r>
          </a:p>
          <a:p>
            <a:r>
              <a:rPr lang="de-CH" dirty="0" smtClean="0"/>
              <a:t>Akzeptiert</a:t>
            </a:r>
          </a:p>
          <a:p>
            <a:r>
              <a:rPr lang="de-CH" dirty="0" smtClean="0"/>
              <a:t>Realistisch</a:t>
            </a:r>
          </a:p>
          <a:p>
            <a:r>
              <a:rPr lang="de-CH" dirty="0" smtClean="0"/>
              <a:t>Terminiert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3710569" y="2222287"/>
            <a:ext cx="5234647" cy="24160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/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/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5pPr>
            <a:lvl6pPr marL="24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r>
              <a:rPr lang="de-CH" dirty="0"/>
              <a:t>Soziales </a:t>
            </a:r>
            <a:r>
              <a:rPr lang="de-CH" dirty="0" smtClean="0"/>
              <a:t>Netzwerk besteht als Applikation</a:t>
            </a:r>
            <a:endParaRPr lang="de-CH" dirty="0"/>
          </a:p>
          <a:p>
            <a:r>
              <a:rPr lang="de-CH" dirty="0"/>
              <a:t>Witze erstellen</a:t>
            </a:r>
          </a:p>
          <a:p>
            <a:r>
              <a:rPr lang="de-CH" dirty="0" smtClean="0"/>
              <a:t>Laufende Benutzerverwaltung</a:t>
            </a:r>
            <a:endParaRPr lang="de-CH" dirty="0"/>
          </a:p>
          <a:p>
            <a:r>
              <a:rPr lang="de-CH" dirty="0"/>
              <a:t>Corporate Design umsetzen</a:t>
            </a:r>
          </a:p>
          <a:p>
            <a:r>
              <a:rPr lang="de-CH" dirty="0"/>
              <a:t>Minimum 20 Benutzer im ersten Monat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545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FB79353-3051-490F-BF9B-7E718EAF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3B1A03A-CC3A-4FDE-A696-B1690AB8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err="1"/>
              <a:t>Firebase</a:t>
            </a:r>
            <a:r>
              <a:rPr lang="de-CH" dirty="0"/>
              <a:t> Backend (Datenbank)</a:t>
            </a:r>
          </a:p>
          <a:p>
            <a:r>
              <a:rPr lang="de-CH" dirty="0"/>
              <a:t>GitHub</a:t>
            </a:r>
          </a:p>
          <a:p>
            <a:pPr lvl="0"/>
            <a:r>
              <a:rPr lang="de-CH" dirty="0" err="1"/>
              <a:t>Trello</a:t>
            </a:r>
            <a:endParaRPr lang="de-CH" dirty="0"/>
          </a:p>
          <a:p>
            <a:pPr lvl="0"/>
            <a:r>
              <a:rPr lang="de-CH" dirty="0" err="1"/>
              <a:t>AndroidStudio</a:t>
            </a:r>
            <a:endParaRPr lang="de-CH" dirty="0"/>
          </a:p>
          <a:p>
            <a:pPr lvl="0"/>
            <a:r>
              <a:rPr lang="de-CH" dirty="0"/>
              <a:t>GANTT</a:t>
            </a:r>
          </a:p>
          <a:p>
            <a:r>
              <a:rPr lang="de-CH" dirty="0"/>
              <a:t>Microsoft Office Produkte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961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926472-0B6D-4DBA-B9D8-AE480BB4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BEA341-25A6-4BFD-8C2D-09324CED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Realtime Database</a:t>
            </a:r>
          </a:p>
          <a:p>
            <a:endParaRPr lang="de-CH" dirty="0"/>
          </a:p>
          <a:p>
            <a:r>
              <a:rPr lang="de-CH" dirty="0"/>
              <a:t>Wieso Firebase?</a:t>
            </a:r>
          </a:p>
          <a:p>
            <a:pPr lvl="1"/>
            <a:r>
              <a:rPr lang="de-CH" dirty="0"/>
              <a:t>Statische IP</a:t>
            </a:r>
          </a:p>
          <a:p>
            <a:pPr lvl="1"/>
            <a:r>
              <a:rPr lang="de-CH" dirty="0"/>
              <a:t>Funktionalitäten</a:t>
            </a:r>
          </a:p>
          <a:p>
            <a:pPr lvl="1"/>
            <a:r>
              <a:rPr lang="de-CH" dirty="0"/>
              <a:t>Performance</a:t>
            </a:r>
          </a:p>
          <a:p>
            <a:pPr lvl="1"/>
            <a:r>
              <a:rPr lang="de-CH" dirty="0"/>
              <a:t>Einfache Handhabung</a:t>
            </a:r>
          </a:p>
        </p:txBody>
      </p:sp>
      <p:pic>
        <p:nvPicPr>
          <p:cNvPr id="6" name="Picture 2" descr="Bildergebnis für firebase">
            <a:extLst>
              <a:ext uri="{FF2B5EF4-FFF2-40B4-BE49-F238E27FC236}">
                <a16:creationId xmlns="" xmlns:a16="http://schemas.microsoft.com/office/drawing/2014/main" id="{B018AA13-8CC0-4DB7-A8C8-D339E994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044" y="2849902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72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384</Words>
  <Application>Microsoft Office PowerPoint</Application>
  <PresentationFormat>Breitbild</PresentationFormat>
  <Paragraphs>160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Wingdings</vt:lpstr>
      <vt:lpstr>Wingdings 2</vt:lpstr>
      <vt:lpstr>Zitierfähig</vt:lpstr>
      <vt:lpstr>ENTERTAINNET </vt:lpstr>
      <vt:lpstr>Ablauf</vt:lpstr>
      <vt:lpstr>Problemdarstellung</vt:lpstr>
      <vt:lpstr>ENTERTAINNET – Was ist das?</vt:lpstr>
      <vt:lpstr>PowerPoint-Präsentation</vt:lpstr>
      <vt:lpstr>Planung</vt:lpstr>
      <vt:lpstr>SMART - Ziele</vt:lpstr>
      <vt:lpstr>Architektur</vt:lpstr>
      <vt:lpstr>Firebase</vt:lpstr>
      <vt:lpstr>Login / Registrierung</vt:lpstr>
      <vt:lpstr>Die Funktionen der App</vt:lpstr>
      <vt:lpstr>Risikoanalyse</vt:lpstr>
      <vt:lpstr>Fazit</vt:lpstr>
      <vt:lpstr>Fragen?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ENTERTAINNET</dc:title>
  <dc:creator>Nico Lutz</dc:creator>
  <cp:lastModifiedBy>Nico Lutz</cp:lastModifiedBy>
  <cp:revision>43</cp:revision>
  <dcterms:created xsi:type="dcterms:W3CDTF">2017-10-27T14:04:49Z</dcterms:created>
  <dcterms:modified xsi:type="dcterms:W3CDTF">2017-11-02T18:52:31Z</dcterms:modified>
</cp:coreProperties>
</file>