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58" r:id="rId4"/>
    <p:sldId id="259" r:id="rId5"/>
    <p:sldId id="265" r:id="rId6"/>
    <p:sldId id="266" r:id="rId7"/>
    <p:sldId id="267" r:id="rId8"/>
    <p:sldId id="263" r:id="rId9"/>
    <p:sldId id="264" r:id="rId10"/>
    <p:sldId id="260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44336"/>
    <a:srgbClr val="4CAF50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5268" autoAdjust="0"/>
  </p:normalViewPr>
  <p:slideViewPr>
    <p:cSldViewPr snapToGrid="0">
      <p:cViewPr varScale="1">
        <p:scale>
          <a:sx n="109" d="100"/>
          <a:sy n="109" d="100"/>
        </p:scale>
        <p:origin x="66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BEB2C-890A-425C-BE84-01A6BD2E2FBC}" type="datetimeFigureOut">
              <a:rPr lang="de-CH" smtClean="0"/>
              <a:t>02.11.2017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CB178-BF16-4E40-85C2-7E636C61E5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2729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Vergleichbare Applikationen: </a:t>
            </a:r>
            <a:r>
              <a:rPr lang="de-CH" dirty="0" err="1"/>
              <a:t>Jodel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CB178-BF16-4E40-85C2-7E636C61E5C2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9268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CB178-BF16-4E40-85C2-7E636C61E5C2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20113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437E4-6DBB-492B-8524-4B7FBC0D4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ACC04E-DD8F-46B1-B6F1-4478B850E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BA91B0-5029-4B90-81D4-24163EEF8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02.10.2017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DB1742-9E73-4469-9DB6-3819F8B97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Bad </a:t>
            </a:r>
            <a:r>
              <a:rPr lang="de-CH" dirty="0" err="1"/>
              <a:t>TeacherJokes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5905BD-57CF-4E5E-90BF-93DD0129C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56B0-A89C-4643-94A8-F0794B67EA05}" type="slidenum">
              <a:rPr lang="de-CH" smtClean="0"/>
              <a:t>‹#›</a:t>
            </a:fld>
            <a:endParaRPr lang="de-CH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376BD69-17F1-4B55-8C05-BF2C265F9780}"/>
              </a:ext>
            </a:extLst>
          </p:cNvPr>
          <p:cNvSpPr/>
          <p:nvPr userDrawn="1"/>
        </p:nvSpPr>
        <p:spPr>
          <a:xfrm rot="2700000">
            <a:off x="34155" y="-1571037"/>
            <a:ext cx="134398" cy="4867544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75C0D1F-B6EC-451A-A233-78F43066946A}"/>
              </a:ext>
            </a:extLst>
          </p:cNvPr>
          <p:cNvSpPr/>
          <p:nvPr userDrawn="1"/>
        </p:nvSpPr>
        <p:spPr>
          <a:xfrm rot="2700000">
            <a:off x="316522" y="-1518285"/>
            <a:ext cx="134398" cy="4867544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B3BC8B9-42A5-4664-B88C-F4ED9CF6CB31}"/>
              </a:ext>
            </a:extLst>
          </p:cNvPr>
          <p:cNvSpPr/>
          <p:nvPr userDrawn="1"/>
        </p:nvSpPr>
        <p:spPr>
          <a:xfrm rot="2700000">
            <a:off x="598889" y="-1466442"/>
            <a:ext cx="134398" cy="4867544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683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9D7297-7331-48F7-9FDE-641BE550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16EEBFD-A208-4DA8-A18B-814FB1CF5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6DCAB8-9CE7-4E45-A605-479AA4BBB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93BC-C096-41C7-9FE3-135FEC4E58F2}" type="datetimeFigureOut">
              <a:rPr lang="de-CH" smtClean="0"/>
              <a:t>02.11.2017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5EC3C3-0595-43EB-972F-A38176968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3BBCF5-CC6A-4390-AABB-46EF4A927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56B0-A89C-4643-94A8-F0794B67EA05}" type="slidenum">
              <a:rPr lang="de-CH" smtClean="0"/>
              <a:t>‹#›</a:t>
            </a:fld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B84CB2D-34F0-4520-9B2D-015364D979AE}"/>
              </a:ext>
            </a:extLst>
          </p:cNvPr>
          <p:cNvSpPr/>
          <p:nvPr userDrawn="1"/>
        </p:nvSpPr>
        <p:spPr>
          <a:xfrm>
            <a:off x="99049" y="-1026695"/>
            <a:ext cx="104672" cy="8742947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D79750A-84A2-44C8-8BAE-88FB6C30E224}"/>
              </a:ext>
            </a:extLst>
          </p:cNvPr>
          <p:cNvSpPr/>
          <p:nvPr userDrawn="1"/>
        </p:nvSpPr>
        <p:spPr>
          <a:xfrm>
            <a:off x="328664" y="-1026695"/>
            <a:ext cx="104672" cy="8742947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B35435B-D4C2-4C6D-9007-70FBCF3FA8D9}"/>
              </a:ext>
            </a:extLst>
          </p:cNvPr>
          <p:cNvSpPr/>
          <p:nvPr userDrawn="1"/>
        </p:nvSpPr>
        <p:spPr>
          <a:xfrm>
            <a:off x="558279" y="-1027604"/>
            <a:ext cx="104672" cy="8742947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0223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A1C4CE3-4759-468F-8633-EC1E01A8A1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888BC8D-06F3-42F9-806E-23111B457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9BD6C5-7DC3-48F5-AC36-2B0314A24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93BC-C096-41C7-9FE3-135FEC4E58F2}" type="datetimeFigureOut">
              <a:rPr lang="de-CH" smtClean="0"/>
              <a:t>02.11.2017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A887D7-D2DC-4FBB-9563-12E306A89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3F756D-4132-4C51-B8A5-AF0A5FF5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56B0-A89C-4643-94A8-F0794B67EA05}" type="slidenum">
              <a:rPr lang="de-CH" smtClean="0"/>
              <a:t>‹#›</a:t>
            </a:fld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02D8232-97AC-4BF3-B533-D4C0F4130FE0}"/>
              </a:ext>
            </a:extLst>
          </p:cNvPr>
          <p:cNvSpPr/>
          <p:nvPr userDrawn="1"/>
        </p:nvSpPr>
        <p:spPr>
          <a:xfrm>
            <a:off x="99049" y="-1026695"/>
            <a:ext cx="104672" cy="8742947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FA6F7A6-5EF8-4820-B68B-5C76204703CD}"/>
              </a:ext>
            </a:extLst>
          </p:cNvPr>
          <p:cNvSpPr/>
          <p:nvPr userDrawn="1"/>
        </p:nvSpPr>
        <p:spPr>
          <a:xfrm>
            <a:off x="328664" y="-1026695"/>
            <a:ext cx="104672" cy="8742947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57F4428-5AEA-45E6-BE10-D8ED655BBD28}"/>
              </a:ext>
            </a:extLst>
          </p:cNvPr>
          <p:cNvSpPr/>
          <p:nvPr userDrawn="1"/>
        </p:nvSpPr>
        <p:spPr>
          <a:xfrm>
            <a:off x="558279" y="-1027604"/>
            <a:ext cx="104672" cy="8742947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295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A12540-14C7-4754-B381-624E1E67B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0FE112-60D7-4614-87B1-9A0274823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1648DD-A6F5-46A4-B54D-ADF06244F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93BC-C096-41C7-9FE3-135FEC4E58F2}" type="datetimeFigureOut">
              <a:rPr lang="de-CH" smtClean="0"/>
              <a:t>02.11.2017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5B7B14-3784-44BD-BB39-D26DB15BB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0FEA24-D1DF-4D0E-801B-ED55B0C00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56B0-A89C-4643-94A8-F0794B67EA05}" type="slidenum">
              <a:rPr lang="de-CH" smtClean="0"/>
              <a:t>‹#›</a:t>
            </a:fld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8AF431A-8622-470A-8F94-92DE0AB4129F}"/>
              </a:ext>
            </a:extLst>
          </p:cNvPr>
          <p:cNvSpPr/>
          <p:nvPr userDrawn="1"/>
        </p:nvSpPr>
        <p:spPr>
          <a:xfrm>
            <a:off x="99049" y="-1026695"/>
            <a:ext cx="104672" cy="8742947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9E546E3-847C-430C-9C00-D315264BB3A1}"/>
              </a:ext>
            </a:extLst>
          </p:cNvPr>
          <p:cNvSpPr/>
          <p:nvPr userDrawn="1"/>
        </p:nvSpPr>
        <p:spPr>
          <a:xfrm>
            <a:off x="328664" y="-1026695"/>
            <a:ext cx="104672" cy="8742947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D8654E7-D2F3-47D4-AA2B-ABA04B413684}"/>
              </a:ext>
            </a:extLst>
          </p:cNvPr>
          <p:cNvSpPr/>
          <p:nvPr userDrawn="1"/>
        </p:nvSpPr>
        <p:spPr>
          <a:xfrm>
            <a:off x="558279" y="-1027604"/>
            <a:ext cx="104672" cy="8742947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126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52DAF1-24F0-4686-9979-B5B02EEF9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3B2C92-96D9-4C6D-9557-DBE56C4F2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790312-88D4-426F-973D-58E197CF7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93BC-C096-41C7-9FE3-135FEC4E58F2}" type="datetimeFigureOut">
              <a:rPr lang="de-CH" smtClean="0"/>
              <a:t>02.11.2017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D38D84-6DC8-4440-94E4-F8B4B8F56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DE2C63-58DE-415A-B7BC-5E29B0034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56B0-A89C-4643-94A8-F0794B67EA05}" type="slidenum">
              <a:rPr lang="de-CH" smtClean="0"/>
              <a:t>‹#›</a:t>
            </a:fld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E2D35EF-DFD6-47D9-AEEB-AD15E539D8AB}"/>
              </a:ext>
            </a:extLst>
          </p:cNvPr>
          <p:cNvSpPr/>
          <p:nvPr userDrawn="1"/>
        </p:nvSpPr>
        <p:spPr>
          <a:xfrm>
            <a:off x="99049" y="-1026695"/>
            <a:ext cx="104672" cy="8742947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3E1916C-90BD-48B1-9110-D1DE2E2CF7AC}"/>
              </a:ext>
            </a:extLst>
          </p:cNvPr>
          <p:cNvSpPr/>
          <p:nvPr userDrawn="1"/>
        </p:nvSpPr>
        <p:spPr>
          <a:xfrm>
            <a:off x="328664" y="-1026695"/>
            <a:ext cx="104672" cy="8742947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A5B026D-52D4-460E-87F9-1E07CA104DF7}"/>
              </a:ext>
            </a:extLst>
          </p:cNvPr>
          <p:cNvSpPr/>
          <p:nvPr userDrawn="1"/>
        </p:nvSpPr>
        <p:spPr>
          <a:xfrm>
            <a:off x="558279" y="-1027604"/>
            <a:ext cx="104672" cy="8742947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405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0698B0-0D68-44F8-96A8-9426B5F06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1E07C1-64F2-47ED-B61F-BD55EB6ECE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DE75CDB-BD88-4257-8A02-30ED6C255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CF6EF4-1FCF-49C4-9448-B29DBF596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93BC-C096-41C7-9FE3-135FEC4E58F2}" type="datetimeFigureOut">
              <a:rPr lang="de-CH" smtClean="0"/>
              <a:t>02.11.2017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26C62A-9938-42C6-BE96-A2F68F4F0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4AFB58-DDD5-4C4F-A557-5B71F6B8E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56B0-A89C-4643-94A8-F0794B67EA05}" type="slidenum">
              <a:rPr lang="de-CH" smtClean="0"/>
              <a:t>‹#›</a:t>
            </a:fld>
            <a:endParaRPr lang="de-CH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D85E05B-8389-44CF-9ED6-F84F41B5ECBF}"/>
              </a:ext>
            </a:extLst>
          </p:cNvPr>
          <p:cNvSpPr/>
          <p:nvPr userDrawn="1"/>
        </p:nvSpPr>
        <p:spPr>
          <a:xfrm>
            <a:off x="99049" y="-1026695"/>
            <a:ext cx="104672" cy="8742947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BBD7A38-FA58-4B3B-8131-723857630155}"/>
              </a:ext>
            </a:extLst>
          </p:cNvPr>
          <p:cNvSpPr/>
          <p:nvPr userDrawn="1"/>
        </p:nvSpPr>
        <p:spPr>
          <a:xfrm>
            <a:off x="328664" y="-1026695"/>
            <a:ext cx="104672" cy="8742947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7B693F6-2EC8-4916-B28B-0BD062F8AFEC}"/>
              </a:ext>
            </a:extLst>
          </p:cNvPr>
          <p:cNvSpPr/>
          <p:nvPr userDrawn="1"/>
        </p:nvSpPr>
        <p:spPr>
          <a:xfrm>
            <a:off x="558279" y="-1027604"/>
            <a:ext cx="104672" cy="8742947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154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123A09-C9F7-4622-A52C-928B24CDD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DA4FA5-9B71-4CFC-9621-F7384297E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0389DD3-E9F7-4686-B631-378EE32D6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80D25CC-80BF-40AB-9893-F9744186E8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B6A91F-2E54-4161-A7A6-BEA45357E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24A9469-017B-4BAC-A0DF-62E5A3EFA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93BC-C096-41C7-9FE3-135FEC4E58F2}" type="datetimeFigureOut">
              <a:rPr lang="de-CH" smtClean="0"/>
              <a:t>02.11.2017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0DB07F0-DADB-43A0-A8EE-ECD18739C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9D245F3-9322-4C1E-B0C6-F7C0BB6FE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56B0-A89C-4643-94A8-F0794B67EA05}" type="slidenum">
              <a:rPr lang="de-CH" smtClean="0"/>
              <a:t>‹#›</a:t>
            </a:fld>
            <a:endParaRPr lang="de-CH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A656122-6F99-4A87-B0D9-2ABC911BC32E}"/>
              </a:ext>
            </a:extLst>
          </p:cNvPr>
          <p:cNvSpPr/>
          <p:nvPr userDrawn="1"/>
        </p:nvSpPr>
        <p:spPr>
          <a:xfrm>
            <a:off x="99049" y="-1026695"/>
            <a:ext cx="104672" cy="8742947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30EA152-06F8-4853-A820-5E4EBC8359A1}"/>
              </a:ext>
            </a:extLst>
          </p:cNvPr>
          <p:cNvSpPr/>
          <p:nvPr userDrawn="1"/>
        </p:nvSpPr>
        <p:spPr>
          <a:xfrm>
            <a:off x="328664" y="-1026695"/>
            <a:ext cx="104672" cy="8742947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0CF20C3-34D8-426F-A5DF-6F4F0DAAC634}"/>
              </a:ext>
            </a:extLst>
          </p:cNvPr>
          <p:cNvSpPr/>
          <p:nvPr userDrawn="1"/>
        </p:nvSpPr>
        <p:spPr>
          <a:xfrm>
            <a:off x="558279" y="-1027604"/>
            <a:ext cx="104672" cy="8742947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544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4B4916-E92F-4D07-AE06-D79965FB0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100E90-234B-4B26-A797-F3BCC73D0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93BC-C096-41C7-9FE3-135FEC4E58F2}" type="datetimeFigureOut">
              <a:rPr lang="de-CH" smtClean="0"/>
              <a:t>02.11.2017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1C8786-60A4-404E-B81D-9A90877E0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9B87CB-E28D-433A-8565-931113CDB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56B0-A89C-4643-94A8-F0794B67EA05}" type="slidenum">
              <a:rPr lang="de-CH" smtClean="0"/>
              <a:t>‹#›</a:t>
            </a:fld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F206395-8EA1-4432-B72A-963878EAA28B}"/>
              </a:ext>
            </a:extLst>
          </p:cNvPr>
          <p:cNvSpPr/>
          <p:nvPr userDrawn="1"/>
        </p:nvSpPr>
        <p:spPr>
          <a:xfrm>
            <a:off x="99049" y="-1026695"/>
            <a:ext cx="104672" cy="8742947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6C373BC-B9D7-497A-ADE7-FBAEDE379B49}"/>
              </a:ext>
            </a:extLst>
          </p:cNvPr>
          <p:cNvSpPr/>
          <p:nvPr userDrawn="1"/>
        </p:nvSpPr>
        <p:spPr>
          <a:xfrm>
            <a:off x="328664" y="-1026695"/>
            <a:ext cx="104672" cy="8742947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22BA6FF-D856-480D-B435-6EB295400084}"/>
              </a:ext>
            </a:extLst>
          </p:cNvPr>
          <p:cNvSpPr/>
          <p:nvPr userDrawn="1"/>
        </p:nvSpPr>
        <p:spPr>
          <a:xfrm>
            <a:off x="558279" y="-1027604"/>
            <a:ext cx="104672" cy="8742947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0287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FD95437-8EB2-4BA5-972C-229D80EC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93BC-C096-41C7-9FE3-135FEC4E58F2}" type="datetimeFigureOut">
              <a:rPr lang="de-CH" smtClean="0"/>
              <a:t>02.11.2017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39D20ED-948B-4096-B357-EBC4C9A68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BF93CA-5860-4D23-8F48-3B99F0D29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56B0-A89C-4643-94A8-F0794B67EA05}" type="slidenum">
              <a:rPr lang="de-CH" smtClean="0"/>
              <a:t>‹#›</a:t>
            </a:fld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21EAC90-B9D2-4009-B561-BBEA13C4A11C}"/>
              </a:ext>
            </a:extLst>
          </p:cNvPr>
          <p:cNvSpPr/>
          <p:nvPr userDrawn="1"/>
        </p:nvSpPr>
        <p:spPr>
          <a:xfrm>
            <a:off x="99049" y="-1026695"/>
            <a:ext cx="104672" cy="8742947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F4F7191-E15C-40E5-8E9D-62480CF5136F}"/>
              </a:ext>
            </a:extLst>
          </p:cNvPr>
          <p:cNvSpPr/>
          <p:nvPr userDrawn="1"/>
        </p:nvSpPr>
        <p:spPr>
          <a:xfrm>
            <a:off x="328664" y="-1026695"/>
            <a:ext cx="104672" cy="8742947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85DF2E5-8AAD-4D9C-87C6-50DE253F7804}"/>
              </a:ext>
            </a:extLst>
          </p:cNvPr>
          <p:cNvSpPr/>
          <p:nvPr userDrawn="1"/>
        </p:nvSpPr>
        <p:spPr>
          <a:xfrm>
            <a:off x="558279" y="-1027604"/>
            <a:ext cx="104672" cy="8742947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5788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D530FD-A025-4C5E-8A82-FF9094522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706373-B9E6-46EF-8C55-EF918F6D2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1B8205-E82C-4961-9EE1-275E9F310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11030B-E52F-4AD2-AE9E-FDB66CC0E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93BC-C096-41C7-9FE3-135FEC4E58F2}" type="datetimeFigureOut">
              <a:rPr lang="de-CH" smtClean="0"/>
              <a:t>02.11.2017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384B9B-4F70-4EDC-90C9-B96382F7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0E613A-EBF3-413C-A390-51F8EA766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56B0-A89C-4643-94A8-F0794B67EA05}" type="slidenum">
              <a:rPr lang="de-CH" smtClean="0"/>
              <a:t>‹#›</a:t>
            </a:fld>
            <a:endParaRPr lang="de-CH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AC15A66-96CB-4E80-9E5D-E717DDD5FCD6}"/>
              </a:ext>
            </a:extLst>
          </p:cNvPr>
          <p:cNvSpPr/>
          <p:nvPr userDrawn="1"/>
        </p:nvSpPr>
        <p:spPr>
          <a:xfrm>
            <a:off x="99049" y="-1026695"/>
            <a:ext cx="104672" cy="8742947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7216C59-145A-4420-805E-9C4502C0CAA7}"/>
              </a:ext>
            </a:extLst>
          </p:cNvPr>
          <p:cNvSpPr/>
          <p:nvPr userDrawn="1"/>
        </p:nvSpPr>
        <p:spPr>
          <a:xfrm>
            <a:off x="328664" y="-1026695"/>
            <a:ext cx="104672" cy="8742947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F179C4F-D4D5-4AED-80D1-FD63A2746784}"/>
              </a:ext>
            </a:extLst>
          </p:cNvPr>
          <p:cNvSpPr/>
          <p:nvPr userDrawn="1"/>
        </p:nvSpPr>
        <p:spPr>
          <a:xfrm>
            <a:off x="558279" y="-1027604"/>
            <a:ext cx="104672" cy="8742947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323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412FD8-CA35-4A9F-A003-E8A6B4B57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F0B5747-D3A9-4CF0-AC73-124694027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9B5ECD-6943-405C-A7FD-5079005A8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735033-BC49-4A95-B4FD-8CB64B004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93BC-C096-41C7-9FE3-135FEC4E58F2}" type="datetimeFigureOut">
              <a:rPr lang="de-CH" smtClean="0"/>
              <a:t>02.11.2017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F81C74-532C-42A1-96FA-9841A6CA6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9EEBBC-1E20-42CA-9BA2-C25559AA2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56B0-A89C-4643-94A8-F0794B67EA05}" type="slidenum">
              <a:rPr lang="de-CH" smtClean="0"/>
              <a:t>‹#›</a:t>
            </a:fld>
            <a:endParaRPr lang="de-CH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5120299-8DA4-4F48-884A-AC9469FBEA00}"/>
              </a:ext>
            </a:extLst>
          </p:cNvPr>
          <p:cNvSpPr/>
          <p:nvPr userDrawn="1"/>
        </p:nvSpPr>
        <p:spPr>
          <a:xfrm>
            <a:off x="99049" y="-1026695"/>
            <a:ext cx="104672" cy="8742947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1B108E3-9D71-4E05-A26E-4FCF3C4C006C}"/>
              </a:ext>
            </a:extLst>
          </p:cNvPr>
          <p:cNvSpPr/>
          <p:nvPr userDrawn="1"/>
        </p:nvSpPr>
        <p:spPr>
          <a:xfrm>
            <a:off x="328664" y="-1026695"/>
            <a:ext cx="104672" cy="8742947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DB51D99-E153-48A7-A735-332F6D4C0767}"/>
              </a:ext>
            </a:extLst>
          </p:cNvPr>
          <p:cNvSpPr/>
          <p:nvPr userDrawn="1"/>
        </p:nvSpPr>
        <p:spPr>
          <a:xfrm>
            <a:off x="558279" y="-1027604"/>
            <a:ext cx="104672" cy="8742947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1358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B16E0AA-81CC-46C5-AD43-514C4E991CE6}"/>
              </a:ext>
            </a:extLst>
          </p:cNvPr>
          <p:cNvSpPr/>
          <p:nvPr userDrawn="1"/>
        </p:nvSpPr>
        <p:spPr>
          <a:xfrm>
            <a:off x="-175846" y="-79131"/>
            <a:ext cx="12933484" cy="7130562"/>
          </a:xfrm>
          <a:prstGeom prst="rect">
            <a:avLst/>
          </a:prstGeom>
          <a:solidFill>
            <a:srgbClr val="DCDCD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3AC4016-C5DE-46BA-A1E0-9CB2C3C22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0346" y="365125"/>
            <a:ext cx="94634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94BBA4-B250-4726-B2C2-DE4CA0704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90346" y="1825625"/>
            <a:ext cx="94634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C9CE63-E0A1-41F1-8A8E-DD91B676D9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90346" y="6356350"/>
            <a:ext cx="16910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B93BC-C096-41C7-9FE3-135FEC4E58F2}" type="datetimeFigureOut">
              <a:rPr lang="de-CH" smtClean="0"/>
              <a:t>02.11.2017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0248A5-C7E9-407C-B102-D31565515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45218" y="6356349"/>
            <a:ext cx="52504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/>
              <a:t>Bad Teacher Jokes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D5446E-EC57-42F5-AFFD-DF2B1859D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5114" y="6356350"/>
            <a:ext cx="11986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756B0-A89C-4643-94A8-F0794B67EA05}" type="slidenum">
              <a:rPr lang="de-CH" smtClean="0"/>
              <a:t>‹#›</a:t>
            </a:fld>
            <a:endParaRPr lang="de-C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7D8F04-2451-49FD-8D3E-1DAB0ABD79E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114" y="365125"/>
            <a:ext cx="1826642" cy="109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498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291D9-B68C-4243-8E91-2BF7EA11D8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Entertainnet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6755EE4-A36E-42C0-A174-33B2C0A24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7243"/>
            <a:ext cx="9144000" cy="360485"/>
          </a:xfrm>
        </p:spPr>
        <p:txBody>
          <a:bodyPr>
            <a:normAutofit lnSpcReduction="10000"/>
          </a:bodyPr>
          <a:lstStyle/>
          <a:p>
            <a:r>
              <a:rPr lang="de-CH" sz="2000" dirty="0"/>
              <a:t>Lutz, Maurer, Meier, </a:t>
            </a:r>
            <a:r>
              <a:rPr lang="de-CH" sz="2000" dirty="0" err="1"/>
              <a:t>Vamathevan</a:t>
            </a:r>
            <a:r>
              <a:rPr lang="de-CH" sz="2000" dirty="0"/>
              <a:t>, Vollenweider, </a:t>
            </a:r>
            <a:r>
              <a:rPr lang="de-CH" sz="2000" dirty="0" err="1"/>
              <a:t>Wissiak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1435547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510F21-9F38-4D3F-8A45-EC38586A7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Ende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7F358D-50A1-4E5D-B180-C570F8924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Danke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2938326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30A41D-653A-45C4-8612-3645CE7C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0FEA7-0A92-4022-8B1D-E3908A46E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Nico Lutz			Projektmanager</a:t>
            </a:r>
          </a:p>
          <a:p>
            <a:r>
              <a:rPr lang="de-CH" dirty="0"/>
              <a:t>Patrick </a:t>
            </a:r>
            <a:r>
              <a:rPr lang="de-CH" dirty="0" err="1"/>
              <a:t>Wissiak</a:t>
            </a:r>
            <a:r>
              <a:rPr lang="de-CH" dirty="0"/>
              <a:t>		Frontend Developer</a:t>
            </a:r>
          </a:p>
          <a:p>
            <a:r>
              <a:rPr lang="de-CH" dirty="0"/>
              <a:t>Marc Vollenweider	Database</a:t>
            </a:r>
          </a:p>
          <a:p>
            <a:r>
              <a:rPr lang="de-CH" dirty="0"/>
              <a:t>Gabriel Meier		Backend Developer</a:t>
            </a:r>
          </a:p>
          <a:p>
            <a:r>
              <a:rPr lang="de-CH" dirty="0" err="1"/>
              <a:t>Vithun</a:t>
            </a:r>
            <a:r>
              <a:rPr lang="de-CH" dirty="0"/>
              <a:t> </a:t>
            </a:r>
            <a:r>
              <a:rPr lang="de-CH" dirty="0" err="1"/>
              <a:t>Vamathevan</a:t>
            </a:r>
            <a:r>
              <a:rPr lang="de-CH" dirty="0"/>
              <a:t>	Design</a:t>
            </a:r>
          </a:p>
          <a:p>
            <a:r>
              <a:rPr lang="de-CH" dirty="0"/>
              <a:t>Alexandre Maurer	Frontend Developer</a:t>
            </a:r>
          </a:p>
        </p:txBody>
      </p:sp>
    </p:spTree>
    <p:extLst>
      <p:ext uri="{BB962C8B-B14F-4D97-AF65-F5344CB8AC3E}">
        <p14:creationId xmlns:p14="http://schemas.microsoft.com/office/powerpoint/2010/main" val="1571901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292A9-990F-45AB-8394-58A8DCDAD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0346" y="365125"/>
            <a:ext cx="9463454" cy="1325563"/>
          </a:xfrm>
        </p:spPr>
        <p:txBody>
          <a:bodyPr/>
          <a:lstStyle/>
          <a:p>
            <a:r>
              <a:rPr lang="de-CH" dirty="0"/>
              <a:t>Vorteile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F1FFC-5E6C-4479-823F-3AB29798F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Simple Oberfläche</a:t>
            </a:r>
          </a:p>
          <a:p>
            <a:r>
              <a:rPr lang="de-CH" dirty="0"/>
              <a:t>Kostenlos für Benutzer (enthält in-App Werbung)</a:t>
            </a:r>
          </a:p>
          <a:p>
            <a:r>
              <a:rPr lang="de-CH" dirty="0"/>
              <a:t>Unterhaltsam</a:t>
            </a:r>
          </a:p>
          <a:p>
            <a:r>
              <a:rPr lang="de-CH" dirty="0"/>
              <a:t>Auflockerung</a:t>
            </a:r>
          </a:p>
          <a:p>
            <a:r>
              <a:rPr lang="de-CH" dirty="0"/>
              <a:t>Witze-Datenbank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140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A0D5F-C1BC-4DC1-9167-6AF656BC2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Risiken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F09404-3819-4994-9792-6D80B58EF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Nicht bekannt werden</a:t>
            </a:r>
          </a:p>
          <a:p>
            <a:r>
              <a:rPr lang="de-CH" dirty="0"/>
              <a:t>Wenige Einnahmen</a:t>
            </a:r>
          </a:p>
          <a:p>
            <a:r>
              <a:rPr lang="de-CH" dirty="0"/>
              <a:t>Nicht rechtzeitige Auslieferung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6494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BF8550-4E8B-4C4C-819E-8AB012904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Termine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261CB7-DCA5-42C3-BB57-95A414BF7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/>
              <a:t>Sprint </a:t>
            </a:r>
            <a:r>
              <a:rPr lang="de-CH" dirty="0"/>
              <a:t>1: 		02.10.2017</a:t>
            </a:r>
          </a:p>
          <a:p>
            <a:r>
              <a:rPr lang="de-CH" dirty="0"/>
              <a:t>Sprint 2: 		23.10.2017</a:t>
            </a:r>
          </a:p>
          <a:p>
            <a:r>
              <a:rPr lang="de-CH" dirty="0"/>
              <a:t>Sprint 3: 		30.10.2017</a:t>
            </a:r>
          </a:p>
          <a:p>
            <a:r>
              <a:rPr lang="de-CH" dirty="0"/>
              <a:t>Übergabe: 	06.11.2017</a:t>
            </a:r>
          </a:p>
        </p:txBody>
      </p:sp>
    </p:spTree>
    <p:extLst>
      <p:ext uri="{BB962C8B-B14F-4D97-AF65-F5344CB8AC3E}">
        <p14:creationId xmlns:p14="http://schemas.microsoft.com/office/powerpoint/2010/main" val="4224853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A81D-AD8E-48B7-8591-77138D331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49B17-87B3-41A9-861B-F45A0D1E4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de-CH" dirty="0"/>
              <a:t>Jeder kann ein Konto anlegen</a:t>
            </a:r>
          </a:p>
          <a:p>
            <a:pPr lvl="0"/>
            <a:r>
              <a:rPr lang="de-CH" dirty="0"/>
              <a:t>Jeder kann Witze sehen</a:t>
            </a:r>
          </a:p>
          <a:p>
            <a:pPr lvl="0"/>
            <a:r>
              <a:rPr lang="de-CH" dirty="0"/>
              <a:t>Jeder kann Witze teilen</a:t>
            </a:r>
          </a:p>
          <a:p>
            <a:pPr lvl="0"/>
            <a:r>
              <a:rPr lang="de-CH" dirty="0"/>
              <a:t>Übersichtliche Oberfläche</a:t>
            </a:r>
          </a:p>
          <a:p>
            <a:pPr lvl="0"/>
            <a:r>
              <a:rPr lang="de-CH" dirty="0"/>
              <a:t>Intuitive Bedienung</a:t>
            </a:r>
          </a:p>
          <a:p>
            <a:pPr lvl="0"/>
            <a:r>
              <a:rPr lang="de-CH" dirty="0"/>
              <a:t>Corporate Design</a:t>
            </a:r>
          </a:p>
          <a:p>
            <a:pPr lvl="0"/>
            <a:r>
              <a:rPr lang="de-CH" dirty="0"/>
              <a:t>Funktionierendes Produkt</a:t>
            </a:r>
          </a:p>
          <a:p>
            <a:pPr lvl="0"/>
            <a:r>
              <a:rPr lang="de-CH" dirty="0"/>
              <a:t>Produkt fertigstellen</a:t>
            </a:r>
          </a:p>
          <a:p>
            <a:pPr lvl="0"/>
            <a:r>
              <a:rPr lang="de-CH" dirty="0"/>
              <a:t>Rechtzeitiges Ausliefern</a:t>
            </a:r>
          </a:p>
          <a:p>
            <a:pPr lvl="0"/>
            <a:r>
              <a:rPr lang="de-CH" dirty="0"/>
              <a:t>Bekannt werden</a:t>
            </a:r>
          </a:p>
          <a:p>
            <a:pPr lvl="0"/>
            <a:r>
              <a:rPr lang="de-CH" dirty="0"/>
              <a:t>Gewinn erzielen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6696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71386-7952-4EAC-B79D-F27441526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Ziele nach Smart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254B0-3BA2-40B0-A14D-24C715396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In der Kategorie «Soziale Netzwerke» im Google Playstore soll die Applikation veröffentlicht werden und im ersten Monat sollen mindestens 20 Benutzer die Applikation aktiv nutzen. </a:t>
            </a:r>
          </a:p>
          <a:p>
            <a:r>
              <a:rPr lang="de-CH" dirty="0"/>
              <a:t>Nach der Veröffentlichung der Applikation soll der Umsatz im ersten Monat mindestens 100 Franken betragen. </a:t>
            </a:r>
          </a:p>
          <a:p>
            <a:r>
              <a:rPr lang="de-CH" dirty="0"/>
              <a:t>Bis zur Auslieferung soll die ganze Applikation während des Entwicklungsprozesses laufend dokumentiert und getestet werden. Die Testabdeckung soll mindestens 80% betragen. 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228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79353-3051-490F-BF9B-7E718EAF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Lösungsansatz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B1A03A-CC3A-4FDE-A696-B1690AB8D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Firebase</a:t>
            </a:r>
            <a:r>
              <a:rPr lang="de-CH" dirty="0"/>
              <a:t> Backend (Datenbank)</a:t>
            </a:r>
          </a:p>
          <a:p>
            <a:r>
              <a:rPr lang="de-CH" dirty="0"/>
              <a:t>GitHub (Versionskontrolle)</a:t>
            </a:r>
          </a:p>
          <a:p>
            <a:pPr lvl="0"/>
            <a:r>
              <a:rPr lang="de-CH" dirty="0" err="1"/>
              <a:t>Trello</a:t>
            </a:r>
            <a:endParaRPr lang="de-CH" dirty="0"/>
          </a:p>
          <a:p>
            <a:pPr lvl="0"/>
            <a:r>
              <a:rPr lang="de-CH" dirty="0" err="1"/>
              <a:t>AndroidStudio</a:t>
            </a:r>
            <a:endParaRPr lang="de-CH" dirty="0"/>
          </a:p>
          <a:p>
            <a:pPr lvl="0"/>
            <a:r>
              <a:rPr lang="de-CH" dirty="0"/>
              <a:t>GANTT</a:t>
            </a:r>
          </a:p>
          <a:p>
            <a:r>
              <a:rPr lang="de-CH" dirty="0"/>
              <a:t>Microsoft Office Produkte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7533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B67CB-CD8F-4FEC-8EB1-5B94C4832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0346" y="365125"/>
            <a:ext cx="9463454" cy="1325563"/>
          </a:xfrm>
        </p:spPr>
        <p:txBody>
          <a:bodyPr/>
          <a:lstStyle/>
          <a:p>
            <a:r>
              <a:rPr lang="de-CH" dirty="0"/>
              <a:t>Finanzen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ABF820-0DF2-46E2-ACCC-CA03C77F7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Finanzierung: Jeroen Loosli</a:t>
            </a:r>
          </a:p>
          <a:p>
            <a:r>
              <a:rPr lang="de-CH" dirty="0"/>
              <a:t>Kosten: CHF 1458.- (Entwicklungsteam, Projektmanager)</a:t>
            </a:r>
          </a:p>
          <a:p>
            <a:r>
              <a:rPr lang="de-CH" dirty="0"/>
              <a:t>Umsatz: Werbung (in Applikation)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90419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Microsoft Office PowerPoint</Application>
  <PresentationFormat>Widescreen</PresentationFormat>
  <Paragraphs>56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Segoe UI</vt:lpstr>
      <vt:lpstr>Office</vt:lpstr>
      <vt:lpstr>Entertainnet</vt:lpstr>
      <vt:lpstr>Team</vt:lpstr>
      <vt:lpstr>Vorteile</vt:lpstr>
      <vt:lpstr>Risiken</vt:lpstr>
      <vt:lpstr>Termine</vt:lpstr>
      <vt:lpstr>Ziele</vt:lpstr>
      <vt:lpstr>Ziele nach Smart</vt:lpstr>
      <vt:lpstr>Lösungsansatz</vt:lpstr>
      <vt:lpstr>Finanzen</vt:lpstr>
      <vt:lpstr>Ende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Applikation: Bad Teacher Jokes</dc:title>
  <dc:creator>P. W.</dc:creator>
  <cp:lastModifiedBy>Wissiak, Patrick</cp:lastModifiedBy>
  <cp:revision>38</cp:revision>
  <dcterms:created xsi:type="dcterms:W3CDTF">2017-10-02T12:10:35Z</dcterms:created>
  <dcterms:modified xsi:type="dcterms:W3CDTF">2017-11-02T08:27:51Z</dcterms:modified>
</cp:coreProperties>
</file>