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9" r:id="rId3"/>
    <p:sldId id="257" r:id="rId4"/>
    <p:sldId id="276" r:id="rId5"/>
    <p:sldId id="258" r:id="rId6"/>
    <p:sldId id="273" r:id="rId7"/>
    <p:sldId id="260" r:id="rId8"/>
    <p:sldId id="259" r:id="rId9"/>
    <p:sldId id="278" r:id="rId10"/>
    <p:sldId id="277" r:id="rId11"/>
    <p:sldId id="266" r:id="rId12"/>
    <p:sldId id="272" r:id="rId13"/>
    <p:sldId id="274" r:id="rId14"/>
    <p:sldId id="275" r:id="rId15"/>
    <p:sldId id="271" r:id="rId16"/>
    <p:sldId id="261" r:id="rId17"/>
    <p:sldId id="265" r:id="rId18"/>
    <p:sldId id="267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7" autoAdjust="0"/>
    <p:restoredTop sz="79675" autoAdjust="0"/>
  </p:normalViewPr>
  <p:slideViewPr>
    <p:cSldViewPr snapToGrid="0">
      <p:cViewPr varScale="1">
        <p:scale>
          <a:sx n="101" d="100"/>
          <a:sy n="101" d="100"/>
        </p:scale>
        <p:origin x="1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E49AC-762C-40A9-B675-CE64F3A7747F}" type="datetimeFigureOut">
              <a:rPr lang="de-CH" smtClean="0"/>
              <a:t>06.11.17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53A39-F8C4-42E7-B074-50977E7B65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604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886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Wie Projekt angepackt</a:t>
            </a:r>
          </a:p>
          <a:p>
            <a:r>
              <a:rPr lang="de-CH" dirty="0"/>
              <a:t>Magisches Dreieck</a:t>
            </a:r>
            <a:r>
              <a:rPr lang="de-CH" baseline="0" dirty="0"/>
              <a:t> für Projektarbeit</a:t>
            </a:r>
          </a:p>
          <a:p>
            <a:r>
              <a:rPr lang="de-CH" baseline="0" dirty="0"/>
              <a:t>SCRUM 3 Sprints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420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Forming</a:t>
            </a:r>
            <a:r>
              <a:rPr lang="de-CH" dirty="0"/>
              <a:t> – Kennenlernen, erste Aufgabenteilung</a:t>
            </a:r>
            <a:r>
              <a:rPr lang="de-CH" baseline="0" dirty="0"/>
              <a:t> -</a:t>
            </a:r>
            <a:r>
              <a:rPr lang="de-CH" dirty="0"/>
              <a:t> gut gelaufen</a:t>
            </a:r>
          </a:p>
          <a:p>
            <a:r>
              <a:rPr lang="de-CH" dirty="0" err="1"/>
              <a:t>Storming</a:t>
            </a:r>
            <a:r>
              <a:rPr lang="de-CH" baseline="0" dirty="0"/>
              <a:t> – Ziele </a:t>
            </a:r>
            <a:r>
              <a:rPr lang="de-CH" baseline="0" dirty="0" err="1"/>
              <a:t>klarifizieren</a:t>
            </a:r>
            <a:r>
              <a:rPr lang="de-CH" baseline="0" dirty="0"/>
              <a:t> -  z.T. Probleme</a:t>
            </a:r>
          </a:p>
          <a:p>
            <a:r>
              <a:rPr lang="de-CH" baseline="0" dirty="0" err="1"/>
              <a:t>Norming</a:t>
            </a:r>
            <a:r>
              <a:rPr lang="de-CH" baseline="0" dirty="0"/>
              <a:t> – wie fragen, </a:t>
            </a:r>
            <a:r>
              <a:rPr lang="de-CH" baseline="0" dirty="0" err="1"/>
              <a:t>lösungsansätze</a:t>
            </a:r>
            <a:r>
              <a:rPr lang="de-CH" baseline="0" dirty="0"/>
              <a:t> – gut gelaufen</a:t>
            </a:r>
          </a:p>
          <a:p>
            <a:r>
              <a:rPr lang="de-CH" baseline="0" dirty="0" err="1"/>
              <a:t>Performing</a:t>
            </a:r>
            <a:r>
              <a:rPr lang="de-CH" baseline="0" dirty="0"/>
              <a:t> – Selbstorganisation, bei manchem besser, bei anderen schlecht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10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Im </a:t>
            </a:r>
            <a:r>
              <a:rPr lang="de-CH" dirty="0"/>
              <a:t>vorhinein Gedanken zu Problemen gemacht - Risikoanalyse</a:t>
            </a:r>
          </a:p>
          <a:p>
            <a:r>
              <a:rPr lang="de-CH" dirty="0"/>
              <a:t>Schlimmste Problem wäre zu späte Abgabe</a:t>
            </a:r>
          </a:p>
          <a:p>
            <a:r>
              <a:rPr lang="de-CH" dirty="0"/>
              <a:t>4 Risiken</a:t>
            </a:r>
          </a:p>
          <a:p>
            <a:r>
              <a:rPr lang="de-CH" dirty="0"/>
              <a:t>Kurz vorlesen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2209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r>
              <a:rPr lang="de-CH" dirty="0"/>
              <a:t> Backend</a:t>
            </a:r>
          </a:p>
          <a:p>
            <a:r>
              <a:rPr lang="de-CH" dirty="0"/>
              <a:t>GitHub: Versionskontrolle</a:t>
            </a:r>
          </a:p>
          <a:p>
            <a:r>
              <a:rPr lang="de-CH" dirty="0" err="1"/>
              <a:t>Trello</a:t>
            </a:r>
            <a:r>
              <a:rPr lang="de-CH" dirty="0"/>
              <a:t>: Aufträge - zeigen</a:t>
            </a:r>
          </a:p>
          <a:p>
            <a:r>
              <a:rPr lang="de-CH" dirty="0" err="1"/>
              <a:t>AndroidStudio</a:t>
            </a:r>
            <a:r>
              <a:rPr lang="de-CH" dirty="0"/>
              <a:t>: Entwicklung</a:t>
            </a:r>
          </a:p>
          <a:p>
            <a:r>
              <a:rPr lang="de-CH" dirty="0"/>
              <a:t>GANTT: Projektplan</a:t>
            </a:r>
          </a:p>
          <a:p>
            <a:r>
              <a:rPr lang="de-CH" dirty="0"/>
              <a:t>Microsoft Office Produkte: Dokumentation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CB178-BF16-4E40-85C2-7E636C61E5C2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859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Google entwickelt</a:t>
            </a:r>
          </a:p>
          <a:p>
            <a:r>
              <a:rPr lang="de-CH" dirty="0"/>
              <a:t>Funktionalitäten: 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NoSQL</a:t>
            </a:r>
            <a:r>
              <a:rPr lang="de-CH" dirty="0"/>
              <a:t> Datenbank -&gt; Realtime</a:t>
            </a:r>
          </a:p>
          <a:p>
            <a:pPr marL="171450" indent="-171450">
              <a:buFontTx/>
              <a:buChar char="-"/>
            </a:pPr>
            <a:r>
              <a:rPr lang="de-CH" dirty="0"/>
              <a:t>Authentifikation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Admob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Storage -&gt; Später Bilder speichern</a:t>
            </a:r>
          </a:p>
          <a:p>
            <a:pPr marL="0" indent="0">
              <a:buFontTx/>
              <a:buNone/>
            </a:pPr>
            <a:r>
              <a:rPr lang="de-CH" dirty="0"/>
              <a:t>Android Studio integriert -&gt; zwei Mal klicken </a:t>
            </a:r>
          </a:p>
          <a:p>
            <a:pPr marL="0" indent="0">
              <a:buFontTx/>
              <a:buNone/>
            </a:pPr>
            <a:r>
              <a:rPr lang="de-CH" dirty="0"/>
              <a:t>Assistent: Tutorials Integration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146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Benutzen </a:t>
            </a:r>
            <a:r>
              <a:rPr lang="de-CH" dirty="0" err="1"/>
              <a:t>Firebase</a:t>
            </a:r>
            <a:r>
              <a:rPr lang="de-CH" dirty="0"/>
              <a:t> Funktionalität</a:t>
            </a:r>
          </a:p>
          <a:p>
            <a:r>
              <a:rPr lang="de-CH" dirty="0"/>
              <a:t>Bietet: </a:t>
            </a:r>
          </a:p>
          <a:p>
            <a:pPr marL="171450" indent="-171450">
              <a:buFontTx/>
              <a:buChar char="-"/>
            </a:pPr>
            <a:r>
              <a:rPr lang="de-CH" dirty="0"/>
              <a:t>Username, Email, Passwort Authentifizierung</a:t>
            </a:r>
          </a:p>
          <a:p>
            <a:pPr marL="171450" indent="-171450">
              <a:buFontTx/>
              <a:buChar char="-"/>
            </a:pPr>
            <a:r>
              <a:rPr lang="de-CH" dirty="0"/>
              <a:t>Backend gespeichert – Passwort verschlüsselt</a:t>
            </a:r>
          </a:p>
          <a:p>
            <a:pPr marL="171450" indent="-171450">
              <a:buFontTx/>
              <a:buChar char="-"/>
            </a:pPr>
            <a:r>
              <a:rPr lang="de-CH" dirty="0"/>
              <a:t>Bei Passwort vergessen – Email versenden</a:t>
            </a:r>
          </a:p>
          <a:p>
            <a:pPr marL="171450" indent="-171450">
              <a:buFontTx/>
              <a:buChar char="-"/>
            </a:pPr>
            <a:r>
              <a:rPr lang="de-CH" dirty="0"/>
              <a:t>Login direkt von </a:t>
            </a:r>
            <a:r>
              <a:rPr lang="de-CH" dirty="0" err="1"/>
              <a:t>Firebase</a:t>
            </a:r>
            <a:r>
              <a:rPr lang="de-CH" dirty="0"/>
              <a:t> gehandhabt</a:t>
            </a:r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3354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Projekt </a:t>
            </a:r>
            <a:r>
              <a:rPr lang="de-CH" dirty="0" err="1"/>
              <a:t>Managment</a:t>
            </a:r>
            <a:r>
              <a:rPr lang="de-CH" dirty="0"/>
              <a:t> mit </a:t>
            </a:r>
            <a:r>
              <a:rPr lang="de-CH" dirty="0" err="1"/>
              <a:t>Scrum</a:t>
            </a:r>
            <a:r>
              <a:rPr lang="de-CH" dirty="0"/>
              <a:t> umsetzen und lernen</a:t>
            </a:r>
          </a:p>
          <a:p>
            <a:r>
              <a:rPr lang="de-CH" dirty="0"/>
              <a:t>Aufgaben aufteilen</a:t>
            </a:r>
          </a:p>
          <a:p>
            <a:r>
              <a:rPr lang="de-CH" dirty="0" err="1"/>
              <a:t>Firebase</a:t>
            </a:r>
            <a:r>
              <a:rPr lang="de-CH" dirty="0"/>
              <a:t> anwenden</a:t>
            </a:r>
          </a:p>
          <a:p>
            <a:r>
              <a:rPr lang="de-CH" dirty="0"/>
              <a:t>Android programmieren</a:t>
            </a:r>
          </a:p>
          <a:p>
            <a:r>
              <a:rPr lang="de-CH" dirty="0"/>
              <a:t>Meetings protokollieren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160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749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592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1467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8805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320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491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861" y="308999"/>
            <a:ext cx="2076957" cy="1246828"/>
          </a:xfrm>
          <a:prstGeom prst="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feld 6"/>
          <p:cNvSpPr txBox="1"/>
          <p:nvPr userDrawn="1"/>
        </p:nvSpPr>
        <p:spPr>
          <a:xfrm>
            <a:off x="451513" y="6129488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ENTERTAINNET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10789585" y="612948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30.10.2017</a:t>
            </a:r>
          </a:p>
        </p:txBody>
      </p:sp>
    </p:spTree>
    <p:extLst>
      <p:ext uri="{BB962C8B-B14F-4D97-AF65-F5344CB8AC3E}">
        <p14:creationId xmlns:p14="http://schemas.microsoft.com/office/powerpoint/2010/main" val="2814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486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29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276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39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84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99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8FEC22D-7D5B-4677-9FAA-EB6027C7F7EE}" type="datetimeFigureOut">
              <a:rPr lang="de-CH" smtClean="0"/>
              <a:t>06.11.17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678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FEC22D-7D5B-4677-9FAA-EB6027C7F7EE}" type="datetimeFigureOut">
              <a:rPr lang="de-CH" smtClean="0"/>
              <a:t>06.11.17</a:t>
            </a:fld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3363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tmp"/><Relationship Id="rId5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ENTERTAINNET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CH" dirty="0"/>
              <a:t>Von Nico Lutz, Marc Vollenweider, Patrick </a:t>
            </a:r>
            <a:r>
              <a:rPr lang="de-CH" dirty="0" err="1"/>
              <a:t>Wissiak</a:t>
            </a:r>
            <a:r>
              <a:rPr lang="de-CH" dirty="0"/>
              <a:t>, Gabriel Meier, </a:t>
            </a:r>
            <a:r>
              <a:rPr lang="de-CH" dirty="0" err="1"/>
              <a:t>Vithun</a:t>
            </a:r>
            <a:r>
              <a:rPr lang="de-CH" dirty="0"/>
              <a:t> </a:t>
            </a:r>
            <a:r>
              <a:rPr lang="de-CH" dirty="0" err="1"/>
              <a:t>Vamathevan</a:t>
            </a:r>
            <a:r>
              <a:rPr lang="de-CH" dirty="0"/>
              <a:t>, Alex Maurer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48" y="457200"/>
            <a:ext cx="4486935" cy="2693573"/>
          </a:xfrm>
          <a:prstGeom prst="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56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Kommunikation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Aufgabenteilung</a:t>
            </a:r>
          </a:p>
          <a:p>
            <a:r>
              <a:rPr lang="de-CH" dirty="0"/>
              <a:t>Geregelt nach </a:t>
            </a:r>
            <a:r>
              <a:rPr lang="de-CH" dirty="0" err="1"/>
              <a:t>Tuckman</a:t>
            </a:r>
            <a:endParaRPr lang="en-US" dirty="0"/>
          </a:p>
          <a:p>
            <a:r>
              <a:rPr lang="en-US" dirty="0"/>
              <a:t>Trello, WhatsApp, Slack, </a:t>
            </a:r>
            <a:r>
              <a:rPr lang="de-CH" dirty="0"/>
              <a:t>Mail</a:t>
            </a:r>
          </a:p>
          <a:p>
            <a:r>
              <a:rPr lang="de-CH" dirty="0"/>
              <a:t>RACI</a:t>
            </a:r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45842"/>
              </p:ext>
            </p:extLst>
          </p:nvPr>
        </p:nvGraphicFramePr>
        <p:xfrm>
          <a:off x="4471068" y="2183736"/>
          <a:ext cx="7720932" cy="3675062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970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027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027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961"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Tasks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u="none" strike="noStrike">
                          <a:effectLst/>
                        </a:rPr>
                        <a:t> </a:t>
                      </a:r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Investor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Proj. Mgr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1 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2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3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4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5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Identify investors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C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Arrange for investor visits 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Arrange for project meetings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Arrange for project management software 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C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C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Review input of stakeholders and…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A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Protocol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939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Communicate project to promote….. 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4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Provide security strategies the coders crew by June 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A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74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Oversee the project during …., ensure it is completed on time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 dirty="0">
                          <a:effectLst/>
                        </a:rPr>
                        <a:t> 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 dirty="0">
                          <a:effectLst/>
                        </a:rPr>
                        <a:t>A</a:t>
                      </a:r>
                      <a:endParaRPr lang="de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 dirty="0">
                          <a:effectLst/>
                        </a:rPr>
                        <a:t>-</a:t>
                      </a:r>
                      <a:endParaRPr lang="de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7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Risikoanalyse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xmlns="" id="{FF7FE7BC-62B1-42C8-9148-87CD73684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13906"/>
              </p:ext>
            </p:extLst>
          </p:nvPr>
        </p:nvGraphicFramePr>
        <p:xfrm>
          <a:off x="-2" y="2226364"/>
          <a:ext cx="12192002" cy="3565507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34501">
                  <a:extLst>
                    <a:ext uri="{9D8B030D-6E8A-4147-A177-3AD203B41FA5}">
                      <a16:colId xmlns:a16="http://schemas.microsoft.com/office/drawing/2014/main" xmlns="" val="1756958949"/>
                    </a:ext>
                  </a:extLst>
                </a:gridCol>
                <a:gridCol w="1614835">
                  <a:extLst>
                    <a:ext uri="{9D8B030D-6E8A-4147-A177-3AD203B41FA5}">
                      <a16:colId xmlns:a16="http://schemas.microsoft.com/office/drawing/2014/main" xmlns="" val="2119582681"/>
                    </a:ext>
                  </a:extLst>
                </a:gridCol>
                <a:gridCol w="2030078">
                  <a:extLst>
                    <a:ext uri="{9D8B030D-6E8A-4147-A177-3AD203B41FA5}">
                      <a16:colId xmlns:a16="http://schemas.microsoft.com/office/drawing/2014/main" xmlns="" val="309405549"/>
                    </a:ext>
                  </a:extLst>
                </a:gridCol>
                <a:gridCol w="3506498">
                  <a:extLst>
                    <a:ext uri="{9D8B030D-6E8A-4147-A177-3AD203B41FA5}">
                      <a16:colId xmlns:a16="http://schemas.microsoft.com/office/drawing/2014/main" xmlns="" val="617832737"/>
                    </a:ext>
                  </a:extLst>
                </a:gridCol>
                <a:gridCol w="296429">
                  <a:extLst>
                    <a:ext uri="{9D8B030D-6E8A-4147-A177-3AD203B41FA5}">
                      <a16:colId xmlns:a16="http://schemas.microsoft.com/office/drawing/2014/main" xmlns="" val="2844262930"/>
                    </a:ext>
                  </a:extLst>
                </a:gridCol>
                <a:gridCol w="327991">
                  <a:extLst>
                    <a:ext uri="{9D8B030D-6E8A-4147-A177-3AD203B41FA5}">
                      <a16:colId xmlns:a16="http://schemas.microsoft.com/office/drawing/2014/main" xmlns="" val="3985694485"/>
                    </a:ext>
                  </a:extLst>
                </a:gridCol>
                <a:gridCol w="337931">
                  <a:extLst>
                    <a:ext uri="{9D8B030D-6E8A-4147-A177-3AD203B41FA5}">
                      <a16:colId xmlns:a16="http://schemas.microsoft.com/office/drawing/2014/main" xmlns="" val="936486431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xmlns="" val="983719914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xmlns="" val="2979302150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xmlns="" val="3779189737"/>
                    </a:ext>
                  </a:extLst>
                </a:gridCol>
              </a:tblGrid>
              <a:tr h="1621391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Nr.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Risikogruppe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Risiko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Symptome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Wahrscheinlichkeit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Tragweite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Risikofaktor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Gegenmassnahme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Deadline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Verantwortung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xmlns="" val="204507381"/>
                  </a:ext>
                </a:extLst>
              </a:tr>
              <a:tr h="510352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1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Organisation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Verspätete Abgabe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S</a:t>
                      </a:r>
                      <a:r>
                        <a:rPr lang="de-CH" sz="1400" u="none" strike="noStrike" dirty="0" smtClean="0">
                          <a:effectLst/>
                        </a:rPr>
                        <a:t>ich </a:t>
                      </a:r>
                      <a:r>
                        <a:rPr lang="de-CH" sz="1400" u="none" strike="noStrike" dirty="0">
                          <a:effectLst/>
                        </a:rPr>
                        <a:t>in </a:t>
                      </a:r>
                      <a:r>
                        <a:rPr lang="de-CH" sz="1400" u="none" strike="noStrike" dirty="0" smtClean="0">
                          <a:effectLst/>
                        </a:rPr>
                        <a:t>Aufgaben </a:t>
                      </a:r>
                      <a:r>
                        <a:rPr lang="de-CH" sz="1400" u="none" strike="noStrike" dirty="0">
                          <a:effectLst/>
                        </a:rPr>
                        <a:t>verlieren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6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4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Gute </a:t>
                      </a:r>
                      <a:r>
                        <a:rPr lang="de-CH" sz="1400" u="none" strike="noStrike" dirty="0" smtClean="0">
                          <a:effectLst/>
                        </a:rPr>
                        <a:t>Aufgabenteilung</a:t>
                      </a:r>
                      <a:r>
                        <a:rPr lang="de-CH" sz="1400" u="none" strike="noStrike" dirty="0">
                          <a:effectLst/>
                        </a:rPr>
                        <a:t>, Sitzungen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Nico Lutz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xmlns="" val="2099330729"/>
                  </a:ext>
                </a:extLst>
              </a:tr>
              <a:tr h="341807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2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Organisation, Programmieren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Korrupte Dateien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V</a:t>
                      </a:r>
                      <a:r>
                        <a:rPr lang="de-CH" sz="1400" u="none" strike="noStrike" dirty="0" smtClean="0">
                          <a:effectLst/>
                        </a:rPr>
                        <a:t>erschiedene </a:t>
                      </a:r>
                      <a:r>
                        <a:rPr lang="de-CH" sz="1400" u="none" strike="noStrike" dirty="0">
                          <a:effectLst/>
                        </a:rPr>
                        <a:t>V</a:t>
                      </a:r>
                      <a:r>
                        <a:rPr lang="de-CH" sz="1400" u="none" strike="noStrike" dirty="0" smtClean="0">
                          <a:effectLst/>
                        </a:rPr>
                        <a:t>ersionen </a:t>
                      </a:r>
                      <a:r>
                        <a:rPr lang="de-CH" sz="1400" u="none" strike="noStrike" dirty="0">
                          <a:effectLst/>
                        </a:rPr>
                        <a:t>einer Datei auf </a:t>
                      </a:r>
                      <a:r>
                        <a:rPr lang="de-CH" sz="1400" u="none" strike="noStrike" dirty="0" err="1">
                          <a:effectLst/>
                        </a:rPr>
                        <a:t>Github</a:t>
                      </a:r>
                      <a:r>
                        <a:rPr lang="de-CH" sz="1400" u="none" strike="noStrike" dirty="0">
                          <a:effectLst/>
                        </a:rPr>
                        <a:t> hochgeladen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1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1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Immer </a:t>
                      </a:r>
                      <a:r>
                        <a:rPr lang="de-CH" sz="1400" u="none" strike="noStrike" dirty="0" smtClean="0">
                          <a:effectLst/>
                        </a:rPr>
                        <a:t>pullen </a:t>
                      </a:r>
                      <a:r>
                        <a:rPr lang="de-CH" sz="1400" u="none" strike="noStrike" dirty="0">
                          <a:effectLst/>
                        </a:rPr>
                        <a:t>vor </a:t>
                      </a:r>
                      <a:r>
                        <a:rPr lang="de-CH" sz="1400" u="none" strike="noStrike" dirty="0" smtClean="0">
                          <a:effectLst/>
                        </a:rPr>
                        <a:t>pushen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Alle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xmlns="" val="1504547318"/>
                  </a:ext>
                </a:extLst>
              </a:tr>
              <a:tr h="341807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3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Organisation, Kommunikation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Fehlende Kommunikation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Aufgaben bleiben aus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1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Sitzungen, gutes Absprechen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Nico Lutz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xmlns="" val="137664474"/>
                  </a:ext>
                </a:extLst>
              </a:tr>
              <a:tr h="341807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4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Programmieren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Schlechte Wahl der Arbeitswerkzeuge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 smtClean="0">
                          <a:effectLst/>
                        </a:rPr>
                        <a:t>Probleme </a:t>
                      </a:r>
                      <a:r>
                        <a:rPr lang="de-CH" sz="1400" u="none" strike="noStrike" dirty="0">
                          <a:effectLst/>
                        </a:rPr>
                        <a:t>mit der </a:t>
                      </a:r>
                      <a:r>
                        <a:rPr lang="de-CH" sz="1400" u="none" strike="noStrike" dirty="0" smtClean="0">
                          <a:effectLst/>
                        </a:rPr>
                        <a:t>ausgewählten </a:t>
                      </a:r>
                      <a:r>
                        <a:rPr lang="de-CH" sz="1400" u="none" strike="noStrike" dirty="0">
                          <a:effectLst/>
                        </a:rPr>
                        <a:t>Programmiersprache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Kommunikation, informieren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Developer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xmlns="" val="943865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73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FB79353-3051-490F-BF9B-7E718EAF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3B1A03A-CC3A-4FDE-A696-B1690AB8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 err="1"/>
              <a:t>Firebase</a:t>
            </a:r>
            <a:r>
              <a:rPr lang="de-CH" dirty="0"/>
              <a:t> Backend</a:t>
            </a:r>
          </a:p>
          <a:p>
            <a:r>
              <a:rPr lang="de-CH" dirty="0"/>
              <a:t>GitHub</a:t>
            </a:r>
          </a:p>
          <a:p>
            <a:pPr lvl="0"/>
            <a:r>
              <a:rPr lang="de-CH" dirty="0" err="1"/>
              <a:t>Trello</a:t>
            </a:r>
            <a:endParaRPr lang="de-CH" dirty="0"/>
          </a:p>
          <a:p>
            <a:pPr lvl="0"/>
            <a:r>
              <a:rPr lang="de-CH" dirty="0" err="1"/>
              <a:t>AndroidStudio</a:t>
            </a:r>
            <a:endParaRPr lang="de-CH" dirty="0"/>
          </a:p>
          <a:p>
            <a:pPr lvl="0"/>
            <a:r>
              <a:rPr lang="de-CH" dirty="0"/>
              <a:t>GANTT</a:t>
            </a:r>
          </a:p>
          <a:p>
            <a:r>
              <a:rPr lang="de-CH" dirty="0"/>
              <a:t>Microsoft Office Produkte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961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926472-0B6D-4DBA-B9D8-AE480BB4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BEA341-25A6-4BFD-8C2D-09324CED0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Google</a:t>
            </a:r>
          </a:p>
          <a:p>
            <a:endParaRPr lang="de-CH" dirty="0"/>
          </a:p>
          <a:p>
            <a:r>
              <a:rPr lang="de-CH" dirty="0"/>
              <a:t>Wieso Firebase?</a:t>
            </a:r>
          </a:p>
          <a:p>
            <a:pPr lvl="1"/>
            <a:r>
              <a:rPr lang="de-CH" dirty="0"/>
              <a:t>Statische IP</a:t>
            </a:r>
          </a:p>
          <a:p>
            <a:pPr lvl="1"/>
            <a:r>
              <a:rPr lang="de-CH" dirty="0"/>
              <a:t>Funktionalitäten</a:t>
            </a:r>
          </a:p>
          <a:p>
            <a:pPr lvl="1"/>
            <a:r>
              <a:rPr lang="de-CH" dirty="0"/>
              <a:t>Performance</a:t>
            </a:r>
          </a:p>
          <a:p>
            <a:pPr lvl="1"/>
            <a:r>
              <a:rPr lang="de-CH" dirty="0"/>
              <a:t>Einfache Handhabung</a:t>
            </a:r>
          </a:p>
        </p:txBody>
      </p:sp>
      <p:pic>
        <p:nvPicPr>
          <p:cNvPr id="6" name="Picture 2" descr="Bildergebnis für firebase">
            <a:extLst>
              <a:ext uri="{FF2B5EF4-FFF2-40B4-BE49-F238E27FC236}">
                <a16:creationId xmlns:a16="http://schemas.microsoft.com/office/drawing/2014/main" xmlns="" id="{B018AA13-8CC0-4DB7-A8C8-D339E994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556" y="3072926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xmlns="" id="{2A0214D9-CCA7-4D11-BD3B-551A214DB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211" y="2650347"/>
            <a:ext cx="2635492" cy="3360252"/>
          </a:xfrm>
          <a:prstGeom prst="rect">
            <a:avLst/>
          </a:prstGeom>
        </p:spPr>
      </p:pic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xmlns="" id="{5D6617F5-01C2-4E85-BF55-AF9C5A8C9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44" y="2027591"/>
            <a:ext cx="3182826" cy="437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E7C20-8818-43DE-A21C-F3601C9B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Login / Registrierung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276293-5251-49E9-BEC5-22F217E34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 err="1"/>
              <a:t>Firebase</a:t>
            </a:r>
            <a:r>
              <a:rPr lang="de-CH" dirty="0"/>
              <a:t>-Authentication</a:t>
            </a:r>
          </a:p>
          <a:p>
            <a:r>
              <a:rPr lang="de-CH" dirty="0"/>
              <a:t>Für die Authentifizierung:</a:t>
            </a:r>
          </a:p>
          <a:p>
            <a:pPr lvl="1"/>
            <a:r>
              <a:rPr lang="de-CH" dirty="0"/>
              <a:t>Username</a:t>
            </a:r>
          </a:p>
          <a:p>
            <a:pPr lvl="1"/>
            <a:r>
              <a:rPr lang="de-CH" dirty="0"/>
              <a:t>E-Mail</a:t>
            </a:r>
          </a:p>
          <a:p>
            <a:pPr lvl="1"/>
            <a:r>
              <a:rPr lang="de-CH" dirty="0"/>
              <a:t>Passwort</a:t>
            </a:r>
          </a:p>
          <a:p>
            <a:pPr lvl="2"/>
            <a:r>
              <a:rPr lang="de-CH" dirty="0"/>
              <a:t>Backend gespeichert</a:t>
            </a:r>
          </a:p>
          <a:p>
            <a:pPr lvl="2"/>
            <a:r>
              <a:rPr lang="de-CH" dirty="0"/>
              <a:t>Email versenden</a:t>
            </a:r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77652B3-5F87-4DE2-9321-518C8FE43B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6"/>
          <a:stretch/>
        </p:blipFill>
        <p:spPr>
          <a:xfrm>
            <a:off x="7801994" y="2222287"/>
            <a:ext cx="2239842" cy="37925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58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Die Funktionen der App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Live-Demo durch Nico Lutz</a:t>
            </a:r>
          </a:p>
        </p:txBody>
      </p:sp>
    </p:spTree>
    <p:extLst>
      <p:ext uri="{BB962C8B-B14F-4D97-AF65-F5344CB8AC3E}">
        <p14:creationId xmlns:p14="http://schemas.microsoft.com/office/powerpoint/2010/main" val="240817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CH" dirty="0"/>
              <a:t>Lerneffekte: </a:t>
            </a:r>
          </a:p>
          <a:p>
            <a:pPr lvl="1"/>
            <a:r>
              <a:rPr lang="de-CH" dirty="0"/>
              <a:t>Projekt Management</a:t>
            </a:r>
          </a:p>
          <a:p>
            <a:pPr lvl="1"/>
            <a:r>
              <a:rPr lang="de-CH" dirty="0" err="1"/>
              <a:t>Scrum</a:t>
            </a:r>
            <a:endParaRPr lang="de-CH" dirty="0"/>
          </a:p>
          <a:p>
            <a:pPr lvl="1"/>
            <a:r>
              <a:rPr lang="de-CH" dirty="0"/>
              <a:t>Aufgabenteilung</a:t>
            </a:r>
          </a:p>
          <a:p>
            <a:pPr lvl="1"/>
            <a:r>
              <a:rPr lang="de-CH" dirty="0"/>
              <a:t>Meetings protokollieren</a:t>
            </a:r>
          </a:p>
          <a:p>
            <a:pPr lvl="1"/>
            <a:r>
              <a:rPr lang="de-CH" dirty="0"/>
              <a:t>Aufbau von IT-Projekt</a:t>
            </a:r>
          </a:p>
          <a:p>
            <a:pPr lvl="1"/>
            <a:r>
              <a:rPr lang="de-CH" dirty="0"/>
              <a:t>Android Entwicklung</a:t>
            </a:r>
          </a:p>
          <a:p>
            <a:pPr lvl="1"/>
            <a:r>
              <a:rPr lang="de-CH" dirty="0" err="1"/>
              <a:t>Firebase</a:t>
            </a:r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695506" y="2222286"/>
            <a:ext cx="436497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Probleme: </a:t>
            </a:r>
          </a:p>
          <a:p>
            <a:pPr lvl="1"/>
            <a:r>
              <a:rPr lang="de-CH" dirty="0"/>
              <a:t>Arbeitsaufteilung</a:t>
            </a:r>
          </a:p>
          <a:p>
            <a:pPr lvl="1"/>
            <a:r>
              <a:rPr lang="de-CH"/>
              <a:t>Zeitdruck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3776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CH" dirty="0"/>
              <a:t>Falls noch fragen offen sind, können diese jetzt gestellt werden.</a:t>
            </a:r>
          </a:p>
        </p:txBody>
      </p:sp>
    </p:spTree>
    <p:extLst>
      <p:ext uri="{BB962C8B-B14F-4D97-AF65-F5344CB8AC3E}">
        <p14:creationId xmlns:p14="http://schemas.microsoft.com/office/powerpoint/2010/main" val="1913360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CH" dirty="0"/>
              <a:t>Vielen Dank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292670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Vorstellungsrunde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xmlns="" id="{9CD5E71B-2F5A-4412-A8E6-D36F8756271D}"/>
              </a:ext>
            </a:extLst>
          </p:cNvPr>
          <p:cNvGrpSpPr/>
          <p:nvPr/>
        </p:nvGrpSpPr>
        <p:grpSpPr>
          <a:xfrm>
            <a:off x="4037507" y="2235887"/>
            <a:ext cx="4116984" cy="3725088"/>
            <a:chOff x="3385602" y="2090921"/>
            <a:chExt cx="4116984" cy="3725088"/>
          </a:xfrm>
        </p:grpSpPr>
        <p:grpSp>
          <p:nvGrpSpPr>
            <p:cNvPr id="4" name="Gruppieren 3"/>
            <p:cNvGrpSpPr/>
            <p:nvPr/>
          </p:nvGrpSpPr>
          <p:grpSpPr>
            <a:xfrm>
              <a:off x="3385602" y="2090921"/>
              <a:ext cx="4116984" cy="3725088"/>
              <a:chOff x="7739298" y="2027223"/>
              <a:chExt cx="4116984" cy="3725088"/>
            </a:xfrm>
          </p:grpSpPr>
          <p:sp>
            <p:nvSpPr>
              <p:cNvPr id="5" name="Rechteck 4"/>
              <p:cNvSpPr/>
              <p:nvPr/>
            </p:nvSpPr>
            <p:spPr>
              <a:xfrm>
                <a:off x="9107582" y="2027223"/>
                <a:ext cx="1368000" cy="69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bg1"/>
                    </a:solidFill>
                  </a:rPr>
                  <a:t>Nico Lutz</a:t>
                </a:r>
              </a:p>
            </p:txBody>
          </p:sp>
          <p:sp>
            <p:nvSpPr>
              <p:cNvPr id="6" name="Rechteck 5"/>
              <p:cNvSpPr/>
              <p:nvPr/>
            </p:nvSpPr>
            <p:spPr>
              <a:xfrm>
                <a:off x="7739298" y="3039189"/>
                <a:ext cx="1368284" cy="6929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solidFill>
                      <a:schemeClr val="bg1"/>
                    </a:solidFill>
                  </a:rPr>
                  <a:t>Marc Vollenweider</a:t>
                </a:r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10475582" y="3037319"/>
                <a:ext cx="1368000" cy="69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solidFill>
                      <a:schemeClr val="bg1"/>
                    </a:solidFill>
                  </a:rPr>
                  <a:t>Nico Lutz</a:t>
                </a:r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10475582" y="4047415"/>
                <a:ext cx="1368000" cy="69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 err="1">
                    <a:solidFill>
                      <a:schemeClr val="bg1"/>
                    </a:solidFill>
                  </a:rPr>
                  <a:t>Vithun</a:t>
                </a:r>
                <a:r>
                  <a:rPr lang="de-CH" sz="1400" dirty="0">
                    <a:solidFill>
                      <a:schemeClr val="bg1"/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bg1"/>
                    </a:solidFill>
                  </a:rPr>
                  <a:t>Vamathevan</a:t>
                </a:r>
                <a:endParaRPr lang="de-CH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0475582" y="5057511"/>
                <a:ext cx="1368000" cy="69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solidFill>
                      <a:schemeClr val="bg1"/>
                    </a:solidFill>
                  </a:rPr>
                  <a:t>Alex Maurer</a:t>
                </a:r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7739298" y="4047415"/>
                <a:ext cx="1368000" cy="69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solidFill>
                      <a:schemeClr val="bg1"/>
                    </a:solidFill>
                  </a:rPr>
                  <a:t>Patrick </a:t>
                </a:r>
                <a:r>
                  <a:rPr lang="de-CH" sz="1400" dirty="0" err="1">
                    <a:solidFill>
                      <a:schemeClr val="bg1"/>
                    </a:solidFill>
                  </a:rPr>
                  <a:t>Wissiak</a:t>
                </a:r>
                <a:endParaRPr lang="de-CH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7739298" y="5057511"/>
                <a:ext cx="1368000" cy="69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solidFill>
                      <a:schemeClr val="bg1"/>
                    </a:solidFill>
                  </a:rPr>
                  <a:t>Gabriel Meier</a:t>
                </a:r>
              </a:p>
            </p:txBody>
          </p:sp>
          <p:cxnSp>
            <p:nvCxnSpPr>
              <p:cNvPr id="12" name="Gewinkelte Verbindung 11"/>
              <p:cNvCxnSpPr>
                <a:stCxn id="5" idx="2"/>
                <a:endCxn id="6" idx="0"/>
              </p:cNvCxnSpPr>
              <p:nvPr/>
            </p:nvCxnSpPr>
            <p:spPr>
              <a:xfrm rot="5400000">
                <a:off x="8948928" y="2196535"/>
                <a:ext cx="317166" cy="136814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winkelte Verbindung 12"/>
              <p:cNvCxnSpPr>
                <a:stCxn id="5" idx="2"/>
                <a:endCxn id="7" idx="0"/>
              </p:cNvCxnSpPr>
              <p:nvPr/>
            </p:nvCxnSpPr>
            <p:spPr>
              <a:xfrm rot="16200000" flipH="1">
                <a:off x="10317934" y="2195671"/>
                <a:ext cx="315296" cy="1368000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winkelte Verbindung 13"/>
              <p:cNvCxnSpPr>
                <a:stCxn id="6" idx="1"/>
                <a:endCxn id="10" idx="1"/>
              </p:cNvCxnSpPr>
              <p:nvPr/>
            </p:nvCxnSpPr>
            <p:spPr>
              <a:xfrm rot="10800000" flipV="1">
                <a:off x="7739298" y="3385653"/>
                <a:ext cx="12700" cy="1009161"/>
              </a:xfrm>
              <a:prstGeom prst="bentConnector3">
                <a:avLst>
                  <a:gd name="adj1" fmla="val 180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winkelte Verbindung 14"/>
              <p:cNvCxnSpPr>
                <a:stCxn id="6" idx="1"/>
                <a:endCxn id="11" idx="1"/>
              </p:cNvCxnSpPr>
              <p:nvPr/>
            </p:nvCxnSpPr>
            <p:spPr>
              <a:xfrm rot="10800000" flipV="1">
                <a:off x="7739298" y="3385653"/>
                <a:ext cx="12700" cy="2019257"/>
              </a:xfrm>
              <a:prstGeom prst="bentConnector3">
                <a:avLst>
                  <a:gd name="adj1" fmla="val 180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winkelte Verbindung 15"/>
              <p:cNvCxnSpPr>
                <a:stCxn id="7" idx="3"/>
                <a:endCxn id="8" idx="3"/>
              </p:cNvCxnSpPr>
              <p:nvPr/>
            </p:nvCxnSpPr>
            <p:spPr>
              <a:xfrm>
                <a:off x="11843582" y="3384719"/>
                <a:ext cx="12700" cy="1010096"/>
              </a:xfrm>
              <a:prstGeom prst="bentConnector3">
                <a:avLst>
                  <a:gd name="adj1" fmla="val 180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winkelte Verbindung 16"/>
              <p:cNvCxnSpPr>
                <a:stCxn id="7" idx="3"/>
                <a:endCxn id="9" idx="3"/>
              </p:cNvCxnSpPr>
              <p:nvPr/>
            </p:nvCxnSpPr>
            <p:spPr>
              <a:xfrm>
                <a:off x="11843582" y="3384719"/>
                <a:ext cx="12700" cy="2020192"/>
              </a:xfrm>
              <a:prstGeom prst="bentConnector3">
                <a:avLst>
                  <a:gd name="adj1" fmla="val 180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feld 17"/>
            <p:cNvSpPr txBox="1"/>
            <p:nvPr/>
          </p:nvSpPr>
          <p:spPr>
            <a:xfrm>
              <a:off x="3462918" y="2528894"/>
              <a:ext cx="1213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/>
                <a:t>Entwicklung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6202996" y="2525345"/>
              <a:ext cx="1205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/>
                <a:t>Dokumente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292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827784"/>
          </a:xfrm>
        </p:spPr>
        <p:txBody>
          <a:bodyPr anchor="t">
            <a:normAutofit fontScale="77500" lnSpcReduction="20000"/>
          </a:bodyPr>
          <a:lstStyle/>
          <a:p>
            <a:r>
              <a:rPr lang="de-CH" dirty="0"/>
              <a:t>Problemdarstellung</a:t>
            </a:r>
          </a:p>
          <a:p>
            <a:r>
              <a:rPr lang="de-CH" dirty="0"/>
              <a:t>ENTERTAINNET – Was ist das?</a:t>
            </a:r>
          </a:p>
          <a:p>
            <a:r>
              <a:rPr lang="de-CH" dirty="0"/>
              <a:t>Vorteile</a:t>
            </a:r>
          </a:p>
          <a:p>
            <a:r>
              <a:rPr lang="de-CH" dirty="0"/>
              <a:t>Ziele</a:t>
            </a:r>
          </a:p>
          <a:p>
            <a:r>
              <a:rPr lang="de-CH" dirty="0"/>
              <a:t>Planung</a:t>
            </a:r>
          </a:p>
          <a:p>
            <a:r>
              <a:rPr lang="de-CH" dirty="0"/>
              <a:t>Zeitplanung</a:t>
            </a:r>
          </a:p>
          <a:p>
            <a:r>
              <a:rPr lang="de-CH" dirty="0"/>
              <a:t>Kommunikation</a:t>
            </a:r>
          </a:p>
          <a:p>
            <a:r>
              <a:rPr lang="de-CH" dirty="0"/>
              <a:t>Risikoanalyse</a:t>
            </a:r>
          </a:p>
          <a:p>
            <a:r>
              <a:rPr lang="de-CH" dirty="0"/>
              <a:t>Architektur</a:t>
            </a:r>
          </a:p>
          <a:p>
            <a:r>
              <a:rPr lang="de-CH" dirty="0" err="1"/>
              <a:t>Firebase</a:t>
            </a:r>
            <a:endParaRPr lang="de-CH" dirty="0"/>
          </a:p>
          <a:p>
            <a:r>
              <a:rPr lang="de-CH" dirty="0"/>
              <a:t>Login</a:t>
            </a:r>
          </a:p>
          <a:p>
            <a:r>
              <a:rPr lang="de-CH" dirty="0"/>
              <a:t>Die Funktionen der App</a:t>
            </a:r>
          </a:p>
          <a:p>
            <a:r>
              <a:rPr lang="de-CH" dirty="0"/>
              <a:t>Fazit und Reflexion</a:t>
            </a:r>
          </a:p>
        </p:txBody>
      </p:sp>
    </p:spTree>
    <p:extLst>
      <p:ext uri="{BB962C8B-B14F-4D97-AF65-F5344CB8AC3E}">
        <p14:creationId xmlns:p14="http://schemas.microsoft.com/office/powerpoint/2010/main" val="87941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Problemdarstellung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Unterhaltung fehlt</a:t>
            </a:r>
          </a:p>
          <a:p>
            <a:r>
              <a:rPr lang="de-CH" dirty="0"/>
              <a:t>Humor nicht weit verbreitet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789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ENTERTAINNET – Was ist das?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Entertainment + Network</a:t>
            </a:r>
          </a:p>
          <a:p>
            <a:r>
              <a:rPr lang="en-US" dirty="0" err="1"/>
              <a:t>Witze</a:t>
            </a:r>
            <a:endParaRPr lang="en-US" dirty="0"/>
          </a:p>
          <a:p>
            <a:r>
              <a:rPr lang="en-US" dirty="0" err="1">
                <a:sym typeface="Wingdings" panose="05000000000000000000" pitchFamily="2" charset="2"/>
              </a:rPr>
              <a:t>Teilen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/>
              <a:t>guten</a:t>
            </a:r>
            <a:r>
              <a:rPr lang="en-US" dirty="0"/>
              <a:t> </a:t>
            </a:r>
            <a:r>
              <a:rPr lang="en-US" dirty="0" err="1"/>
              <a:t>Freunden</a:t>
            </a:r>
            <a:endParaRPr lang="en-US" dirty="0"/>
          </a:p>
          <a:p>
            <a:r>
              <a:rPr lang="en-US" dirty="0" err="1"/>
              <a:t>Fördert</a:t>
            </a:r>
            <a:r>
              <a:rPr lang="en-US" dirty="0"/>
              <a:t> Sinn </a:t>
            </a:r>
            <a:r>
              <a:rPr lang="en-US" dirty="0" err="1"/>
              <a:t>für</a:t>
            </a:r>
            <a:r>
              <a:rPr lang="en-US" dirty="0"/>
              <a:t> Humor</a:t>
            </a:r>
          </a:p>
        </p:txBody>
      </p:sp>
    </p:spTree>
    <p:extLst>
      <p:ext uri="{BB962C8B-B14F-4D97-AF65-F5344CB8AC3E}">
        <p14:creationId xmlns:p14="http://schemas.microsoft.com/office/powerpoint/2010/main" val="203880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1AF1FFC-5E6C-4479-823F-3AB29798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Simple Oberfläche</a:t>
            </a:r>
          </a:p>
          <a:p>
            <a:r>
              <a:rPr lang="de-CH" dirty="0"/>
              <a:t>Kostenlos für Benutzer (enthält Werbung)</a:t>
            </a:r>
          </a:p>
          <a:p>
            <a:r>
              <a:rPr lang="de-CH" dirty="0"/>
              <a:t>Unterhaltsam</a:t>
            </a:r>
          </a:p>
          <a:p>
            <a:r>
              <a:rPr lang="de-CH" dirty="0"/>
              <a:t>Auflockerung</a:t>
            </a:r>
          </a:p>
          <a:p>
            <a:endParaRPr lang="de-CH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CH" dirty="0"/>
              <a:t>Vorteile</a:t>
            </a:r>
          </a:p>
        </p:txBody>
      </p:sp>
    </p:spTree>
    <p:extLst>
      <p:ext uri="{BB962C8B-B14F-4D97-AF65-F5344CB8AC3E}">
        <p14:creationId xmlns:p14="http://schemas.microsoft.com/office/powerpoint/2010/main" val="344415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Soziales Netzwerk besteht als Applikation</a:t>
            </a:r>
          </a:p>
          <a:p>
            <a:r>
              <a:rPr lang="de-CH" dirty="0"/>
              <a:t>Witze erstellen und teilen</a:t>
            </a:r>
          </a:p>
          <a:p>
            <a:r>
              <a:rPr lang="de-CH" dirty="0"/>
              <a:t>Benutzer können Konto erstellen</a:t>
            </a:r>
          </a:p>
          <a:p>
            <a:r>
              <a:rPr lang="de-CH" dirty="0"/>
              <a:t>Corporate Design</a:t>
            </a:r>
          </a:p>
          <a:p>
            <a:r>
              <a:rPr lang="de-CH" dirty="0"/>
              <a:t>Minimum 20 Benutzer im ersten Monat</a:t>
            </a:r>
          </a:p>
        </p:txBody>
      </p:sp>
    </p:spTree>
    <p:extLst>
      <p:ext uri="{BB962C8B-B14F-4D97-AF65-F5344CB8AC3E}">
        <p14:creationId xmlns:p14="http://schemas.microsoft.com/office/powerpoint/2010/main" val="379545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GANTT Zeitplan</a:t>
            </a:r>
          </a:p>
          <a:p>
            <a:r>
              <a:rPr lang="en-US" dirty="0"/>
              <a:t>GitHub </a:t>
            </a:r>
            <a:r>
              <a:rPr lang="en-US" dirty="0" err="1"/>
              <a:t>Versionierung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SCRUM</a:t>
            </a:r>
          </a:p>
          <a:p>
            <a:r>
              <a:rPr lang="de-CH" dirty="0"/>
              <a:t>Kosten: CHF 1458.-</a:t>
            </a:r>
          </a:p>
          <a:p>
            <a:r>
              <a:rPr lang="de-CH" dirty="0"/>
              <a:t>Teammeetings</a:t>
            </a:r>
            <a:endParaRPr lang="en-US" dirty="0"/>
          </a:p>
        </p:txBody>
      </p:sp>
      <p:sp>
        <p:nvSpPr>
          <p:cNvPr id="37" name="Gleichschenkliges Dreieck 36"/>
          <p:cNvSpPr/>
          <p:nvPr/>
        </p:nvSpPr>
        <p:spPr>
          <a:xfrm>
            <a:off x="3234293" y="2483274"/>
            <a:ext cx="3343524" cy="28823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Textfeld 37"/>
          <p:cNvSpPr txBox="1"/>
          <p:nvPr/>
        </p:nvSpPr>
        <p:spPr>
          <a:xfrm>
            <a:off x="4360873" y="201641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Qualität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6163168" y="536562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Kosten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2927484" y="536562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Zeit</a:t>
            </a:r>
          </a:p>
        </p:txBody>
      </p:sp>
      <p:sp>
        <p:nvSpPr>
          <p:cNvPr id="41" name="Ellipse 40"/>
          <p:cNvSpPr/>
          <p:nvPr/>
        </p:nvSpPr>
        <p:spPr>
          <a:xfrm>
            <a:off x="4246195" y="3844465"/>
            <a:ext cx="1319718" cy="914400"/>
          </a:xfrm>
          <a:prstGeom prst="ellipse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10" y="4084625"/>
            <a:ext cx="723088" cy="4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8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3879566-10F2-46D1-AAC1-9399851C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Zeitplanung</a:t>
            </a:r>
          </a:p>
        </p:txBody>
      </p:sp>
      <p:pic>
        <p:nvPicPr>
          <p:cNvPr id="5" name="Inhaltsplatzhalter 4" descr="Bildschirmausschnitt">
            <a:extLst>
              <a:ext uri="{FF2B5EF4-FFF2-40B4-BE49-F238E27FC236}">
                <a16:creationId xmlns:a16="http://schemas.microsoft.com/office/drawing/2014/main" xmlns="" id="{FD03C051-23A3-43DE-B001-07A531E83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3" y="2207941"/>
            <a:ext cx="11638914" cy="3666080"/>
          </a:xfrm>
        </p:spPr>
      </p:pic>
    </p:spTree>
    <p:extLst>
      <p:ext uri="{BB962C8B-B14F-4D97-AF65-F5344CB8AC3E}">
        <p14:creationId xmlns:p14="http://schemas.microsoft.com/office/powerpoint/2010/main" val="1671470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609</Words>
  <Application>Microsoft Macintosh PowerPoint</Application>
  <PresentationFormat>Breitbild</PresentationFormat>
  <Paragraphs>286</Paragraphs>
  <Slides>18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Calibri</vt:lpstr>
      <vt:lpstr>Century Gothic</vt:lpstr>
      <vt:lpstr>Wingdings</vt:lpstr>
      <vt:lpstr>Wingdings 2</vt:lpstr>
      <vt:lpstr>Arial</vt:lpstr>
      <vt:lpstr>Zitierfähig</vt:lpstr>
      <vt:lpstr>ENTERTAINNET </vt:lpstr>
      <vt:lpstr>Vorstellungsrunde</vt:lpstr>
      <vt:lpstr>Ablauf</vt:lpstr>
      <vt:lpstr>Problemdarstellung</vt:lpstr>
      <vt:lpstr>ENTERTAINNET – Was ist das?</vt:lpstr>
      <vt:lpstr>PowerPoint-Präsentation</vt:lpstr>
      <vt:lpstr>Ziele</vt:lpstr>
      <vt:lpstr>Planung</vt:lpstr>
      <vt:lpstr>Zeitplanung</vt:lpstr>
      <vt:lpstr>Kommunikation</vt:lpstr>
      <vt:lpstr>Risikoanalyse</vt:lpstr>
      <vt:lpstr>Architektur</vt:lpstr>
      <vt:lpstr>Firebase</vt:lpstr>
      <vt:lpstr>Login / Registrierung</vt:lpstr>
      <vt:lpstr>Die Funktionen der App</vt:lpstr>
      <vt:lpstr>Fazit</vt:lpstr>
      <vt:lpstr>Fragen?</vt:lpstr>
      <vt:lpstr>Ende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ENTERTAINNET</dc:title>
  <dc:creator>Nico Lutz</dc:creator>
  <cp:lastModifiedBy>Vollenweider Marc</cp:lastModifiedBy>
  <cp:revision>79</cp:revision>
  <dcterms:created xsi:type="dcterms:W3CDTF">2017-10-27T14:04:49Z</dcterms:created>
  <dcterms:modified xsi:type="dcterms:W3CDTF">2017-11-06T13:33:14Z</dcterms:modified>
</cp:coreProperties>
</file>