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6" r:id="rId4"/>
    <p:sldId id="258" r:id="rId5"/>
    <p:sldId id="273" r:id="rId6"/>
    <p:sldId id="260" r:id="rId7"/>
    <p:sldId id="259" r:id="rId8"/>
    <p:sldId id="277" r:id="rId9"/>
    <p:sldId id="266" r:id="rId10"/>
    <p:sldId id="272" r:id="rId11"/>
    <p:sldId id="274" r:id="rId12"/>
    <p:sldId id="275" r:id="rId13"/>
    <p:sldId id="271" r:id="rId14"/>
    <p:sldId id="261" r:id="rId15"/>
    <p:sldId id="265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1" autoAdjust="0"/>
    <p:restoredTop sz="79670" autoAdjust="0"/>
  </p:normalViewPr>
  <p:slideViewPr>
    <p:cSldViewPr snapToGrid="0">
      <p:cViewPr varScale="1">
        <p:scale>
          <a:sx n="77" d="100"/>
          <a:sy n="77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 Projekt angepackt</a:t>
            </a:r>
          </a:p>
          <a:p>
            <a:r>
              <a:rPr lang="de-CH" dirty="0" smtClean="0"/>
              <a:t>Magisches Dreieck</a:t>
            </a:r>
            <a:r>
              <a:rPr lang="de-CH" baseline="0" dirty="0" smtClean="0"/>
              <a:t> für Projektarbeit</a:t>
            </a:r>
          </a:p>
          <a:p>
            <a:r>
              <a:rPr lang="de-CH" baseline="0" dirty="0" smtClean="0"/>
              <a:t>SCRUM 3 Sprints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Forming</a:t>
            </a:r>
            <a:r>
              <a:rPr lang="de-CH" dirty="0" smtClean="0"/>
              <a:t> – Kennenlernen, erste Aufgabenteilung</a:t>
            </a:r>
            <a:r>
              <a:rPr lang="de-CH" baseline="0" dirty="0" smtClean="0"/>
              <a:t> -</a:t>
            </a:r>
            <a:r>
              <a:rPr lang="de-CH" dirty="0" smtClean="0"/>
              <a:t> gut gelaufen</a:t>
            </a:r>
          </a:p>
          <a:p>
            <a:r>
              <a:rPr lang="de-CH" dirty="0" err="1" smtClean="0"/>
              <a:t>Storming</a:t>
            </a:r>
            <a:r>
              <a:rPr lang="de-CH" baseline="0" dirty="0" smtClean="0"/>
              <a:t> – Ziele </a:t>
            </a:r>
            <a:r>
              <a:rPr lang="de-CH" baseline="0" dirty="0" err="1" smtClean="0"/>
              <a:t>klarifizieren</a:t>
            </a:r>
            <a:r>
              <a:rPr lang="de-CH" baseline="0" dirty="0" smtClean="0"/>
              <a:t> -  z.T. Probleme</a:t>
            </a:r>
          </a:p>
          <a:p>
            <a:r>
              <a:rPr lang="de-CH" baseline="0" dirty="0" err="1" smtClean="0"/>
              <a:t>Norming</a:t>
            </a:r>
            <a:r>
              <a:rPr lang="de-CH" baseline="0" dirty="0" smtClean="0"/>
              <a:t> – wie fragen, </a:t>
            </a:r>
            <a:r>
              <a:rPr lang="de-CH" baseline="0" dirty="0" err="1" smtClean="0"/>
              <a:t>lösungsansätze</a:t>
            </a:r>
            <a:r>
              <a:rPr lang="de-CH" baseline="0" dirty="0" smtClean="0"/>
              <a:t> – gut gelaufen</a:t>
            </a:r>
          </a:p>
          <a:p>
            <a:r>
              <a:rPr lang="de-CH" baseline="0" dirty="0" err="1" smtClean="0"/>
              <a:t>Performing</a:t>
            </a:r>
            <a:r>
              <a:rPr lang="de-CH" baseline="0" dirty="0" smtClean="0"/>
              <a:t> – Selbstorganisation, bei manchem besser, bei anderen schlecht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0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 Datenbank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</a:t>
            </a:r>
            <a:r>
              <a:rPr lang="de-CH"/>
              <a:t>: Dokumentation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ENTERTAINNET</a:t>
            </a:r>
            <a:endParaRPr lang="de-CH" sz="1200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30.10.2017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ENTERTAINNET	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Von Nico Lutz, Marc Vollenweider, Patrick </a:t>
            </a:r>
            <a:r>
              <a:rPr lang="de-CH" dirty="0" err="1" smtClean="0"/>
              <a:t>Wissiak</a:t>
            </a:r>
            <a:r>
              <a:rPr lang="de-CH" dirty="0" smtClean="0"/>
              <a:t>, Gabriel Meier, </a:t>
            </a:r>
            <a:r>
              <a:rPr lang="de-CH" dirty="0" err="1" smtClean="0"/>
              <a:t>Vithun</a:t>
            </a:r>
            <a:r>
              <a:rPr lang="de-CH" dirty="0" smtClean="0"/>
              <a:t> </a:t>
            </a:r>
            <a:r>
              <a:rPr lang="de-CH" dirty="0" err="1" smtClean="0"/>
              <a:t>Vamathevan</a:t>
            </a:r>
            <a:r>
              <a:rPr lang="de-CH" dirty="0" smtClean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 (Datenbank)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Realtime Database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:a16="http://schemas.microsoft.com/office/drawing/2014/main" xmlns="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44" y="2849902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Firebase-Funktionalitäten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 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Funktionen der App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Live-Demo durch Marc Vollenweider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 in kleinem Entwicklungsteam</a:t>
            </a:r>
          </a:p>
          <a:p>
            <a:pPr lvl="1"/>
            <a:r>
              <a:rPr lang="de-CH" dirty="0"/>
              <a:t>Arbeitsaufteilung und Festhalten dieser Aufgaben</a:t>
            </a:r>
          </a:p>
          <a:p>
            <a:pPr lvl="1"/>
            <a:r>
              <a:rPr lang="de-CH" dirty="0"/>
              <a:t>Benutzen von </a:t>
            </a:r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/>
              <a:t>Programmieren mit Android</a:t>
            </a:r>
          </a:p>
          <a:p>
            <a:pPr lvl="1"/>
            <a:r>
              <a:rPr lang="de-CH" dirty="0"/>
              <a:t>Halten von Meetings</a:t>
            </a:r>
          </a:p>
          <a:p>
            <a:pPr lvl="1"/>
            <a:r>
              <a:rPr lang="de-CH" dirty="0"/>
              <a:t>Kommunikation in Team</a:t>
            </a:r>
          </a:p>
          <a:p>
            <a:pPr lvl="1"/>
            <a:r>
              <a:rPr lang="de-CH" dirty="0"/>
              <a:t>Probleme innert kürzester Zeit lösen.</a:t>
            </a:r>
          </a:p>
          <a:p>
            <a:pPr lvl="1"/>
            <a:r>
              <a:rPr lang="de-CH" dirty="0"/>
              <a:t>Aufbau von IT-Projekt.</a:t>
            </a:r>
          </a:p>
          <a:p>
            <a:pPr lvl="1"/>
            <a:r>
              <a:rPr lang="de-CH" dirty="0"/>
              <a:t>Anwendung von </a:t>
            </a:r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01110CF-E067-4F40-A440-F9C49C4998C7}"/>
              </a:ext>
            </a:extLst>
          </p:cNvPr>
          <p:cNvSpPr txBox="1"/>
          <p:nvPr/>
        </p:nvSpPr>
        <p:spPr>
          <a:xfrm>
            <a:off x="818712" y="5789279"/>
            <a:ext cx="11296682" cy="3693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0" indent="0">
              <a:buNone/>
            </a:pPr>
            <a:r>
              <a:rPr lang="de-CH" dirty="0"/>
              <a:t>Gute Kommunikation und Arbeitsaufteilung sind die wesentlichsten Punkte für ein g</a:t>
            </a:r>
            <a:r>
              <a:rPr lang="de-CH" dirty="0" smtClean="0"/>
              <a:t>utes Ergebnis.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 smtClean="0"/>
              <a:t>Vielen Dank für Ihre Aufmerksamkeit.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7784"/>
          </a:xfrm>
        </p:spPr>
        <p:txBody>
          <a:bodyPr anchor="t">
            <a:normAutofit fontScale="85000" lnSpcReduction="20000"/>
          </a:bodyPr>
          <a:lstStyle/>
          <a:p>
            <a:r>
              <a:rPr lang="de-CH" dirty="0" smtClean="0"/>
              <a:t>Problemdarstellung</a:t>
            </a:r>
          </a:p>
          <a:p>
            <a:r>
              <a:rPr lang="de-CH" dirty="0" smtClean="0"/>
              <a:t>ENTERTAINNET – </a:t>
            </a:r>
            <a:r>
              <a:rPr lang="de-CH" dirty="0"/>
              <a:t>W</a:t>
            </a:r>
            <a:r>
              <a:rPr lang="de-CH" dirty="0" smtClean="0"/>
              <a:t>as ist das?</a:t>
            </a:r>
          </a:p>
          <a:p>
            <a:r>
              <a:rPr lang="de-CH" dirty="0" smtClean="0"/>
              <a:t>Vorteile</a:t>
            </a:r>
          </a:p>
          <a:p>
            <a:r>
              <a:rPr lang="de-CH" dirty="0" smtClean="0"/>
              <a:t>Ziele</a:t>
            </a:r>
            <a:endParaRPr lang="de-CH" dirty="0"/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Kommunikation</a:t>
            </a:r>
            <a:endParaRPr lang="de-CH" dirty="0"/>
          </a:p>
          <a:p>
            <a:r>
              <a:rPr lang="de-CH" dirty="0" smtClean="0"/>
              <a:t>Risikoanalyse</a:t>
            </a:r>
            <a:endParaRPr lang="de-CH" dirty="0" smtClean="0"/>
          </a:p>
          <a:p>
            <a:r>
              <a:rPr lang="de-CH" dirty="0" smtClean="0"/>
              <a:t>Architektur</a:t>
            </a:r>
            <a:endParaRPr lang="de-CH" dirty="0"/>
          </a:p>
          <a:p>
            <a:r>
              <a:rPr lang="de-CH" dirty="0" err="1" smtClean="0"/>
              <a:t>Firebase</a:t>
            </a:r>
            <a:endParaRPr lang="de-CH" dirty="0" smtClean="0"/>
          </a:p>
          <a:p>
            <a:r>
              <a:rPr lang="de-CH" dirty="0" smtClean="0"/>
              <a:t>Login</a:t>
            </a:r>
            <a:endParaRPr lang="de-CH" dirty="0"/>
          </a:p>
          <a:p>
            <a:r>
              <a:rPr lang="de-CH" dirty="0"/>
              <a:t>Die Funktionen der </a:t>
            </a:r>
            <a:r>
              <a:rPr lang="de-CH" dirty="0" smtClean="0"/>
              <a:t>App</a:t>
            </a:r>
          </a:p>
          <a:p>
            <a:r>
              <a:rPr lang="de-CH" dirty="0" smtClean="0"/>
              <a:t>Fazit </a:t>
            </a:r>
            <a:r>
              <a:rPr lang="de-CH" dirty="0"/>
              <a:t>und </a:t>
            </a:r>
            <a:r>
              <a:rPr lang="de-CH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Problemdarstellung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Unterhaltung fehlt</a:t>
            </a:r>
          </a:p>
          <a:p>
            <a:r>
              <a:rPr lang="de-CH" dirty="0" smtClean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ENTERTAINNET – </a:t>
            </a:r>
            <a:r>
              <a:rPr lang="de-CH" dirty="0"/>
              <a:t>Was ist das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Entertainment + Network</a:t>
            </a:r>
          </a:p>
          <a:p>
            <a:r>
              <a:rPr lang="en-US" dirty="0" err="1" smtClean="0"/>
              <a:t>Witze</a:t>
            </a:r>
            <a:endParaRPr lang="en-US" dirty="0" smtClean="0"/>
          </a:p>
          <a:p>
            <a:r>
              <a:rPr lang="en-US" dirty="0" err="1" smtClean="0">
                <a:sym typeface="Wingdings" panose="05000000000000000000" pitchFamily="2" charset="2"/>
              </a:rPr>
              <a:t>Teilen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/>
              <a:t>guten</a:t>
            </a:r>
            <a:r>
              <a:rPr lang="en-US" dirty="0" smtClean="0"/>
              <a:t> </a:t>
            </a:r>
            <a:r>
              <a:rPr lang="en-US" dirty="0" err="1" smtClean="0"/>
              <a:t>Freunden</a:t>
            </a:r>
            <a:endParaRPr lang="en-US" dirty="0"/>
          </a:p>
          <a:p>
            <a:r>
              <a:rPr lang="en-US" dirty="0" err="1" smtClean="0"/>
              <a:t>Fördert</a:t>
            </a:r>
            <a:r>
              <a:rPr lang="en-US" dirty="0" smtClean="0"/>
              <a:t> </a:t>
            </a:r>
            <a:r>
              <a:rPr lang="en-US" dirty="0"/>
              <a:t>Sinn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smtClean="0"/>
              <a:t>Humor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 smtClean="0"/>
              <a:t>Auflockerung</a:t>
            </a:r>
            <a:endParaRPr lang="de-CH" dirty="0"/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Soziales Netzwerk besteht als Applikation</a:t>
            </a:r>
          </a:p>
          <a:p>
            <a:r>
              <a:rPr lang="de-CH" dirty="0"/>
              <a:t>Witze erstellen und teilen</a:t>
            </a:r>
          </a:p>
          <a:p>
            <a:r>
              <a:rPr lang="de-CH" dirty="0"/>
              <a:t>Benutzer können Konto erstellen</a:t>
            </a:r>
          </a:p>
          <a:p>
            <a:r>
              <a:rPr lang="de-CH" dirty="0"/>
              <a:t>Corporate Design</a:t>
            </a:r>
          </a:p>
          <a:p>
            <a:r>
              <a:rPr lang="de-CH" dirty="0"/>
              <a:t>Minimum 20 Benutzer im ersten Monat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GANTT </a:t>
            </a:r>
            <a:r>
              <a:rPr lang="de-CH" dirty="0" smtClean="0"/>
              <a:t>Zeitplan</a:t>
            </a:r>
          </a:p>
          <a:p>
            <a:r>
              <a:rPr lang="en-US" dirty="0" smtClean="0"/>
              <a:t>GitHub </a:t>
            </a:r>
            <a:r>
              <a:rPr lang="en-US" dirty="0" err="1" smtClean="0"/>
              <a:t>Versionierung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SCRUM</a:t>
            </a:r>
          </a:p>
          <a:p>
            <a:r>
              <a:rPr lang="de-CH" dirty="0" smtClean="0"/>
              <a:t>Kosten</a:t>
            </a:r>
            <a:r>
              <a:rPr lang="de-CH" dirty="0"/>
              <a:t>: CHF 1458</a:t>
            </a:r>
            <a:r>
              <a:rPr lang="de-CH" dirty="0" smtClean="0"/>
              <a:t>.-</a:t>
            </a:r>
          </a:p>
          <a:p>
            <a:r>
              <a:rPr lang="de-CH" dirty="0" smtClean="0"/>
              <a:t>Teammeetings</a:t>
            </a:r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739298" y="2027223"/>
            <a:ext cx="4116984" cy="3725088"/>
            <a:chOff x="7739298" y="2027223"/>
            <a:chExt cx="4116984" cy="3725088"/>
          </a:xfrm>
        </p:grpSpPr>
        <p:sp>
          <p:nvSpPr>
            <p:cNvPr id="4" name="Rechteck 3"/>
            <p:cNvSpPr/>
            <p:nvPr/>
          </p:nvSpPr>
          <p:spPr>
            <a:xfrm>
              <a:off x="9107582" y="2027223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</a:rPr>
                <a:t>Nico Lutz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7739298" y="3039189"/>
              <a:ext cx="1368284" cy="69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Marc Vollenweider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0475582" y="3037319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Nico Lutz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475582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err="1" smtClean="0">
                  <a:solidFill>
                    <a:schemeClr val="bg1"/>
                  </a:solidFill>
                </a:rPr>
                <a:t>Vithun</a:t>
              </a:r>
              <a:r>
                <a:rPr lang="de-CH" sz="1400" dirty="0" smtClean="0">
                  <a:solidFill>
                    <a:schemeClr val="bg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bg1"/>
                  </a:solidFill>
                </a:rPr>
                <a:t>Vamathevan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475582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Alex Maurer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739298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Patrick </a:t>
              </a:r>
              <a:r>
                <a:rPr lang="de-CH" sz="1400" dirty="0" err="1" smtClean="0">
                  <a:solidFill>
                    <a:schemeClr val="bg1"/>
                  </a:solidFill>
                </a:rPr>
                <a:t>Wissiak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739298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bg1"/>
                  </a:solidFill>
                </a:rPr>
                <a:t>Gabriel Meier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/>
            <p:cNvCxnSpPr>
              <a:stCxn id="4" idx="2"/>
              <a:endCxn id="5" idx="0"/>
            </p:cNvCxnSpPr>
            <p:nvPr/>
          </p:nvCxnSpPr>
          <p:spPr>
            <a:xfrm rot="5400000">
              <a:off x="8948928" y="2196535"/>
              <a:ext cx="317166" cy="13681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4" idx="2"/>
              <a:endCxn id="8" idx="0"/>
            </p:cNvCxnSpPr>
            <p:nvPr/>
          </p:nvCxnSpPr>
          <p:spPr>
            <a:xfrm rot="16200000" flipH="1">
              <a:off x="10317934" y="2195671"/>
              <a:ext cx="315296" cy="1368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 Verbindung 23"/>
            <p:cNvCxnSpPr>
              <a:stCxn id="5" idx="1"/>
              <a:endCxn id="11" idx="1"/>
            </p:cNvCxnSpPr>
            <p:nvPr/>
          </p:nvCxnSpPr>
          <p:spPr>
            <a:xfrm rot="10800000" flipV="1">
              <a:off x="7739298" y="3385653"/>
              <a:ext cx="12700" cy="1009161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winkelte Verbindung 26"/>
            <p:cNvCxnSpPr>
              <a:stCxn id="5" idx="1"/>
              <a:endCxn id="12" idx="1"/>
            </p:cNvCxnSpPr>
            <p:nvPr/>
          </p:nvCxnSpPr>
          <p:spPr>
            <a:xfrm rot="10800000" flipV="1">
              <a:off x="7739298" y="3385653"/>
              <a:ext cx="12700" cy="201925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8" idx="3"/>
              <a:endCxn id="9" idx="3"/>
            </p:cNvCxnSpPr>
            <p:nvPr/>
          </p:nvCxnSpPr>
          <p:spPr>
            <a:xfrm>
              <a:off x="11843582" y="3384719"/>
              <a:ext cx="12700" cy="101009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 Verbindung 32"/>
            <p:cNvCxnSpPr>
              <a:stCxn id="8" idx="3"/>
              <a:endCxn id="10" idx="3"/>
            </p:cNvCxnSpPr>
            <p:nvPr/>
          </p:nvCxnSpPr>
          <p:spPr>
            <a:xfrm>
              <a:off x="11843582" y="3384719"/>
              <a:ext cx="12700" cy="20201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Qualität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Kosten</a:t>
            </a:r>
            <a:endParaRPr lang="de-CH" dirty="0"/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Zeit</a:t>
            </a:r>
            <a:endParaRPr lang="de-CH" dirty="0"/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16614" y="246519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Entwicklung</a:t>
            </a:r>
            <a:endParaRPr lang="de-CH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56692" y="246164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Dokumente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Kommunikation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smtClean="0"/>
              <a:t>Aufgabenteilung</a:t>
            </a:r>
          </a:p>
          <a:p>
            <a:r>
              <a:rPr lang="de-CH" dirty="0" smtClean="0"/>
              <a:t>Geregelt nach </a:t>
            </a:r>
            <a:r>
              <a:rPr lang="de-CH" dirty="0" err="1" smtClean="0"/>
              <a:t>Tuckman</a:t>
            </a:r>
            <a:endParaRPr lang="en-US" dirty="0"/>
          </a:p>
          <a:p>
            <a:r>
              <a:rPr lang="en-US" dirty="0" smtClean="0"/>
              <a:t>Trello, </a:t>
            </a:r>
            <a:r>
              <a:rPr lang="en-US" dirty="0" smtClean="0"/>
              <a:t>WhatsApp, </a:t>
            </a:r>
            <a:r>
              <a:rPr lang="en-US" dirty="0" smtClean="0"/>
              <a:t>Slack, </a:t>
            </a:r>
            <a:r>
              <a:rPr lang="de-CH" dirty="0" smtClean="0"/>
              <a:t>Mail</a:t>
            </a:r>
          </a:p>
          <a:p>
            <a:r>
              <a:rPr lang="de-CH" dirty="0" smtClean="0"/>
              <a:t>RACI</a:t>
            </a:r>
            <a:endParaRPr lang="en-US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5842"/>
              </p:ext>
            </p:extLst>
          </p:nvPr>
        </p:nvGraphicFramePr>
        <p:xfrm>
          <a:off x="4471068" y="2183736"/>
          <a:ext cx="7720932" cy="367506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0898"/>
                <a:gridCol w="120408"/>
                <a:gridCol w="804836"/>
                <a:gridCol w="804836"/>
                <a:gridCol w="804836"/>
                <a:gridCol w="804836"/>
                <a:gridCol w="804836"/>
                <a:gridCol w="802723"/>
                <a:gridCol w="802723"/>
              </a:tblGrid>
              <a:tr h="220961"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Tasks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u="none" strike="noStrike">
                          <a:effectLst/>
                        </a:rPr>
                        <a:t> </a:t>
                      </a:r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Investor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Proj. Mgr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1 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2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3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4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5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Identify investors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investor visits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meetings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management software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 input of stakeholders and…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Protocol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Communicate project to promote…..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 security strategies the coders crew by June 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Oversee the project during …., ensure it is completed on 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 dirty="0">
                          <a:effectLst/>
                        </a:rPr>
                        <a:t> 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A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-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Risikoanalyse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21352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4501">
                  <a:extLst>
                    <a:ext uri="{9D8B030D-6E8A-4147-A177-3AD203B41FA5}">
                      <a16:colId xmlns:a16="http://schemas.microsoft.com/office/drawing/2014/main" xmlns="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:a16="http://schemas.microsoft.com/office/drawing/2014/main" xmlns="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:a16="http://schemas.microsoft.com/office/drawing/2014/main" xmlns="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:a16="http://schemas.microsoft.com/office/drawing/2014/main" xmlns="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:a16="http://schemas.microsoft.com/office/drawing/2014/main" xmlns="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:a16="http://schemas.microsoft.com/office/drawing/2014/main" xmlns="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:a16="http://schemas.microsoft.com/office/drawing/2014/main" xmlns="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xmlns="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xmlns="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xmlns="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 smtClean="0"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Verspätete Abgabe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sich in gewissen Aufgaben verlieren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Gute Aufgabenverteilung, S</a:t>
                      </a:r>
                      <a:r>
                        <a:rPr lang="de-CH" sz="1400" u="none" strike="noStrike" dirty="0" smtClean="0">
                          <a:effectLst/>
                        </a:rPr>
                        <a:t>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effectLst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</a:t>
                      </a:r>
                      <a:r>
                        <a:rPr lang="de-CH" sz="1400" u="none" strike="noStrike" dirty="0" smtClean="0">
                          <a:effectLst/>
                        </a:rPr>
                        <a:t>rganisation</a:t>
                      </a:r>
                      <a:r>
                        <a:rPr lang="de-CH" sz="1400" u="none" strike="noStrike" dirty="0">
                          <a:effectLst/>
                        </a:rPr>
                        <a:t>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Korrupte D</a:t>
                      </a:r>
                      <a:r>
                        <a:rPr lang="de-CH" sz="1400" u="none" strike="noStrike" dirty="0" smtClean="0">
                          <a:effectLst/>
                        </a:rPr>
                        <a:t>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verschiedene versionen einer Datei auf Github hochgeladen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Immer Pullen vor Pushen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effectLst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r>
                        <a:rPr lang="de-CH" sz="1400" u="none" strike="noStrike" dirty="0" smtClean="0">
                          <a:effectLst/>
                        </a:rPr>
                        <a:t>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Fehlende Kommunikation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 smtClean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Arbeiten haben </a:t>
                      </a:r>
                      <a:r>
                        <a:rPr lang="de-CH" sz="1400" u="none" strike="noStrike" dirty="0" smtClean="0">
                          <a:effectLst/>
                        </a:rPr>
                        <a:t>Probleme </a:t>
                      </a:r>
                      <a:r>
                        <a:rPr lang="de-CH" sz="1400" u="none" strike="noStrike" dirty="0">
                          <a:effectLst/>
                        </a:rPr>
                        <a:t>mit der Ausgewählten </a:t>
                      </a:r>
                      <a:r>
                        <a:rPr lang="de-CH" sz="1400" u="none" strike="noStrike" dirty="0" smtClean="0">
                          <a:effectLst/>
                        </a:rPr>
                        <a:t>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550</Words>
  <Application>Microsoft Office PowerPoint</Application>
  <PresentationFormat>Breitbild</PresentationFormat>
  <Paragraphs>253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2</vt:lpstr>
      <vt:lpstr>Zitierfähig</vt:lpstr>
      <vt:lpstr>ENTERTAINNET </vt:lpstr>
      <vt:lpstr>Ablauf</vt:lpstr>
      <vt:lpstr>Problemdarstellung</vt:lpstr>
      <vt:lpstr>ENTERTAINNET – Was ist das?</vt:lpstr>
      <vt:lpstr>PowerPoint-Präsentation</vt:lpstr>
      <vt:lpstr>Ziele</vt:lpstr>
      <vt:lpstr>Planung</vt:lpstr>
      <vt:lpstr>Kommunikation</vt:lpstr>
      <vt:lpstr>Risikoanalyse</vt:lpstr>
      <vt:lpstr>Architektur</vt:lpstr>
      <vt:lpstr>Firebase</vt:lpstr>
      <vt:lpstr>Login / Registrierung</vt:lpstr>
      <vt:lpstr>Die Funktionen der App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Nico Lutz</cp:lastModifiedBy>
  <cp:revision>49</cp:revision>
  <dcterms:created xsi:type="dcterms:W3CDTF">2017-10-27T14:04:49Z</dcterms:created>
  <dcterms:modified xsi:type="dcterms:W3CDTF">2017-11-05T17:51:34Z</dcterms:modified>
</cp:coreProperties>
</file>