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7" r:id="rId5"/>
    <p:sldLayoutId id="2147483781" r:id="rId6"/>
    <p:sldLayoutId id="2147483782" r:id="rId7"/>
    <p:sldLayoutId id="2147483783" r:id="rId8"/>
    <p:sldLayoutId id="2147483786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12" Type="http://schemas.openxmlformats.org/officeDocument/2006/relationships/image" Target="../media/image26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11C12-BDDD-4525-ABD5-1CDFDC52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/>
          <a:p>
            <a:pPr algn="r"/>
            <a:r>
              <a:rPr lang="es-MX" sz="4000" dirty="0"/>
              <a:t>Seguro y Alarma de un Automóvil</a:t>
            </a:r>
            <a:endParaRPr lang="es-GT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A1012-4B49-4309-B4E1-F3A1C888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32913"/>
            <a:ext cx="3392445" cy="1235613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dirty="0"/>
              <a:t>Gabriel alexander </a:t>
            </a:r>
            <a:r>
              <a:rPr lang="en-US" dirty="0" err="1"/>
              <a:t>fong</a:t>
            </a:r>
            <a:r>
              <a:rPr lang="en-US" dirty="0"/>
              <a:t> Penagos </a:t>
            </a:r>
          </a:p>
          <a:p>
            <a:pPr algn="l"/>
            <a:r>
              <a:rPr lang="en-US" dirty="0"/>
              <a:t>19722</a:t>
            </a:r>
            <a:endParaRPr lang="es-GT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04CD01D-06B0-4941-A893-5ACC96E16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02" b="22172"/>
          <a:stretch/>
        </p:blipFill>
        <p:spPr>
          <a:xfrm>
            <a:off x="20" y="10"/>
            <a:ext cx="12191980" cy="45594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10044-0C9F-4DDC-925B-2D1F2CCA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9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1BBD3-9513-480C-82BA-01C2597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564" y="2794836"/>
            <a:ext cx="4686870" cy="17461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TABLA DE SALIDAS FSM1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D0F03-178B-418E-A91B-AA9A5DF4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2424609"/>
            <a:ext cx="4856850" cy="20087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9EB8B1-0B1C-4DAD-B4B9-9113DB8F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7842"/>
            <a:ext cx="0" cy="3862316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071053-63CB-4A28-B710-9C1F353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8621763" y="1739729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9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F3160-9EAF-41B5-B4E5-285E3E6F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74"/>
            <a:ext cx="10515600" cy="819738"/>
          </a:xfrm>
        </p:spPr>
        <p:txBody>
          <a:bodyPr/>
          <a:lstStyle/>
          <a:p>
            <a:pPr algn="ctr"/>
            <a:r>
              <a:rPr lang="es-MX" dirty="0"/>
              <a:t>TABLAS DE ESTADOS FSM2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B44670-65CA-40BE-970C-BBD2E0A60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3"/>
          <a:stretch/>
        </p:blipFill>
        <p:spPr>
          <a:xfrm>
            <a:off x="370677" y="1779277"/>
            <a:ext cx="1190549" cy="40734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5F2180-FC3E-4F92-9043-7F6435D8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97"/>
          <a:stretch/>
        </p:blipFill>
        <p:spPr>
          <a:xfrm>
            <a:off x="2046330" y="1805491"/>
            <a:ext cx="1188720" cy="27845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2B894A-98ED-4919-873E-79E86C5D7F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55" b="40603"/>
          <a:stretch/>
        </p:blipFill>
        <p:spPr>
          <a:xfrm>
            <a:off x="1623032" y="1779276"/>
            <a:ext cx="238854" cy="40734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52584E-B710-4AF9-B64D-D88CDC19F0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837" t="59397" r="1"/>
          <a:stretch/>
        </p:blipFill>
        <p:spPr>
          <a:xfrm>
            <a:off x="3295612" y="1805490"/>
            <a:ext cx="266236" cy="27845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16F6273-450E-465B-9EC9-E5ECA5C28D9D}"/>
              </a:ext>
            </a:extLst>
          </p:cNvPr>
          <p:cNvSpPr txBox="1">
            <a:spLocks/>
          </p:cNvSpPr>
          <p:nvPr/>
        </p:nvSpPr>
        <p:spPr>
          <a:xfrm>
            <a:off x="451074" y="1112758"/>
            <a:ext cx="4421138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/>
              <a:t>SIN CODIFICAR</a:t>
            </a:r>
            <a:endParaRPr lang="es-GT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8BA2557-770C-4BFD-A236-6159A0035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972" y="1115561"/>
            <a:ext cx="4419983" cy="8169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18FFE4-D8E2-467A-9B18-3C30C3C5D7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28"/>
          <a:stretch/>
        </p:blipFill>
        <p:spPr>
          <a:xfrm>
            <a:off x="6636873" y="1779278"/>
            <a:ext cx="1662379" cy="40785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E18361-104C-43FE-AFF5-5830E0187C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9525"/>
          <a:stretch/>
        </p:blipFill>
        <p:spPr>
          <a:xfrm>
            <a:off x="9290432" y="1779277"/>
            <a:ext cx="1658112" cy="27757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D4DFEFD-3BD2-4402-B23F-E2CF91F2936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40528"/>
          <a:stretch/>
        </p:blipFill>
        <p:spPr>
          <a:xfrm>
            <a:off x="8379649" y="1779277"/>
            <a:ext cx="718718" cy="40785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776250C-508A-4421-833F-D5139985D8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9472"/>
          <a:stretch/>
        </p:blipFill>
        <p:spPr>
          <a:xfrm>
            <a:off x="10959054" y="1786977"/>
            <a:ext cx="719328" cy="27794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0F4A23-0A54-4D0B-8D00-454761B222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01" y="2562983"/>
            <a:ext cx="5702300" cy="15544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E9D28B7-B90E-4763-A3EA-BE95D87EE4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8441" y="3078073"/>
            <a:ext cx="597460" cy="5243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9BD60A9-00E3-4E8D-8334-5F20AAFC1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4619" y="3078073"/>
            <a:ext cx="59746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BBD3-9513-480C-82BA-01C2597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564" y="2794836"/>
            <a:ext cx="4686870" cy="17461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TABLA DE SALIDAS FSM2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480235-B6E4-414E-94BB-6AC77733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18" y="2794836"/>
            <a:ext cx="5910129" cy="21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1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08489-CC19-4A75-B1F5-E37EEC2B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793" y="2208944"/>
            <a:ext cx="3328912" cy="1892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CAJA NEGRA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E97970-BB0D-4E13-AF77-352A31C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272182"/>
            <a:ext cx="6482107" cy="429439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09238C-D497-47FE-B839-1903DD64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0500" y="1620672"/>
            <a:ext cx="0" cy="3862316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A8E43C-75A8-491A-B804-6A38E5AA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1698" y="1247621"/>
            <a:ext cx="539102" cy="746101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C7F27-5A67-41CC-B984-56EDB565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075"/>
            <a:ext cx="4409261" cy="2086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MAQUINA DE ESTADOS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E23A19-446C-4C29-80EF-1D6B892AB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1105">
            <a:off x="2505853" y="1574571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E9525BB-4E73-46C0-9A67-E421D55E96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97" y="1488043"/>
            <a:ext cx="6089903" cy="43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EED7B-9AC0-4DB2-BF9F-7D91299C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1" y="1561648"/>
            <a:ext cx="4996129" cy="1240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FSM 1	CONTROL DEL SEGURO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208DA7-F437-4AF0-A6E0-7C4F6F1F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4138" flipH="1">
            <a:off x="2618499" y="563469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27FB80-CC63-460A-9809-C24AE3FA4921}"/>
              </a:ext>
            </a:extLst>
          </p:cNvPr>
          <p:cNvSpPr/>
          <p:nvPr/>
        </p:nvSpPr>
        <p:spPr>
          <a:xfrm>
            <a:off x="838200" y="2868454"/>
            <a:ext cx="4615129" cy="335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u="sng" spc="100" dirty="0">
                <a:solidFill>
                  <a:schemeClr val="tx2">
                    <a:alpha val="85000"/>
                  </a:schemeClr>
                </a:solidFill>
              </a:rPr>
              <a:t>Entradas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Botón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Locked (L)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Botón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Unlocked (U)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Start (ST)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ON (ON)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Señal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P </a:t>
            </a:r>
          </a:p>
          <a:p>
            <a:pPr>
              <a:lnSpc>
                <a:spcPct val="110000"/>
              </a:lnSpc>
            </a:pPr>
            <a:endParaRPr lang="en-US" sz="12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12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u="sng" spc="100" dirty="0" err="1">
                <a:solidFill>
                  <a:schemeClr val="tx2">
                    <a:alpha val="85000"/>
                  </a:schemeClr>
                </a:solidFill>
              </a:rPr>
              <a:t>Salidas</a:t>
            </a:r>
            <a:endParaRPr lang="en-US" sz="1200" u="sng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Puerta 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piloto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(PP)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Puertas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Secundarias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(PS)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Motor (M)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Funciones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Electrónicas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(F)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Tablero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(TA) </a:t>
            </a:r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A720C5F-E956-4235-8769-668A6933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2901"/>
            <a:ext cx="5453329" cy="23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E7361-50B7-4580-8856-F0A0B42A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DIAGRAMA DE ESTADOS FSM1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DEDE75-BCC5-4A2B-8F21-2B0E9598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02" y="2708832"/>
            <a:ext cx="10452198" cy="19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4C155F-CC77-495F-804F-39585C29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120" y="647700"/>
            <a:ext cx="6045679" cy="9703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/>
              <a:t>FSM 2 CONTROL DE EMERGENCIA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5B0215-64FE-46AE-BB41-A53DB7B47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2604897"/>
            <a:ext cx="4210050" cy="233857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A0975F-796F-4FD8-8311-2D745DD3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206" y="1754595"/>
            <a:ext cx="425506" cy="588888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4AD6A4-35B6-4B37-B3FE-F87888E96F70}"/>
              </a:ext>
            </a:extLst>
          </p:cNvPr>
          <p:cNvSpPr/>
          <p:nvPr/>
        </p:nvSpPr>
        <p:spPr>
          <a:xfrm>
            <a:off x="5308120" y="2343483"/>
            <a:ext cx="6045679" cy="3470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u="sng" spc="100" dirty="0">
                <a:solidFill>
                  <a:schemeClr val="tx2">
                    <a:alpha val="85000"/>
                  </a:schemeClr>
                </a:solidFill>
              </a:rPr>
              <a:t>Entradas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Botónes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de 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Emergencia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(BE)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-NADA = 000  -   PANICO = 001 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 EMERGERGENCIA = 010 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 BUSCAR = 011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 MODO INCOGNITO = 100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MODO ME ESTAN SIGUIENDO = 101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0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Sensor de Golpe (SE)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0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u="sng" spc="100" dirty="0" err="1">
                <a:solidFill>
                  <a:schemeClr val="tx2">
                    <a:alpha val="85000"/>
                  </a:schemeClr>
                </a:solidFill>
              </a:rPr>
              <a:t>Salidas</a:t>
            </a:r>
            <a:endParaRPr lang="en-US" sz="1000" u="sng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Alarma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(A)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Sirena (SR)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Polarizado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(PO)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Mensajes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de 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Emergencia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(ME)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Señal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P (P)</a:t>
            </a:r>
          </a:p>
        </p:txBody>
      </p:sp>
    </p:spTree>
    <p:extLst>
      <p:ext uri="{BB962C8B-B14F-4D97-AF65-F5344CB8AC3E}">
        <p14:creationId xmlns:p14="http://schemas.microsoft.com/office/powerpoint/2010/main" val="26301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0843-E027-4F2F-BC47-4FD194BD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ESTADOS FSM2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C2FCB8-11E8-40AA-9AF1-65C848B4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6" y="2102978"/>
            <a:ext cx="1070702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E80A4-0C75-40F5-B7D3-7DD78A2C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10" y="2946396"/>
            <a:ext cx="5372528" cy="1584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FSM ANTI REBOTE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E6BCD0-383F-43BD-AAF2-EAF7A7826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1105">
            <a:off x="3049638" y="178611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D02355-6281-4C83-AE5C-D713DD2D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45" y="1174140"/>
            <a:ext cx="5219299" cy="24548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ECF35CF-F947-41E0-B91C-27DF21A9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64" y="3738727"/>
            <a:ext cx="5243980" cy="13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16FE-4E38-4316-9E8B-95B84EAE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46"/>
            <a:ext cx="10515600" cy="819738"/>
          </a:xfrm>
        </p:spPr>
        <p:txBody>
          <a:bodyPr/>
          <a:lstStyle/>
          <a:p>
            <a:pPr algn="ctr"/>
            <a:r>
              <a:rPr lang="es-MX" dirty="0"/>
              <a:t>TABLAS DE ESTADOS FSM1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1FDE7-F93C-4244-8C46-97951D0A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08" y="1743074"/>
            <a:ext cx="1967789" cy="47548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1AFE3D-15D5-435F-879D-377F3E27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71" y="1743074"/>
            <a:ext cx="460857" cy="4754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987D73-BB9B-46B0-A604-BFD99E575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663" y="1743074"/>
            <a:ext cx="2531060" cy="475488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A42C041-6575-4E2A-B854-B564A5344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15513"/>
              </p:ext>
            </p:extLst>
          </p:nvPr>
        </p:nvGraphicFramePr>
        <p:xfrm>
          <a:off x="9660415" y="1743074"/>
          <a:ext cx="952503" cy="475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6" imgW="990529" imgH="4945396" progId="Excel.Sheet.12">
                  <p:embed/>
                </p:oleObj>
              </mc:Choice>
              <mc:Fallback>
                <p:oleObj name="Worksheet" r:id="rId6" imgW="990529" imgH="4945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0415" y="1743074"/>
                        <a:ext cx="952503" cy="475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0202A8B3-26AE-46E8-8F22-6175F2C5B2BC}"/>
              </a:ext>
            </a:extLst>
          </p:cNvPr>
          <p:cNvSpPr txBox="1">
            <a:spLocks/>
          </p:cNvSpPr>
          <p:nvPr/>
        </p:nvSpPr>
        <p:spPr>
          <a:xfrm>
            <a:off x="451074" y="1112758"/>
            <a:ext cx="4421138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/>
              <a:t>SIN CODIFICAR</a:t>
            </a:r>
            <a:endParaRPr lang="es-GT" sz="2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C44CE9-A3FD-4510-B369-EAD33B7CDBA6}"/>
              </a:ext>
            </a:extLst>
          </p:cNvPr>
          <p:cNvSpPr txBox="1">
            <a:spLocks/>
          </p:cNvSpPr>
          <p:nvPr/>
        </p:nvSpPr>
        <p:spPr>
          <a:xfrm>
            <a:off x="6735192" y="1107875"/>
            <a:ext cx="4421138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/>
              <a:t>CODIFICADA</a:t>
            </a:r>
            <a:endParaRPr lang="es-GT" sz="20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D7A5988-0915-4A8C-85B2-6CACD4719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918" y="3635222"/>
            <a:ext cx="5613400" cy="139954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7AD3E80-8506-47BB-A574-41C20A46A120}"/>
              </a:ext>
            </a:extLst>
          </p:cNvPr>
          <p:cNvSpPr/>
          <p:nvPr/>
        </p:nvSpPr>
        <p:spPr>
          <a:xfrm>
            <a:off x="6497262" y="3930908"/>
            <a:ext cx="475859" cy="4040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8A0A77B-8B4C-41A7-A118-1C9F2A85547A}"/>
              </a:ext>
            </a:extLst>
          </p:cNvPr>
          <p:cNvSpPr/>
          <p:nvPr/>
        </p:nvSpPr>
        <p:spPr>
          <a:xfrm>
            <a:off x="4211367" y="3930908"/>
            <a:ext cx="475859" cy="4040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4569008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203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Dante</vt:lpstr>
      <vt:lpstr>PineVTI</vt:lpstr>
      <vt:lpstr>Hoja de cálculo de Microsoft Excel</vt:lpstr>
      <vt:lpstr>Seguro y Alarma de un Automóvil</vt:lpstr>
      <vt:lpstr>CAJA NEGRA</vt:lpstr>
      <vt:lpstr>MAQUINA DE ESTADOS</vt:lpstr>
      <vt:lpstr>FSM 1 CONTROL DEL SEGURO</vt:lpstr>
      <vt:lpstr>DIAGRAMA DE ESTADOS FSM1</vt:lpstr>
      <vt:lpstr>FSM 2 CONTROL DE EMERGENCIA</vt:lpstr>
      <vt:lpstr>DIAGRAMA DE ESTADOS FSM2</vt:lpstr>
      <vt:lpstr>FSM ANTI REBOTE</vt:lpstr>
      <vt:lpstr>TABLAS DE ESTADOS FSM1</vt:lpstr>
      <vt:lpstr>TABLA DE SALIDAS FSM1</vt:lpstr>
      <vt:lpstr>TABLAS DE ESTADOS FSM2</vt:lpstr>
      <vt:lpstr>TABLA DE SALIDAS FSM2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Seguro y Alarma de un Automóvil</dc:title>
  <dc:creator>Gabriel Fong</dc:creator>
  <cp:lastModifiedBy>Gabriel Fong</cp:lastModifiedBy>
  <cp:revision>6</cp:revision>
  <dcterms:created xsi:type="dcterms:W3CDTF">2020-10-11T00:58:47Z</dcterms:created>
  <dcterms:modified xsi:type="dcterms:W3CDTF">2020-10-11T04:58:00Z</dcterms:modified>
</cp:coreProperties>
</file>