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hyperlink" Target="mailto:fon19722@uvg.edu.gt" TargetMode="Externa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mailto:fon19722@uvg.edu.gt" TargetMode="External"/><Relationship Id="rId7" Type="http://schemas.openxmlformats.org/officeDocument/2006/relationships/image" Target="../media/image36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9F104C-9AB7-4A99-A58C-19A6AF4155B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E55F032-062D-42DE-92CD-A4100408F7FE}">
      <dgm:prSet/>
      <dgm:spPr/>
      <dgm:t>
        <a:bodyPr/>
        <a:lstStyle/>
        <a:p>
          <a:pPr>
            <a:defRPr cap="all"/>
          </a:pPr>
          <a:r>
            <a:rPr lang="en-US"/>
            <a:t>CORREO </a:t>
          </a:r>
          <a:r>
            <a:rPr lang="en-US">
              <a:hlinkClick xmlns:r="http://schemas.openxmlformats.org/officeDocument/2006/relationships" r:id="rId1"/>
            </a:rPr>
            <a:t>fon19722@uvg.edu.gt</a:t>
          </a:r>
          <a:endParaRPr lang="en-US"/>
        </a:p>
      </dgm:t>
    </dgm:pt>
    <dgm:pt modelId="{98E43B6D-215D-4E3B-B8E9-6B72E857C74A}" type="parTrans" cxnId="{F1979611-F921-44BD-AEC8-23EC546D8586}">
      <dgm:prSet/>
      <dgm:spPr/>
      <dgm:t>
        <a:bodyPr/>
        <a:lstStyle/>
        <a:p>
          <a:endParaRPr lang="en-US"/>
        </a:p>
      </dgm:t>
    </dgm:pt>
    <dgm:pt modelId="{3137422F-9B6B-4AF1-B260-63D681FEE6FF}" type="sibTrans" cxnId="{F1979611-F921-44BD-AEC8-23EC546D8586}">
      <dgm:prSet/>
      <dgm:spPr/>
      <dgm:t>
        <a:bodyPr/>
        <a:lstStyle/>
        <a:p>
          <a:endParaRPr lang="en-US"/>
        </a:p>
      </dgm:t>
    </dgm:pt>
    <dgm:pt modelId="{8C7E2EDA-95CF-42A9-8B08-F60377344825}">
      <dgm:prSet/>
      <dgm:spPr/>
      <dgm:t>
        <a:bodyPr/>
        <a:lstStyle/>
        <a:p>
          <a:pPr>
            <a:defRPr cap="all"/>
          </a:pPr>
          <a:r>
            <a:rPr lang="es-GT"/>
            <a:t>Link del repositorio</a:t>
          </a:r>
          <a:endParaRPr lang="en-US"/>
        </a:p>
      </dgm:t>
    </dgm:pt>
    <dgm:pt modelId="{3B6760B4-E98E-4AE5-9338-ECB16A2A9A62}" type="parTrans" cxnId="{6BCC5F20-62A7-4045-97CD-78B36CCB92E5}">
      <dgm:prSet/>
      <dgm:spPr/>
      <dgm:t>
        <a:bodyPr/>
        <a:lstStyle/>
        <a:p>
          <a:endParaRPr lang="en-US"/>
        </a:p>
      </dgm:t>
    </dgm:pt>
    <dgm:pt modelId="{25347B4D-DE19-44B8-840A-79821DDE5545}" type="sibTrans" cxnId="{6BCC5F20-62A7-4045-97CD-78B36CCB92E5}">
      <dgm:prSet/>
      <dgm:spPr/>
      <dgm:t>
        <a:bodyPr/>
        <a:lstStyle/>
        <a:p>
          <a:endParaRPr lang="en-US"/>
        </a:p>
      </dgm:t>
    </dgm:pt>
    <dgm:pt modelId="{74CA1EC4-7503-4B6A-ACE1-1CA4361471B1}">
      <dgm:prSet/>
      <dgm:spPr/>
      <dgm:t>
        <a:bodyPr/>
        <a:lstStyle/>
        <a:p>
          <a:pPr>
            <a:defRPr cap="all"/>
          </a:pPr>
          <a:r>
            <a:rPr lang="es-GT" dirty="0"/>
            <a:t>https://github.com/GAFong/LABORATORIOS/tree/master/PROYECTO%20FSM</a:t>
          </a:r>
          <a:endParaRPr lang="en-US" dirty="0"/>
        </a:p>
      </dgm:t>
    </dgm:pt>
    <dgm:pt modelId="{13648D08-DB3A-4D10-A739-2F4FD2C0A04E}" type="parTrans" cxnId="{2CC692AD-92DF-4DFC-9DB5-548D58D2027E}">
      <dgm:prSet/>
      <dgm:spPr/>
      <dgm:t>
        <a:bodyPr/>
        <a:lstStyle/>
        <a:p>
          <a:endParaRPr lang="en-US"/>
        </a:p>
      </dgm:t>
    </dgm:pt>
    <dgm:pt modelId="{7E270593-1343-4FF8-A738-D9437B9A436F}" type="sibTrans" cxnId="{2CC692AD-92DF-4DFC-9DB5-548D58D2027E}">
      <dgm:prSet/>
      <dgm:spPr/>
      <dgm:t>
        <a:bodyPr/>
        <a:lstStyle/>
        <a:p>
          <a:endParaRPr lang="en-US"/>
        </a:p>
      </dgm:t>
    </dgm:pt>
    <dgm:pt modelId="{4D02FCFD-8020-4A5E-AECA-A50E8AA5E7E3}" type="pres">
      <dgm:prSet presAssocID="{359F104C-9AB7-4A99-A58C-19A6AF4155B4}" presName="root" presStyleCnt="0">
        <dgm:presLayoutVars>
          <dgm:dir/>
          <dgm:resizeHandles val="exact"/>
        </dgm:presLayoutVars>
      </dgm:prSet>
      <dgm:spPr/>
    </dgm:pt>
    <dgm:pt modelId="{BF446B1E-B8F1-4069-B533-FC12EB9BBDBF}" type="pres">
      <dgm:prSet presAssocID="{2E55F032-062D-42DE-92CD-A4100408F7FE}" presName="compNode" presStyleCnt="0"/>
      <dgm:spPr/>
    </dgm:pt>
    <dgm:pt modelId="{A570CCE3-D8BB-41BD-B8AF-F7E72C81422A}" type="pres">
      <dgm:prSet presAssocID="{2E55F032-062D-42DE-92CD-A4100408F7FE}" presName="iconBgRect" presStyleLbl="bgShp" presStyleIdx="0" presStyleCnt="3"/>
      <dgm:spPr/>
    </dgm:pt>
    <dgm:pt modelId="{DA583F79-7C75-4BCB-855D-5CB4D8736B09}" type="pres">
      <dgm:prSet presAssocID="{2E55F032-062D-42DE-92CD-A4100408F7FE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reo electrónico"/>
        </a:ext>
      </dgm:extLst>
    </dgm:pt>
    <dgm:pt modelId="{8F0E083D-69FD-4D0F-8F6F-BAAEC4C909AA}" type="pres">
      <dgm:prSet presAssocID="{2E55F032-062D-42DE-92CD-A4100408F7FE}" presName="spaceRect" presStyleCnt="0"/>
      <dgm:spPr/>
    </dgm:pt>
    <dgm:pt modelId="{67B9219A-02F3-44FD-886F-428A48C5F94E}" type="pres">
      <dgm:prSet presAssocID="{2E55F032-062D-42DE-92CD-A4100408F7FE}" presName="textRect" presStyleLbl="revTx" presStyleIdx="0" presStyleCnt="3">
        <dgm:presLayoutVars>
          <dgm:chMax val="1"/>
          <dgm:chPref val="1"/>
        </dgm:presLayoutVars>
      </dgm:prSet>
      <dgm:spPr/>
    </dgm:pt>
    <dgm:pt modelId="{152C0262-044E-4474-83A9-195BAC8DBFC2}" type="pres">
      <dgm:prSet presAssocID="{3137422F-9B6B-4AF1-B260-63D681FEE6FF}" presName="sibTrans" presStyleCnt="0"/>
      <dgm:spPr/>
    </dgm:pt>
    <dgm:pt modelId="{61316403-4AAD-4515-9CC7-87AC184B6A5D}" type="pres">
      <dgm:prSet presAssocID="{8C7E2EDA-95CF-42A9-8B08-F60377344825}" presName="compNode" presStyleCnt="0"/>
      <dgm:spPr/>
    </dgm:pt>
    <dgm:pt modelId="{5240A3CA-FE20-4A80-A8B9-F330402E7B39}" type="pres">
      <dgm:prSet presAssocID="{8C7E2EDA-95CF-42A9-8B08-F60377344825}" presName="iconBgRect" presStyleLbl="bgShp" presStyleIdx="1" presStyleCnt="3"/>
      <dgm:spPr/>
    </dgm:pt>
    <dgm:pt modelId="{A30323FC-2F75-420A-81DD-1621EA3216B9}" type="pres">
      <dgm:prSet presAssocID="{8C7E2EDA-95CF-42A9-8B08-F60377344825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ínculo"/>
        </a:ext>
      </dgm:extLst>
    </dgm:pt>
    <dgm:pt modelId="{4430EC78-301F-41D5-8AC1-86415A4942A0}" type="pres">
      <dgm:prSet presAssocID="{8C7E2EDA-95CF-42A9-8B08-F60377344825}" presName="spaceRect" presStyleCnt="0"/>
      <dgm:spPr/>
    </dgm:pt>
    <dgm:pt modelId="{CF3E6D48-A7C6-488E-8AFC-09970EA0C415}" type="pres">
      <dgm:prSet presAssocID="{8C7E2EDA-95CF-42A9-8B08-F60377344825}" presName="textRect" presStyleLbl="revTx" presStyleIdx="1" presStyleCnt="3">
        <dgm:presLayoutVars>
          <dgm:chMax val="1"/>
          <dgm:chPref val="1"/>
        </dgm:presLayoutVars>
      </dgm:prSet>
      <dgm:spPr/>
    </dgm:pt>
    <dgm:pt modelId="{EE09B089-23B2-4AA9-A971-85958ED4F1F1}" type="pres">
      <dgm:prSet presAssocID="{25347B4D-DE19-44B8-840A-79821DDE5545}" presName="sibTrans" presStyleCnt="0"/>
      <dgm:spPr/>
    </dgm:pt>
    <dgm:pt modelId="{9BC061A3-FAFE-4C7E-93EE-1277BB76312D}" type="pres">
      <dgm:prSet presAssocID="{74CA1EC4-7503-4B6A-ACE1-1CA4361471B1}" presName="compNode" presStyleCnt="0"/>
      <dgm:spPr/>
    </dgm:pt>
    <dgm:pt modelId="{C2B0B34F-20E7-4728-8241-B216C43597F6}" type="pres">
      <dgm:prSet presAssocID="{74CA1EC4-7503-4B6A-ACE1-1CA4361471B1}" presName="iconBgRect" presStyleLbl="bgShp" presStyleIdx="2" presStyleCnt="3"/>
      <dgm:spPr/>
    </dgm:pt>
    <dgm:pt modelId="{7670F14B-35A4-4811-BE86-9BDFC55CAB96}" type="pres">
      <dgm:prSet presAssocID="{74CA1EC4-7503-4B6A-ACE1-1CA4361471B1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C724457C-1D9F-4CD5-BC55-C217C7DB6221}" type="pres">
      <dgm:prSet presAssocID="{74CA1EC4-7503-4B6A-ACE1-1CA4361471B1}" presName="spaceRect" presStyleCnt="0"/>
      <dgm:spPr/>
    </dgm:pt>
    <dgm:pt modelId="{8F7F1051-6FFE-47D9-A40C-A0D218825194}" type="pres">
      <dgm:prSet presAssocID="{74CA1EC4-7503-4B6A-ACE1-1CA4361471B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1979611-F921-44BD-AEC8-23EC546D8586}" srcId="{359F104C-9AB7-4A99-A58C-19A6AF4155B4}" destId="{2E55F032-062D-42DE-92CD-A4100408F7FE}" srcOrd="0" destOrd="0" parTransId="{98E43B6D-215D-4E3B-B8E9-6B72E857C74A}" sibTransId="{3137422F-9B6B-4AF1-B260-63D681FEE6FF}"/>
    <dgm:cxn modelId="{8B643B1E-AB64-4605-8B7A-49D5EFD069BB}" type="presOf" srcId="{359F104C-9AB7-4A99-A58C-19A6AF4155B4}" destId="{4D02FCFD-8020-4A5E-AECA-A50E8AA5E7E3}" srcOrd="0" destOrd="0" presId="urn:microsoft.com/office/officeart/2018/5/layout/IconCircleLabelList"/>
    <dgm:cxn modelId="{6BCC5F20-62A7-4045-97CD-78B36CCB92E5}" srcId="{359F104C-9AB7-4A99-A58C-19A6AF4155B4}" destId="{8C7E2EDA-95CF-42A9-8B08-F60377344825}" srcOrd="1" destOrd="0" parTransId="{3B6760B4-E98E-4AE5-9338-ECB16A2A9A62}" sibTransId="{25347B4D-DE19-44B8-840A-79821DDE5545}"/>
    <dgm:cxn modelId="{C793B75F-E3C3-43D4-A057-E75BD9BF4315}" type="presOf" srcId="{2E55F032-062D-42DE-92CD-A4100408F7FE}" destId="{67B9219A-02F3-44FD-886F-428A48C5F94E}" srcOrd="0" destOrd="0" presId="urn:microsoft.com/office/officeart/2018/5/layout/IconCircleLabelList"/>
    <dgm:cxn modelId="{2D85F060-818A-4A5A-9045-E5D65A6A7F53}" type="presOf" srcId="{74CA1EC4-7503-4B6A-ACE1-1CA4361471B1}" destId="{8F7F1051-6FFE-47D9-A40C-A0D218825194}" srcOrd="0" destOrd="0" presId="urn:microsoft.com/office/officeart/2018/5/layout/IconCircleLabelList"/>
    <dgm:cxn modelId="{2CC692AD-92DF-4DFC-9DB5-548D58D2027E}" srcId="{359F104C-9AB7-4A99-A58C-19A6AF4155B4}" destId="{74CA1EC4-7503-4B6A-ACE1-1CA4361471B1}" srcOrd="2" destOrd="0" parTransId="{13648D08-DB3A-4D10-A739-2F4FD2C0A04E}" sibTransId="{7E270593-1343-4FF8-A738-D9437B9A436F}"/>
    <dgm:cxn modelId="{474F0BFD-4B8D-4749-A861-7DC15B0CA2CD}" type="presOf" srcId="{8C7E2EDA-95CF-42A9-8B08-F60377344825}" destId="{CF3E6D48-A7C6-488E-8AFC-09970EA0C415}" srcOrd="0" destOrd="0" presId="urn:microsoft.com/office/officeart/2018/5/layout/IconCircleLabelList"/>
    <dgm:cxn modelId="{749BE0F6-46B8-4708-ABEE-BC68A6803203}" type="presParOf" srcId="{4D02FCFD-8020-4A5E-AECA-A50E8AA5E7E3}" destId="{BF446B1E-B8F1-4069-B533-FC12EB9BBDBF}" srcOrd="0" destOrd="0" presId="urn:microsoft.com/office/officeart/2018/5/layout/IconCircleLabelList"/>
    <dgm:cxn modelId="{18F5C5E2-F30F-4A74-9314-40C86B77CD74}" type="presParOf" srcId="{BF446B1E-B8F1-4069-B533-FC12EB9BBDBF}" destId="{A570CCE3-D8BB-41BD-B8AF-F7E72C81422A}" srcOrd="0" destOrd="0" presId="urn:microsoft.com/office/officeart/2018/5/layout/IconCircleLabelList"/>
    <dgm:cxn modelId="{1F58213B-9EE1-4E3B-A3CA-E2B345575A9A}" type="presParOf" srcId="{BF446B1E-B8F1-4069-B533-FC12EB9BBDBF}" destId="{DA583F79-7C75-4BCB-855D-5CB4D8736B09}" srcOrd="1" destOrd="0" presId="urn:microsoft.com/office/officeart/2018/5/layout/IconCircleLabelList"/>
    <dgm:cxn modelId="{A72A2C2C-E6A6-45DD-A266-375424B010C3}" type="presParOf" srcId="{BF446B1E-B8F1-4069-B533-FC12EB9BBDBF}" destId="{8F0E083D-69FD-4D0F-8F6F-BAAEC4C909AA}" srcOrd="2" destOrd="0" presId="urn:microsoft.com/office/officeart/2018/5/layout/IconCircleLabelList"/>
    <dgm:cxn modelId="{A202253F-FCB2-4506-878C-38CCC64100AF}" type="presParOf" srcId="{BF446B1E-B8F1-4069-B533-FC12EB9BBDBF}" destId="{67B9219A-02F3-44FD-886F-428A48C5F94E}" srcOrd="3" destOrd="0" presId="urn:microsoft.com/office/officeart/2018/5/layout/IconCircleLabelList"/>
    <dgm:cxn modelId="{400A7E74-EDD4-4DAB-B941-9CF4E288261D}" type="presParOf" srcId="{4D02FCFD-8020-4A5E-AECA-A50E8AA5E7E3}" destId="{152C0262-044E-4474-83A9-195BAC8DBFC2}" srcOrd="1" destOrd="0" presId="urn:microsoft.com/office/officeart/2018/5/layout/IconCircleLabelList"/>
    <dgm:cxn modelId="{CCEDED30-0239-4CE9-8693-2FD39C6B8BA9}" type="presParOf" srcId="{4D02FCFD-8020-4A5E-AECA-A50E8AA5E7E3}" destId="{61316403-4AAD-4515-9CC7-87AC184B6A5D}" srcOrd="2" destOrd="0" presId="urn:microsoft.com/office/officeart/2018/5/layout/IconCircleLabelList"/>
    <dgm:cxn modelId="{2DA80560-8C21-46B2-95D6-44450E414951}" type="presParOf" srcId="{61316403-4AAD-4515-9CC7-87AC184B6A5D}" destId="{5240A3CA-FE20-4A80-A8B9-F330402E7B39}" srcOrd="0" destOrd="0" presId="urn:microsoft.com/office/officeart/2018/5/layout/IconCircleLabelList"/>
    <dgm:cxn modelId="{C9130E14-FC58-419F-AF4D-DC9300140638}" type="presParOf" srcId="{61316403-4AAD-4515-9CC7-87AC184B6A5D}" destId="{A30323FC-2F75-420A-81DD-1621EA3216B9}" srcOrd="1" destOrd="0" presId="urn:microsoft.com/office/officeart/2018/5/layout/IconCircleLabelList"/>
    <dgm:cxn modelId="{ED89B68D-7F05-45F2-BA5B-A49FD35D2B36}" type="presParOf" srcId="{61316403-4AAD-4515-9CC7-87AC184B6A5D}" destId="{4430EC78-301F-41D5-8AC1-86415A4942A0}" srcOrd="2" destOrd="0" presId="urn:microsoft.com/office/officeart/2018/5/layout/IconCircleLabelList"/>
    <dgm:cxn modelId="{A3A8475B-6C58-4357-B44D-7E1F45DA60AB}" type="presParOf" srcId="{61316403-4AAD-4515-9CC7-87AC184B6A5D}" destId="{CF3E6D48-A7C6-488E-8AFC-09970EA0C415}" srcOrd="3" destOrd="0" presId="urn:microsoft.com/office/officeart/2018/5/layout/IconCircleLabelList"/>
    <dgm:cxn modelId="{CB261CED-0EE6-4D88-A1FA-F35189401C80}" type="presParOf" srcId="{4D02FCFD-8020-4A5E-AECA-A50E8AA5E7E3}" destId="{EE09B089-23B2-4AA9-A971-85958ED4F1F1}" srcOrd="3" destOrd="0" presId="urn:microsoft.com/office/officeart/2018/5/layout/IconCircleLabelList"/>
    <dgm:cxn modelId="{B1DAD3C2-8F62-4DF0-9842-4BEB84A2F3A2}" type="presParOf" srcId="{4D02FCFD-8020-4A5E-AECA-A50E8AA5E7E3}" destId="{9BC061A3-FAFE-4C7E-93EE-1277BB76312D}" srcOrd="4" destOrd="0" presId="urn:microsoft.com/office/officeart/2018/5/layout/IconCircleLabelList"/>
    <dgm:cxn modelId="{B1844171-AA74-4097-9BC5-DC198D2737F8}" type="presParOf" srcId="{9BC061A3-FAFE-4C7E-93EE-1277BB76312D}" destId="{C2B0B34F-20E7-4728-8241-B216C43597F6}" srcOrd="0" destOrd="0" presId="urn:microsoft.com/office/officeart/2018/5/layout/IconCircleLabelList"/>
    <dgm:cxn modelId="{1FC74DFB-5F42-4F51-B9FD-FC31E60D7DBC}" type="presParOf" srcId="{9BC061A3-FAFE-4C7E-93EE-1277BB76312D}" destId="{7670F14B-35A4-4811-BE86-9BDFC55CAB96}" srcOrd="1" destOrd="0" presId="urn:microsoft.com/office/officeart/2018/5/layout/IconCircleLabelList"/>
    <dgm:cxn modelId="{A3848B21-6EAF-4817-9CA8-D545AAD40608}" type="presParOf" srcId="{9BC061A3-FAFE-4C7E-93EE-1277BB76312D}" destId="{C724457C-1D9F-4CD5-BC55-C217C7DB6221}" srcOrd="2" destOrd="0" presId="urn:microsoft.com/office/officeart/2018/5/layout/IconCircleLabelList"/>
    <dgm:cxn modelId="{130A85D1-F882-4D6D-AE16-64D996057131}" type="presParOf" srcId="{9BC061A3-FAFE-4C7E-93EE-1277BB76312D}" destId="{8F7F1051-6FFE-47D9-A40C-A0D21882519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0CCE3-D8BB-41BD-B8AF-F7E72C81422A}">
      <dsp:nvSpPr>
        <dsp:cNvPr id="0" name=""/>
        <dsp:cNvSpPr/>
      </dsp:nvSpPr>
      <dsp:spPr>
        <a:xfrm>
          <a:off x="679050" y="331372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83F79-7C75-4BCB-855D-5CB4D8736B09}">
      <dsp:nvSpPr>
        <dsp:cNvPr id="0" name=""/>
        <dsp:cNvSpPr/>
      </dsp:nvSpPr>
      <dsp:spPr>
        <a:xfrm>
          <a:off x="1081237" y="7335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9219A-02F3-44FD-886F-428A48C5F94E}">
      <dsp:nvSpPr>
        <dsp:cNvPr id="0" name=""/>
        <dsp:cNvSpPr/>
      </dsp:nvSpPr>
      <dsp:spPr>
        <a:xfrm>
          <a:off x="75768" y="28063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CORREO </a:t>
          </a:r>
          <a:r>
            <a:rPr lang="en-US" sz="1100" kern="1200">
              <a:hlinkClick xmlns:r="http://schemas.openxmlformats.org/officeDocument/2006/relationships" r:id="rId3"/>
            </a:rPr>
            <a:t>fon19722@uvg.edu.gt</a:t>
          </a:r>
          <a:endParaRPr lang="en-US" sz="1100" kern="1200"/>
        </a:p>
      </dsp:txBody>
      <dsp:txXfrm>
        <a:off x="75768" y="2806372"/>
        <a:ext cx="3093750" cy="720000"/>
      </dsp:txXfrm>
    </dsp:sp>
    <dsp:sp modelId="{5240A3CA-FE20-4A80-A8B9-F330402E7B39}">
      <dsp:nvSpPr>
        <dsp:cNvPr id="0" name=""/>
        <dsp:cNvSpPr/>
      </dsp:nvSpPr>
      <dsp:spPr>
        <a:xfrm>
          <a:off x="4314206" y="331372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0323FC-2F75-420A-81DD-1621EA3216B9}">
      <dsp:nvSpPr>
        <dsp:cNvPr id="0" name=""/>
        <dsp:cNvSpPr/>
      </dsp:nvSpPr>
      <dsp:spPr>
        <a:xfrm>
          <a:off x="4716393" y="733559"/>
          <a:ext cx="1082812" cy="108281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E6D48-A7C6-488E-8AFC-09970EA0C415}">
      <dsp:nvSpPr>
        <dsp:cNvPr id="0" name=""/>
        <dsp:cNvSpPr/>
      </dsp:nvSpPr>
      <dsp:spPr>
        <a:xfrm>
          <a:off x="3710925" y="28063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GT" sz="1100" kern="1200"/>
            <a:t>Link del repositorio</a:t>
          </a:r>
          <a:endParaRPr lang="en-US" sz="1100" kern="1200"/>
        </a:p>
      </dsp:txBody>
      <dsp:txXfrm>
        <a:off x="3710925" y="2806372"/>
        <a:ext cx="3093750" cy="720000"/>
      </dsp:txXfrm>
    </dsp:sp>
    <dsp:sp modelId="{C2B0B34F-20E7-4728-8241-B216C43597F6}">
      <dsp:nvSpPr>
        <dsp:cNvPr id="0" name=""/>
        <dsp:cNvSpPr/>
      </dsp:nvSpPr>
      <dsp:spPr>
        <a:xfrm>
          <a:off x="7949362" y="331372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0F14B-35A4-4811-BE86-9BDFC55CAB96}">
      <dsp:nvSpPr>
        <dsp:cNvPr id="0" name=""/>
        <dsp:cNvSpPr/>
      </dsp:nvSpPr>
      <dsp:spPr>
        <a:xfrm>
          <a:off x="8351550" y="733559"/>
          <a:ext cx="1082812" cy="108281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F1051-6FFE-47D9-A40C-A0D218825194}">
      <dsp:nvSpPr>
        <dsp:cNvPr id="0" name=""/>
        <dsp:cNvSpPr/>
      </dsp:nvSpPr>
      <dsp:spPr>
        <a:xfrm>
          <a:off x="7346081" y="28063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GT" sz="1100" kern="1200" dirty="0"/>
            <a:t>https://github.com/GAFong/LABORATORIOS/tree/master/PROYECTO%20FSM</a:t>
          </a:r>
          <a:endParaRPr lang="en-US" sz="1100" kern="1200" dirty="0"/>
        </a:p>
      </dsp:txBody>
      <dsp:txXfrm>
        <a:off x="7346081" y="2806372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571A-F813-4214-84A2-D413810E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2D60A-3DD9-4866-BA7B-34E852D0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8802" y="6356350"/>
            <a:ext cx="502920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4712D-A072-44DA-B26B-A1BC1ED4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2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E275-5B81-47C9-BA2D-6F6DC43B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EC664-0822-4BE8-9C5D-BB5805261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45D89-6EB8-468C-8726-94869538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69EF1-4362-48D5-892A-20C08FC7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F72AA-57F8-40CE-BBD9-A77F8DE7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5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69046-DB9C-45F8-A281-16510D1FB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31547" y="647699"/>
            <a:ext cx="2112753" cy="5529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06B10-FAAE-4C3A-BC82-8EDC5C124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48287" y="647699"/>
            <a:ext cx="7683260" cy="5529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89FDE-8D09-475F-9B89-BE5AE71A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E6F80-C5CB-44A2-AB1B-43EB0137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3D7AC-8D81-4526-B969-505D0CE1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56"/>
            <a:ext cx="10515600" cy="4190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E9D7-0090-46D4-A48B-9D26EBCC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A5DDC-5EE7-4691-96B2-F7A25A3B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9D9F-2C17-4515-8A91-EF6050F3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8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26924"/>
            <a:ext cx="10515600" cy="12627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60CE8-5E49-4336-BB31-974F0D6E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1D1AF-DB46-4EF6-93AD-E8CD740A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BCEF-E902-4ECE-B0DB-142617EF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4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3852A-0F7C-4F18-A663-165414BA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7E8B5-A392-435C-89FE-849D9B0A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7AA31-DB02-4BFC-8238-507F5E8B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0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54DBB-2048-445B-8127-6D2DB22D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454E7-E598-4FCD-834F-13291B95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77B82-4082-402D-889D-8081104D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1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258E1-694B-4BB9-A41B-BB742555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2B65B-60BA-40E5-8A5A-5A79D315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72797-16BC-4A2F-8A6F-62F61512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9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9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47699"/>
            <a:ext cx="6172200" cy="52133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6256"/>
            <a:ext cx="4061821" cy="36627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20479-140A-466F-B2F2-AFE27D47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6B342-BDCE-45E8-BDA2-B041981D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3F3AE-E094-4EA8-9900-F77CD687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22704-F91B-471A-988B-9023E120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28E75-DDDE-4BD4-B495-47F44DB3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B0594-D6B3-41C6-BBEF-A060A2EB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2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67A5E8B7-F220-42D2-BB61-4E5E24A05506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03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7" r:id="rId5"/>
    <p:sldLayoutId id="2147483781" r:id="rId6"/>
    <p:sldLayoutId id="2147483782" r:id="rId7"/>
    <p:sldLayoutId id="2147483783" r:id="rId8"/>
    <p:sldLayoutId id="2147483786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emf"/><Relationship Id="rId12" Type="http://schemas.openxmlformats.org/officeDocument/2006/relationships/image" Target="../media/image28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7.emf"/><Relationship Id="rId5" Type="http://schemas.openxmlformats.org/officeDocument/2006/relationships/image" Target="../media/image22.emf"/><Relationship Id="rId10" Type="http://schemas.openxmlformats.org/officeDocument/2006/relationships/image" Target="../media/image26.png"/><Relationship Id="rId4" Type="http://schemas.openxmlformats.org/officeDocument/2006/relationships/image" Target="../media/image21.emf"/><Relationship Id="rId9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4.emf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B38159-65C7-468B-8AAC-0CB079B54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711C12-BDDD-4525-ABD5-1CDFDC528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 anchor="ctr">
            <a:normAutofit/>
          </a:bodyPr>
          <a:lstStyle/>
          <a:p>
            <a:pPr algn="r"/>
            <a:r>
              <a:rPr lang="es-MX" sz="4000" dirty="0"/>
              <a:t>Seguro y Alarma de un Automóvil</a:t>
            </a:r>
            <a:endParaRPr lang="es-GT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1A1012-4B49-4309-B4E1-F3A1C8889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32913"/>
            <a:ext cx="3392445" cy="1235613"/>
          </a:xfrm>
        </p:spPr>
        <p:txBody>
          <a:bodyPr anchor="ctr">
            <a:normAutofit fontScale="92500"/>
          </a:bodyPr>
          <a:lstStyle/>
          <a:p>
            <a:pPr algn="l"/>
            <a:r>
              <a:rPr lang="en-US" dirty="0"/>
              <a:t>Gabriel alexander Fong Penagos </a:t>
            </a:r>
          </a:p>
          <a:p>
            <a:pPr algn="l"/>
            <a:r>
              <a:rPr lang="en-US" dirty="0"/>
              <a:t>19722</a:t>
            </a:r>
            <a:endParaRPr lang="es-GT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04CD01D-06B0-4941-A893-5ACC96E16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02" b="22172"/>
          <a:stretch/>
        </p:blipFill>
        <p:spPr>
          <a:xfrm>
            <a:off x="20" y="10"/>
            <a:ext cx="12191980" cy="455947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110044-0C9F-4DDC-925B-2D1F2CCAC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10499" y="5187442"/>
            <a:ext cx="0" cy="875607"/>
          </a:xfrm>
          <a:prstGeom prst="line">
            <a:avLst/>
          </a:prstGeom>
          <a:ln w="15875">
            <a:solidFill>
              <a:schemeClr val="accent1">
                <a:lumMod val="75000"/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594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E679A24-160E-440A-9984-8923BC4B8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18895" flipH="1">
            <a:off x="5561167" y="1911565"/>
            <a:ext cx="1044472" cy="908544"/>
          </a:xfrm>
          <a:custGeom>
            <a:avLst/>
            <a:gdLst/>
            <a:ahLst/>
            <a:cxnLst/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B38159-65C7-468B-8AAC-0CB079B54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21BBD3-9513-480C-82BA-01C25977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564" y="2794836"/>
            <a:ext cx="4686870" cy="17461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/>
              <a:t>TABLA DE SALIDAS FSM1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0D0F03-178B-418E-A91B-AA9A5DF4C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" y="2424609"/>
            <a:ext cx="4856850" cy="200878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9EB8B1-0B1C-4DAD-B4B9-9113DB8FF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7842"/>
            <a:ext cx="0" cy="3862316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071053-63CB-4A28-B710-9C1F353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18895" flipH="1">
            <a:off x="8621763" y="1739729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9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F3160-9EAF-41B5-B4E5-285E3E6F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974"/>
            <a:ext cx="10515600" cy="819738"/>
          </a:xfrm>
        </p:spPr>
        <p:txBody>
          <a:bodyPr/>
          <a:lstStyle/>
          <a:p>
            <a:pPr algn="ctr"/>
            <a:r>
              <a:rPr lang="es-MX" dirty="0"/>
              <a:t>TABLAS DE ESTADOS FSM2</a:t>
            </a:r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B44670-65CA-40BE-970C-BBD2E0A60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03"/>
          <a:stretch/>
        </p:blipFill>
        <p:spPr>
          <a:xfrm>
            <a:off x="370677" y="1779277"/>
            <a:ext cx="1190549" cy="40734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05F2180-FC3E-4F92-9043-7F6435D846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397"/>
          <a:stretch/>
        </p:blipFill>
        <p:spPr>
          <a:xfrm>
            <a:off x="2046330" y="1805491"/>
            <a:ext cx="1188720" cy="27845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2B894A-98ED-4919-873E-79E86C5D7F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55" b="40603"/>
          <a:stretch/>
        </p:blipFill>
        <p:spPr>
          <a:xfrm>
            <a:off x="1623032" y="1779276"/>
            <a:ext cx="238854" cy="407346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C52584E-B710-4AF9-B64D-D88CDC19F0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7837" t="59397" r="1"/>
          <a:stretch/>
        </p:blipFill>
        <p:spPr>
          <a:xfrm>
            <a:off x="3295612" y="1805490"/>
            <a:ext cx="266236" cy="2784537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16F6273-450E-465B-9EC9-E5ECA5C28D9D}"/>
              </a:ext>
            </a:extLst>
          </p:cNvPr>
          <p:cNvSpPr txBox="1">
            <a:spLocks/>
          </p:cNvSpPr>
          <p:nvPr/>
        </p:nvSpPr>
        <p:spPr>
          <a:xfrm>
            <a:off x="451074" y="1112758"/>
            <a:ext cx="4421138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alpha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dirty="0"/>
              <a:t>SIN CODIFICAR</a:t>
            </a:r>
            <a:endParaRPr lang="es-GT" sz="20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8BA2557-770C-4BFD-A236-6159A00351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1972" y="1115561"/>
            <a:ext cx="4419983" cy="81693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318FFE4-D8E2-467A-9B18-3C30C3C5D7B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0528"/>
          <a:stretch/>
        </p:blipFill>
        <p:spPr>
          <a:xfrm>
            <a:off x="6636873" y="1779278"/>
            <a:ext cx="1662379" cy="40785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9E18361-104C-43FE-AFF5-5830E0187C6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9525"/>
          <a:stretch/>
        </p:blipFill>
        <p:spPr>
          <a:xfrm>
            <a:off x="9290432" y="1779277"/>
            <a:ext cx="1658112" cy="277575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D4DFEFD-3BD2-4402-B23F-E2CF91F2936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-1" b="40528"/>
          <a:stretch/>
        </p:blipFill>
        <p:spPr>
          <a:xfrm>
            <a:off x="8379649" y="1779277"/>
            <a:ext cx="718718" cy="407859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776250C-508A-4421-833F-D5139985D87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9472"/>
          <a:stretch/>
        </p:blipFill>
        <p:spPr>
          <a:xfrm>
            <a:off x="10959054" y="1786977"/>
            <a:ext cx="719328" cy="277940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40F4A23-0A54-4D0B-8D00-454761B222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5901" y="2562983"/>
            <a:ext cx="5702300" cy="155448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E9D28B7-B90E-4763-A3EA-BE95D87EE40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18441" y="3078073"/>
            <a:ext cx="597460" cy="52430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9BD60A9-00E3-4E8D-8334-5F20AAFC16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24619" y="3078073"/>
            <a:ext cx="597460" cy="52430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BE30E6A-F7E2-4CB6-A781-164F77DA41F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75163" r="74509"/>
          <a:stretch/>
        </p:blipFill>
        <p:spPr>
          <a:xfrm>
            <a:off x="2046330" y="3685017"/>
            <a:ext cx="1168885" cy="9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6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1BBD3-9513-480C-82BA-01C25977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564" y="2794836"/>
            <a:ext cx="4686870" cy="17461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/>
              <a:t>TABLA DE SALIDAS FSM2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480235-B6E4-414E-94BB-6AC77733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18" y="2794836"/>
            <a:ext cx="5910129" cy="213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1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6FE00-4A5D-437F-B6E1-9989FC852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D4D131-20DD-453B-9007-EBE5962D3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GRACIAS POR SU ATENCION</a:t>
            </a:r>
            <a:endParaRPr lang="es-GT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3CB919-DC80-4FE7-A4A8-9733A7316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8200" y="1649552"/>
            <a:ext cx="10469282" cy="0"/>
          </a:xfrm>
          <a:prstGeom prst="line">
            <a:avLst/>
          </a:prstGeom>
          <a:ln w="19050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F8263E0-C6B6-40EA-B81F-BE88D94C3F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338376"/>
              </p:ext>
            </p:extLst>
          </p:nvPr>
        </p:nvGraphicFramePr>
        <p:xfrm>
          <a:off x="838200" y="2144592"/>
          <a:ext cx="10515600" cy="385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07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E679A24-160E-440A-9984-8923BC4B8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18895" flipH="1">
            <a:off x="5561167" y="1911565"/>
            <a:ext cx="1044472" cy="908544"/>
          </a:xfrm>
          <a:custGeom>
            <a:avLst/>
            <a:gdLst/>
            <a:ahLst/>
            <a:cxnLst/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B38159-65C7-468B-8AAC-0CB079B54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508489-CC19-4A75-B1F5-E37EEC2B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6793" y="2208944"/>
            <a:ext cx="3328912" cy="1892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/>
              <a:t>CAJA NEGRA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E97970-BB0D-4E13-AF77-352A31C0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" y="1272182"/>
            <a:ext cx="6482107" cy="429439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09238C-D497-47FE-B839-1903DD64C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10500" y="1620672"/>
            <a:ext cx="0" cy="3862316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3A8E43C-75A8-491A-B804-6A38E5AA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1698" y="1247621"/>
            <a:ext cx="539102" cy="746101"/>
          </a:xfrm>
          <a:custGeom>
            <a:avLst/>
            <a:gdLst>
              <a:gd name="connsiteX0" fmla="*/ 1193342 w 1206769"/>
              <a:gd name="connsiteY0" fmla="*/ 899406 h 1684262"/>
              <a:gd name="connsiteX1" fmla="*/ 1174292 w 1206769"/>
              <a:gd name="connsiteY1" fmla="*/ 814824 h 1684262"/>
              <a:gd name="connsiteX2" fmla="*/ 1032083 w 1206769"/>
              <a:gd name="connsiteY2" fmla="*/ 868640 h 1684262"/>
              <a:gd name="connsiteX3" fmla="*/ 962932 w 1206769"/>
              <a:gd name="connsiteY3" fmla="*/ 860925 h 1684262"/>
              <a:gd name="connsiteX4" fmla="*/ 1035893 w 1206769"/>
              <a:gd name="connsiteY4" fmla="*/ 795583 h 1684262"/>
              <a:gd name="connsiteX5" fmla="*/ 893685 w 1206769"/>
              <a:gd name="connsiteY5" fmla="*/ 930172 h 1684262"/>
              <a:gd name="connsiteX6" fmla="*/ 951311 w 1206769"/>
              <a:gd name="connsiteY6" fmla="*/ 914741 h 1684262"/>
              <a:gd name="connsiteX7" fmla="*/ 951311 w 1206769"/>
              <a:gd name="connsiteY7" fmla="*/ 937887 h 1684262"/>
              <a:gd name="connsiteX8" fmla="*/ 862824 w 1206769"/>
              <a:gd name="connsiteY8" fmla="*/ 964747 h 1684262"/>
              <a:gd name="connsiteX9" fmla="*/ 812913 w 1206769"/>
              <a:gd name="connsiteY9" fmla="*/ 991608 h 1684262"/>
              <a:gd name="connsiteX10" fmla="*/ 905115 w 1206769"/>
              <a:gd name="connsiteY10" fmla="*/ 872545 h 1684262"/>
              <a:gd name="connsiteX11" fmla="*/ 1062754 w 1206769"/>
              <a:gd name="connsiteY11" fmla="*/ 784058 h 1684262"/>
              <a:gd name="connsiteX12" fmla="*/ 1106474 w 1206769"/>
              <a:gd name="connsiteY12" fmla="*/ 662995 h 1684262"/>
              <a:gd name="connsiteX13" fmla="*/ 1028178 w 1206769"/>
              <a:gd name="connsiteY13" fmla="*/ 722527 h 1684262"/>
              <a:gd name="connsiteX14" fmla="*/ 1003794 w 1206769"/>
              <a:gd name="connsiteY14" fmla="*/ 692428 h 1684262"/>
              <a:gd name="connsiteX15" fmla="*/ 1000651 w 1206769"/>
              <a:gd name="connsiteY15" fmla="*/ 679855 h 1684262"/>
              <a:gd name="connsiteX16" fmla="*/ 1000651 w 1206769"/>
              <a:gd name="connsiteY16" fmla="*/ 677664 h 1684262"/>
              <a:gd name="connsiteX17" fmla="*/ 1005794 w 1206769"/>
              <a:gd name="connsiteY17" fmla="*/ 661471 h 1684262"/>
              <a:gd name="connsiteX18" fmla="*/ 1065707 w 1206769"/>
              <a:gd name="connsiteY18" fmla="*/ 651375 h 1684262"/>
              <a:gd name="connsiteX19" fmla="*/ 1073136 w 1206769"/>
              <a:gd name="connsiteY19" fmla="*/ 652613 h 1684262"/>
              <a:gd name="connsiteX20" fmla="*/ 1086185 w 1206769"/>
              <a:gd name="connsiteY20" fmla="*/ 660614 h 1684262"/>
              <a:gd name="connsiteX21" fmla="*/ 1102473 w 1206769"/>
              <a:gd name="connsiteY21" fmla="*/ 657661 h 1684262"/>
              <a:gd name="connsiteX22" fmla="*/ 739761 w 1206769"/>
              <a:gd name="connsiteY22" fmla="*/ 595654 h 1684262"/>
              <a:gd name="connsiteX23" fmla="*/ 716806 w 1206769"/>
              <a:gd name="connsiteY23" fmla="*/ 318952 h 1684262"/>
              <a:gd name="connsiteX24" fmla="*/ 920450 w 1206769"/>
              <a:gd name="connsiteY24" fmla="*/ 245991 h 1684262"/>
              <a:gd name="connsiteX25" fmla="*/ 682325 w 1206769"/>
              <a:gd name="connsiteY25" fmla="*/ 238276 h 1684262"/>
              <a:gd name="connsiteX26" fmla="*/ 928451 w 1206769"/>
              <a:gd name="connsiteY26" fmla="*/ 226750 h 1684262"/>
              <a:gd name="connsiteX27" fmla="*/ 720806 w 1206769"/>
              <a:gd name="connsiteY27" fmla="*/ 195985 h 1684262"/>
              <a:gd name="connsiteX28" fmla="*/ 736142 w 1206769"/>
              <a:gd name="connsiteY28" fmla="*/ 49871 h 1684262"/>
              <a:gd name="connsiteX29" fmla="*/ 663180 w 1206769"/>
              <a:gd name="connsiteY29" fmla="*/ -40 h 1684262"/>
              <a:gd name="connsiteX30" fmla="*/ 625080 w 1206769"/>
              <a:gd name="connsiteY30" fmla="*/ 103687 h 1684262"/>
              <a:gd name="connsiteX31" fmla="*/ 625080 w 1206769"/>
              <a:gd name="connsiteY31" fmla="*/ 288282 h 1684262"/>
              <a:gd name="connsiteX32" fmla="*/ 336758 w 1206769"/>
              <a:gd name="connsiteY32" fmla="*/ 261326 h 1684262"/>
              <a:gd name="connsiteX33" fmla="*/ 367524 w 1206769"/>
              <a:gd name="connsiteY33" fmla="*/ 307427 h 1684262"/>
              <a:gd name="connsiteX34" fmla="*/ 578979 w 1206769"/>
              <a:gd name="connsiteY34" fmla="*/ 614989 h 1684262"/>
              <a:gd name="connsiteX35" fmla="*/ 263797 w 1206769"/>
              <a:gd name="connsiteY35" fmla="*/ 511167 h 1684262"/>
              <a:gd name="connsiteX36" fmla="*/ 233031 w 1206769"/>
              <a:gd name="connsiteY36" fmla="*/ 714907 h 1684262"/>
              <a:gd name="connsiteX37" fmla="*/ 532878 w 1206769"/>
              <a:gd name="connsiteY37" fmla="*/ 807109 h 1684262"/>
              <a:gd name="connsiteX38" fmla="*/ 513828 w 1206769"/>
              <a:gd name="connsiteY38" fmla="*/ 803299 h 1684262"/>
              <a:gd name="connsiteX39" fmla="*/ 502303 w 1206769"/>
              <a:gd name="connsiteY39" fmla="*/ 791773 h 1684262"/>
              <a:gd name="connsiteX40" fmla="*/ 464203 w 1206769"/>
              <a:gd name="connsiteY40" fmla="*/ 772723 h 1684262"/>
              <a:gd name="connsiteX41" fmla="*/ 375144 w 1206769"/>
              <a:gd name="connsiteY41" fmla="*/ 788630 h 1684262"/>
              <a:gd name="connsiteX42" fmla="*/ 418102 w 1206769"/>
              <a:gd name="connsiteY42" fmla="*/ 826730 h 1684262"/>
              <a:gd name="connsiteX43" fmla="*/ 333520 w 1206769"/>
              <a:gd name="connsiteY43" fmla="*/ 826730 h 1684262"/>
              <a:gd name="connsiteX44" fmla="*/ 276370 w 1206769"/>
              <a:gd name="connsiteY44" fmla="*/ 857496 h 1684262"/>
              <a:gd name="connsiteX45" fmla="*/ 288371 w 1206769"/>
              <a:gd name="connsiteY45" fmla="*/ 765961 h 1684262"/>
              <a:gd name="connsiteX46" fmla="*/ 137972 w 1206769"/>
              <a:gd name="connsiteY46" fmla="*/ 911312 h 1684262"/>
              <a:gd name="connsiteX47" fmla="*/ 237889 w 1206769"/>
              <a:gd name="connsiteY47" fmla="*/ 961318 h 1684262"/>
              <a:gd name="connsiteX48" fmla="*/ 45770 w 1206769"/>
              <a:gd name="connsiteY48" fmla="*/ 1057426 h 1684262"/>
              <a:gd name="connsiteX49" fmla="*/ 80345 w 1206769"/>
              <a:gd name="connsiteY49" fmla="*/ 915122 h 1684262"/>
              <a:gd name="connsiteX50" fmla="*/ 91871 w 1206769"/>
              <a:gd name="connsiteY50" fmla="*/ 1107337 h 1684262"/>
              <a:gd name="connsiteX51" fmla="*/ 214838 w 1206769"/>
              <a:gd name="connsiteY51" fmla="*/ 1157343 h 1684262"/>
              <a:gd name="connsiteX52" fmla="*/ 322376 w 1206769"/>
              <a:gd name="connsiteY52" fmla="*/ 1240306 h 1684262"/>
              <a:gd name="connsiteX53" fmla="*/ 309707 w 1206769"/>
              <a:gd name="connsiteY53" fmla="*/ 1240306 h 1684262"/>
              <a:gd name="connsiteX54" fmla="*/ 311612 w 1206769"/>
              <a:gd name="connsiteY54" fmla="*/ 1248688 h 1684262"/>
              <a:gd name="connsiteX55" fmla="*/ 310755 w 1206769"/>
              <a:gd name="connsiteY55" fmla="*/ 1254784 h 1684262"/>
              <a:gd name="connsiteX56" fmla="*/ 309136 w 1206769"/>
              <a:gd name="connsiteY56" fmla="*/ 1259356 h 1684262"/>
              <a:gd name="connsiteX57" fmla="*/ 301230 w 1206769"/>
              <a:gd name="connsiteY57" fmla="*/ 1268023 h 1684262"/>
              <a:gd name="connsiteX58" fmla="*/ 283799 w 1206769"/>
              <a:gd name="connsiteY58" fmla="*/ 1268023 h 1684262"/>
              <a:gd name="connsiteX59" fmla="*/ 284847 w 1206769"/>
              <a:gd name="connsiteY59" fmla="*/ 1275167 h 1684262"/>
              <a:gd name="connsiteX60" fmla="*/ 395528 w 1206769"/>
              <a:gd name="connsiteY60" fmla="*/ 1319077 h 1684262"/>
              <a:gd name="connsiteX61" fmla="*/ 256939 w 1206769"/>
              <a:gd name="connsiteY61" fmla="*/ 1309552 h 1684262"/>
              <a:gd name="connsiteX62" fmla="*/ 256939 w 1206769"/>
              <a:gd name="connsiteY62" fmla="*/ 1309552 h 1684262"/>
              <a:gd name="connsiteX63" fmla="*/ 248176 w 1206769"/>
              <a:gd name="connsiteY63" fmla="*/ 1308219 h 1684262"/>
              <a:gd name="connsiteX64" fmla="*/ 247604 w 1206769"/>
              <a:gd name="connsiteY64" fmla="*/ 1308695 h 1684262"/>
              <a:gd name="connsiteX65" fmla="*/ 229793 w 1206769"/>
              <a:gd name="connsiteY65" fmla="*/ 1312219 h 1684262"/>
              <a:gd name="connsiteX66" fmla="*/ 146068 w 1206769"/>
              <a:gd name="connsiteY66" fmla="*/ 1230304 h 1684262"/>
              <a:gd name="connsiteX67" fmla="*/ 115302 w 1206769"/>
              <a:gd name="connsiteY67" fmla="*/ 1430329 h 1684262"/>
              <a:gd name="connsiteX68" fmla="*/ 349712 w 1206769"/>
              <a:gd name="connsiteY68" fmla="*/ 1480240 h 1684262"/>
              <a:gd name="connsiteX69" fmla="*/ 299420 w 1206769"/>
              <a:gd name="connsiteY69" fmla="*/ 1464619 h 1684262"/>
              <a:gd name="connsiteX70" fmla="*/ 320947 w 1206769"/>
              <a:gd name="connsiteY70" fmla="*/ 1477002 h 1684262"/>
              <a:gd name="connsiteX71" fmla="*/ 330472 w 1206769"/>
              <a:gd name="connsiteY71" fmla="*/ 1484336 h 1684262"/>
              <a:gd name="connsiteX72" fmla="*/ 388193 w 1206769"/>
              <a:gd name="connsiteY72" fmla="*/ 1545677 h 1684262"/>
              <a:gd name="connsiteX73" fmla="*/ 348760 w 1206769"/>
              <a:gd name="connsiteY73" fmla="*/ 1542439 h 1684262"/>
              <a:gd name="connsiteX74" fmla="*/ 329710 w 1206769"/>
              <a:gd name="connsiteY74" fmla="*/ 1549582 h 1684262"/>
              <a:gd name="connsiteX75" fmla="*/ 309422 w 1206769"/>
              <a:gd name="connsiteY75" fmla="*/ 1541201 h 1684262"/>
              <a:gd name="connsiteX76" fmla="*/ 294086 w 1206769"/>
              <a:gd name="connsiteY76" fmla="*/ 1528246 h 1684262"/>
              <a:gd name="connsiteX77" fmla="*/ 275036 w 1206769"/>
              <a:gd name="connsiteY77" fmla="*/ 1516531 h 1684262"/>
              <a:gd name="connsiteX78" fmla="*/ 272941 w 1206769"/>
              <a:gd name="connsiteY78" fmla="*/ 1515769 h 1684262"/>
              <a:gd name="connsiteX79" fmla="*/ 255796 w 1206769"/>
              <a:gd name="connsiteY79" fmla="*/ 1502624 h 1684262"/>
              <a:gd name="connsiteX80" fmla="*/ 255796 w 1206769"/>
              <a:gd name="connsiteY80" fmla="*/ 1502624 h 1684262"/>
              <a:gd name="connsiteX81" fmla="*/ 239889 w 1206769"/>
              <a:gd name="connsiteY81" fmla="*/ 1484241 h 1684262"/>
              <a:gd name="connsiteX82" fmla="*/ 203408 w 1206769"/>
              <a:gd name="connsiteY82" fmla="*/ 1484241 h 1684262"/>
              <a:gd name="connsiteX83" fmla="*/ 187216 w 1206769"/>
              <a:gd name="connsiteY83" fmla="*/ 1499100 h 1684262"/>
              <a:gd name="connsiteX84" fmla="*/ 490587 w 1206769"/>
              <a:gd name="connsiteY84" fmla="*/ 1673312 h 1684262"/>
              <a:gd name="connsiteX85" fmla="*/ 757287 w 1206769"/>
              <a:gd name="connsiteY85" fmla="*/ 1682361 h 1684262"/>
              <a:gd name="connsiteX86" fmla="*/ 987983 w 1206769"/>
              <a:gd name="connsiteY86" fmla="*/ 1594445 h 1684262"/>
              <a:gd name="connsiteX87" fmla="*/ 1152479 w 1206769"/>
              <a:gd name="connsiteY87" fmla="*/ 1394420 h 1684262"/>
              <a:gd name="connsiteX88" fmla="*/ 918736 w 1206769"/>
              <a:gd name="connsiteY88" fmla="*/ 1334222 h 1684262"/>
              <a:gd name="connsiteX89" fmla="*/ 826439 w 1206769"/>
              <a:gd name="connsiteY89" fmla="*/ 1349557 h 1684262"/>
              <a:gd name="connsiteX90" fmla="*/ 802817 w 1206769"/>
              <a:gd name="connsiteY90" fmla="*/ 1350414 h 1684262"/>
              <a:gd name="connsiteX91" fmla="*/ 802817 w 1206769"/>
              <a:gd name="connsiteY91" fmla="*/ 1350414 h 1684262"/>
              <a:gd name="connsiteX92" fmla="*/ 841869 w 1206769"/>
              <a:gd name="connsiteY92" fmla="*/ 1326507 h 1684262"/>
              <a:gd name="connsiteX93" fmla="*/ 884160 w 1206769"/>
              <a:gd name="connsiteY93" fmla="*/ 1322697 h 1684262"/>
              <a:gd name="connsiteX94" fmla="*/ 980267 w 1206769"/>
              <a:gd name="connsiteY94" fmla="*/ 1268881 h 1684262"/>
              <a:gd name="connsiteX95" fmla="*/ 1084090 w 1206769"/>
              <a:gd name="connsiteY95" fmla="*/ 1211254 h 1684262"/>
              <a:gd name="connsiteX96" fmla="*/ 911116 w 1206769"/>
              <a:gd name="connsiteY96" fmla="*/ 1022850 h 1684262"/>
              <a:gd name="connsiteX97" fmla="*/ 1193342 w 1206769"/>
              <a:gd name="connsiteY97" fmla="*/ 899406 h 1684262"/>
              <a:gd name="connsiteX98" fmla="*/ 759002 w 1206769"/>
              <a:gd name="connsiteY98" fmla="*/ 61206 h 1684262"/>
              <a:gd name="connsiteX99" fmla="*/ 720902 w 1206769"/>
              <a:gd name="connsiteY99" fmla="*/ 145788 h 1684262"/>
              <a:gd name="connsiteX100" fmla="*/ 759002 w 1206769"/>
              <a:gd name="connsiteY100" fmla="*/ 61396 h 1684262"/>
              <a:gd name="connsiteX101" fmla="*/ 363524 w 1206769"/>
              <a:gd name="connsiteY101" fmla="*/ 545743 h 1684262"/>
              <a:gd name="connsiteX102" fmla="*/ 348188 w 1206769"/>
              <a:gd name="connsiteY102" fmla="*/ 553458 h 1684262"/>
              <a:gd name="connsiteX103" fmla="*/ 363524 w 1206769"/>
              <a:gd name="connsiteY103" fmla="*/ 545743 h 1684262"/>
              <a:gd name="connsiteX104" fmla="*/ 232364 w 1206769"/>
              <a:gd name="connsiteY104" fmla="*/ 523073 h 1684262"/>
              <a:gd name="connsiteX105" fmla="*/ 239984 w 1206769"/>
              <a:gd name="connsiteY105" fmla="*/ 688427 h 1684262"/>
              <a:gd name="connsiteX106" fmla="*/ 232364 w 1206769"/>
              <a:gd name="connsiteY106" fmla="*/ 523073 h 1684262"/>
              <a:gd name="connsiteX107" fmla="*/ 339997 w 1206769"/>
              <a:gd name="connsiteY107" fmla="*/ 692237 h 1684262"/>
              <a:gd name="connsiteX108" fmla="*/ 470680 w 1206769"/>
              <a:gd name="connsiteY108" fmla="*/ 684522 h 1684262"/>
              <a:gd name="connsiteX109" fmla="*/ 339997 w 1206769"/>
              <a:gd name="connsiteY109" fmla="*/ 691856 h 1684262"/>
              <a:gd name="connsiteX110" fmla="*/ 382288 w 1206769"/>
              <a:gd name="connsiteY110" fmla="*/ 615370 h 1684262"/>
              <a:gd name="connsiteX111" fmla="*/ 516781 w 1206769"/>
              <a:gd name="connsiteY111" fmla="*/ 688332 h 1684262"/>
              <a:gd name="connsiteX112" fmla="*/ 382574 w 1206769"/>
              <a:gd name="connsiteY112" fmla="*/ 614989 h 1684262"/>
              <a:gd name="connsiteX113" fmla="*/ 201313 w 1206769"/>
              <a:gd name="connsiteY113" fmla="*/ 907502 h 1684262"/>
              <a:gd name="connsiteX114" fmla="*/ 163213 w 1206769"/>
              <a:gd name="connsiteY114" fmla="*/ 838255 h 1684262"/>
              <a:gd name="connsiteX115" fmla="*/ 201599 w 1206769"/>
              <a:gd name="connsiteY115" fmla="*/ 907121 h 1684262"/>
              <a:gd name="connsiteX116" fmla="*/ 70916 w 1206769"/>
              <a:gd name="connsiteY116" fmla="*/ 1295265 h 1684262"/>
              <a:gd name="connsiteX117" fmla="*/ 128066 w 1206769"/>
              <a:gd name="connsiteY117" fmla="*/ 1230019 h 1684262"/>
              <a:gd name="connsiteX118" fmla="*/ 231888 w 1206769"/>
              <a:gd name="connsiteY118" fmla="*/ 1341461 h 1684262"/>
              <a:gd name="connsiteX119" fmla="*/ 70916 w 1206769"/>
              <a:gd name="connsiteY119" fmla="*/ 1295265 h 1684262"/>
              <a:gd name="connsiteX120" fmla="*/ 232841 w 1206769"/>
              <a:gd name="connsiteY120" fmla="*/ 1376037 h 1684262"/>
              <a:gd name="connsiteX121" fmla="*/ 278942 w 1206769"/>
              <a:gd name="connsiteY121" fmla="*/ 1379847 h 1684262"/>
              <a:gd name="connsiteX122" fmla="*/ 232364 w 1206769"/>
              <a:gd name="connsiteY122" fmla="*/ 1376037 h 1684262"/>
              <a:gd name="connsiteX123" fmla="*/ 856157 w 1206769"/>
              <a:gd name="connsiteY123" fmla="*/ 715573 h 1684262"/>
              <a:gd name="connsiteX124" fmla="*/ 834725 w 1206769"/>
              <a:gd name="connsiteY124" fmla="*/ 719383 h 1684262"/>
              <a:gd name="connsiteX125" fmla="*/ 827296 w 1206769"/>
              <a:gd name="connsiteY125" fmla="*/ 718621 h 1684262"/>
              <a:gd name="connsiteX126" fmla="*/ 720997 w 1206769"/>
              <a:gd name="connsiteY126" fmla="*/ 657185 h 1684262"/>
              <a:gd name="connsiteX127" fmla="*/ 855680 w 1206769"/>
              <a:gd name="connsiteY127" fmla="*/ 715573 h 1684262"/>
              <a:gd name="connsiteX128" fmla="*/ 663371 w 1206769"/>
              <a:gd name="connsiteY128" fmla="*/ 722622 h 1684262"/>
              <a:gd name="connsiteX129" fmla="*/ 644321 w 1206769"/>
              <a:gd name="connsiteY129" fmla="*/ 807109 h 1684262"/>
              <a:gd name="connsiteX130" fmla="*/ 662894 w 1206769"/>
              <a:gd name="connsiteY130" fmla="*/ 723098 h 1684262"/>
              <a:gd name="connsiteX131" fmla="*/ 628795 w 1206769"/>
              <a:gd name="connsiteY131" fmla="*/ 753292 h 1684262"/>
              <a:gd name="connsiteX132" fmla="*/ 655655 w 1206769"/>
              <a:gd name="connsiteY132" fmla="*/ 726432 h 1684262"/>
              <a:gd name="connsiteX133" fmla="*/ 628319 w 1206769"/>
              <a:gd name="connsiteY133" fmla="*/ 753292 h 1684262"/>
              <a:gd name="connsiteX134" fmla="*/ 771003 w 1206769"/>
              <a:gd name="connsiteY134" fmla="*/ 757197 h 1684262"/>
              <a:gd name="connsiteX135" fmla="*/ 690231 w 1206769"/>
              <a:gd name="connsiteY135" fmla="*/ 822539 h 1684262"/>
              <a:gd name="connsiteX136" fmla="*/ 770527 w 1206769"/>
              <a:gd name="connsiteY136" fmla="*/ 757197 h 1684262"/>
              <a:gd name="connsiteX137" fmla="*/ 759478 w 1206769"/>
              <a:gd name="connsiteY137" fmla="*/ 538122 h 1684262"/>
              <a:gd name="connsiteX138" fmla="*/ 851680 w 1206769"/>
              <a:gd name="connsiteY138" fmla="*/ 480496 h 1684262"/>
              <a:gd name="connsiteX139" fmla="*/ 759002 w 1206769"/>
              <a:gd name="connsiteY139" fmla="*/ 538027 h 1684262"/>
              <a:gd name="connsiteX140" fmla="*/ 877874 w 1206769"/>
              <a:gd name="connsiteY140" fmla="*/ 342098 h 1684262"/>
              <a:gd name="connsiteX141" fmla="*/ 812532 w 1206769"/>
              <a:gd name="connsiteY141" fmla="*/ 442015 h 1684262"/>
              <a:gd name="connsiteX142" fmla="*/ 877874 w 1206769"/>
              <a:gd name="connsiteY142" fmla="*/ 342098 h 1684262"/>
              <a:gd name="connsiteX143" fmla="*/ 681754 w 1206769"/>
              <a:gd name="connsiteY143" fmla="*/ 323048 h 1684262"/>
              <a:gd name="connsiteX144" fmla="*/ 758716 w 1206769"/>
              <a:gd name="connsiteY144" fmla="*/ 430776 h 1684262"/>
              <a:gd name="connsiteX145" fmla="*/ 643368 w 1206769"/>
              <a:gd name="connsiteY145" fmla="*/ 396105 h 1684262"/>
              <a:gd name="connsiteX146" fmla="*/ 639463 w 1206769"/>
              <a:gd name="connsiteY146" fmla="*/ 438396 h 1684262"/>
              <a:gd name="connsiteX147" fmla="*/ 682040 w 1206769"/>
              <a:gd name="connsiteY147" fmla="*/ 323048 h 1684262"/>
              <a:gd name="connsiteX148" fmla="*/ 351236 w 1206769"/>
              <a:gd name="connsiteY148" fmla="*/ 219321 h 1684262"/>
              <a:gd name="connsiteX149" fmla="*/ 383907 w 1206769"/>
              <a:gd name="connsiteY149" fmla="*/ 183030 h 1684262"/>
              <a:gd name="connsiteX150" fmla="*/ 403624 w 1206769"/>
              <a:gd name="connsiteY150" fmla="*/ 175029 h 1684262"/>
              <a:gd name="connsiteX151" fmla="*/ 411244 w 1206769"/>
              <a:gd name="connsiteY151" fmla="*/ 176077 h 1684262"/>
              <a:gd name="connsiteX152" fmla="*/ 569264 w 1206769"/>
              <a:gd name="connsiteY152" fmla="*/ 242752 h 1684262"/>
              <a:gd name="connsiteX153" fmla="*/ 569835 w 1206769"/>
              <a:gd name="connsiteY153" fmla="*/ 242752 h 1684262"/>
              <a:gd name="connsiteX154" fmla="*/ 558786 w 1206769"/>
              <a:gd name="connsiteY154" fmla="*/ 299902 h 1684262"/>
              <a:gd name="connsiteX155" fmla="*/ 351522 w 1206769"/>
              <a:gd name="connsiteY155" fmla="*/ 219035 h 1684262"/>
              <a:gd name="connsiteX156" fmla="*/ 470680 w 1206769"/>
              <a:gd name="connsiteY156" fmla="*/ 361148 h 1684262"/>
              <a:gd name="connsiteX157" fmla="*/ 566787 w 1206769"/>
              <a:gd name="connsiteY157" fmla="*/ 503356 h 1684262"/>
              <a:gd name="connsiteX158" fmla="*/ 470680 w 1206769"/>
              <a:gd name="connsiteY158" fmla="*/ 361148 h 1684262"/>
              <a:gd name="connsiteX159" fmla="*/ 632129 w 1206769"/>
              <a:gd name="connsiteY159" fmla="*/ 453445 h 1684262"/>
              <a:gd name="connsiteX160" fmla="*/ 699280 w 1206769"/>
              <a:gd name="connsiteY160" fmla="*/ 515072 h 1684262"/>
              <a:gd name="connsiteX161" fmla="*/ 759002 w 1206769"/>
              <a:gd name="connsiteY161" fmla="*/ 438015 h 1684262"/>
              <a:gd name="connsiteX162" fmla="*/ 678230 w 1206769"/>
              <a:gd name="connsiteY162" fmla="*/ 610989 h 1684262"/>
              <a:gd name="connsiteX163" fmla="*/ 640130 w 1206769"/>
              <a:gd name="connsiteY163" fmla="*/ 587938 h 1684262"/>
              <a:gd name="connsiteX164" fmla="*/ 632129 w 1206769"/>
              <a:gd name="connsiteY164" fmla="*/ 453541 h 1684262"/>
              <a:gd name="connsiteX165" fmla="*/ 685945 w 1206769"/>
              <a:gd name="connsiteY165" fmla="*/ 837779 h 1684262"/>
              <a:gd name="connsiteX166" fmla="*/ 628223 w 1206769"/>
              <a:gd name="connsiteY166" fmla="*/ 930076 h 1684262"/>
              <a:gd name="connsiteX167" fmla="*/ 685945 w 1206769"/>
              <a:gd name="connsiteY167" fmla="*/ 837874 h 1684262"/>
              <a:gd name="connsiteX168" fmla="*/ 743571 w 1206769"/>
              <a:gd name="connsiteY168" fmla="*/ 1291360 h 1684262"/>
              <a:gd name="connsiteX169" fmla="*/ 547547 w 1206769"/>
              <a:gd name="connsiteY169" fmla="*/ 1206778 h 1684262"/>
              <a:gd name="connsiteX170" fmla="*/ 573359 w 1206769"/>
              <a:gd name="connsiteY170" fmla="*/ 1222399 h 1684262"/>
              <a:gd name="connsiteX171" fmla="*/ 603363 w 1206769"/>
              <a:gd name="connsiteY171" fmla="*/ 1227447 h 1684262"/>
              <a:gd name="connsiteX172" fmla="*/ 743571 w 1206769"/>
              <a:gd name="connsiteY172" fmla="*/ 1291455 h 1684262"/>
              <a:gd name="connsiteX173" fmla="*/ 578312 w 1206769"/>
              <a:gd name="connsiteY173" fmla="*/ 945412 h 1684262"/>
              <a:gd name="connsiteX174" fmla="*/ 689755 w 1206769"/>
              <a:gd name="connsiteY174" fmla="*/ 1122196 h 1684262"/>
              <a:gd name="connsiteX175" fmla="*/ 578312 w 1206769"/>
              <a:gd name="connsiteY175" fmla="*/ 945507 h 1684262"/>
              <a:gd name="connsiteX176" fmla="*/ 351522 w 1206769"/>
              <a:gd name="connsiteY176" fmla="*/ 1045424 h 1684262"/>
              <a:gd name="connsiteX177" fmla="*/ 382288 w 1206769"/>
              <a:gd name="connsiteY177" fmla="*/ 887785 h 1684262"/>
              <a:gd name="connsiteX178" fmla="*/ 351522 w 1206769"/>
              <a:gd name="connsiteY178" fmla="*/ 1045519 h 1684262"/>
              <a:gd name="connsiteX179" fmla="*/ 420674 w 1206769"/>
              <a:gd name="connsiteY179" fmla="*/ 1018373 h 1684262"/>
              <a:gd name="connsiteX180" fmla="*/ 605173 w 1206769"/>
              <a:gd name="connsiteY180" fmla="*/ 1180298 h 1684262"/>
              <a:gd name="connsiteX181" fmla="*/ 420674 w 1206769"/>
              <a:gd name="connsiteY181" fmla="*/ 1018373 h 1684262"/>
              <a:gd name="connsiteX182" fmla="*/ 366857 w 1206769"/>
              <a:gd name="connsiteY182" fmla="*/ 1414232 h 1684262"/>
              <a:gd name="connsiteX183" fmla="*/ 597553 w 1206769"/>
              <a:gd name="connsiteY183" fmla="*/ 1460428 h 1684262"/>
              <a:gd name="connsiteX184" fmla="*/ 366857 w 1206769"/>
              <a:gd name="connsiteY184" fmla="*/ 1414423 h 1684262"/>
              <a:gd name="connsiteX185" fmla="*/ 536021 w 1206769"/>
              <a:gd name="connsiteY185" fmla="*/ 1644928 h 1684262"/>
              <a:gd name="connsiteX186" fmla="*/ 497921 w 1206769"/>
              <a:gd name="connsiteY186" fmla="*/ 1625878 h 1684262"/>
              <a:gd name="connsiteX187" fmla="*/ 471061 w 1206769"/>
              <a:gd name="connsiteY187" fmla="*/ 1618162 h 1684262"/>
              <a:gd name="connsiteX188" fmla="*/ 471061 w 1206769"/>
              <a:gd name="connsiteY188" fmla="*/ 1664359 h 1684262"/>
              <a:gd name="connsiteX189" fmla="*/ 401814 w 1206769"/>
              <a:gd name="connsiteY189" fmla="*/ 1579777 h 1684262"/>
              <a:gd name="connsiteX190" fmla="*/ 536021 w 1206769"/>
              <a:gd name="connsiteY190" fmla="*/ 1645118 h 1684262"/>
              <a:gd name="connsiteX191" fmla="*/ 616698 w 1206769"/>
              <a:gd name="connsiteY191" fmla="*/ 1564156 h 1684262"/>
              <a:gd name="connsiteX192" fmla="*/ 555262 w 1206769"/>
              <a:gd name="connsiteY192" fmla="*/ 1541105 h 1684262"/>
              <a:gd name="connsiteX193" fmla="*/ 638510 w 1206769"/>
              <a:gd name="connsiteY193" fmla="*/ 1493480 h 1684262"/>
              <a:gd name="connsiteX194" fmla="*/ 644035 w 1206769"/>
              <a:gd name="connsiteY194" fmla="*/ 1491194 h 1684262"/>
              <a:gd name="connsiteX195" fmla="*/ 677658 w 1206769"/>
              <a:gd name="connsiteY195" fmla="*/ 1495671 h 1684262"/>
              <a:gd name="connsiteX196" fmla="*/ 690136 w 1206769"/>
              <a:gd name="connsiteY196" fmla="*/ 1506625 h 1684262"/>
              <a:gd name="connsiteX197" fmla="*/ 739761 w 1206769"/>
              <a:gd name="connsiteY197" fmla="*/ 1525675 h 1684262"/>
              <a:gd name="connsiteX198" fmla="*/ 616698 w 1206769"/>
              <a:gd name="connsiteY198" fmla="*/ 1564346 h 1684262"/>
              <a:gd name="connsiteX199" fmla="*/ 752144 w 1206769"/>
              <a:gd name="connsiteY199" fmla="*/ 1664739 h 1684262"/>
              <a:gd name="connsiteX200" fmla="*/ 739571 w 1206769"/>
              <a:gd name="connsiteY200" fmla="*/ 1664739 h 1684262"/>
              <a:gd name="connsiteX201" fmla="*/ 731093 w 1206769"/>
              <a:gd name="connsiteY201" fmla="*/ 1664739 h 1684262"/>
              <a:gd name="connsiteX202" fmla="*/ 727474 w 1206769"/>
              <a:gd name="connsiteY202" fmla="*/ 1664739 h 1684262"/>
              <a:gd name="connsiteX203" fmla="*/ 713663 w 1206769"/>
              <a:gd name="connsiteY203" fmla="*/ 1666740 h 1684262"/>
              <a:gd name="connsiteX204" fmla="*/ 704138 w 1206769"/>
              <a:gd name="connsiteY204" fmla="*/ 1665216 h 1684262"/>
              <a:gd name="connsiteX205" fmla="*/ 705471 w 1206769"/>
              <a:gd name="connsiteY205" fmla="*/ 1667693 h 1684262"/>
              <a:gd name="connsiteX206" fmla="*/ 789958 w 1206769"/>
              <a:gd name="connsiteY206" fmla="*/ 1610066 h 1684262"/>
              <a:gd name="connsiteX207" fmla="*/ 752144 w 1206769"/>
              <a:gd name="connsiteY207" fmla="*/ 1664930 h 1684262"/>
              <a:gd name="connsiteX208" fmla="*/ 857776 w 1206769"/>
              <a:gd name="connsiteY208" fmla="*/ 1591016 h 1684262"/>
              <a:gd name="connsiteX209" fmla="*/ 838726 w 1206769"/>
              <a:gd name="connsiteY209" fmla="*/ 1568918 h 1684262"/>
              <a:gd name="connsiteX210" fmla="*/ 836059 w 1206769"/>
              <a:gd name="connsiteY210" fmla="*/ 1564251 h 1684262"/>
              <a:gd name="connsiteX211" fmla="*/ 908639 w 1206769"/>
              <a:gd name="connsiteY211" fmla="*/ 1497576 h 1684262"/>
              <a:gd name="connsiteX212" fmla="*/ 921022 w 1206769"/>
              <a:gd name="connsiteY212" fmla="*/ 1495766 h 1684262"/>
              <a:gd name="connsiteX213" fmla="*/ 935595 w 1206769"/>
              <a:gd name="connsiteY213" fmla="*/ 1498243 h 1684262"/>
              <a:gd name="connsiteX214" fmla="*/ 985982 w 1206769"/>
              <a:gd name="connsiteY214" fmla="*/ 1513959 h 1684262"/>
              <a:gd name="connsiteX215" fmla="*/ 857776 w 1206769"/>
              <a:gd name="connsiteY215" fmla="*/ 1591207 h 1684262"/>
              <a:gd name="connsiteX216" fmla="*/ 1028083 w 1206769"/>
              <a:gd name="connsiteY216" fmla="*/ 1444998 h 1684262"/>
              <a:gd name="connsiteX217" fmla="*/ 916545 w 1206769"/>
              <a:gd name="connsiteY217" fmla="*/ 1468144 h 1684262"/>
              <a:gd name="connsiteX218" fmla="*/ 1028083 w 1206769"/>
              <a:gd name="connsiteY218" fmla="*/ 1445188 h 1684262"/>
              <a:gd name="connsiteX219" fmla="*/ 862729 w 1206769"/>
              <a:gd name="connsiteY219" fmla="*/ 1410422 h 1684262"/>
              <a:gd name="connsiteX220" fmla="*/ 647464 w 1206769"/>
              <a:gd name="connsiteY220" fmla="*/ 1448522 h 1684262"/>
              <a:gd name="connsiteX221" fmla="*/ 862729 w 1206769"/>
              <a:gd name="connsiteY221" fmla="*/ 1410613 h 1684262"/>
              <a:gd name="connsiteX222" fmla="*/ 689755 w 1206769"/>
              <a:gd name="connsiteY222" fmla="*/ 1391372 h 1684262"/>
              <a:gd name="connsiteX223" fmla="*/ 924260 w 1206769"/>
              <a:gd name="connsiteY223" fmla="*/ 1306790 h 1684262"/>
              <a:gd name="connsiteX224" fmla="*/ 689755 w 1206769"/>
              <a:gd name="connsiteY224" fmla="*/ 1391372 h 1684262"/>
              <a:gd name="connsiteX225" fmla="*/ 1162576 w 1206769"/>
              <a:gd name="connsiteY225" fmla="*/ 1057045 h 1684262"/>
              <a:gd name="connsiteX226" fmla="*/ 1148669 w 1206769"/>
              <a:gd name="connsiteY226" fmla="*/ 1134388 h 1684262"/>
              <a:gd name="connsiteX227" fmla="*/ 1107140 w 1206769"/>
              <a:gd name="connsiteY227" fmla="*/ 1170773 h 1684262"/>
              <a:gd name="connsiteX228" fmla="*/ 1066754 w 1206769"/>
              <a:gd name="connsiteY228" fmla="*/ 1139722 h 1684262"/>
              <a:gd name="connsiteX229" fmla="*/ 1035703 w 1206769"/>
              <a:gd name="connsiteY229" fmla="*/ 1087715 h 1684262"/>
              <a:gd name="connsiteX230" fmla="*/ 1162576 w 1206769"/>
              <a:gd name="connsiteY230" fmla="*/ 1057045 h 1684262"/>
              <a:gd name="connsiteX231" fmla="*/ 978077 w 1206769"/>
              <a:gd name="connsiteY231" fmla="*/ 1203063 h 1684262"/>
              <a:gd name="connsiteX232" fmla="*/ 972552 w 1206769"/>
              <a:gd name="connsiteY232" fmla="*/ 1215160 h 1684262"/>
              <a:gd name="connsiteX233" fmla="*/ 973790 w 1206769"/>
              <a:gd name="connsiteY233" fmla="*/ 1224685 h 1684262"/>
              <a:gd name="connsiteX234" fmla="*/ 958836 w 1206769"/>
              <a:gd name="connsiteY234" fmla="*/ 1264404 h 1684262"/>
              <a:gd name="connsiteX235" fmla="*/ 905020 w 1206769"/>
              <a:gd name="connsiteY235" fmla="*/ 1118290 h 1684262"/>
              <a:gd name="connsiteX236" fmla="*/ 978077 w 1206769"/>
              <a:gd name="connsiteY236" fmla="*/ 120306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45857 w 1206769"/>
              <a:gd name="connsiteY48" fmla="*/ 1057466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107227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45857 w 1206769"/>
              <a:gd name="connsiteY48" fmla="*/ 1057466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107227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107227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7479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7479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17635 w 1206769"/>
              <a:gd name="connsiteY130" fmla="*/ 708913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17635 w 1206769"/>
              <a:gd name="connsiteY129" fmla="*/ 708913 h 1684262"/>
              <a:gd name="connsiteX130" fmla="*/ 721084 w 1206769"/>
              <a:gd name="connsiteY130" fmla="*/ 657225 h 1684262"/>
              <a:gd name="connsiteX131" fmla="*/ 855767 w 1206769"/>
              <a:gd name="connsiteY131" fmla="*/ 715613 h 1684262"/>
              <a:gd name="connsiteX132" fmla="*/ 856244 w 1206769"/>
              <a:gd name="connsiteY132" fmla="*/ 715613 h 1684262"/>
              <a:gd name="connsiteX133" fmla="*/ 663458 w 1206769"/>
              <a:gd name="connsiteY133" fmla="*/ 722662 h 1684262"/>
              <a:gd name="connsiteX134" fmla="*/ 644408 w 1206769"/>
              <a:gd name="connsiteY134" fmla="*/ 807149 h 1684262"/>
              <a:gd name="connsiteX135" fmla="*/ 662981 w 1206769"/>
              <a:gd name="connsiteY135" fmla="*/ 723138 h 1684262"/>
              <a:gd name="connsiteX136" fmla="*/ 663458 w 1206769"/>
              <a:gd name="connsiteY136" fmla="*/ 722662 h 1684262"/>
              <a:gd name="connsiteX137" fmla="*/ 628882 w 1206769"/>
              <a:gd name="connsiteY137" fmla="*/ 753332 h 1684262"/>
              <a:gd name="connsiteX138" fmla="*/ 655742 w 1206769"/>
              <a:gd name="connsiteY138" fmla="*/ 726472 h 1684262"/>
              <a:gd name="connsiteX139" fmla="*/ 628406 w 1206769"/>
              <a:gd name="connsiteY139" fmla="*/ 753332 h 1684262"/>
              <a:gd name="connsiteX140" fmla="*/ 628882 w 1206769"/>
              <a:gd name="connsiteY140" fmla="*/ 753332 h 1684262"/>
              <a:gd name="connsiteX141" fmla="*/ 771090 w 1206769"/>
              <a:gd name="connsiteY141" fmla="*/ 757237 h 1684262"/>
              <a:gd name="connsiteX142" fmla="*/ 690318 w 1206769"/>
              <a:gd name="connsiteY142" fmla="*/ 822579 h 1684262"/>
              <a:gd name="connsiteX143" fmla="*/ 770614 w 1206769"/>
              <a:gd name="connsiteY143" fmla="*/ 757237 h 1684262"/>
              <a:gd name="connsiteX144" fmla="*/ 771090 w 1206769"/>
              <a:gd name="connsiteY144" fmla="*/ 757237 h 1684262"/>
              <a:gd name="connsiteX145" fmla="*/ 759565 w 1206769"/>
              <a:gd name="connsiteY145" fmla="*/ 538162 h 1684262"/>
              <a:gd name="connsiteX146" fmla="*/ 851767 w 1206769"/>
              <a:gd name="connsiteY146" fmla="*/ 480536 h 1684262"/>
              <a:gd name="connsiteX147" fmla="*/ 759089 w 1206769"/>
              <a:gd name="connsiteY147" fmla="*/ 538067 h 1684262"/>
              <a:gd name="connsiteX148" fmla="*/ 759565 w 1206769"/>
              <a:gd name="connsiteY148" fmla="*/ 538162 h 1684262"/>
              <a:gd name="connsiteX149" fmla="*/ 877961 w 1206769"/>
              <a:gd name="connsiteY149" fmla="*/ 342138 h 1684262"/>
              <a:gd name="connsiteX150" fmla="*/ 812619 w 1206769"/>
              <a:gd name="connsiteY150" fmla="*/ 442055 h 1684262"/>
              <a:gd name="connsiteX151" fmla="*/ 877961 w 1206769"/>
              <a:gd name="connsiteY151" fmla="*/ 342138 h 1684262"/>
              <a:gd name="connsiteX152" fmla="*/ 681841 w 1206769"/>
              <a:gd name="connsiteY152" fmla="*/ 323088 h 1684262"/>
              <a:gd name="connsiteX153" fmla="*/ 758803 w 1206769"/>
              <a:gd name="connsiteY153" fmla="*/ 430816 h 1684262"/>
              <a:gd name="connsiteX154" fmla="*/ 643455 w 1206769"/>
              <a:gd name="connsiteY154" fmla="*/ 396145 h 1684262"/>
              <a:gd name="connsiteX155" fmla="*/ 639550 w 1206769"/>
              <a:gd name="connsiteY155" fmla="*/ 438436 h 1684262"/>
              <a:gd name="connsiteX156" fmla="*/ 682127 w 1206769"/>
              <a:gd name="connsiteY156" fmla="*/ 323088 h 1684262"/>
              <a:gd name="connsiteX157" fmla="*/ 681841 w 1206769"/>
              <a:gd name="connsiteY157" fmla="*/ 323088 h 1684262"/>
              <a:gd name="connsiteX158" fmla="*/ 351323 w 1206769"/>
              <a:gd name="connsiteY158" fmla="*/ 219361 h 1684262"/>
              <a:gd name="connsiteX159" fmla="*/ 383994 w 1206769"/>
              <a:gd name="connsiteY159" fmla="*/ 183070 h 1684262"/>
              <a:gd name="connsiteX160" fmla="*/ 403711 w 1206769"/>
              <a:gd name="connsiteY160" fmla="*/ 175069 h 1684262"/>
              <a:gd name="connsiteX161" fmla="*/ 411331 w 1206769"/>
              <a:gd name="connsiteY161" fmla="*/ 176117 h 1684262"/>
              <a:gd name="connsiteX162" fmla="*/ 569351 w 1206769"/>
              <a:gd name="connsiteY162" fmla="*/ 242792 h 1684262"/>
              <a:gd name="connsiteX163" fmla="*/ 569922 w 1206769"/>
              <a:gd name="connsiteY163" fmla="*/ 242792 h 1684262"/>
              <a:gd name="connsiteX164" fmla="*/ 558873 w 1206769"/>
              <a:gd name="connsiteY164" fmla="*/ 299942 h 1684262"/>
              <a:gd name="connsiteX165" fmla="*/ 351609 w 1206769"/>
              <a:gd name="connsiteY165" fmla="*/ 219075 h 1684262"/>
              <a:gd name="connsiteX166" fmla="*/ 351323 w 1206769"/>
              <a:gd name="connsiteY166" fmla="*/ 219361 h 1684262"/>
              <a:gd name="connsiteX167" fmla="*/ 470767 w 1206769"/>
              <a:gd name="connsiteY167" fmla="*/ 361188 h 1684262"/>
              <a:gd name="connsiteX168" fmla="*/ 566874 w 1206769"/>
              <a:gd name="connsiteY168" fmla="*/ 503396 h 1684262"/>
              <a:gd name="connsiteX169" fmla="*/ 470767 w 1206769"/>
              <a:gd name="connsiteY169" fmla="*/ 361188 h 1684262"/>
              <a:gd name="connsiteX170" fmla="*/ 632216 w 1206769"/>
              <a:gd name="connsiteY170" fmla="*/ 453485 h 1684262"/>
              <a:gd name="connsiteX171" fmla="*/ 699367 w 1206769"/>
              <a:gd name="connsiteY171" fmla="*/ 515112 h 1684262"/>
              <a:gd name="connsiteX172" fmla="*/ 759089 w 1206769"/>
              <a:gd name="connsiteY172" fmla="*/ 438055 h 1684262"/>
              <a:gd name="connsiteX173" fmla="*/ 678317 w 1206769"/>
              <a:gd name="connsiteY173" fmla="*/ 611029 h 1684262"/>
              <a:gd name="connsiteX174" fmla="*/ 640217 w 1206769"/>
              <a:gd name="connsiteY174" fmla="*/ 587978 h 1684262"/>
              <a:gd name="connsiteX175" fmla="*/ 632216 w 1206769"/>
              <a:gd name="connsiteY175" fmla="*/ 453581 h 1684262"/>
              <a:gd name="connsiteX176" fmla="*/ 632216 w 1206769"/>
              <a:gd name="connsiteY176" fmla="*/ 453485 h 1684262"/>
              <a:gd name="connsiteX177" fmla="*/ 686032 w 1206769"/>
              <a:gd name="connsiteY177" fmla="*/ 837819 h 1684262"/>
              <a:gd name="connsiteX178" fmla="*/ 628310 w 1206769"/>
              <a:gd name="connsiteY178" fmla="*/ 930116 h 1684262"/>
              <a:gd name="connsiteX179" fmla="*/ 686032 w 1206769"/>
              <a:gd name="connsiteY179" fmla="*/ 837914 h 1684262"/>
              <a:gd name="connsiteX180" fmla="*/ 686032 w 1206769"/>
              <a:gd name="connsiteY180" fmla="*/ 837819 h 1684262"/>
              <a:gd name="connsiteX181" fmla="*/ 743658 w 1206769"/>
              <a:gd name="connsiteY181" fmla="*/ 1291400 h 1684262"/>
              <a:gd name="connsiteX182" fmla="*/ 547634 w 1206769"/>
              <a:gd name="connsiteY182" fmla="*/ 1206818 h 1684262"/>
              <a:gd name="connsiteX183" fmla="*/ 573446 w 1206769"/>
              <a:gd name="connsiteY183" fmla="*/ 1222439 h 1684262"/>
              <a:gd name="connsiteX184" fmla="*/ 603450 w 1206769"/>
              <a:gd name="connsiteY184" fmla="*/ 1227487 h 1684262"/>
              <a:gd name="connsiteX185" fmla="*/ 743658 w 1206769"/>
              <a:gd name="connsiteY185" fmla="*/ 1291495 h 1684262"/>
              <a:gd name="connsiteX186" fmla="*/ 743658 w 1206769"/>
              <a:gd name="connsiteY186" fmla="*/ 1291400 h 1684262"/>
              <a:gd name="connsiteX187" fmla="*/ 578399 w 1206769"/>
              <a:gd name="connsiteY187" fmla="*/ 945452 h 1684262"/>
              <a:gd name="connsiteX188" fmla="*/ 689842 w 1206769"/>
              <a:gd name="connsiteY188" fmla="*/ 1122236 h 1684262"/>
              <a:gd name="connsiteX189" fmla="*/ 578399 w 1206769"/>
              <a:gd name="connsiteY189" fmla="*/ 945547 h 1684262"/>
              <a:gd name="connsiteX190" fmla="*/ 578399 w 1206769"/>
              <a:gd name="connsiteY190" fmla="*/ 945452 h 1684262"/>
              <a:gd name="connsiteX191" fmla="*/ 351609 w 1206769"/>
              <a:gd name="connsiteY191" fmla="*/ 1045464 h 1684262"/>
              <a:gd name="connsiteX192" fmla="*/ 382375 w 1206769"/>
              <a:gd name="connsiteY192" fmla="*/ 887825 h 1684262"/>
              <a:gd name="connsiteX193" fmla="*/ 351609 w 1206769"/>
              <a:gd name="connsiteY193" fmla="*/ 1045559 h 1684262"/>
              <a:gd name="connsiteX194" fmla="*/ 351609 w 1206769"/>
              <a:gd name="connsiteY194" fmla="*/ 1045464 h 1684262"/>
              <a:gd name="connsiteX195" fmla="*/ 420761 w 1206769"/>
              <a:gd name="connsiteY195" fmla="*/ 1018413 h 1684262"/>
              <a:gd name="connsiteX196" fmla="*/ 605260 w 1206769"/>
              <a:gd name="connsiteY196" fmla="*/ 1180338 h 1684262"/>
              <a:gd name="connsiteX197" fmla="*/ 420761 w 1206769"/>
              <a:gd name="connsiteY197" fmla="*/ 1018413 h 1684262"/>
              <a:gd name="connsiteX198" fmla="*/ 366944 w 1206769"/>
              <a:gd name="connsiteY198" fmla="*/ 1414272 h 1684262"/>
              <a:gd name="connsiteX199" fmla="*/ 597640 w 1206769"/>
              <a:gd name="connsiteY199" fmla="*/ 1460468 h 1684262"/>
              <a:gd name="connsiteX200" fmla="*/ 366944 w 1206769"/>
              <a:gd name="connsiteY200" fmla="*/ 1414463 h 1684262"/>
              <a:gd name="connsiteX201" fmla="*/ 366944 w 1206769"/>
              <a:gd name="connsiteY201" fmla="*/ 1414272 h 1684262"/>
              <a:gd name="connsiteX202" fmla="*/ 536108 w 1206769"/>
              <a:gd name="connsiteY202" fmla="*/ 1644968 h 1684262"/>
              <a:gd name="connsiteX203" fmla="*/ 498008 w 1206769"/>
              <a:gd name="connsiteY203" fmla="*/ 1625918 h 1684262"/>
              <a:gd name="connsiteX204" fmla="*/ 471148 w 1206769"/>
              <a:gd name="connsiteY204" fmla="*/ 1618202 h 1684262"/>
              <a:gd name="connsiteX205" fmla="*/ 471148 w 1206769"/>
              <a:gd name="connsiteY205" fmla="*/ 1664399 h 1684262"/>
              <a:gd name="connsiteX206" fmla="*/ 401901 w 1206769"/>
              <a:gd name="connsiteY206" fmla="*/ 1579817 h 1684262"/>
              <a:gd name="connsiteX207" fmla="*/ 536108 w 1206769"/>
              <a:gd name="connsiteY207" fmla="*/ 1645158 h 1684262"/>
              <a:gd name="connsiteX208" fmla="*/ 536108 w 1206769"/>
              <a:gd name="connsiteY208" fmla="*/ 1644968 h 1684262"/>
              <a:gd name="connsiteX209" fmla="*/ 616785 w 1206769"/>
              <a:gd name="connsiteY209" fmla="*/ 1564196 h 1684262"/>
              <a:gd name="connsiteX210" fmla="*/ 555349 w 1206769"/>
              <a:gd name="connsiteY210" fmla="*/ 1541145 h 1684262"/>
              <a:gd name="connsiteX211" fmla="*/ 638597 w 1206769"/>
              <a:gd name="connsiteY211" fmla="*/ 1493520 h 1684262"/>
              <a:gd name="connsiteX212" fmla="*/ 644122 w 1206769"/>
              <a:gd name="connsiteY212" fmla="*/ 1491234 h 1684262"/>
              <a:gd name="connsiteX213" fmla="*/ 677745 w 1206769"/>
              <a:gd name="connsiteY213" fmla="*/ 1495711 h 1684262"/>
              <a:gd name="connsiteX214" fmla="*/ 690223 w 1206769"/>
              <a:gd name="connsiteY214" fmla="*/ 1506665 h 1684262"/>
              <a:gd name="connsiteX215" fmla="*/ 739848 w 1206769"/>
              <a:gd name="connsiteY215" fmla="*/ 1525715 h 1684262"/>
              <a:gd name="connsiteX216" fmla="*/ 616785 w 1206769"/>
              <a:gd name="connsiteY216" fmla="*/ 1564386 h 1684262"/>
              <a:gd name="connsiteX217" fmla="*/ 616785 w 1206769"/>
              <a:gd name="connsiteY217" fmla="*/ 1564196 h 1684262"/>
              <a:gd name="connsiteX218" fmla="*/ 752231 w 1206769"/>
              <a:gd name="connsiteY218" fmla="*/ 1664779 h 1684262"/>
              <a:gd name="connsiteX219" fmla="*/ 739658 w 1206769"/>
              <a:gd name="connsiteY219" fmla="*/ 1664779 h 1684262"/>
              <a:gd name="connsiteX220" fmla="*/ 731180 w 1206769"/>
              <a:gd name="connsiteY220" fmla="*/ 1664779 h 1684262"/>
              <a:gd name="connsiteX221" fmla="*/ 727561 w 1206769"/>
              <a:gd name="connsiteY221" fmla="*/ 1664779 h 1684262"/>
              <a:gd name="connsiteX222" fmla="*/ 713750 w 1206769"/>
              <a:gd name="connsiteY222" fmla="*/ 1666780 h 1684262"/>
              <a:gd name="connsiteX223" fmla="*/ 704225 w 1206769"/>
              <a:gd name="connsiteY223" fmla="*/ 1665256 h 1684262"/>
              <a:gd name="connsiteX224" fmla="*/ 705558 w 1206769"/>
              <a:gd name="connsiteY224" fmla="*/ 1667733 h 1684262"/>
              <a:gd name="connsiteX225" fmla="*/ 790045 w 1206769"/>
              <a:gd name="connsiteY225" fmla="*/ 1610106 h 1684262"/>
              <a:gd name="connsiteX226" fmla="*/ 752231 w 1206769"/>
              <a:gd name="connsiteY226" fmla="*/ 1664970 h 1684262"/>
              <a:gd name="connsiteX227" fmla="*/ 752231 w 1206769"/>
              <a:gd name="connsiteY227" fmla="*/ 1664779 h 1684262"/>
              <a:gd name="connsiteX228" fmla="*/ 857863 w 1206769"/>
              <a:gd name="connsiteY228" fmla="*/ 1591056 h 1684262"/>
              <a:gd name="connsiteX229" fmla="*/ 838813 w 1206769"/>
              <a:gd name="connsiteY229" fmla="*/ 1568958 h 1684262"/>
              <a:gd name="connsiteX230" fmla="*/ 836146 w 1206769"/>
              <a:gd name="connsiteY230" fmla="*/ 1564291 h 1684262"/>
              <a:gd name="connsiteX231" fmla="*/ 908726 w 1206769"/>
              <a:gd name="connsiteY231" fmla="*/ 1497616 h 1684262"/>
              <a:gd name="connsiteX232" fmla="*/ 921109 w 1206769"/>
              <a:gd name="connsiteY232" fmla="*/ 1495806 h 1684262"/>
              <a:gd name="connsiteX233" fmla="*/ 935682 w 1206769"/>
              <a:gd name="connsiteY233" fmla="*/ 1498283 h 1684262"/>
              <a:gd name="connsiteX234" fmla="*/ 986069 w 1206769"/>
              <a:gd name="connsiteY234" fmla="*/ 1513999 h 1684262"/>
              <a:gd name="connsiteX235" fmla="*/ 857863 w 1206769"/>
              <a:gd name="connsiteY235" fmla="*/ 1591247 h 1684262"/>
              <a:gd name="connsiteX236" fmla="*/ 857863 w 1206769"/>
              <a:gd name="connsiteY236" fmla="*/ 1591056 h 1684262"/>
              <a:gd name="connsiteX237" fmla="*/ 1028170 w 1206769"/>
              <a:gd name="connsiteY237" fmla="*/ 1445038 h 1684262"/>
              <a:gd name="connsiteX238" fmla="*/ 916632 w 1206769"/>
              <a:gd name="connsiteY238" fmla="*/ 1468184 h 1684262"/>
              <a:gd name="connsiteX239" fmla="*/ 1028170 w 1206769"/>
              <a:gd name="connsiteY239" fmla="*/ 1445228 h 1684262"/>
              <a:gd name="connsiteX240" fmla="*/ 1028170 w 1206769"/>
              <a:gd name="connsiteY240" fmla="*/ 1445038 h 1684262"/>
              <a:gd name="connsiteX241" fmla="*/ 862816 w 1206769"/>
              <a:gd name="connsiteY241" fmla="*/ 1410462 h 1684262"/>
              <a:gd name="connsiteX242" fmla="*/ 647551 w 1206769"/>
              <a:gd name="connsiteY242" fmla="*/ 1448562 h 1684262"/>
              <a:gd name="connsiteX243" fmla="*/ 862816 w 1206769"/>
              <a:gd name="connsiteY243" fmla="*/ 1410653 h 1684262"/>
              <a:gd name="connsiteX244" fmla="*/ 862816 w 1206769"/>
              <a:gd name="connsiteY244" fmla="*/ 1410462 h 1684262"/>
              <a:gd name="connsiteX245" fmla="*/ 689842 w 1206769"/>
              <a:gd name="connsiteY245" fmla="*/ 1391412 h 1684262"/>
              <a:gd name="connsiteX246" fmla="*/ 924347 w 1206769"/>
              <a:gd name="connsiteY246" fmla="*/ 1306830 h 1684262"/>
              <a:gd name="connsiteX247" fmla="*/ 689842 w 1206769"/>
              <a:gd name="connsiteY247" fmla="*/ 1391412 h 1684262"/>
              <a:gd name="connsiteX248" fmla="*/ 1162663 w 1206769"/>
              <a:gd name="connsiteY248" fmla="*/ 1057085 h 1684262"/>
              <a:gd name="connsiteX249" fmla="*/ 1148756 w 1206769"/>
              <a:gd name="connsiteY249" fmla="*/ 1134428 h 1684262"/>
              <a:gd name="connsiteX250" fmla="*/ 1099916 w 1206769"/>
              <a:gd name="connsiteY250" fmla="*/ 1153753 h 1684262"/>
              <a:gd name="connsiteX251" fmla="*/ 1066841 w 1206769"/>
              <a:gd name="connsiteY251" fmla="*/ 1139762 h 1684262"/>
              <a:gd name="connsiteX252" fmla="*/ 1035790 w 1206769"/>
              <a:gd name="connsiteY252" fmla="*/ 1087755 h 1684262"/>
              <a:gd name="connsiteX253" fmla="*/ 1162663 w 1206769"/>
              <a:gd name="connsiteY253" fmla="*/ 1057085 h 1684262"/>
              <a:gd name="connsiteX254" fmla="*/ 978164 w 1206769"/>
              <a:gd name="connsiteY254" fmla="*/ 1203103 h 1684262"/>
              <a:gd name="connsiteX255" fmla="*/ 972639 w 1206769"/>
              <a:gd name="connsiteY255" fmla="*/ 1215200 h 1684262"/>
              <a:gd name="connsiteX256" fmla="*/ 973877 w 1206769"/>
              <a:gd name="connsiteY256" fmla="*/ 1224725 h 1684262"/>
              <a:gd name="connsiteX257" fmla="*/ 958923 w 1206769"/>
              <a:gd name="connsiteY257" fmla="*/ 1264444 h 1684262"/>
              <a:gd name="connsiteX258" fmla="*/ 905107 w 1206769"/>
              <a:gd name="connsiteY258" fmla="*/ 1118330 h 1684262"/>
              <a:gd name="connsiteX259" fmla="*/ 978164 w 1206769"/>
              <a:gd name="connsiteY259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99916 w 1206769"/>
              <a:gd name="connsiteY249" fmla="*/ 1153753 h 1684262"/>
              <a:gd name="connsiteX250" fmla="*/ 1066841 w 1206769"/>
              <a:gd name="connsiteY250" fmla="*/ 1139762 h 1684262"/>
              <a:gd name="connsiteX251" fmla="*/ 1035790 w 1206769"/>
              <a:gd name="connsiteY251" fmla="*/ 1087755 h 1684262"/>
              <a:gd name="connsiteX252" fmla="*/ 1162663 w 1206769"/>
              <a:gd name="connsiteY252" fmla="*/ 1057085 h 1684262"/>
              <a:gd name="connsiteX253" fmla="*/ 978164 w 1206769"/>
              <a:gd name="connsiteY253" fmla="*/ 1203103 h 1684262"/>
              <a:gd name="connsiteX254" fmla="*/ 972639 w 1206769"/>
              <a:gd name="connsiteY254" fmla="*/ 1215200 h 1684262"/>
              <a:gd name="connsiteX255" fmla="*/ 973877 w 1206769"/>
              <a:gd name="connsiteY255" fmla="*/ 1224725 h 1684262"/>
              <a:gd name="connsiteX256" fmla="*/ 958923 w 1206769"/>
              <a:gd name="connsiteY256" fmla="*/ 1264444 h 1684262"/>
              <a:gd name="connsiteX257" fmla="*/ 905107 w 1206769"/>
              <a:gd name="connsiteY257" fmla="*/ 1118330 h 1684262"/>
              <a:gd name="connsiteX258" fmla="*/ 978164 w 1206769"/>
              <a:gd name="connsiteY258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99916 w 1206769"/>
              <a:gd name="connsiteY249" fmla="*/ 1153753 h 1684262"/>
              <a:gd name="connsiteX250" fmla="*/ 1066841 w 1206769"/>
              <a:gd name="connsiteY250" fmla="*/ 1139762 h 1684262"/>
              <a:gd name="connsiteX251" fmla="*/ 1035790 w 1206769"/>
              <a:gd name="connsiteY251" fmla="*/ 1087755 h 1684262"/>
              <a:gd name="connsiteX252" fmla="*/ 1162663 w 1206769"/>
              <a:gd name="connsiteY252" fmla="*/ 1057085 h 1684262"/>
              <a:gd name="connsiteX253" fmla="*/ 978164 w 1206769"/>
              <a:gd name="connsiteY253" fmla="*/ 1203103 h 1684262"/>
              <a:gd name="connsiteX254" fmla="*/ 972639 w 1206769"/>
              <a:gd name="connsiteY254" fmla="*/ 1215200 h 1684262"/>
              <a:gd name="connsiteX255" fmla="*/ 973877 w 1206769"/>
              <a:gd name="connsiteY255" fmla="*/ 1224725 h 1684262"/>
              <a:gd name="connsiteX256" fmla="*/ 958923 w 1206769"/>
              <a:gd name="connsiteY256" fmla="*/ 1264444 h 1684262"/>
              <a:gd name="connsiteX257" fmla="*/ 905107 w 1206769"/>
              <a:gd name="connsiteY257" fmla="*/ 1118330 h 1684262"/>
              <a:gd name="connsiteX258" fmla="*/ 978164 w 1206769"/>
              <a:gd name="connsiteY258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78164 w 1206769"/>
              <a:gd name="connsiteY252" fmla="*/ 1203103 h 1684262"/>
              <a:gd name="connsiteX253" fmla="*/ 972639 w 1206769"/>
              <a:gd name="connsiteY253" fmla="*/ 1215200 h 1684262"/>
              <a:gd name="connsiteX254" fmla="*/ 973877 w 1206769"/>
              <a:gd name="connsiteY254" fmla="*/ 1224725 h 1684262"/>
              <a:gd name="connsiteX255" fmla="*/ 958923 w 1206769"/>
              <a:gd name="connsiteY255" fmla="*/ 1264444 h 1684262"/>
              <a:gd name="connsiteX256" fmla="*/ 905107 w 1206769"/>
              <a:gd name="connsiteY256" fmla="*/ 1118330 h 1684262"/>
              <a:gd name="connsiteX257" fmla="*/ 978164 w 1206769"/>
              <a:gd name="connsiteY257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78164 w 1206769"/>
              <a:gd name="connsiteY252" fmla="*/ 1203103 h 1684262"/>
              <a:gd name="connsiteX253" fmla="*/ 972639 w 1206769"/>
              <a:gd name="connsiteY253" fmla="*/ 1215200 h 1684262"/>
              <a:gd name="connsiteX254" fmla="*/ 958923 w 1206769"/>
              <a:gd name="connsiteY254" fmla="*/ 1264444 h 1684262"/>
              <a:gd name="connsiteX255" fmla="*/ 905107 w 1206769"/>
              <a:gd name="connsiteY255" fmla="*/ 1118330 h 1684262"/>
              <a:gd name="connsiteX256" fmla="*/ 978164 w 1206769"/>
              <a:gd name="connsiteY256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87913 w 1206769"/>
              <a:gd name="connsiteY252" fmla="*/ 1181170 h 1684262"/>
              <a:gd name="connsiteX253" fmla="*/ 972639 w 1206769"/>
              <a:gd name="connsiteY253" fmla="*/ 1215200 h 1684262"/>
              <a:gd name="connsiteX254" fmla="*/ 958923 w 1206769"/>
              <a:gd name="connsiteY254" fmla="*/ 1264444 h 1684262"/>
              <a:gd name="connsiteX255" fmla="*/ 905107 w 1206769"/>
              <a:gd name="connsiteY255" fmla="*/ 1118330 h 1684262"/>
              <a:gd name="connsiteX256" fmla="*/ 987913 w 1206769"/>
              <a:gd name="connsiteY256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87913 w 1206769"/>
              <a:gd name="connsiteY252" fmla="*/ 1181170 h 1684262"/>
              <a:gd name="connsiteX253" fmla="*/ 958923 w 1206769"/>
              <a:gd name="connsiteY253" fmla="*/ 1264444 h 1684262"/>
              <a:gd name="connsiteX254" fmla="*/ 905107 w 1206769"/>
              <a:gd name="connsiteY254" fmla="*/ 1118330 h 1684262"/>
              <a:gd name="connsiteX255" fmla="*/ 987913 w 1206769"/>
              <a:gd name="connsiteY255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739848 w 1206769"/>
              <a:gd name="connsiteY213" fmla="*/ 1525715 h 1684262"/>
              <a:gd name="connsiteX214" fmla="*/ 616785 w 1206769"/>
              <a:gd name="connsiteY214" fmla="*/ 1564386 h 1684262"/>
              <a:gd name="connsiteX215" fmla="*/ 616785 w 1206769"/>
              <a:gd name="connsiteY215" fmla="*/ 1564196 h 1684262"/>
              <a:gd name="connsiteX216" fmla="*/ 752231 w 1206769"/>
              <a:gd name="connsiteY216" fmla="*/ 1664779 h 1684262"/>
              <a:gd name="connsiteX217" fmla="*/ 739658 w 1206769"/>
              <a:gd name="connsiteY217" fmla="*/ 1664779 h 1684262"/>
              <a:gd name="connsiteX218" fmla="*/ 731180 w 1206769"/>
              <a:gd name="connsiteY218" fmla="*/ 1664779 h 1684262"/>
              <a:gd name="connsiteX219" fmla="*/ 727561 w 1206769"/>
              <a:gd name="connsiteY219" fmla="*/ 1664779 h 1684262"/>
              <a:gd name="connsiteX220" fmla="*/ 713750 w 1206769"/>
              <a:gd name="connsiteY220" fmla="*/ 1666780 h 1684262"/>
              <a:gd name="connsiteX221" fmla="*/ 704225 w 1206769"/>
              <a:gd name="connsiteY221" fmla="*/ 1665256 h 1684262"/>
              <a:gd name="connsiteX222" fmla="*/ 705558 w 1206769"/>
              <a:gd name="connsiteY222" fmla="*/ 1667733 h 1684262"/>
              <a:gd name="connsiteX223" fmla="*/ 790045 w 1206769"/>
              <a:gd name="connsiteY223" fmla="*/ 1610106 h 1684262"/>
              <a:gd name="connsiteX224" fmla="*/ 752231 w 1206769"/>
              <a:gd name="connsiteY224" fmla="*/ 1664970 h 1684262"/>
              <a:gd name="connsiteX225" fmla="*/ 752231 w 1206769"/>
              <a:gd name="connsiteY225" fmla="*/ 1664779 h 1684262"/>
              <a:gd name="connsiteX226" fmla="*/ 857863 w 1206769"/>
              <a:gd name="connsiteY226" fmla="*/ 1591056 h 1684262"/>
              <a:gd name="connsiteX227" fmla="*/ 838813 w 1206769"/>
              <a:gd name="connsiteY227" fmla="*/ 1568958 h 1684262"/>
              <a:gd name="connsiteX228" fmla="*/ 836146 w 1206769"/>
              <a:gd name="connsiteY228" fmla="*/ 1564291 h 1684262"/>
              <a:gd name="connsiteX229" fmla="*/ 908726 w 1206769"/>
              <a:gd name="connsiteY229" fmla="*/ 1497616 h 1684262"/>
              <a:gd name="connsiteX230" fmla="*/ 921109 w 1206769"/>
              <a:gd name="connsiteY230" fmla="*/ 1495806 h 1684262"/>
              <a:gd name="connsiteX231" fmla="*/ 935682 w 1206769"/>
              <a:gd name="connsiteY231" fmla="*/ 1498283 h 1684262"/>
              <a:gd name="connsiteX232" fmla="*/ 986069 w 1206769"/>
              <a:gd name="connsiteY232" fmla="*/ 1513999 h 1684262"/>
              <a:gd name="connsiteX233" fmla="*/ 857863 w 1206769"/>
              <a:gd name="connsiteY233" fmla="*/ 1591247 h 1684262"/>
              <a:gd name="connsiteX234" fmla="*/ 857863 w 1206769"/>
              <a:gd name="connsiteY234" fmla="*/ 1591056 h 1684262"/>
              <a:gd name="connsiteX235" fmla="*/ 1028170 w 1206769"/>
              <a:gd name="connsiteY235" fmla="*/ 1445038 h 1684262"/>
              <a:gd name="connsiteX236" fmla="*/ 916632 w 1206769"/>
              <a:gd name="connsiteY236" fmla="*/ 1468184 h 1684262"/>
              <a:gd name="connsiteX237" fmla="*/ 1028170 w 1206769"/>
              <a:gd name="connsiteY237" fmla="*/ 1445228 h 1684262"/>
              <a:gd name="connsiteX238" fmla="*/ 1028170 w 1206769"/>
              <a:gd name="connsiteY238" fmla="*/ 1445038 h 1684262"/>
              <a:gd name="connsiteX239" fmla="*/ 862816 w 1206769"/>
              <a:gd name="connsiteY239" fmla="*/ 1410462 h 1684262"/>
              <a:gd name="connsiteX240" fmla="*/ 647551 w 1206769"/>
              <a:gd name="connsiteY240" fmla="*/ 1448562 h 1684262"/>
              <a:gd name="connsiteX241" fmla="*/ 862816 w 1206769"/>
              <a:gd name="connsiteY241" fmla="*/ 1410653 h 1684262"/>
              <a:gd name="connsiteX242" fmla="*/ 862816 w 1206769"/>
              <a:gd name="connsiteY242" fmla="*/ 1410462 h 1684262"/>
              <a:gd name="connsiteX243" fmla="*/ 689842 w 1206769"/>
              <a:gd name="connsiteY243" fmla="*/ 1391412 h 1684262"/>
              <a:gd name="connsiteX244" fmla="*/ 924347 w 1206769"/>
              <a:gd name="connsiteY244" fmla="*/ 1306830 h 1684262"/>
              <a:gd name="connsiteX245" fmla="*/ 689842 w 1206769"/>
              <a:gd name="connsiteY245" fmla="*/ 1391412 h 1684262"/>
              <a:gd name="connsiteX246" fmla="*/ 1162663 w 1206769"/>
              <a:gd name="connsiteY246" fmla="*/ 1057085 h 1684262"/>
              <a:gd name="connsiteX247" fmla="*/ 1148756 w 1206769"/>
              <a:gd name="connsiteY247" fmla="*/ 1134428 h 1684262"/>
              <a:gd name="connsiteX248" fmla="*/ 1066841 w 1206769"/>
              <a:gd name="connsiteY248" fmla="*/ 1139762 h 1684262"/>
              <a:gd name="connsiteX249" fmla="*/ 1035790 w 1206769"/>
              <a:gd name="connsiteY249" fmla="*/ 1087755 h 1684262"/>
              <a:gd name="connsiteX250" fmla="*/ 1162663 w 1206769"/>
              <a:gd name="connsiteY250" fmla="*/ 1057085 h 1684262"/>
              <a:gd name="connsiteX251" fmla="*/ 987913 w 1206769"/>
              <a:gd name="connsiteY251" fmla="*/ 1181170 h 1684262"/>
              <a:gd name="connsiteX252" fmla="*/ 958923 w 1206769"/>
              <a:gd name="connsiteY252" fmla="*/ 1264444 h 1684262"/>
              <a:gd name="connsiteX253" fmla="*/ 905107 w 1206769"/>
              <a:gd name="connsiteY253" fmla="*/ 1118330 h 1684262"/>
              <a:gd name="connsiteX254" fmla="*/ 987913 w 1206769"/>
              <a:gd name="connsiteY254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77745 w 1206769"/>
              <a:gd name="connsiteY211" fmla="*/ 1495711 h 1684262"/>
              <a:gd name="connsiteX212" fmla="*/ 739848 w 1206769"/>
              <a:gd name="connsiteY212" fmla="*/ 1525715 h 1684262"/>
              <a:gd name="connsiteX213" fmla="*/ 616785 w 1206769"/>
              <a:gd name="connsiteY213" fmla="*/ 1564386 h 1684262"/>
              <a:gd name="connsiteX214" fmla="*/ 616785 w 1206769"/>
              <a:gd name="connsiteY214" fmla="*/ 1564196 h 1684262"/>
              <a:gd name="connsiteX215" fmla="*/ 752231 w 1206769"/>
              <a:gd name="connsiteY215" fmla="*/ 1664779 h 1684262"/>
              <a:gd name="connsiteX216" fmla="*/ 739658 w 1206769"/>
              <a:gd name="connsiteY216" fmla="*/ 1664779 h 1684262"/>
              <a:gd name="connsiteX217" fmla="*/ 731180 w 1206769"/>
              <a:gd name="connsiteY217" fmla="*/ 1664779 h 1684262"/>
              <a:gd name="connsiteX218" fmla="*/ 727561 w 1206769"/>
              <a:gd name="connsiteY218" fmla="*/ 1664779 h 1684262"/>
              <a:gd name="connsiteX219" fmla="*/ 713750 w 1206769"/>
              <a:gd name="connsiteY219" fmla="*/ 1666780 h 1684262"/>
              <a:gd name="connsiteX220" fmla="*/ 704225 w 1206769"/>
              <a:gd name="connsiteY220" fmla="*/ 1665256 h 1684262"/>
              <a:gd name="connsiteX221" fmla="*/ 705558 w 1206769"/>
              <a:gd name="connsiteY221" fmla="*/ 1667733 h 1684262"/>
              <a:gd name="connsiteX222" fmla="*/ 790045 w 1206769"/>
              <a:gd name="connsiteY222" fmla="*/ 1610106 h 1684262"/>
              <a:gd name="connsiteX223" fmla="*/ 752231 w 1206769"/>
              <a:gd name="connsiteY223" fmla="*/ 1664970 h 1684262"/>
              <a:gd name="connsiteX224" fmla="*/ 752231 w 1206769"/>
              <a:gd name="connsiteY224" fmla="*/ 1664779 h 1684262"/>
              <a:gd name="connsiteX225" fmla="*/ 857863 w 1206769"/>
              <a:gd name="connsiteY225" fmla="*/ 1591056 h 1684262"/>
              <a:gd name="connsiteX226" fmla="*/ 838813 w 1206769"/>
              <a:gd name="connsiteY226" fmla="*/ 1568958 h 1684262"/>
              <a:gd name="connsiteX227" fmla="*/ 836146 w 1206769"/>
              <a:gd name="connsiteY227" fmla="*/ 1564291 h 1684262"/>
              <a:gd name="connsiteX228" fmla="*/ 908726 w 1206769"/>
              <a:gd name="connsiteY228" fmla="*/ 1497616 h 1684262"/>
              <a:gd name="connsiteX229" fmla="*/ 921109 w 1206769"/>
              <a:gd name="connsiteY229" fmla="*/ 1495806 h 1684262"/>
              <a:gd name="connsiteX230" fmla="*/ 935682 w 1206769"/>
              <a:gd name="connsiteY230" fmla="*/ 1498283 h 1684262"/>
              <a:gd name="connsiteX231" fmla="*/ 986069 w 1206769"/>
              <a:gd name="connsiteY231" fmla="*/ 1513999 h 1684262"/>
              <a:gd name="connsiteX232" fmla="*/ 857863 w 1206769"/>
              <a:gd name="connsiteY232" fmla="*/ 1591247 h 1684262"/>
              <a:gd name="connsiteX233" fmla="*/ 857863 w 1206769"/>
              <a:gd name="connsiteY233" fmla="*/ 1591056 h 1684262"/>
              <a:gd name="connsiteX234" fmla="*/ 1028170 w 1206769"/>
              <a:gd name="connsiteY234" fmla="*/ 1445038 h 1684262"/>
              <a:gd name="connsiteX235" fmla="*/ 916632 w 1206769"/>
              <a:gd name="connsiteY235" fmla="*/ 1468184 h 1684262"/>
              <a:gd name="connsiteX236" fmla="*/ 1028170 w 1206769"/>
              <a:gd name="connsiteY236" fmla="*/ 1445228 h 1684262"/>
              <a:gd name="connsiteX237" fmla="*/ 1028170 w 1206769"/>
              <a:gd name="connsiteY237" fmla="*/ 1445038 h 1684262"/>
              <a:gd name="connsiteX238" fmla="*/ 862816 w 1206769"/>
              <a:gd name="connsiteY238" fmla="*/ 1410462 h 1684262"/>
              <a:gd name="connsiteX239" fmla="*/ 647551 w 1206769"/>
              <a:gd name="connsiteY239" fmla="*/ 1448562 h 1684262"/>
              <a:gd name="connsiteX240" fmla="*/ 862816 w 1206769"/>
              <a:gd name="connsiteY240" fmla="*/ 1410653 h 1684262"/>
              <a:gd name="connsiteX241" fmla="*/ 862816 w 1206769"/>
              <a:gd name="connsiteY241" fmla="*/ 1410462 h 1684262"/>
              <a:gd name="connsiteX242" fmla="*/ 689842 w 1206769"/>
              <a:gd name="connsiteY242" fmla="*/ 1391412 h 1684262"/>
              <a:gd name="connsiteX243" fmla="*/ 924347 w 1206769"/>
              <a:gd name="connsiteY243" fmla="*/ 1306830 h 1684262"/>
              <a:gd name="connsiteX244" fmla="*/ 689842 w 1206769"/>
              <a:gd name="connsiteY244" fmla="*/ 1391412 h 1684262"/>
              <a:gd name="connsiteX245" fmla="*/ 1162663 w 1206769"/>
              <a:gd name="connsiteY245" fmla="*/ 1057085 h 1684262"/>
              <a:gd name="connsiteX246" fmla="*/ 1148756 w 1206769"/>
              <a:gd name="connsiteY246" fmla="*/ 1134428 h 1684262"/>
              <a:gd name="connsiteX247" fmla="*/ 1066841 w 1206769"/>
              <a:gd name="connsiteY247" fmla="*/ 1139762 h 1684262"/>
              <a:gd name="connsiteX248" fmla="*/ 1035790 w 1206769"/>
              <a:gd name="connsiteY248" fmla="*/ 1087755 h 1684262"/>
              <a:gd name="connsiteX249" fmla="*/ 1162663 w 1206769"/>
              <a:gd name="connsiteY249" fmla="*/ 1057085 h 1684262"/>
              <a:gd name="connsiteX250" fmla="*/ 987913 w 1206769"/>
              <a:gd name="connsiteY250" fmla="*/ 1181170 h 1684262"/>
              <a:gd name="connsiteX251" fmla="*/ 958923 w 1206769"/>
              <a:gd name="connsiteY251" fmla="*/ 1264444 h 1684262"/>
              <a:gd name="connsiteX252" fmla="*/ 905107 w 1206769"/>
              <a:gd name="connsiteY252" fmla="*/ 1118330 h 1684262"/>
              <a:gd name="connsiteX253" fmla="*/ 987913 w 1206769"/>
              <a:gd name="connsiteY253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677745 w 1206769"/>
              <a:gd name="connsiteY210" fmla="*/ 1495711 h 1684262"/>
              <a:gd name="connsiteX211" fmla="*/ 739848 w 1206769"/>
              <a:gd name="connsiteY211" fmla="*/ 1525715 h 1684262"/>
              <a:gd name="connsiteX212" fmla="*/ 616785 w 1206769"/>
              <a:gd name="connsiteY212" fmla="*/ 1564386 h 1684262"/>
              <a:gd name="connsiteX213" fmla="*/ 616785 w 1206769"/>
              <a:gd name="connsiteY213" fmla="*/ 1564196 h 1684262"/>
              <a:gd name="connsiteX214" fmla="*/ 752231 w 1206769"/>
              <a:gd name="connsiteY214" fmla="*/ 1664779 h 1684262"/>
              <a:gd name="connsiteX215" fmla="*/ 739658 w 1206769"/>
              <a:gd name="connsiteY215" fmla="*/ 1664779 h 1684262"/>
              <a:gd name="connsiteX216" fmla="*/ 731180 w 1206769"/>
              <a:gd name="connsiteY216" fmla="*/ 1664779 h 1684262"/>
              <a:gd name="connsiteX217" fmla="*/ 727561 w 1206769"/>
              <a:gd name="connsiteY217" fmla="*/ 1664779 h 1684262"/>
              <a:gd name="connsiteX218" fmla="*/ 713750 w 1206769"/>
              <a:gd name="connsiteY218" fmla="*/ 1666780 h 1684262"/>
              <a:gd name="connsiteX219" fmla="*/ 704225 w 1206769"/>
              <a:gd name="connsiteY219" fmla="*/ 1665256 h 1684262"/>
              <a:gd name="connsiteX220" fmla="*/ 705558 w 1206769"/>
              <a:gd name="connsiteY220" fmla="*/ 1667733 h 1684262"/>
              <a:gd name="connsiteX221" fmla="*/ 790045 w 1206769"/>
              <a:gd name="connsiteY221" fmla="*/ 1610106 h 1684262"/>
              <a:gd name="connsiteX222" fmla="*/ 752231 w 1206769"/>
              <a:gd name="connsiteY222" fmla="*/ 1664970 h 1684262"/>
              <a:gd name="connsiteX223" fmla="*/ 752231 w 1206769"/>
              <a:gd name="connsiteY223" fmla="*/ 1664779 h 1684262"/>
              <a:gd name="connsiteX224" fmla="*/ 857863 w 1206769"/>
              <a:gd name="connsiteY224" fmla="*/ 1591056 h 1684262"/>
              <a:gd name="connsiteX225" fmla="*/ 838813 w 1206769"/>
              <a:gd name="connsiteY225" fmla="*/ 1568958 h 1684262"/>
              <a:gd name="connsiteX226" fmla="*/ 836146 w 1206769"/>
              <a:gd name="connsiteY226" fmla="*/ 1564291 h 1684262"/>
              <a:gd name="connsiteX227" fmla="*/ 908726 w 1206769"/>
              <a:gd name="connsiteY227" fmla="*/ 1497616 h 1684262"/>
              <a:gd name="connsiteX228" fmla="*/ 921109 w 1206769"/>
              <a:gd name="connsiteY228" fmla="*/ 1495806 h 1684262"/>
              <a:gd name="connsiteX229" fmla="*/ 935682 w 1206769"/>
              <a:gd name="connsiteY229" fmla="*/ 1498283 h 1684262"/>
              <a:gd name="connsiteX230" fmla="*/ 986069 w 1206769"/>
              <a:gd name="connsiteY230" fmla="*/ 1513999 h 1684262"/>
              <a:gd name="connsiteX231" fmla="*/ 857863 w 1206769"/>
              <a:gd name="connsiteY231" fmla="*/ 1591247 h 1684262"/>
              <a:gd name="connsiteX232" fmla="*/ 857863 w 1206769"/>
              <a:gd name="connsiteY232" fmla="*/ 1591056 h 1684262"/>
              <a:gd name="connsiteX233" fmla="*/ 1028170 w 1206769"/>
              <a:gd name="connsiteY233" fmla="*/ 1445038 h 1684262"/>
              <a:gd name="connsiteX234" fmla="*/ 916632 w 1206769"/>
              <a:gd name="connsiteY234" fmla="*/ 1468184 h 1684262"/>
              <a:gd name="connsiteX235" fmla="*/ 1028170 w 1206769"/>
              <a:gd name="connsiteY235" fmla="*/ 1445228 h 1684262"/>
              <a:gd name="connsiteX236" fmla="*/ 1028170 w 1206769"/>
              <a:gd name="connsiteY236" fmla="*/ 1445038 h 1684262"/>
              <a:gd name="connsiteX237" fmla="*/ 862816 w 1206769"/>
              <a:gd name="connsiteY237" fmla="*/ 1410462 h 1684262"/>
              <a:gd name="connsiteX238" fmla="*/ 647551 w 1206769"/>
              <a:gd name="connsiteY238" fmla="*/ 1448562 h 1684262"/>
              <a:gd name="connsiteX239" fmla="*/ 862816 w 1206769"/>
              <a:gd name="connsiteY239" fmla="*/ 1410653 h 1684262"/>
              <a:gd name="connsiteX240" fmla="*/ 862816 w 1206769"/>
              <a:gd name="connsiteY240" fmla="*/ 1410462 h 1684262"/>
              <a:gd name="connsiteX241" fmla="*/ 689842 w 1206769"/>
              <a:gd name="connsiteY241" fmla="*/ 1391412 h 1684262"/>
              <a:gd name="connsiteX242" fmla="*/ 924347 w 1206769"/>
              <a:gd name="connsiteY242" fmla="*/ 1306830 h 1684262"/>
              <a:gd name="connsiteX243" fmla="*/ 689842 w 1206769"/>
              <a:gd name="connsiteY243" fmla="*/ 1391412 h 1684262"/>
              <a:gd name="connsiteX244" fmla="*/ 1162663 w 1206769"/>
              <a:gd name="connsiteY244" fmla="*/ 1057085 h 1684262"/>
              <a:gd name="connsiteX245" fmla="*/ 1148756 w 1206769"/>
              <a:gd name="connsiteY245" fmla="*/ 1134428 h 1684262"/>
              <a:gd name="connsiteX246" fmla="*/ 1066841 w 1206769"/>
              <a:gd name="connsiteY246" fmla="*/ 1139762 h 1684262"/>
              <a:gd name="connsiteX247" fmla="*/ 1035790 w 1206769"/>
              <a:gd name="connsiteY247" fmla="*/ 1087755 h 1684262"/>
              <a:gd name="connsiteX248" fmla="*/ 1162663 w 1206769"/>
              <a:gd name="connsiteY248" fmla="*/ 1057085 h 1684262"/>
              <a:gd name="connsiteX249" fmla="*/ 987913 w 1206769"/>
              <a:gd name="connsiteY249" fmla="*/ 1181170 h 1684262"/>
              <a:gd name="connsiteX250" fmla="*/ 958923 w 1206769"/>
              <a:gd name="connsiteY250" fmla="*/ 1264444 h 1684262"/>
              <a:gd name="connsiteX251" fmla="*/ 905107 w 1206769"/>
              <a:gd name="connsiteY251" fmla="*/ 1118330 h 1684262"/>
              <a:gd name="connsiteX252" fmla="*/ 987913 w 1206769"/>
              <a:gd name="connsiteY252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21109 w 1206769"/>
              <a:gd name="connsiteY227" fmla="*/ 1495806 h 1684262"/>
              <a:gd name="connsiteX228" fmla="*/ 935682 w 1206769"/>
              <a:gd name="connsiteY228" fmla="*/ 1498283 h 1684262"/>
              <a:gd name="connsiteX229" fmla="*/ 986069 w 1206769"/>
              <a:gd name="connsiteY229" fmla="*/ 1513999 h 1684262"/>
              <a:gd name="connsiteX230" fmla="*/ 857863 w 1206769"/>
              <a:gd name="connsiteY230" fmla="*/ 1591247 h 1684262"/>
              <a:gd name="connsiteX231" fmla="*/ 857863 w 1206769"/>
              <a:gd name="connsiteY231" fmla="*/ 1591056 h 1684262"/>
              <a:gd name="connsiteX232" fmla="*/ 1028170 w 1206769"/>
              <a:gd name="connsiteY232" fmla="*/ 1445038 h 1684262"/>
              <a:gd name="connsiteX233" fmla="*/ 916632 w 1206769"/>
              <a:gd name="connsiteY233" fmla="*/ 1468184 h 1684262"/>
              <a:gd name="connsiteX234" fmla="*/ 1028170 w 1206769"/>
              <a:gd name="connsiteY234" fmla="*/ 1445228 h 1684262"/>
              <a:gd name="connsiteX235" fmla="*/ 1028170 w 1206769"/>
              <a:gd name="connsiteY235" fmla="*/ 1445038 h 1684262"/>
              <a:gd name="connsiteX236" fmla="*/ 862816 w 1206769"/>
              <a:gd name="connsiteY236" fmla="*/ 1410462 h 1684262"/>
              <a:gd name="connsiteX237" fmla="*/ 647551 w 1206769"/>
              <a:gd name="connsiteY237" fmla="*/ 1448562 h 1684262"/>
              <a:gd name="connsiteX238" fmla="*/ 862816 w 1206769"/>
              <a:gd name="connsiteY238" fmla="*/ 1410653 h 1684262"/>
              <a:gd name="connsiteX239" fmla="*/ 862816 w 1206769"/>
              <a:gd name="connsiteY239" fmla="*/ 1410462 h 1684262"/>
              <a:gd name="connsiteX240" fmla="*/ 689842 w 1206769"/>
              <a:gd name="connsiteY240" fmla="*/ 1391412 h 1684262"/>
              <a:gd name="connsiteX241" fmla="*/ 924347 w 1206769"/>
              <a:gd name="connsiteY241" fmla="*/ 1306830 h 1684262"/>
              <a:gd name="connsiteX242" fmla="*/ 689842 w 1206769"/>
              <a:gd name="connsiteY242" fmla="*/ 1391412 h 1684262"/>
              <a:gd name="connsiteX243" fmla="*/ 1162663 w 1206769"/>
              <a:gd name="connsiteY243" fmla="*/ 1057085 h 1684262"/>
              <a:gd name="connsiteX244" fmla="*/ 1148756 w 1206769"/>
              <a:gd name="connsiteY244" fmla="*/ 1134428 h 1684262"/>
              <a:gd name="connsiteX245" fmla="*/ 1066841 w 1206769"/>
              <a:gd name="connsiteY245" fmla="*/ 1139762 h 1684262"/>
              <a:gd name="connsiteX246" fmla="*/ 1035790 w 1206769"/>
              <a:gd name="connsiteY246" fmla="*/ 1087755 h 1684262"/>
              <a:gd name="connsiteX247" fmla="*/ 1162663 w 1206769"/>
              <a:gd name="connsiteY247" fmla="*/ 1057085 h 1684262"/>
              <a:gd name="connsiteX248" fmla="*/ 987913 w 1206769"/>
              <a:gd name="connsiteY248" fmla="*/ 1181170 h 1684262"/>
              <a:gd name="connsiteX249" fmla="*/ 958923 w 1206769"/>
              <a:gd name="connsiteY249" fmla="*/ 1264444 h 1684262"/>
              <a:gd name="connsiteX250" fmla="*/ 905107 w 1206769"/>
              <a:gd name="connsiteY250" fmla="*/ 1118330 h 1684262"/>
              <a:gd name="connsiteX251" fmla="*/ 987913 w 1206769"/>
              <a:gd name="connsiteY25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21109 w 1206769"/>
              <a:gd name="connsiteY227" fmla="*/ 1495806 h 1684262"/>
              <a:gd name="connsiteX228" fmla="*/ 935682 w 1206769"/>
              <a:gd name="connsiteY228" fmla="*/ 1498283 h 1684262"/>
              <a:gd name="connsiteX229" fmla="*/ 1066493 w 1206769"/>
              <a:gd name="connsiteY229" fmla="*/ 1492065 h 1684262"/>
              <a:gd name="connsiteX230" fmla="*/ 857863 w 1206769"/>
              <a:gd name="connsiteY230" fmla="*/ 1591247 h 1684262"/>
              <a:gd name="connsiteX231" fmla="*/ 857863 w 1206769"/>
              <a:gd name="connsiteY231" fmla="*/ 1591056 h 1684262"/>
              <a:gd name="connsiteX232" fmla="*/ 1028170 w 1206769"/>
              <a:gd name="connsiteY232" fmla="*/ 1445038 h 1684262"/>
              <a:gd name="connsiteX233" fmla="*/ 916632 w 1206769"/>
              <a:gd name="connsiteY233" fmla="*/ 1468184 h 1684262"/>
              <a:gd name="connsiteX234" fmla="*/ 1028170 w 1206769"/>
              <a:gd name="connsiteY234" fmla="*/ 1445228 h 1684262"/>
              <a:gd name="connsiteX235" fmla="*/ 1028170 w 1206769"/>
              <a:gd name="connsiteY235" fmla="*/ 1445038 h 1684262"/>
              <a:gd name="connsiteX236" fmla="*/ 862816 w 1206769"/>
              <a:gd name="connsiteY236" fmla="*/ 1410462 h 1684262"/>
              <a:gd name="connsiteX237" fmla="*/ 647551 w 1206769"/>
              <a:gd name="connsiteY237" fmla="*/ 1448562 h 1684262"/>
              <a:gd name="connsiteX238" fmla="*/ 862816 w 1206769"/>
              <a:gd name="connsiteY238" fmla="*/ 1410653 h 1684262"/>
              <a:gd name="connsiteX239" fmla="*/ 862816 w 1206769"/>
              <a:gd name="connsiteY239" fmla="*/ 1410462 h 1684262"/>
              <a:gd name="connsiteX240" fmla="*/ 689842 w 1206769"/>
              <a:gd name="connsiteY240" fmla="*/ 1391412 h 1684262"/>
              <a:gd name="connsiteX241" fmla="*/ 924347 w 1206769"/>
              <a:gd name="connsiteY241" fmla="*/ 1306830 h 1684262"/>
              <a:gd name="connsiteX242" fmla="*/ 689842 w 1206769"/>
              <a:gd name="connsiteY242" fmla="*/ 1391412 h 1684262"/>
              <a:gd name="connsiteX243" fmla="*/ 1162663 w 1206769"/>
              <a:gd name="connsiteY243" fmla="*/ 1057085 h 1684262"/>
              <a:gd name="connsiteX244" fmla="*/ 1148756 w 1206769"/>
              <a:gd name="connsiteY244" fmla="*/ 1134428 h 1684262"/>
              <a:gd name="connsiteX245" fmla="*/ 1066841 w 1206769"/>
              <a:gd name="connsiteY245" fmla="*/ 1139762 h 1684262"/>
              <a:gd name="connsiteX246" fmla="*/ 1035790 w 1206769"/>
              <a:gd name="connsiteY246" fmla="*/ 1087755 h 1684262"/>
              <a:gd name="connsiteX247" fmla="*/ 1162663 w 1206769"/>
              <a:gd name="connsiteY247" fmla="*/ 1057085 h 1684262"/>
              <a:gd name="connsiteX248" fmla="*/ 987913 w 1206769"/>
              <a:gd name="connsiteY248" fmla="*/ 1181170 h 1684262"/>
              <a:gd name="connsiteX249" fmla="*/ 958923 w 1206769"/>
              <a:gd name="connsiteY249" fmla="*/ 1264444 h 1684262"/>
              <a:gd name="connsiteX250" fmla="*/ 905107 w 1206769"/>
              <a:gd name="connsiteY250" fmla="*/ 1118330 h 1684262"/>
              <a:gd name="connsiteX251" fmla="*/ 987913 w 1206769"/>
              <a:gd name="connsiteY25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21109 w 1206769"/>
              <a:gd name="connsiteY227" fmla="*/ 1495806 h 1684262"/>
              <a:gd name="connsiteX228" fmla="*/ 955179 w 1206769"/>
              <a:gd name="connsiteY228" fmla="*/ 1500720 h 1684262"/>
              <a:gd name="connsiteX229" fmla="*/ 1066493 w 1206769"/>
              <a:gd name="connsiteY229" fmla="*/ 1492065 h 1684262"/>
              <a:gd name="connsiteX230" fmla="*/ 857863 w 1206769"/>
              <a:gd name="connsiteY230" fmla="*/ 1591247 h 1684262"/>
              <a:gd name="connsiteX231" fmla="*/ 857863 w 1206769"/>
              <a:gd name="connsiteY231" fmla="*/ 1591056 h 1684262"/>
              <a:gd name="connsiteX232" fmla="*/ 1028170 w 1206769"/>
              <a:gd name="connsiteY232" fmla="*/ 1445038 h 1684262"/>
              <a:gd name="connsiteX233" fmla="*/ 916632 w 1206769"/>
              <a:gd name="connsiteY233" fmla="*/ 1468184 h 1684262"/>
              <a:gd name="connsiteX234" fmla="*/ 1028170 w 1206769"/>
              <a:gd name="connsiteY234" fmla="*/ 1445228 h 1684262"/>
              <a:gd name="connsiteX235" fmla="*/ 1028170 w 1206769"/>
              <a:gd name="connsiteY235" fmla="*/ 1445038 h 1684262"/>
              <a:gd name="connsiteX236" fmla="*/ 862816 w 1206769"/>
              <a:gd name="connsiteY236" fmla="*/ 1410462 h 1684262"/>
              <a:gd name="connsiteX237" fmla="*/ 647551 w 1206769"/>
              <a:gd name="connsiteY237" fmla="*/ 1448562 h 1684262"/>
              <a:gd name="connsiteX238" fmla="*/ 862816 w 1206769"/>
              <a:gd name="connsiteY238" fmla="*/ 1410653 h 1684262"/>
              <a:gd name="connsiteX239" fmla="*/ 862816 w 1206769"/>
              <a:gd name="connsiteY239" fmla="*/ 1410462 h 1684262"/>
              <a:gd name="connsiteX240" fmla="*/ 689842 w 1206769"/>
              <a:gd name="connsiteY240" fmla="*/ 1391412 h 1684262"/>
              <a:gd name="connsiteX241" fmla="*/ 924347 w 1206769"/>
              <a:gd name="connsiteY241" fmla="*/ 1306830 h 1684262"/>
              <a:gd name="connsiteX242" fmla="*/ 689842 w 1206769"/>
              <a:gd name="connsiteY242" fmla="*/ 1391412 h 1684262"/>
              <a:gd name="connsiteX243" fmla="*/ 1162663 w 1206769"/>
              <a:gd name="connsiteY243" fmla="*/ 1057085 h 1684262"/>
              <a:gd name="connsiteX244" fmla="*/ 1148756 w 1206769"/>
              <a:gd name="connsiteY244" fmla="*/ 1134428 h 1684262"/>
              <a:gd name="connsiteX245" fmla="*/ 1066841 w 1206769"/>
              <a:gd name="connsiteY245" fmla="*/ 1139762 h 1684262"/>
              <a:gd name="connsiteX246" fmla="*/ 1035790 w 1206769"/>
              <a:gd name="connsiteY246" fmla="*/ 1087755 h 1684262"/>
              <a:gd name="connsiteX247" fmla="*/ 1162663 w 1206769"/>
              <a:gd name="connsiteY247" fmla="*/ 1057085 h 1684262"/>
              <a:gd name="connsiteX248" fmla="*/ 987913 w 1206769"/>
              <a:gd name="connsiteY248" fmla="*/ 1181170 h 1684262"/>
              <a:gd name="connsiteX249" fmla="*/ 958923 w 1206769"/>
              <a:gd name="connsiteY249" fmla="*/ 1264444 h 1684262"/>
              <a:gd name="connsiteX250" fmla="*/ 905107 w 1206769"/>
              <a:gd name="connsiteY250" fmla="*/ 1118330 h 1684262"/>
              <a:gd name="connsiteX251" fmla="*/ 987913 w 1206769"/>
              <a:gd name="connsiteY25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55179 w 1206769"/>
              <a:gd name="connsiteY227" fmla="*/ 1500720 h 1684262"/>
              <a:gd name="connsiteX228" fmla="*/ 1066493 w 1206769"/>
              <a:gd name="connsiteY228" fmla="*/ 1492065 h 1684262"/>
              <a:gd name="connsiteX229" fmla="*/ 857863 w 1206769"/>
              <a:gd name="connsiteY229" fmla="*/ 1591247 h 1684262"/>
              <a:gd name="connsiteX230" fmla="*/ 857863 w 1206769"/>
              <a:gd name="connsiteY230" fmla="*/ 1591056 h 1684262"/>
              <a:gd name="connsiteX231" fmla="*/ 1028170 w 1206769"/>
              <a:gd name="connsiteY231" fmla="*/ 1445038 h 1684262"/>
              <a:gd name="connsiteX232" fmla="*/ 916632 w 1206769"/>
              <a:gd name="connsiteY232" fmla="*/ 1468184 h 1684262"/>
              <a:gd name="connsiteX233" fmla="*/ 1028170 w 1206769"/>
              <a:gd name="connsiteY233" fmla="*/ 1445228 h 1684262"/>
              <a:gd name="connsiteX234" fmla="*/ 1028170 w 1206769"/>
              <a:gd name="connsiteY234" fmla="*/ 1445038 h 1684262"/>
              <a:gd name="connsiteX235" fmla="*/ 862816 w 1206769"/>
              <a:gd name="connsiteY235" fmla="*/ 1410462 h 1684262"/>
              <a:gd name="connsiteX236" fmla="*/ 647551 w 1206769"/>
              <a:gd name="connsiteY236" fmla="*/ 1448562 h 1684262"/>
              <a:gd name="connsiteX237" fmla="*/ 862816 w 1206769"/>
              <a:gd name="connsiteY237" fmla="*/ 1410653 h 1684262"/>
              <a:gd name="connsiteX238" fmla="*/ 862816 w 1206769"/>
              <a:gd name="connsiteY238" fmla="*/ 1410462 h 1684262"/>
              <a:gd name="connsiteX239" fmla="*/ 689842 w 1206769"/>
              <a:gd name="connsiteY239" fmla="*/ 1391412 h 1684262"/>
              <a:gd name="connsiteX240" fmla="*/ 924347 w 1206769"/>
              <a:gd name="connsiteY240" fmla="*/ 1306830 h 1684262"/>
              <a:gd name="connsiteX241" fmla="*/ 689842 w 1206769"/>
              <a:gd name="connsiteY241" fmla="*/ 1391412 h 1684262"/>
              <a:gd name="connsiteX242" fmla="*/ 1162663 w 1206769"/>
              <a:gd name="connsiteY242" fmla="*/ 1057085 h 1684262"/>
              <a:gd name="connsiteX243" fmla="*/ 1148756 w 1206769"/>
              <a:gd name="connsiteY243" fmla="*/ 1134428 h 1684262"/>
              <a:gd name="connsiteX244" fmla="*/ 1066841 w 1206769"/>
              <a:gd name="connsiteY244" fmla="*/ 1139762 h 1684262"/>
              <a:gd name="connsiteX245" fmla="*/ 1035790 w 1206769"/>
              <a:gd name="connsiteY245" fmla="*/ 1087755 h 1684262"/>
              <a:gd name="connsiteX246" fmla="*/ 1162663 w 1206769"/>
              <a:gd name="connsiteY246" fmla="*/ 1057085 h 1684262"/>
              <a:gd name="connsiteX247" fmla="*/ 987913 w 1206769"/>
              <a:gd name="connsiteY247" fmla="*/ 1181170 h 1684262"/>
              <a:gd name="connsiteX248" fmla="*/ 958923 w 1206769"/>
              <a:gd name="connsiteY248" fmla="*/ 1264444 h 1684262"/>
              <a:gd name="connsiteX249" fmla="*/ 905107 w 1206769"/>
              <a:gd name="connsiteY249" fmla="*/ 1118330 h 1684262"/>
              <a:gd name="connsiteX250" fmla="*/ 987913 w 1206769"/>
              <a:gd name="connsiteY250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28170 w 1206769"/>
              <a:gd name="connsiteY230" fmla="*/ 1445038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28170 w 1206769"/>
              <a:gd name="connsiteY233" fmla="*/ 1445038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45230 w 1206769"/>
              <a:gd name="connsiteY230" fmla="*/ 1457223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45230 w 1206769"/>
              <a:gd name="connsiteY233" fmla="*/ 1457223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45174 w 1206769"/>
              <a:gd name="connsiteY91" fmla="*/ 1325174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45174 w 1206769"/>
              <a:gd name="connsiteY91" fmla="*/ 1325174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52485 w 1206769"/>
              <a:gd name="connsiteY91" fmla="*/ 1295929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52485 w 1206769"/>
              <a:gd name="connsiteY91" fmla="*/ 1295929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52485 w 1206769"/>
              <a:gd name="connsiteY91" fmla="*/ 1295929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952485 w 1206769"/>
              <a:gd name="connsiteY90" fmla="*/ 1295929 h 1684262"/>
              <a:gd name="connsiteX91" fmla="*/ 980354 w 1206769"/>
              <a:gd name="connsiteY91" fmla="*/ 1268921 h 1684262"/>
              <a:gd name="connsiteX92" fmla="*/ 1084177 w 1206769"/>
              <a:gd name="connsiteY92" fmla="*/ 1211294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952485 w 1206769"/>
              <a:gd name="connsiteY90" fmla="*/ 1295929 h 1684262"/>
              <a:gd name="connsiteX91" fmla="*/ 980354 w 1206769"/>
              <a:gd name="connsiteY91" fmla="*/ 1268921 h 1684262"/>
              <a:gd name="connsiteX92" fmla="*/ 1084177 w 1206769"/>
              <a:gd name="connsiteY92" fmla="*/ 1211294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84177 w 1206769"/>
              <a:gd name="connsiteY92" fmla="*/ 1211294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91488 w 1206769"/>
              <a:gd name="connsiteY92" fmla="*/ 1221043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91488 w 1206769"/>
              <a:gd name="connsiteY92" fmla="*/ 1221043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91488 w 1206769"/>
              <a:gd name="connsiteY92" fmla="*/ 1221043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75123 w 1206769"/>
              <a:gd name="connsiteY75" fmla="*/ 1516571 h 1684262"/>
              <a:gd name="connsiteX76" fmla="*/ 273028 w 1206769"/>
              <a:gd name="connsiteY76" fmla="*/ 1515809 h 1684262"/>
              <a:gd name="connsiteX77" fmla="*/ 255883 w 1206769"/>
              <a:gd name="connsiteY77" fmla="*/ 1502664 h 1684262"/>
              <a:gd name="connsiteX78" fmla="*/ 255883 w 1206769"/>
              <a:gd name="connsiteY78" fmla="*/ 1502664 h 1684262"/>
              <a:gd name="connsiteX79" fmla="*/ 239976 w 1206769"/>
              <a:gd name="connsiteY79" fmla="*/ 1484281 h 1684262"/>
              <a:gd name="connsiteX80" fmla="*/ 203495 w 1206769"/>
              <a:gd name="connsiteY80" fmla="*/ 1484281 h 1684262"/>
              <a:gd name="connsiteX81" fmla="*/ 187303 w 1206769"/>
              <a:gd name="connsiteY81" fmla="*/ 1499140 h 1684262"/>
              <a:gd name="connsiteX82" fmla="*/ 490674 w 1206769"/>
              <a:gd name="connsiteY82" fmla="*/ 1673352 h 1684262"/>
              <a:gd name="connsiteX83" fmla="*/ 757374 w 1206769"/>
              <a:gd name="connsiteY83" fmla="*/ 1682401 h 1684262"/>
              <a:gd name="connsiteX84" fmla="*/ 988070 w 1206769"/>
              <a:gd name="connsiteY84" fmla="*/ 1594485 h 1684262"/>
              <a:gd name="connsiteX85" fmla="*/ 1152566 w 1206769"/>
              <a:gd name="connsiteY85" fmla="*/ 1394460 h 1684262"/>
              <a:gd name="connsiteX86" fmla="*/ 918822 w 1206769"/>
              <a:gd name="connsiteY86" fmla="*/ 1363507 h 1684262"/>
              <a:gd name="connsiteX87" fmla="*/ 802904 w 1206769"/>
              <a:gd name="connsiteY87" fmla="*/ 1350454 h 1684262"/>
              <a:gd name="connsiteX88" fmla="*/ 841956 w 1206769"/>
              <a:gd name="connsiteY88" fmla="*/ 1326547 h 1684262"/>
              <a:gd name="connsiteX89" fmla="*/ 1018286 w 1206769"/>
              <a:gd name="connsiteY89" fmla="*/ 1315425 h 1684262"/>
              <a:gd name="connsiteX90" fmla="*/ 980354 w 1206769"/>
              <a:gd name="connsiteY90" fmla="*/ 1268921 h 1684262"/>
              <a:gd name="connsiteX91" fmla="*/ 1091488 w 1206769"/>
              <a:gd name="connsiteY91" fmla="*/ 1221043 h 1684262"/>
              <a:gd name="connsiteX92" fmla="*/ 911203 w 1206769"/>
              <a:gd name="connsiteY92" fmla="*/ 1022890 h 1684262"/>
              <a:gd name="connsiteX93" fmla="*/ 1193429 w 1206769"/>
              <a:gd name="connsiteY93" fmla="*/ 899446 h 1684262"/>
              <a:gd name="connsiteX94" fmla="*/ 759089 w 1206769"/>
              <a:gd name="connsiteY94" fmla="*/ 61246 h 1684262"/>
              <a:gd name="connsiteX95" fmla="*/ 720989 w 1206769"/>
              <a:gd name="connsiteY95" fmla="*/ 145828 h 1684262"/>
              <a:gd name="connsiteX96" fmla="*/ 759089 w 1206769"/>
              <a:gd name="connsiteY96" fmla="*/ 61436 h 1684262"/>
              <a:gd name="connsiteX97" fmla="*/ 759089 w 1206769"/>
              <a:gd name="connsiteY97" fmla="*/ 61246 h 1684262"/>
              <a:gd name="connsiteX98" fmla="*/ 363611 w 1206769"/>
              <a:gd name="connsiteY98" fmla="*/ 545783 h 1684262"/>
              <a:gd name="connsiteX99" fmla="*/ 348275 w 1206769"/>
              <a:gd name="connsiteY99" fmla="*/ 553498 h 1684262"/>
              <a:gd name="connsiteX100" fmla="*/ 363611 w 1206769"/>
              <a:gd name="connsiteY100" fmla="*/ 545783 h 1684262"/>
              <a:gd name="connsiteX101" fmla="*/ 232451 w 1206769"/>
              <a:gd name="connsiteY101" fmla="*/ 523113 h 1684262"/>
              <a:gd name="connsiteX102" fmla="*/ 254694 w 1206769"/>
              <a:gd name="connsiteY102" fmla="*/ 664096 h 1684262"/>
              <a:gd name="connsiteX103" fmla="*/ 232451 w 1206769"/>
              <a:gd name="connsiteY103" fmla="*/ 523113 h 1684262"/>
              <a:gd name="connsiteX104" fmla="*/ 340084 w 1206769"/>
              <a:gd name="connsiteY104" fmla="*/ 692277 h 1684262"/>
              <a:gd name="connsiteX105" fmla="*/ 470767 w 1206769"/>
              <a:gd name="connsiteY105" fmla="*/ 684562 h 1684262"/>
              <a:gd name="connsiteX106" fmla="*/ 340084 w 1206769"/>
              <a:gd name="connsiteY106" fmla="*/ 691896 h 1684262"/>
              <a:gd name="connsiteX107" fmla="*/ 340084 w 1206769"/>
              <a:gd name="connsiteY107" fmla="*/ 692277 h 1684262"/>
              <a:gd name="connsiteX108" fmla="*/ 382375 w 1206769"/>
              <a:gd name="connsiteY108" fmla="*/ 615410 h 1684262"/>
              <a:gd name="connsiteX109" fmla="*/ 516868 w 1206769"/>
              <a:gd name="connsiteY109" fmla="*/ 688372 h 1684262"/>
              <a:gd name="connsiteX110" fmla="*/ 382661 w 1206769"/>
              <a:gd name="connsiteY110" fmla="*/ 615029 h 1684262"/>
              <a:gd name="connsiteX111" fmla="*/ 382375 w 1206769"/>
              <a:gd name="connsiteY111" fmla="*/ 615410 h 1684262"/>
              <a:gd name="connsiteX112" fmla="*/ 201400 w 1206769"/>
              <a:gd name="connsiteY112" fmla="*/ 907542 h 1684262"/>
              <a:gd name="connsiteX113" fmla="*/ 163300 w 1206769"/>
              <a:gd name="connsiteY113" fmla="*/ 838295 h 1684262"/>
              <a:gd name="connsiteX114" fmla="*/ 201686 w 1206769"/>
              <a:gd name="connsiteY114" fmla="*/ 907161 h 1684262"/>
              <a:gd name="connsiteX115" fmla="*/ 201400 w 1206769"/>
              <a:gd name="connsiteY115" fmla="*/ 907542 h 1684262"/>
              <a:gd name="connsiteX116" fmla="*/ 97811 w 1206769"/>
              <a:gd name="connsiteY116" fmla="*/ 1285557 h 1684262"/>
              <a:gd name="connsiteX117" fmla="*/ 123279 w 1206769"/>
              <a:gd name="connsiteY117" fmla="*/ 1264178 h 1684262"/>
              <a:gd name="connsiteX118" fmla="*/ 231975 w 1206769"/>
              <a:gd name="connsiteY118" fmla="*/ 1341501 h 1684262"/>
              <a:gd name="connsiteX119" fmla="*/ 97811 w 1206769"/>
              <a:gd name="connsiteY119" fmla="*/ 1285557 h 1684262"/>
              <a:gd name="connsiteX120" fmla="*/ 232928 w 1206769"/>
              <a:gd name="connsiteY120" fmla="*/ 1376077 h 1684262"/>
              <a:gd name="connsiteX121" fmla="*/ 279029 w 1206769"/>
              <a:gd name="connsiteY121" fmla="*/ 1379887 h 1684262"/>
              <a:gd name="connsiteX122" fmla="*/ 232451 w 1206769"/>
              <a:gd name="connsiteY122" fmla="*/ 1376077 h 1684262"/>
              <a:gd name="connsiteX123" fmla="*/ 232928 w 1206769"/>
              <a:gd name="connsiteY123" fmla="*/ 1376077 h 1684262"/>
              <a:gd name="connsiteX124" fmla="*/ 856244 w 1206769"/>
              <a:gd name="connsiteY124" fmla="*/ 715613 h 1684262"/>
              <a:gd name="connsiteX125" fmla="*/ 817635 w 1206769"/>
              <a:gd name="connsiteY125" fmla="*/ 708913 h 1684262"/>
              <a:gd name="connsiteX126" fmla="*/ 721084 w 1206769"/>
              <a:gd name="connsiteY126" fmla="*/ 657225 h 1684262"/>
              <a:gd name="connsiteX127" fmla="*/ 855767 w 1206769"/>
              <a:gd name="connsiteY127" fmla="*/ 715613 h 1684262"/>
              <a:gd name="connsiteX128" fmla="*/ 856244 w 1206769"/>
              <a:gd name="connsiteY128" fmla="*/ 715613 h 1684262"/>
              <a:gd name="connsiteX129" fmla="*/ 663458 w 1206769"/>
              <a:gd name="connsiteY129" fmla="*/ 722662 h 1684262"/>
              <a:gd name="connsiteX130" fmla="*/ 644408 w 1206769"/>
              <a:gd name="connsiteY130" fmla="*/ 807149 h 1684262"/>
              <a:gd name="connsiteX131" fmla="*/ 662981 w 1206769"/>
              <a:gd name="connsiteY131" fmla="*/ 723138 h 1684262"/>
              <a:gd name="connsiteX132" fmla="*/ 663458 w 1206769"/>
              <a:gd name="connsiteY132" fmla="*/ 722662 h 1684262"/>
              <a:gd name="connsiteX133" fmla="*/ 628882 w 1206769"/>
              <a:gd name="connsiteY133" fmla="*/ 753332 h 1684262"/>
              <a:gd name="connsiteX134" fmla="*/ 655742 w 1206769"/>
              <a:gd name="connsiteY134" fmla="*/ 726472 h 1684262"/>
              <a:gd name="connsiteX135" fmla="*/ 628406 w 1206769"/>
              <a:gd name="connsiteY135" fmla="*/ 753332 h 1684262"/>
              <a:gd name="connsiteX136" fmla="*/ 628882 w 1206769"/>
              <a:gd name="connsiteY136" fmla="*/ 753332 h 1684262"/>
              <a:gd name="connsiteX137" fmla="*/ 771090 w 1206769"/>
              <a:gd name="connsiteY137" fmla="*/ 757237 h 1684262"/>
              <a:gd name="connsiteX138" fmla="*/ 690318 w 1206769"/>
              <a:gd name="connsiteY138" fmla="*/ 822579 h 1684262"/>
              <a:gd name="connsiteX139" fmla="*/ 770614 w 1206769"/>
              <a:gd name="connsiteY139" fmla="*/ 757237 h 1684262"/>
              <a:gd name="connsiteX140" fmla="*/ 771090 w 1206769"/>
              <a:gd name="connsiteY140" fmla="*/ 757237 h 1684262"/>
              <a:gd name="connsiteX141" fmla="*/ 759565 w 1206769"/>
              <a:gd name="connsiteY141" fmla="*/ 538162 h 1684262"/>
              <a:gd name="connsiteX142" fmla="*/ 851767 w 1206769"/>
              <a:gd name="connsiteY142" fmla="*/ 480536 h 1684262"/>
              <a:gd name="connsiteX143" fmla="*/ 759089 w 1206769"/>
              <a:gd name="connsiteY143" fmla="*/ 538067 h 1684262"/>
              <a:gd name="connsiteX144" fmla="*/ 759565 w 1206769"/>
              <a:gd name="connsiteY144" fmla="*/ 538162 h 1684262"/>
              <a:gd name="connsiteX145" fmla="*/ 877961 w 1206769"/>
              <a:gd name="connsiteY145" fmla="*/ 342138 h 1684262"/>
              <a:gd name="connsiteX146" fmla="*/ 812619 w 1206769"/>
              <a:gd name="connsiteY146" fmla="*/ 442055 h 1684262"/>
              <a:gd name="connsiteX147" fmla="*/ 877961 w 1206769"/>
              <a:gd name="connsiteY147" fmla="*/ 342138 h 1684262"/>
              <a:gd name="connsiteX148" fmla="*/ 681841 w 1206769"/>
              <a:gd name="connsiteY148" fmla="*/ 323088 h 1684262"/>
              <a:gd name="connsiteX149" fmla="*/ 758803 w 1206769"/>
              <a:gd name="connsiteY149" fmla="*/ 430816 h 1684262"/>
              <a:gd name="connsiteX150" fmla="*/ 643455 w 1206769"/>
              <a:gd name="connsiteY150" fmla="*/ 396145 h 1684262"/>
              <a:gd name="connsiteX151" fmla="*/ 639550 w 1206769"/>
              <a:gd name="connsiteY151" fmla="*/ 438436 h 1684262"/>
              <a:gd name="connsiteX152" fmla="*/ 682127 w 1206769"/>
              <a:gd name="connsiteY152" fmla="*/ 323088 h 1684262"/>
              <a:gd name="connsiteX153" fmla="*/ 681841 w 1206769"/>
              <a:gd name="connsiteY153" fmla="*/ 323088 h 1684262"/>
              <a:gd name="connsiteX154" fmla="*/ 351323 w 1206769"/>
              <a:gd name="connsiteY154" fmla="*/ 219361 h 1684262"/>
              <a:gd name="connsiteX155" fmla="*/ 383994 w 1206769"/>
              <a:gd name="connsiteY155" fmla="*/ 183070 h 1684262"/>
              <a:gd name="connsiteX156" fmla="*/ 403711 w 1206769"/>
              <a:gd name="connsiteY156" fmla="*/ 175069 h 1684262"/>
              <a:gd name="connsiteX157" fmla="*/ 411331 w 1206769"/>
              <a:gd name="connsiteY157" fmla="*/ 176117 h 1684262"/>
              <a:gd name="connsiteX158" fmla="*/ 569351 w 1206769"/>
              <a:gd name="connsiteY158" fmla="*/ 242792 h 1684262"/>
              <a:gd name="connsiteX159" fmla="*/ 569922 w 1206769"/>
              <a:gd name="connsiteY159" fmla="*/ 242792 h 1684262"/>
              <a:gd name="connsiteX160" fmla="*/ 558873 w 1206769"/>
              <a:gd name="connsiteY160" fmla="*/ 299942 h 1684262"/>
              <a:gd name="connsiteX161" fmla="*/ 351609 w 1206769"/>
              <a:gd name="connsiteY161" fmla="*/ 219075 h 1684262"/>
              <a:gd name="connsiteX162" fmla="*/ 351323 w 1206769"/>
              <a:gd name="connsiteY162" fmla="*/ 219361 h 1684262"/>
              <a:gd name="connsiteX163" fmla="*/ 470767 w 1206769"/>
              <a:gd name="connsiteY163" fmla="*/ 361188 h 1684262"/>
              <a:gd name="connsiteX164" fmla="*/ 566874 w 1206769"/>
              <a:gd name="connsiteY164" fmla="*/ 503396 h 1684262"/>
              <a:gd name="connsiteX165" fmla="*/ 470767 w 1206769"/>
              <a:gd name="connsiteY165" fmla="*/ 361188 h 1684262"/>
              <a:gd name="connsiteX166" fmla="*/ 632216 w 1206769"/>
              <a:gd name="connsiteY166" fmla="*/ 453485 h 1684262"/>
              <a:gd name="connsiteX167" fmla="*/ 699367 w 1206769"/>
              <a:gd name="connsiteY167" fmla="*/ 515112 h 1684262"/>
              <a:gd name="connsiteX168" fmla="*/ 759089 w 1206769"/>
              <a:gd name="connsiteY168" fmla="*/ 438055 h 1684262"/>
              <a:gd name="connsiteX169" fmla="*/ 678317 w 1206769"/>
              <a:gd name="connsiteY169" fmla="*/ 611029 h 1684262"/>
              <a:gd name="connsiteX170" fmla="*/ 640217 w 1206769"/>
              <a:gd name="connsiteY170" fmla="*/ 587978 h 1684262"/>
              <a:gd name="connsiteX171" fmla="*/ 632216 w 1206769"/>
              <a:gd name="connsiteY171" fmla="*/ 453581 h 1684262"/>
              <a:gd name="connsiteX172" fmla="*/ 632216 w 1206769"/>
              <a:gd name="connsiteY172" fmla="*/ 453485 h 1684262"/>
              <a:gd name="connsiteX173" fmla="*/ 686032 w 1206769"/>
              <a:gd name="connsiteY173" fmla="*/ 837819 h 1684262"/>
              <a:gd name="connsiteX174" fmla="*/ 628310 w 1206769"/>
              <a:gd name="connsiteY174" fmla="*/ 930116 h 1684262"/>
              <a:gd name="connsiteX175" fmla="*/ 686032 w 1206769"/>
              <a:gd name="connsiteY175" fmla="*/ 837914 h 1684262"/>
              <a:gd name="connsiteX176" fmla="*/ 686032 w 1206769"/>
              <a:gd name="connsiteY176" fmla="*/ 837819 h 1684262"/>
              <a:gd name="connsiteX177" fmla="*/ 743658 w 1206769"/>
              <a:gd name="connsiteY177" fmla="*/ 1291400 h 1684262"/>
              <a:gd name="connsiteX178" fmla="*/ 547634 w 1206769"/>
              <a:gd name="connsiteY178" fmla="*/ 1206818 h 1684262"/>
              <a:gd name="connsiteX179" fmla="*/ 573446 w 1206769"/>
              <a:gd name="connsiteY179" fmla="*/ 1222439 h 1684262"/>
              <a:gd name="connsiteX180" fmla="*/ 603450 w 1206769"/>
              <a:gd name="connsiteY180" fmla="*/ 1227487 h 1684262"/>
              <a:gd name="connsiteX181" fmla="*/ 743658 w 1206769"/>
              <a:gd name="connsiteY181" fmla="*/ 1291495 h 1684262"/>
              <a:gd name="connsiteX182" fmla="*/ 743658 w 1206769"/>
              <a:gd name="connsiteY182" fmla="*/ 1291400 h 1684262"/>
              <a:gd name="connsiteX183" fmla="*/ 578399 w 1206769"/>
              <a:gd name="connsiteY183" fmla="*/ 945452 h 1684262"/>
              <a:gd name="connsiteX184" fmla="*/ 689842 w 1206769"/>
              <a:gd name="connsiteY184" fmla="*/ 1122236 h 1684262"/>
              <a:gd name="connsiteX185" fmla="*/ 578399 w 1206769"/>
              <a:gd name="connsiteY185" fmla="*/ 945547 h 1684262"/>
              <a:gd name="connsiteX186" fmla="*/ 578399 w 1206769"/>
              <a:gd name="connsiteY186" fmla="*/ 945452 h 1684262"/>
              <a:gd name="connsiteX187" fmla="*/ 351609 w 1206769"/>
              <a:gd name="connsiteY187" fmla="*/ 1045464 h 1684262"/>
              <a:gd name="connsiteX188" fmla="*/ 382375 w 1206769"/>
              <a:gd name="connsiteY188" fmla="*/ 887825 h 1684262"/>
              <a:gd name="connsiteX189" fmla="*/ 351609 w 1206769"/>
              <a:gd name="connsiteY189" fmla="*/ 1045559 h 1684262"/>
              <a:gd name="connsiteX190" fmla="*/ 351609 w 1206769"/>
              <a:gd name="connsiteY190" fmla="*/ 1045464 h 1684262"/>
              <a:gd name="connsiteX191" fmla="*/ 420761 w 1206769"/>
              <a:gd name="connsiteY191" fmla="*/ 1018413 h 1684262"/>
              <a:gd name="connsiteX192" fmla="*/ 605260 w 1206769"/>
              <a:gd name="connsiteY192" fmla="*/ 1180338 h 1684262"/>
              <a:gd name="connsiteX193" fmla="*/ 420761 w 1206769"/>
              <a:gd name="connsiteY193" fmla="*/ 1018413 h 1684262"/>
              <a:gd name="connsiteX194" fmla="*/ 366944 w 1206769"/>
              <a:gd name="connsiteY194" fmla="*/ 1414272 h 1684262"/>
              <a:gd name="connsiteX195" fmla="*/ 597640 w 1206769"/>
              <a:gd name="connsiteY195" fmla="*/ 1460468 h 1684262"/>
              <a:gd name="connsiteX196" fmla="*/ 366944 w 1206769"/>
              <a:gd name="connsiteY196" fmla="*/ 1414463 h 1684262"/>
              <a:gd name="connsiteX197" fmla="*/ 366944 w 1206769"/>
              <a:gd name="connsiteY197" fmla="*/ 1414272 h 1684262"/>
              <a:gd name="connsiteX198" fmla="*/ 536108 w 1206769"/>
              <a:gd name="connsiteY198" fmla="*/ 1644968 h 1684262"/>
              <a:gd name="connsiteX199" fmla="*/ 498008 w 1206769"/>
              <a:gd name="connsiteY199" fmla="*/ 1625918 h 1684262"/>
              <a:gd name="connsiteX200" fmla="*/ 471148 w 1206769"/>
              <a:gd name="connsiteY200" fmla="*/ 1618202 h 1684262"/>
              <a:gd name="connsiteX201" fmla="*/ 471148 w 1206769"/>
              <a:gd name="connsiteY201" fmla="*/ 1664399 h 1684262"/>
              <a:gd name="connsiteX202" fmla="*/ 401901 w 1206769"/>
              <a:gd name="connsiteY202" fmla="*/ 1579817 h 1684262"/>
              <a:gd name="connsiteX203" fmla="*/ 536108 w 1206769"/>
              <a:gd name="connsiteY203" fmla="*/ 1645158 h 1684262"/>
              <a:gd name="connsiteX204" fmla="*/ 536108 w 1206769"/>
              <a:gd name="connsiteY204" fmla="*/ 1644968 h 1684262"/>
              <a:gd name="connsiteX205" fmla="*/ 616785 w 1206769"/>
              <a:gd name="connsiteY205" fmla="*/ 1564196 h 1684262"/>
              <a:gd name="connsiteX206" fmla="*/ 555349 w 1206769"/>
              <a:gd name="connsiteY206" fmla="*/ 1541145 h 1684262"/>
              <a:gd name="connsiteX207" fmla="*/ 638597 w 1206769"/>
              <a:gd name="connsiteY207" fmla="*/ 1493520 h 1684262"/>
              <a:gd name="connsiteX208" fmla="*/ 739848 w 1206769"/>
              <a:gd name="connsiteY208" fmla="*/ 1525715 h 1684262"/>
              <a:gd name="connsiteX209" fmla="*/ 616785 w 1206769"/>
              <a:gd name="connsiteY209" fmla="*/ 1564386 h 1684262"/>
              <a:gd name="connsiteX210" fmla="*/ 616785 w 1206769"/>
              <a:gd name="connsiteY210" fmla="*/ 1564196 h 1684262"/>
              <a:gd name="connsiteX211" fmla="*/ 752231 w 1206769"/>
              <a:gd name="connsiteY211" fmla="*/ 1664779 h 1684262"/>
              <a:gd name="connsiteX212" fmla="*/ 739658 w 1206769"/>
              <a:gd name="connsiteY212" fmla="*/ 1664779 h 1684262"/>
              <a:gd name="connsiteX213" fmla="*/ 731180 w 1206769"/>
              <a:gd name="connsiteY213" fmla="*/ 1664779 h 1684262"/>
              <a:gd name="connsiteX214" fmla="*/ 727561 w 1206769"/>
              <a:gd name="connsiteY214" fmla="*/ 1664779 h 1684262"/>
              <a:gd name="connsiteX215" fmla="*/ 713750 w 1206769"/>
              <a:gd name="connsiteY215" fmla="*/ 1666780 h 1684262"/>
              <a:gd name="connsiteX216" fmla="*/ 704225 w 1206769"/>
              <a:gd name="connsiteY216" fmla="*/ 1665256 h 1684262"/>
              <a:gd name="connsiteX217" fmla="*/ 705558 w 1206769"/>
              <a:gd name="connsiteY217" fmla="*/ 1667733 h 1684262"/>
              <a:gd name="connsiteX218" fmla="*/ 790045 w 1206769"/>
              <a:gd name="connsiteY218" fmla="*/ 1610106 h 1684262"/>
              <a:gd name="connsiteX219" fmla="*/ 752231 w 1206769"/>
              <a:gd name="connsiteY219" fmla="*/ 1664970 h 1684262"/>
              <a:gd name="connsiteX220" fmla="*/ 752231 w 1206769"/>
              <a:gd name="connsiteY220" fmla="*/ 1664779 h 1684262"/>
              <a:gd name="connsiteX221" fmla="*/ 857863 w 1206769"/>
              <a:gd name="connsiteY221" fmla="*/ 1591056 h 1684262"/>
              <a:gd name="connsiteX222" fmla="*/ 838813 w 1206769"/>
              <a:gd name="connsiteY222" fmla="*/ 1568958 h 1684262"/>
              <a:gd name="connsiteX223" fmla="*/ 836146 w 1206769"/>
              <a:gd name="connsiteY223" fmla="*/ 1564291 h 1684262"/>
              <a:gd name="connsiteX224" fmla="*/ 955179 w 1206769"/>
              <a:gd name="connsiteY224" fmla="*/ 1500720 h 1684262"/>
              <a:gd name="connsiteX225" fmla="*/ 1066493 w 1206769"/>
              <a:gd name="connsiteY225" fmla="*/ 1492065 h 1684262"/>
              <a:gd name="connsiteX226" fmla="*/ 857863 w 1206769"/>
              <a:gd name="connsiteY226" fmla="*/ 1591247 h 1684262"/>
              <a:gd name="connsiteX227" fmla="*/ 857863 w 1206769"/>
              <a:gd name="connsiteY227" fmla="*/ 1591056 h 1684262"/>
              <a:gd name="connsiteX228" fmla="*/ 1054979 w 1206769"/>
              <a:gd name="connsiteY228" fmla="*/ 1445037 h 1684262"/>
              <a:gd name="connsiteX229" fmla="*/ 916632 w 1206769"/>
              <a:gd name="connsiteY229" fmla="*/ 1468184 h 1684262"/>
              <a:gd name="connsiteX230" fmla="*/ 1028170 w 1206769"/>
              <a:gd name="connsiteY230" fmla="*/ 1445228 h 1684262"/>
              <a:gd name="connsiteX231" fmla="*/ 1054979 w 1206769"/>
              <a:gd name="connsiteY231" fmla="*/ 1445037 h 1684262"/>
              <a:gd name="connsiteX232" fmla="*/ 862816 w 1206769"/>
              <a:gd name="connsiteY232" fmla="*/ 1410462 h 1684262"/>
              <a:gd name="connsiteX233" fmla="*/ 647551 w 1206769"/>
              <a:gd name="connsiteY233" fmla="*/ 1448562 h 1684262"/>
              <a:gd name="connsiteX234" fmla="*/ 862816 w 1206769"/>
              <a:gd name="connsiteY234" fmla="*/ 1410653 h 1684262"/>
              <a:gd name="connsiteX235" fmla="*/ 862816 w 1206769"/>
              <a:gd name="connsiteY235" fmla="*/ 1410462 h 1684262"/>
              <a:gd name="connsiteX236" fmla="*/ 689842 w 1206769"/>
              <a:gd name="connsiteY236" fmla="*/ 1391412 h 1684262"/>
              <a:gd name="connsiteX237" fmla="*/ 924347 w 1206769"/>
              <a:gd name="connsiteY237" fmla="*/ 1306830 h 1684262"/>
              <a:gd name="connsiteX238" fmla="*/ 689842 w 1206769"/>
              <a:gd name="connsiteY238" fmla="*/ 1391412 h 1684262"/>
              <a:gd name="connsiteX239" fmla="*/ 1162663 w 1206769"/>
              <a:gd name="connsiteY239" fmla="*/ 1057085 h 1684262"/>
              <a:gd name="connsiteX240" fmla="*/ 1148756 w 1206769"/>
              <a:gd name="connsiteY240" fmla="*/ 1134428 h 1684262"/>
              <a:gd name="connsiteX241" fmla="*/ 1066841 w 1206769"/>
              <a:gd name="connsiteY241" fmla="*/ 1139762 h 1684262"/>
              <a:gd name="connsiteX242" fmla="*/ 1035790 w 1206769"/>
              <a:gd name="connsiteY242" fmla="*/ 1087755 h 1684262"/>
              <a:gd name="connsiteX243" fmla="*/ 1162663 w 1206769"/>
              <a:gd name="connsiteY243" fmla="*/ 1057085 h 1684262"/>
              <a:gd name="connsiteX244" fmla="*/ 987913 w 1206769"/>
              <a:gd name="connsiteY244" fmla="*/ 1181170 h 1684262"/>
              <a:gd name="connsiteX245" fmla="*/ 958923 w 1206769"/>
              <a:gd name="connsiteY245" fmla="*/ 1264444 h 1684262"/>
              <a:gd name="connsiteX246" fmla="*/ 905107 w 1206769"/>
              <a:gd name="connsiteY246" fmla="*/ 1118330 h 1684262"/>
              <a:gd name="connsiteX247" fmla="*/ 987913 w 1206769"/>
              <a:gd name="connsiteY247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75123 w 1206769"/>
              <a:gd name="connsiteY75" fmla="*/ 1516571 h 1684262"/>
              <a:gd name="connsiteX76" fmla="*/ 255883 w 1206769"/>
              <a:gd name="connsiteY76" fmla="*/ 1502664 h 1684262"/>
              <a:gd name="connsiteX77" fmla="*/ 255883 w 1206769"/>
              <a:gd name="connsiteY77" fmla="*/ 1502664 h 1684262"/>
              <a:gd name="connsiteX78" fmla="*/ 239976 w 1206769"/>
              <a:gd name="connsiteY78" fmla="*/ 1484281 h 1684262"/>
              <a:gd name="connsiteX79" fmla="*/ 203495 w 1206769"/>
              <a:gd name="connsiteY79" fmla="*/ 1484281 h 1684262"/>
              <a:gd name="connsiteX80" fmla="*/ 187303 w 1206769"/>
              <a:gd name="connsiteY80" fmla="*/ 1499140 h 1684262"/>
              <a:gd name="connsiteX81" fmla="*/ 490674 w 1206769"/>
              <a:gd name="connsiteY81" fmla="*/ 1673352 h 1684262"/>
              <a:gd name="connsiteX82" fmla="*/ 757374 w 1206769"/>
              <a:gd name="connsiteY82" fmla="*/ 1682401 h 1684262"/>
              <a:gd name="connsiteX83" fmla="*/ 988070 w 1206769"/>
              <a:gd name="connsiteY83" fmla="*/ 1594485 h 1684262"/>
              <a:gd name="connsiteX84" fmla="*/ 1152566 w 1206769"/>
              <a:gd name="connsiteY84" fmla="*/ 1394460 h 1684262"/>
              <a:gd name="connsiteX85" fmla="*/ 918822 w 1206769"/>
              <a:gd name="connsiteY85" fmla="*/ 1363507 h 1684262"/>
              <a:gd name="connsiteX86" fmla="*/ 802904 w 1206769"/>
              <a:gd name="connsiteY86" fmla="*/ 1350454 h 1684262"/>
              <a:gd name="connsiteX87" fmla="*/ 841956 w 1206769"/>
              <a:gd name="connsiteY87" fmla="*/ 1326547 h 1684262"/>
              <a:gd name="connsiteX88" fmla="*/ 1018286 w 1206769"/>
              <a:gd name="connsiteY88" fmla="*/ 1315425 h 1684262"/>
              <a:gd name="connsiteX89" fmla="*/ 980354 w 1206769"/>
              <a:gd name="connsiteY89" fmla="*/ 1268921 h 1684262"/>
              <a:gd name="connsiteX90" fmla="*/ 1091488 w 1206769"/>
              <a:gd name="connsiteY90" fmla="*/ 1221043 h 1684262"/>
              <a:gd name="connsiteX91" fmla="*/ 911203 w 1206769"/>
              <a:gd name="connsiteY91" fmla="*/ 1022890 h 1684262"/>
              <a:gd name="connsiteX92" fmla="*/ 1193429 w 1206769"/>
              <a:gd name="connsiteY92" fmla="*/ 899446 h 1684262"/>
              <a:gd name="connsiteX93" fmla="*/ 759089 w 1206769"/>
              <a:gd name="connsiteY93" fmla="*/ 61246 h 1684262"/>
              <a:gd name="connsiteX94" fmla="*/ 720989 w 1206769"/>
              <a:gd name="connsiteY94" fmla="*/ 145828 h 1684262"/>
              <a:gd name="connsiteX95" fmla="*/ 759089 w 1206769"/>
              <a:gd name="connsiteY95" fmla="*/ 61436 h 1684262"/>
              <a:gd name="connsiteX96" fmla="*/ 759089 w 1206769"/>
              <a:gd name="connsiteY96" fmla="*/ 61246 h 1684262"/>
              <a:gd name="connsiteX97" fmla="*/ 363611 w 1206769"/>
              <a:gd name="connsiteY97" fmla="*/ 545783 h 1684262"/>
              <a:gd name="connsiteX98" fmla="*/ 348275 w 1206769"/>
              <a:gd name="connsiteY98" fmla="*/ 553498 h 1684262"/>
              <a:gd name="connsiteX99" fmla="*/ 363611 w 1206769"/>
              <a:gd name="connsiteY99" fmla="*/ 545783 h 1684262"/>
              <a:gd name="connsiteX100" fmla="*/ 232451 w 1206769"/>
              <a:gd name="connsiteY100" fmla="*/ 523113 h 1684262"/>
              <a:gd name="connsiteX101" fmla="*/ 254694 w 1206769"/>
              <a:gd name="connsiteY101" fmla="*/ 664096 h 1684262"/>
              <a:gd name="connsiteX102" fmla="*/ 232451 w 1206769"/>
              <a:gd name="connsiteY102" fmla="*/ 523113 h 1684262"/>
              <a:gd name="connsiteX103" fmla="*/ 340084 w 1206769"/>
              <a:gd name="connsiteY103" fmla="*/ 692277 h 1684262"/>
              <a:gd name="connsiteX104" fmla="*/ 470767 w 1206769"/>
              <a:gd name="connsiteY104" fmla="*/ 684562 h 1684262"/>
              <a:gd name="connsiteX105" fmla="*/ 340084 w 1206769"/>
              <a:gd name="connsiteY105" fmla="*/ 691896 h 1684262"/>
              <a:gd name="connsiteX106" fmla="*/ 340084 w 1206769"/>
              <a:gd name="connsiteY106" fmla="*/ 692277 h 1684262"/>
              <a:gd name="connsiteX107" fmla="*/ 382375 w 1206769"/>
              <a:gd name="connsiteY107" fmla="*/ 615410 h 1684262"/>
              <a:gd name="connsiteX108" fmla="*/ 516868 w 1206769"/>
              <a:gd name="connsiteY108" fmla="*/ 688372 h 1684262"/>
              <a:gd name="connsiteX109" fmla="*/ 382661 w 1206769"/>
              <a:gd name="connsiteY109" fmla="*/ 615029 h 1684262"/>
              <a:gd name="connsiteX110" fmla="*/ 382375 w 1206769"/>
              <a:gd name="connsiteY110" fmla="*/ 615410 h 1684262"/>
              <a:gd name="connsiteX111" fmla="*/ 201400 w 1206769"/>
              <a:gd name="connsiteY111" fmla="*/ 907542 h 1684262"/>
              <a:gd name="connsiteX112" fmla="*/ 163300 w 1206769"/>
              <a:gd name="connsiteY112" fmla="*/ 838295 h 1684262"/>
              <a:gd name="connsiteX113" fmla="*/ 201686 w 1206769"/>
              <a:gd name="connsiteY113" fmla="*/ 907161 h 1684262"/>
              <a:gd name="connsiteX114" fmla="*/ 201400 w 1206769"/>
              <a:gd name="connsiteY114" fmla="*/ 907542 h 1684262"/>
              <a:gd name="connsiteX115" fmla="*/ 97811 w 1206769"/>
              <a:gd name="connsiteY115" fmla="*/ 1285557 h 1684262"/>
              <a:gd name="connsiteX116" fmla="*/ 123279 w 1206769"/>
              <a:gd name="connsiteY116" fmla="*/ 1264178 h 1684262"/>
              <a:gd name="connsiteX117" fmla="*/ 231975 w 1206769"/>
              <a:gd name="connsiteY117" fmla="*/ 1341501 h 1684262"/>
              <a:gd name="connsiteX118" fmla="*/ 97811 w 1206769"/>
              <a:gd name="connsiteY118" fmla="*/ 1285557 h 1684262"/>
              <a:gd name="connsiteX119" fmla="*/ 232928 w 1206769"/>
              <a:gd name="connsiteY119" fmla="*/ 1376077 h 1684262"/>
              <a:gd name="connsiteX120" fmla="*/ 279029 w 1206769"/>
              <a:gd name="connsiteY120" fmla="*/ 1379887 h 1684262"/>
              <a:gd name="connsiteX121" fmla="*/ 232451 w 1206769"/>
              <a:gd name="connsiteY121" fmla="*/ 1376077 h 1684262"/>
              <a:gd name="connsiteX122" fmla="*/ 232928 w 1206769"/>
              <a:gd name="connsiteY122" fmla="*/ 1376077 h 1684262"/>
              <a:gd name="connsiteX123" fmla="*/ 856244 w 1206769"/>
              <a:gd name="connsiteY123" fmla="*/ 715613 h 1684262"/>
              <a:gd name="connsiteX124" fmla="*/ 817635 w 1206769"/>
              <a:gd name="connsiteY124" fmla="*/ 708913 h 1684262"/>
              <a:gd name="connsiteX125" fmla="*/ 721084 w 1206769"/>
              <a:gd name="connsiteY125" fmla="*/ 657225 h 1684262"/>
              <a:gd name="connsiteX126" fmla="*/ 855767 w 1206769"/>
              <a:gd name="connsiteY126" fmla="*/ 715613 h 1684262"/>
              <a:gd name="connsiteX127" fmla="*/ 856244 w 1206769"/>
              <a:gd name="connsiteY127" fmla="*/ 715613 h 1684262"/>
              <a:gd name="connsiteX128" fmla="*/ 663458 w 1206769"/>
              <a:gd name="connsiteY128" fmla="*/ 722662 h 1684262"/>
              <a:gd name="connsiteX129" fmla="*/ 644408 w 1206769"/>
              <a:gd name="connsiteY129" fmla="*/ 807149 h 1684262"/>
              <a:gd name="connsiteX130" fmla="*/ 662981 w 1206769"/>
              <a:gd name="connsiteY130" fmla="*/ 723138 h 1684262"/>
              <a:gd name="connsiteX131" fmla="*/ 663458 w 1206769"/>
              <a:gd name="connsiteY131" fmla="*/ 722662 h 1684262"/>
              <a:gd name="connsiteX132" fmla="*/ 628882 w 1206769"/>
              <a:gd name="connsiteY132" fmla="*/ 753332 h 1684262"/>
              <a:gd name="connsiteX133" fmla="*/ 655742 w 1206769"/>
              <a:gd name="connsiteY133" fmla="*/ 726472 h 1684262"/>
              <a:gd name="connsiteX134" fmla="*/ 628406 w 1206769"/>
              <a:gd name="connsiteY134" fmla="*/ 753332 h 1684262"/>
              <a:gd name="connsiteX135" fmla="*/ 628882 w 1206769"/>
              <a:gd name="connsiteY135" fmla="*/ 753332 h 1684262"/>
              <a:gd name="connsiteX136" fmla="*/ 771090 w 1206769"/>
              <a:gd name="connsiteY136" fmla="*/ 757237 h 1684262"/>
              <a:gd name="connsiteX137" fmla="*/ 690318 w 1206769"/>
              <a:gd name="connsiteY137" fmla="*/ 822579 h 1684262"/>
              <a:gd name="connsiteX138" fmla="*/ 770614 w 1206769"/>
              <a:gd name="connsiteY138" fmla="*/ 757237 h 1684262"/>
              <a:gd name="connsiteX139" fmla="*/ 771090 w 1206769"/>
              <a:gd name="connsiteY139" fmla="*/ 757237 h 1684262"/>
              <a:gd name="connsiteX140" fmla="*/ 759565 w 1206769"/>
              <a:gd name="connsiteY140" fmla="*/ 538162 h 1684262"/>
              <a:gd name="connsiteX141" fmla="*/ 851767 w 1206769"/>
              <a:gd name="connsiteY141" fmla="*/ 480536 h 1684262"/>
              <a:gd name="connsiteX142" fmla="*/ 759089 w 1206769"/>
              <a:gd name="connsiteY142" fmla="*/ 538067 h 1684262"/>
              <a:gd name="connsiteX143" fmla="*/ 759565 w 1206769"/>
              <a:gd name="connsiteY143" fmla="*/ 538162 h 1684262"/>
              <a:gd name="connsiteX144" fmla="*/ 877961 w 1206769"/>
              <a:gd name="connsiteY144" fmla="*/ 342138 h 1684262"/>
              <a:gd name="connsiteX145" fmla="*/ 812619 w 1206769"/>
              <a:gd name="connsiteY145" fmla="*/ 442055 h 1684262"/>
              <a:gd name="connsiteX146" fmla="*/ 877961 w 1206769"/>
              <a:gd name="connsiteY146" fmla="*/ 342138 h 1684262"/>
              <a:gd name="connsiteX147" fmla="*/ 681841 w 1206769"/>
              <a:gd name="connsiteY147" fmla="*/ 323088 h 1684262"/>
              <a:gd name="connsiteX148" fmla="*/ 758803 w 1206769"/>
              <a:gd name="connsiteY148" fmla="*/ 430816 h 1684262"/>
              <a:gd name="connsiteX149" fmla="*/ 643455 w 1206769"/>
              <a:gd name="connsiteY149" fmla="*/ 396145 h 1684262"/>
              <a:gd name="connsiteX150" fmla="*/ 639550 w 1206769"/>
              <a:gd name="connsiteY150" fmla="*/ 438436 h 1684262"/>
              <a:gd name="connsiteX151" fmla="*/ 682127 w 1206769"/>
              <a:gd name="connsiteY151" fmla="*/ 323088 h 1684262"/>
              <a:gd name="connsiteX152" fmla="*/ 681841 w 1206769"/>
              <a:gd name="connsiteY152" fmla="*/ 323088 h 1684262"/>
              <a:gd name="connsiteX153" fmla="*/ 351323 w 1206769"/>
              <a:gd name="connsiteY153" fmla="*/ 219361 h 1684262"/>
              <a:gd name="connsiteX154" fmla="*/ 383994 w 1206769"/>
              <a:gd name="connsiteY154" fmla="*/ 183070 h 1684262"/>
              <a:gd name="connsiteX155" fmla="*/ 403711 w 1206769"/>
              <a:gd name="connsiteY155" fmla="*/ 175069 h 1684262"/>
              <a:gd name="connsiteX156" fmla="*/ 411331 w 1206769"/>
              <a:gd name="connsiteY156" fmla="*/ 176117 h 1684262"/>
              <a:gd name="connsiteX157" fmla="*/ 569351 w 1206769"/>
              <a:gd name="connsiteY157" fmla="*/ 242792 h 1684262"/>
              <a:gd name="connsiteX158" fmla="*/ 569922 w 1206769"/>
              <a:gd name="connsiteY158" fmla="*/ 242792 h 1684262"/>
              <a:gd name="connsiteX159" fmla="*/ 558873 w 1206769"/>
              <a:gd name="connsiteY159" fmla="*/ 299942 h 1684262"/>
              <a:gd name="connsiteX160" fmla="*/ 351609 w 1206769"/>
              <a:gd name="connsiteY160" fmla="*/ 219075 h 1684262"/>
              <a:gd name="connsiteX161" fmla="*/ 351323 w 1206769"/>
              <a:gd name="connsiteY161" fmla="*/ 219361 h 1684262"/>
              <a:gd name="connsiteX162" fmla="*/ 470767 w 1206769"/>
              <a:gd name="connsiteY162" fmla="*/ 361188 h 1684262"/>
              <a:gd name="connsiteX163" fmla="*/ 566874 w 1206769"/>
              <a:gd name="connsiteY163" fmla="*/ 503396 h 1684262"/>
              <a:gd name="connsiteX164" fmla="*/ 470767 w 1206769"/>
              <a:gd name="connsiteY164" fmla="*/ 361188 h 1684262"/>
              <a:gd name="connsiteX165" fmla="*/ 632216 w 1206769"/>
              <a:gd name="connsiteY165" fmla="*/ 453485 h 1684262"/>
              <a:gd name="connsiteX166" fmla="*/ 699367 w 1206769"/>
              <a:gd name="connsiteY166" fmla="*/ 515112 h 1684262"/>
              <a:gd name="connsiteX167" fmla="*/ 759089 w 1206769"/>
              <a:gd name="connsiteY167" fmla="*/ 438055 h 1684262"/>
              <a:gd name="connsiteX168" fmla="*/ 678317 w 1206769"/>
              <a:gd name="connsiteY168" fmla="*/ 611029 h 1684262"/>
              <a:gd name="connsiteX169" fmla="*/ 640217 w 1206769"/>
              <a:gd name="connsiteY169" fmla="*/ 587978 h 1684262"/>
              <a:gd name="connsiteX170" fmla="*/ 632216 w 1206769"/>
              <a:gd name="connsiteY170" fmla="*/ 453581 h 1684262"/>
              <a:gd name="connsiteX171" fmla="*/ 632216 w 1206769"/>
              <a:gd name="connsiteY171" fmla="*/ 453485 h 1684262"/>
              <a:gd name="connsiteX172" fmla="*/ 686032 w 1206769"/>
              <a:gd name="connsiteY172" fmla="*/ 837819 h 1684262"/>
              <a:gd name="connsiteX173" fmla="*/ 628310 w 1206769"/>
              <a:gd name="connsiteY173" fmla="*/ 930116 h 1684262"/>
              <a:gd name="connsiteX174" fmla="*/ 686032 w 1206769"/>
              <a:gd name="connsiteY174" fmla="*/ 837914 h 1684262"/>
              <a:gd name="connsiteX175" fmla="*/ 686032 w 1206769"/>
              <a:gd name="connsiteY175" fmla="*/ 837819 h 1684262"/>
              <a:gd name="connsiteX176" fmla="*/ 743658 w 1206769"/>
              <a:gd name="connsiteY176" fmla="*/ 1291400 h 1684262"/>
              <a:gd name="connsiteX177" fmla="*/ 547634 w 1206769"/>
              <a:gd name="connsiteY177" fmla="*/ 1206818 h 1684262"/>
              <a:gd name="connsiteX178" fmla="*/ 573446 w 1206769"/>
              <a:gd name="connsiteY178" fmla="*/ 1222439 h 1684262"/>
              <a:gd name="connsiteX179" fmla="*/ 603450 w 1206769"/>
              <a:gd name="connsiteY179" fmla="*/ 1227487 h 1684262"/>
              <a:gd name="connsiteX180" fmla="*/ 743658 w 1206769"/>
              <a:gd name="connsiteY180" fmla="*/ 1291495 h 1684262"/>
              <a:gd name="connsiteX181" fmla="*/ 743658 w 1206769"/>
              <a:gd name="connsiteY181" fmla="*/ 1291400 h 1684262"/>
              <a:gd name="connsiteX182" fmla="*/ 578399 w 1206769"/>
              <a:gd name="connsiteY182" fmla="*/ 945452 h 1684262"/>
              <a:gd name="connsiteX183" fmla="*/ 689842 w 1206769"/>
              <a:gd name="connsiteY183" fmla="*/ 1122236 h 1684262"/>
              <a:gd name="connsiteX184" fmla="*/ 578399 w 1206769"/>
              <a:gd name="connsiteY184" fmla="*/ 945547 h 1684262"/>
              <a:gd name="connsiteX185" fmla="*/ 578399 w 1206769"/>
              <a:gd name="connsiteY185" fmla="*/ 945452 h 1684262"/>
              <a:gd name="connsiteX186" fmla="*/ 351609 w 1206769"/>
              <a:gd name="connsiteY186" fmla="*/ 1045464 h 1684262"/>
              <a:gd name="connsiteX187" fmla="*/ 382375 w 1206769"/>
              <a:gd name="connsiteY187" fmla="*/ 887825 h 1684262"/>
              <a:gd name="connsiteX188" fmla="*/ 351609 w 1206769"/>
              <a:gd name="connsiteY188" fmla="*/ 1045559 h 1684262"/>
              <a:gd name="connsiteX189" fmla="*/ 351609 w 1206769"/>
              <a:gd name="connsiteY189" fmla="*/ 1045464 h 1684262"/>
              <a:gd name="connsiteX190" fmla="*/ 420761 w 1206769"/>
              <a:gd name="connsiteY190" fmla="*/ 1018413 h 1684262"/>
              <a:gd name="connsiteX191" fmla="*/ 605260 w 1206769"/>
              <a:gd name="connsiteY191" fmla="*/ 1180338 h 1684262"/>
              <a:gd name="connsiteX192" fmla="*/ 420761 w 1206769"/>
              <a:gd name="connsiteY192" fmla="*/ 1018413 h 1684262"/>
              <a:gd name="connsiteX193" fmla="*/ 366944 w 1206769"/>
              <a:gd name="connsiteY193" fmla="*/ 1414272 h 1684262"/>
              <a:gd name="connsiteX194" fmla="*/ 597640 w 1206769"/>
              <a:gd name="connsiteY194" fmla="*/ 1460468 h 1684262"/>
              <a:gd name="connsiteX195" fmla="*/ 366944 w 1206769"/>
              <a:gd name="connsiteY195" fmla="*/ 1414463 h 1684262"/>
              <a:gd name="connsiteX196" fmla="*/ 366944 w 1206769"/>
              <a:gd name="connsiteY196" fmla="*/ 1414272 h 1684262"/>
              <a:gd name="connsiteX197" fmla="*/ 536108 w 1206769"/>
              <a:gd name="connsiteY197" fmla="*/ 1644968 h 1684262"/>
              <a:gd name="connsiteX198" fmla="*/ 498008 w 1206769"/>
              <a:gd name="connsiteY198" fmla="*/ 1625918 h 1684262"/>
              <a:gd name="connsiteX199" fmla="*/ 471148 w 1206769"/>
              <a:gd name="connsiteY199" fmla="*/ 1618202 h 1684262"/>
              <a:gd name="connsiteX200" fmla="*/ 471148 w 1206769"/>
              <a:gd name="connsiteY200" fmla="*/ 1664399 h 1684262"/>
              <a:gd name="connsiteX201" fmla="*/ 401901 w 1206769"/>
              <a:gd name="connsiteY201" fmla="*/ 1579817 h 1684262"/>
              <a:gd name="connsiteX202" fmla="*/ 536108 w 1206769"/>
              <a:gd name="connsiteY202" fmla="*/ 1645158 h 1684262"/>
              <a:gd name="connsiteX203" fmla="*/ 536108 w 1206769"/>
              <a:gd name="connsiteY203" fmla="*/ 1644968 h 1684262"/>
              <a:gd name="connsiteX204" fmla="*/ 616785 w 1206769"/>
              <a:gd name="connsiteY204" fmla="*/ 1564196 h 1684262"/>
              <a:gd name="connsiteX205" fmla="*/ 555349 w 1206769"/>
              <a:gd name="connsiteY205" fmla="*/ 1541145 h 1684262"/>
              <a:gd name="connsiteX206" fmla="*/ 638597 w 1206769"/>
              <a:gd name="connsiteY206" fmla="*/ 1493520 h 1684262"/>
              <a:gd name="connsiteX207" fmla="*/ 739848 w 1206769"/>
              <a:gd name="connsiteY207" fmla="*/ 1525715 h 1684262"/>
              <a:gd name="connsiteX208" fmla="*/ 616785 w 1206769"/>
              <a:gd name="connsiteY208" fmla="*/ 1564386 h 1684262"/>
              <a:gd name="connsiteX209" fmla="*/ 616785 w 1206769"/>
              <a:gd name="connsiteY209" fmla="*/ 1564196 h 1684262"/>
              <a:gd name="connsiteX210" fmla="*/ 752231 w 1206769"/>
              <a:gd name="connsiteY210" fmla="*/ 1664779 h 1684262"/>
              <a:gd name="connsiteX211" fmla="*/ 739658 w 1206769"/>
              <a:gd name="connsiteY211" fmla="*/ 1664779 h 1684262"/>
              <a:gd name="connsiteX212" fmla="*/ 731180 w 1206769"/>
              <a:gd name="connsiteY212" fmla="*/ 1664779 h 1684262"/>
              <a:gd name="connsiteX213" fmla="*/ 727561 w 1206769"/>
              <a:gd name="connsiteY213" fmla="*/ 1664779 h 1684262"/>
              <a:gd name="connsiteX214" fmla="*/ 713750 w 1206769"/>
              <a:gd name="connsiteY214" fmla="*/ 1666780 h 1684262"/>
              <a:gd name="connsiteX215" fmla="*/ 704225 w 1206769"/>
              <a:gd name="connsiteY215" fmla="*/ 1665256 h 1684262"/>
              <a:gd name="connsiteX216" fmla="*/ 705558 w 1206769"/>
              <a:gd name="connsiteY216" fmla="*/ 1667733 h 1684262"/>
              <a:gd name="connsiteX217" fmla="*/ 790045 w 1206769"/>
              <a:gd name="connsiteY217" fmla="*/ 1610106 h 1684262"/>
              <a:gd name="connsiteX218" fmla="*/ 752231 w 1206769"/>
              <a:gd name="connsiteY218" fmla="*/ 1664970 h 1684262"/>
              <a:gd name="connsiteX219" fmla="*/ 752231 w 1206769"/>
              <a:gd name="connsiteY219" fmla="*/ 1664779 h 1684262"/>
              <a:gd name="connsiteX220" fmla="*/ 857863 w 1206769"/>
              <a:gd name="connsiteY220" fmla="*/ 1591056 h 1684262"/>
              <a:gd name="connsiteX221" fmla="*/ 838813 w 1206769"/>
              <a:gd name="connsiteY221" fmla="*/ 1568958 h 1684262"/>
              <a:gd name="connsiteX222" fmla="*/ 836146 w 1206769"/>
              <a:gd name="connsiteY222" fmla="*/ 1564291 h 1684262"/>
              <a:gd name="connsiteX223" fmla="*/ 955179 w 1206769"/>
              <a:gd name="connsiteY223" fmla="*/ 1500720 h 1684262"/>
              <a:gd name="connsiteX224" fmla="*/ 1066493 w 1206769"/>
              <a:gd name="connsiteY224" fmla="*/ 1492065 h 1684262"/>
              <a:gd name="connsiteX225" fmla="*/ 857863 w 1206769"/>
              <a:gd name="connsiteY225" fmla="*/ 1591247 h 1684262"/>
              <a:gd name="connsiteX226" fmla="*/ 857863 w 1206769"/>
              <a:gd name="connsiteY226" fmla="*/ 1591056 h 1684262"/>
              <a:gd name="connsiteX227" fmla="*/ 1054979 w 1206769"/>
              <a:gd name="connsiteY227" fmla="*/ 1445037 h 1684262"/>
              <a:gd name="connsiteX228" fmla="*/ 916632 w 1206769"/>
              <a:gd name="connsiteY228" fmla="*/ 1468184 h 1684262"/>
              <a:gd name="connsiteX229" fmla="*/ 1028170 w 1206769"/>
              <a:gd name="connsiteY229" fmla="*/ 1445228 h 1684262"/>
              <a:gd name="connsiteX230" fmla="*/ 1054979 w 1206769"/>
              <a:gd name="connsiteY230" fmla="*/ 1445037 h 1684262"/>
              <a:gd name="connsiteX231" fmla="*/ 862816 w 1206769"/>
              <a:gd name="connsiteY231" fmla="*/ 1410462 h 1684262"/>
              <a:gd name="connsiteX232" fmla="*/ 647551 w 1206769"/>
              <a:gd name="connsiteY232" fmla="*/ 1448562 h 1684262"/>
              <a:gd name="connsiteX233" fmla="*/ 862816 w 1206769"/>
              <a:gd name="connsiteY233" fmla="*/ 1410653 h 1684262"/>
              <a:gd name="connsiteX234" fmla="*/ 862816 w 1206769"/>
              <a:gd name="connsiteY234" fmla="*/ 1410462 h 1684262"/>
              <a:gd name="connsiteX235" fmla="*/ 689842 w 1206769"/>
              <a:gd name="connsiteY235" fmla="*/ 1391412 h 1684262"/>
              <a:gd name="connsiteX236" fmla="*/ 924347 w 1206769"/>
              <a:gd name="connsiteY236" fmla="*/ 1306830 h 1684262"/>
              <a:gd name="connsiteX237" fmla="*/ 689842 w 1206769"/>
              <a:gd name="connsiteY237" fmla="*/ 1391412 h 1684262"/>
              <a:gd name="connsiteX238" fmla="*/ 1162663 w 1206769"/>
              <a:gd name="connsiteY238" fmla="*/ 1057085 h 1684262"/>
              <a:gd name="connsiteX239" fmla="*/ 1148756 w 1206769"/>
              <a:gd name="connsiteY239" fmla="*/ 1134428 h 1684262"/>
              <a:gd name="connsiteX240" fmla="*/ 1066841 w 1206769"/>
              <a:gd name="connsiteY240" fmla="*/ 1139762 h 1684262"/>
              <a:gd name="connsiteX241" fmla="*/ 1035790 w 1206769"/>
              <a:gd name="connsiteY241" fmla="*/ 1087755 h 1684262"/>
              <a:gd name="connsiteX242" fmla="*/ 1162663 w 1206769"/>
              <a:gd name="connsiteY242" fmla="*/ 1057085 h 1684262"/>
              <a:gd name="connsiteX243" fmla="*/ 987913 w 1206769"/>
              <a:gd name="connsiteY243" fmla="*/ 1181170 h 1684262"/>
              <a:gd name="connsiteX244" fmla="*/ 958923 w 1206769"/>
              <a:gd name="connsiteY244" fmla="*/ 1264444 h 1684262"/>
              <a:gd name="connsiteX245" fmla="*/ 905107 w 1206769"/>
              <a:gd name="connsiteY245" fmla="*/ 1118330 h 1684262"/>
              <a:gd name="connsiteX246" fmla="*/ 987913 w 1206769"/>
              <a:gd name="connsiteY246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55883 w 1206769"/>
              <a:gd name="connsiteY75" fmla="*/ 1502664 h 1684262"/>
              <a:gd name="connsiteX76" fmla="*/ 255883 w 1206769"/>
              <a:gd name="connsiteY76" fmla="*/ 1502664 h 1684262"/>
              <a:gd name="connsiteX77" fmla="*/ 239976 w 1206769"/>
              <a:gd name="connsiteY77" fmla="*/ 1484281 h 1684262"/>
              <a:gd name="connsiteX78" fmla="*/ 203495 w 1206769"/>
              <a:gd name="connsiteY78" fmla="*/ 1484281 h 1684262"/>
              <a:gd name="connsiteX79" fmla="*/ 187303 w 1206769"/>
              <a:gd name="connsiteY79" fmla="*/ 1499140 h 1684262"/>
              <a:gd name="connsiteX80" fmla="*/ 490674 w 1206769"/>
              <a:gd name="connsiteY80" fmla="*/ 1673352 h 1684262"/>
              <a:gd name="connsiteX81" fmla="*/ 757374 w 1206769"/>
              <a:gd name="connsiteY81" fmla="*/ 1682401 h 1684262"/>
              <a:gd name="connsiteX82" fmla="*/ 988070 w 1206769"/>
              <a:gd name="connsiteY82" fmla="*/ 1594485 h 1684262"/>
              <a:gd name="connsiteX83" fmla="*/ 1152566 w 1206769"/>
              <a:gd name="connsiteY83" fmla="*/ 1394460 h 1684262"/>
              <a:gd name="connsiteX84" fmla="*/ 918822 w 1206769"/>
              <a:gd name="connsiteY84" fmla="*/ 1363507 h 1684262"/>
              <a:gd name="connsiteX85" fmla="*/ 802904 w 1206769"/>
              <a:gd name="connsiteY85" fmla="*/ 1350454 h 1684262"/>
              <a:gd name="connsiteX86" fmla="*/ 841956 w 1206769"/>
              <a:gd name="connsiteY86" fmla="*/ 1326547 h 1684262"/>
              <a:gd name="connsiteX87" fmla="*/ 1018286 w 1206769"/>
              <a:gd name="connsiteY87" fmla="*/ 1315425 h 1684262"/>
              <a:gd name="connsiteX88" fmla="*/ 980354 w 1206769"/>
              <a:gd name="connsiteY88" fmla="*/ 1268921 h 1684262"/>
              <a:gd name="connsiteX89" fmla="*/ 1091488 w 1206769"/>
              <a:gd name="connsiteY89" fmla="*/ 1221043 h 1684262"/>
              <a:gd name="connsiteX90" fmla="*/ 911203 w 1206769"/>
              <a:gd name="connsiteY90" fmla="*/ 1022890 h 1684262"/>
              <a:gd name="connsiteX91" fmla="*/ 1193429 w 1206769"/>
              <a:gd name="connsiteY91" fmla="*/ 899446 h 1684262"/>
              <a:gd name="connsiteX92" fmla="*/ 759089 w 1206769"/>
              <a:gd name="connsiteY92" fmla="*/ 61246 h 1684262"/>
              <a:gd name="connsiteX93" fmla="*/ 720989 w 1206769"/>
              <a:gd name="connsiteY93" fmla="*/ 145828 h 1684262"/>
              <a:gd name="connsiteX94" fmla="*/ 759089 w 1206769"/>
              <a:gd name="connsiteY94" fmla="*/ 61436 h 1684262"/>
              <a:gd name="connsiteX95" fmla="*/ 759089 w 1206769"/>
              <a:gd name="connsiteY95" fmla="*/ 61246 h 1684262"/>
              <a:gd name="connsiteX96" fmla="*/ 363611 w 1206769"/>
              <a:gd name="connsiteY96" fmla="*/ 545783 h 1684262"/>
              <a:gd name="connsiteX97" fmla="*/ 348275 w 1206769"/>
              <a:gd name="connsiteY97" fmla="*/ 553498 h 1684262"/>
              <a:gd name="connsiteX98" fmla="*/ 363611 w 1206769"/>
              <a:gd name="connsiteY98" fmla="*/ 545783 h 1684262"/>
              <a:gd name="connsiteX99" fmla="*/ 232451 w 1206769"/>
              <a:gd name="connsiteY99" fmla="*/ 523113 h 1684262"/>
              <a:gd name="connsiteX100" fmla="*/ 254694 w 1206769"/>
              <a:gd name="connsiteY100" fmla="*/ 664096 h 1684262"/>
              <a:gd name="connsiteX101" fmla="*/ 232451 w 1206769"/>
              <a:gd name="connsiteY101" fmla="*/ 523113 h 1684262"/>
              <a:gd name="connsiteX102" fmla="*/ 340084 w 1206769"/>
              <a:gd name="connsiteY102" fmla="*/ 692277 h 1684262"/>
              <a:gd name="connsiteX103" fmla="*/ 470767 w 1206769"/>
              <a:gd name="connsiteY103" fmla="*/ 684562 h 1684262"/>
              <a:gd name="connsiteX104" fmla="*/ 340084 w 1206769"/>
              <a:gd name="connsiteY104" fmla="*/ 691896 h 1684262"/>
              <a:gd name="connsiteX105" fmla="*/ 340084 w 1206769"/>
              <a:gd name="connsiteY105" fmla="*/ 692277 h 1684262"/>
              <a:gd name="connsiteX106" fmla="*/ 382375 w 1206769"/>
              <a:gd name="connsiteY106" fmla="*/ 615410 h 1684262"/>
              <a:gd name="connsiteX107" fmla="*/ 516868 w 1206769"/>
              <a:gd name="connsiteY107" fmla="*/ 688372 h 1684262"/>
              <a:gd name="connsiteX108" fmla="*/ 382661 w 1206769"/>
              <a:gd name="connsiteY108" fmla="*/ 615029 h 1684262"/>
              <a:gd name="connsiteX109" fmla="*/ 382375 w 1206769"/>
              <a:gd name="connsiteY109" fmla="*/ 615410 h 1684262"/>
              <a:gd name="connsiteX110" fmla="*/ 201400 w 1206769"/>
              <a:gd name="connsiteY110" fmla="*/ 907542 h 1684262"/>
              <a:gd name="connsiteX111" fmla="*/ 163300 w 1206769"/>
              <a:gd name="connsiteY111" fmla="*/ 838295 h 1684262"/>
              <a:gd name="connsiteX112" fmla="*/ 201686 w 1206769"/>
              <a:gd name="connsiteY112" fmla="*/ 907161 h 1684262"/>
              <a:gd name="connsiteX113" fmla="*/ 201400 w 1206769"/>
              <a:gd name="connsiteY113" fmla="*/ 907542 h 1684262"/>
              <a:gd name="connsiteX114" fmla="*/ 97811 w 1206769"/>
              <a:gd name="connsiteY114" fmla="*/ 1285557 h 1684262"/>
              <a:gd name="connsiteX115" fmla="*/ 123279 w 1206769"/>
              <a:gd name="connsiteY115" fmla="*/ 1264178 h 1684262"/>
              <a:gd name="connsiteX116" fmla="*/ 231975 w 1206769"/>
              <a:gd name="connsiteY116" fmla="*/ 1341501 h 1684262"/>
              <a:gd name="connsiteX117" fmla="*/ 97811 w 1206769"/>
              <a:gd name="connsiteY117" fmla="*/ 1285557 h 1684262"/>
              <a:gd name="connsiteX118" fmla="*/ 232928 w 1206769"/>
              <a:gd name="connsiteY118" fmla="*/ 1376077 h 1684262"/>
              <a:gd name="connsiteX119" fmla="*/ 279029 w 1206769"/>
              <a:gd name="connsiteY119" fmla="*/ 1379887 h 1684262"/>
              <a:gd name="connsiteX120" fmla="*/ 232451 w 1206769"/>
              <a:gd name="connsiteY120" fmla="*/ 1376077 h 1684262"/>
              <a:gd name="connsiteX121" fmla="*/ 232928 w 1206769"/>
              <a:gd name="connsiteY121" fmla="*/ 1376077 h 1684262"/>
              <a:gd name="connsiteX122" fmla="*/ 856244 w 1206769"/>
              <a:gd name="connsiteY122" fmla="*/ 715613 h 1684262"/>
              <a:gd name="connsiteX123" fmla="*/ 817635 w 1206769"/>
              <a:gd name="connsiteY123" fmla="*/ 708913 h 1684262"/>
              <a:gd name="connsiteX124" fmla="*/ 721084 w 1206769"/>
              <a:gd name="connsiteY124" fmla="*/ 657225 h 1684262"/>
              <a:gd name="connsiteX125" fmla="*/ 855767 w 1206769"/>
              <a:gd name="connsiteY125" fmla="*/ 715613 h 1684262"/>
              <a:gd name="connsiteX126" fmla="*/ 856244 w 1206769"/>
              <a:gd name="connsiteY126" fmla="*/ 715613 h 1684262"/>
              <a:gd name="connsiteX127" fmla="*/ 663458 w 1206769"/>
              <a:gd name="connsiteY127" fmla="*/ 722662 h 1684262"/>
              <a:gd name="connsiteX128" fmla="*/ 644408 w 1206769"/>
              <a:gd name="connsiteY128" fmla="*/ 807149 h 1684262"/>
              <a:gd name="connsiteX129" fmla="*/ 662981 w 1206769"/>
              <a:gd name="connsiteY129" fmla="*/ 723138 h 1684262"/>
              <a:gd name="connsiteX130" fmla="*/ 663458 w 1206769"/>
              <a:gd name="connsiteY130" fmla="*/ 722662 h 1684262"/>
              <a:gd name="connsiteX131" fmla="*/ 628882 w 1206769"/>
              <a:gd name="connsiteY131" fmla="*/ 753332 h 1684262"/>
              <a:gd name="connsiteX132" fmla="*/ 655742 w 1206769"/>
              <a:gd name="connsiteY132" fmla="*/ 726472 h 1684262"/>
              <a:gd name="connsiteX133" fmla="*/ 628406 w 1206769"/>
              <a:gd name="connsiteY133" fmla="*/ 753332 h 1684262"/>
              <a:gd name="connsiteX134" fmla="*/ 628882 w 1206769"/>
              <a:gd name="connsiteY134" fmla="*/ 753332 h 1684262"/>
              <a:gd name="connsiteX135" fmla="*/ 771090 w 1206769"/>
              <a:gd name="connsiteY135" fmla="*/ 757237 h 1684262"/>
              <a:gd name="connsiteX136" fmla="*/ 690318 w 1206769"/>
              <a:gd name="connsiteY136" fmla="*/ 822579 h 1684262"/>
              <a:gd name="connsiteX137" fmla="*/ 770614 w 1206769"/>
              <a:gd name="connsiteY137" fmla="*/ 757237 h 1684262"/>
              <a:gd name="connsiteX138" fmla="*/ 771090 w 1206769"/>
              <a:gd name="connsiteY138" fmla="*/ 757237 h 1684262"/>
              <a:gd name="connsiteX139" fmla="*/ 759565 w 1206769"/>
              <a:gd name="connsiteY139" fmla="*/ 538162 h 1684262"/>
              <a:gd name="connsiteX140" fmla="*/ 851767 w 1206769"/>
              <a:gd name="connsiteY140" fmla="*/ 480536 h 1684262"/>
              <a:gd name="connsiteX141" fmla="*/ 759089 w 1206769"/>
              <a:gd name="connsiteY141" fmla="*/ 538067 h 1684262"/>
              <a:gd name="connsiteX142" fmla="*/ 759565 w 1206769"/>
              <a:gd name="connsiteY142" fmla="*/ 538162 h 1684262"/>
              <a:gd name="connsiteX143" fmla="*/ 877961 w 1206769"/>
              <a:gd name="connsiteY143" fmla="*/ 342138 h 1684262"/>
              <a:gd name="connsiteX144" fmla="*/ 812619 w 1206769"/>
              <a:gd name="connsiteY144" fmla="*/ 442055 h 1684262"/>
              <a:gd name="connsiteX145" fmla="*/ 877961 w 1206769"/>
              <a:gd name="connsiteY145" fmla="*/ 342138 h 1684262"/>
              <a:gd name="connsiteX146" fmla="*/ 681841 w 1206769"/>
              <a:gd name="connsiteY146" fmla="*/ 323088 h 1684262"/>
              <a:gd name="connsiteX147" fmla="*/ 758803 w 1206769"/>
              <a:gd name="connsiteY147" fmla="*/ 430816 h 1684262"/>
              <a:gd name="connsiteX148" fmla="*/ 643455 w 1206769"/>
              <a:gd name="connsiteY148" fmla="*/ 396145 h 1684262"/>
              <a:gd name="connsiteX149" fmla="*/ 639550 w 1206769"/>
              <a:gd name="connsiteY149" fmla="*/ 438436 h 1684262"/>
              <a:gd name="connsiteX150" fmla="*/ 682127 w 1206769"/>
              <a:gd name="connsiteY150" fmla="*/ 323088 h 1684262"/>
              <a:gd name="connsiteX151" fmla="*/ 681841 w 1206769"/>
              <a:gd name="connsiteY151" fmla="*/ 323088 h 1684262"/>
              <a:gd name="connsiteX152" fmla="*/ 351323 w 1206769"/>
              <a:gd name="connsiteY152" fmla="*/ 219361 h 1684262"/>
              <a:gd name="connsiteX153" fmla="*/ 383994 w 1206769"/>
              <a:gd name="connsiteY153" fmla="*/ 183070 h 1684262"/>
              <a:gd name="connsiteX154" fmla="*/ 403711 w 1206769"/>
              <a:gd name="connsiteY154" fmla="*/ 175069 h 1684262"/>
              <a:gd name="connsiteX155" fmla="*/ 411331 w 1206769"/>
              <a:gd name="connsiteY155" fmla="*/ 176117 h 1684262"/>
              <a:gd name="connsiteX156" fmla="*/ 569351 w 1206769"/>
              <a:gd name="connsiteY156" fmla="*/ 242792 h 1684262"/>
              <a:gd name="connsiteX157" fmla="*/ 569922 w 1206769"/>
              <a:gd name="connsiteY157" fmla="*/ 242792 h 1684262"/>
              <a:gd name="connsiteX158" fmla="*/ 558873 w 1206769"/>
              <a:gd name="connsiteY158" fmla="*/ 299942 h 1684262"/>
              <a:gd name="connsiteX159" fmla="*/ 351609 w 1206769"/>
              <a:gd name="connsiteY159" fmla="*/ 219075 h 1684262"/>
              <a:gd name="connsiteX160" fmla="*/ 351323 w 1206769"/>
              <a:gd name="connsiteY160" fmla="*/ 219361 h 1684262"/>
              <a:gd name="connsiteX161" fmla="*/ 470767 w 1206769"/>
              <a:gd name="connsiteY161" fmla="*/ 361188 h 1684262"/>
              <a:gd name="connsiteX162" fmla="*/ 566874 w 1206769"/>
              <a:gd name="connsiteY162" fmla="*/ 503396 h 1684262"/>
              <a:gd name="connsiteX163" fmla="*/ 470767 w 1206769"/>
              <a:gd name="connsiteY163" fmla="*/ 361188 h 1684262"/>
              <a:gd name="connsiteX164" fmla="*/ 632216 w 1206769"/>
              <a:gd name="connsiteY164" fmla="*/ 453485 h 1684262"/>
              <a:gd name="connsiteX165" fmla="*/ 699367 w 1206769"/>
              <a:gd name="connsiteY165" fmla="*/ 515112 h 1684262"/>
              <a:gd name="connsiteX166" fmla="*/ 759089 w 1206769"/>
              <a:gd name="connsiteY166" fmla="*/ 438055 h 1684262"/>
              <a:gd name="connsiteX167" fmla="*/ 678317 w 1206769"/>
              <a:gd name="connsiteY167" fmla="*/ 611029 h 1684262"/>
              <a:gd name="connsiteX168" fmla="*/ 640217 w 1206769"/>
              <a:gd name="connsiteY168" fmla="*/ 587978 h 1684262"/>
              <a:gd name="connsiteX169" fmla="*/ 632216 w 1206769"/>
              <a:gd name="connsiteY169" fmla="*/ 453581 h 1684262"/>
              <a:gd name="connsiteX170" fmla="*/ 632216 w 1206769"/>
              <a:gd name="connsiteY170" fmla="*/ 453485 h 1684262"/>
              <a:gd name="connsiteX171" fmla="*/ 686032 w 1206769"/>
              <a:gd name="connsiteY171" fmla="*/ 837819 h 1684262"/>
              <a:gd name="connsiteX172" fmla="*/ 628310 w 1206769"/>
              <a:gd name="connsiteY172" fmla="*/ 930116 h 1684262"/>
              <a:gd name="connsiteX173" fmla="*/ 686032 w 1206769"/>
              <a:gd name="connsiteY173" fmla="*/ 837914 h 1684262"/>
              <a:gd name="connsiteX174" fmla="*/ 686032 w 1206769"/>
              <a:gd name="connsiteY174" fmla="*/ 837819 h 1684262"/>
              <a:gd name="connsiteX175" fmla="*/ 743658 w 1206769"/>
              <a:gd name="connsiteY175" fmla="*/ 1291400 h 1684262"/>
              <a:gd name="connsiteX176" fmla="*/ 547634 w 1206769"/>
              <a:gd name="connsiteY176" fmla="*/ 1206818 h 1684262"/>
              <a:gd name="connsiteX177" fmla="*/ 573446 w 1206769"/>
              <a:gd name="connsiteY177" fmla="*/ 1222439 h 1684262"/>
              <a:gd name="connsiteX178" fmla="*/ 603450 w 1206769"/>
              <a:gd name="connsiteY178" fmla="*/ 1227487 h 1684262"/>
              <a:gd name="connsiteX179" fmla="*/ 743658 w 1206769"/>
              <a:gd name="connsiteY179" fmla="*/ 1291495 h 1684262"/>
              <a:gd name="connsiteX180" fmla="*/ 743658 w 1206769"/>
              <a:gd name="connsiteY180" fmla="*/ 1291400 h 1684262"/>
              <a:gd name="connsiteX181" fmla="*/ 578399 w 1206769"/>
              <a:gd name="connsiteY181" fmla="*/ 945452 h 1684262"/>
              <a:gd name="connsiteX182" fmla="*/ 689842 w 1206769"/>
              <a:gd name="connsiteY182" fmla="*/ 1122236 h 1684262"/>
              <a:gd name="connsiteX183" fmla="*/ 578399 w 1206769"/>
              <a:gd name="connsiteY183" fmla="*/ 945547 h 1684262"/>
              <a:gd name="connsiteX184" fmla="*/ 578399 w 1206769"/>
              <a:gd name="connsiteY184" fmla="*/ 945452 h 1684262"/>
              <a:gd name="connsiteX185" fmla="*/ 351609 w 1206769"/>
              <a:gd name="connsiteY185" fmla="*/ 1045464 h 1684262"/>
              <a:gd name="connsiteX186" fmla="*/ 382375 w 1206769"/>
              <a:gd name="connsiteY186" fmla="*/ 887825 h 1684262"/>
              <a:gd name="connsiteX187" fmla="*/ 351609 w 1206769"/>
              <a:gd name="connsiteY187" fmla="*/ 1045559 h 1684262"/>
              <a:gd name="connsiteX188" fmla="*/ 351609 w 1206769"/>
              <a:gd name="connsiteY188" fmla="*/ 1045464 h 1684262"/>
              <a:gd name="connsiteX189" fmla="*/ 420761 w 1206769"/>
              <a:gd name="connsiteY189" fmla="*/ 1018413 h 1684262"/>
              <a:gd name="connsiteX190" fmla="*/ 605260 w 1206769"/>
              <a:gd name="connsiteY190" fmla="*/ 1180338 h 1684262"/>
              <a:gd name="connsiteX191" fmla="*/ 420761 w 1206769"/>
              <a:gd name="connsiteY191" fmla="*/ 1018413 h 1684262"/>
              <a:gd name="connsiteX192" fmla="*/ 366944 w 1206769"/>
              <a:gd name="connsiteY192" fmla="*/ 1414272 h 1684262"/>
              <a:gd name="connsiteX193" fmla="*/ 597640 w 1206769"/>
              <a:gd name="connsiteY193" fmla="*/ 1460468 h 1684262"/>
              <a:gd name="connsiteX194" fmla="*/ 366944 w 1206769"/>
              <a:gd name="connsiteY194" fmla="*/ 1414463 h 1684262"/>
              <a:gd name="connsiteX195" fmla="*/ 366944 w 1206769"/>
              <a:gd name="connsiteY195" fmla="*/ 1414272 h 1684262"/>
              <a:gd name="connsiteX196" fmla="*/ 536108 w 1206769"/>
              <a:gd name="connsiteY196" fmla="*/ 1644968 h 1684262"/>
              <a:gd name="connsiteX197" fmla="*/ 498008 w 1206769"/>
              <a:gd name="connsiteY197" fmla="*/ 1625918 h 1684262"/>
              <a:gd name="connsiteX198" fmla="*/ 471148 w 1206769"/>
              <a:gd name="connsiteY198" fmla="*/ 1618202 h 1684262"/>
              <a:gd name="connsiteX199" fmla="*/ 471148 w 1206769"/>
              <a:gd name="connsiteY199" fmla="*/ 1664399 h 1684262"/>
              <a:gd name="connsiteX200" fmla="*/ 401901 w 1206769"/>
              <a:gd name="connsiteY200" fmla="*/ 1579817 h 1684262"/>
              <a:gd name="connsiteX201" fmla="*/ 536108 w 1206769"/>
              <a:gd name="connsiteY201" fmla="*/ 1645158 h 1684262"/>
              <a:gd name="connsiteX202" fmla="*/ 536108 w 1206769"/>
              <a:gd name="connsiteY202" fmla="*/ 1644968 h 1684262"/>
              <a:gd name="connsiteX203" fmla="*/ 616785 w 1206769"/>
              <a:gd name="connsiteY203" fmla="*/ 1564196 h 1684262"/>
              <a:gd name="connsiteX204" fmla="*/ 555349 w 1206769"/>
              <a:gd name="connsiteY204" fmla="*/ 1541145 h 1684262"/>
              <a:gd name="connsiteX205" fmla="*/ 638597 w 1206769"/>
              <a:gd name="connsiteY205" fmla="*/ 1493520 h 1684262"/>
              <a:gd name="connsiteX206" fmla="*/ 739848 w 1206769"/>
              <a:gd name="connsiteY206" fmla="*/ 1525715 h 1684262"/>
              <a:gd name="connsiteX207" fmla="*/ 616785 w 1206769"/>
              <a:gd name="connsiteY207" fmla="*/ 1564386 h 1684262"/>
              <a:gd name="connsiteX208" fmla="*/ 616785 w 1206769"/>
              <a:gd name="connsiteY208" fmla="*/ 1564196 h 1684262"/>
              <a:gd name="connsiteX209" fmla="*/ 752231 w 1206769"/>
              <a:gd name="connsiteY209" fmla="*/ 1664779 h 1684262"/>
              <a:gd name="connsiteX210" fmla="*/ 739658 w 1206769"/>
              <a:gd name="connsiteY210" fmla="*/ 1664779 h 1684262"/>
              <a:gd name="connsiteX211" fmla="*/ 731180 w 1206769"/>
              <a:gd name="connsiteY211" fmla="*/ 1664779 h 1684262"/>
              <a:gd name="connsiteX212" fmla="*/ 727561 w 1206769"/>
              <a:gd name="connsiteY212" fmla="*/ 1664779 h 1684262"/>
              <a:gd name="connsiteX213" fmla="*/ 713750 w 1206769"/>
              <a:gd name="connsiteY213" fmla="*/ 1666780 h 1684262"/>
              <a:gd name="connsiteX214" fmla="*/ 704225 w 1206769"/>
              <a:gd name="connsiteY214" fmla="*/ 1665256 h 1684262"/>
              <a:gd name="connsiteX215" fmla="*/ 705558 w 1206769"/>
              <a:gd name="connsiteY215" fmla="*/ 1667733 h 1684262"/>
              <a:gd name="connsiteX216" fmla="*/ 790045 w 1206769"/>
              <a:gd name="connsiteY216" fmla="*/ 1610106 h 1684262"/>
              <a:gd name="connsiteX217" fmla="*/ 752231 w 1206769"/>
              <a:gd name="connsiteY217" fmla="*/ 1664970 h 1684262"/>
              <a:gd name="connsiteX218" fmla="*/ 752231 w 1206769"/>
              <a:gd name="connsiteY218" fmla="*/ 1664779 h 1684262"/>
              <a:gd name="connsiteX219" fmla="*/ 857863 w 1206769"/>
              <a:gd name="connsiteY219" fmla="*/ 1591056 h 1684262"/>
              <a:gd name="connsiteX220" fmla="*/ 838813 w 1206769"/>
              <a:gd name="connsiteY220" fmla="*/ 1568958 h 1684262"/>
              <a:gd name="connsiteX221" fmla="*/ 836146 w 1206769"/>
              <a:gd name="connsiteY221" fmla="*/ 1564291 h 1684262"/>
              <a:gd name="connsiteX222" fmla="*/ 955179 w 1206769"/>
              <a:gd name="connsiteY222" fmla="*/ 1500720 h 1684262"/>
              <a:gd name="connsiteX223" fmla="*/ 1066493 w 1206769"/>
              <a:gd name="connsiteY223" fmla="*/ 1492065 h 1684262"/>
              <a:gd name="connsiteX224" fmla="*/ 857863 w 1206769"/>
              <a:gd name="connsiteY224" fmla="*/ 1591247 h 1684262"/>
              <a:gd name="connsiteX225" fmla="*/ 857863 w 1206769"/>
              <a:gd name="connsiteY225" fmla="*/ 1591056 h 1684262"/>
              <a:gd name="connsiteX226" fmla="*/ 1054979 w 1206769"/>
              <a:gd name="connsiteY226" fmla="*/ 1445037 h 1684262"/>
              <a:gd name="connsiteX227" fmla="*/ 916632 w 1206769"/>
              <a:gd name="connsiteY227" fmla="*/ 1468184 h 1684262"/>
              <a:gd name="connsiteX228" fmla="*/ 1028170 w 1206769"/>
              <a:gd name="connsiteY228" fmla="*/ 1445228 h 1684262"/>
              <a:gd name="connsiteX229" fmla="*/ 1054979 w 1206769"/>
              <a:gd name="connsiteY229" fmla="*/ 1445037 h 1684262"/>
              <a:gd name="connsiteX230" fmla="*/ 862816 w 1206769"/>
              <a:gd name="connsiteY230" fmla="*/ 1410462 h 1684262"/>
              <a:gd name="connsiteX231" fmla="*/ 647551 w 1206769"/>
              <a:gd name="connsiteY231" fmla="*/ 1448562 h 1684262"/>
              <a:gd name="connsiteX232" fmla="*/ 862816 w 1206769"/>
              <a:gd name="connsiteY232" fmla="*/ 1410653 h 1684262"/>
              <a:gd name="connsiteX233" fmla="*/ 862816 w 1206769"/>
              <a:gd name="connsiteY233" fmla="*/ 1410462 h 1684262"/>
              <a:gd name="connsiteX234" fmla="*/ 689842 w 1206769"/>
              <a:gd name="connsiteY234" fmla="*/ 1391412 h 1684262"/>
              <a:gd name="connsiteX235" fmla="*/ 924347 w 1206769"/>
              <a:gd name="connsiteY235" fmla="*/ 1306830 h 1684262"/>
              <a:gd name="connsiteX236" fmla="*/ 689842 w 1206769"/>
              <a:gd name="connsiteY236" fmla="*/ 1391412 h 1684262"/>
              <a:gd name="connsiteX237" fmla="*/ 1162663 w 1206769"/>
              <a:gd name="connsiteY237" fmla="*/ 1057085 h 1684262"/>
              <a:gd name="connsiteX238" fmla="*/ 1148756 w 1206769"/>
              <a:gd name="connsiteY238" fmla="*/ 1134428 h 1684262"/>
              <a:gd name="connsiteX239" fmla="*/ 1066841 w 1206769"/>
              <a:gd name="connsiteY239" fmla="*/ 1139762 h 1684262"/>
              <a:gd name="connsiteX240" fmla="*/ 1035790 w 1206769"/>
              <a:gd name="connsiteY240" fmla="*/ 1087755 h 1684262"/>
              <a:gd name="connsiteX241" fmla="*/ 1162663 w 1206769"/>
              <a:gd name="connsiteY241" fmla="*/ 1057085 h 1684262"/>
              <a:gd name="connsiteX242" fmla="*/ 987913 w 1206769"/>
              <a:gd name="connsiteY242" fmla="*/ 1181170 h 1684262"/>
              <a:gd name="connsiteX243" fmla="*/ 958923 w 1206769"/>
              <a:gd name="connsiteY243" fmla="*/ 1264444 h 1684262"/>
              <a:gd name="connsiteX244" fmla="*/ 905107 w 1206769"/>
              <a:gd name="connsiteY244" fmla="*/ 1118330 h 1684262"/>
              <a:gd name="connsiteX245" fmla="*/ 987913 w 1206769"/>
              <a:gd name="connsiteY245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255883 w 1206769"/>
              <a:gd name="connsiteY74" fmla="*/ 1502664 h 1684262"/>
              <a:gd name="connsiteX75" fmla="*/ 255883 w 1206769"/>
              <a:gd name="connsiteY75" fmla="*/ 1502664 h 1684262"/>
              <a:gd name="connsiteX76" fmla="*/ 239976 w 1206769"/>
              <a:gd name="connsiteY76" fmla="*/ 1484281 h 1684262"/>
              <a:gd name="connsiteX77" fmla="*/ 203495 w 1206769"/>
              <a:gd name="connsiteY77" fmla="*/ 1484281 h 1684262"/>
              <a:gd name="connsiteX78" fmla="*/ 187303 w 1206769"/>
              <a:gd name="connsiteY78" fmla="*/ 1499140 h 1684262"/>
              <a:gd name="connsiteX79" fmla="*/ 490674 w 1206769"/>
              <a:gd name="connsiteY79" fmla="*/ 1673352 h 1684262"/>
              <a:gd name="connsiteX80" fmla="*/ 757374 w 1206769"/>
              <a:gd name="connsiteY80" fmla="*/ 1682401 h 1684262"/>
              <a:gd name="connsiteX81" fmla="*/ 988070 w 1206769"/>
              <a:gd name="connsiteY81" fmla="*/ 1594485 h 1684262"/>
              <a:gd name="connsiteX82" fmla="*/ 1152566 w 1206769"/>
              <a:gd name="connsiteY82" fmla="*/ 1394460 h 1684262"/>
              <a:gd name="connsiteX83" fmla="*/ 918822 w 1206769"/>
              <a:gd name="connsiteY83" fmla="*/ 1363507 h 1684262"/>
              <a:gd name="connsiteX84" fmla="*/ 802904 w 1206769"/>
              <a:gd name="connsiteY84" fmla="*/ 1350454 h 1684262"/>
              <a:gd name="connsiteX85" fmla="*/ 841956 w 1206769"/>
              <a:gd name="connsiteY85" fmla="*/ 1326547 h 1684262"/>
              <a:gd name="connsiteX86" fmla="*/ 1018286 w 1206769"/>
              <a:gd name="connsiteY86" fmla="*/ 1315425 h 1684262"/>
              <a:gd name="connsiteX87" fmla="*/ 980354 w 1206769"/>
              <a:gd name="connsiteY87" fmla="*/ 1268921 h 1684262"/>
              <a:gd name="connsiteX88" fmla="*/ 1091488 w 1206769"/>
              <a:gd name="connsiteY88" fmla="*/ 1221043 h 1684262"/>
              <a:gd name="connsiteX89" fmla="*/ 911203 w 1206769"/>
              <a:gd name="connsiteY89" fmla="*/ 1022890 h 1684262"/>
              <a:gd name="connsiteX90" fmla="*/ 1193429 w 1206769"/>
              <a:gd name="connsiteY90" fmla="*/ 899446 h 1684262"/>
              <a:gd name="connsiteX91" fmla="*/ 759089 w 1206769"/>
              <a:gd name="connsiteY91" fmla="*/ 61246 h 1684262"/>
              <a:gd name="connsiteX92" fmla="*/ 720989 w 1206769"/>
              <a:gd name="connsiteY92" fmla="*/ 145828 h 1684262"/>
              <a:gd name="connsiteX93" fmla="*/ 759089 w 1206769"/>
              <a:gd name="connsiteY93" fmla="*/ 61436 h 1684262"/>
              <a:gd name="connsiteX94" fmla="*/ 759089 w 1206769"/>
              <a:gd name="connsiteY94" fmla="*/ 61246 h 1684262"/>
              <a:gd name="connsiteX95" fmla="*/ 363611 w 1206769"/>
              <a:gd name="connsiteY95" fmla="*/ 545783 h 1684262"/>
              <a:gd name="connsiteX96" fmla="*/ 348275 w 1206769"/>
              <a:gd name="connsiteY96" fmla="*/ 553498 h 1684262"/>
              <a:gd name="connsiteX97" fmla="*/ 363611 w 1206769"/>
              <a:gd name="connsiteY97" fmla="*/ 545783 h 1684262"/>
              <a:gd name="connsiteX98" fmla="*/ 232451 w 1206769"/>
              <a:gd name="connsiteY98" fmla="*/ 523113 h 1684262"/>
              <a:gd name="connsiteX99" fmla="*/ 254694 w 1206769"/>
              <a:gd name="connsiteY99" fmla="*/ 664096 h 1684262"/>
              <a:gd name="connsiteX100" fmla="*/ 232451 w 1206769"/>
              <a:gd name="connsiteY100" fmla="*/ 523113 h 1684262"/>
              <a:gd name="connsiteX101" fmla="*/ 340084 w 1206769"/>
              <a:gd name="connsiteY101" fmla="*/ 692277 h 1684262"/>
              <a:gd name="connsiteX102" fmla="*/ 470767 w 1206769"/>
              <a:gd name="connsiteY102" fmla="*/ 684562 h 1684262"/>
              <a:gd name="connsiteX103" fmla="*/ 340084 w 1206769"/>
              <a:gd name="connsiteY103" fmla="*/ 691896 h 1684262"/>
              <a:gd name="connsiteX104" fmla="*/ 340084 w 1206769"/>
              <a:gd name="connsiteY104" fmla="*/ 692277 h 1684262"/>
              <a:gd name="connsiteX105" fmla="*/ 382375 w 1206769"/>
              <a:gd name="connsiteY105" fmla="*/ 615410 h 1684262"/>
              <a:gd name="connsiteX106" fmla="*/ 516868 w 1206769"/>
              <a:gd name="connsiteY106" fmla="*/ 688372 h 1684262"/>
              <a:gd name="connsiteX107" fmla="*/ 382661 w 1206769"/>
              <a:gd name="connsiteY107" fmla="*/ 615029 h 1684262"/>
              <a:gd name="connsiteX108" fmla="*/ 382375 w 1206769"/>
              <a:gd name="connsiteY108" fmla="*/ 615410 h 1684262"/>
              <a:gd name="connsiteX109" fmla="*/ 201400 w 1206769"/>
              <a:gd name="connsiteY109" fmla="*/ 907542 h 1684262"/>
              <a:gd name="connsiteX110" fmla="*/ 163300 w 1206769"/>
              <a:gd name="connsiteY110" fmla="*/ 838295 h 1684262"/>
              <a:gd name="connsiteX111" fmla="*/ 201686 w 1206769"/>
              <a:gd name="connsiteY111" fmla="*/ 907161 h 1684262"/>
              <a:gd name="connsiteX112" fmla="*/ 201400 w 1206769"/>
              <a:gd name="connsiteY112" fmla="*/ 907542 h 1684262"/>
              <a:gd name="connsiteX113" fmla="*/ 97811 w 1206769"/>
              <a:gd name="connsiteY113" fmla="*/ 1285557 h 1684262"/>
              <a:gd name="connsiteX114" fmla="*/ 123279 w 1206769"/>
              <a:gd name="connsiteY114" fmla="*/ 1264178 h 1684262"/>
              <a:gd name="connsiteX115" fmla="*/ 231975 w 1206769"/>
              <a:gd name="connsiteY115" fmla="*/ 1341501 h 1684262"/>
              <a:gd name="connsiteX116" fmla="*/ 97811 w 1206769"/>
              <a:gd name="connsiteY116" fmla="*/ 1285557 h 1684262"/>
              <a:gd name="connsiteX117" fmla="*/ 232928 w 1206769"/>
              <a:gd name="connsiteY117" fmla="*/ 1376077 h 1684262"/>
              <a:gd name="connsiteX118" fmla="*/ 279029 w 1206769"/>
              <a:gd name="connsiteY118" fmla="*/ 1379887 h 1684262"/>
              <a:gd name="connsiteX119" fmla="*/ 232451 w 1206769"/>
              <a:gd name="connsiteY119" fmla="*/ 1376077 h 1684262"/>
              <a:gd name="connsiteX120" fmla="*/ 232928 w 1206769"/>
              <a:gd name="connsiteY120" fmla="*/ 1376077 h 1684262"/>
              <a:gd name="connsiteX121" fmla="*/ 856244 w 1206769"/>
              <a:gd name="connsiteY121" fmla="*/ 715613 h 1684262"/>
              <a:gd name="connsiteX122" fmla="*/ 817635 w 1206769"/>
              <a:gd name="connsiteY122" fmla="*/ 708913 h 1684262"/>
              <a:gd name="connsiteX123" fmla="*/ 721084 w 1206769"/>
              <a:gd name="connsiteY123" fmla="*/ 657225 h 1684262"/>
              <a:gd name="connsiteX124" fmla="*/ 855767 w 1206769"/>
              <a:gd name="connsiteY124" fmla="*/ 715613 h 1684262"/>
              <a:gd name="connsiteX125" fmla="*/ 856244 w 1206769"/>
              <a:gd name="connsiteY125" fmla="*/ 715613 h 1684262"/>
              <a:gd name="connsiteX126" fmla="*/ 663458 w 1206769"/>
              <a:gd name="connsiteY126" fmla="*/ 722662 h 1684262"/>
              <a:gd name="connsiteX127" fmla="*/ 644408 w 1206769"/>
              <a:gd name="connsiteY127" fmla="*/ 807149 h 1684262"/>
              <a:gd name="connsiteX128" fmla="*/ 662981 w 1206769"/>
              <a:gd name="connsiteY128" fmla="*/ 723138 h 1684262"/>
              <a:gd name="connsiteX129" fmla="*/ 663458 w 1206769"/>
              <a:gd name="connsiteY129" fmla="*/ 722662 h 1684262"/>
              <a:gd name="connsiteX130" fmla="*/ 628882 w 1206769"/>
              <a:gd name="connsiteY130" fmla="*/ 753332 h 1684262"/>
              <a:gd name="connsiteX131" fmla="*/ 655742 w 1206769"/>
              <a:gd name="connsiteY131" fmla="*/ 726472 h 1684262"/>
              <a:gd name="connsiteX132" fmla="*/ 628406 w 1206769"/>
              <a:gd name="connsiteY132" fmla="*/ 753332 h 1684262"/>
              <a:gd name="connsiteX133" fmla="*/ 628882 w 1206769"/>
              <a:gd name="connsiteY133" fmla="*/ 753332 h 1684262"/>
              <a:gd name="connsiteX134" fmla="*/ 771090 w 1206769"/>
              <a:gd name="connsiteY134" fmla="*/ 757237 h 1684262"/>
              <a:gd name="connsiteX135" fmla="*/ 690318 w 1206769"/>
              <a:gd name="connsiteY135" fmla="*/ 822579 h 1684262"/>
              <a:gd name="connsiteX136" fmla="*/ 770614 w 1206769"/>
              <a:gd name="connsiteY136" fmla="*/ 757237 h 1684262"/>
              <a:gd name="connsiteX137" fmla="*/ 771090 w 1206769"/>
              <a:gd name="connsiteY137" fmla="*/ 757237 h 1684262"/>
              <a:gd name="connsiteX138" fmla="*/ 759565 w 1206769"/>
              <a:gd name="connsiteY138" fmla="*/ 538162 h 1684262"/>
              <a:gd name="connsiteX139" fmla="*/ 851767 w 1206769"/>
              <a:gd name="connsiteY139" fmla="*/ 480536 h 1684262"/>
              <a:gd name="connsiteX140" fmla="*/ 759089 w 1206769"/>
              <a:gd name="connsiteY140" fmla="*/ 538067 h 1684262"/>
              <a:gd name="connsiteX141" fmla="*/ 759565 w 1206769"/>
              <a:gd name="connsiteY141" fmla="*/ 538162 h 1684262"/>
              <a:gd name="connsiteX142" fmla="*/ 877961 w 1206769"/>
              <a:gd name="connsiteY142" fmla="*/ 342138 h 1684262"/>
              <a:gd name="connsiteX143" fmla="*/ 812619 w 1206769"/>
              <a:gd name="connsiteY143" fmla="*/ 442055 h 1684262"/>
              <a:gd name="connsiteX144" fmla="*/ 877961 w 1206769"/>
              <a:gd name="connsiteY144" fmla="*/ 342138 h 1684262"/>
              <a:gd name="connsiteX145" fmla="*/ 681841 w 1206769"/>
              <a:gd name="connsiteY145" fmla="*/ 323088 h 1684262"/>
              <a:gd name="connsiteX146" fmla="*/ 758803 w 1206769"/>
              <a:gd name="connsiteY146" fmla="*/ 430816 h 1684262"/>
              <a:gd name="connsiteX147" fmla="*/ 643455 w 1206769"/>
              <a:gd name="connsiteY147" fmla="*/ 396145 h 1684262"/>
              <a:gd name="connsiteX148" fmla="*/ 639550 w 1206769"/>
              <a:gd name="connsiteY148" fmla="*/ 438436 h 1684262"/>
              <a:gd name="connsiteX149" fmla="*/ 682127 w 1206769"/>
              <a:gd name="connsiteY149" fmla="*/ 323088 h 1684262"/>
              <a:gd name="connsiteX150" fmla="*/ 681841 w 1206769"/>
              <a:gd name="connsiteY150" fmla="*/ 323088 h 1684262"/>
              <a:gd name="connsiteX151" fmla="*/ 351323 w 1206769"/>
              <a:gd name="connsiteY151" fmla="*/ 219361 h 1684262"/>
              <a:gd name="connsiteX152" fmla="*/ 383994 w 1206769"/>
              <a:gd name="connsiteY152" fmla="*/ 183070 h 1684262"/>
              <a:gd name="connsiteX153" fmla="*/ 403711 w 1206769"/>
              <a:gd name="connsiteY153" fmla="*/ 175069 h 1684262"/>
              <a:gd name="connsiteX154" fmla="*/ 411331 w 1206769"/>
              <a:gd name="connsiteY154" fmla="*/ 176117 h 1684262"/>
              <a:gd name="connsiteX155" fmla="*/ 569351 w 1206769"/>
              <a:gd name="connsiteY155" fmla="*/ 242792 h 1684262"/>
              <a:gd name="connsiteX156" fmla="*/ 569922 w 1206769"/>
              <a:gd name="connsiteY156" fmla="*/ 242792 h 1684262"/>
              <a:gd name="connsiteX157" fmla="*/ 558873 w 1206769"/>
              <a:gd name="connsiteY157" fmla="*/ 299942 h 1684262"/>
              <a:gd name="connsiteX158" fmla="*/ 351609 w 1206769"/>
              <a:gd name="connsiteY158" fmla="*/ 219075 h 1684262"/>
              <a:gd name="connsiteX159" fmla="*/ 351323 w 1206769"/>
              <a:gd name="connsiteY159" fmla="*/ 219361 h 1684262"/>
              <a:gd name="connsiteX160" fmla="*/ 470767 w 1206769"/>
              <a:gd name="connsiteY160" fmla="*/ 361188 h 1684262"/>
              <a:gd name="connsiteX161" fmla="*/ 566874 w 1206769"/>
              <a:gd name="connsiteY161" fmla="*/ 503396 h 1684262"/>
              <a:gd name="connsiteX162" fmla="*/ 470767 w 1206769"/>
              <a:gd name="connsiteY162" fmla="*/ 361188 h 1684262"/>
              <a:gd name="connsiteX163" fmla="*/ 632216 w 1206769"/>
              <a:gd name="connsiteY163" fmla="*/ 453485 h 1684262"/>
              <a:gd name="connsiteX164" fmla="*/ 699367 w 1206769"/>
              <a:gd name="connsiteY164" fmla="*/ 515112 h 1684262"/>
              <a:gd name="connsiteX165" fmla="*/ 759089 w 1206769"/>
              <a:gd name="connsiteY165" fmla="*/ 438055 h 1684262"/>
              <a:gd name="connsiteX166" fmla="*/ 678317 w 1206769"/>
              <a:gd name="connsiteY166" fmla="*/ 611029 h 1684262"/>
              <a:gd name="connsiteX167" fmla="*/ 640217 w 1206769"/>
              <a:gd name="connsiteY167" fmla="*/ 587978 h 1684262"/>
              <a:gd name="connsiteX168" fmla="*/ 632216 w 1206769"/>
              <a:gd name="connsiteY168" fmla="*/ 453581 h 1684262"/>
              <a:gd name="connsiteX169" fmla="*/ 632216 w 1206769"/>
              <a:gd name="connsiteY169" fmla="*/ 453485 h 1684262"/>
              <a:gd name="connsiteX170" fmla="*/ 686032 w 1206769"/>
              <a:gd name="connsiteY170" fmla="*/ 837819 h 1684262"/>
              <a:gd name="connsiteX171" fmla="*/ 628310 w 1206769"/>
              <a:gd name="connsiteY171" fmla="*/ 930116 h 1684262"/>
              <a:gd name="connsiteX172" fmla="*/ 686032 w 1206769"/>
              <a:gd name="connsiteY172" fmla="*/ 837914 h 1684262"/>
              <a:gd name="connsiteX173" fmla="*/ 686032 w 1206769"/>
              <a:gd name="connsiteY173" fmla="*/ 837819 h 1684262"/>
              <a:gd name="connsiteX174" fmla="*/ 743658 w 1206769"/>
              <a:gd name="connsiteY174" fmla="*/ 1291400 h 1684262"/>
              <a:gd name="connsiteX175" fmla="*/ 547634 w 1206769"/>
              <a:gd name="connsiteY175" fmla="*/ 1206818 h 1684262"/>
              <a:gd name="connsiteX176" fmla="*/ 573446 w 1206769"/>
              <a:gd name="connsiteY176" fmla="*/ 1222439 h 1684262"/>
              <a:gd name="connsiteX177" fmla="*/ 603450 w 1206769"/>
              <a:gd name="connsiteY177" fmla="*/ 1227487 h 1684262"/>
              <a:gd name="connsiteX178" fmla="*/ 743658 w 1206769"/>
              <a:gd name="connsiteY178" fmla="*/ 1291495 h 1684262"/>
              <a:gd name="connsiteX179" fmla="*/ 743658 w 1206769"/>
              <a:gd name="connsiteY179" fmla="*/ 1291400 h 1684262"/>
              <a:gd name="connsiteX180" fmla="*/ 578399 w 1206769"/>
              <a:gd name="connsiteY180" fmla="*/ 945452 h 1684262"/>
              <a:gd name="connsiteX181" fmla="*/ 689842 w 1206769"/>
              <a:gd name="connsiteY181" fmla="*/ 1122236 h 1684262"/>
              <a:gd name="connsiteX182" fmla="*/ 578399 w 1206769"/>
              <a:gd name="connsiteY182" fmla="*/ 945547 h 1684262"/>
              <a:gd name="connsiteX183" fmla="*/ 578399 w 1206769"/>
              <a:gd name="connsiteY183" fmla="*/ 945452 h 1684262"/>
              <a:gd name="connsiteX184" fmla="*/ 351609 w 1206769"/>
              <a:gd name="connsiteY184" fmla="*/ 1045464 h 1684262"/>
              <a:gd name="connsiteX185" fmla="*/ 382375 w 1206769"/>
              <a:gd name="connsiteY185" fmla="*/ 887825 h 1684262"/>
              <a:gd name="connsiteX186" fmla="*/ 351609 w 1206769"/>
              <a:gd name="connsiteY186" fmla="*/ 1045559 h 1684262"/>
              <a:gd name="connsiteX187" fmla="*/ 351609 w 1206769"/>
              <a:gd name="connsiteY187" fmla="*/ 1045464 h 1684262"/>
              <a:gd name="connsiteX188" fmla="*/ 420761 w 1206769"/>
              <a:gd name="connsiteY188" fmla="*/ 1018413 h 1684262"/>
              <a:gd name="connsiteX189" fmla="*/ 605260 w 1206769"/>
              <a:gd name="connsiteY189" fmla="*/ 1180338 h 1684262"/>
              <a:gd name="connsiteX190" fmla="*/ 420761 w 1206769"/>
              <a:gd name="connsiteY190" fmla="*/ 1018413 h 1684262"/>
              <a:gd name="connsiteX191" fmla="*/ 366944 w 1206769"/>
              <a:gd name="connsiteY191" fmla="*/ 1414272 h 1684262"/>
              <a:gd name="connsiteX192" fmla="*/ 597640 w 1206769"/>
              <a:gd name="connsiteY192" fmla="*/ 1460468 h 1684262"/>
              <a:gd name="connsiteX193" fmla="*/ 366944 w 1206769"/>
              <a:gd name="connsiteY193" fmla="*/ 1414463 h 1684262"/>
              <a:gd name="connsiteX194" fmla="*/ 366944 w 1206769"/>
              <a:gd name="connsiteY194" fmla="*/ 1414272 h 1684262"/>
              <a:gd name="connsiteX195" fmla="*/ 536108 w 1206769"/>
              <a:gd name="connsiteY195" fmla="*/ 1644968 h 1684262"/>
              <a:gd name="connsiteX196" fmla="*/ 498008 w 1206769"/>
              <a:gd name="connsiteY196" fmla="*/ 1625918 h 1684262"/>
              <a:gd name="connsiteX197" fmla="*/ 471148 w 1206769"/>
              <a:gd name="connsiteY197" fmla="*/ 1618202 h 1684262"/>
              <a:gd name="connsiteX198" fmla="*/ 471148 w 1206769"/>
              <a:gd name="connsiteY198" fmla="*/ 1664399 h 1684262"/>
              <a:gd name="connsiteX199" fmla="*/ 401901 w 1206769"/>
              <a:gd name="connsiteY199" fmla="*/ 1579817 h 1684262"/>
              <a:gd name="connsiteX200" fmla="*/ 536108 w 1206769"/>
              <a:gd name="connsiteY200" fmla="*/ 1645158 h 1684262"/>
              <a:gd name="connsiteX201" fmla="*/ 536108 w 1206769"/>
              <a:gd name="connsiteY201" fmla="*/ 1644968 h 1684262"/>
              <a:gd name="connsiteX202" fmla="*/ 616785 w 1206769"/>
              <a:gd name="connsiteY202" fmla="*/ 1564196 h 1684262"/>
              <a:gd name="connsiteX203" fmla="*/ 555349 w 1206769"/>
              <a:gd name="connsiteY203" fmla="*/ 1541145 h 1684262"/>
              <a:gd name="connsiteX204" fmla="*/ 638597 w 1206769"/>
              <a:gd name="connsiteY204" fmla="*/ 1493520 h 1684262"/>
              <a:gd name="connsiteX205" fmla="*/ 739848 w 1206769"/>
              <a:gd name="connsiteY205" fmla="*/ 1525715 h 1684262"/>
              <a:gd name="connsiteX206" fmla="*/ 616785 w 1206769"/>
              <a:gd name="connsiteY206" fmla="*/ 1564386 h 1684262"/>
              <a:gd name="connsiteX207" fmla="*/ 616785 w 1206769"/>
              <a:gd name="connsiteY207" fmla="*/ 1564196 h 1684262"/>
              <a:gd name="connsiteX208" fmla="*/ 752231 w 1206769"/>
              <a:gd name="connsiteY208" fmla="*/ 1664779 h 1684262"/>
              <a:gd name="connsiteX209" fmla="*/ 739658 w 1206769"/>
              <a:gd name="connsiteY209" fmla="*/ 1664779 h 1684262"/>
              <a:gd name="connsiteX210" fmla="*/ 731180 w 1206769"/>
              <a:gd name="connsiteY210" fmla="*/ 1664779 h 1684262"/>
              <a:gd name="connsiteX211" fmla="*/ 727561 w 1206769"/>
              <a:gd name="connsiteY211" fmla="*/ 1664779 h 1684262"/>
              <a:gd name="connsiteX212" fmla="*/ 713750 w 1206769"/>
              <a:gd name="connsiteY212" fmla="*/ 1666780 h 1684262"/>
              <a:gd name="connsiteX213" fmla="*/ 704225 w 1206769"/>
              <a:gd name="connsiteY213" fmla="*/ 1665256 h 1684262"/>
              <a:gd name="connsiteX214" fmla="*/ 705558 w 1206769"/>
              <a:gd name="connsiteY214" fmla="*/ 1667733 h 1684262"/>
              <a:gd name="connsiteX215" fmla="*/ 790045 w 1206769"/>
              <a:gd name="connsiteY215" fmla="*/ 1610106 h 1684262"/>
              <a:gd name="connsiteX216" fmla="*/ 752231 w 1206769"/>
              <a:gd name="connsiteY216" fmla="*/ 1664970 h 1684262"/>
              <a:gd name="connsiteX217" fmla="*/ 752231 w 1206769"/>
              <a:gd name="connsiteY217" fmla="*/ 1664779 h 1684262"/>
              <a:gd name="connsiteX218" fmla="*/ 857863 w 1206769"/>
              <a:gd name="connsiteY218" fmla="*/ 1591056 h 1684262"/>
              <a:gd name="connsiteX219" fmla="*/ 838813 w 1206769"/>
              <a:gd name="connsiteY219" fmla="*/ 1568958 h 1684262"/>
              <a:gd name="connsiteX220" fmla="*/ 836146 w 1206769"/>
              <a:gd name="connsiteY220" fmla="*/ 1564291 h 1684262"/>
              <a:gd name="connsiteX221" fmla="*/ 955179 w 1206769"/>
              <a:gd name="connsiteY221" fmla="*/ 1500720 h 1684262"/>
              <a:gd name="connsiteX222" fmla="*/ 1066493 w 1206769"/>
              <a:gd name="connsiteY222" fmla="*/ 1492065 h 1684262"/>
              <a:gd name="connsiteX223" fmla="*/ 857863 w 1206769"/>
              <a:gd name="connsiteY223" fmla="*/ 1591247 h 1684262"/>
              <a:gd name="connsiteX224" fmla="*/ 857863 w 1206769"/>
              <a:gd name="connsiteY224" fmla="*/ 1591056 h 1684262"/>
              <a:gd name="connsiteX225" fmla="*/ 1054979 w 1206769"/>
              <a:gd name="connsiteY225" fmla="*/ 1445037 h 1684262"/>
              <a:gd name="connsiteX226" fmla="*/ 916632 w 1206769"/>
              <a:gd name="connsiteY226" fmla="*/ 1468184 h 1684262"/>
              <a:gd name="connsiteX227" fmla="*/ 1028170 w 1206769"/>
              <a:gd name="connsiteY227" fmla="*/ 1445228 h 1684262"/>
              <a:gd name="connsiteX228" fmla="*/ 1054979 w 1206769"/>
              <a:gd name="connsiteY228" fmla="*/ 1445037 h 1684262"/>
              <a:gd name="connsiteX229" fmla="*/ 862816 w 1206769"/>
              <a:gd name="connsiteY229" fmla="*/ 1410462 h 1684262"/>
              <a:gd name="connsiteX230" fmla="*/ 647551 w 1206769"/>
              <a:gd name="connsiteY230" fmla="*/ 1448562 h 1684262"/>
              <a:gd name="connsiteX231" fmla="*/ 862816 w 1206769"/>
              <a:gd name="connsiteY231" fmla="*/ 1410653 h 1684262"/>
              <a:gd name="connsiteX232" fmla="*/ 862816 w 1206769"/>
              <a:gd name="connsiteY232" fmla="*/ 1410462 h 1684262"/>
              <a:gd name="connsiteX233" fmla="*/ 689842 w 1206769"/>
              <a:gd name="connsiteY233" fmla="*/ 1391412 h 1684262"/>
              <a:gd name="connsiteX234" fmla="*/ 924347 w 1206769"/>
              <a:gd name="connsiteY234" fmla="*/ 1306830 h 1684262"/>
              <a:gd name="connsiteX235" fmla="*/ 689842 w 1206769"/>
              <a:gd name="connsiteY235" fmla="*/ 1391412 h 1684262"/>
              <a:gd name="connsiteX236" fmla="*/ 1162663 w 1206769"/>
              <a:gd name="connsiteY236" fmla="*/ 1057085 h 1684262"/>
              <a:gd name="connsiteX237" fmla="*/ 1148756 w 1206769"/>
              <a:gd name="connsiteY237" fmla="*/ 1134428 h 1684262"/>
              <a:gd name="connsiteX238" fmla="*/ 1066841 w 1206769"/>
              <a:gd name="connsiteY238" fmla="*/ 1139762 h 1684262"/>
              <a:gd name="connsiteX239" fmla="*/ 1035790 w 1206769"/>
              <a:gd name="connsiteY239" fmla="*/ 1087755 h 1684262"/>
              <a:gd name="connsiteX240" fmla="*/ 1162663 w 1206769"/>
              <a:gd name="connsiteY240" fmla="*/ 1057085 h 1684262"/>
              <a:gd name="connsiteX241" fmla="*/ 987913 w 1206769"/>
              <a:gd name="connsiteY241" fmla="*/ 1181170 h 1684262"/>
              <a:gd name="connsiteX242" fmla="*/ 958923 w 1206769"/>
              <a:gd name="connsiteY242" fmla="*/ 1264444 h 1684262"/>
              <a:gd name="connsiteX243" fmla="*/ 905107 w 1206769"/>
              <a:gd name="connsiteY243" fmla="*/ 1118330 h 1684262"/>
              <a:gd name="connsiteX244" fmla="*/ 987913 w 1206769"/>
              <a:gd name="connsiteY244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255883 w 1206769"/>
              <a:gd name="connsiteY73" fmla="*/ 1502664 h 1684262"/>
              <a:gd name="connsiteX74" fmla="*/ 255883 w 1206769"/>
              <a:gd name="connsiteY74" fmla="*/ 1502664 h 1684262"/>
              <a:gd name="connsiteX75" fmla="*/ 239976 w 1206769"/>
              <a:gd name="connsiteY75" fmla="*/ 1484281 h 1684262"/>
              <a:gd name="connsiteX76" fmla="*/ 203495 w 1206769"/>
              <a:gd name="connsiteY76" fmla="*/ 1484281 h 1684262"/>
              <a:gd name="connsiteX77" fmla="*/ 187303 w 1206769"/>
              <a:gd name="connsiteY77" fmla="*/ 1499140 h 1684262"/>
              <a:gd name="connsiteX78" fmla="*/ 490674 w 1206769"/>
              <a:gd name="connsiteY78" fmla="*/ 1673352 h 1684262"/>
              <a:gd name="connsiteX79" fmla="*/ 757374 w 1206769"/>
              <a:gd name="connsiteY79" fmla="*/ 1682401 h 1684262"/>
              <a:gd name="connsiteX80" fmla="*/ 988070 w 1206769"/>
              <a:gd name="connsiteY80" fmla="*/ 1594485 h 1684262"/>
              <a:gd name="connsiteX81" fmla="*/ 1152566 w 1206769"/>
              <a:gd name="connsiteY81" fmla="*/ 1394460 h 1684262"/>
              <a:gd name="connsiteX82" fmla="*/ 918822 w 1206769"/>
              <a:gd name="connsiteY82" fmla="*/ 1363507 h 1684262"/>
              <a:gd name="connsiteX83" fmla="*/ 802904 w 1206769"/>
              <a:gd name="connsiteY83" fmla="*/ 1350454 h 1684262"/>
              <a:gd name="connsiteX84" fmla="*/ 841956 w 1206769"/>
              <a:gd name="connsiteY84" fmla="*/ 1326547 h 1684262"/>
              <a:gd name="connsiteX85" fmla="*/ 1018286 w 1206769"/>
              <a:gd name="connsiteY85" fmla="*/ 1315425 h 1684262"/>
              <a:gd name="connsiteX86" fmla="*/ 980354 w 1206769"/>
              <a:gd name="connsiteY86" fmla="*/ 1268921 h 1684262"/>
              <a:gd name="connsiteX87" fmla="*/ 1091488 w 1206769"/>
              <a:gd name="connsiteY87" fmla="*/ 1221043 h 1684262"/>
              <a:gd name="connsiteX88" fmla="*/ 911203 w 1206769"/>
              <a:gd name="connsiteY88" fmla="*/ 1022890 h 1684262"/>
              <a:gd name="connsiteX89" fmla="*/ 1193429 w 1206769"/>
              <a:gd name="connsiteY89" fmla="*/ 899446 h 1684262"/>
              <a:gd name="connsiteX90" fmla="*/ 759089 w 1206769"/>
              <a:gd name="connsiteY90" fmla="*/ 61246 h 1684262"/>
              <a:gd name="connsiteX91" fmla="*/ 720989 w 1206769"/>
              <a:gd name="connsiteY91" fmla="*/ 145828 h 1684262"/>
              <a:gd name="connsiteX92" fmla="*/ 759089 w 1206769"/>
              <a:gd name="connsiteY92" fmla="*/ 61436 h 1684262"/>
              <a:gd name="connsiteX93" fmla="*/ 759089 w 1206769"/>
              <a:gd name="connsiteY93" fmla="*/ 61246 h 1684262"/>
              <a:gd name="connsiteX94" fmla="*/ 363611 w 1206769"/>
              <a:gd name="connsiteY94" fmla="*/ 545783 h 1684262"/>
              <a:gd name="connsiteX95" fmla="*/ 348275 w 1206769"/>
              <a:gd name="connsiteY95" fmla="*/ 553498 h 1684262"/>
              <a:gd name="connsiteX96" fmla="*/ 363611 w 1206769"/>
              <a:gd name="connsiteY96" fmla="*/ 545783 h 1684262"/>
              <a:gd name="connsiteX97" fmla="*/ 232451 w 1206769"/>
              <a:gd name="connsiteY97" fmla="*/ 523113 h 1684262"/>
              <a:gd name="connsiteX98" fmla="*/ 254694 w 1206769"/>
              <a:gd name="connsiteY98" fmla="*/ 664096 h 1684262"/>
              <a:gd name="connsiteX99" fmla="*/ 232451 w 1206769"/>
              <a:gd name="connsiteY99" fmla="*/ 523113 h 1684262"/>
              <a:gd name="connsiteX100" fmla="*/ 340084 w 1206769"/>
              <a:gd name="connsiteY100" fmla="*/ 692277 h 1684262"/>
              <a:gd name="connsiteX101" fmla="*/ 470767 w 1206769"/>
              <a:gd name="connsiteY101" fmla="*/ 684562 h 1684262"/>
              <a:gd name="connsiteX102" fmla="*/ 340084 w 1206769"/>
              <a:gd name="connsiteY102" fmla="*/ 691896 h 1684262"/>
              <a:gd name="connsiteX103" fmla="*/ 340084 w 1206769"/>
              <a:gd name="connsiteY103" fmla="*/ 692277 h 1684262"/>
              <a:gd name="connsiteX104" fmla="*/ 382375 w 1206769"/>
              <a:gd name="connsiteY104" fmla="*/ 615410 h 1684262"/>
              <a:gd name="connsiteX105" fmla="*/ 516868 w 1206769"/>
              <a:gd name="connsiteY105" fmla="*/ 688372 h 1684262"/>
              <a:gd name="connsiteX106" fmla="*/ 382661 w 1206769"/>
              <a:gd name="connsiteY106" fmla="*/ 615029 h 1684262"/>
              <a:gd name="connsiteX107" fmla="*/ 382375 w 1206769"/>
              <a:gd name="connsiteY107" fmla="*/ 615410 h 1684262"/>
              <a:gd name="connsiteX108" fmla="*/ 201400 w 1206769"/>
              <a:gd name="connsiteY108" fmla="*/ 907542 h 1684262"/>
              <a:gd name="connsiteX109" fmla="*/ 163300 w 1206769"/>
              <a:gd name="connsiteY109" fmla="*/ 838295 h 1684262"/>
              <a:gd name="connsiteX110" fmla="*/ 201686 w 1206769"/>
              <a:gd name="connsiteY110" fmla="*/ 907161 h 1684262"/>
              <a:gd name="connsiteX111" fmla="*/ 201400 w 1206769"/>
              <a:gd name="connsiteY111" fmla="*/ 907542 h 1684262"/>
              <a:gd name="connsiteX112" fmla="*/ 97811 w 1206769"/>
              <a:gd name="connsiteY112" fmla="*/ 1285557 h 1684262"/>
              <a:gd name="connsiteX113" fmla="*/ 123279 w 1206769"/>
              <a:gd name="connsiteY113" fmla="*/ 1264178 h 1684262"/>
              <a:gd name="connsiteX114" fmla="*/ 231975 w 1206769"/>
              <a:gd name="connsiteY114" fmla="*/ 1341501 h 1684262"/>
              <a:gd name="connsiteX115" fmla="*/ 97811 w 1206769"/>
              <a:gd name="connsiteY115" fmla="*/ 1285557 h 1684262"/>
              <a:gd name="connsiteX116" fmla="*/ 232928 w 1206769"/>
              <a:gd name="connsiteY116" fmla="*/ 1376077 h 1684262"/>
              <a:gd name="connsiteX117" fmla="*/ 279029 w 1206769"/>
              <a:gd name="connsiteY117" fmla="*/ 1379887 h 1684262"/>
              <a:gd name="connsiteX118" fmla="*/ 232451 w 1206769"/>
              <a:gd name="connsiteY118" fmla="*/ 1376077 h 1684262"/>
              <a:gd name="connsiteX119" fmla="*/ 232928 w 1206769"/>
              <a:gd name="connsiteY119" fmla="*/ 1376077 h 1684262"/>
              <a:gd name="connsiteX120" fmla="*/ 856244 w 1206769"/>
              <a:gd name="connsiteY120" fmla="*/ 715613 h 1684262"/>
              <a:gd name="connsiteX121" fmla="*/ 817635 w 1206769"/>
              <a:gd name="connsiteY121" fmla="*/ 708913 h 1684262"/>
              <a:gd name="connsiteX122" fmla="*/ 721084 w 1206769"/>
              <a:gd name="connsiteY122" fmla="*/ 657225 h 1684262"/>
              <a:gd name="connsiteX123" fmla="*/ 855767 w 1206769"/>
              <a:gd name="connsiteY123" fmla="*/ 715613 h 1684262"/>
              <a:gd name="connsiteX124" fmla="*/ 856244 w 1206769"/>
              <a:gd name="connsiteY124" fmla="*/ 715613 h 1684262"/>
              <a:gd name="connsiteX125" fmla="*/ 663458 w 1206769"/>
              <a:gd name="connsiteY125" fmla="*/ 722662 h 1684262"/>
              <a:gd name="connsiteX126" fmla="*/ 644408 w 1206769"/>
              <a:gd name="connsiteY126" fmla="*/ 807149 h 1684262"/>
              <a:gd name="connsiteX127" fmla="*/ 662981 w 1206769"/>
              <a:gd name="connsiteY127" fmla="*/ 723138 h 1684262"/>
              <a:gd name="connsiteX128" fmla="*/ 663458 w 1206769"/>
              <a:gd name="connsiteY128" fmla="*/ 722662 h 1684262"/>
              <a:gd name="connsiteX129" fmla="*/ 628882 w 1206769"/>
              <a:gd name="connsiteY129" fmla="*/ 753332 h 1684262"/>
              <a:gd name="connsiteX130" fmla="*/ 655742 w 1206769"/>
              <a:gd name="connsiteY130" fmla="*/ 726472 h 1684262"/>
              <a:gd name="connsiteX131" fmla="*/ 628406 w 1206769"/>
              <a:gd name="connsiteY131" fmla="*/ 753332 h 1684262"/>
              <a:gd name="connsiteX132" fmla="*/ 628882 w 1206769"/>
              <a:gd name="connsiteY132" fmla="*/ 753332 h 1684262"/>
              <a:gd name="connsiteX133" fmla="*/ 771090 w 1206769"/>
              <a:gd name="connsiteY133" fmla="*/ 757237 h 1684262"/>
              <a:gd name="connsiteX134" fmla="*/ 690318 w 1206769"/>
              <a:gd name="connsiteY134" fmla="*/ 822579 h 1684262"/>
              <a:gd name="connsiteX135" fmla="*/ 770614 w 1206769"/>
              <a:gd name="connsiteY135" fmla="*/ 757237 h 1684262"/>
              <a:gd name="connsiteX136" fmla="*/ 771090 w 1206769"/>
              <a:gd name="connsiteY136" fmla="*/ 757237 h 1684262"/>
              <a:gd name="connsiteX137" fmla="*/ 759565 w 1206769"/>
              <a:gd name="connsiteY137" fmla="*/ 538162 h 1684262"/>
              <a:gd name="connsiteX138" fmla="*/ 851767 w 1206769"/>
              <a:gd name="connsiteY138" fmla="*/ 480536 h 1684262"/>
              <a:gd name="connsiteX139" fmla="*/ 759089 w 1206769"/>
              <a:gd name="connsiteY139" fmla="*/ 538067 h 1684262"/>
              <a:gd name="connsiteX140" fmla="*/ 759565 w 1206769"/>
              <a:gd name="connsiteY140" fmla="*/ 538162 h 1684262"/>
              <a:gd name="connsiteX141" fmla="*/ 877961 w 1206769"/>
              <a:gd name="connsiteY141" fmla="*/ 342138 h 1684262"/>
              <a:gd name="connsiteX142" fmla="*/ 812619 w 1206769"/>
              <a:gd name="connsiteY142" fmla="*/ 442055 h 1684262"/>
              <a:gd name="connsiteX143" fmla="*/ 877961 w 1206769"/>
              <a:gd name="connsiteY143" fmla="*/ 342138 h 1684262"/>
              <a:gd name="connsiteX144" fmla="*/ 681841 w 1206769"/>
              <a:gd name="connsiteY144" fmla="*/ 323088 h 1684262"/>
              <a:gd name="connsiteX145" fmla="*/ 758803 w 1206769"/>
              <a:gd name="connsiteY145" fmla="*/ 430816 h 1684262"/>
              <a:gd name="connsiteX146" fmla="*/ 643455 w 1206769"/>
              <a:gd name="connsiteY146" fmla="*/ 396145 h 1684262"/>
              <a:gd name="connsiteX147" fmla="*/ 639550 w 1206769"/>
              <a:gd name="connsiteY147" fmla="*/ 438436 h 1684262"/>
              <a:gd name="connsiteX148" fmla="*/ 682127 w 1206769"/>
              <a:gd name="connsiteY148" fmla="*/ 323088 h 1684262"/>
              <a:gd name="connsiteX149" fmla="*/ 681841 w 1206769"/>
              <a:gd name="connsiteY149" fmla="*/ 323088 h 1684262"/>
              <a:gd name="connsiteX150" fmla="*/ 351323 w 1206769"/>
              <a:gd name="connsiteY150" fmla="*/ 219361 h 1684262"/>
              <a:gd name="connsiteX151" fmla="*/ 383994 w 1206769"/>
              <a:gd name="connsiteY151" fmla="*/ 183070 h 1684262"/>
              <a:gd name="connsiteX152" fmla="*/ 403711 w 1206769"/>
              <a:gd name="connsiteY152" fmla="*/ 175069 h 1684262"/>
              <a:gd name="connsiteX153" fmla="*/ 411331 w 1206769"/>
              <a:gd name="connsiteY153" fmla="*/ 176117 h 1684262"/>
              <a:gd name="connsiteX154" fmla="*/ 569351 w 1206769"/>
              <a:gd name="connsiteY154" fmla="*/ 242792 h 1684262"/>
              <a:gd name="connsiteX155" fmla="*/ 569922 w 1206769"/>
              <a:gd name="connsiteY155" fmla="*/ 242792 h 1684262"/>
              <a:gd name="connsiteX156" fmla="*/ 558873 w 1206769"/>
              <a:gd name="connsiteY156" fmla="*/ 299942 h 1684262"/>
              <a:gd name="connsiteX157" fmla="*/ 351609 w 1206769"/>
              <a:gd name="connsiteY157" fmla="*/ 219075 h 1684262"/>
              <a:gd name="connsiteX158" fmla="*/ 351323 w 1206769"/>
              <a:gd name="connsiteY158" fmla="*/ 219361 h 1684262"/>
              <a:gd name="connsiteX159" fmla="*/ 470767 w 1206769"/>
              <a:gd name="connsiteY159" fmla="*/ 361188 h 1684262"/>
              <a:gd name="connsiteX160" fmla="*/ 566874 w 1206769"/>
              <a:gd name="connsiteY160" fmla="*/ 503396 h 1684262"/>
              <a:gd name="connsiteX161" fmla="*/ 470767 w 1206769"/>
              <a:gd name="connsiteY161" fmla="*/ 361188 h 1684262"/>
              <a:gd name="connsiteX162" fmla="*/ 632216 w 1206769"/>
              <a:gd name="connsiteY162" fmla="*/ 453485 h 1684262"/>
              <a:gd name="connsiteX163" fmla="*/ 699367 w 1206769"/>
              <a:gd name="connsiteY163" fmla="*/ 515112 h 1684262"/>
              <a:gd name="connsiteX164" fmla="*/ 759089 w 1206769"/>
              <a:gd name="connsiteY164" fmla="*/ 438055 h 1684262"/>
              <a:gd name="connsiteX165" fmla="*/ 678317 w 1206769"/>
              <a:gd name="connsiteY165" fmla="*/ 611029 h 1684262"/>
              <a:gd name="connsiteX166" fmla="*/ 640217 w 1206769"/>
              <a:gd name="connsiteY166" fmla="*/ 587978 h 1684262"/>
              <a:gd name="connsiteX167" fmla="*/ 632216 w 1206769"/>
              <a:gd name="connsiteY167" fmla="*/ 453581 h 1684262"/>
              <a:gd name="connsiteX168" fmla="*/ 632216 w 1206769"/>
              <a:gd name="connsiteY168" fmla="*/ 453485 h 1684262"/>
              <a:gd name="connsiteX169" fmla="*/ 686032 w 1206769"/>
              <a:gd name="connsiteY169" fmla="*/ 837819 h 1684262"/>
              <a:gd name="connsiteX170" fmla="*/ 628310 w 1206769"/>
              <a:gd name="connsiteY170" fmla="*/ 930116 h 1684262"/>
              <a:gd name="connsiteX171" fmla="*/ 686032 w 1206769"/>
              <a:gd name="connsiteY171" fmla="*/ 837914 h 1684262"/>
              <a:gd name="connsiteX172" fmla="*/ 686032 w 1206769"/>
              <a:gd name="connsiteY172" fmla="*/ 837819 h 1684262"/>
              <a:gd name="connsiteX173" fmla="*/ 743658 w 1206769"/>
              <a:gd name="connsiteY173" fmla="*/ 1291400 h 1684262"/>
              <a:gd name="connsiteX174" fmla="*/ 547634 w 1206769"/>
              <a:gd name="connsiteY174" fmla="*/ 1206818 h 1684262"/>
              <a:gd name="connsiteX175" fmla="*/ 573446 w 1206769"/>
              <a:gd name="connsiteY175" fmla="*/ 1222439 h 1684262"/>
              <a:gd name="connsiteX176" fmla="*/ 603450 w 1206769"/>
              <a:gd name="connsiteY176" fmla="*/ 1227487 h 1684262"/>
              <a:gd name="connsiteX177" fmla="*/ 743658 w 1206769"/>
              <a:gd name="connsiteY177" fmla="*/ 1291495 h 1684262"/>
              <a:gd name="connsiteX178" fmla="*/ 743658 w 1206769"/>
              <a:gd name="connsiteY178" fmla="*/ 1291400 h 1684262"/>
              <a:gd name="connsiteX179" fmla="*/ 578399 w 1206769"/>
              <a:gd name="connsiteY179" fmla="*/ 945452 h 1684262"/>
              <a:gd name="connsiteX180" fmla="*/ 689842 w 1206769"/>
              <a:gd name="connsiteY180" fmla="*/ 1122236 h 1684262"/>
              <a:gd name="connsiteX181" fmla="*/ 578399 w 1206769"/>
              <a:gd name="connsiteY181" fmla="*/ 945547 h 1684262"/>
              <a:gd name="connsiteX182" fmla="*/ 578399 w 1206769"/>
              <a:gd name="connsiteY182" fmla="*/ 945452 h 1684262"/>
              <a:gd name="connsiteX183" fmla="*/ 351609 w 1206769"/>
              <a:gd name="connsiteY183" fmla="*/ 1045464 h 1684262"/>
              <a:gd name="connsiteX184" fmla="*/ 382375 w 1206769"/>
              <a:gd name="connsiteY184" fmla="*/ 887825 h 1684262"/>
              <a:gd name="connsiteX185" fmla="*/ 351609 w 1206769"/>
              <a:gd name="connsiteY185" fmla="*/ 1045559 h 1684262"/>
              <a:gd name="connsiteX186" fmla="*/ 351609 w 1206769"/>
              <a:gd name="connsiteY186" fmla="*/ 1045464 h 1684262"/>
              <a:gd name="connsiteX187" fmla="*/ 420761 w 1206769"/>
              <a:gd name="connsiteY187" fmla="*/ 1018413 h 1684262"/>
              <a:gd name="connsiteX188" fmla="*/ 605260 w 1206769"/>
              <a:gd name="connsiteY188" fmla="*/ 1180338 h 1684262"/>
              <a:gd name="connsiteX189" fmla="*/ 420761 w 1206769"/>
              <a:gd name="connsiteY189" fmla="*/ 1018413 h 1684262"/>
              <a:gd name="connsiteX190" fmla="*/ 366944 w 1206769"/>
              <a:gd name="connsiteY190" fmla="*/ 1414272 h 1684262"/>
              <a:gd name="connsiteX191" fmla="*/ 597640 w 1206769"/>
              <a:gd name="connsiteY191" fmla="*/ 1460468 h 1684262"/>
              <a:gd name="connsiteX192" fmla="*/ 366944 w 1206769"/>
              <a:gd name="connsiteY192" fmla="*/ 1414463 h 1684262"/>
              <a:gd name="connsiteX193" fmla="*/ 366944 w 1206769"/>
              <a:gd name="connsiteY193" fmla="*/ 1414272 h 1684262"/>
              <a:gd name="connsiteX194" fmla="*/ 536108 w 1206769"/>
              <a:gd name="connsiteY194" fmla="*/ 1644968 h 1684262"/>
              <a:gd name="connsiteX195" fmla="*/ 498008 w 1206769"/>
              <a:gd name="connsiteY195" fmla="*/ 1625918 h 1684262"/>
              <a:gd name="connsiteX196" fmla="*/ 471148 w 1206769"/>
              <a:gd name="connsiteY196" fmla="*/ 1618202 h 1684262"/>
              <a:gd name="connsiteX197" fmla="*/ 471148 w 1206769"/>
              <a:gd name="connsiteY197" fmla="*/ 1664399 h 1684262"/>
              <a:gd name="connsiteX198" fmla="*/ 401901 w 1206769"/>
              <a:gd name="connsiteY198" fmla="*/ 1579817 h 1684262"/>
              <a:gd name="connsiteX199" fmla="*/ 536108 w 1206769"/>
              <a:gd name="connsiteY199" fmla="*/ 1645158 h 1684262"/>
              <a:gd name="connsiteX200" fmla="*/ 536108 w 1206769"/>
              <a:gd name="connsiteY200" fmla="*/ 1644968 h 1684262"/>
              <a:gd name="connsiteX201" fmla="*/ 616785 w 1206769"/>
              <a:gd name="connsiteY201" fmla="*/ 1564196 h 1684262"/>
              <a:gd name="connsiteX202" fmla="*/ 555349 w 1206769"/>
              <a:gd name="connsiteY202" fmla="*/ 1541145 h 1684262"/>
              <a:gd name="connsiteX203" fmla="*/ 638597 w 1206769"/>
              <a:gd name="connsiteY203" fmla="*/ 1493520 h 1684262"/>
              <a:gd name="connsiteX204" fmla="*/ 739848 w 1206769"/>
              <a:gd name="connsiteY204" fmla="*/ 1525715 h 1684262"/>
              <a:gd name="connsiteX205" fmla="*/ 616785 w 1206769"/>
              <a:gd name="connsiteY205" fmla="*/ 1564386 h 1684262"/>
              <a:gd name="connsiteX206" fmla="*/ 616785 w 1206769"/>
              <a:gd name="connsiteY206" fmla="*/ 1564196 h 1684262"/>
              <a:gd name="connsiteX207" fmla="*/ 752231 w 1206769"/>
              <a:gd name="connsiteY207" fmla="*/ 1664779 h 1684262"/>
              <a:gd name="connsiteX208" fmla="*/ 739658 w 1206769"/>
              <a:gd name="connsiteY208" fmla="*/ 1664779 h 1684262"/>
              <a:gd name="connsiteX209" fmla="*/ 731180 w 1206769"/>
              <a:gd name="connsiteY209" fmla="*/ 1664779 h 1684262"/>
              <a:gd name="connsiteX210" fmla="*/ 727561 w 1206769"/>
              <a:gd name="connsiteY210" fmla="*/ 1664779 h 1684262"/>
              <a:gd name="connsiteX211" fmla="*/ 713750 w 1206769"/>
              <a:gd name="connsiteY211" fmla="*/ 1666780 h 1684262"/>
              <a:gd name="connsiteX212" fmla="*/ 704225 w 1206769"/>
              <a:gd name="connsiteY212" fmla="*/ 1665256 h 1684262"/>
              <a:gd name="connsiteX213" fmla="*/ 705558 w 1206769"/>
              <a:gd name="connsiteY213" fmla="*/ 1667733 h 1684262"/>
              <a:gd name="connsiteX214" fmla="*/ 790045 w 1206769"/>
              <a:gd name="connsiteY214" fmla="*/ 1610106 h 1684262"/>
              <a:gd name="connsiteX215" fmla="*/ 752231 w 1206769"/>
              <a:gd name="connsiteY215" fmla="*/ 1664970 h 1684262"/>
              <a:gd name="connsiteX216" fmla="*/ 752231 w 1206769"/>
              <a:gd name="connsiteY216" fmla="*/ 1664779 h 1684262"/>
              <a:gd name="connsiteX217" fmla="*/ 857863 w 1206769"/>
              <a:gd name="connsiteY217" fmla="*/ 1591056 h 1684262"/>
              <a:gd name="connsiteX218" fmla="*/ 838813 w 1206769"/>
              <a:gd name="connsiteY218" fmla="*/ 1568958 h 1684262"/>
              <a:gd name="connsiteX219" fmla="*/ 836146 w 1206769"/>
              <a:gd name="connsiteY219" fmla="*/ 1564291 h 1684262"/>
              <a:gd name="connsiteX220" fmla="*/ 955179 w 1206769"/>
              <a:gd name="connsiteY220" fmla="*/ 1500720 h 1684262"/>
              <a:gd name="connsiteX221" fmla="*/ 1066493 w 1206769"/>
              <a:gd name="connsiteY221" fmla="*/ 1492065 h 1684262"/>
              <a:gd name="connsiteX222" fmla="*/ 857863 w 1206769"/>
              <a:gd name="connsiteY222" fmla="*/ 1591247 h 1684262"/>
              <a:gd name="connsiteX223" fmla="*/ 857863 w 1206769"/>
              <a:gd name="connsiteY223" fmla="*/ 1591056 h 1684262"/>
              <a:gd name="connsiteX224" fmla="*/ 1054979 w 1206769"/>
              <a:gd name="connsiteY224" fmla="*/ 1445037 h 1684262"/>
              <a:gd name="connsiteX225" fmla="*/ 916632 w 1206769"/>
              <a:gd name="connsiteY225" fmla="*/ 1468184 h 1684262"/>
              <a:gd name="connsiteX226" fmla="*/ 1028170 w 1206769"/>
              <a:gd name="connsiteY226" fmla="*/ 1445228 h 1684262"/>
              <a:gd name="connsiteX227" fmla="*/ 1054979 w 1206769"/>
              <a:gd name="connsiteY227" fmla="*/ 1445037 h 1684262"/>
              <a:gd name="connsiteX228" fmla="*/ 862816 w 1206769"/>
              <a:gd name="connsiteY228" fmla="*/ 1410462 h 1684262"/>
              <a:gd name="connsiteX229" fmla="*/ 647551 w 1206769"/>
              <a:gd name="connsiteY229" fmla="*/ 1448562 h 1684262"/>
              <a:gd name="connsiteX230" fmla="*/ 862816 w 1206769"/>
              <a:gd name="connsiteY230" fmla="*/ 1410653 h 1684262"/>
              <a:gd name="connsiteX231" fmla="*/ 862816 w 1206769"/>
              <a:gd name="connsiteY231" fmla="*/ 1410462 h 1684262"/>
              <a:gd name="connsiteX232" fmla="*/ 689842 w 1206769"/>
              <a:gd name="connsiteY232" fmla="*/ 1391412 h 1684262"/>
              <a:gd name="connsiteX233" fmla="*/ 924347 w 1206769"/>
              <a:gd name="connsiteY233" fmla="*/ 1306830 h 1684262"/>
              <a:gd name="connsiteX234" fmla="*/ 689842 w 1206769"/>
              <a:gd name="connsiteY234" fmla="*/ 1391412 h 1684262"/>
              <a:gd name="connsiteX235" fmla="*/ 1162663 w 1206769"/>
              <a:gd name="connsiteY235" fmla="*/ 1057085 h 1684262"/>
              <a:gd name="connsiteX236" fmla="*/ 1148756 w 1206769"/>
              <a:gd name="connsiteY236" fmla="*/ 1134428 h 1684262"/>
              <a:gd name="connsiteX237" fmla="*/ 1066841 w 1206769"/>
              <a:gd name="connsiteY237" fmla="*/ 1139762 h 1684262"/>
              <a:gd name="connsiteX238" fmla="*/ 1035790 w 1206769"/>
              <a:gd name="connsiteY238" fmla="*/ 1087755 h 1684262"/>
              <a:gd name="connsiteX239" fmla="*/ 1162663 w 1206769"/>
              <a:gd name="connsiteY239" fmla="*/ 1057085 h 1684262"/>
              <a:gd name="connsiteX240" fmla="*/ 987913 w 1206769"/>
              <a:gd name="connsiteY240" fmla="*/ 1181170 h 1684262"/>
              <a:gd name="connsiteX241" fmla="*/ 958923 w 1206769"/>
              <a:gd name="connsiteY241" fmla="*/ 1264444 h 1684262"/>
              <a:gd name="connsiteX242" fmla="*/ 905107 w 1206769"/>
              <a:gd name="connsiteY242" fmla="*/ 1118330 h 1684262"/>
              <a:gd name="connsiteX243" fmla="*/ 987913 w 1206769"/>
              <a:gd name="connsiteY243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5881 w 1206769"/>
              <a:gd name="connsiteY15" fmla="*/ 661511 h 1684262"/>
              <a:gd name="connsiteX16" fmla="*/ 1065794 w 1206769"/>
              <a:gd name="connsiteY16" fmla="*/ 651415 h 1684262"/>
              <a:gd name="connsiteX17" fmla="*/ 1073223 w 1206769"/>
              <a:gd name="connsiteY17" fmla="*/ 652653 h 1684262"/>
              <a:gd name="connsiteX18" fmla="*/ 1086272 w 1206769"/>
              <a:gd name="connsiteY18" fmla="*/ 660654 h 1684262"/>
              <a:gd name="connsiteX19" fmla="*/ 1102560 w 1206769"/>
              <a:gd name="connsiteY19" fmla="*/ 657701 h 1684262"/>
              <a:gd name="connsiteX20" fmla="*/ 739848 w 1206769"/>
              <a:gd name="connsiteY20" fmla="*/ 595694 h 1684262"/>
              <a:gd name="connsiteX21" fmla="*/ 716893 w 1206769"/>
              <a:gd name="connsiteY21" fmla="*/ 318992 h 1684262"/>
              <a:gd name="connsiteX22" fmla="*/ 920537 w 1206769"/>
              <a:gd name="connsiteY22" fmla="*/ 246031 h 1684262"/>
              <a:gd name="connsiteX23" fmla="*/ 682412 w 1206769"/>
              <a:gd name="connsiteY23" fmla="*/ 238316 h 1684262"/>
              <a:gd name="connsiteX24" fmla="*/ 928538 w 1206769"/>
              <a:gd name="connsiteY24" fmla="*/ 226790 h 1684262"/>
              <a:gd name="connsiteX25" fmla="*/ 720893 w 1206769"/>
              <a:gd name="connsiteY25" fmla="*/ 196025 h 1684262"/>
              <a:gd name="connsiteX26" fmla="*/ 736229 w 1206769"/>
              <a:gd name="connsiteY26" fmla="*/ 49911 h 1684262"/>
              <a:gd name="connsiteX27" fmla="*/ 663267 w 1206769"/>
              <a:gd name="connsiteY27" fmla="*/ 0 h 1684262"/>
              <a:gd name="connsiteX28" fmla="*/ 625167 w 1206769"/>
              <a:gd name="connsiteY28" fmla="*/ 103727 h 1684262"/>
              <a:gd name="connsiteX29" fmla="*/ 625167 w 1206769"/>
              <a:gd name="connsiteY29" fmla="*/ 288322 h 1684262"/>
              <a:gd name="connsiteX30" fmla="*/ 336845 w 1206769"/>
              <a:gd name="connsiteY30" fmla="*/ 261366 h 1684262"/>
              <a:gd name="connsiteX31" fmla="*/ 367611 w 1206769"/>
              <a:gd name="connsiteY31" fmla="*/ 307467 h 1684262"/>
              <a:gd name="connsiteX32" fmla="*/ 579066 w 1206769"/>
              <a:gd name="connsiteY32" fmla="*/ 615029 h 1684262"/>
              <a:gd name="connsiteX33" fmla="*/ 263884 w 1206769"/>
              <a:gd name="connsiteY33" fmla="*/ 511207 h 1684262"/>
              <a:gd name="connsiteX34" fmla="*/ 233118 w 1206769"/>
              <a:gd name="connsiteY34" fmla="*/ 714947 h 1684262"/>
              <a:gd name="connsiteX35" fmla="*/ 532965 w 1206769"/>
              <a:gd name="connsiteY35" fmla="*/ 807149 h 1684262"/>
              <a:gd name="connsiteX36" fmla="*/ 513915 w 1206769"/>
              <a:gd name="connsiteY36" fmla="*/ 803339 h 1684262"/>
              <a:gd name="connsiteX37" fmla="*/ 502390 w 1206769"/>
              <a:gd name="connsiteY37" fmla="*/ 791813 h 1684262"/>
              <a:gd name="connsiteX38" fmla="*/ 464290 w 1206769"/>
              <a:gd name="connsiteY38" fmla="*/ 772763 h 1684262"/>
              <a:gd name="connsiteX39" fmla="*/ 375231 w 1206769"/>
              <a:gd name="connsiteY39" fmla="*/ 788670 h 1684262"/>
              <a:gd name="connsiteX40" fmla="*/ 418189 w 1206769"/>
              <a:gd name="connsiteY40" fmla="*/ 826770 h 1684262"/>
              <a:gd name="connsiteX41" fmla="*/ 333607 w 1206769"/>
              <a:gd name="connsiteY41" fmla="*/ 826770 h 1684262"/>
              <a:gd name="connsiteX42" fmla="*/ 276457 w 1206769"/>
              <a:gd name="connsiteY42" fmla="*/ 857536 h 1684262"/>
              <a:gd name="connsiteX43" fmla="*/ 288458 w 1206769"/>
              <a:gd name="connsiteY43" fmla="*/ 766001 h 1684262"/>
              <a:gd name="connsiteX44" fmla="*/ 138059 w 1206769"/>
              <a:gd name="connsiteY44" fmla="*/ 911352 h 1684262"/>
              <a:gd name="connsiteX45" fmla="*/ 237976 w 1206769"/>
              <a:gd name="connsiteY45" fmla="*/ 961358 h 1684262"/>
              <a:gd name="connsiteX46" fmla="*/ 75102 w 1206769"/>
              <a:gd name="connsiteY46" fmla="*/ 1025783 h 1684262"/>
              <a:gd name="connsiteX47" fmla="*/ 80432 w 1206769"/>
              <a:gd name="connsiteY47" fmla="*/ 915162 h 1684262"/>
              <a:gd name="connsiteX48" fmla="*/ 91958 w 1206769"/>
              <a:gd name="connsiteY48" fmla="*/ 1107377 h 1684262"/>
              <a:gd name="connsiteX49" fmla="*/ 214925 w 1206769"/>
              <a:gd name="connsiteY49" fmla="*/ 1157383 h 1684262"/>
              <a:gd name="connsiteX50" fmla="*/ 322463 w 1206769"/>
              <a:gd name="connsiteY50" fmla="*/ 1240346 h 1684262"/>
              <a:gd name="connsiteX51" fmla="*/ 309794 w 1206769"/>
              <a:gd name="connsiteY51" fmla="*/ 1240346 h 1684262"/>
              <a:gd name="connsiteX52" fmla="*/ 311699 w 1206769"/>
              <a:gd name="connsiteY52" fmla="*/ 1248728 h 1684262"/>
              <a:gd name="connsiteX53" fmla="*/ 310842 w 1206769"/>
              <a:gd name="connsiteY53" fmla="*/ 1254824 h 1684262"/>
              <a:gd name="connsiteX54" fmla="*/ 309223 w 1206769"/>
              <a:gd name="connsiteY54" fmla="*/ 1259396 h 1684262"/>
              <a:gd name="connsiteX55" fmla="*/ 301317 w 1206769"/>
              <a:gd name="connsiteY55" fmla="*/ 1268063 h 1684262"/>
              <a:gd name="connsiteX56" fmla="*/ 283886 w 1206769"/>
              <a:gd name="connsiteY56" fmla="*/ 1268063 h 1684262"/>
              <a:gd name="connsiteX57" fmla="*/ 284934 w 1206769"/>
              <a:gd name="connsiteY57" fmla="*/ 1275207 h 1684262"/>
              <a:gd name="connsiteX58" fmla="*/ 395615 w 1206769"/>
              <a:gd name="connsiteY58" fmla="*/ 1319117 h 1684262"/>
              <a:gd name="connsiteX59" fmla="*/ 257026 w 1206769"/>
              <a:gd name="connsiteY59" fmla="*/ 1309592 h 1684262"/>
              <a:gd name="connsiteX60" fmla="*/ 257026 w 1206769"/>
              <a:gd name="connsiteY60" fmla="*/ 1309592 h 1684262"/>
              <a:gd name="connsiteX61" fmla="*/ 248263 w 1206769"/>
              <a:gd name="connsiteY61" fmla="*/ 1308259 h 1684262"/>
              <a:gd name="connsiteX62" fmla="*/ 247691 w 1206769"/>
              <a:gd name="connsiteY62" fmla="*/ 1308735 h 1684262"/>
              <a:gd name="connsiteX63" fmla="*/ 229880 w 1206769"/>
              <a:gd name="connsiteY63" fmla="*/ 1312259 h 1684262"/>
              <a:gd name="connsiteX64" fmla="*/ 146155 w 1206769"/>
              <a:gd name="connsiteY64" fmla="*/ 1230344 h 1684262"/>
              <a:gd name="connsiteX65" fmla="*/ 115389 w 1206769"/>
              <a:gd name="connsiteY65" fmla="*/ 1430369 h 1684262"/>
              <a:gd name="connsiteX66" fmla="*/ 349799 w 1206769"/>
              <a:gd name="connsiteY66" fmla="*/ 1480280 h 1684262"/>
              <a:gd name="connsiteX67" fmla="*/ 299507 w 1206769"/>
              <a:gd name="connsiteY67" fmla="*/ 1464659 h 1684262"/>
              <a:gd name="connsiteX68" fmla="*/ 321034 w 1206769"/>
              <a:gd name="connsiteY68" fmla="*/ 1477042 h 1684262"/>
              <a:gd name="connsiteX69" fmla="*/ 330559 w 1206769"/>
              <a:gd name="connsiteY69" fmla="*/ 1484376 h 1684262"/>
              <a:gd name="connsiteX70" fmla="*/ 388280 w 1206769"/>
              <a:gd name="connsiteY70" fmla="*/ 1545717 h 1684262"/>
              <a:gd name="connsiteX71" fmla="*/ 348847 w 1206769"/>
              <a:gd name="connsiteY71" fmla="*/ 1542479 h 1684262"/>
              <a:gd name="connsiteX72" fmla="*/ 255883 w 1206769"/>
              <a:gd name="connsiteY72" fmla="*/ 1502664 h 1684262"/>
              <a:gd name="connsiteX73" fmla="*/ 255883 w 1206769"/>
              <a:gd name="connsiteY73" fmla="*/ 1502664 h 1684262"/>
              <a:gd name="connsiteX74" fmla="*/ 239976 w 1206769"/>
              <a:gd name="connsiteY74" fmla="*/ 1484281 h 1684262"/>
              <a:gd name="connsiteX75" fmla="*/ 203495 w 1206769"/>
              <a:gd name="connsiteY75" fmla="*/ 1484281 h 1684262"/>
              <a:gd name="connsiteX76" fmla="*/ 187303 w 1206769"/>
              <a:gd name="connsiteY76" fmla="*/ 1499140 h 1684262"/>
              <a:gd name="connsiteX77" fmla="*/ 490674 w 1206769"/>
              <a:gd name="connsiteY77" fmla="*/ 1673352 h 1684262"/>
              <a:gd name="connsiteX78" fmla="*/ 757374 w 1206769"/>
              <a:gd name="connsiteY78" fmla="*/ 1682401 h 1684262"/>
              <a:gd name="connsiteX79" fmla="*/ 988070 w 1206769"/>
              <a:gd name="connsiteY79" fmla="*/ 1594485 h 1684262"/>
              <a:gd name="connsiteX80" fmla="*/ 1152566 w 1206769"/>
              <a:gd name="connsiteY80" fmla="*/ 1394460 h 1684262"/>
              <a:gd name="connsiteX81" fmla="*/ 918822 w 1206769"/>
              <a:gd name="connsiteY81" fmla="*/ 1363507 h 1684262"/>
              <a:gd name="connsiteX82" fmla="*/ 802904 w 1206769"/>
              <a:gd name="connsiteY82" fmla="*/ 1350454 h 1684262"/>
              <a:gd name="connsiteX83" fmla="*/ 841956 w 1206769"/>
              <a:gd name="connsiteY83" fmla="*/ 1326547 h 1684262"/>
              <a:gd name="connsiteX84" fmla="*/ 1018286 w 1206769"/>
              <a:gd name="connsiteY84" fmla="*/ 1315425 h 1684262"/>
              <a:gd name="connsiteX85" fmla="*/ 980354 w 1206769"/>
              <a:gd name="connsiteY85" fmla="*/ 1268921 h 1684262"/>
              <a:gd name="connsiteX86" fmla="*/ 1091488 w 1206769"/>
              <a:gd name="connsiteY86" fmla="*/ 1221043 h 1684262"/>
              <a:gd name="connsiteX87" fmla="*/ 911203 w 1206769"/>
              <a:gd name="connsiteY87" fmla="*/ 1022890 h 1684262"/>
              <a:gd name="connsiteX88" fmla="*/ 1193429 w 1206769"/>
              <a:gd name="connsiteY88" fmla="*/ 899446 h 1684262"/>
              <a:gd name="connsiteX89" fmla="*/ 759089 w 1206769"/>
              <a:gd name="connsiteY89" fmla="*/ 61246 h 1684262"/>
              <a:gd name="connsiteX90" fmla="*/ 720989 w 1206769"/>
              <a:gd name="connsiteY90" fmla="*/ 145828 h 1684262"/>
              <a:gd name="connsiteX91" fmla="*/ 759089 w 1206769"/>
              <a:gd name="connsiteY91" fmla="*/ 61436 h 1684262"/>
              <a:gd name="connsiteX92" fmla="*/ 759089 w 1206769"/>
              <a:gd name="connsiteY92" fmla="*/ 61246 h 1684262"/>
              <a:gd name="connsiteX93" fmla="*/ 363611 w 1206769"/>
              <a:gd name="connsiteY93" fmla="*/ 545783 h 1684262"/>
              <a:gd name="connsiteX94" fmla="*/ 348275 w 1206769"/>
              <a:gd name="connsiteY94" fmla="*/ 553498 h 1684262"/>
              <a:gd name="connsiteX95" fmla="*/ 363611 w 1206769"/>
              <a:gd name="connsiteY95" fmla="*/ 545783 h 1684262"/>
              <a:gd name="connsiteX96" fmla="*/ 232451 w 1206769"/>
              <a:gd name="connsiteY96" fmla="*/ 523113 h 1684262"/>
              <a:gd name="connsiteX97" fmla="*/ 254694 w 1206769"/>
              <a:gd name="connsiteY97" fmla="*/ 664096 h 1684262"/>
              <a:gd name="connsiteX98" fmla="*/ 232451 w 1206769"/>
              <a:gd name="connsiteY98" fmla="*/ 523113 h 1684262"/>
              <a:gd name="connsiteX99" fmla="*/ 340084 w 1206769"/>
              <a:gd name="connsiteY99" fmla="*/ 692277 h 1684262"/>
              <a:gd name="connsiteX100" fmla="*/ 470767 w 1206769"/>
              <a:gd name="connsiteY100" fmla="*/ 684562 h 1684262"/>
              <a:gd name="connsiteX101" fmla="*/ 340084 w 1206769"/>
              <a:gd name="connsiteY101" fmla="*/ 691896 h 1684262"/>
              <a:gd name="connsiteX102" fmla="*/ 340084 w 1206769"/>
              <a:gd name="connsiteY102" fmla="*/ 692277 h 1684262"/>
              <a:gd name="connsiteX103" fmla="*/ 382375 w 1206769"/>
              <a:gd name="connsiteY103" fmla="*/ 615410 h 1684262"/>
              <a:gd name="connsiteX104" fmla="*/ 516868 w 1206769"/>
              <a:gd name="connsiteY104" fmla="*/ 688372 h 1684262"/>
              <a:gd name="connsiteX105" fmla="*/ 382661 w 1206769"/>
              <a:gd name="connsiteY105" fmla="*/ 615029 h 1684262"/>
              <a:gd name="connsiteX106" fmla="*/ 382375 w 1206769"/>
              <a:gd name="connsiteY106" fmla="*/ 615410 h 1684262"/>
              <a:gd name="connsiteX107" fmla="*/ 201400 w 1206769"/>
              <a:gd name="connsiteY107" fmla="*/ 907542 h 1684262"/>
              <a:gd name="connsiteX108" fmla="*/ 163300 w 1206769"/>
              <a:gd name="connsiteY108" fmla="*/ 838295 h 1684262"/>
              <a:gd name="connsiteX109" fmla="*/ 201686 w 1206769"/>
              <a:gd name="connsiteY109" fmla="*/ 907161 h 1684262"/>
              <a:gd name="connsiteX110" fmla="*/ 201400 w 1206769"/>
              <a:gd name="connsiteY110" fmla="*/ 907542 h 1684262"/>
              <a:gd name="connsiteX111" fmla="*/ 97811 w 1206769"/>
              <a:gd name="connsiteY111" fmla="*/ 1285557 h 1684262"/>
              <a:gd name="connsiteX112" fmla="*/ 123279 w 1206769"/>
              <a:gd name="connsiteY112" fmla="*/ 1264178 h 1684262"/>
              <a:gd name="connsiteX113" fmla="*/ 231975 w 1206769"/>
              <a:gd name="connsiteY113" fmla="*/ 1341501 h 1684262"/>
              <a:gd name="connsiteX114" fmla="*/ 97811 w 1206769"/>
              <a:gd name="connsiteY114" fmla="*/ 1285557 h 1684262"/>
              <a:gd name="connsiteX115" fmla="*/ 232928 w 1206769"/>
              <a:gd name="connsiteY115" fmla="*/ 1376077 h 1684262"/>
              <a:gd name="connsiteX116" fmla="*/ 279029 w 1206769"/>
              <a:gd name="connsiteY116" fmla="*/ 1379887 h 1684262"/>
              <a:gd name="connsiteX117" fmla="*/ 232451 w 1206769"/>
              <a:gd name="connsiteY117" fmla="*/ 1376077 h 1684262"/>
              <a:gd name="connsiteX118" fmla="*/ 232928 w 1206769"/>
              <a:gd name="connsiteY118" fmla="*/ 1376077 h 1684262"/>
              <a:gd name="connsiteX119" fmla="*/ 856244 w 1206769"/>
              <a:gd name="connsiteY119" fmla="*/ 715613 h 1684262"/>
              <a:gd name="connsiteX120" fmla="*/ 817635 w 1206769"/>
              <a:gd name="connsiteY120" fmla="*/ 708913 h 1684262"/>
              <a:gd name="connsiteX121" fmla="*/ 721084 w 1206769"/>
              <a:gd name="connsiteY121" fmla="*/ 657225 h 1684262"/>
              <a:gd name="connsiteX122" fmla="*/ 855767 w 1206769"/>
              <a:gd name="connsiteY122" fmla="*/ 715613 h 1684262"/>
              <a:gd name="connsiteX123" fmla="*/ 856244 w 1206769"/>
              <a:gd name="connsiteY123" fmla="*/ 715613 h 1684262"/>
              <a:gd name="connsiteX124" fmla="*/ 663458 w 1206769"/>
              <a:gd name="connsiteY124" fmla="*/ 722662 h 1684262"/>
              <a:gd name="connsiteX125" fmla="*/ 644408 w 1206769"/>
              <a:gd name="connsiteY125" fmla="*/ 807149 h 1684262"/>
              <a:gd name="connsiteX126" fmla="*/ 662981 w 1206769"/>
              <a:gd name="connsiteY126" fmla="*/ 723138 h 1684262"/>
              <a:gd name="connsiteX127" fmla="*/ 663458 w 1206769"/>
              <a:gd name="connsiteY127" fmla="*/ 722662 h 1684262"/>
              <a:gd name="connsiteX128" fmla="*/ 628882 w 1206769"/>
              <a:gd name="connsiteY128" fmla="*/ 753332 h 1684262"/>
              <a:gd name="connsiteX129" fmla="*/ 655742 w 1206769"/>
              <a:gd name="connsiteY129" fmla="*/ 726472 h 1684262"/>
              <a:gd name="connsiteX130" fmla="*/ 628406 w 1206769"/>
              <a:gd name="connsiteY130" fmla="*/ 753332 h 1684262"/>
              <a:gd name="connsiteX131" fmla="*/ 628882 w 1206769"/>
              <a:gd name="connsiteY131" fmla="*/ 753332 h 1684262"/>
              <a:gd name="connsiteX132" fmla="*/ 771090 w 1206769"/>
              <a:gd name="connsiteY132" fmla="*/ 757237 h 1684262"/>
              <a:gd name="connsiteX133" fmla="*/ 690318 w 1206769"/>
              <a:gd name="connsiteY133" fmla="*/ 822579 h 1684262"/>
              <a:gd name="connsiteX134" fmla="*/ 770614 w 1206769"/>
              <a:gd name="connsiteY134" fmla="*/ 757237 h 1684262"/>
              <a:gd name="connsiteX135" fmla="*/ 771090 w 1206769"/>
              <a:gd name="connsiteY135" fmla="*/ 757237 h 1684262"/>
              <a:gd name="connsiteX136" fmla="*/ 759565 w 1206769"/>
              <a:gd name="connsiteY136" fmla="*/ 538162 h 1684262"/>
              <a:gd name="connsiteX137" fmla="*/ 851767 w 1206769"/>
              <a:gd name="connsiteY137" fmla="*/ 480536 h 1684262"/>
              <a:gd name="connsiteX138" fmla="*/ 759089 w 1206769"/>
              <a:gd name="connsiteY138" fmla="*/ 538067 h 1684262"/>
              <a:gd name="connsiteX139" fmla="*/ 759565 w 1206769"/>
              <a:gd name="connsiteY139" fmla="*/ 538162 h 1684262"/>
              <a:gd name="connsiteX140" fmla="*/ 877961 w 1206769"/>
              <a:gd name="connsiteY140" fmla="*/ 342138 h 1684262"/>
              <a:gd name="connsiteX141" fmla="*/ 812619 w 1206769"/>
              <a:gd name="connsiteY141" fmla="*/ 442055 h 1684262"/>
              <a:gd name="connsiteX142" fmla="*/ 877961 w 1206769"/>
              <a:gd name="connsiteY142" fmla="*/ 342138 h 1684262"/>
              <a:gd name="connsiteX143" fmla="*/ 681841 w 1206769"/>
              <a:gd name="connsiteY143" fmla="*/ 323088 h 1684262"/>
              <a:gd name="connsiteX144" fmla="*/ 758803 w 1206769"/>
              <a:gd name="connsiteY144" fmla="*/ 430816 h 1684262"/>
              <a:gd name="connsiteX145" fmla="*/ 643455 w 1206769"/>
              <a:gd name="connsiteY145" fmla="*/ 396145 h 1684262"/>
              <a:gd name="connsiteX146" fmla="*/ 639550 w 1206769"/>
              <a:gd name="connsiteY146" fmla="*/ 438436 h 1684262"/>
              <a:gd name="connsiteX147" fmla="*/ 682127 w 1206769"/>
              <a:gd name="connsiteY147" fmla="*/ 323088 h 1684262"/>
              <a:gd name="connsiteX148" fmla="*/ 681841 w 1206769"/>
              <a:gd name="connsiteY148" fmla="*/ 323088 h 1684262"/>
              <a:gd name="connsiteX149" fmla="*/ 351323 w 1206769"/>
              <a:gd name="connsiteY149" fmla="*/ 219361 h 1684262"/>
              <a:gd name="connsiteX150" fmla="*/ 383994 w 1206769"/>
              <a:gd name="connsiteY150" fmla="*/ 183070 h 1684262"/>
              <a:gd name="connsiteX151" fmla="*/ 403711 w 1206769"/>
              <a:gd name="connsiteY151" fmla="*/ 175069 h 1684262"/>
              <a:gd name="connsiteX152" fmla="*/ 411331 w 1206769"/>
              <a:gd name="connsiteY152" fmla="*/ 176117 h 1684262"/>
              <a:gd name="connsiteX153" fmla="*/ 569351 w 1206769"/>
              <a:gd name="connsiteY153" fmla="*/ 242792 h 1684262"/>
              <a:gd name="connsiteX154" fmla="*/ 569922 w 1206769"/>
              <a:gd name="connsiteY154" fmla="*/ 242792 h 1684262"/>
              <a:gd name="connsiteX155" fmla="*/ 558873 w 1206769"/>
              <a:gd name="connsiteY155" fmla="*/ 299942 h 1684262"/>
              <a:gd name="connsiteX156" fmla="*/ 351609 w 1206769"/>
              <a:gd name="connsiteY156" fmla="*/ 219075 h 1684262"/>
              <a:gd name="connsiteX157" fmla="*/ 351323 w 1206769"/>
              <a:gd name="connsiteY157" fmla="*/ 219361 h 1684262"/>
              <a:gd name="connsiteX158" fmla="*/ 470767 w 1206769"/>
              <a:gd name="connsiteY158" fmla="*/ 361188 h 1684262"/>
              <a:gd name="connsiteX159" fmla="*/ 566874 w 1206769"/>
              <a:gd name="connsiteY159" fmla="*/ 503396 h 1684262"/>
              <a:gd name="connsiteX160" fmla="*/ 470767 w 1206769"/>
              <a:gd name="connsiteY160" fmla="*/ 361188 h 1684262"/>
              <a:gd name="connsiteX161" fmla="*/ 632216 w 1206769"/>
              <a:gd name="connsiteY161" fmla="*/ 453485 h 1684262"/>
              <a:gd name="connsiteX162" fmla="*/ 699367 w 1206769"/>
              <a:gd name="connsiteY162" fmla="*/ 515112 h 1684262"/>
              <a:gd name="connsiteX163" fmla="*/ 759089 w 1206769"/>
              <a:gd name="connsiteY163" fmla="*/ 438055 h 1684262"/>
              <a:gd name="connsiteX164" fmla="*/ 678317 w 1206769"/>
              <a:gd name="connsiteY164" fmla="*/ 611029 h 1684262"/>
              <a:gd name="connsiteX165" fmla="*/ 640217 w 1206769"/>
              <a:gd name="connsiteY165" fmla="*/ 587978 h 1684262"/>
              <a:gd name="connsiteX166" fmla="*/ 632216 w 1206769"/>
              <a:gd name="connsiteY166" fmla="*/ 453581 h 1684262"/>
              <a:gd name="connsiteX167" fmla="*/ 632216 w 1206769"/>
              <a:gd name="connsiteY167" fmla="*/ 453485 h 1684262"/>
              <a:gd name="connsiteX168" fmla="*/ 686032 w 1206769"/>
              <a:gd name="connsiteY168" fmla="*/ 837819 h 1684262"/>
              <a:gd name="connsiteX169" fmla="*/ 628310 w 1206769"/>
              <a:gd name="connsiteY169" fmla="*/ 930116 h 1684262"/>
              <a:gd name="connsiteX170" fmla="*/ 686032 w 1206769"/>
              <a:gd name="connsiteY170" fmla="*/ 837914 h 1684262"/>
              <a:gd name="connsiteX171" fmla="*/ 686032 w 1206769"/>
              <a:gd name="connsiteY171" fmla="*/ 837819 h 1684262"/>
              <a:gd name="connsiteX172" fmla="*/ 743658 w 1206769"/>
              <a:gd name="connsiteY172" fmla="*/ 1291400 h 1684262"/>
              <a:gd name="connsiteX173" fmla="*/ 547634 w 1206769"/>
              <a:gd name="connsiteY173" fmla="*/ 1206818 h 1684262"/>
              <a:gd name="connsiteX174" fmla="*/ 573446 w 1206769"/>
              <a:gd name="connsiteY174" fmla="*/ 1222439 h 1684262"/>
              <a:gd name="connsiteX175" fmla="*/ 603450 w 1206769"/>
              <a:gd name="connsiteY175" fmla="*/ 1227487 h 1684262"/>
              <a:gd name="connsiteX176" fmla="*/ 743658 w 1206769"/>
              <a:gd name="connsiteY176" fmla="*/ 1291495 h 1684262"/>
              <a:gd name="connsiteX177" fmla="*/ 743658 w 1206769"/>
              <a:gd name="connsiteY177" fmla="*/ 1291400 h 1684262"/>
              <a:gd name="connsiteX178" fmla="*/ 578399 w 1206769"/>
              <a:gd name="connsiteY178" fmla="*/ 945452 h 1684262"/>
              <a:gd name="connsiteX179" fmla="*/ 689842 w 1206769"/>
              <a:gd name="connsiteY179" fmla="*/ 1122236 h 1684262"/>
              <a:gd name="connsiteX180" fmla="*/ 578399 w 1206769"/>
              <a:gd name="connsiteY180" fmla="*/ 945547 h 1684262"/>
              <a:gd name="connsiteX181" fmla="*/ 578399 w 1206769"/>
              <a:gd name="connsiteY181" fmla="*/ 945452 h 1684262"/>
              <a:gd name="connsiteX182" fmla="*/ 351609 w 1206769"/>
              <a:gd name="connsiteY182" fmla="*/ 1045464 h 1684262"/>
              <a:gd name="connsiteX183" fmla="*/ 382375 w 1206769"/>
              <a:gd name="connsiteY183" fmla="*/ 887825 h 1684262"/>
              <a:gd name="connsiteX184" fmla="*/ 351609 w 1206769"/>
              <a:gd name="connsiteY184" fmla="*/ 1045559 h 1684262"/>
              <a:gd name="connsiteX185" fmla="*/ 351609 w 1206769"/>
              <a:gd name="connsiteY185" fmla="*/ 1045464 h 1684262"/>
              <a:gd name="connsiteX186" fmla="*/ 420761 w 1206769"/>
              <a:gd name="connsiteY186" fmla="*/ 1018413 h 1684262"/>
              <a:gd name="connsiteX187" fmla="*/ 605260 w 1206769"/>
              <a:gd name="connsiteY187" fmla="*/ 1180338 h 1684262"/>
              <a:gd name="connsiteX188" fmla="*/ 420761 w 1206769"/>
              <a:gd name="connsiteY188" fmla="*/ 1018413 h 1684262"/>
              <a:gd name="connsiteX189" fmla="*/ 366944 w 1206769"/>
              <a:gd name="connsiteY189" fmla="*/ 1414272 h 1684262"/>
              <a:gd name="connsiteX190" fmla="*/ 597640 w 1206769"/>
              <a:gd name="connsiteY190" fmla="*/ 1460468 h 1684262"/>
              <a:gd name="connsiteX191" fmla="*/ 366944 w 1206769"/>
              <a:gd name="connsiteY191" fmla="*/ 1414463 h 1684262"/>
              <a:gd name="connsiteX192" fmla="*/ 366944 w 1206769"/>
              <a:gd name="connsiteY192" fmla="*/ 1414272 h 1684262"/>
              <a:gd name="connsiteX193" fmla="*/ 536108 w 1206769"/>
              <a:gd name="connsiteY193" fmla="*/ 1644968 h 1684262"/>
              <a:gd name="connsiteX194" fmla="*/ 498008 w 1206769"/>
              <a:gd name="connsiteY194" fmla="*/ 1625918 h 1684262"/>
              <a:gd name="connsiteX195" fmla="*/ 471148 w 1206769"/>
              <a:gd name="connsiteY195" fmla="*/ 1618202 h 1684262"/>
              <a:gd name="connsiteX196" fmla="*/ 471148 w 1206769"/>
              <a:gd name="connsiteY196" fmla="*/ 1664399 h 1684262"/>
              <a:gd name="connsiteX197" fmla="*/ 401901 w 1206769"/>
              <a:gd name="connsiteY197" fmla="*/ 1579817 h 1684262"/>
              <a:gd name="connsiteX198" fmla="*/ 536108 w 1206769"/>
              <a:gd name="connsiteY198" fmla="*/ 1645158 h 1684262"/>
              <a:gd name="connsiteX199" fmla="*/ 536108 w 1206769"/>
              <a:gd name="connsiteY199" fmla="*/ 1644968 h 1684262"/>
              <a:gd name="connsiteX200" fmla="*/ 616785 w 1206769"/>
              <a:gd name="connsiteY200" fmla="*/ 1564196 h 1684262"/>
              <a:gd name="connsiteX201" fmla="*/ 555349 w 1206769"/>
              <a:gd name="connsiteY201" fmla="*/ 1541145 h 1684262"/>
              <a:gd name="connsiteX202" fmla="*/ 638597 w 1206769"/>
              <a:gd name="connsiteY202" fmla="*/ 1493520 h 1684262"/>
              <a:gd name="connsiteX203" fmla="*/ 739848 w 1206769"/>
              <a:gd name="connsiteY203" fmla="*/ 1525715 h 1684262"/>
              <a:gd name="connsiteX204" fmla="*/ 616785 w 1206769"/>
              <a:gd name="connsiteY204" fmla="*/ 1564386 h 1684262"/>
              <a:gd name="connsiteX205" fmla="*/ 616785 w 1206769"/>
              <a:gd name="connsiteY205" fmla="*/ 1564196 h 1684262"/>
              <a:gd name="connsiteX206" fmla="*/ 752231 w 1206769"/>
              <a:gd name="connsiteY206" fmla="*/ 1664779 h 1684262"/>
              <a:gd name="connsiteX207" fmla="*/ 739658 w 1206769"/>
              <a:gd name="connsiteY207" fmla="*/ 1664779 h 1684262"/>
              <a:gd name="connsiteX208" fmla="*/ 731180 w 1206769"/>
              <a:gd name="connsiteY208" fmla="*/ 1664779 h 1684262"/>
              <a:gd name="connsiteX209" fmla="*/ 727561 w 1206769"/>
              <a:gd name="connsiteY209" fmla="*/ 1664779 h 1684262"/>
              <a:gd name="connsiteX210" fmla="*/ 713750 w 1206769"/>
              <a:gd name="connsiteY210" fmla="*/ 1666780 h 1684262"/>
              <a:gd name="connsiteX211" fmla="*/ 704225 w 1206769"/>
              <a:gd name="connsiteY211" fmla="*/ 1665256 h 1684262"/>
              <a:gd name="connsiteX212" fmla="*/ 705558 w 1206769"/>
              <a:gd name="connsiteY212" fmla="*/ 1667733 h 1684262"/>
              <a:gd name="connsiteX213" fmla="*/ 790045 w 1206769"/>
              <a:gd name="connsiteY213" fmla="*/ 1610106 h 1684262"/>
              <a:gd name="connsiteX214" fmla="*/ 752231 w 1206769"/>
              <a:gd name="connsiteY214" fmla="*/ 1664970 h 1684262"/>
              <a:gd name="connsiteX215" fmla="*/ 752231 w 1206769"/>
              <a:gd name="connsiteY215" fmla="*/ 1664779 h 1684262"/>
              <a:gd name="connsiteX216" fmla="*/ 857863 w 1206769"/>
              <a:gd name="connsiteY216" fmla="*/ 1591056 h 1684262"/>
              <a:gd name="connsiteX217" fmla="*/ 838813 w 1206769"/>
              <a:gd name="connsiteY217" fmla="*/ 1568958 h 1684262"/>
              <a:gd name="connsiteX218" fmla="*/ 836146 w 1206769"/>
              <a:gd name="connsiteY218" fmla="*/ 1564291 h 1684262"/>
              <a:gd name="connsiteX219" fmla="*/ 955179 w 1206769"/>
              <a:gd name="connsiteY219" fmla="*/ 1500720 h 1684262"/>
              <a:gd name="connsiteX220" fmla="*/ 1066493 w 1206769"/>
              <a:gd name="connsiteY220" fmla="*/ 1492065 h 1684262"/>
              <a:gd name="connsiteX221" fmla="*/ 857863 w 1206769"/>
              <a:gd name="connsiteY221" fmla="*/ 1591247 h 1684262"/>
              <a:gd name="connsiteX222" fmla="*/ 857863 w 1206769"/>
              <a:gd name="connsiteY222" fmla="*/ 1591056 h 1684262"/>
              <a:gd name="connsiteX223" fmla="*/ 1054979 w 1206769"/>
              <a:gd name="connsiteY223" fmla="*/ 1445037 h 1684262"/>
              <a:gd name="connsiteX224" fmla="*/ 916632 w 1206769"/>
              <a:gd name="connsiteY224" fmla="*/ 1468184 h 1684262"/>
              <a:gd name="connsiteX225" fmla="*/ 1028170 w 1206769"/>
              <a:gd name="connsiteY225" fmla="*/ 1445228 h 1684262"/>
              <a:gd name="connsiteX226" fmla="*/ 1054979 w 1206769"/>
              <a:gd name="connsiteY226" fmla="*/ 1445037 h 1684262"/>
              <a:gd name="connsiteX227" fmla="*/ 862816 w 1206769"/>
              <a:gd name="connsiteY227" fmla="*/ 1410462 h 1684262"/>
              <a:gd name="connsiteX228" fmla="*/ 647551 w 1206769"/>
              <a:gd name="connsiteY228" fmla="*/ 1448562 h 1684262"/>
              <a:gd name="connsiteX229" fmla="*/ 862816 w 1206769"/>
              <a:gd name="connsiteY229" fmla="*/ 1410653 h 1684262"/>
              <a:gd name="connsiteX230" fmla="*/ 862816 w 1206769"/>
              <a:gd name="connsiteY230" fmla="*/ 1410462 h 1684262"/>
              <a:gd name="connsiteX231" fmla="*/ 689842 w 1206769"/>
              <a:gd name="connsiteY231" fmla="*/ 1391412 h 1684262"/>
              <a:gd name="connsiteX232" fmla="*/ 924347 w 1206769"/>
              <a:gd name="connsiteY232" fmla="*/ 1306830 h 1684262"/>
              <a:gd name="connsiteX233" fmla="*/ 689842 w 1206769"/>
              <a:gd name="connsiteY233" fmla="*/ 1391412 h 1684262"/>
              <a:gd name="connsiteX234" fmla="*/ 1162663 w 1206769"/>
              <a:gd name="connsiteY234" fmla="*/ 1057085 h 1684262"/>
              <a:gd name="connsiteX235" fmla="*/ 1148756 w 1206769"/>
              <a:gd name="connsiteY235" fmla="*/ 1134428 h 1684262"/>
              <a:gd name="connsiteX236" fmla="*/ 1066841 w 1206769"/>
              <a:gd name="connsiteY236" fmla="*/ 1139762 h 1684262"/>
              <a:gd name="connsiteX237" fmla="*/ 1035790 w 1206769"/>
              <a:gd name="connsiteY237" fmla="*/ 1087755 h 1684262"/>
              <a:gd name="connsiteX238" fmla="*/ 1162663 w 1206769"/>
              <a:gd name="connsiteY238" fmla="*/ 1057085 h 1684262"/>
              <a:gd name="connsiteX239" fmla="*/ 987913 w 1206769"/>
              <a:gd name="connsiteY239" fmla="*/ 1181170 h 1684262"/>
              <a:gd name="connsiteX240" fmla="*/ 958923 w 1206769"/>
              <a:gd name="connsiteY240" fmla="*/ 1264444 h 1684262"/>
              <a:gd name="connsiteX241" fmla="*/ 905107 w 1206769"/>
              <a:gd name="connsiteY241" fmla="*/ 1118330 h 1684262"/>
              <a:gd name="connsiteX242" fmla="*/ 987913 w 1206769"/>
              <a:gd name="connsiteY242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5881 w 1206769"/>
              <a:gd name="connsiteY15" fmla="*/ 661511 h 1684262"/>
              <a:gd name="connsiteX16" fmla="*/ 1065794 w 1206769"/>
              <a:gd name="connsiteY16" fmla="*/ 651415 h 1684262"/>
              <a:gd name="connsiteX17" fmla="*/ 1073223 w 1206769"/>
              <a:gd name="connsiteY17" fmla="*/ 652653 h 1684262"/>
              <a:gd name="connsiteX18" fmla="*/ 1102560 w 1206769"/>
              <a:gd name="connsiteY18" fmla="*/ 657701 h 1684262"/>
              <a:gd name="connsiteX19" fmla="*/ 739848 w 1206769"/>
              <a:gd name="connsiteY19" fmla="*/ 595694 h 1684262"/>
              <a:gd name="connsiteX20" fmla="*/ 716893 w 1206769"/>
              <a:gd name="connsiteY20" fmla="*/ 318992 h 1684262"/>
              <a:gd name="connsiteX21" fmla="*/ 920537 w 1206769"/>
              <a:gd name="connsiteY21" fmla="*/ 246031 h 1684262"/>
              <a:gd name="connsiteX22" fmla="*/ 682412 w 1206769"/>
              <a:gd name="connsiteY22" fmla="*/ 238316 h 1684262"/>
              <a:gd name="connsiteX23" fmla="*/ 928538 w 1206769"/>
              <a:gd name="connsiteY23" fmla="*/ 226790 h 1684262"/>
              <a:gd name="connsiteX24" fmla="*/ 720893 w 1206769"/>
              <a:gd name="connsiteY24" fmla="*/ 196025 h 1684262"/>
              <a:gd name="connsiteX25" fmla="*/ 736229 w 1206769"/>
              <a:gd name="connsiteY25" fmla="*/ 49911 h 1684262"/>
              <a:gd name="connsiteX26" fmla="*/ 663267 w 1206769"/>
              <a:gd name="connsiteY26" fmla="*/ 0 h 1684262"/>
              <a:gd name="connsiteX27" fmla="*/ 625167 w 1206769"/>
              <a:gd name="connsiteY27" fmla="*/ 103727 h 1684262"/>
              <a:gd name="connsiteX28" fmla="*/ 625167 w 1206769"/>
              <a:gd name="connsiteY28" fmla="*/ 288322 h 1684262"/>
              <a:gd name="connsiteX29" fmla="*/ 336845 w 1206769"/>
              <a:gd name="connsiteY29" fmla="*/ 261366 h 1684262"/>
              <a:gd name="connsiteX30" fmla="*/ 367611 w 1206769"/>
              <a:gd name="connsiteY30" fmla="*/ 307467 h 1684262"/>
              <a:gd name="connsiteX31" fmla="*/ 579066 w 1206769"/>
              <a:gd name="connsiteY31" fmla="*/ 615029 h 1684262"/>
              <a:gd name="connsiteX32" fmla="*/ 263884 w 1206769"/>
              <a:gd name="connsiteY32" fmla="*/ 511207 h 1684262"/>
              <a:gd name="connsiteX33" fmla="*/ 233118 w 1206769"/>
              <a:gd name="connsiteY33" fmla="*/ 714947 h 1684262"/>
              <a:gd name="connsiteX34" fmla="*/ 532965 w 1206769"/>
              <a:gd name="connsiteY34" fmla="*/ 807149 h 1684262"/>
              <a:gd name="connsiteX35" fmla="*/ 513915 w 1206769"/>
              <a:gd name="connsiteY35" fmla="*/ 803339 h 1684262"/>
              <a:gd name="connsiteX36" fmla="*/ 502390 w 1206769"/>
              <a:gd name="connsiteY36" fmla="*/ 791813 h 1684262"/>
              <a:gd name="connsiteX37" fmla="*/ 464290 w 1206769"/>
              <a:gd name="connsiteY37" fmla="*/ 772763 h 1684262"/>
              <a:gd name="connsiteX38" fmla="*/ 375231 w 1206769"/>
              <a:gd name="connsiteY38" fmla="*/ 788670 h 1684262"/>
              <a:gd name="connsiteX39" fmla="*/ 418189 w 1206769"/>
              <a:gd name="connsiteY39" fmla="*/ 826770 h 1684262"/>
              <a:gd name="connsiteX40" fmla="*/ 333607 w 1206769"/>
              <a:gd name="connsiteY40" fmla="*/ 826770 h 1684262"/>
              <a:gd name="connsiteX41" fmla="*/ 276457 w 1206769"/>
              <a:gd name="connsiteY41" fmla="*/ 857536 h 1684262"/>
              <a:gd name="connsiteX42" fmla="*/ 288458 w 1206769"/>
              <a:gd name="connsiteY42" fmla="*/ 766001 h 1684262"/>
              <a:gd name="connsiteX43" fmla="*/ 138059 w 1206769"/>
              <a:gd name="connsiteY43" fmla="*/ 911352 h 1684262"/>
              <a:gd name="connsiteX44" fmla="*/ 237976 w 1206769"/>
              <a:gd name="connsiteY44" fmla="*/ 961358 h 1684262"/>
              <a:gd name="connsiteX45" fmla="*/ 75102 w 1206769"/>
              <a:gd name="connsiteY45" fmla="*/ 1025783 h 1684262"/>
              <a:gd name="connsiteX46" fmla="*/ 80432 w 1206769"/>
              <a:gd name="connsiteY46" fmla="*/ 915162 h 1684262"/>
              <a:gd name="connsiteX47" fmla="*/ 91958 w 1206769"/>
              <a:gd name="connsiteY47" fmla="*/ 1107377 h 1684262"/>
              <a:gd name="connsiteX48" fmla="*/ 214925 w 1206769"/>
              <a:gd name="connsiteY48" fmla="*/ 1157383 h 1684262"/>
              <a:gd name="connsiteX49" fmla="*/ 322463 w 1206769"/>
              <a:gd name="connsiteY49" fmla="*/ 1240346 h 1684262"/>
              <a:gd name="connsiteX50" fmla="*/ 309794 w 1206769"/>
              <a:gd name="connsiteY50" fmla="*/ 1240346 h 1684262"/>
              <a:gd name="connsiteX51" fmla="*/ 311699 w 1206769"/>
              <a:gd name="connsiteY51" fmla="*/ 1248728 h 1684262"/>
              <a:gd name="connsiteX52" fmla="*/ 310842 w 1206769"/>
              <a:gd name="connsiteY52" fmla="*/ 1254824 h 1684262"/>
              <a:gd name="connsiteX53" fmla="*/ 309223 w 1206769"/>
              <a:gd name="connsiteY53" fmla="*/ 1259396 h 1684262"/>
              <a:gd name="connsiteX54" fmla="*/ 301317 w 1206769"/>
              <a:gd name="connsiteY54" fmla="*/ 1268063 h 1684262"/>
              <a:gd name="connsiteX55" fmla="*/ 283886 w 1206769"/>
              <a:gd name="connsiteY55" fmla="*/ 1268063 h 1684262"/>
              <a:gd name="connsiteX56" fmla="*/ 284934 w 1206769"/>
              <a:gd name="connsiteY56" fmla="*/ 1275207 h 1684262"/>
              <a:gd name="connsiteX57" fmla="*/ 395615 w 1206769"/>
              <a:gd name="connsiteY57" fmla="*/ 1319117 h 1684262"/>
              <a:gd name="connsiteX58" fmla="*/ 257026 w 1206769"/>
              <a:gd name="connsiteY58" fmla="*/ 1309592 h 1684262"/>
              <a:gd name="connsiteX59" fmla="*/ 257026 w 1206769"/>
              <a:gd name="connsiteY59" fmla="*/ 1309592 h 1684262"/>
              <a:gd name="connsiteX60" fmla="*/ 248263 w 1206769"/>
              <a:gd name="connsiteY60" fmla="*/ 1308259 h 1684262"/>
              <a:gd name="connsiteX61" fmla="*/ 247691 w 1206769"/>
              <a:gd name="connsiteY61" fmla="*/ 1308735 h 1684262"/>
              <a:gd name="connsiteX62" fmla="*/ 229880 w 1206769"/>
              <a:gd name="connsiteY62" fmla="*/ 1312259 h 1684262"/>
              <a:gd name="connsiteX63" fmla="*/ 146155 w 1206769"/>
              <a:gd name="connsiteY63" fmla="*/ 1230344 h 1684262"/>
              <a:gd name="connsiteX64" fmla="*/ 115389 w 1206769"/>
              <a:gd name="connsiteY64" fmla="*/ 1430369 h 1684262"/>
              <a:gd name="connsiteX65" fmla="*/ 349799 w 1206769"/>
              <a:gd name="connsiteY65" fmla="*/ 1480280 h 1684262"/>
              <a:gd name="connsiteX66" fmla="*/ 299507 w 1206769"/>
              <a:gd name="connsiteY66" fmla="*/ 1464659 h 1684262"/>
              <a:gd name="connsiteX67" fmla="*/ 321034 w 1206769"/>
              <a:gd name="connsiteY67" fmla="*/ 1477042 h 1684262"/>
              <a:gd name="connsiteX68" fmla="*/ 330559 w 1206769"/>
              <a:gd name="connsiteY68" fmla="*/ 1484376 h 1684262"/>
              <a:gd name="connsiteX69" fmla="*/ 388280 w 1206769"/>
              <a:gd name="connsiteY69" fmla="*/ 1545717 h 1684262"/>
              <a:gd name="connsiteX70" fmla="*/ 348847 w 1206769"/>
              <a:gd name="connsiteY70" fmla="*/ 1542479 h 1684262"/>
              <a:gd name="connsiteX71" fmla="*/ 255883 w 1206769"/>
              <a:gd name="connsiteY71" fmla="*/ 1502664 h 1684262"/>
              <a:gd name="connsiteX72" fmla="*/ 255883 w 1206769"/>
              <a:gd name="connsiteY72" fmla="*/ 1502664 h 1684262"/>
              <a:gd name="connsiteX73" fmla="*/ 239976 w 1206769"/>
              <a:gd name="connsiteY73" fmla="*/ 1484281 h 1684262"/>
              <a:gd name="connsiteX74" fmla="*/ 203495 w 1206769"/>
              <a:gd name="connsiteY74" fmla="*/ 1484281 h 1684262"/>
              <a:gd name="connsiteX75" fmla="*/ 187303 w 1206769"/>
              <a:gd name="connsiteY75" fmla="*/ 1499140 h 1684262"/>
              <a:gd name="connsiteX76" fmla="*/ 490674 w 1206769"/>
              <a:gd name="connsiteY76" fmla="*/ 1673352 h 1684262"/>
              <a:gd name="connsiteX77" fmla="*/ 757374 w 1206769"/>
              <a:gd name="connsiteY77" fmla="*/ 1682401 h 1684262"/>
              <a:gd name="connsiteX78" fmla="*/ 988070 w 1206769"/>
              <a:gd name="connsiteY78" fmla="*/ 1594485 h 1684262"/>
              <a:gd name="connsiteX79" fmla="*/ 1152566 w 1206769"/>
              <a:gd name="connsiteY79" fmla="*/ 1394460 h 1684262"/>
              <a:gd name="connsiteX80" fmla="*/ 918822 w 1206769"/>
              <a:gd name="connsiteY80" fmla="*/ 1363507 h 1684262"/>
              <a:gd name="connsiteX81" fmla="*/ 802904 w 1206769"/>
              <a:gd name="connsiteY81" fmla="*/ 1350454 h 1684262"/>
              <a:gd name="connsiteX82" fmla="*/ 841956 w 1206769"/>
              <a:gd name="connsiteY82" fmla="*/ 1326547 h 1684262"/>
              <a:gd name="connsiteX83" fmla="*/ 1018286 w 1206769"/>
              <a:gd name="connsiteY83" fmla="*/ 1315425 h 1684262"/>
              <a:gd name="connsiteX84" fmla="*/ 980354 w 1206769"/>
              <a:gd name="connsiteY84" fmla="*/ 1268921 h 1684262"/>
              <a:gd name="connsiteX85" fmla="*/ 1091488 w 1206769"/>
              <a:gd name="connsiteY85" fmla="*/ 1221043 h 1684262"/>
              <a:gd name="connsiteX86" fmla="*/ 911203 w 1206769"/>
              <a:gd name="connsiteY86" fmla="*/ 1022890 h 1684262"/>
              <a:gd name="connsiteX87" fmla="*/ 1193429 w 1206769"/>
              <a:gd name="connsiteY87" fmla="*/ 899446 h 1684262"/>
              <a:gd name="connsiteX88" fmla="*/ 759089 w 1206769"/>
              <a:gd name="connsiteY88" fmla="*/ 61246 h 1684262"/>
              <a:gd name="connsiteX89" fmla="*/ 720989 w 1206769"/>
              <a:gd name="connsiteY89" fmla="*/ 145828 h 1684262"/>
              <a:gd name="connsiteX90" fmla="*/ 759089 w 1206769"/>
              <a:gd name="connsiteY90" fmla="*/ 61436 h 1684262"/>
              <a:gd name="connsiteX91" fmla="*/ 759089 w 1206769"/>
              <a:gd name="connsiteY91" fmla="*/ 61246 h 1684262"/>
              <a:gd name="connsiteX92" fmla="*/ 363611 w 1206769"/>
              <a:gd name="connsiteY92" fmla="*/ 545783 h 1684262"/>
              <a:gd name="connsiteX93" fmla="*/ 348275 w 1206769"/>
              <a:gd name="connsiteY93" fmla="*/ 553498 h 1684262"/>
              <a:gd name="connsiteX94" fmla="*/ 363611 w 1206769"/>
              <a:gd name="connsiteY94" fmla="*/ 545783 h 1684262"/>
              <a:gd name="connsiteX95" fmla="*/ 232451 w 1206769"/>
              <a:gd name="connsiteY95" fmla="*/ 523113 h 1684262"/>
              <a:gd name="connsiteX96" fmla="*/ 254694 w 1206769"/>
              <a:gd name="connsiteY96" fmla="*/ 664096 h 1684262"/>
              <a:gd name="connsiteX97" fmla="*/ 232451 w 1206769"/>
              <a:gd name="connsiteY97" fmla="*/ 523113 h 1684262"/>
              <a:gd name="connsiteX98" fmla="*/ 340084 w 1206769"/>
              <a:gd name="connsiteY98" fmla="*/ 692277 h 1684262"/>
              <a:gd name="connsiteX99" fmla="*/ 470767 w 1206769"/>
              <a:gd name="connsiteY99" fmla="*/ 684562 h 1684262"/>
              <a:gd name="connsiteX100" fmla="*/ 340084 w 1206769"/>
              <a:gd name="connsiteY100" fmla="*/ 691896 h 1684262"/>
              <a:gd name="connsiteX101" fmla="*/ 340084 w 1206769"/>
              <a:gd name="connsiteY101" fmla="*/ 692277 h 1684262"/>
              <a:gd name="connsiteX102" fmla="*/ 382375 w 1206769"/>
              <a:gd name="connsiteY102" fmla="*/ 615410 h 1684262"/>
              <a:gd name="connsiteX103" fmla="*/ 516868 w 1206769"/>
              <a:gd name="connsiteY103" fmla="*/ 688372 h 1684262"/>
              <a:gd name="connsiteX104" fmla="*/ 382661 w 1206769"/>
              <a:gd name="connsiteY104" fmla="*/ 615029 h 1684262"/>
              <a:gd name="connsiteX105" fmla="*/ 382375 w 1206769"/>
              <a:gd name="connsiteY105" fmla="*/ 615410 h 1684262"/>
              <a:gd name="connsiteX106" fmla="*/ 201400 w 1206769"/>
              <a:gd name="connsiteY106" fmla="*/ 907542 h 1684262"/>
              <a:gd name="connsiteX107" fmla="*/ 163300 w 1206769"/>
              <a:gd name="connsiteY107" fmla="*/ 838295 h 1684262"/>
              <a:gd name="connsiteX108" fmla="*/ 201686 w 1206769"/>
              <a:gd name="connsiteY108" fmla="*/ 907161 h 1684262"/>
              <a:gd name="connsiteX109" fmla="*/ 201400 w 1206769"/>
              <a:gd name="connsiteY109" fmla="*/ 907542 h 1684262"/>
              <a:gd name="connsiteX110" fmla="*/ 97811 w 1206769"/>
              <a:gd name="connsiteY110" fmla="*/ 1285557 h 1684262"/>
              <a:gd name="connsiteX111" fmla="*/ 123279 w 1206769"/>
              <a:gd name="connsiteY111" fmla="*/ 1264178 h 1684262"/>
              <a:gd name="connsiteX112" fmla="*/ 231975 w 1206769"/>
              <a:gd name="connsiteY112" fmla="*/ 1341501 h 1684262"/>
              <a:gd name="connsiteX113" fmla="*/ 97811 w 1206769"/>
              <a:gd name="connsiteY113" fmla="*/ 1285557 h 1684262"/>
              <a:gd name="connsiteX114" fmla="*/ 232928 w 1206769"/>
              <a:gd name="connsiteY114" fmla="*/ 1376077 h 1684262"/>
              <a:gd name="connsiteX115" fmla="*/ 279029 w 1206769"/>
              <a:gd name="connsiteY115" fmla="*/ 1379887 h 1684262"/>
              <a:gd name="connsiteX116" fmla="*/ 232451 w 1206769"/>
              <a:gd name="connsiteY116" fmla="*/ 1376077 h 1684262"/>
              <a:gd name="connsiteX117" fmla="*/ 232928 w 1206769"/>
              <a:gd name="connsiteY117" fmla="*/ 1376077 h 1684262"/>
              <a:gd name="connsiteX118" fmla="*/ 856244 w 1206769"/>
              <a:gd name="connsiteY118" fmla="*/ 715613 h 1684262"/>
              <a:gd name="connsiteX119" fmla="*/ 817635 w 1206769"/>
              <a:gd name="connsiteY119" fmla="*/ 708913 h 1684262"/>
              <a:gd name="connsiteX120" fmla="*/ 721084 w 1206769"/>
              <a:gd name="connsiteY120" fmla="*/ 657225 h 1684262"/>
              <a:gd name="connsiteX121" fmla="*/ 855767 w 1206769"/>
              <a:gd name="connsiteY121" fmla="*/ 715613 h 1684262"/>
              <a:gd name="connsiteX122" fmla="*/ 856244 w 1206769"/>
              <a:gd name="connsiteY122" fmla="*/ 715613 h 1684262"/>
              <a:gd name="connsiteX123" fmla="*/ 663458 w 1206769"/>
              <a:gd name="connsiteY123" fmla="*/ 722662 h 1684262"/>
              <a:gd name="connsiteX124" fmla="*/ 644408 w 1206769"/>
              <a:gd name="connsiteY124" fmla="*/ 807149 h 1684262"/>
              <a:gd name="connsiteX125" fmla="*/ 662981 w 1206769"/>
              <a:gd name="connsiteY125" fmla="*/ 723138 h 1684262"/>
              <a:gd name="connsiteX126" fmla="*/ 663458 w 1206769"/>
              <a:gd name="connsiteY126" fmla="*/ 722662 h 1684262"/>
              <a:gd name="connsiteX127" fmla="*/ 628882 w 1206769"/>
              <a:gd name="connsiteY127" fmla="*/ 753332 h 1684262"/>
              <a:gd name="connsiteX128" fmla="*/ 655742 w 1206769"/>
              <a:gd name="connsiteY128" fmla="*/ 726472 h 1684262"/>
              <a:gd name="connsiteX129" fmla="*/ 628406 w 1206769"/>
              <a:gd name="connsiteY129" fmla="*/ 753332 h 1684262"/>
              <a:gd name="connsiteX130" fmla="*/ 628882 w 1206769"/>
              <a:gd name="connsiteY130" fmla="*/ 753332 h 1684262"/>
              <a:gd name="connsiteX131" fmla="*/ 771090 w 1206769"/>
              <a:gd name="connsiteY131" fmla="*/ 757237 h 1684262"/>
              <a:gd name="connsiteX132" fmla="*/ 690318 w 1206769"/>
              <a:gd name="connsiteY132" fmla="*/ 822579 h 1684262"/>
              <a:gd name="connsiteX133" fmla="*/ 770614 w 1206769"/>
              <a:gd name="connsiteY133" fmla="*/ 757237 h 1684262"/>
              <a:gd name="connsiteX134" fmla="*/ 771090 w 1206769"/>
              <a:gd name="connsiteY134" fmla="*/ 757237 h 1684262"/>
              <a:gd name="connsiteX135" fmla="*/ 759565 w 1206769"/>
              <a:gd name="connsiteY135" fmla="*/ 538162 h 1684262"/>
              <a:gd name="connsiteX136" fmla="*/ 851767 w 1206769"/>
              <a:gd name="connsiteY136" fmla="*/ 480536 h 1684262"/>
              <a:gd name="connsiteX137" fmla="*/ 759089 w 1206769"/>
              <a:gd name="connsiteY137" fmla="*/ 538067 h 1684262"/>
              <a:gd name="connsiteX138" fmla="*/ 759565 w 1206769"/>
              <a:gd name="connsiteY138" fmla="*/ 538162 h 1684262"/>
              <a:gd name="connsiteX139" fmla="*/ 877961 w 1206769"/>
              <a:gd name="connsiteY139" fmla="*/ 342138 h 1684262"/>
              <a:gd name="connsiteX140" fmla="*/ 812619 w 1206769"/>
              <a:gd name="connsiteY140" fmla="*/ 442055 h 1684262"/>
              <a:gd name="connsiteX141" fmla="*/ 877961 w 1206769"/>
              <a:gd name="connsiteY141" fmla="*/ 342138 h 1684262"/>
              <a:gd name="connsiteX142" fmla="*/ 681841 w 1206769"/>
              <a:gd name="connsiteY142" fmla="*/ 323088 h 1684262"/>
              <a:gd name="connsiteX143" fmla="*/ 758803 w 1206769"/>
              <a:gd name="connsiteY143" fmla="*/ 430816 h 1684262"/>
              <a:gd name="connsiteX144" fmla="*/ 643455 w 1206769"/>
              <a:gd name="connsiteY144" fmla="*/ 396145 h 1684262"/>
              <a:gd name="connsiteX145" fmla="*/ 639550 w 1206769"/>
              <a:gd name="connsiteY145" fmla="*/ 438436 h 1684262"/>
              <a:gd name="connsiteX146" fmla="*/ 682127 w 1206769"/>
              <a:gd name="connsiteY146" fmla="*/ 323088 h 1684262"/>
              <a:gd name="connsiteX147" fmla="*/ 681841 w 1206769"/>
              <a:gd name="connsiteY147" fmla="*/ 323088 h 1684262"/>
              <a:gd name="connsiteX148" fmla="*/ 351323 w 1206769"/>
              <a:gd name="connsiteY148" fmla="*/ 219361 h 1684262"/>
              <a:gd name="connsiteX149" fmla="*/ 383994 w 1206769"/>
              <a:gd name="connsiteY149" fmla="*/ 183070 h 1684262"/>
              <a:gd name="connsiteX150" fmla="*/ 403711 w 1206769"/>
              <a:gd name="connsiteY150" fmla="*/ 175069 h 1684262"/>
              <a:gd name="connsiteX151" fmla="*/ 411331 w 1206769"/>
              <a:gd name="connsiteY151" fmla="*/ 176117 h 1684262"/>
              <a:gd name="connsiteX152" fmla="*/ 569351 w 1206769"/>
              <a:gd name="connsiteY152" fmla="*/ 242792 h 1684262"/>
              <a:gd name="connsiteX153" fmla="*/ 569922 w 1206769"/>
              <a:gd name="connsiteY153" fmla="*/ 242792 h 1684262"/>
              <a:gd name="connsiteX154" fmla="*/ 558873 w 1206769"/>
              <a:gd name="connsiteY154" fmla="*/ 299942 h 1684262"/>
              <a:gd name="connsiteX155" fmla="*/ 351609 w 1206769"/>
              <a:gd name="connsiteY155" fmla="*/ 219075 h 1684262"/>
              <a:gd name="connsiteX156" fmla="*/ 351323 w 1206769"/>
              <a:gd name="connsiteY156" fmla="*/ 219361 h 1684262"/>
              <a:gd name="connsiteX157" fmla="*/ 470767 w 1206769"/>
              <a:gd name="connsiteY157" fmla="*/ 361188 h 1684262"/>
              <a:gd name="connsiteX158" fmla="*/ 566874 w 1206769"/>
              <a:gd name="connsiteY158" fmla="*/ 503396 h 1684262"/>
              <a:gd name="connsiteX159" fmla="*/ 470767 w 1206769"/>
              <a:gd name="connsiteY159" fmla="*/ 361188 h 1684262"/>
              <a:gd name="connsiteX160" fmla="*/ 632216 w 1206769"/>
              <a:gd name="connsiteY160" fmla="*/ 453485 h 1684262"/>
              <a:gd name="connsiteX161" fmla="*/ 699367 w 1206769"/>
              <a:gd name="connsiteY161" fmla="*/ 515112 h 1684262"/>
              <a:gd name="connsiteX162" fmla="*/ 759089 w 1206769"/>
              <a:gd name="connsiteY162" fmla="*/ 438055 h 1684262"/>
              <a:gd name="connsiteX163" fmla="*/ 678317 w 1206769"/>
              <a:gd name="connsiteY163" fmla="*/ 611029 h 1684262"/>
              <a:gd name="connsiteX164" fmla="*/ 640217 w 1206769"/>
              <a:gd name="connsiteY164" fmla="*/ 587978 h 1684262"/>
              <a:gd name="connsiteX165" fmla="*/ 632216 w 1206769"/>
              <a:gd name="connsiteY165" fmla="*/ 453581 h 1684262"/>
              <a:gd name="connsiteX166" fmla="*/ 632216 w 1206769"/>
              <a:gd name="connsiteY166" fmla="*/ 453485 h 1684262"/>
              <a:gd name="connsiteX167" fmla="*/ 686032 w 1206769"/>
              <a:gd name="connsiteY167" fmla="*/ 837819 h 1684262"/>
              <a:gd name="connsiteX168" fmla="*/ 628310 w 1206769"/>
              <a:gd name="connsiteY168" fmla="*/ 930116 h 1684262"/>
              <a:gd name="connsiteX169" fmla="*/ 686032 w 1206769"/>
              <a:gd name="connsiteY169" fmla="*/ 837914 h 1684262"/>
              <a:gd name="connsiteX170" fmla="*/ 686032 w 1206769"/>
              <a:gd name="connsiteY170" fmla="*/ 837819 h 1684262"/>
              <a:gd name="connsiteX171" fmla="*/ 743658 w 1206769"/>
              <a:gd name="connsiteY171" fmla="*/ 1291400 h 1684262"/>
              <a:gd name="connsiteX172" fmla="*/ 547634 w 1206769"/>
              <a:gd name="connsiteY172" fmla="*/ 1206818 h 1684262"/>
              <a:gd name="connsiteX173" fmla="*/ 573446 w 1206769"/>
              <a:gd name="connsiteY173" fmla="*/ 1222439 h 1684262"/>
              <a:gd name="connsiteX174" fmla="*/ 603450 w 1206769"/>
              <a:gd name="connsiteY174" fmla="*/ 1227487 h 1684262"/>
              <a:gd name="connsiteX175" fmla="*/ 743658 w 1206769"/>
              <a:gd name="connsiteY175" fmla="*/ 1291495 h 1684262"/>
              <a:gd name="connsiteX176" fmla="*/ 743658 w 1206769"/>
              <a:gd name="connsiteY176" fmla="*/ 1291400 h 1684262"/>
              <a:gd name="connsiteX177" fmla="*/ 578399 w 1206769"/>
              <a:gd name="connsiteY177" fmla="*/ 945452 h 1684262"/>
              <a:gd name="connsiteX178" fmla="*/ 689842 w 1206769"/>
              <a:gd name="connsiteY178" fmla="*/ 1122236 h 1684262"/>
              <a:gd name="connsiteX179" fmla="*/ 578399 w 1206769"/>
              <a:gd name="connsiteY179" fmla="*/ 945547 h 1684262"/>
              <a:gd name="connsiteX180" fmla="*/ 578399 w 1206769"/>
              <a:gd name="connsiteY180" fmla="*/ 945452 h 1684262"/>
              <a:gd name="connsiteX181" fmla="*/ 351609 w 1206769"/>
              <a:gd name="connsiteY181" fmla="*/ 1045464 h 1684262"/>
              <a:gd name="connsiteX182" fmla="*/ 382375 w 1206769"/>
              <a:gd name="connsiteY182" fmla="*/ 887825 h 1684262"/>
              <a:gd name="connsiteX183" fmla="*/ 351609 w 1206769"/>
              <a:gd name="connsiteY183" fmla="*/ 1045559 h 1684262"/>
              <a:gd name="connsiteX184" fmla="*/ 351609 w 1206769"/>
              <a:gd name="connsiteY184" fmla="*/ 1045464 h 1684262"/>
              <a:gd name="connsiteX185" fmla="*/ 420761 w 1206769"/>
              <a:gd name="connsiteY185" fmla="*/ 1018413 h 1684262"/>
              <a:gd name="connsiteX186" fmla="*/ 605260 w 1206769"/>
              <a:gd name="connsiteY186" fmla="*/ 1180338 h 1684262"/>
              <a:gd name="connsiteX187" fmla="*/ 420761 w 1206769"/>
              <a:gd name="connsiteY187" fmla="*/ 1018413 h 1684262"/>
              <a:gd name="connsiteX188" fmla="*/ 366944 w 1206769"/>
              <a:gd name="connsiteY188" fmla="*/ 1414272 h 1684262"/>
              <a:gd name="connsiteX189" fmla="*/ 597640 w 1206769"/>
              <a:gd name="connsiteY189" fmla="*/ 1460468 h 1684262"/>
              <a:gd name="connsiteX190" fmla="*/ 366944 w 1206769"/>
              <a:gd name="connsiteY190" fmla="*/ 1414463 h 1684262"/>
              <a:gd name="connsiteX191" fmla="*/ 366944 w 1206769"/>
              <a:gd name="connsiteY191" fmla="*/ 1414272 h 1684262"/>
              <a:gd name="connsiteX192" fmla="*/ 536108 w 1206769"/>
              <a:gd name="connsiteY192" fmla="*/ 1644968 h 1684262"/>
              <a:gd name="connsiteX193" fmla="*/ 498008 w 1206769"/>
              <a:gd name="connsiteY193" fmla="*/ 1625918 h 1684262"/>
              <a:gd name="connsiteX194" fmla="*/ 471148 w 1206769"/>
              <a:gd name="connsiteY194" fmla="*/ 1618202 h 1684262"/>
              <a:gd name="connsiteX195" fmla="*/ 471148 w 1206769"/>
              <a:gd name="connsiteY195" fmla="*/ 1664399 h 1684262"/>
              <a:gd name="connsiteX196" fmla="*/ 401901 w 1206769"/>
              <a:gd name="connsiteY196" fmla="*/ 1579817 h 1684262"/>
              <a:gd name="connsiteX197" fmla="*/ 536108 w 1206769"/>
              <a:gd name="connsiteY197" fmla="*/ 1645158 h 1684262"/>
              <a:gd name="connsiteX198" fmla="*/ 536108 w 1206769"/>
              <a:gd name="connsiteY198" fmla="*/ 1644968 h 1684262"/>
              <a:gd name="connsiteX199" fmla="*/ 616785 w 1206769"/>
              <a:gd name="connsiteY199" fmla="*/ 1564196 h 1684262"/>
              <a:gd name="connsiteX200" fmla="*/ 555349 w 1206769"/>
              <a:gd name="connsiteY200" fmla="*/ 1541145 h 1684262"/>
              <a:gd name="connsiteX201" fmla="*/ 638597 w 1206769"/>
              <a:gd name="connsiteY201" fmla="*/ 1493520 h 1684262"/>
              <a:gd name="connsiteX202" fmla="*/ 739848 w 1206769"/>
              <a:gd name="connsiteY202" fmla="*/ 1525715 h 1684262"/>
              <a:gd name="connsiteX203" fmla="*/ 616785 w 1206769"/>
              <a:gd name="connsiteY203" fmla="*/ 1564386 h 1684262"/>
              <a:gd name="connsiteX204" fmla="*/ 616785 w 1206769"/>
              <a:gd name="connsiteY204" fmla="*/ 1564196 h 1684262"/>
              <a:gd name="connsiteX205" fmla="*/ 752231 w 1206769"/>
              <a:gd name="connsiteY205" fmla="*/ 1664779 h 1684262"/>
              <a:gd name="connsiteX206" fmla="*/ 739658 w 1206769"/>
              <a:gd name="connsiteY206" fmla="*/ 1664779 h 1684262"/>
              <a:gd name="connsiteX207" fmla="*/ 731180 w 1206769"/>
              <a:gd name="connsiteY207" fmla="*/ 1664779 h 1684262"/>
              <a:gd name="connsiteX208" fmla="*/ 727561 w 1206769"/>
              <a:gd name="connsiteY208" fmla="*/ 1664779 h 1684262"/>
              <a:gd name="connsiteX209" fmla="*/ 713750 w 1206769"/>
              <a:gd name="connsiteY209" fmla="*/ 1666780 h 1684262"/>
              <a:gd name="connsiteX210" fmla="*/ 704225 w 1206769"/>
              <a:gd name="connsiteY210" fmla="*/ 1665256 h 1684262"/>
              <a:gd name="connsiteX211" fmla="*/ 705558 w 1206769"/>
              <a:gd name="connsiteY211" fmla="*/ 1667733 h 1684262"/>
              <a:gd name="connsiteX212" fmla="*/ 790045 w 1206769"/>
              <a:gd name="connsiteY212" fmla="*/ 1610106 h 1684262"/>
              <a:gd name="connsiteX213" fmla="*/ 752231 w 1206769"/>
              <a:gd name="connsiteY213" fmla="*/ 1664970 h 1684262"/>
              <a:gd name="connsiteX214" fmla="*/ 752231 w 1206769"/>
              <a:gd name="connsiteY214" fmla="*/ 1664779 h 1684262"/>
              <a:gd name="connsiteX215" fmla="*/ 857863 w 1206769"/>
              <a:gd name="connsiteY215" fmla="*/ 1591056 h 1684262"/>
              <a:gd name="connsiteX216" fmla="*/ 838813 w 1206769"/>
              <a:gd name="connsiteY216" fmla="*/ 1568958 h 1684262"/>
              <a:gd name="connsiteX217" fmla="*/ 836146 w 1206769"/>
              <a:gd name="connsiteY217" fmla="*/ 1564291 h 1684262"/>
              <a:gd name="connsiteX218" fmla="*/ 955179 w 1206769"/>
              <a:gd name="connsiteY218" fmla="*/ 1500720 h 1684262"/>
              <a:gd name="connsiteX219" fmla="*/ 1066493 w 1206769"/>
              <a:gd name="connsiteY219" fmla="*/ 1492065 h 1684262"/>
              <a:gd name="connsiteX220" fmla="*/ 857863 w 1206769"/>
              <a:gd name="connsiteY220" fmla="*/ 1591247 h 1684262"/>
              <a:gd name="connsiteX221" fmla="*/ 857863 w 1206769"/>
              <a:gd name="connsiteY221" fmla="*/ 1591056 h 1684262"/>
              <a:gd name="connsiteX222" fmla="*/ 1054979 w 1206769"/>
              <a:gd name="connsiteY222" fmla="*/ 1445037 h 1684262"/>
              <a:gd name="connsiteX223" fmla="*/ 916632 w 1206769"/>
              <a:gd name="connsiteY223" fmla="*/ 1468184 h 1684262"/>
              <a:gd name="connsiteX224" fmla="*/ 1028170 w 1206769"/>
              <a:gd name="connsiteY224" fmla="*/ 1445228 h 1684262"/>
              <a:gd name="connsiteX225" fmla="*/ 1054979 w 1206769"/>
              <a:gd name="connsiteY225" fmla="*/ 1445037 h 1684262"/>
              <a:gd name="connsiteX226" fmla="*/ 862816 w 1206769"/>
              <a:gd name="connsiteY226" fmla="*/ 1410462 h 1684262"/>
              <a:gd name="connsiteX227" fmla="*/ 647551 w 1206769"/>
              <a:gd name="connsiteY227" fmla="*/ 1448562 h 1684262"/>
              <a:gd name="connsiteX228" fmla="*/ 862816 w 1206769"/>
              <a:gd name="connsiteY228" fmla="*/ 1410653 h 1684262"/>
              <a:gd name="connsiteX229" fmla="*/ 862816 w 1206769"/>
              <a:gd name="connsiteY229" fmla="*/ 1410462 h 1684262"/>
              <a:gd name="connsiteX230" fmla="*/ 689842 w 1206769"/>
              <a:gd name="connsiteY230" fmla="*/ 1391412 h 1684262"/>
              <a:gd name="connsiteX231" fmla="*/ 924347 w 1206769"/>
              <a:gd name="connsiteY231" fmla="*/ 1306830 h 1684262"/>
              <a:gd name="connsiteX232" fmla="*/ 689842 w 1206769"/>
              <a:gd name="connsiteY232" fmla="*/ 1391412 h 1684262"/>
              <a:gd name="connsiteX233" fmla="*/ 1162663 w 1206769"/>
              <a:gd name="connsiteY233" fmla="*/ 1057085 h 1684262"/>
              <a:gd name="connsiteX234" fmla="*/ 1148756 w 1206769"/>
              <a:gd name="connsiteY234" fmla="*/ 1134428 h 1684262"/>
              <a:gd name="connsiteX235" fmla="*/ 1066841 w 1206769"/>
              <a:gd name="connsiteY235" fmla="*/ 1139762 h 1684262"/>
              <a:gd name="connsiteX236" fmla="*/ 1035790 w 1206769"/>
              <a:gd name="connsiteY236" fmla="*/ 1087755 h 1684262"/>
              <a:gd name="connsiteX237" fmla="*/ 1162663 w 1206769"/>
              <a:gd name="connsiteY237" fmla="*/ 1057085 h 1684262"/>
              <a:gd name="connsiteX238" fmla="*/ 987913 w 1206769"/>
              <a:gd name="connsiteY238" fmla="*/ 1181170 h 1684262"/>
              <a:gd name="connsiteX239" fmla="*/ 958923 w 1206769"/>
              <a:gd name="connsiteY239" fmla="*/ 1264444 h 1684262"/>
              <a:gd name="connsiteX240" fmla="*/ 905107 w 1206769"/>
              <a:gd name="connsiteY240" fmla="*/ 1118330 h 1684262"/>
              <a:gd name="connsiteX241" fmla="*/ 987913 w 1206769"/>
              <a:gd name="connsiteY24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5881 w 1206769"/>
              <a:gd name="connsiteY15" fmla="*/ 661511 h 1684262"/>
              <a:gd name="connsiteX16" fmla="*/ 1065794 w 1206769"/>
              <a:gd name="connsiteY16" fmla="*/ 651415 h 1684262"/>
              <a:gd name="connsiteX17" fmla="*/ 1102560 w 1206769"/>
              <a:gd name="connsiteY17" fmla="*/ 657701 h 1684262"/>
              <a:gd name="connsiteX18" fmla="*/ 739848 w 1206769"/>
              <a:gd name="connsiteY18" fmla="*/ 595694 h 1684262"/>
              <a:gd name="connsiteX19" fmla="*/ 716893 w 1206769"/>
              <a:gd name="connsiteY19" fmla="*/ 318992 h 1684262"/>
              <a:gd name="connsiteX20" fmla="*/ 920537 w 1206769"/>
              <a:gd name="connsiteY20" fmla="*/ 246031 h 1684262"/>
              <a:gd name="connsiteX21" fmla="*/ 682412 w 1206769"/>
              <a:gd name="connsiteY21" fmla="*/ 238316 h 1684262"/>
              <a:gd name="connsiteX22" fmla="*/ 928538 w 1206769"/>
              <a:gd name="connsiteY22" fmla="*/ 226790 h 1684262"/>
              <a:gd name="connsiteX23" fmla="*/ 720893 w 1206769"/>
              <a:gd name="connsiteY23" fmla="*/ 196025 h 1684262"/>
              <a:gd name="connsiteX24" fmla="*/ 736229 w 1206769"/>
              <a:gd name="connsiteY24" fmla="*/ 49911 h 1684262"/>
              <a:gd name="connsiteX25" fmla="*/ 663267 w 1206769"/>
              <a:gd name="connsiteY25" fmla="*/ 0 h 1684262"/>
              <a:gd name="connsiteX26" fmla="*/ 625167 w 1206769"/>
              <a:gd name="connsiteY26" fmla="*/ 103727 h 1684262"/>
              <a:gd name="connsiteX27" fmla="*/ 625167 w 1206769"/>
              <a:gd name="connsiteY27" fmla="*/ 288322 h 1684262"/>
              <a:gd name="connsiteX28" fmla="*/ 336845 w 1206769"/>
              <a:gd name="connsiteY28" fmla="*/ 261366 h 1684262"/>
              <a:gd name="connsiteX29" fmla="*/ 367611 w 1206769"/>
              <a:gd name="connsiteY29" fmla="*/ 307467 h 1684262"/>
              <a:gd name="connsiteX30" fmla="*/ 579066 w 1206769"/>
              <a:gd name="connsiteY30" fmla="*/ 615029 h 1684262"/>
              <a:gd name="connsiteX31" fmla="*/ 263884 w 1206769"/>
              <a:gd name="connsiteY31" fmla="*/ 511207 h 1684262"/>
              <a:gd name="connsiteX32" fmla="*/ 233118 w 1206769"/>
              <a:gd name="connsiteY32" fmla="*/ 714947 h 1684262"/>
              <a:gd name="connsiteX33" fmla="*/ 532965 w 1206769"/>
              <a:gd name="connsiteY33" fmla="*/ 807149 h 1684262"/>
              <a:gd name="connsiteX34" fmla="*/ 513915 w 1206769"/>
              <a:gd name="connsiteY34" fmla="*/ 803339 h 1684262"/>
              <a:gd name="connsiteX35" fmla="*/ 502390 w 1206769"/>
              <a:gd name="connsiteY35" fmla="*/ 791813 h 1684262"/>
              <a:gd name="connsiteX36" fmla="*/ 464290 w 1206769"/>
              <a:gd name="connsiteY36" fmla="*/ 772763 h 1684262"/>
              <a:gd name="connsiteX37" fmla="*/ 375231 w 1206769"/>
              <a:gd name="connsiteY37" fmla="*/ 788670 h 1684262"/>
              <a:gd name="connsiteX38" fmla="*/ 418189 w 1206769"/>
              <a:gd name="connsiteY38" fmla="*/ 826770 h 1684262"/>
              <a:gd name="connsiteX39" fmla="*/ 333607 w 1206769"/>
              <a:gd name="connsiteY39" fmla="*/ 826770 h 1684262"/>
              <a:gd name="connsiteX40" fmla="*/ 276457 w 1206769"/>
              <a:gd name="connsiteY40" fmla="*/ 857536 h 1684262"/>
              <a:gd name="connsiteX41" fmla="*/ 288458 w 1206769"/>
              <a:gd name="connsiteY41" fmla="*/ 766001 h 1684262"/>
              <a:gd name="connsiteX42" fmla="*/ 138059 w 1206769"/>
              <a:gd name="connsiteY42" fmla="*/ 911352 h 1684262"/>
              <a:gd name="connsiteX43" fmla="*/ 237976 w 1206769"/>
              <a:gd name="connsiteY43" fmla="*/ 961358 h 1684262"/>
              <a:gd name="connsiteX44" fmla="*/ 75102 w 1206769"/>
              <a:gd name="connsiteY44" fmla="*/ 1025783 h 1684262"/>
              <a:gd name="connsiteX45" fmla="*/ 80432 w 1206769"/>
              <a:gd name="connsiteY45" fmla="*/ 915162 h 1684262"/>
              <a:gd name="connsiteX46" fmla="*/ 91958 w 1206769"/>
              <a:gd name="connsiteY46" fmla="*/ 1107377 h 1684262"/>
              <a:gd name="connsiteX47" fmla="*/ 214925 w 1206769"/>
              <a:gd name="connsiteY47" fmla="*/ 1157383 h 1684262"/>
              <a:gd name="connsiteX48" fmla="*/ 322463 w 1206769"/>
              <a:gd name="connsiteY48" fmla="*/ 1240346 h 1684262"/>
              <a:gd name="connsiteX49" fmla="*/ 309794 w 1206769"/>
              <a:gd name="connsiteY49" fmla="*/ 1240346 h 1684262"/>
              <a:gd name="connsiteX50" fmla="*/ 311699 w 1206769"/>
              <a:gd name="connsiteY50" fmla="*/ 1248728 h 1684262"/>
              <a:gd name="connsiteX51" fmla="*/ 310842 w 1206769"/>
              <a:gd name="connsiteY51" fmla="*/ 1254824 h 1684262"/>
              <a:gd name="connsiteX52" fmla="*/ 309223 w 1206769"/>
              <a:gd name="connsiteY52" fmla="*/ 1259396 h 1684262"/>
              <a:gd name="connsiteX53" fmla="*/ 301317 w 1206769"/>
              <a:gd name="connsiteY53" fmla="*/ 1268063 h 1684262"/>
              <a:gd name="connsiteX54" fmla="*/ 283886 w 1206769"/>
              <a:gd name="connsiteY54" fmla="*/ 1268063 h 1684262"/>
              <a:gd name="connsiteX55" fmla="*/ 284934 w 1206769"/>
              <a:gd name="connsiteY55" fmla="*/ 1275207 h 1684262"/>
              <a:gd name="connsiteX56" fmla="*/ 395615 w 1206769"/>
              <a:gd name="connsiteY56" fmla="*/ 1319117 h 1684262"/>
              <a:gd name="connsiteX57" fmla="*/ 257026 w 1206769"/>
              <a:gd name="connsiteY57" fmla="*/ 1309592 h 1684262"/>
              <a:gd name="connsiteX58" fmla="*/ 257026 w 1206769"/>
              <a:gd name="connsiteY58" fmla="*/ 1309592 h 1684262"/>
              <a:gd name="connsiteX59" fmla="*/ 248263 w 1206769"/>
              <a:gd name="connsiteY59" fmla="*/ 1308259 h 1684262"/>
              <a:gd name="connsiteX60" fmla="*/ 247691 w 1206769"/>
              <a:gd name="connsiteY60" fmla="*/ 1308735 h 1684262"/>
              <a:gd name="connsiteX61" fmla="*/ 229880 w 1206769"/>
              <a:gd name="connsiteY61" fmla="*/ 1312259 h 1684262"/>
              <a:gd name="connsiteX62" fmla="*/ 146155 w 1206769"/>
              <a:gd name="connsiteY62" fmla="*/ 1230344 h 1684262"/>
              <a:gd name="connsiteX63" fmla="*/ 115389 w 1206769"/>
              <a:gd name="connsiteY63" fmla="*/ 1430369 h 1684262"/>
              <a:gd name="connsiteX64" fmla="*/ 349799 w 1206769"/>
              <a:gd name="connsiteY64" fmla="*/ 1480280 h 1684262"/>
              <a:gd name="connsiteX65" fmla="*/ 299507 w 1206769"/>
              <a:gd name="connsiteY65" fmla="*/ 1464659 h 1684262"/>
              <a:gd name="connsiteX66" fmla="*/ 321034 w 1206769"/>
              <a:gd name="connsiteY66" fmla="*/ 1477042 h 1684262"/>
              <a:gd name="connsiteX67" fmla="*/ 330559 w 1206769"/>
              <a:gd name="connsiteY67" fmla="*/ 1484376 h 1684262"/>
              <a:gd name="connsiteX68" fmla="*/ 388280 w 1206769"/>
              <a:gd name="connsiteY68" fmla="*/ 1545717 h 1684262"/>
              <a:gd name="connsiteX69" fmla="*/ 348847 w 1206769"/>
              <a:gd name="connsiteY69" fmla="*/ 1542479 h 1684262"/>
              <a:gd name="connsiteX70" fmla="*/ 255883 w 1206769"/>
              <a:gd name="connsiteY70" fmla="*/ 1502664 h 1684262"/>
              <a:gd name="connsiteX71" fmla="*/ 255883 w 1206769"/>
              <a:gd name="connsiteY71" fmla="*/ 1502664 h 1684262"/>
              <a:gd name="connsiteX72" fmla="*/ 239976 w 1206769"/>
              <a:gd name="connsiteY72" fmla="*/ 1484281 h 1684262"/>
              <a:gd name="connsiteX73" fmla="*/ 203495 w 1206769"/>
              <a:gd name="connsiteY73" fmla="*/ 1484281 h 1684262"/>
              <a:gd name="connsiteX74" fmla="*/ 187303 w 1206769"/>
              <a:gd name="connsiteY74" fmla="*/ 1499140 h 1684262"/>
              <a:gd name="connsiteX75" fmla="*/ 490674 w 1206769"/>
              <a:gd name="connsiteY75" fmla="*/ 1673352 h 1684262"/>
              <a:gd name="connsiteX76" fmla="*/ 757374 w 1206769"/>
              <a:gd name="connsiteY76" fmla="*/ 1682401 h 1684262"/>
              <a:gd name="connsiteX77" fmla="*/ 988070 w 1206769"/>
              <a:gd name="connsiteY77" fmla="*/ 1594485 h 1684262"/>
              <a:gd name="connsiteX78" fmla="*/ 1152566 w 1206769"/>
              <a:gd name="connsiteY78" fmla="*/ 1394460 h 1684262"/>
              <a:gd name="connsiteX79" fmla="*/ 918822 w 1206769"/>
              <a:gd name="connsiteY79" fmla="*/ 1363507 h 1684262"/>
              <a:gd name="connsiteX80" fmla="*/ 802904 w 1206769"/>
              <a:gd name="connsiteY80" fmla="*/ 1350454 h 1684262"/>
              <a:gd name="connsiteX81" fmla="*/ 841956 w 1206769"/>
              <a:gd name="connsiteY81" fmla="*/ 1326547 h 1684262"/>
              <a:gd name="connsiteX82" fmla="*/ 1018286 w 1206769"/>
              <a:gd name="connsiteY82" fmla="*/ 1315425 h 1684262"/>
              <a:gd name="connsiteX83" fmla="*/ 980354 w 1206769"/>
              <a:gd name="connsiteY83" fmla="*/ 1268921 h 1684262"/>
              <a:gd name="connsiteX84" fmla="*/ 1091488 w 1206769"/>
              <a:gd name="connsiteY84" fmla="*/ 1221043 h 1684262"/>
              <a:gd name="connsiteX85" fmla="*/ 911203 w 1206769"/>
              <a:gd name="connsiteY85" fmla="*/ 1022890 h 1684262"/>
              <a:gd name="connsiteX86" fmla="*/ 1193429 w 1206769"/>
              <a:gd name="connsiteY86" fmla="*/ 899446 h 1684262"/>
              <a:gd name="connsiteX87" fmla="*/ 759089 w 1206769"/>
              <a:gd name="connsiteY87" fmla="*/ 61246 h 1684262"/>
              <a:gd name="connsiteX88" fmla="*/ 720989 w 1206769"/>
              <a:gd name="connsiteY88" fmla="*/ 145828 h 1684262"/>
              <a:gd name="connsiteX89" fmla="*/ 759089 w 1206769"/>
              <a:gd name="connsiteY89" fmla="*/ 61436 h 1684262"/>
              <a:gd name="connsiteX90" fmla="*/ 759089 w 1206769"/>
              <a:gd name="connsiteY90" fmla="*/ 61246 h 1684262"/>
              <a:gd name="connsiteX91" fmla="*/ 363611 w 1206769"/>
              <a:gd name="connsiteY91" fmla="*/ 545783 h 1684262"/>
              <a:gd name="connsiteX92" fmla="*/ 348275 w 1206769"/>
              <a:gd name="connsiteY92" fmla="*/ 553498 h 1684262"/>
              <a:gd name="connsiteX93" fmla="*/ 363611 w 1206769"/>
              <a:gd name="connsiteY93" fmla="*/ 545783 h 1684262"/>
              <a:gd name="connsiteX94" fmla="*/ 232451 w 1206769"/>
              <a:gd name="connsiteY94" fmla="*/ 523113 h 1684262"/>
              <a:gd name="connsiteX95" fmla="*/ 254694 w 1206769"/>
              <a:gd name="connsiteY95" fmla="*/ 664096 h 1684262"/>
              <a:gd name="connsiteX96" fmla="*/ 232451 w 1206769"/>
              <a:gd name="connsiteY96" fmla="*/ 523113 h 1684262"/>
              <a:gd name="connsiteX97" fmla="*/ 340084 w 1206769"/>
              <a:gd name="connsiteY97" fmla="*/ 692277 h 1684262"/>
              <a:gd name="connsiteX98" fmla="*/ 470767 w 1206769"/>
              <a:gd name="connsiteY98" fmla="*/ 684562 h 1684262"/>
              <a:gd name="connsiteX99" fmla="*/ 340084 w 1206769"/>
              <a:gd name="connsiteY99" fmla="*/ 691896 h 1684262"/>
              <a:gd name="connsiteX100" fmla="*/ 340084 w 1206769"/>
              <a:gd name="connsiteY100" fmla="*/ 692277 h 1684262"/>
              <a:gd name="connsiteX101" fmla="*/ 382375 w 1206769"/>
              <a:gd name="connsiteY101" fmla="*/ 615410 h 1684262"/>
              <a:gd name="connsiteX102" fmla="*/ 516868 w 1206769"/>
              <a:gd name="connsiteY102" fmla="*/ 688372 h 1684262"/>
              <a:gd name="connsiteX103" fmla="*/ 382661 w 1206769"/>
              <a:gd name="connsiteY103" fmla="*/ 615029 h 1684262"/>
              <a:gd name="connsiteX104" fmla="*/ 382375 w 1206769"/>
              <a:gd name="connsiteY104" fmla="*/ 615410 h 1684262"/>
              <a:gd name="connsiteX105" fmla="*/ 201400 w 1206769"/>
              <a:gd name="connsiteY105" fmla="*/ 907542 h 1684262"/>
              <a:gd name="connsiteX106" fmla="*/ 163300 w 1206769"/>
              <a:gd name="connsiteY106" fmla="*/ 838295 h 1684262"/>
              <a:gd name="connsiteX107" fmla="*/ 201686 w 1206769"/>
              <a:gd name="connsiteY107" fmla="*/ 907161 h 1684262"/>
              <a:gd name="connsiteX108" fmla="*/ 201400 w 1206769"/>
              <a:gd name="connsiteY108" fmla="*/ 907542 h 1684262"/>
              <a:gd name="connsiteX109" fmla="*/ 97811 w 1206769"/>
              <a:gd name="connsiteY109" fmla="*/ 1285557 h 1684262"/>
              <a:gd name="connsiteX110" fmla="*/ 123279 w 1206769"/>
              <a:gd name="connsiteY110" fmla="*/ 1264178 h 1684262"/>
              <a:gd name="connsiteX111" fmla="*/ 231975 w 1206769"/>
              <a:gd name="connsiteY111" fmla="*/ 1341501 h 1684262"/>
              <a:gd name="connsiteX112" fmla="*/ 97811 w 1206769"/>
              <a:gd name="connsiteY112" fmla="*/ 1285557 h 1684262"/>
              <a:gd name="connsiteX113" fmla="*/ 232928 w 1206769"/>
              <a:gd name="connsiteY113" fmla="*/ 1376077 h 1684262"/>
              <a:gd name="connsiteX114" fmla="*/ 279029 w 1206769"/>
              <a:gd name="connsiteY114" fmla="*/ 1379887 h 1684262"/>
              <a:gd name="connsiteX115" fmla="*/ 232451 w 1206769"/>
              <a:gd name="connsiteY115" fmla="*/ 1376077 h 1684262"/>
              <a:gd name="connsiteX116" fmla="*/ 232928 w 1206769"/>
              <a:gd name="connsiteY116" fmla="*/ 1376077 h 1684262"/>
              <a:gd name="connsiteX117" fmla="*/ 856244 w 1206769"/>
              <a:gd name="connsiteY117" fmla="*/ 715613 h 1684262"/>
              <a:gd name="connsiteX118" fmla="*/ 817635 w 1206769"/>
              <a:gd name="connsiteY118" fmla="*/ 708913 h 1684262"/>
              <a:gd name="connsiteX119" fmla="*/ 721084 w 1206769"/>
              <a:gd name="connsiteY119" fmla="*/ 657225 h 1684262"/>
              <a:gd name="connsiteX120" fmla="*/ 855767 w 1206769"/>
              <a:gd name="connsiteY120" fmla="*/ 715613 h 1684262"/>
              <a:gd name="connsiteX121" fmla="*/ 856244 w 1206769"/>
              <a:gd name="connsiteY121" fmla="*/ 715613 h 1684262"/>
              <a:gd name="connsiteX122" fmla="*/ 663458 w 1206769"/>
              <a:gd name="connsiteY122" fmla="*/ 722662 h 1684262"/>
              <a:gd name="connsiteX123" fmla="*/ 644408 w 1206769"/>
              <a:gd name="connsiteY123" fmla="*/ 807149 h 1684262"/>
              <a:gd name="connsiteX124" fmla="*/ 662981 w 1206769"/>
              <a:gd name="connsiteY124" fmla="*/ 723138 h 1684262"/>
              <a:gd name="connsiteX125" fmla="*/ 663458 w 1206769"/>
              <a:gd name="connsiteY125" fmla="*/ 722662 h 1684262"/>
              <a:gd name="connsiteX126" fmla="*/ 628882 w 1206769"/>
              <a:gd name="connsiteY126" fmla="*/ 753332 h 1684262"/>
              <a:gd name="connsiteX127" fmla="*/ 655742 w 1206769"/>
              <a:gd name="connsiteY127" fmla="*/ 726472 h 1684262"/>
              <a:gd name="connsiteX128" fmla="*/ 628406 w 1206769"/>
              <a:gd name="connsiteY128" fmla="*/ 753332 h 1684262"/>
              <a:gd name="connsiteX129" fmla="*/ 628882 w 1206769"/>
              <a:gd name="connsiteY129" fmla="*/ 753332 h 1684262"/>
              <a:gd name="connsiteX130" fmla="*/ 771090 w 1206769"/>
              <a:gd name="connsiteY130" fmla="*/ 757237 h 1684262"/>
              <a:gd name="connsiteX131" fmla="*/ 690318 w 1206769"/>
              <a:gd name="connsiteY131" fmla="*/ 822579 h 1684262"/>
              <a:gd name="connsiteX132" fmla="*/ 770614 w 1206769"/>
              <a:gd name="connsiteY132" fmla="*/ 757237 h 1684262"/>
              <a:gd name="connsiteX133" fmla="*/ 771090 w 1206769"/>
              <a:gd name="connsiteY133" fmla="*/ 757237 h 1684262"/>
              <a:gd name="connsiteX134" fmla="*/ 759565 w 1206769"/>
              <a:gd name="connsiteY134" fmla="*/ 538162 h 1684262"/>
              <a:gd name="connsiteX135" fmla="*/ 851767 w 1206769"/>
              <a:gd name="connsiteY135" fmla="*/ 480536 h 1684262"/>
              <a:gd name="connsiteX136" fmla="*/ 759089 w 1206769"/>
              <a:gd name="connsiteY136" fmla="*/ 538067 h 1684262"/>
              <a:gd name="connsiteX137" fmla="*/ 759565 w 1206769"/>
              <a:gd name="connsiteY137" fmla="*/ 538162 h 1684262"/>
              <a:gd name="connsiteX138" fmla="*/ 877961 w 1206769"/>
              <a:gd name="connsiteY138" fmla="*/ 342138 h 1684262"/>
              <a:gd name="connsiteX139" fmla="*/ 812619 w 1206769"/>
              <a:gd name="connsiteY139" fmla="*/ 442055 h 1684262"/>
              <a:gd name="connsiteX140" fmla="*/ 877961 w 1206769"/>
              <a:gd name="connsiteY140" fmla="*/ 342138 h 1684262"/>
              <a:gd name="connsiteX141" fmla="*/ 681841 w 1206769"/>
              <a:gd name="connsiteY141" fmla="*/ 323088 h 1684262"/>
              <a:gd name="connsiteX142" fmla="*/ 758803 w 1206769"/>
              <a:gd name="connsiteY142" fmla="*/ 430816 h 1684262"/>
              <a:gd name="connsiteX143" fmla="*/ 643455 w 1206769"/>
              <a:gd name="connsiteY143" fmla="*/ 396145 h 1684262"/>
              <a:gd name="connsiteX144" fmla="*/ 639550 w 1206769"/>
              <a:gd name="connsiteY144" fmla="*/ 438436 h 1684262"/>
              <a:gd name="connsiteX145" fmla="*/ 682127 w 1206769"/>
              <a:gd name="connsiteY145" fmla="*/ 323088 h 1684262"/>
              <a:gd name="connsiteX146" fmla="*/ 681841 w 1206769"/>
              <a:gd name="connsiteY146" fmla="*/ 323088 h 1684262"/>
              <a:gd name="connsiteX147" fmla="*/ 351323 w 1206769"/>
              <a:gd name="connsiteY147" fmla="*/ 219361 h 1684262"/>
              <a:gd name="connsiteX148" fmla="*/ 383994 w 1206769"/>
              <a:gd name="connsiteY148" fmla="*/ 183070 h 1684262"/>
              <a:gd name="connsiteX149" fmla="*/ 403711 w 1206769"/>
              <a:gd name="connsiteY149" fmla="*/ 175069 h 1684262"/>
              <a:gd name="connsiteX150" fmla="*/ 411331 w 1206769"/>
              <a:gd name="connsiteY150" fmla="*/ 176117 h 1684262"/>
              <a:gd name="connsiteX151" fmla="*/ 569351 w 1206769"/>
              <a:gd name="connsiteY151" fmla="*/ 242792 h 1684262"/>
              <a:gd name="connsiteX152" fmla="*/ 569922 w 1206769"/>
              <a:gd name="connsiteY152" fmla="*/ 242792 h 1684262"/>
              <a:gd name="connsiteX153" fmla="*/ 558873 w 1206769"/>
              <a:gd name="connsiteY153" fmla="*/ 299942 h 1684262"/>
              <a:gd name="connsiteX154" fmla="*/ 351609 w 1206769"/>
              <a:gd name="connsiteY154" fmla="*/ 219075 h 1684262"/>
              <a:gd name="connsiteX155" fmla="*/ 351323 w 1206769"/>
              <a:gd name="connsiteY155" fmla="*/ 219361 h 1684262"/>
              <a:gd name="connsiteX156" fmla="*/ 470767 w 1206769"/>
              <a:gd name="connsiteY156" fmla="*/ 361188 h 1684262"/>
              <a:gd name="connsiteX157" fmla="*/ 566874 w 1206769"/>
              <a:gd name="connsiteY157" fmla="*/ 503396 h 1684262"/>
              <a:gd name="connsiteX158" fmla="*/ 470767 w 1206769"/>
              <a:gd name="connsiteY158" fmla="*/ 361188 h 1684262"/>
              <a:gd name="connsiteX159" fmla="*/ 632216 w 1206769"/>
              <a:gd name="connsiteY159" fmla="*/ 453485 h 1684262"/>
              <a:gd name="connsiteX160" fmla="*/ 699367 w 1206769"/>
              <a:gd name="connsiteY160" fmla="*/ 515112 h 1684262"/>
              <a:gd name="connsiteX161" fmla="*/ 759089 w 1206769"/>
              <a:gd name="connsiteY161" fmla="*/ 438055 h 1684262"/>
              <a:gd name="connsiteX162" fmla="*/ 678317 w 1206769"/>
              <a:gd name="connsiteY162" fmla="*/ 611029 h 1684262"/>
              <a:gd name="connsiteX163" fmla="*/ 640217 w 1206769"/>
              <a:gd name="connsiteY163" fmla="*/ 587978 h 1684262"/>
              <a:gd name="connsiteX164" fmla="*/ 632216 w 1206769"/>
              <a:gd name="connsiteY164" fmla="*/ 453581 h 1684262"/>
              <a:gd name="connsiteX165" fmla="*/ 632216 w 1206769"/>
              <a:gd name="connsiteY165" fmla="*/ 453485 h 1684262"/>
              <a:gd name="connsiteX166" fmla="*/ 686032 w 1206769"/>
              <a:gd name="connsiteY166" fmla="*/ 837819 h 1684262"/>
              <a:gd name="connsiteX167" fmla="*/ 628310 w 1206769"/>
              <a:gd name="connsiteY167" fmla="*/ 930116 h 1684262"/>
              <a:gd name="connsiteX168" fmla="*/ 686032 w 1206769"/>
              <a:gd name="connsiteY168" fmla="*/ 837914 h 1684262"/>
              <a:gd name="connsiteX169" fmla="*/ 686032 w 1206769"/>
              <a:gd name="connsiteY169" fmla="*/ 837819 h 1684262"/>
              <a:gd name="connsiteX170" fmla="*/ 743658 w 1206769"/>
              <a:gd name="connsiteY170" fmla="*/ 1291400 h 1684262"/>
              <a:gd name="connsiteX171" fmla="*/ 547634 w 1206769"/>
              <a:gd name="connsiteY171" fmla="*/ 1206818 h 1684262"/>
              <a:gd name="connsiteX172" fmla="*/ 573446 w 1206769"/>
              <a:gd name="connsiteY172" fmla="*/ 1222439 h 1684262"/>
              <a:gd name="connsiteX173" fmla="*/ 603450 w 1206769"/>
              <a:gd name="connsiteY173" fmla="*/ 1227487 h 1684262"/>
              <a:gd name="connsiteX174" fmla="*/ 743658 w 1206769"/>
              <a:gd name="connsiteY174" fmla="*/ 1291495 h 1684262"/>
              <a:gd name="connsiteX175" fmla="*/ 743658 w 1206769"/>
              <a:gd name="connsiteY175" fmla="*/ 1291400 h 1684262"/>
              <a:gd name="connsiteX176" fmla="*/ 578399 w 1206769"/>
              <a:gd name="connsiteY176" fmla="*/ 945452 h 1684262"/>
              <a:gd name="connsiteX177" fmla="*/ 689842 w 1206769"/>
              <a:gd name="connsiteY177" fmla="*/ 1122236 h 1684262"/>
              <a:gd name="connsiteX178" fmla="*/ 578399 w 1206769"/>
              <a:gd name="connsiteY178" fmla="*/ 945547 h 1684262"/>
              <a:gd name="connsiteX179" fmla="*/ 578399 w 1206769"/>
              <a:gd name="connsiteY179" fmla="*/ 945452 h 1684262"/>
              <a:gd name="connsiteX180" fmla="*/ 351609 w 1206769"/>
              <a:gd name="connsiteY180" fmla="*/ 1045464 h 1684262"/>
              <a:gd name="connsiteX181" fmla="*/ 382375 w 1206769"/>
              <a:gd name="connsiteY181" fmla="*/ 887825 h 1684262"/>
              <a:gd name="connsiteX182" fmla="*/ 351609 w 1206769"/>
              <a:gd name="connsiteY182" fmla="*/ 1045559 h 1684262"/>
              <a:gd name="connsiteX183" fmla="*/ 351609 w 1206769"/>
              <a:gd name="connsiteY183" fmla="*/ 1045464 h 1684262"/>
              <a:gd name="connsiteX184" fmla="*/ 420761 w 1206769"/>
              <a:gd name="connsiteY184" fmla="*/ 1018413 h 1684262"/>
              <a:gd name="connsiteX185" fmla="*/ 605260 w 1206769"/>
              <a:gd name="connsiteY185" fmla="*/ 1180338 h 1684262"/>
              <a:gd name="connsiteX186" fmla="*/ 420761 w 1206769"/>
              <a:gd name="connsiteY186" fmla="*/ 1018413 h 1684262"/>
              <a:gd name="connsiteX187" fmla="*/ 366944 w 1206769"/>
              <a:gd name="connsiteY187" fmla="*/ 1414272 h 1684262"/>
              <a:gd name="connsiteX188" fmla="*/ 597640 w 1206769"/>
              <a:gd name="connsiteY188" fmla="*/ 1460468 h 1684262"/>
              <a:gd name="connsiteX189" fmla="*/ 366944 w 1206769"/>
              <a:gd name="connsiteY189" fmla="*/ 1414463 h 1684262"/>
              <a:gd name="connsiteX190" fmla="*/ 366944 w 1206769"/>
              <a:gd name="connsiteY190" fmla="*/ 1414272 h 1684262"/>
              <a:gd name="connsiteX191" fmla="*/ 536108 w 1206769"/>
              <a:gd name="connsiteY191" fmla="*/ 1644968 h 1684262"/>
              <a:gd name="connsiteX192" fmla="*/ 498008 w 1206769"/>
              <a:gd name="connsiteY192" fmla="*/ 1625918 h 1684262"/>
              <a:gd name="connsiteX193" fmla="*/ 471148 w 1206769"/>
              <a:gd name="connsiteY193" fmla="*/ 1618202 h 1684262"/>
              <a:gd name="connsiteX194" fmla="*/ 471148 w 1206769"/>
              <a:gd name="connsiteY194" fmla="*/ 1664399 h 1684262"/>
              <a:gd name="connsiteX195" fmla="*/ 401901 w 1206769"/>
              <a:gd name="connsiteY195" fmla="*/ 1579817 h 1684262"/>
              <a:gd name="connsiteX196" fmla="*/ 536108 w 1206769"/>
              <a:gd name="connsiteY196" fmla="*/ 1645158 h 1684262"/>
              <a:gd name="connsiteX197" fmla="*/ 536108 w 1206769"/>
              <a:gd name="connsiteY197" fmla="*/ 1644968 h 1684262"/>
              <a:gd name="connsiteX198" fmla="*/ 616785 w 1206769"/>
              <a:gd name="connsiteY198" fmla="*/ 1564196 h 1684262"/>
              <a:gd name="connsiteX199" fmla="*/ 555349 w 1206769"/>
              <a:gd name="connsiteY199" fmla="*/ 1541145 h 1684262"/>
              <a:gd name="connsiteX200" fmla="*/ 638597 w 1206769"/>
              <a:gd name="connsiteY200" fmla="*/ 1493520 h 1684262"/>
              <a:gd name="connsiteX201" fmla="*/ 739848 w 1206769"/>
              <a:gd name="connsiteY201" fmla="*/ 1525715 h 1684262"/>
              <a:gd name="connsiteX202" fmla="*/ 616785 w 1206769"/>
              <a:gd name="connsiteY202" fmla="*/ 1564386 h 1684262"/>
              <a:gd name="connsiteX203" fmla="*/ 616785 w 1206769"/>
              <a:gd name="connsiteY203" fmla="*/ 1564196 h 1684262"/>
              <a:gd name="connsiteX204" fmla="*/ 752231 w 1206769"/>
              <a:gd name="connsiteY204" fmla="*/ 1664779 h 1684262"/>
              <a:gd name="connsiteX205" fmla="*/ 739658 w 1206769"/>
              <a:gd name="connsiteY205" fmla="*/ 1664779 h 1684262"/>
              <a:gd name="connsiteX206" fmla="*/ 731180 w 1206769"/>
              <a:gd name="connsiteY206" fmla="*/ 1664779 h 1684262"/>
              <a:gd name="connsiteX207" fmla="*/ 727561 w 1206769"/>
              <a:gd name="connsiteY207" fmla="*/ 1664779 h 1684262"/>
              <a:gd name="connsiteX208" fmla="*/ 713750 w 1206769"/>
              <a:gd name="connsiteY208" fmla="*/ 1666780 h 1684262"/>
              <a:gd name="connsiteX209" fmla="*/ 704225 w 1206769"/>
              <a:gd name="connsiteY209" fmla="*/ 1665256 h 1684262"/>
              <a:gd name="connsiteX210" fmla="*/ 705558 w 1206769"/>
              <a:gd name="connsiteY210" fmla="*/ 1667733 h 1684262"/>
              <a:gd name="connsiteX211" fmla="*/ 790045 w 1206769"/>
              <a:gd name="connsiteY211" fmla="*/ 1610106 h 1684262"/>
              <a:gd name="connsiteX212" fmla="*/ 752231 w 1206769"/>
              <a:gd name="connsiteY212" fmla="*/ 1664970 h 1684262"/>
              <a:gd name="connsiteX213" fmla="*/ 752231 w 1206769"/>
              <a:gd name="connsiteY213" fmla="*/ 1664779 h 1684262"/>
              <a:gd name="connsiteX214" fmla="*/ 857863 w 1206769"/>
              <a:gd name="connsiteY214" fmla="*/ 1591056 h 1684262"/>
              <a:gd name="connsiteX215" fmla="*/ 838813 w 1206769"/>
              <a:gd name="connsiteY215" fmla="*/ 1568958 h 1684262"/>
              <a:gd name="connsiteX216" fmla="*/ 836146 w 1206769"/>
              <a:gd name="connsiteY216" fmla="*/ 1564291 h 1684262"/>
              <a:gd name="connsiteX217" fmla="*/ 955179 w 1206769"/>
              <a:gd name="connsiteY217" fmla="*/ 1500720 h 1684262"/>
              <a:gd name="connsiteX218" fmla="*/ 1066493 w 1206769"/>
              <a:gd name="connsiteY218" fmla="*/ 1492065 h 1684262"/>
              <a:gd name="connsiteX219" fmla="*/ 857863 w 1206769"/>
              <a:gd name="connsiteY219" fmla="*/ 1591247 h 1684262"/>
              <a:gd name="connsiteX220" fmla="*/ 857863 w 1206769"/>
              <a:gd name="connsiteY220" fmla="*/ 1591056 h 1684262"/>
              <a:gd name="connsiteX221" fmla="*/ 1054979 w 1206769"/>
              <a:gd name="connsiteY221" fmla="*/ 1445037 h 1684262"/>
              <a:gd name="connsiteX222" fmla="*/ 916632 w 1206769"/>
              <a:gd name="connsiteY222" fmla="*/ 1468184 h 1684262"/>
              <a:gd name="connsiteX223" fmla="*/ 1028170 w 1206769"/>
              <a:gd name="connsiteY223" fmla="*/ 1445228 h 1684262"/>
              <a:gd name="connsiteX224" fmla="*/ 1054979 w 1206769"/>
              <a:gd name="connsiteY224" fmla="*/ 1445037 h 1684262"/>
              <a:gd name="connsiteX225" fmla="*/ 862816 w 1206769"/>
              <a:gd name="connsiteY225" fmla="*/ 1410462 h 1684262"/>
              <a:gd name="connsiteX226" fmla="*/ 647551 w 1206769"/>
              <a:gd name="connsiteY226" fmla="*/ 1448562 h 1684262"/>
              <a:gd name="connsiteX227" fmla="*/ 862816 w 1206769"/>
              <a:gd name="connsiteY227" fmla="*/ 1410653 h 1684262"/>
              <a:gd name="connsiteX228" fmla="*/ 862816 w 1206769"/>
              <a:gd name="connsiteY228" fmla="*/ 1410462 h 1684262"/>
              <a:gd name="connsiteX229" fmla="*/ 689842 w 1206769"/>
              <a:gd name="connsiteY229" fmla="*/ 1391412 h 1684262"/>
              <a:gd name="connsiteX230" fmla="*/ 924347 w 1206769"/>
              <a:gd name="connsiteY230" fmla="*/ 1306830 h 1684262"/>
              <a:gd name="connsiteX231" fmla="*/ 689842 w 1206769"/>
              <a:gd name="connsiteY231" fmla="*/ 1391412 h 1684262"/>
              <a:gd name="connsiteX232" fmla="*/ 1162663 w 1206769"/>
              <a:gd name="connsiteY232" fmla="*/ 1057085 h 1684262"/>
              <a:gd name="connsiteX233" fmla="*/ 1148756 w 1206769"/>
              <a:gd name="connsiteY233" fmla="*/ 1134428 h 1684262"/>
              <a:gd name="connsiteX234" fmla="*/ 1066841 w 1206769"/>
              <a:gd name="connsiteY234" fmla="*/ 1139762 h 1684262"/>
              <a:gd name="connsiteX235" fmla="*/ 1035790 w 1206769"/>
              <a:gd name="connsiteY235" fmla="*/ 1087755 h 1684262"/>
              <a:gd name="connsiteX236" fmla="*/ 1162663 w 1206769"/>
              <a:gd name="connsiteY236" fmla="*/ 1057085 h 1684262"/>
              <a:gd name="connsiteX237" fmla="*/ 987913 w 1206769"/>
              <a:gd name="connsiteY237" fmla="*/ 1181170 h 1684262"/>
              <a:gd name="connsiteX238" fmla="*/ 958923 w 1206769"/>
              <a:gd name="connsiteY238" fmla="*/ 1264444 h 1684262"/>
              <a:gd name="connsiteX239" fmla="*/ 905107 w 1206769"/>
              <a:gd name="connsiteY239" fmla="*/ 1118330 h 1684262"/>
              <a:gd name="connsiteX240" fmla="*/ 987913 w 1206769"/>
              <a:gd name="connsiteY240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102560 w 1206769"/>
              <a:gd name="connsiteY16" fmla="*/ 657701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087938 w 1206769"/>
              <a:gd name="connsiteY16" fmla="*/ 638205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13873 w 1206769"/>
              <a:gd name="connsiteY11" fmla="*/ 670346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087938 w 1206769"/>
              <a:gd name="connsiteY16" fmla="*/ 638205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13873 w 1206769"/>
              <a:gd name="connsiteY11" fmla="*/ 670346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087938 w 1206769"/>
              <a:gd name="connsiteY16" fmla="*/ 638205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13915 w 1206260"/>
              <a:gd name="connsiteY33" fmla="*/ 803339 h 1684262"/>
              <a:gd name="connsiteX34" fmla="*/ 502390 w 1206260"/>
              <a:gd name="connsiteY34" fmla="*/ 791813 h 1684262"/>
              <a:gd name="connsiteX35" fmla="*/ 464290 w 1206260"/>
              <a:gd name="connsiteY35" fmla="*/ 772763 h 1684262"/>
              <a:gd name="connsiteX36" fmla="*/ 375231 w 1206260"/>
              <a:gd name="connsiteY36" fmla="*/ 788670 h 1684262"/>
              <a:gd name="connsiteX37" fmla="*/ 418189 w 1206260"/>
              <a:gd name="connsiteY37" fmla="*/ 826770 h 1684262"/>
              <a:gd name="connsiteX38" fmla="*/ 333607 w 1206260"/>
              <a:gd name="connsiteY38" fmla="*/ 826770 h 1684262"/>
              <a:gd name="connsiteX39" fmla="*/ 276457 w 1206260"/>
              <a:gd name="connsiteY39" fmla="*/ 857536 h 1684262"/>
              <a:gd name="connsiteX40" fmla="*/ 288458 w 1206260"/>
              <a:gd name="connsiteY40" fmla="*/ 766001 h 1684262"/>
              <a:gd name="connsiteX41" fmla="*/ 138059 w 1206260"/>
              <a:gd name="connsiteY41" fmla="*/ 911352 h 1684262"/>
              <a:gd name="connsiteX42" fmla="*/ 237976 w 1206260"/>
              <a:gd name="connsiteY42" fmla="*/ 961358 h 1684262"/>
              <a:gd name="connsiteX43" fmla="*/ 75102 w 1206260"/>
              <a:gd name="connsiteY43" fmla="*/ 1025783 h 1684262"/>
              <a:gd name="connsiteX44" fmla="*/ 80432 w 1206260"/>
              <a:gd name="connsiteY44" fmla="*/ 915162 h 1684262"/>
              <a:gd name="connsiteX45" fmla="*/ 91958 w 1206260"/>
              <a:gd name="connsiteY45" fmla="*/ 1107377 h 1684262"/>
              <a:gd name="connsiteX46" fmla="*/ 214925 w 1206260"/>
              <a:gd name="connsiteY46" fmla="*/ 1157383 h 1684262"/>
              <a:gd name="connsiteX47" fmla="*/ 322463 w 1206260"/>
              <a:gd name="connsiteY47" fmla="*/ 1240346 h 1684262"/>
              <a:gd name="connsiteX48" fmla="*/ 309794 w 1206260"/>
              <a:gd name="connsiteY48" fmla="*/ 1240346 h 1684262"/>
              <a:gd name="connsiteX49" fmla="*/ 311699 w 1206260"/>
              <a:gd name="connsiteY49" fmla="*/ 1248728 h 1684262"/>
              <a:gd name="connsiteX50" fmla="*/ 310842 w 1206260"/>
              <a:gd name="connsiteY50" fmla="*/ 1254824 h 1684262"/>
              <a:gd name="connsiteX51" fmla="*/ 309223 w 1206260"/>
              <a:gd name="connsiteY51" fmla="*/ 1259396 h 1684262"/>
              <a:gd name="connsiteX52" fmla="*/ 301317 w 1206260"/>
              <a:gd name="connsiteY52" fmla="*/ 1268063 h 1684262"/>
              <a:gd name="connsiteX53" fmla="*/ 283886 w 1206260"/>
              <a:gd name="connsiteY53" fmla="*/ 1268063 h 1684262"/>
              <a:gd name="connsiteX54" fmla="*/ 284934 w 1206260"/>
              <a:gd name="connsiteY54" fmla="*/ 1275207 h 1684262"/>
              <a:gd name="connsiteX55" fmla="*/ 395615 w 1206260"/>
              <a:gd name="connsiteY55" fmla="*/ 1319117 h 1684262"/>
              <a:gd name="connsiteX56" fmla="*/ 257026 w 1206260"/>
              <a:gd name="connsiteY56" fmla="*/ 1309592 h 1684262"/>
              <a:gd name="connsiteX57" fmla="*/ 257026 w 1206260"/>
              <a:gd name="connsiteY57" fmla="*/ 1309592 h 1684262"/>
              <a:gd name="connsiteX58" fmla="*/ 248263 w 1206260"/>
              <a:gd name="connsiteY58" fmla="*/ 1308259 h 1684262"/>
              <a:gd name="connsiteX59" fmla="*/ 247691 w 1206260"/>
              <a:gd name="connsiteY59" fmla="*/ 1308735 h 1684262"/>
              <a:gd name="connsiteX60" fmla="*/ 229880 w 1206260"/>
              <a:gd name="connsiteY60" fmla="*/ 1312259 h 1684262"/>
              <a:gd name="connsiteX61" fmla="*/ 146155 w 1206260"/>
              <a:gd name="connsiteY61" fmla="*/ 1230344 h 1684262"/>
              <a:gd name="connsiteX62" fmla="*/ 115389 w 1206260"/>
              <a:gd name="connsiteY62" fmla="*/ 1430369 h 1684262"/>
              <a:gd name="connsiteX63" fmla="*/ 349799 w 1206260"/>
              <a:gd name="connsiteY63" fmla="*/ 1480280 h 1684262"/>
              <a:gd name="connsiteX64" fmla="*/ 299507 w 1206260"/>
              <a:gd name="connsiteY64" fmla="*/ 1464659 h 1684262"/>
              <a:gd name="connsiteX65" fmla="*/ 321034 w 1206260"/>
              <a:gd name="connsiteY65" fmla="*/ 1477042 h 1684262"/>
              <a:gd name="connsiteX66" fmla="*/ 330559 w 1206260"/>
              <a:gd name="connsiteY66" fmla="*/ 1484376 h 1684262"/>
              <a:gd name="connsiteX67" fmla="*/ 388280 w 1206260"/>
              <a:gd name="connsiteY67" fmla="*/ 1545717 h 1684262"/>
              <a:gd name="connsiteX68" fmla="*/ 348847 w 1206260"/>
              <a:gd name="connsiteY68" fmla="*/ 1542479 h 1684262"/>
              <a:gd name="connsiteX69" fmla="*/ 255883 w 1206260"/>
              <a:gd name="connsiteY69" fmla="*/ 1502664 h 1684262"/>
              <a:gd name="connsiteX70" fmla="*/ 255883 w 1206260"/>
              <a:gd name="connsiteY70" fmla="*/ 1502664 h 1684262"/>
              <a:gd name="connsiteX71" fmla="*/ 239976 w 1206260"/>
              <a:gd name="connsiteY71" fmla="*/ 1484281 h 1684262"/>
              <a:gd name="connsiteX72" fmla="*/ 203495 w 1206260"/>
              <a:gd name="connsiteY72" fmla="*/ 1484281 h 1684262"/>
              <a:gd name="connsiteX73" fmla="*/ 187303 w 1206260"/>
              <a:gd name="connsiteY73" fmla="*/ 1499140 h 1684262"/>
              <a:gd name="connsiteX74" fmla="*/ 490674 w 1206260"/>
              <a:gd name="connsiteY74" fmla="*/ 1673352 h 1684262"/>
              <a:gd name="connsiteX75" fmla="*/ 757374 w 1206260"/>
              <a:gd name="connsiteY75" fmla="*/ 1682401 h 1684262"/>
              <a:gd name="connsiteX76" fmla="*/ 988070 w 1206260"/>
              <a:gd name="connsiteY76" fmla="*/ 1594485 h 1684262"/>
              <a:gd name="connsiteX77" fmla="*/ 1152566 w 1206260"/>
              <a:gd name="connsiteY77" fmla="*/ 1394460 h 1684262"/>
              <a:gd name="connsiteX78" fmla="*/ 918822 w 1206260"/>
              <a:gd name="connsiteY78" fmla="*/ 1363507 h 1684262"/>
              <a:gd name="connsiteX79" fmla="*/ 802904 w 1206260"/>
              <a:gd name="connsiteY79" fmla="*/ 1350454 h 1684262"/>
              <a:gd name="connsiteX80" fmla="*/ 841956 w 1206260"/>
              <a:gd name="connsiteY80" fmla="*/ 1326547 h 1684262"/>
              <a:gd name="connsiteX81" fmla="*/ 1018286 w 1206260"/>
              <a:gd name="connsiteY81" fmla="*/ 1315425 h 1684262"/>
              <a:gd name="connsiteX82" fmla="*/ 980354 w 1206260"/>
              <a:gd name="connsiteY82" fmla="*/ 1268921 h 1684262"/>
              <a:gd name="connsiteX83" fmla="*/ 1091488 w 1206260"/>
              <a:gd name="connsiteY83" fmla="*/ 1221043 h 1684262"/>
              <a:gd name="connsiteX84" fmla="*/ 911203 w 1206260"/>
              <a:gd name="connsiteY84" fmla="*/ 1022890 h 1684262"/>
              <a:gd name="connsiteX85" fmla="*/ 1193429 w 1206260"/>
              <a:gd name="connsiteY85" fmla="*/ 899446 h 1684262"/>
              <a:gd name="connsiteX86" fmla="*/ 759089 w 1206260"/>
              <a:gd name="connsiteY86" fmla="*/ 61246 h 1684262"/>
              <a:gd name="connsiteX87" fmla="*/ 720989 w 1206260"/>
              <a:gd name="connsiteY87" fmla="*/ 145828 h 1684262"/>
              <a:gd name="connsiteX88" fmla="*/ 759089 w 1206260"/>
              <a:gd name="connsiteY88" fmla="*/ 61436 h 1684262"/>
              <a:gd name="connsiteX89" fmla="*/ 759089 w 1206260"/>
              <a:gd name="connsiteY89" fmla="*/ 61246 h 1684262"/>
              <a:gd name="connsiteX90" fmla="*/ 363611 w 1206260"/>
              <a:gd name="connsiteY90" fmla="*/ 545783 h 1684262"/>
              <a:gd name="connsiteX91" fmla="*/ 348275 w 1206260"/>
              <a:gd name="connsiteY91" fmla="*/ 553498 h 1684262"/>
              <a:gd name="connsiteX92" fmla="*/ 363611 w 1206260"/>
              <a:gd name="connsiteY92" fmla="*/ 545783 h 1684262"/>
              <a:gd name="connsiteX93" fmla="*/ 232451 w 1206260"/>
              <a:gd name="connsiteY93" fmla="*/ 523113 h 1684262"/>
              <a:gd name="connsiteX94" fmla="*/ 254694 w 1206260"/>
              <a:gd name="connsiteY94" fmla="*/ 664096 h 1684262"/>
              <a:gd name="connsiteX95" fmla="*/ 232451 w 1206260"/>
              <a:gd name="connsiteY95" fmla="*/ 523113 h 1684262"/>
              <a:gd name="connsiteX96" fmla="*/ 340084 w 1206260"/>
              <a:gd name="connsiteY96" fmla="*/ 692277 h 1684262"/>
              <a:gd name="connsiteX97" fmla="*/ 470767 w 1206260"/>
              <a:gd name="connsiteY97" fmla="*/ 684562 h 1684262"/>
              <a:gd name="connsiteX98" fmla="*/ 340084 w 1206260"/>
              <a:gd name="connsiteY98" fmla="*/ 691896 h 1684262"/>
              <a:gd name="connsiteX99" fmla="*/ 340084 w 1206260"/>
              <a:gd name="connsiteY99" fmla="*/ 692277 h 1684262"/>
              <a:gd name="connsiteX100" fmla="*/ 382375 w 1206260"/>
              <a:gd name="connsiteY100" fmla="*/ 615410 h 1684262"/>
              <a:gd name="connsiteX101" fmla="*/ 516868 w 1206260"/>
              <a:gd name="connsiteY101" fmla="*/ 688372 h 1684262"/>
              <a:gd name="connsiteX102" fmla="*/ 382661 w 1206260"/>
              <a:gd name="connsiteY102" fmla="*/ 615029 h 1684262"/>
              <a:gd name="connsiteX103" fmla="*/ 382375 w 1206260"/>
              <a:gd name="connsiteY103" fmla="*/ 615410 h 1684262"/>
              <a:gd name="connsiteX104" fmla="*/ 201400 w 1206260"/>
              <a:gd name="connsiteY104" fmla="*/ 907542 h 1684262"/>
              <a:gd name="connsiteX105" fmla="*/ 163300 w 1206260"/>
              <a:gd name="connsiteY105" fmla="*/ 838295 h 1684262"/>
              <a:gd name="connsiteX106" fmla="*/ 201686 w 1206260"/>
              <a:gd name="connsiteY106" fmla="*/ 907161 h 1684262"/>
              <a:gd name="connsiteX107" fmla="*/ 201400 w 1206260"/>
              <a:gd name="connsiteY107" fmla="*/ 907542 h 1684262"/>
              <a:gd name="connsiteX108" fmla="*/ 97811 w 1206260"/>
              <a:gd name="connsiteY108" fmla="*/ 1285557 h 1684262"/>
              <a:gd name="connsiteX109" fmla="*/ 123279 w 1206260"/>
              <a:gd name="connsiteY109" fmla="*/ 1264178 h 1684262"/>
              <a:gd name="connsiteX110" fmla="*/ 231975 w 1206260"/>
              <a:gd name="connsiteY110" fmla="*/ 1341501 h 1684262"/>
              <a:gd name="connsiteX111" fmla="*/ 97811 w 1206260"/>
              <a:gd name="connsiteY111" fmla="*/ 1285557 h 1684262"/>
              <a:gd name="connsiteX112" fmla="*/ 232928 w 1206260"/>
              <a:gd name="connsiteY112" fmla="*/ 1376077 h 1684262"/>
              <a:gd name="connsiteX113" fmla="*/ 279029 w 1206260"/>
              <a:gd name="connsiteY113" fmla="*/ 1379887 h 1684262"/>
              <a:gd name="connsiteX114" fmla="*/ 232451 w 1206260"/>
              <a:gd name="connsiteY114" fmla="*/ 1376077 h 1684262"/>
              <a:gd name="connsiteX115" fmla="*/ 232928 w 1206260"/>
              <a:gd name="connsiteY115" fmla="*/ 1376077 h 1684262"/>
              <a:gd name="connsiteX116" fmla="*/ 856244 w 1206260"/>
              <a:gd name="connsiteY116" fmla="*/ 715613 h 1684262"/>
              <a:gd name="connsiteX117" fmla="*/ 817635 w 1206260"/>
              <a:gd name="connsiteY117" fmla="*/ 708913 h 1684262"/>
              <a:gd name="connsiteX118" fmla="*/ 721084 w 1206260"/>
              <a:gd name="connsiteY118" fmla="*/ 657225 h 1684262"/>
              <a:gd name="connsiteX119" fmla="*/ 855767 w 1206260"/>
              <a:gd name="connsiteY119" fmla="*/ 715613 h 1684262"/>
              <a:gd name="connsiteX120" fmla="*/ 856244 w 1206260"/>
              <a:gd name="connsiteY120" fmla="*/ 715613 h 1684262"/>
              <a:gd name="connsiteX121" fmla="*/ 663458 w 1206260"/>
              <a:gd name="connsiteY121" fmla="*/ 722662 h 1684262"/>
              <a:gd name="connsiteX122" fmla="*/ 644408 w 1206260"/>
              <a:gd name="connsiteY122" fmla="*/ 807149 h 1684262"/>
              <a:gd name="connsiteX123" fmla="*/ 662981 w 1206260"/>
              <a:gd name="connsiteY123" fmla="*/ 723138 h 1684262"/>
              <a:gd name="connsiteX124" fmla="*/ 663458 w 1206260"/>
              <a:gd name="connsiteY124" fmla="*/ 722662 h 1684262"/>
              <a:gd name="connsiteX125" fmla="*/ 628882 w 1206260"/>
              <a:gd name="connsiteY125" fmla="*/ 753332 h 1684262"/>
              <a:gd name="connsiteX126" fmla="*/ 655742 w 1206260"/>
              <a:gd name="connsiteY126" fmla="*/ 726472 h 1684262"/>
              <a:gd name="connsiteX127" fmla="*/ 628406 w 1206260"/>
              <a:gd name="connsiteY127" fmla="*/ 753332 h 1684262"/>
              <a:gd name="connsiteX128" fmla="*/ 628882 w 1206260"/>
              <a:gd name="connsiteY128" fmla="*/ 753332 h 1684262"/>
              <a:gd name="connsiteX129" fmla="*/ 771090 w 1206260"/>
              <a:gd name="connsiteY129" fmla="*/ 757237 h 1684262"/>
              <a:gd name="connsiteX130" fmla="*/ 690318 w 1206260"/>
              <a:gd name="connsiteY130" fmla="*/ 822579 h 1684262"/>
              <a:gd name="connsiteX131" fmla="*/ 770614 w 1206260"/>
              <a:gd name="connsiteY131" fmla="*/ 757237 h 1684262"/>
              <a:gd name="connsiteX132" fmla="*/ 771090 w 1206260"/>
              <a:gd name="connsiteY132" fmla="*/ 757237 h 1684262"/>
              <a:gd name="connsiteX133" fmla="*/ 759565 w 1206260"/>
              <a:gd name="connsiteY133" fmla="*/ 538162 h 1684262"/>
              <a:gd name="connsiteX134" fmla="*/ 851767 w 1206260"/>
              <a:gd name="connsiteY134" fmla="*/ 480536 h 1684262"/>
              <a:gd name="connsiteX135" fmla="*/ 759089 w 1206260"/>
              <a:gd name="connsiteY135" fmla="*/ 538067 h 1684262"/>
              <a:gd name="connsiteX136" fmla="*/ 759565 w 1206260"/>
              <a:gd name="connsiteY136" fmla="*/ 538162 h 1684262"/>
              <a:gd name="connsiteX137" fmla="*/ 877961 w 1206260"/>
              <a:gd name="connsiteY137" fmla="*/ 342138 h 1684262"/>
              <a:gd name="connsiteX138" fmla="*/ 812619 w 1206260"/>
              <a:gd name="connsiteY138" fmla="*/ 442055 h 1684262"/>
              <a:gd name="connsiteX139" fmla="*/ 877961 w 1206260"/>
              <a:gd name="connsiteY139" fmla="*/ 342138 h 1684262"/>
              <a:gd name="connsiteX140" fmla="*/ 681841 w 1206260"/>
              <a:gd name="connsiteY140" fmla="*/ 323088 h 1684262"/>
              <a:gd name="connsiteX141" fmla="*/ 758803 w 1206260"/>
              <a:gd name="connsiteY141" fmla="*/ 430816 h 1684262"/>
              <a:gd name="connsiteX142" fmla="*/ 643455 w 1206260"/>
              <a:gd name="connsiteY142" fmla="*/ 396145 h 1684262"/>
              <a:gd name="connsiteX143" fmla="*/ 639550 w 1206260"/>
              <a:gd name="connsiteY143" fmla="*/ 438436 h 1684262"/>
              <a:gd name="connsiteX144" fmla="*/ 682127 w 1206260"/>
              <a:gd name="connsiteY144" fmla="*/ 323088 h 1684262"/>
              <a:gd name="connsiteX145" fmla="*/ 681841 w 1206260"/>
              <a:gd name="connsiteY145" fmla="*/ 323088 h 1684262"/>
              <a:gd name="connsiteX146" fmla="*/ 351323 w 1206260"/>
              <a:gd name="connsiteY146" fmla="*/ 219361 h 1684262"/>
              <a:gd name="connsiteX147" fmla="*/ 383994 w 1206260"/>
              <a:gd name="connsiteY147" fmla="*/ 183070 h 1684262"/>
              <a:gd name="connsiteX148" fmla="*/ 403711 w 1206260"/>
              <a:gd name="connsiteY148" fmla="*/ 175069 h 1684262"/>
              <a:gd name="connsiteX149" fmla="*/ 411331 w 1206260"/>
              <a:gd name="connsiteY149" fmla="*/ 176117 h 1684262"/>
              <a:gd name="connsiteX150" fmla="*/ 569351 w 1206260"/>
              <a:gd name="connsiteY150" fmla="*/ 242792 h 1684262"/>
              <a:gd name="connsiteX151" fmla="*/ 569922 w 1206260"/>
              <a:gd name="connsiteY151" fmla="*/ 242792 h 1684262"/>
              <a:gd name="connsiteX152" fmla="*/ 558873 w 1206260"/>
              <a:gd name="connsiteY152" fmla="*/ 299942 h 1684262"/>
              <a:gd name="connsiteX153" fmla="*/ 351609 w 1206260"/>
              <a:gd name="connsiteY153" fmla="*/ 219075 h 1684262"/>
              <a:gd name="connsiteX154" fmla="*/ 351323 w 1206260"/>
              <a:gd name="connsiteY154" fmla="*/ 219361 h 1684262"/>
              <a:gd name="connsiteX155" fmla="*/ 470767 w 1206260"/>
              <a:gd name="connsiteY155" fmla="*/ 361188 h 1684262"/>
              <a:gd name="connsiteX156" fmla="*/ 566874 w 1206260"/>
              <a:gd name="connsiteY156" fmla="*/ 503396 h 1684262"/>
              <a:gd name="connsiteX157" fmla="*/ 470767 w 1206260"/>
              <a:gd name="connsiteY157" fmla="*/ 361188 h 1684262"/>
              <a:gd name="connsiteX158" fmla="*/ 632216 w 1206260"/>
              <a:gd name="connsiteY158" fmla="*/ 453485 h 1684262"/>
              <a:gd name="connsiteX159" fmla="*/ 699367 w 1206260"/>
              <a:gd name="connsiteY159" fmla="*/ 515112 h 1684262"/>
              <a:gd name="connsiteX160" fmla="*/ 759089 w 1206260"/>
              <a:gd name="connsiteY160" fmla="*/ 438055 h 1684262"/>
              <a:gd name="connsiteX161" fmla="*/ 678317 w 1206260"/>
              <a:gd name="connsiteY161" fmla="*/ 611029 h 1684262"/>
              <a:gd name="connsiteX162" fmla="*/ 640217 w 1206260"/>
              <a:gd name="connsiteY162" fmla="*/ 587978 h 1684262"/>
              <a:gd name="connsiteX163" fmla="*/ 632216 w 1206260"/>
              <a:gd name="connsiteY163" fmla="*/ 453581 h 1684262"/>
              <a:gd name="connsiteX164" fmla="*/ 632216 w 1206260"/>
              <a:gd name="connsiteY164" fmla="*/ 453485 h 1684262"/>
              <a:gd name="connsiteX165" fmla="*/ 686032 w 1206260"/>
              <a:gd name="connsiteY165" fmla="*/ 837819 h 1684262"/>
              <a:gd name="connsiteX166" fmla="*/ 628310 w 1206260"/>
              <a:gd name="connsiteY166" fmla="*/ 930116 h 1684262"/>
              <a:gd name="connsiteX167" fmla="*/ 686032 w 1206260"/>
              <a:gd name="connsiteY167" fmla="*/ 837914 h 1684262"/>
              <a:gd name="connsiteX168" fmla="*/ 686032 w 1206260"/>
              <a:gd name="connsiteY168" fmla="*/ 837819 h 1684262"/>
              <a:gd name="connsiteX169" fmla="*/ 743658 w 1206260"/>
              <a:gd name="connsiteY169" fmla="*/ 1291400 h 1684262"/>
              <a:gd name="connsiteX170" fmla="*/ 547634 w 1206260"/>
              <a:gd name="connsiteY170" fmla="*/ 1206818 h 1684262"/>
              <a:gd name="connsiteX171" fmla="*/ 573446 w 1206260"/>
              <a:gd name="connsiteY171" fmla="*/ 1222439 h 1684262"/>
              <a:gd name="connsiteX172" fmla="*/ 603450 w 1206260"/>
              <a:gd name="connsiteY172" fmla="*/ 1227487 h 1684262"/>
              <a:gd name="connsiteX173" fmla="*/ 743658 w 1206260"/>
              <a:gd name="connsiteY173" fmla="*/ 1291495 h 1684262"/>
              <a:gd name="connsiteX174" fmla="*/ 743658 w 1206260"/>
              <a:gd name="connsiteY174" fmla="*/ 1291400 h 1684262"/>
              <a:gd name="connsiteX175" fmla="*/ 578399 w 1206260"/>
              <a:gd name="connsiteY175" fmla="*/ 945452 h 1684262"/>
              <a:gd name="connsiteX176" fmla="*/ 689842 w 1206260"/>
              <a:gd name="connsiteY176" fmla="*/ 1122236 h 1684262"/>
              <a:gd name="connsiteX177" fmla="*/ 578399 w 1206260"/>
              <a:gd name="connsiteY177" fmla="*/ 945547 h 1684262"/>
              <a:gd name="connsiteX178" fmla="*/ 578399 w 1206260"/>
              <a:gd name="connsiteY178" fmla="*/ 945452 h 1684262"/>
              <a:gd name="connsiteX179" fmla="*/ 351609 w 1206260"/>
              <a:gd name="connsiteY179" fmla="*/ 1045464 h 1684262"/>
              <a:gd name="connsiteX180" fmla="*/ 382375 w 1206260"/>
              <a:gd name="connsiteY180" fmla="*/ 887825 h 1684262"/>
              <a:gd name="connsiteX181" fmla="*/ 351609 w 1206260"/>
              <a:gd name="connsiteY181" fmla="*/ 1045559 h 1684262"/>
              <a:gd name="connsiteX182" fmla="*/ 351609 w 1206260"/>
              <a:gd name="connsiteY182" fmla="*/ 1045464 h 1684262"/>
              <a:gd name="connsiteX183" fmla="*/ 420761 w 1206260"/>
              <a:gd name="connsiteY183" fmla="*/ 1018413 h 1684262"/>
              <a:gd name="connsiteX184" fmla="*/ 605260 w 1206260"/>
              <a:gd name="connsiteY184" fmla="*/ 1180338 h 1684262"/>
              <a:gd name="connsiteX185" fmla="*/ 420761 w 1206260"/>
              <a:gd name="connsiteY185" fmla="*/ 1018413 h 1684262"/>
              <a:gd name="connsiteX186" fmla="*/ 366944 w 1206260"/>
              <a:gd name="connsiteY186" fmla="*/ 1414272 h 1684262"/>
              <a:gd name="connsiteX187" fmla="*/ 597640 w 1206260"/>
              <a:gd name="connsiteY187" fmla="*/ 1460468 h 1684262"/>
              <a:gd name="connsiteX188" fmla="*/ 366944 w 1206260"/>
              <a:gd name="connsiteY188" fmla="*/ 1414463 h 1684262"/>
              <a:gd name="connsiteX189" fmla="*/ 366944 w 1206260"/>
              <a:gd name="connsiteY189" fmla="*/ 1414272 h 1684262"/>
              <a:gd name="connsiteX190" fmla="*/ 536108 w 1206260"/>
              <a:gd name="connsiteY190" fmla="*/ 1644968 h 1684262"/>
              <a:gd name="connsiteX191" fmla="*/ 498008 w 1206260"/>
              <a:gd name="connsiteY191" fmla="*/ 1625918 h 1684262"/>
              <a:gd name="connsiteX192" fmla="*/ 471148 w 1206260"/>
              <a:gd name="connsiteY192" fmla="*/ 1618202 h 1684262"/>
              <a:gd name="connsiteX193" fmla="*/ 471148 w 1206260"/>
              <a:gd name="connsiteY193" fmla="*/ 1664399 h 1684262"/>
              <a:gd name="connsiteX194" fmla="*/ 401901 w 1206260"/>
              <a:gd name="connsiteY194" fmla="*/ 1579817 h 1684262"/>
              <a:gd name="connsiteX195" fmla="*/ 536108 w 1206260"/>
              <a:gd name="connsiteY195" fmla="*/ 1645158 h 1684262"/>
              <a:gd name="connsiteX196" fmla="*/ 536108 w 1206260"/>
              <a:gd name="connsiteY196" fmla="*/ 1644968 h 1684262"/>
              <a:gd name="connsiteX197" fmla="*/ 616785 w 1206260"/>
              <a:gd name="connsiteY197" fmla="*/ 1564196 h 1684262"/>
              <a:gd name="connsiteX198" fmla="*/ 555349 w 1206260"/>
              <a:gd name="connsiteY198" fmla="*/ 1541145 h 1684262"/>
              <a:gd name="connsiteX199" fmla="*/ 638597 w 1206260"/>
              <a:gd name="connsiteY199" fmla="*/ 1493520 h 1684262"/>
              <a:gd name="connsiteX200" fmla="*/ 739848 w 1206260"/>
              <a:gd name="connsiteY200" fmla="*/ 1525715 h 1684262"/>
              <a:gd name="connsiteX201" fmla="*/ 616785 w 1206260"/>
              <a:gd name="connsiteY201" fmla="*/ 1564386 h 1684262"/>
              <a:gd name="connsiteX202" fmla="*/ 616785 w 1206260"/>
              <a:gd name="connsiteY202" fmla="*/ 1564196 h 1684262"/>
              <a:gd name="connsiteX203" fmla="*/ 752231 w 1206260"/>
              <a:gd name="connsiteY203" fmla="*/ 1664779 h 1684262"/>
              <a:gd name="connsiteX204" fmla="*/ 739658 w 1206260"/>
              <a:gd name="connsiteY204" fmla="*/ 1664779 h 1684262"/>
              <a:gd name="connsiteX205" fmla="*/ 731180 w 1206260"/>
              <a:gd name="connsiteY205" fmla="*/ 1664779 h 1684262"/>
              <a:gd name="connsiteX206" fmla="*/ 727561 w 1206260"/>
              <a:gd name="connsiteY206" fmla="*/ 1664779 h 1684262"/>
              <a:gd name="connsiteX207" fmla="*/ 713750 w 1206260"/>
              <a:gd name="connsiteY207" fmla="*/ 1666780 h 1684262"/>
              <a:gd name="connsiteX208" fmla="*/ 704225 w 1206260"/>
              <a:gd name="connsiteY208" fmla="*/ 1665256 h 1684262"/>
              <a:gd name="connsiteX209" fmla="*/ 705558 w 1206260"/>
              <a:gd name="connsiteY209" fmla="*/ 1667733 h 1684262"/>
              <a:gd name="connsiteX210" fmla="*/ 790045 w 1206260"/>
              <a:gd name="connsiteY210" fmla="*/ 1610106 h 1684262"/>
              <a:gd name="connsiteX211" fmla="*/ 752231 w 1206260"/>
              <a:gd name="connsiteY211" fmla="*/ 1664970 h 1684262"/>
              <a:gd name="connsiteX212" fmla="*/ 752231 w 1206260"/>
              <a:gd name="connsiteY212" fmla="*/ 1664779 h 1684262"/>
              <a:gd name="connsiteX213" fmla="*/ 857863 w 1206260"/>
              <a:gd name="connsiteY213" fmla="*/ 1591056 h 1684262"/>
              <a:gd name="connsiteX214" fmla="*/ 838813 w 1206260"/>
              <a:gd name="connsiteY214" fmla="*/ 1568958 h 1684262"/>
              <a:gd name="connsiteX215" fmla="*/ 836146 w 1206260"/>
              <a:gd name="connsiteY215" fmla="*/ 1564291 h 1684262"/>
              <a:gd name="connsiteX216" fmla="*/ 955179 w 1206260"/>
              <a:gd name="connsiteY216" fmla="*/ 1500720 h 1684262"/>
              <a:gd name="connsiteX217" fmla="*/ 1066493 w 1206260"/>
              <a:gd name="connsiteY217" fmla="*/ 1492065 h 1684262"/>
              <a:gd name="connsiteX218" fmla="*/ 857863 w 1206260"/>
              <a:gd name="connsiteY218" fmla="*/ 1591247 h 1684262"/>
              <a:gd name="connsiteX219" fmla="*/ 857863 w 1206260"/>
              <a:gd name="connsiteY219" fmla="*/ 1591056 h 1684262"/>
              <a:gd name="connsiteX220" fmla="*/ 1054979 w 1206260"/>
              <a:gd name="connsiteY220" fmla="*/ 1445037 h 1684262"/>
              <a:gd name="connsiteX221" fmla="*/ 916632 w 1206260"/>
              <a:gd name="connsiteY221" fmla="*/ 1468184 h 1684262"/>
              <a:gd name="connsiteX222" fmla="*/ 1028170 w 1206260"/>
              <a:gd name="connsiteY222" fmla="*/ 1445228 h 1684262"/>
              <a:gd name="connsiteX223" fmla="*/ 1054979 w 1206260"/>
              <a:gd name="connsiteY223" fmla="*/ 1445037 h 1684262"/>
              <a:gd name="connsiteX224" fmla="*/ 862816 w 1206260"/>
              <a:gd name="connsiteY224" fmla="*/ 1410462 h 1684262"/>
              <a:gd name="connsiteX225" fmla="*/ 647551 w 1206260"/>
              <a:gd name="connsiteY225" fmla="*/ 1448562 h 1684262"/>
              <a:gd name="connsiteX226" fmla="*/ 862816 w 1206260"/>
              <a:gd name="connsiteY226" fmla="*/ 1410653 h 1684262"/>
              <a:gd name="connsiteX227" fmla="*/ 862816 w 1206260"/>
              <a:gd name="connsiteY227" fmla="*/ 1410462 h 1684262"/>
              <a:gd name="connsiteX228" fmla="*/ 689842 w 1206260"/>
              <a:gd name="connsiteY228" fmla="*/ 1391412 h 1684262"/>
              <a:gd name="connsiteX229" fmla="*/ 924347 w 1206260"/>
              <a:gd name="connsiteY229" fmla="*/ 1306830 h 1684262"/>
              <a:gd name="connsiteX230" fmla="*/ 689842 w 1206260"/>
              <a:gd name="connsiteY230" fmla="*/ 1391412 h 1684262"/>
              <a:gd name="connsiteX231" fmla="*/ 1162663 w 1206260"/>
              <a:gd name="connsiteY231" fmla="*/ 1057085 h 1684262"/>
              <a:gd name="connsiteX232" fmla="*/ 1148756 w 1206260"/>
              <a:gd name="connsiteY232" fmla="*/ 1134428 h 1684262"/>
              <a:gd name="connsiteX233" fmla="*/ 1066841 w 1206260"/>
              <a:gd name="connsiteY233" fmla="*/ 1139762 h 1684262"/>
              <a:gd name="connsiteX234" fmla="*/ 1035790 w 1206260"/>
              <a:gd name="connsiteY234" fmla="*/ 1087755 h 1684262"/>
              <a:gd name="connsiteX235" fmla="*/ 1162663 w 1206260"/>
              <a:gd name="connsiteY235" fmla="*/ 1057085 h 1684262"/>
              <a:gd name="connsiteX236" fmla="*/ 987913 w 1206260"/>
              <a:gd name="connsiteY236" fmla="*/ 1181170 h 1684262"/>
              <a:gd name="connsiteX237" fmla="*/ 958923 w 1206260"/>
              <a:gd name="connsiteY237" fmla="*/ 1264444 h 1684262"/>
              <a:gd name="connsiteX238" fmla="*/ 905107 w 1206260"/>
              <a:gd name="connsiteY238" fmla="*/ 1118330 h 1684262"/>
              <a:gd name="connsiteX239" fmla="*/ 987913 w 1206260"/>
              <a:gd name="connsiteY239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791813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309223 w 1206260"/>
              <a:gd name="connsiteY50" fmla="*/ 1259396 h 1684262"/>
              <a:gd name="connsiteX51" fmla="*/ 301317 w 1206260"/>
              <a:gd name="connsiteY51" fmla="*/ 1268063 h 1684262"/>
              <a:gd name="connsiteX52" fmla="*/ 283886 w 1206260"/>
              <a:gd name="connsiteY52" fmla="*/ 1268063 h 1684262"/>
              <a:gd name="connsiteX53" fmla="*/ 284934 w 1206260"/>
              <a:gd name="connsiteY53" fmla="*/ 1275207 h 1684262"/>
              <a:gd name="connsiteX54" fmla="*/ 395615 w 1206260"/>
              <a:gd name="connsiteY54" fmla="*/ 1319117 h 1684262"/>
              <a:gd name="connsiteX55" fmla="*/ 257026 w 1206260"/>
              <a:gd name="connsiteY55" fmla="*/ 1309592 h 1684262"/>
              <a:gd name="connsiteX56" fmla="*/ 257026 w 1206260"/>
              <a:gd name="connsiteY56" fmla="*/ 1309592 h 1684262"/>
              <a:gd name="connsiteX57" fmla="*/ 248263 w 1206260"/>
              <a:gd name="connsiteY57" fmla="*/ 1308259 h 1684262"/>
              <a:gd name="connsiteX58" fmla="*/ 247691 w 1206260"/>
              <a:gd name="connsiteY58" fmla="*/ 1308735 h 1684262"/>
              <a:gd name="connsiteX59" fmla="*/ 229880 w 1206260"/>
              <a:gd name="connsiteY59" fmla="*/ 1312259 h 1684262"/>
              <a:gd name="connsiteX60" fmla="*/ 146155 w 1206260"/>
              <a:gd name="connsiteY60" fmla="*/ 1230344 h 1684262"/>
              <a:gd name="connsiteX61" fmla="*/ 115389 w 1206260"/>
              <a:gd name="connsiteY61" fmla="*/ 1430369 h 1684262"/>
              <a:gd name="connsiteX62" fmla="*/ 349799 w 1206260"/>
              <a:gd name="connsiteY62" fmla="*/ 1480280 h 1684262"/>
              <a:gd name="connsiteX63" fmla="*/ 299507 w 1206260"/>
              <a:gd name="connsiteY63" fmla="*/ 1464659 h 1684262"/>
              <a:gd name="connsiteX64" fmla="*/ 321034 w 1206260"/>
              <a:gd name="connsiteY64" fmla="*/ 1477042 h 1684262"/>
              <a:gd name="connsiteX65" fmla="*/ 330559 w 1206260"/>
              <a:gd name="connsiteY65" fmla="*/ 1484376 h 1684262"/>
              <a:gd name="connsiteX66" fmla="*/ 388280 w 1206260"/>
              <a:gd name="connsiteY66" fmla="*/ 1545717 h 1684262"/>
              <a:gd name="connsiteX67" fmla="*/ 348847 w 1206260"/>
              <a:gd name="connsiteY67" fmla="*/ 1542479 h 1684262"/>
              <a:gd name="connsiteX68" fmla="*/ 255883 w 1206260"/>
              <a:gd name="connsiteY68" fmla="*/ 1502664 h 1684262"/>
              <a:gd name="connsiteX69" fmla="*/ 255883 w 1206260"/>
              <a:gd name="connsiteY69" fmla="*/ 1502664 h 1684262"/>
              <a:gd name="connsiteX70" fmla="*/ 239976 w 1206260"/>
              <a:gd name="connsiteY70" fmla="*/ 1484281 h 1684262"/>
              <a:gd name="connsiteX71" fmla="*/ 203495 w 1206260"/>
              <a:gd name="connsiteY71" fmla="*/ 1484281 h 1684262"/>
              <a:gd name="connsiteX72" fmla="*/ 187303 w 1206260"/>
              <a:gd name="connsiteY72" fmla="*/ 1499140 h 1684262"/>
              <a:gd name="connsiteX73" fmla="*/ 490674 w 1206260"/>
              <a:gd name="connsiteY73" fmla="*/ 1673352 h 1684262"/>
              <a:gd name="connsiteX74" fmla="*/ 757374 w 1206260"/>
              <a:gd name="connsiteY74" fmla="*/ 1682401 h 1684262"/>
              <a:gd name="connsiteX75" fmla="*/ 988070 w 1206260"/>
              <a:gd name="connsiteY75" fmla="*/ 1594485 h 1684262"/>
              <a:gd name="connsiteX76" fmla="*/ 1152566 w 1206260"/>
              <a:gd name="connsiteY76" fmla="*/ 1394460 h 1684262"/>
              <a:gd name="connsiteX77" fmla="*/ 918822 w 1206260"/>
              <a:gd name="connsiteY77" fmla="*/ 1363507 h 1684262"/>
              <a:gd name="connsiteX78" fmla="*/ 802904 w 1206260"/>
              <a:gd name="connsiteY78" fmla="*/ 1350454 h 1684262"/>
              <a:gd name="connsiteX79" fmla="*/ 841956 w 1206260"/>
              <a:gd name="connsiteY79" fmla="*/ 1326547 h 1684262"/>
              <a:gd name="connsiteX80" fmla="*/ 1018286 w 1206260"/>
              <a:gd name="connsiteY80" fmla="*/ 1315425 h 1684262"/>
              <a:gd name="connsiteX81" fmla="*/ 980354 w 1206260"/>
              <a:gd name="connsiteY81" fmla="*/ 1268921 h 1684262"/>
              <a:gd name="connsiteX82" fmla="*/ 1091488 w 1206260"/>
              <a:gd name="connsiteY82" fmla="*/ 1221043 h 1684262"/>
              <a:gd name="connsiteX83" fmla="*/ 911203 w 1206260"/>
              <a:gd name="connsiteY83" fmla="*/ 1022890 h 1684262"/>
              <a:gd name="connsiteX84" fmla="*/ 1193429 w 1206260"/>
              <a:gd name="connsiteY84" fmla="*/ 899446 h 1684262"/>
              <a:gd name="connsiteX85" fmla="*/ 759089 w 1206260"/>
              <a:gd name="connsiteY85" fmla="*/ 61246 h 1684262"/>
              <a:gd name="connsiteX86" fmla="*/ 720989 w 1206260"/>
              <a:gd name="connsiteY86" fmla="*/ 145828 h 1684262"/>
              <a:gd name="connsiteX87" fmla="*/ 759089 w 1206260"/>
              <a:gd name="connsiteY87" fmla="*/ 61436 h 1684262"/>
              <a:gd name="connsiteX88" fmla="*/ 759089 w 1206260"/>
              <a:gd name="connsiteY88" fmla="*/ 61246 h 1684262"/>
              <a:gd name="connsiteX89" fmla="*/ 363611 w 1206260"/>
              <a:gd name="connsiteY89" fmla="*/ 545783 h 1684262"/>
              <a:gd name="connsiteX90" fmla="*/ 348275 w 1206260"/>
              <a:gd name="connsiteY90" fmla="*/ 553498 h 1684262"/>
              <a:gd name="connsiteX91" fmla="*/ 363611 w 1206260"/>
              <a:gd name="connsiteY91" fmla="*/ 545783 h 1684262"/>
              <a:gd name="connsiteX92" fmla="*/ 232451 w 1206260"/>
              <a:gd name="connsiteY92" fmla="*/ 523113 h 1684262"/>
              <a:gd name="connsiteX93" fmla="*/ 254694 w 1206260"/>
              <a:gd name="connsiteY93" fmla="*/ 664096 h 1684262"/>
              <a:gd name="connsiteX94" fmla="*/ 232451 w 1206260"/>
              <a:gd name="connsiteY94" fmla="*/ 523113 h 1684262"/>
              <a:gd name="connsiteX95" fmla="*/ 340084 w 1206260"/>
              <a:gd name="connsiteY95" fmla="*/ 692277 h 1684262"/>
              <a:gd name="connsiteX96" fmla="*/ 470767 w 1206260"/>
              <a:gd name="connsiteY96" fmla="*/ 684562 h 1684262"/>
              <a:gd name="connsiteX97" fmla="*/ 340084 w 1206260"/>
              <a:gd name="connsiteY97" fmla="*/ 691896 h 1684262"/>
              <a:gd name="connsiteX98" fmla="*/ 340084 w 1206260"/>
              <a:gd name="connsiteY98" fmla="*/ 692277 h 1684262"/>
              <a:gd name="connsiteX99" fmla="*/ 382375 w 1206260"/>
              <a:gd name="connsiteY99" fmla="*/ 615410 h 1684262"/>
              <a:gd name="connsiteX100" fmla="*/ 516868 w 1206260"/>
              <a:gd name="connsiteY100" fmla="*/ 688372 h 1684262"/>
              <a:gd name="connsiteX101" fmla="*/ 382661 w 1206260"/>
              <a:gd name="connsiteY101" fmla="*/ 615029 h 1684262"/>
              <a:gd name="connsiteX102" fmla="*/ 382375 w 1206260"/>
              <a:gd name="connsiteY102" fmla="*/ 615410 h 1684262"/>
              <a:gd name="connsiteX103" fmla="*/ 201400 w 1206260"/>
              <a:gd name="connsiteY103" fmla="*/ 907542 h 1684262"/>
              <a:gd name="connsiteX104" fmla="*/ 163300 w 1206260"/>
              <a:gd name="connsiteY104" fmla="*/ 838295 h 1684262"/>
              <a:gd name="connsiteX105" fmla="*/ 201686 w 1206260"/>
              <a:gd name="connsiteY105" fmla="*/ 907161 h 1684262"/>
              <a:gd name="connsiteX106" fmla="*/ 201400 w 1206260"/>
              <a:gd name="connsiteY106" fmla="*/ 907542 h 1684262"/>
              <a:gd name="connsiteX107" fmla="*/ 97811 w 1206260"/>
              <a:gd name="connsiteY107" fmla="*/ 1285557 h 1684262"/>
              <a:gd name="connsiteX108" fmla="*/ 123279 w 1206260"/>
              <a:gd name="connsiteY108" fmla="*/ 1264178 h 1684262"/>
              <a:gd name="connsiteX109" fmla="*/ 231975 w 1206260"/>
              <a:gd name="connsiteY109" fmla="*/ 1341501 h 1684262"/>
              <a:gd name="connsiteX110" fmla="*/ 97811 w 1206260"/>
              <a:gd name="connsiteY110" fmla="*/ 1285557 h 1684262"/>
              <a:gd name="connsiteX111" fmla="*/ 232928 w 1206260"/>
              <a:gd name="connsiteY111" fmla="*/ 1376077 h 1684262"/>
              <a:gd name="connsiteX112" fmla="*/ 279029 w 1206260"/>
              <a:gd name="connsiteY112" fmla="*/ 1379887 h 1684262"/>
              <a:gd name="connsiteX113" fmla="*/ 232451 w 1206260"/>
              <a:gd name="connsiteY113" fmla="*/ 1376077 h 1684262"/>
              <a:gd name="connsiteX114" fmla="*/ 232928 w 1206260"/>
              <a:gd name="connsiteY114" fmla="*/ 1376077 h 1684262"/>
              <a:gd name="connsiteX115" fmla="*/ 856244 w 1206260"/>
              <a:gd name="connsiteY115" fmla="*/ 715613 h 1684262"/>
              <a:gd name="connsiteX116" fmla="*/ 817635 w 1206260"/>
              <a:gd name="connsiteY116" fmla="*/ 708913 h 1684262"/>
              <a:gd name="connsiteX117" fmla="*/ 721084 w 1206260"/>
              <a:gd name="connsiteY117" fmla="*/ 657225 h 1684262"/>
              <a:gd name="connsiteX118" fmla="*/ 855767 w 1206260"/>
              <a:gd name="connsiteY118" fmla="*/ 715613 h 1684262"/>
              <a:gd name="connsiteX119" fmla="*/ 856244 w 1206260"/>
              <a:gd name="connsiteY119" fmla="*/ 715613 h 1684262"/>
              <a:gd name="connsiteX120" fmla="*/ 663458 w 1206260"/>
              <a:gd name="connsiteY120" fmla="*/ 722662 h 1684262"/>
              <a:gd name="connsiteX121" fmla="*/ 644408 w 1206260"/>
              <a:gd name="connsiteY121" fmla="*/ 807149 h 1684262"/>
              <a:gd name="connsiteX122" fmla="*/ 662981 w 1206260"/>
              <a:gd name="connsiteY122" fmla="*/ 723138 h 1684262"/>
              <a:gd name="connsiteX123" fmla="*/ 663458 w 1206260"/>
              <a:gd name="connsiteY123" fmla="*/ 722662 h 1684262"/>
              <a:gd name="connsiteX124" fmla="*/ 628882 w 1206260"/>
              <a:gd name="connsiteY124" fmla="*/ 753332 h 1684262"/>
              <a:gd name="connsiteX125" fmla="*/ 655742 w 1206260"/>
              <a:gd name="connsiteY125" fmla="*/ 726472 h 1684262"/>
              <a:gd name="connsiteX126" fmla="*/ 628406 w 1206260"/>
              <a:gd name="connsiteY126" fmla="*/ 753332 h 1684262"/>
              <a:gd name="connsiteX127" fmla="*/ 628882 w 1206260"/>
              <a:gd name="connsiteY127" fmla="*/ 753332 h 1684262"/>
              <a:gd name="connsiteX128" fmla="*/ 771090 w 1206260"/>
              <a:gd name="connsiteY128" fmla="*/ 757237 h 1684262"/>
              <a:gd name="connsiteX129" fmla="*/ 690318 w 1206260"/>
              <a:gd name="connsiteY129" fmla="*/ 822579 h 1684262"/>
              <a:gd name="connsiteX130" fmla="*/ 770614 w 1206260"/>
              <a:gd name="connsiteY130" fmla="*/ 757237 h 1684262"/>
              <a:gd name="connsiteX131" fmla="*/ 771090 w 1206260"/>
              <a:gd name="connsiteY131" fmla="*/ 757237 h 1684262"/>
              <a:gd name="connsiteX132" fmla="*/ 759565 w 1206260"/>
              <a:gd name="connsiteY132" fmla="*/ 538162 h 1684262"/>
              <a:gd name="connsiteX133" fmla="*/ 851767 w 1206260"/>
              <a:gd name="connsiteY133" fmla="*/ 480536 h 1684262"/>
              <a:gd name="connsiteX134" fmla="*/ 759089 w 1206260"/>
              <a:gd name="connsiteY134" fmla="*/ 538067 h 1684262"/>
              <a:gd name="connsiteX135" fmla="*/ 759565 w 1206260"/>
              <a:gd name="connsiteY135" fmla="*/ 538162 h 1684262"/>
              <a:gd name="connsiteX136" fmla="*/ 877961 w 1206260"/>
              <a:gd name="connsiteY136" fmla="*/ 342138 h 1684262"/>
              <a:gd name="connsiteX137" fmla="*/ 812619 w 1206260"/>
              <a:gd name="connsiteY137" fmla="*/ 442055 h 1684262"/>
              <a:gd name="connsiteX138" fmla="*/ 877961 w 1206260"/>
              <a:gd name="connsiteY138" fmla="*/ 342138 h 1684262"/>
              <a:gd name="connsiteX139" fmla="*/ 681841 w 1206260"/>
              <a:gd name="connsiteY139" fmla="*/ 323088 h 1684262"/>
              <a:gd name="connsiteX140" fmla="*/ 758803 w 1206260"/>
              <a:gd name="connsiteY140" fmla="*/ 430816 h 1684262"/>
              <a:gd name="connsiteX141" fmla="*/ 643455 w 1206260"/>
              <a:gd name="connsiteY141" fmla="*/ 396145 h 1684262"/>
              <a:gd name="connsiteX142" fmla="*/ 639550 w 1206260"/>
              <a:gd name="connsiteY142" fmla="*/ 438436 h 1684262"/>
              <a:gd name="connsiteX143" fmla="*/ 682127 w 1206260"/>
              <a:gd name="connsiteY143" fmla="*/ 323088 h 1684262"/>
              <a:gd name="connsiteX144" fmla="*/ 681841 w 1206260"/>
              <a:gd name="connsiteY144" fmla="*/ 323088 h 1684262"/>
              <a:gd name="connsiteX145" fmla="*/ 351323 w 1206260"/>
              <a:gd name="connsiteY145" fmla="*/ 219361 h 1684262"/>
              <a:gd name="connsiteX146" fmla="*/ 383994 w 1206260"/>
              <a:gd name="connsiteY146" fmla="*/ 183070 h 1684262"/>
              <a:gd name="connsiteX147" fmla="*/ 403711 w 1206260"/>
              <a:gd name="connsiteY147" fmla="*/ 175069 h 1684262"/>
              <a:gd name="connsiteX148" fmla="*/ 411331 w 1206260"/>
              <a:gd name="connsiteY148" fmla="*/ 176117 h 1684262"/>
              <a:gd name="connsiteX149" fmla="*/ 569351 w 1206260"/>
              <a:gd name="connsiteY149" fmla="*/ 242792 h 1684262"/>
              <a:gd name="connsiteX150" fmla="*/ 569922 w 1206260"/>
              <a:gd name="connsiteY150" fmla="*/ 242792 h 1684262"/>
              <a:gd name="connsiteX151" fmla="*/ 558873 w 1206260"/>
              <a:gd name="connsiteY151" fmla="*/ 299942 h 1684262"/>
              <a:gd name="connsiteX152" fmla="*/ 351609 w 1206260"/>
              <a:gd name="connsiteY152" fmla="*/ 219075 h 1684262"/>
              <a:gd name="connsiteX153" fmla="*/ 351323 w 1206260"/>
              <a:gd name="connsiteY153" fmla="*/ 219361 h 1684262"/>
              <a:gd name="connsiteX154" fmla="*/ 470767 w 1206260"/>
              <a:gd name="connsiteY154" fmla="*/ 361188 h 1684262"/>
              <a:gd name="connsiteX155" fmla="*/ 566874 w 1206260"/>
              <a:gd name="connsiteY155" fmla="*/ 503396 h 1684262"/>
              <a:gd name="connsiteX156" fmla="*/ 470767 w 1206260"/>
              <a:gd name="connsiteY156" fmla="*/ 361188 h 1684262"/>
              <a:gd name="connsiteX157" fmla="*/ 632216 w 1206260"/>
              <a:gd name="connsiteY157" fmla="*/ 453485 h 1684262"/>
              <a:gd name="connsiteX158" fmla="*/ 699367 w 1206260"/>
              <a:gd name="connsiteY158" fmla="*/ 515112 h 1684262"/>
              <a:gd name="connsiteX159" fmla="*/ 759089 w 1206260"/>
              <a:gd name="connsiteY159" fmla="*/ 438055 h 1684262"/>
              <a:gd name="connsiteX160" fmla="*/ 678317 w 1206260"/>
              <a:gd name="connsiteY160" fmla="*/ 611029 h 1684262"/>
              <a:gd name="connsiteX161" fmla="*/ 640217 w 1206260"/>
              <a:gd name="connsiteY161" fmla="*/ 587978 h 1684262"/>
              <a:gd name="connsiteX162" fmla="*/ 632216 w 1206260"/>
              <a:gd name="connsiteY162" fmla="*/ 453581 h 1684262"/>
              <a:gd name="connsiteX163" fmla="*/ 632216 w 1206260"/>
              <a:gd name="connsiteY163" fmla="*/ 453485 h 1684262"/>
              <a:gd name="connsiteX164" fmla="*/ 686032 w 1206260"/>
              <a:gd name="connsiteY164" fmla="*/ 837819 h 1684262"/>
              <a:gd name="connsiteX165" fmla="*/ 628310 w 1206260"/>
              <a:gd name="connsiteY165" fmla="*/ 930116 h 1684262"/>
              <a:gd name="connsiteX166" fmla="*/ 686032 w 1206260"/>
              <a:gd name="connsiteY166" fmla="*/ 837914 h 1684262"/>
              <a:gd name="connsiteX167" fmla="*/ 686032 w 1206260"/>
              <a:gd name="connsiteY167" fmla="*/ 837819 h 1684262"/>
              <a:gd name="connsiteX168" fmla="*/ 743658 w 1206260"/>
              <a:gd name="connsiteY168" fmla="*/ 1291400 h 1684262"/>
              <a:gd name="connsiteX169" fmla="*/ 547634 w 1206260"/>
              <a:gd name="connsiteY169" fmla="*/ 1206818 h 1684262"/>
              <a:gd name="connsiteX170" fmla="*/ 573446 w 1206260"/>
              <a:gd name="connsiteY170" fmla="*/ 1222439 h 1684262"/>
              <a:gd name="connsiteX171" fmla="*/ 603450 w 1206260"/>
              <a:gd name="connsiteY171" fmla="*/ 1227487 h 1684262"/>
              <a:gd name="connsiteX172" fmla="*/ 743658 w 1206260"/>
              <a:gd name="connsiteY172" fmla="*/ 1291495 h 1684262"/>
              <a:gd name="connsiteX173" fmla="*/ 743658 w 1206260"/>
              <a:gd name="connsiteY173" fmla="*/ 1291400 h 1684262"/>
              <a:gd name="connsiteX174" fmla="*/ 578399 w 1206260"/>
              <a:gd name="connsiteY174" fmla="*/ 945452 h 1684262"/>
              <a:gd name="connsiteX175" fmla="*/ 689842 w 1206260"/>
              <a:gd name="connsiteY175" fmla="*/ 1122236 h 1684262"/>
              <a:gd name="connsiteX176" fmla="*/ 578399 w 1206260"/>
              <a:gd name="connsiteY176" fmla="*/ 945547 h 1684262"/>
              <a:gd name="connsiteX177" fmla="*/ 578399 w 1206260"/>
              <a:gd name="connsiteY177" fmla="*/ 945452 h 1684262"/>
              <a:gd name="connsiteX178" fmla="*/ 351609 w 1206260"/>
              <a:gd name="connsiteY178" fmla="*/ 1045464 h 1684262"/>
              <a:gd name="connsiteX179" fmla="*/ 382375 w 1206260"/>
              <a:gd name="connsiteY179" fmla="*/ 887825 h 1684262"/>
              <a:gd name="connsiteX180" fmla="*/ 351609 w 1206260"/>
              <a:gd name="connsiteY180" fmla="*/ 1045559 h 1684262"/>
              <a:gd name="connsiteX181" fmla="*/ 351609 w 1206260"/>
              <a:gd name="connsiteY181" fmla="*/ 1045464 h 1684262"/>
              <a:gd name="connsiteX182" fmla="*/ 420761 w 1206260"/>
              <a:gd name="connsiteY182" fmla="*/ 1018413 h 1684262"/>
              <a:gd name="connsiteX183" fmla="*/ 605260 w 1206260"/>
              <a:gd name="connsiteY183" fmla="*/ 1180338 h 1684262"/>
              <a:gd name="connsiteX184" fmla="*/ 420761 w 1206260"/>
              <a:gd name="connsiteY184" fmla="*/ 1018413 h 1684262"/>
              <a:gd name="connsiteX185" fmla="*/ 366944 w 1206260"/>
              <a:gd name="connsiteY185" fmla="*/ 1414272 h 1684262"/>
              <a:gd name="connsiteX186" fmla="*/ 597640 w 1206260"/>
              <a:gd name="connsiteY186" fmla="*/ 1460468 h 1684262"/>
              <a:gd name="connsiteX187" fmla="*/ 366944 w 1206260"/>
              <a:gd name="connsiteY187" fmla="*/ 1414463 h 1684262"/>
              <a:gd name="connsiteX188" fmla="*/ 366944 w 1206260"/>
              <a:gd name="connsiteY188" fmla="*/ 1414272 h 1684262"/>
              <a:gd name="connsiteX189" fmla="*/ 536108 w 1206260"/>
              <a:gd name="connsiteY189" fmla="*/ 1644968 h 1684262"/>
              <a:gd name="connsiteX190" fmla="*/ 498008 w 1206260"/>
              <a:gd name="connsiteY190" fmla="*/ 1625918 h 1684262"/>
              <a:gd name="connsiteX191" fmla="*/ 471148 w 1206260"/>
              <a:gd name="connsiteY191" fmla="*/ 1618202 h 1684262"/>
              <a:gd name="connsiteX192" fmla="*/ 471148 w 1206260"/>
              <a:gd name="connsiteY192" fmla="*/ 1664399 h 1684262"/>
              <a:gd name="connsiteX193" fmla="*/ 401901 w 1206260"/>
              <a:gd name="connsiteY193" fmla="*/ 1579817 h 1684262"/>
              <a:gd name="connsiteX194" fmla="*/ 536108 w 1206260"/>
              <a:gd name="connsiteY194" fmla="*/ 1645158 h 1684262"/>
              <a:gd name="connsiteX195" fmla="*/ 536108 w 1206260"/>
              <a:gd name="connsiteY195" fmla="*/ 1644968 h 1684262"/>
              <a:gd name="connsiteX196" fmla="*/ 616785 w 1206260"/>
              <a:gd name="connsiteY196" fmla="*/ 1564196 h 1684262"/>
              <a:gd name="connsiteX197" fmla="*/ 555349 w 1206260"/>
              <a:gd name="connsiteY197" fmla="*/ 1541145 h 1684262"/>
              <a:gd name="connsiteX198" fmla="*/ 638597 w 1206260"/>
              <a:gd name="connsiteY198" fmla="*/ 1493520 h 1684262"/>
              <a:gd name="connsiteX199" fmla="*/ 739848 w 1206260"/>
              <a:gd name="connsiteY199" fmla="*/ 1525715 h 1684262"/>
              <a:gd name="connsiteX200" fmla="*/ 616785 w 1206260"/>
              <a:gd name="connsiteY200" fmla="*/ 1564386 h 1684262"/>
              <a:gd name="connsiteX201" fmla="*/ 616785 w 1206260"/>
              <a:gd name="connsiteY201" fmla="*/ 1564196 h 1684262"/>
              <a:gd name="connsiteX202" fmla="*/ 752231 w 1206260"/>
              <a:gd name="connsiteY202" fmla="*/ 1664779 h 1684262"/>
              <a:gd name="connsiteX203" fmla="*/ 739658 w 1206260"/>
              <a:gd name="connsiteY203" fmla="*/ 1664779 h 1684262"/>
              <a:gd name="connsiteX204" fmla="*/ 731180 w 1206260"/>
              <a:gd name="connsiteY204" fmla="*/ 1664779 h 1684262"/>
              <a:gd name="connsiteX205" fmla="*/ 727561 w 1206260"/>
              <a:gd name="connsiteY205" fmla="*/ 1664779 h 1684262"/>
              <a:gd name="connsiteX206" fmla="*/ 713750 w 1206260"/>
              <a:gd name="connsiteY206" fmla="*/ 1666780 h 1684262"/>
              <a:gd name="connsiteX207" fmla="*/ 704225 w 1206260"/>
              <a:gd name="connsiteY207" fmla="*/ 1665256 h 1684262"/>
              <a:gd name="connsiteX208" fmla="*/ 705558 w 1206260"/>
              <a:gd name="connsiteY208" fmla="*/ 1667733 h 1684262"/>
              <a:gd name="connsiteX209" fmla="*/ 790045 w 1206260"/>
              <a:gd name="connsiteY209" fmla="*/ 1610106 h 1684262"/>
              <a:gd name="connsiteX210" fmla="*/ 752231 w 1206260"/>
              <a:gd name="connsiteY210" fmla="*/ 1664970 h 1684262"/>
              <a:gd name="connsiteX211" fmla="*/ 752231 w 1206260"/>
              <a:gd name="connsiteY211" fmla="*/ 1664779 h 1684262"/>
              <a:gd name="connsiteX212" fmla="*/ 857863 w 1206260"/>
              <a:gd name="connsiteY212" fmla="*/ 1591056 h 1684262"/>
              <a:gd name="connsiteX213" fmla="*/ 838813 w 1206260"/>
              <a:gd name="connsiteY213" fmla="*/ 1568958 h 1684262"/>
              <a:gd name="connsiteX214" fmla="*/ 836146 w 1206260"/>
              <a:gd name="connsiteY214" fmla="*/ 1564291 h 1684262"/>
              <a:gd name="connsiteX215" fmla="*/ 955179 w 1206260"/>
              <a:gd name="connsiteY215" fmla="*/ 1500720 h 1684262"/>
              <a:gd name="connsiteX216" fmla="*/ 1066493 w 1206260"/>
              <a:gd name="connsiteY216" fmla="*/ 1492065 h 1684262"/>
              <a:gd name="connsiteX217" fmla="*/ 857863 w 1206260"/>
              <a:gd name="connsiteY217" fmla="*/ 1591247 h 1684262"/>
              <a:gd name="connsiteX218" fmla="*/ 857863 w 1206260"/>
              <a:gd name="connsiteY218" fmla="*/ 1591056 h 1684262"/>
              <a:gd name="connsiteX219" fmla="*/ 1054979 w 1206260"/>
              <a:gd name="connsiteY219" fmla="*/ 1445037 h 1684262"/>
              <a:gd name="connsiteX220" fmla="*/ 916632 w 1206260"/>
              <a:gd name="connsiteY220" fmla="*/ 1468184 h 1684262"/>
              <a:gd name="connsiteX221" fmla="*/ 1028170 w 1206260"/>
              <a:gd name="connsiteY221" fmla="*/ 1445228 h 1684262"/>
              <a:gd name="connsiteX222" fmla="*/ 1054979 w 1206260"/>
              <a:gd name="connsiteY222" fmla="*/ 1445037 h 1684262"/>
              <a:gd name="connsiteX223" fmla="*/ 862816 w 1206260"/>
              <a:gd name="connsiteY223" fmla="*/ 1410462 h 1684262"/>
              <a:gd name="connsiteX224" fmla="*/ 647551 w 1206260"/>
              <a:gd name="connsiteY224" fmla="*/ 1448562 h 1684262"/>
              <a:gd name="connsiteX225" fmla="*/ 862816 w 1206260"/>
              <a:gd name="connsiteY225" fmla="*/ 1410653 h 1684262"/>
              <a:gd name="connsiteX226" fmla="*/ 862816 w 1206260"/>
              <a:gd name="connsiteY226" fmla="*/ 1410462 h 1684262"/>
              <a:gd name="connsiteX227" fmla="*/ 689842 w 1206260"/>
              <a:gd name="connsiteY227" fmla="*/ 1391412 h 1684262"/>
              <a:gd name="connsiteX228" fmla="*/ 924347 w 1206260"/>
              <a:gd name="connsiteY228" fmla="*/ 1306830 h 1684262"/>
              <a:gd name="connsiteX229" fmla="*/ 689842 w 1206260"/>
              <a:gd name="connsiteY229" fmla="*/ 1391412 h 1684262"/>
              <a:gd name="connsiteX230" fmla="*/ 1162663 w 1206260"/>
              <a:gd name="connsiteY230" fmla="*/ 1057085 h 1684262"/>
              <a:gd name="connsiteX231" fmla="*/ 1148756 w 1206260"/>
              <a:gd name="connsiteY231" fmla="*/ 1134428 h 1684262"/>
              <a:gd name="connsiteX232" fmla="*/ 1066841 w 1206260"/>
              <a:gd name="connsiteY232" fmla="*/ 1139762 h 1684262"/>
              <a:gd name="connsiteX233" fmla="*/ 1035790 w 1206260"/>
              <a:gd name="connsiteY233" fmla="*/ 1087755 h 1684262"/>
              <a:gd name="connsiteX234" fmla="*/ 1162663 w 1206260"/>
              <a:gd name="connsiteY234" fmla="*/ 1057085 h 1684262"/>
              <a:gd name="connsiteX235" fmla="*/ 987913 w 1206260"/>
              <a:gd name="connsiteY235" fmla="*/ 1181170 h 1684262"/>
              <a:gd name="connsiteX236" fmla="*/ 958923 w 1206260"/>
              <a:gd name="connsiteY236" fmla="*/ 1264444 h 1684262"/>
              <a:gd name="connsiteX237" fmla="*/ 905107 w 1206260"/>
              <a:gd name="connsiteY237" fmla="*/ 1118330 h 1684262"/>
              <a:gd name="connsiteX238" fmla="*/ 987913 w 1206260"/>
              <a:gd name="connsiteY238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309223 w 1206260"/>
              <a:gd name="connsiteY50" fmla="*/ 1259396 h 1684262"/>
              <a:gd name="connsiteX51" fmla="*/ 301317 w 1206260"/>
              <a:gd name="connsiteY51" fmla="*/ 1268063 h 1684262"/>
              <a:gd name="connsiteX52" fmla="*/ 283886 w 1206260"/>
              <a:gd name="connsiteY52" fmla="*/ 1268063 h 1684262"/>
              <a:gd name="connsiteX53" fmla="*/ 284934 w 1206260"/>
              <a:gd name="connsiteY53" fmla="*/ 1275207 h 1684262"/>
              <a:gd name="connsiteX54" fmla="*/ 395615 w 1206260"/>
              <a:gd name="connsiteY54" fmla="*/ 1319117 h 1684262"/>
              <a:gd name="connsiteX55" fmla="*/ 257026 w 1206260"/>
              <a:gd name="connsiteY55" fmla="*/ 1309592 h 1684262"/>
              <a:gd name="connsiteX56" fmla="*/ 257026 w 1206260"/>
              <a:gd name="connsiteY56" fmla="*/ 1309592 h 1684262"/>
              <a:gd name="connsiteX57" fmla="*/ 248263 w 1206260"/>
              <a:gd name="connsiteY57" fmla="*/ 1308259 h 1684262"/>
              <a:gd name="connsiteX58" fmla="*/ 247691 w 1206260"/>
              <a:gd name="connsiteY58" fmla="*/ 1308735 h 1684262"/>
              <a:gd name="connsiteX59" fmla="*/ 229880 w 1206260"/>
              <a:gd name="connsiteY59" fmla="*/ 1312259 h 1684262"/>
              <a:gd name="connsiteX60" fmla="*/ 146155 w 1206260"/>
              <a:gd name="connsiteY60" fmla="*/ 1230344 h 1684262"/>
              <a:gd name="connsiteX61" fmla="*/ 115389 w 1206260"/>
              <a:gd name="connsiteY61" fmla="*/ 1430369 h 1684262"/>
              <a:gd name="connsiteX62" fmla="*/ 349799 w 1206260"/>
              <a:gd name="connsiteY62" fmla="*/ 1480280 h 1684262"/>
              <a:gd name="connsiteX63" fmla="*/ 299507 w 1206260"/>
              <a:gd name="connsiteY63" fmla="*/ 1464659 h 1684262"/>
              <a:gd name="connsiteX64" fmla="*/ 321034 w 1206260"/>
              <a:gd name="connsiteY64" fmla="*/ 1477042 h 1684262"/>
              <a:gd name="connsiteX65" fmla="*/ 330559 w 1206260"/>
              <a:gd name="connsiteY65" fmla="*/ 1484376 h 1684262"/>
              <a:gd name="connsiteX66" fmla="*/ 388280 w 1206260"/>
              <a:gd name="connsiteY66" fmla="*/ 1545717 h 1684262"/>
              <a:gd name="connsiteX67" fmla="*/ 348847 w 1206260"/>
              <a:gd name="connsiteY67" fmla="*/ 1542479 h 1684262"/>
              <a:gd name="connsiteX68" fmla="*/ 255883 w 1206260"/>
              <a:gd name="connsiteY68" fmla="*/ 1502664 h 1684262"/>
              <a:gd name="connsiteX69" fmla="*/ 255883 w 1206260"/>
              <a:gd name="connsiteY69" fmla="*/ 1502664 h 1684262"/>
              <a:gd name="connsiteX70" fmla="*/ 239976 w 1206260"/>
              <a:gd name="connsiteY70" fmla="*/ 1484281 h 1684262"/>
              <a:gd name="connsiteX71" fmla="*/ 203495 w 1206260"/>
              <a:gd name="connsiteY71" fmla="*/ 1484281 h 1684262"/>
              <a:gd name="connsiteX72" fmla="*/ 187303 w 1206260"/>
              <a:gd name="connsiteY72" fmla="*/ 1499140 h 1684262"/>
              <a:gd name="connsiteX73" fmla="*/ 490674 w 1206260"/>
              <a:gd name="connsiteY73" fmla="*/ 1673352 h 1684262"/>
              <a:gd name="connsiteX74" fmla="*/ 757374 w 1206260"/>
              <a:gd name="connsiteY74" fmla="*/ 1682401 h 1684262"/>
              <a:gd name="connsiteX75" fmla="*/ 988070 w 1206260"/>
              <a:gd name="connsiteY75" fmla="*/ 1594485 h 1684262"/>
              <a:gd name="connsiteX76" fmla="*/ 1152566 w 1206260"/>
              <a:gd name="connsiteY76" fmla="*/ 1394460 h 1684262"/>
              <a:gd name="connsiteX77" fmla="*/ 918822 w 1206260"/>
              <a:gd name="connsiteY77" fmla="*/ 1363507 h 1684262"/>
              <a:gd name="connsiteX78" fmla="*/ 802904 w 1206260"/>
              <a:gd name="connsiteY78" fmla="*/ 1350454 h 1684262"/>
              <a:gd name="connsiteX79" fmla="*/ 841956 w 1206260"/>
              <a:gd name="connsiteY79" fmla="*/ 1326547 h 1684262"/>
              <a:gd name="connsiteX80" fmla="*/ 1018286 w 1206260"/>
              <a:gd name="connsiteY80" fmla="*/ 1315425 h 1684262"/>
              <a:gd name="connsiteX81" fmla="*/ 980354 w 1206260"/>
              <a:gd name="connsiteY81" fmla="*/ 1268921 h 1684262"/>
              <a:gd name="connsiteX82" fmla="*/ 1091488 w 1206260"/>
              <a:gd name="connsiteY82" fmla="*/ 1221043 h 1684262"/>
              <a:gd name="connsiteX83" fmla="*/ 911203 w 1206260"/>
              <a:gd name="connsiteY83" fmla="*/ 1022890 h 1684262"/>
              <a:gd name="connsiteX84" fmla="*/ 1193429 w 1206260"/>
              <a:gd name="connsiteY84" fmla="*/ 899446 h 1684262"/>
              <a:gd name="connsiteX85" fmla="*/ 759089 w 1206260"/>
              <a:gd name="connsiteY85" fmla="*/ 61246 h 1684262"/>
              <a:gd name="connsiteX86" fmla="*/ 720989 w 1206260"/>
              <a:gd name="connsiteY86" fmla="*/ 145828 h 1684262"/>
              <a:gd name="connsiteX87" fmla="*/ 759089 w 1206260"/>
              <a:gd name="connsiteY87" fmla="*/ 61436 h 1684262"/>
              <a:gd name="connsiteX88" fmla="*/ 759089 w 1206260"/>
              <a:gd name="connsiteY88" fmla="*/ 61246 h 1684262"/>
              <a:gd name="connsiteX89" fmla="*/ 363611 w 1206260"/>
              <a:gd name="connsiteY89" fmla="*/ 545783 h 1684262"/>
              <a:gd name="connsiteX90" fmla="*/ 348275 w 1206260"/>
              <a:gd name="connsiteY90" fmla="*/ 553498 h 1684262"/>
              <a:gd name="connsiteX91" fmla="*/ 363611 w 1206260"/>
              <a:gd name="connsiteY91" fmla="*/ 545783 h 1684262"/>
              <a:gd name="connsiteX92" fmla="*/ 232451 w 1206260"/>
              <a:gd name="connsiteY92" fmla="*/ 523113 h 1684262"/>
              <a:gd name="connsiteX93" fmla="*/ 254694 w 1206260"/>
              <a:gd name="connsiteY93" fmla="*/ 664096 h 1684262"/>
              <a:gd name="connsiteX94" fmla="*/ 232451 w 1206260"/>
              <a:gd name="connsiteY94" fmla="*/ 523113 h 1684262"/>
              <a:gd name="connsiteX95" fmla="*/ 340084 w 1206260"/>
              <a:gd name="connsiteY95" fmla="*/ 692277 h 1684262"/>
              <a:gd name="connsiteX96" fmla="*/ 470767 w 1206260"/>
              <a:gd name="connsiteY96" fmla="*/ 684562 h 1684262"/>
              <a:gd name="connsiteX97" fmla="*/ 340084 w 1206260"/>
              <a:gd name="connsiteY97" fmla="*/ 691896 h 1684262"/>
              <a:gd name="connsiteX98" fmla="*/ 340084 w 1206260"/>
              <a:gd name="connsiteY98" fmla="*/ 692277 h 1684262"/>
              <a:gd name="connsiteX99" fmla="*/ 382375 w 1206260"/>
              <a:gd name="connsiteY99" fmla="*/ 615410 h 1684262"/>
              <a:gd name="connsiteX100" fmla="*/ 516868 w 1206260"/>
              <a:gd name="connsiteY100" fmla="*/ 688372 h 1684262"/>
              <a:gd name="connsiteX101" fmla="*/ 382661 w 1206260"/>
              <a:gd name="connsiteY101" fmla="*/ 615029 h 1684262"/>
              <a:gd name="connsiteX102" fmla="*/ 382375 w 1206260"/>
              <a:gd name="connsiteY102" fmla="*/ 615410 h 1684262"/>
              <a:gd name="connsiteX103" fmla="*/ 201400 w 1206260"/>
              <a:gd name="connsiteY103" fmla="*/ 907542 h 1684262"/>
              <a:gd name="connsiteX104" fmla="*/ 163300 w 1206260"/>
              <a:gd name="connsiteY104" fmla="*/ 838295 h 1684262"/>
              <a:gd name="connsiteX105" fmla="*/ 201686 w 1206260"/>
              <a:gd name="connsiteY105" fmla="*/ 907161 h 1684262"/>
              <a:gd name="connsiteX106" fmla="*/ 201400 w 1206260"/>
              <a:gd name="connsiteY106" fmla="*/ 907542 h 1684262"/>
              <a:gd name="connsiteX107" fmla="*/ 97811 w 1206260"/>
              <a:gd name="connsiteY107" fmla="*/ 1285557 h 1684262"/>
              <a:gd name="connsiteX108" fmla="*/ 123279 w 1206260"/>
              <a:gd name="connsiteY108" fmla="*/ 1264178 h 1684262"/>
              <a:gd name="connsiteX109" fmla="*/ 231975 w 1206260"/>
              <a:gd name="connsiteY109" fmla="*/ 1341501 h 1684262"/>
              <a:gd name="connsiteX110" fmla="*/ 97811 w 1206260"/>
              <a:gd name="connsiteY110" fmla="*/ 1285557 h 1684262"/>
              <a:gd name="connsiteX111" fmla="*/ 232928 w 1206260"/>
              <a:gd name="connsiteY111" fmla="*/ 1376077 h 1684262"/>
              <a:gd name="connsiteX112" fmla="*/ 279029 w 1206260"/>
              <a:gd name="connsiteY112" fmla="*/ 1379887 h 1684262"/>
              <a:gd name="connsiteX113" fmla="*/ 232451 w 1206260"/>
              <a:gd name="connsiteY113" fmla="*/ 1376077 h 1684262"/>
              <a:gd name="connsiteX114" fmla="*/ 232928 w 1206260"/>
              <a:gd name="connsiteY114" fmla="*/ 1376077 h 1684262"/>
              <a:gd name="connsiteX115" fmla="*/ 856244 w 1206260"/>
              <a:gd name="connsiteY115" fmla="*/ 715613 h 1684262"/>
              <a:gd name="connsiteX116" fmla="*/ 817635 w 1206260"/>
              <a:gd name="connsiteY116" fmla="*/ 708913 h 1684262"/>
              <a:gd name="connsiteX117" fmla="*/ 721084 w 1206260"/>
              <a:gd name="connsiteY117" fmla="*/ 657225 h 1684262"/>
              <a:gd name="connsiteX118" fmla="*/ 855767 w 1206260"/>
              <a:gd name="connsiteY118" fmla="*/ 715613 h 1684262"/>
              <a:gd name="connsiteX119" fmla="*/ 856244 w 1206260"/>
              <a:gd name="connsiteY119" fmla="*/ 715613 h 1684262"/>
              <a:gd name="connsiteX120" fmla="*/ 663458 w 1206260"/>
              <a:gd name="connsiteY120" fmla="*/ 722662 h 1684262"/>
              <a:gd name="connsiteX121" fmla="*/ 644408 w 1206260"/>
              <a:gd name="connsiteY121" fmla="*/ 807149 h 1684262"/>
              <a:gd name="connsiteX122" fmla="*/ 662981 w 1206260"/>
              <a:gd name="connsiteY122" fmla="*/ 723138 h 1684262"/>
              <a:gd name="connsiteX123" fmla="*/ 663458 w 1206260"/>
              <a:gd name="connsiteY123" fmla="*/ 722662 h 1684262"/>
              <a:gd name="connsiteX124" fmla="*/ 628882 w 1206260"/>
              <a:gd name="connsiteY124" fmla="*/ 753332 h 1684262"/>
              <a:gd name="connsiteX125" fmla="*/ 655742 w 1206260"/>
              <a:gd name="connsiteY125" fmla="*/ 726472 h 1684262"/>
              <a:gd name="connsiteX126" fmla="*/ 628406 w 1206260"/>
              <a:gd name="connsiteY126" fmla="*/ 753332 h 1684262"/>
              <a:gd name="connsiteX127" fmla="*/ 628882 w 1206260"/>
              <a:gd name="connsiteY127" fmla="*/ 753332 h 1684262"/>
              <a:gd name="connsiteX128" fmla="*/ 771090 w 1206260"/>
              <a:gd name="connsiteY128" fmla="*/ 757237 h 1684262"/>
              <a:gd name="connsiteX129" fmla="*/ 690318 w 1206260"/>
              <a:gd name="connsiteY129" fmla="*/ 822579 h 1684262"/>
              <a:gd name="connsiteX130" fmla="*/ 770614 w 1206260"/>
              <a:gd name="connsiteY130" fmla="*/ 757237 h 1684262"/>
              <a:gd name="connsiteX131" fmla="*/ 771090 w 1206260"/>
              <a:gd name="connsiteY131" fmla="*/ 757237 h 1684262"/>
              <a:gd name="connsiteX132" fmla="*/ 759565 w 1206260"/>
              <a:gd name="connsiteY132" fmla="*/ 538162 h 1684262"/>
              <a:gd name="connsiteX133" fmla="*/ 851767 w 1206260"/>
              <a:gd name="connsiteY133" fmla="*/ 480536 h 1684262"/>
              <a:gd name="connsiteX134" fmla="*/ 759089 w 1206260"/>
              <a:gd name="connsiteY134" fmla="*/ 538067 h 1684262"/>
              <a:gd name="connsiteX135" fmla="*/ 759565 w 1206260"/>
              <a:gd name="connsiteY135" fmla="*/ 538162 h 1684262"/>
              <a:gd name="connsiteX136" fmla="*/ 877961 w 1206260"/>
              <a:gd name="connsiteY136" fmla="*/ 342138 h 1684262"/>
              <a:gd name="connsiteX137" fmla="*/ 812619 w 1206260"/>
              <a:gd name="connsiteY137" fmla="*/ 442055 h 1684262"/>
              <a:gd name="connsiteX138" fmla="*/ 877961 w 1206260"/>
              <a:gd name="connsiteY138" fmla="*/ 342138 h 1684262"/>
              <a:gd name="connsiteX139" fmla="*/ 681841 w 1206260"/>
              <a:gd name="connsiteY139" fmla="*/ 323088 h 1684262"/>
              <a:gd name="connsiteX140" fmla="*/ 758803 w 1206260"/>
              <a:gd name="connsiteY140" fmla="*/ 430816 h 1684262"/>
              <a:gd name="connsiteX141" fmla="*/ 643455 w 1206260"/>
              <a:gd name="connsiteY141" fmla="*/ 396145 h 1684262"/>
              <a:gd name="connsiteX142" fmla="*/ 639550 w 1206260"/>
              <a:gd name="connsiteY142" fmla="*/ 438436 h 1684262"/>
              <a:gd name="connsiteX143" fmla="*/ 682127 w 1206260"/>
              <a:gd name="connsiteY143" fmla="*/ 323088 h 1684262"/>
              <a:gd name="connsiteX144" fmla="*/ 681841 w 1206260"/>
              <a:gd name="connsiteY144" fmla="*/ 323088 h 1684262"/>
              <a:gd name="connsiteX145" fmla="*/ 351323 w 1206260"/>
              <a:gd name="connsiteY145" fmla="*/ 219361 h 1684262"/>
              <a:gd name="connsiteX146" fmla="*/ 383994 w 1206260"/>
              <a:gd name="connsiteY146" fmla="*/ 183070 h 1684262"/>
              <a:gd name="connsiteX147" fmla="*/ 403711 w 1206260"/>
              <a:gd name="connsiteY147" fmla="*/ 175069 h 1684262"/>
              <a:gd name="connsiteX148" fmla="*/ 411331 w 1206260"/>
              <a:gd name="connsiteY148" fmla="*/ 176117 h 1684262"/>
              <a:gd name="connsiteX149" fmla="*/ 569351 w 1206260"/>
              <a:gd name="connsiteY149" fmla="*/ 242792 h 1684262"/>
              <a:gd name="connsiteX150" fmla="*/ 569922 w 1206260"/>
              <a:gd name="connsiteY150" fmla="*/ 242792 h 1684262"/>
              <a:gd name="connsiteX151" fmla="*/ 558873 w 1206260"/>
              <a:gd name="connsiteY151" fmla="*/ 299942 h 1684262"/>
              <a:gd name="connsiteX152" fmla="*/ 351609 w 1206260"/>
              <a:gd name="connsiteY152" fmla="*/ 219075 h 1684262"/>
              <a:gd name="connsiteX153" fmla="*/ 351323 w 1206260"/>
              <a:gd name="connsiteY153" fmla="*/ 219361 h 1684262"/>
              <a:gd name="connsiteX154" fmla="*/ 470767 w 1206260"/>
              <a:gd name="connsiteY154" fmla="*/ 361188 h 1684262"/>
              <a:gd name="connsiteX155" fmla="*/ 566874 w 1206260"/>
              <a:gd name="connsiteY155" fmla="*/ 503396 h 1684262"/>
              <a:gd name="connsiteX156" fmla="*/ 470767 w 1206260"/>
              <a:gd name="connsiteY156" fmla="*/ 361188 h 1684262"/>
              <a:gd name="connsiteX157" fmla="*/ 632216 w 1206260"/>
              <a:gd name="connsiteY157" fmla="*/ 453485 h 1684262"/>
              <a:gd name="connsiteX158" fmla="*/ 699367 w 1206260"/>
              <a:gd name="connsiteY158" fmla="*/ 515112 h 1684262"/>
              <a:gd name="connsiteX159" fmla="*/ 759089 w 1206260"/>
              <a:gd name="connsiteY159" fmla="*/ 438055 h 1684262"/>
              <a:gd name="connsiteX160" fmla="*/ 678317 w 1206260"/>
              <a:gd name="connsiteY160" fmla="*/ 611029 h 1684262"/>
              <a:gd name="connsiteX161" fmla="*/ 640217 w 1206260"/>
              <a:gd name="connsiteY161" fmla="*/ 587978 h 1684262"/>
              <a:gd name="connsiteX162" fmla="*/ 632216 w 1206260"/>
              <a:gd name="connsiteY162" fmla="*/ 453581 h 1684262"/>
              <a:gd name="connsiteX163" fmla="*/ 632216 w 1206260"/>
              <a:gd name="connsiteY163" fmla="*/ 453485 h 1684262"/>
              <a:gd name="connsiteX164" fmla="*/ 686032 w 1206260"/>
              <a:gd name="connsiteY164" fmla="*/ 837819 h 1684262"/>
              <a:gd name="connsiteX165" fmla="*/ 628310 w 1206260"/>
              <a:gd name="connsiteY165" fmla="*/ 930116 h 1684262"/>
              <a:gd name="connsiteX166" fmla="*/ 686032 w 1206260"/>
              <a:gd name="connsiteY166" fmla="*/ 837914 h 1684262"/>
              <a:gd name="connsiteX167" fmla="*/ 686032 w 1206260"/>
              <a:gd name="connsiteY167" fmla="*/ 837819 h 1684262"/>
              <a:gd name="connsiteX168" fmla="*/ 743658 w 1206260"/>
              <a:gd name="connsiteY168" fmla="*/ 1291400 h 1684262"/>
              <a:gd name="connsiteX169" fmla="*/ 547634 w 1206260"/>
              <a:gd name="connsiteY169" fmla="*/ 1206818 h 1684262"/>
              <a:gd name="connsiteX170" fmla="*/ 573446 w 1206260"/>
              <a:gd name="connsiteY170" fmla="*/ 1222439 h 1684262"/>
              <a:gd name="connsiteX171" fmla="*/ 603450 w 1206260"/>
              <a:gd name="connsiteY171" fmla="*/ 1227487 h 1684262"/>
              <a:gd name="connsiteX172" fmla="*/ 743658 w 1206260"/>
              <a:gd name="connsiteY172" fmla="*/ 1291495 h 1684262"/>
              <a:gd name="connsiteX173" fmla="*/ 743658 w 1206260"/>
              <a:gd name="connsiteY173" fmla="*/ 1291400 h 1684262"/>
              <a:gd name="connsiteX174" fmla="*/ 578399 w 1206260"/>
              <a:gd name="connsiteY174" fmla="*/ 945452 h 1684262"/>
              <a:gd name="connsiteX175" fmla="*/ 689842 w 1206260"/>
              <a:gd name="connsiteY175" fmla="*/ 1122236 h 1684262"/>
              <a:gd name="connsiteX176" fmla="*/ 578399 w 1206260"/>
              <a:gd name="connsiteY176" fmla="*/ 945547 h 1684262"/>
              <a:gd name="connsiteX177" fmla="*/ 578399 w 1206260"/>
              <a:gd name="connsiteY177" fmla="*/ 945452 h 1684262"/>
              <a:gd name="connsiteX178" fmla="*/ 351609 w 1206260"/>
              <a:gd name="connsiteY178" fmla="*/ 1045464 h 1684262"/>
              <a:gd name="connsiteX179" fmla="*/ 382375 w 1206260"/>
              <a:gd name="connsiteY179" fmla="*/ 887825 h 1684262"/>
              <a:gd name="connsiteX180" fmla="*/ 351609 w 1206260"/>
              <a:gd name="connsiteY180" fmla="*/ 1045559 h 1684262"/>
              <a:gd name="connsiteX181" fmla="*/ 351609 w 1206260"/>
              <a:gd name="connsiteY181" fmla="*/ 1045464 h 1684262"/>
              <a:gd name="connsiteX182" fmla="*/ 420761 w 1206260"/>
              <a:gd name="connsiteY182" fmla="*/ 1018413 h 1684262"/>
              <a:gd name="connsiteX183" fmla="*/ 605260 w 1206260"/>
              <a:gd name="connsiteY183" fmla="*/ 1180338 h 1684262"/>
              <a:gd name="connsiteX184" fmla="*/ 420761 w 1206260"/>
              <a:gd name="connsiteY184" fmla="*/ 1018413 h 1684262"/>
              <a:gd name="connsiteX185" fmla="*/ 366944 w 1206260"/>
              <a:gd name="connsiteY185" fmla="*/ 1414272 h 1684262"/>
              <a:gd name="connsiteX186" fmla="*/ 597640 w 1206260"/>
              <a:gd name="connsiteY186" fmla="*/ 1460468 h 1684262"/>
              <a:gd name="connsiteX187" fmla="*/ 366944 w 1206260"/>
              <a:gd name="connsiteY187" fmla="*/ 1414463 h 1684262"/>
              <a:gd name="connsiteX188" fmla="*/ 366944 w 1206260"/>
              <a:gd name="connsiteY188" fmla="*/ 1414272 h 1684262"/>
              <a:gd name="connsiteX189" fmla="*/ 536108 w 1206260"/>
              <a:gd name="connsiteY189" fmla="*/ 1644968 h 1684262"/>
              <a:gd name="connsiteX190" fmla="*/ 498008 w 1206260"/>
              <a:gd name="connsiteY190" fmla="*/ 1625918 h 1684262"/>
              <a:gd name="connsiteX191" fmla="*/ 471148 w 1206260"/>
              <a:gd name="connsiteY191" fmla="*/ 1618202 h 1684262"/>
              <a:gd name="connsiteX192" fmla="*/ 471148 w 1206260"/>
              <a:gd name="connsiteY192" fmla="*/ 1664399 h 1684262"/>
              <a:gd name="connsiteX193" fmla="*/ 401901 w 1206260"/>
              <a:gd name="connsiteY193" fmla="*/ 1579817 h 1684262"/>
              <a:gd name="connsiteX194" fmla="*/ 536108 w 1206260"/>
              <a:gd name="connsiteY194" fmla="*/ 1645158 h 1684262"/>
              <a:gd name="connsiteX195" fmla="*/ 536108 w 1206260"/>
              <a:gd name="connsiteY195" fmla="*/ 1644968 h 1684262"/>
              <a:gd name="connsiteX196" fmla="*/ 616785 w 1206260"/>
              <a:gd name="connsiteY196" fmla="*/ 1564196 h 1684262"/>
              <a:gd name="connsiteX197" fmla="*/ 555349 w 1206260"/>
              <a:gd name="connsiteY197" fmla="*/ 1541145 h 1684262"/>
              <a:gd name="connsiteX198" fmla="*/ 638597 w 1206260"/>
              <a:gd name="connsiteY198" fmla="*/ 1493520 h 1684262"/>
              <a:gd name="connsiteX199" fmla="*/ 739848 w 1206260"/>
              <a:gd name="connsiteY199" fmla="*/ 1525715 h 1684262"/>
              <a:gd name="connsiteX200" fmla="*/ 616785 w 1206260"/>
              <a:gd name="connsiteY200" fmla="*/ 1564386 h 1684262"/>
              <a:gd name="connsiteX201" fmla="*/ 616785 w 1206260"/>
              <a:gd name="connsiteY201" fmla="*/ 1564196 h 1684262"/>
              <a:gd name="connsiteX202" fmla="*/ 752231 w 1206260"/>
              <a:gd name="connsiteY202" fmla="*/ 1664779 h 1684262"/>
              <a:gd name="connsiteX203" fmla="*/ 739658 w 1206260"/>
              <a:gd name="connsiteY203" fmla="*/ 1664779 h 1684262"/>
              <a:gd name="connsiteX204" fmla="*/ 731180 w 1206260"/>
              <a:gd name="connsiteY204" fmla="*/ 1664779 h 1684262"/>
              <a:gd name="connsiteX205" fmla="*/ 727561 w 1206260"/>
              <a:gd name="connsiteY205" fmla="*/ 1664779 h 1684262"/>
              <a:gd name="connsiteX206" fmla="*/ 713750 w 1206260"/>
              <a:gd name="connsiteY206" fmla="*/ 1666780 h 1684262"/>
              <a:gd name="connsiteX207" fmla="*/ 704225 w 1206260"/>
              <a:gd name="connsiteY207" fmla="*/ 1665256 h 1684262"/>
              <a:gd name="connsiteX208" fmla="*/ 705558 w 1206260"/>
              <a:gd name="connsiteY208" fmla="*/ 1667733 h 1684262"/>
              <a:gd name="connsiteX209" fmla="*/ 790045 w 1206260"/>
              <a:gd name="connsiteY209" fmla="*/ 1610106 h 1684262"/>
              <a:gd name="connsiteX210" fmla="*/ 752231 w 1206260"/>
              <a:gd name="connsiteY210" fmla="*/ 1664970 h 1684262"/>
              <a:gd name="connsiteX211" fmla="*/ 752231 w 1206260"/>
              <a:gd name="connsiteY211" fmla="*/ 1664779 h 1684262"/>
              <a:gd name="connsiteX212" fmla="*/ 857863 w 1206260"/>
              <a:gd name="connsiteY212" fmla="*/ 1591056 h 1684262"/>
              <a:gd name="connsiteX213" fmla="*/ 838813 w 1206260"/>
              <a:gd name="connsiteY213" fmla="*/ 1568958 h 1684262"/>
              <a:gd name="connsiteX214" fmla="*/ 836146 w 1206260"/>
              <a:gd name="connsiteY214" fmla="*/ 1564291 h 1684262"/>
              <a:gd name="connsiteX215" fmla="*/ 955179 w 1206260"/>
              <a:gd name="connsiteY215" fmla="*/ 1500720 h 1684262"/>
              <a:gd name="connsiteX216" fmla="*/ 1066493 w 1206260"/>
              <a:gd name="connsiteY216" fmla="*/ 1492065 h 1684262"/>
              <a:gd name="connsiteX217" fmla="*/ 857863 w 1206260"/>
              <a:gd name="connsiteY217" fmla="*/ 1591247 h 1684262"/>
              <a:gd name="connsiteX218" fmla="*/ 857863 w 1206260"/>
              <a:gd name="connsiteY218" fmla="*/ 1591056 h 1684262"/>
              <a:gd name="connsiteX219" fmla="*/ 1054979 w 1206260"/>
              <a:gd name="connsiteY219" fmla="*/ 1445037 h 1684262"/>
              <a:gd name="connsiteX220" fmla="*/ 916632 w 1206260"/>
              <a:gd name="connsiteY220" fmla="*/ 1468184 h 1684262"/>
              <a:gd name="connsiteX221" fmla="*/ 1028170 w 1206260"/>
              <a:gd name="connsiteY221" fmla="*/ 1445228 h 1684262"/>
              <a:gd name="connsiteX222" fmla="*/ 1054979 w 1206260"/>
              <a:gd name="connsiteY222" fmla="*/ 1445037 h 1684262"/>
              <a:gd name="connsiteX223" fmla="*/ 862816 w 1206260"/>
              <a:gd name="connsiteY223" fmla="*/ 1410462 h 1684262"/>
              <a:gd name="connsiteX224" fmla="*/ 647551 w 1206260"/>
              <a:gd name="connsiteY224" fmla="*/ 1448562 h 1684262"/>
              <a:gd name="connsiteX225" fmla="*/ 862816 w 1206260"/>
              <a:gd name="connsiteY225" fmla="*/ 1410653 h 1684262"/>
              <a:gd name="connsiteX226" fmla="*/ 862816 w 1206260"/>
              <a:gd name="connsiteY226" fmla="*/ 1410462 h 1684262"/>
              <a:gd name="connsiteX227" fmla="*/ 689842 w 1206260"/>
              <a:gd name="connsiteY227" fmla="*/ 1391412 h 1684262"/>
              <a:gd name="connsiteX228" fmla="*/ 924347 w 1206260"/>
              <a:gd name="connsiteY228" fmla="*/ 1306830 h 1684262"/>
              <a:gd name="connsiteX229" fmla="*/ 689842 w 1206260"/>
              <a:gd name="connsiteY229" fmla="*/ 1391412 h 1684262"/>
              <a:gd name="connsiteX230" fmla="*/ 1162663 w 1206260"/>
              <a:gd name="connsiteY230" fmla="*/ 1057085 h 1684262"/>
              <a:gd name="connsiteX231" fmla="*/ 1148756 w 1206260"/>
              <a:gd name="connsiteY231" fmla="*/ 1134428 h 1684262"/>
              <a:gd name="connsiteX232" fmla="*/ 1066841 w 1206260"/>
              <a:gd name="connsiteY232" fmla="*/ 1139762 h 1684262"/>
              <a:gd name="connsiteX233" fmla="*/ 1035790 w 1206260"/>
              <a:gd name="connsiteY233" fmla="*/ 1087755 h 1684262"/>
              <a:gd name="connsiteX234" fmla="*/ 1162663 w 1206260"/>
              <a:gd name="connsiteY234" fmla="*/ 1057085 h 1684262"/>
              <a:gd name="connsiteX235" fmla="*/ 987913 w 1206260"/>
              <a:gd name="connsiteY235" fmla="*/ 1181170 h 1684262"/>
              <a:gd name="connsiteX236" fmla="*/ 958923 w 1206260"/>
              <a:gd name="connsiteY236" fmla="*/ 1264444 h 1684262"/>
              <a:gd name="connsiteX237" fmla="*/ 905107 w 1206260"/>
              <a:gd name="connsiteY237" fmla="*/ 1118330 h 1684262"/>
              <a:gd name="connsiteX238" fmla="*/ 987913 w 1206260"/>
              <a:gd name="connsiteY238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309223 w 1206260"/>
              <a:gd name="connsiteY50" fmla="*/ 1259396 h 1684262"/>
              <a:gd name="connsiteX51" fmla="*/ 283886 w 1206260"/>
              <a:gd name="connsiteY51" fmla="*/ 1268063 h 1684262"/>
              <a:gd name="connsiteX52" fmla="*/ 284934 w 1206260"/>
              <a:gd name="connsiteY52" fmla="*/ 1275207 h 1684262"/>
              <a:gd name="connsiteX53" fmla="*/ 395615 w 1206260"/>
              <a:gd name="connsiteY53" fmla="*/ 1319117 h 1684262"/>
              <a:gd name="connsiteX54" fmla="*/ 257026 w 1206260"/>
              <a:gd name="connsiteY54" fmla="*/ 1309592 h 1684262"/>
              <a:gd name="connsiteX55" fmla="*/ 257026 w 1206260"/>
              <a:gd name="connsiteY55" fmla="*/ 1309592 h 1684262"/>
              <a:gd name="connsiteX56" fmla="*/ 248263 w 1206260"/>
              <a:gd name="connsiteY56" fmla="*/ 1308259 h 1684262"/>
              <a:gd name="connsiteX57" fmla="*/ 247691 w 1206260"/>
              <a:gd name="connsiteY57" fmla="*/ 1308735 h 1684262"/>
              <a:gd name="connsiteX58" fmla="*/ 229880 w 1206260"/>
              <a:gd name="connsiteY58" fmla="*/ 1312259 h 1684262"/>
              <a:gd name="connsiteX59" fmla="*/ 146155 w 1206260"/>
              <a:gd name="connsiteY59" fmla="*/ 1230344 h 1684262"/>
              <a:gd name="connsiteX60" fmla="*/ 115389 w 1206260"/>
              <a:gd name="connsiteY60" fmla="*/ 1430369 h 1684262"/>
              <a:gd name="connsiteX61" fmla="*/ 349799 w 1206260"/>
              <a:gd name="connsiteY61" fmla="*/ 1480280 h 1684262"/>
              <a:gd name="connsiteX62" fmla="*/ 299507 w 1206260"/>
              <a:gd name="connsiteY62" fmla="*/ 1464659 h 1684262"/>
              <a:gd name="connsiteX63" fmla="*/ 321034 w 1206260"/>
              <a:gd name="connsiteY63" fmla="*/ 1477042 h 1684262"/>
              <a:gd name="connsiteX64" fmla="*/ 330559 w 1206260"/>
              <a:gd name="connsiteY64" fmla="*/ 1484376 h 1684262"/>
              <a:gd name="connsiteX65" fmla="*/ 388280 w 1206260"/>
              <a:gd name="connsiteY65" fmla="*/ 1545717 h 1684262"/>
              <a:gd name="connsiteX66" fmla="*/ 348847 w 1206260"/>
              <a:gd name="connsiteY66" fmla="*/ 1542479 h 1684262"/>
              <a:gd name="connsiteX67" fmla="*/ 255883 w 1206260"/>
              <a:gd name="connsiteY67" fmla="*/ 1502664 h 1684262"/>
              <a:gd name="connsiteX68" fmla="*/ 255883 w 1206260"/>
              <a:gd name="connsiteY68" fmla="*/ 1502664 h 1684262"/>
              <a:gd name="connsiteX69" fmla="*/ 239976 w 1206260"/>
              <a:gd name="connsiteY69" fmla="*/ 1484281 h 1684262"/>
              <a:gd name="connsiteX70" fmla="*/ 203495 w 1206260"/>
              <a:gd name="connsiteY70" fmla="*/ 1484281 h 1684262"/>
              <a:gd name="connsiteX71" fmla="*/ 187303 w 1206260"/>
              <a:gd name="connsiteY71" fmla="*/ 1499140 h 1684262"/>
              <a:gd name="connsiteX72" fmla="*/ 490674 w 1206260"/>
              <a:gd name="connsiteY72" fmla="*/ 1673352 h 1684262"/>
              <a:gd name="connsiteX73" fmla="*/ 757374 w 1206260"/>
              <a:gd name="connsiteY73" fmla="*/ 1682401 h 1684262"/>
              <a:gd name="connsiteX74" fmla="*/ 988070 w 1206260"/>
              <a:gd name="connsiteY74" fmla="*/ 1594485 h 1684262"/>
              <a:gd name="connsiteX75" fmla="*/ 1152566 w 1206260"/>
              <a:gd name="connsiteY75" fmla="*/ 1394460 h 1684262"/>
              <a:gd name="connsiteX76" fmla="*/ 918822 w 1206260"/>
              <a:gd name="connsiteY76" fmla="*/ 1363507 h 1684262"/>
              <a:gd name="connsiteX77" fmla="*/ 802904 w 1206260"/>
              <a:gd name="connsiteY77" fmla="*/ 1350454 h 1684262"/>
              <a:gd name="connsiteX78" fmla="*/ 841956 w 1206260"/>
              <a:gd name="connsiteY78" fmla="*/ 1326547 h 1684262"/>
              <a:gd name="connsiteX79" fmla="*/ 1018286 w 1206260"/>
              <a:gd name="connsiteY79" fmla="*/ 1315425 h 1684262"/>
              <a:gd name="connsiteX80" fmla="*/ 980354 w 1206260"/>
              <a:gd name="connsiteY80" fmla="*/ 1268921 h 1684262"/>
              <a:gd name="connsiteX81" fmla="*/ 1091488 w 1206260"/>
              <a:gd name="connsiteY81" fmla="*/ 1221043 h 1684262"/>
              <a:gd name="connsiteX82" fmla="*/ 911203 w 1206260"/>
              <a:gd name="connsiteY82" fmla="*/ 1022890 h 1684262"/>
              <a:gd name="connsiteX83" fmla="*/ 1193429 w 1206260"/>
              <a:gd name="connsiteY83" fmla="*/ 899446 h 1684262"/>
              <a:gd name="connsiteX84" fmla="*/ 759089 w 1206260"/>
              <a:gd name="connsiteY84" fmla="*/ 61246 h 1684262"/>
              <a:gd name="connsiteX85" fmla="*/ 720989 w 1206260"/>
              <a:gd name="connsiteY85" fmla="*/ 145828 h 1684262"/>
              <a:gd name="connsiteX86" fmla="*/ 759089 w 1206260"/>
              <a:gd name="connsiteY86" fmla="*/ 61436 h 1684262"/>
              <a:gd name="connsiteX87" fmla="*/ 759089 w 1206260"/>
              <a:gd name="connsiteY87" fmla="*/ 61246 h 1684262"/>
              <a:gd name="connsiteX88" fmla="*/ 363611 w 1206260"/>
              <a:gd name="connsiteY88" fmla="*/ 545783 h 1684262"/>
              <a:gd name="connsiteX89" fmla="*/ 348275 w 1206260"/>
              <a:gd name="connsiteY89" fmla="*/ 553498 h 1684262"/>
              <a:gd name="connsiteX90" fmla="*/ 363611 w 1206260"/>
              <a:gd name="connsiteY90" fmla="*/ 545783 h 1684262"/>
              <a:gd name="connsiteX91" fmla="*/ 232451 w 1206260"/>
              <a:gd name="connsiteY91" fmla="*/ 523113 h 1684262"/>
              <a:gd name="connsiteX92" fmla="*/ 254694 w 1206260"/>
              <a:gd name="connsiteY92" fmla="*/ 664096 h 1684262"/>
              <a:gd name="connsiteX93" fmla="*/ 232451 w 1206260"/>
              <a:gd name="connsiteY93" fmla="*/ 523113 h 1684262"/>
              <a:gd name="connsiteX94" fmla="*/ 340084 w 1206260"/>
              <a:gd name="connsiteY94" fmla="*/ 692277 h 1684262"/>
              <a:gd name="connsiteX95" fmla="*/ 470767 w 1206260"/>
              <a:gd name="connsiteY95" fmla="*/ 684562 h 1684262"/>
              <a:gd name="connsiteX96" fmla="*/ 340084 w 1206260"/>
              <a:gd name="connsiteY96" fmla="*/ 691896 h 1684262"/>
              <a:gd name="connsiteX97" fmla="*/ 340084 w 1206260"/>
              <a:gd name="connsiteY97" fmla="*/ 692277 h 1684262"/>
              <a:gd name="connsiteX98" fmla="*/ 382375 w 1206260"/>
              <a:gd name="connsiteY98" fmla="*/ 615410 h 1684262"/>
              <a:gd name="connsiteX99" fmla="*/ 516868 w 1206260"/>
              <a:gd name="connsiteY99" fmla="*/ 688372 h 1684262"/>
              <a:gd name="connsiteX100" fmla="*/ 382661 w 1206260"/>
              <a:gd name="connsiteY100" fmla="*/ 615029 h 1684262"/>
              <a:gd name="connsiteX101" fmla="*/ 382375 w 1206260"/>
              <a:gd name="connsiteY101" fmla="*/ 615410 h 1684262"/>
              <a:gd name="connsiteX102" fmla="*/ 201400 w 1206260"/>
              <a:gd name="connsiteY102" fmla="*/ 907542 h 1684262"/>
              <a:gd name="connsiteX103" fmla="*/ 163300 w 1206260"/>
              <a:gd name="connsiteY103" fmla="*/ 838295 h 1684262"/>
              <a:gd name="connsiteX104" fmla="*/ 201686 w 1206260"/>
              <a:gd name="connsiteY104" fmla="*/ 907161 h 1684262"/>
              <a:gd name="connsiteX105" fmla="*/ 201400 w 1206260"/>
              <a:gd name="connsiteY105" fmla="*/ 907542 h 1684262"/>
              <a:gd name="connsiteX106" fmla="*/ 97811 w 1206260"/>
              <a:gd name="connsiteY106" fmla="*/ 1285557 h 1684262"/>
              <a:gd name="connsiteX107" fmla="*/ 123279 w 1206260"/>
              <a:gd name="connsiteY107" fmla="*/ 1264178 h 1684262"/>
              <a:gd name="connsiteX108" fmla="*/ 231975 w 1206260"/>
              <a:gd name="connsiteY108" fmla="*/ 1341501 h 1684262"/>
              <a:gd name="connsiteX109" fmla="*/ 97811 w 1206260"/>
              <a:gd name="connsiteY109" fmla="*/ 1285557 h 1684262"/>
              <a:gd name="connsiteX110" fmla="*/ 232928 w 1206260"/>
              <a:gd name="connsiteY110" fmla="*/ 1376077 h 1684262"/>
              <a:gd name="connsiteX111" fmla="*/ 279029 w 1206260"/>
              <a:gd name="connsiteY111" fmla="*/ 1379887 h 1684262"/>
              <a:gd name="connsiteX112" fmla="*/ 232451 w 1206260"/>
              <a:gd name="connsiteY112" fmla="*/ 1376077 h 1684262"/>
              <a:gd name="connsiteX113" fmla="*/ 232928 w 1206260"/>
              <a:gd name="connsiteY113" fmla="*/ 1376077 h 1684262"/>
              <a:gd name="connsiteX114" fmla="*/ 856244 w 1206260"/>
              <a:gd name="connsiteY114" fmla="*/ 715613 h 1684262"/>
              <a:gd name="connsiteX115" fmla="*/ 817635 w 1206260"/>
              <a:gd name="connsiteY115" fmla="*/ 708913 h 1684262"/>
              <a:gd name="connsiteX116" fmla="*/ 721084 w 1206260"/>
              <a:gd name="connsiteY116" fmla="*/ 657225 h 1684262"/>
              <a:gd name="connsiteX117" fmla="*/ 855767 w 1206260"/>
              <a:gd name="connsiteY117" fmla="*/ 715613 h 1684262"/>
              <a:gd name="connsiteX118" fmla="*/ 856244 w 1206260"/>
              <a:gd name="connsiteY118" fmla="*/ 715613 h 1684262"/>
              <a:gd name="connsiteX119" fmla="*/ 663458 w 1206260"/>
              <a:gd name="connsiteY119" fmla="*/ 722662 h 1684262"/>
              <a:gd name="connsiteX120" fmla="*/ 644408 w 1206260"/>
              <a:gd name="connsiteY120" fmla="*/ 807149 h 1684262"/>
              <a:gd name="connsiteX121" fmla="*/ 662981 w 1206260"/>
              <a:gd name="connsiteY121" fmla="*/ 723138 h 1684262"/>
              <a:gd name="connsiteX122" fmla="*/ 663458 w 1206260"/>
              <a:gd name="connsiteY122" fmla="*/ 722662 h 1684262"/>
              <a:gd name="connsiteX123" fmla="*/ 628882 w 1206260"/>
              <a:gd name="connsiteY123" fmla="*/ 753332 h 1684262"/>
              <a:gd name="connsiteX124" fmla="*/ 655742 w 1206260"/>
              <a:gd name="connsiteY124" fmla="*/ 726472 h 1684262"/>
              <a:gd name="connsiteX125" fmla="*/ 628406 w 1206260"/>
              <a:gd name="connsiteY125" fmla="*/ 753332 h 1684262"/>
              <a:gd name="connsiteX126" fmla="*/ 628882 w 1206260"/>
              <a:gd name="connsiteY126" fmla="*/ 753332 h 1684262"/>
              <a:gd name="connsiteX127" fmla="*/ 771090 w 1206260"/>
              <a:gd name="connsiteY127" fmla="*/ 757237 h 1684262"/>
              <a:gd name="connsiteX128" fmla="*/ 690318 w 1206260"/>
              <a:gd name="connsiteY128" fmla="*/ 822579 h 1684262"/>
              <a:gd name="connsiteX129" fmla="*/ 770614 w 1206260"/>
              <a:gd name="connsiteY129" fmla="*/ 757237 h 1684262"/>
              <a:gd name="connsiteX130" fmla="*/ 771090 w 1206260"/>
              <a:gd name="connsiteY130" fmla="*/ 757237 h 1684262"/>
              <a:gd name="connsiteX131" fmla="*/ 759565 w 1206260"/>
              <a:gd name="connsiteY131" fmla="*/ 538162 h 1684262"/>
              <a:gd name="connsiteX132" fmla="*/ 851767 w 1206260"/>
              <a:gd name="connsiteY132" fmla="*/ 480536 h 1684262"/>
              <a:gd name="connsiteX133" fmla="*/ 759089 w 1206260"/>
              <a:gd name="connsiteY133" fmla="*/ 538067 h 1684262"/>
              <a:gd name="connsiteX134" fmla="*/ 759565 w 1206260"/>
              <a:gd name="connsiteY134" fmla="*/ 538162 h 1684262"/>
              <a:gd name="connsiteX135" fmla="*/ 877961 w 1206260"/>
              <a:gd name="connsiteY135" fmla="*/ 342138 h 1684262"/>
              <a:gd name="connsiteX136" fmla="*/ 812619 w 1206260"/>
              <a:gd name="connsiteY136" fmla="*/ 442055 h 1684262"/>
              <a:gd name="connsiteX137" fmla="*/ 877961 w 1206260"/>
              <a:gd name="connsiteY137" fmla="*/ 342138 h 1684262"/>
              <a:gd name="connsiteX138" fmla="*/ 681841 w 1206260"/>
              <a:gd name="connsiteY138" fmla="*/ 323088 h 1684262"/>
              <a:gd name="connsiteX139" fmla="*/ 758803 w 1206260"/>
              <a:gd name="connsiteY139" fmla="*/ 430816 h 1684262"/>
              <a:gd name="connsiteX140" fmla="*/ 643455 w 1206260"/>
              <a:gd name="connsiteY140" fmla="*/ 396145 h 1684262"/>
              <a:gd name="connsiteX141" fmla="*/ 639550 w 1206260"/>
              <a:gd name="connsiteY141" fmla="*/ 438436 h 1684262"/>
              <a:gd name="connsiteX142" fmla="*/ 682127 w 1206260"/>
              <a:gd name="connsiteY142" fmla="*/ 323088 h 1684262"/>
              <a:gd name="connsiteX143" fmla="*/ 681841 w 1206260"/>
              <a:gd name="connsiteY143" fmla="*/ 323088 h 1684262"/>
              <a:gd name="connsiteX144" fmla="*/ 351323 w 1206260"/>
              <a:gd name="connsiteY144" fmla="*/ 219361 h 1684262"/>
              <a:gd name="connsiteX145" fmla="*/ 383994 w 1206260"/>
              <a:gd name="connsiteY145" fmla="*/ 183070 h 1684262"/>
              <a:gd name="connsiteX146" fmla="*/ 403711 w 1206260"/>
              <a:gd name="connsiteY146" fmla="*/ 175069 h 1684262"/>
              <a:gd name="connsiteX147" fmla="*/ 411331 w 1206260"/>
              <a:gd name="connsiteY147" fmla="*/ 176117 h 1684262"/>
              <a:gd name="connsiteX148" fmla="*/ 569351 w 1206260"/>
              <a:gd name="connsiteY148" fmla="*/ 242792 h 1684262"/>
              <a:gd name="connsiteX149" fmla="*/ 569922 w 1206260"/>
              <a:gd name="connsiteY149" fmla="*/ 242792 h 1684262"/>
              <a:gd name="connsiteX150" fmla="*/ 558873 w 1206260"/>
              <a:gd name="connsiteY150" fmla="*/ 299942 h 1684262"/>
              <a:gd name="connsiteX151" fmla="*/ 351609 w 1206260"/>
              <a:gd name="connsiteY151" fmla="*/ 219075 h 1684262"/>
              <a:gd name="connsiteX152" fmla="*/ 351323 w 1206260"/>
              <a:gd name="connsiteY152" fmla="*/ 219361 h 1684262"/>
              <a:gd name="connsiteX153" fmla="*/ 470767 w 1206260"/>
              <a:gd name="connsiteY153" fmla="*/ 361188 h 1684262"/>
              <a:gd name="connsiteX154" fmla="*/ 566874 w 1206260"/>
              <a:gd name="connsiteY154" fmla="*/ 503396 h 1684262"/>
              <a:gd name="connsiteX155" fmla="*/ 470767 w 1206260"/>
              <a:gd name="connsiteY155" fmla="*/ 361188 h 1684262"/>
              <a:gd name="connsiteX156" fmla="*/ 632216 w 1206260"/>
              <a:gd name="connsiteY156" fmla="*/ 453485 h 1684262"/>
              <a:gd name="connsiteX157" fmla="*/ 699367 w 1206260"/>
              <a:gd name="connsiteY157" fmla="*/ 515112 h 1684262"/>
              <a:gd name="connsiteX158" fmla="*/ 759089 w 1206260"/>
              <a:gd name="connsiteY158" fmla="*/ 438055 h 1684262"/>
              <a:gd name="connsiteX159" fmla="*/ 678317 w 1206260"/>
              <a:gd name="connsiteY159" fmla="*/ 611029 h 1684262"/>
              <a:gd name="connsiteX160" fmla="*/ 640217 w 1206260"/>
              <a:gd name="connsiteY160" fmla="*/ 587978 h 1684262"/>
              <a:gd name="connsiteX161" fmla="*/ 632216 w 1206260"/>
              <a:gd name="connsiteY161" fmla="*/ 453581 h 1684262"/>
              <a:gd name="connsiteX162" fmla="*/ 632216 w 1206260"/>
              <a:gd name="connsiteY162" fmla="*/ 453485 h 1684262"/>
              <a:gd name="connsiteX163" fmla="*/ 686032 w 1206260"/>
              <a:gd name="connsiteY163" fmla="*/ 837819 h 1684262"/>
              <a:gd name="connsiteX164" fmla="*/ 628310 w 1206260"/>
              <a:gd name="connsiteY164" fmla="*/ 930116 h 1684262"/>
              <a:gd name="connsiteX165" fmla="*/ 686032 w 1206260"/>
              <a:gd name="connsiteY165" fmla="*/ 837914 h 1684262"/>
              <a:gd name="connsiteX166" fmla="*/ 686032 w 1206260"/>
              <a:gd name="connsiteY166" fmla="*/ 837819 h 1684262"/>
              <a:gd name="connsiteX167" fmla="*/ 743658 w 1206260"/>
              <a:gd name="connsiteY167" fmla="*/ 1291400 h 1684262"/>
              <a:gd name="connsiteX168" fmla="*/ 547634 w 1206260"/>
              <a:gd name="connsiteY168" fmla="*/ 1206818 h 1684262"/>
              <a:gd name="connsiteX169" fmla="*/ 573446 w 1206260"/>
              <a:gd name="connsiteY169" fmla="*/ 1222439 h 1684262"/>
              <a:gd name="connsiteX170" fmla="*/ 603450 w 1206260"/>
              <a:gd name="connsiteY170" fmla="*/ 1227487 h 1684262"/>
              <a:gd name="connsiteX171" fmla="*/ 743658 w 1206260"/>
              <a:gd name="connsiteY171" fmla="*/ 1291495 h 1684262"/>
              <a:gd name="connsiteX172" fmla="*/ 743658 w 1206260"/>
              <a:gd name="connsiteY172" fmla="*/ 1291400 h 1684262"/>
              <a:gd name="connsiteX173" fmla="*/ 578399 w 1206260"/>
              <a:gd name="connsiteY173" fmla="*/ 945452 h 1684262"/>
              <a:gd name="connsiteX174" fmla="*/ 689842 w 1206260"/>
              <a:gd name="connsiteY174" fmla="*/ 1122236 h 1684262"/>
              <a:gd name="connsiteX175" fmla="*/ 578399 w 1206260"/>
              <a:gd name="connsiteY175" fmla="*/ 945547 h 1684262"/>
              <a:gd name="connsiteX176" fmla="*/ 578399 w 1206260"/>
              <a:gd name="connsiteY176" fmla="*/ 945452 h 1684262"/>
              <a:gd name="connsiteX177" fmla="*/ 351609 w 1206260"/>
              <a:gd name="connsiteY177" fmla="*/ 1045464 h 1684262"/>
              <a:gd name="connsiteX178" fmla="*/ 382375 w 1206260"/>
              <a:gd name="connsiteY178" fmla="*/ 887825 h 1684262"/>
              <a:gd name="connsiteX179" fmla="*/ 351609 w 1206260"/>
              <a:gd name="connsiteY179" fmla="*/ 1045559 h 1684262"/>
              <a:gd name="connsiteX180" fmla="*/ 351609 w 1206260"/>
              <a:gd name="connsiteY180" fmla="*/ 1045464 h 1684262"/>
              <a:gd name="connsiteX181" fmla="*/ 420761 w 1206260"/>
              <a:gd name="connsiteY181" fmla="*/ 1018413 h 1684262"/>
              <a:gd name="connsiteX182" fmla="*/ 605260 w 1206260"/>
              <a:gd name="connsiteY182" fmla="*/ 1180338 h 1684262"/>
              <a:gd name="connsiteX183" fmla="*/ 420761 w 1206260"/>
              <a:gd name="connsiteY183" fmla="*/ 1018413 h 1684262"/>
              <a:gd name="connsiteX184" fmla="*/ 366944 w 1206260"/>
              <a:gd name="connsiteY184" fmla="*/ 1414272 h 1684262"/>
              <a:gd name="connsiteX185" fmla="*/ 597640 w 1206260"/>
              <a:gd name="connsiteY185" fmla="*/ 1460468 h 1684262"/>
              <a:gd name="connsiteX186" fmla="*/ 366944 w 1206260"/>
              <a:gd name="connsiteY186" fmla="*/ 1414463 h 1684262"/>
              <a:gd name="connsiteX187" fmla="*/ 366944 w 1206260"/>
              <a:gd name="connsiteY187" fmla="*/ 1414272 h 1684262"/>
              <a:gd name="connsiteX188" fmla="*/ 536108 w 1206260"/>
              <a:gd name="connsiteY188" fmla="*/ 1644968 h 1684262"/>
              <a:gd name="connsiteX189" fmla="*/ 498008 w 1206260"/>
              <a:gd name="connsiteY189" fmla="*/ 1625918 h 1684262"/>
              <a:gd name="connsiteX190" fmla="*/ 471148 w 1206260"/>
              <a:gd name="connsiteY190" fmla="*/ 1618202 h 1684262"/>
              <a:gd name="connsiteX191" fmla="*/ 471148 w 1206260"/>
              <a:gd name="connsiteY191" fmla="*/ 1664399 h 1684262"/>
              <a:gd name="connsiteX192" fmla="*/ 401901 w 1206260"/>
              <a:gd name="connsiteY192" fmla="*/ 1579817 h 1684262"/>
              <a:gd name="connsiteX193" fmla="*/ 536108 w 1206260"/>
              <a:gd name="connsiteY193" fmla="*/ 1645158 h 1684262"/>
              <a:gd name="connsiteX194" fmla="*/ 536108 w 1206260"/>
              <a:gd name="connsiteY194" fmla="*/ 1644968 h 1684262"/>
              <a:gd name="connsiteX195" fmla="*/ 616785 w 1206260"/>
              <a:gd name="connsiteY195" fmla="*/ 1564196 h 1684262"/>
              <a:gd name="connsiteX196" fmla="*/ 555349 w 1206260"/>
              <a:gd name="connsiteY196" fmla="*/ 1541145 h 1684262"/>
              <a:gd name="connsiteX197" fmla="*/ 638597 w 1206260"/>
              <a:gd name="connsiteY197" fmla="*/ 1493520 h 1684262"/>
              <a:gd name="connsiteX198" fmla="*/ 739848 w 1206260"/>
              <a:gd name="connsiteY198" fmla="*/ 1525715 h 1684262"/>
              <a:gd name="connsiteX199" fmla="*/ 616785 w 1206260"/>
              <a:gd name="connsiteY199" fmla="*/ 1564386 h 1684262"/>
              <a:gd name="connsiteX200" fmla="*/ 616785 w 1206260"/>
              <a:gd name="connsiteY200" fmla="*/ 1564196 h 1684262"/>
              <a:gd name="connsiteX201" fmla="*/ 752231 w 1206260"/>
              <a:gd name="connsiteY201" fmla="*/ 1664779 h 1684262"/>
              <a:gd name="connsiteX202" fmla="*/ 739658 w 1206260"/>
              <a:gd name="connsiteY202" fmla="*/ 1664779 h 1684262"/>
              <a:gd name="connsiteX203" fmla="*/ 731180 w 1206260"/>
              <a:gd name="connsiteY203" fmla="*/ 1664779 h 1684262"/>
              <a:gd name="connsiteX204" fmla="*/ 727561 w 1206260"/>
              <a:gd name="connsiteY204" fmla="*/ 1664779 h 1684262"/>
              <a:gd name="connsiteX205" fmla="*/ 713750 w 1206260"/>
              <a:gd name="connsiteY205" fmla="*/ 1666780 h 1684262"/>
              <a:gd name="connsiteX206" fmla="*/ 704225 w 1206260"/>
              <a:gd name="connsiteY206" fmla="*/ 1665256 h 1684262"/>
              <a:gd name="connsiteX207" fmla="*/ 705558 w 1206260"/>
              <a:gd name="connsiteY207" fmla="*/ 1667733 h 1684262"/>
              <a:gd name="connsiteX208" fmla="*/ 790045 w 1206260"/>
              <a:gd name="connsiteY208" fmla="*/ 1610106 h 1684262"/>
              <a:gd name="connsiteX209" fmla="*/ 752231 w 1206260"/>
              <a:gd name="connsiteY209" fmla="*/ 1664970 h 1684262"/>
              <a:gd name="connsiteX210" fmla="*/ 752231 w 1206260"/>
              <a:gd name="connsiteY210" fmla="*/ 1664779 h 1684262"/>
              <a:gd name="connsiteX211" fmla="*/ 857863 w 1206260"/>
              <a:gd name="connsiteY211" fmla="*/ 1591056 h 1684262"/>
              <a:gd name="connsiteX212" fmla="*/ 838813 w 1206260"/>
              <a:gd name="connsiteY212" fmla="*/ 1568958 h 1684262"/>
              <a:gd name="connsiteX213" fmla="*/ 836146 w 1206260"/>
              <a:gd name="connsiteY213" fmla="*/ 1564291 h 1684262"/>
              <a:gd name="connsiteX214" fmla="*/ 955179 w 1206260"/>
              <a:gd name="connsiteY214" fmla="*/ 1500720 h 1684262"/>
              <a:gd name="connsiteX215" fmla="*/ 1066493 w 1206260"/>
              <a:gd name="connsiteY215" fmla="*/ 1492065 h 1684262"/>
              <a:gd name="connsiteX216" fmla="*/ 857863 w 1206260"/>
              <a:gd name="connsiteY216" fmla="*/ 1591247 h 1684262"/>
              <a:gd name="connsiteX217" fmla="*/ 857863 w 1206260"/>
              <a:gd name="connsiteY217" fmla="*/ 1591056 h 1684262"/>
              <a:gd name="connsiteX218" fmla="*/ 1054979 w 1206260"/>
              <a:gd name="connsiteY218" fmla="*/ 1445037 h 1684262"/>
              <a:gd name="connsiteX219" fmla="*/ 916632 w 1206260"/>
              <a:gd name="connsiteY219" fmla="*/ 1468184 h 1684262"/>
              <a:gd name="connsiteX220" fmla="*/ 1028170 w 1206260"/>
              <a:gd name="connsiteY220" fmla="*/ 1445228 h 1684262"/>
              <a:gd name="connsiteX221" fmla="*/ 1054979 w 1206260"/>
              <a:gd name="connsiteY221" fmla="*/ 1445037 h 1684262"/>
              <a:gd name="connsiteX222" fmla="*/ 862816 w 1206260"/>
              <a:gd name="connsiteY222" fmla="*/ 1410462 h 1684262"/>
              <a:gd name="connsiteX223" fmla="*/ 647551 w 1206260"/>
              <a:gd name="connsiteY223" fmla="*/ 1448562 h 1684262"/>
              <a:gd name="connsiteX224" fmla="*/ 862816 w 1206260"/>
              <a:gd name="connsiteY224" fmla="*/ 1410653 h 1684262"/>
              <a:gd name="connsiteX225" fmla="*/ 862816 w 1206260"/>
              <a:gd name="connsiteY225" fmla="*/ 1410462 h 1684262"/>
              <a:gd name="connsiteX226" fmla="*/ 689842 w 1206260"/>
              <a:gd name="connsiteY226" fmla="*/ 1391412 h 1684262"/>
              <a:gd name="connsiteX227" fmla="*/ 924347 w 1206260"/>
              <a:gd name="connsiteY227" fmla="*/ 1306830 h 1684262"/>
              <a:gd name="connsiteX228" fmla="*/ 689842 w 1206260"/>
              <a:gd name="connsiteY228" fmla="*/ 1391412 h 1684262"/>
              <a:gd name="connsiteX229" fmla="*/ 1162663 w 1206260"/>
              <a:gd name="connsiteY229" fmla="*/ 1057085 h 1684262"/>
              <a:gd name="connsiteX230" fmla="*/ 1148756 w 1206260"/>
              <a:gd name="connsiteY230" fmla="*/ 1134428 h 1684262"/>
              <a:gd name="connsiteX231" fmla="*/ 1066841 w 1206260"/>
              <a:gd name="connsiteY231" fmla="*/ 1139762 h 1684262"/>
              <a:gd name="connsiteX232" fmla="*/ 1035790 w 1206260"/>
              <a:gd name="connsiteY232" fmla="*/ 1087755 h 1684262"/>
              <a:gd name="connsiteX233" fmla="*/ 1162663 w 1206260"/>
              <a:gd name="connsiteY233" fmla="*/ 1057085 h 1684262"/>
              <a:gd name="connsiteX234" fmla="*/ 987913 w 1206260"/>
              <a:gd name="connsiteY234" fmla="*/ 1181170 h 1684262"/>
              <a:gd name="connsiteX235" fmla="*/ 958923 w 1206260"/>
              <a:gd name="connsiteY235" fmla="*/ 1264444 h 1684262"/>
              <a:gd name="connsiteX236" fmla="*/ 905107 w 1206260"/>
              <a:gd name="connsiteY236" fmla="*/ 1118330 h 1684262"/>
              <a:gd name="connsiteX237" fmla="*/ 987913 w 1206260"/>
              <a:gd name="connsiteY237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283886 w 1206260"/>
              <a:gd name="connsiteY50" fmla="*/ 1268063 h 1684262"/>
              <a:gd name="connsiteX51" fmla="*/ 284934 w 1206260"/>
              <a:gd name="connsiteY51" fmla="*/ 1275207 h 1684262"/>
              <a:gd name="connsiteX52" fmla="*/ 395615 w 1206260"/>
              <a:gd name="connsiteY52" fmla="*/ 1319117 h 1684262"/>
              <a:gd name="connsiteX53" fmla="*/ 257026 w 1206260"/>
              <a:gd name="connsiteY53" fmla="*/ 1309592 h 1684262"/>
              <a:gd name="connsiteX54" fmla="*/ 257026 w 1206260"/>
              <a:gd name="connsiteY54" fmla="*/ 1309592 h 1684262"/>
              <a:gd name="connsiteX55" fmla="*/ 248263 w 1206260"/>
              <a:gd name="connsiteY55" fmla="*/ 1308259 h 1684262"/>
              <a:gd name="connsiteX56" fmla="*/ 247691 w 1206260"/>
              <a:gd name="connsiteY56" fmla="*/ 1308735 h 1684262"/>
              <a:gd name="connsiteX57" fmla="*/ 229880 w 1206260"/>
              <a:gd name="connsiteY57" fmla="*/ 1312259 h 1684262"/>
              <a:gd name="connsiteX58" fmla="*/ 146155 w 1206260"/>
              <a:gd name="connsiteY58" fmla="*/ 1230344 h 1684262"/>
              <a:gd name="connsiteX59" fmla="*/ 115389 w 1206260"/>
              <a:gd name="connsiteY59" fmla="*/ 1430369 h 1684262"/>
              <a:gd name="connsiteX60" fmla="*/ 349799 w 1206260"/>
              <a:gd name="connsiteY60" fmla="*/ 1480280 h 1684262"/>
              <a:gd name="connsiteX61" fmla="*/ 299507 w 1206260"/>
              <a:gd name="connsiteY61" fmla="*/ 1464659 h 1684262"/>
              <a:gd name="connsiteX62" fmla="*/ 321034 w 1206260"/>
              <a:gd name="connsiteY62" fmla="*/ 1477042 h 1684262"/>
              <a:gd name="connsiteX63" fmla="*/ 330559 w 1206260"/>
              <a:gd name="connsiteY63" fmla="*/ 1484376 h 1684262"/>
              <a:gd name="connsiteX64" fmla="*/ 388280 w 1206260"/>
              <a:gd name="connsiteY64" fmla="*/ 1545717 h 1684262"/>
              <a:gd name="connsiteX65" fmla="*/ 348847 w 1206260"/>
              <a:gd name="connsiteY65" fmla="*/ 1542479 h 1684262"/>
              <a:gd name="connsiteX66" fmla="*/ 255883 w 1206260"/>
              <a:gd name="connsiteY66" fmla="*/ 1502664 h 1684262"/>
              <a:gd name="connsiteX67" fmla="*/ 255883 w 1206260"/>
              <a:gd name="connsiteY67" fmla="*/ 1502664 h 1684262"/>
              <a:gd name="connsiteX68" fmla="*/ 239976 w 1206260"/>
              <a:gd name="connsiteY68" fmla="*/ 1484281 h 1684262"/>
              <a:gd name="connsiteX69" fmla="*/ 203495 w 1206260"/>
              <a:gd name="connsiteY69" fmla="*/ 1484281 h 1684262"/>
              <a:gd name="connsiteX70" fmla="*/ 187303 w 1206260"/>
              <a:gd name="connsiteY70" fmla="*/ 1499140 h 1684262"/>
              <a:gd name="connsiteX71" fmla="*/ 490674 w 1206260"/>
              <a:gd name="connsiteY71" fmla="*/ 1673352 h 1684262"/>
              <a:gd name="connsiteX72" fmla="*/ 757374 w 1206260"/>
              <a:gd name="connsiteY72" fmla="*/ 1682401 h 1684262"/>
              <a:gd name="connsiteX73" fmla="*/ 988070 w 1206260"/>
              <a:gd name="connsiteY73" fmla="*/ 1594485 h 1684262"/>
              <a:gd name="connsiteX74" fmla="*/ 1152566 w 1206260"/>
              <a:gd name="connsiteY74" fmla="*/ 1394460 h 1684262"/>
              <a:gd name="connsiteX75" fmla="*/ 918822 w 1206260"/>
              <a:gd name="connsiteY75" fmla="*/ 1363507 h 1684262"/>
              <a:gd name="connsiteX76" fmla="*/ 802904 w 1206260"/>
              <a:gd name="connsiteY76" fmla="*/ 1350454 h 1684262"/>
              <a:gd name="connsiteX77" fmla="*/ 841956 w 1206260"/>
              <a:gd name="connsiteY77" fmla="*/ 1326547 h 1684262"/>
              <a:gd name="connsiteX78" fmla="*/ 1018286 w 1206260"/>
              <a:gd name="connsiteY78" fmla="*/ 1315425 h 1684262"/>
              <a:gd name="connsiteX79" fmla="*/ 980354 w 1206260"/>
              <a:gd name="connsiteY79" fmla="*/ 1268921 h 1684262"/>
              <a:gd name="connsiteX80" fmla="*/ 1091488 w 1206260"/>
              <a:gd name="connsiteY80" fmla="*/ 1221043 h 1684262"/>
              <a:gd name="connsiteX81" fmla="*/ 911203 w 1206260"/>
              <a:gd name="connsiteY81" fmla="*/ 1022890 h 1684262"/>
              <a:gd name="connsiteX82" fmla="*/ 1193429 w 1206260"/>
              <a:gd name="connsiteY82" fmla="*/ 899446 h 1684262"/>
              <a:gd name="connsiteX83" fmla="*/ 759089 w 1206260"/>
              <a:gd name="connsiteY83" fmla="*/ 61246 h 1684262"/>
              <a:gd name="connsiteX84" fmla="*/ 720989 w 1206260"/>
              <a:gd name="connsiteY84" fmla="*/ 145828 h 1684262"/>
              <a:gd name="connsiteX85" fmla="*/ 759089 w 1206260"/>
              <a:gd name="connsiteY85" fmla="*/ 61436 h 1684262"/>
              <a:gd name="connsiteX86" fmla="*/ 759089 w 1206260"/>
              <a:gd name="connsiteY86" fmla="*/ 61246 h 1684262"/>
              <a:gd name="connsiteX87" fmla="*/ 363611 w 1206260"/>
              <a:gd name="connsiteY87" fmla="*/ 545783 h 1684262"/>
              <a:gd name="connsiteX88" fmla="*/ 348275 w 1206260"/>
              <a:gd name="connsiteY88" fmla="*/ 553498 h 1684262"/>
              <a:gd name="connsiteX89" fmla="*/ 363611 w 1206260"/>
              <a:gd name="connsiteY89" fmla="*/ 545783 h 1684262"/>
              <a:gd name="connsiteX90" fmla="*/ 232451 w 1206260"/>
              <a:gd name="connsiteY90" fmla="*/ 523113 h 1684262"/>
              <a:gd name="connsiteX91" fmla="*/ 254694 w 1206260"/>
              <a:gd name="connsiteY91" fmla="*/ 664096 h 1684262"/>
              <a:gd name="connsiteX92" fmla="*/ 232451 w 1206260"/>
              <a:gd name="connsiteY92" fmla="*/ 523113 h 1684262"/>
              <a:gd name="connsiteX93" fmla="*/ 340084 w 1206260"/>
              <a:gd name="connsiteY93" fmla="*/ 692277 h 1684262"/>
              <a:gd name="connsiteX94" fmla="*/ 470767 w 1206260"/>
              <a:gd name="connsiteY94" fmla="*/ 684562 h 1684262"/>
              <a:gd name="connsiteX95" fmla="*/ 340084 w 1206260"/>
              <a:gd name="connsiteY95" fmla="*/ 691896 h 1684262"/>
              <a:gd name="connsiteX96" fmla="*/ 340084 w 1206260"/>
              <a:gd name="connsiteY96" fmla="*/ 692277 h 1684262"/>
              <a:gd name="connsiteX97" fmla="*/ 382375 w 1206260"/>
              <a:gd name="connsiteY97" fmla="*/ 615410 h 1684262"/>
              <a:gd name="connsiteX98" fmla="*/ 516868 w 1206260"/>
              <a:gd name="connsiteY98" fmla="*/ 688372 h 1684262"/>
              <a:gd name="connsiteX99" fmla="*/ 382661 w 1206260"/>
              <a:gd name="connsiteY99" fmla="*/ 615029 h 1684262"/>
              <a:gd name="connsiteX100" fmla="*/ 382375 w 1206260"/>
              <a:gd name="connsiteY100" fmla="*/ 615410 h 1684262"/>
              <a:gd name="connsiteX101" fmla="*/ 201400 w 1206260"/>
              <a:gd name="connsiteY101" fmla="*/ 907542 h 1684262"/>
              <a:gd name="connsiteX102" fmla="*/ 163300 w 1206260"/>
              <a:gd name="connsiteY102" fmla="*/ 838295 h 1684262"/>
              <a:gd name="connsiteX103" fmla="*/ 201686 w 1206260"/>
              <a:gd name="connsiteY103" fmla="*/ 907161 h 1684262"/>
              <a:gd name="connsiteX104" fmla="*/ 201400 w 1206260"/>
              <a:gd name="connsiteY104" fmla="*/ 907542 h 1684262"/>
              <a:gd name="connsiteX105" fmla="*/ 97811 w 1206260"/>
              <a:gd name="connsiteY105" fmla="*/ 1285557 h 1684262"/>
              <a:gd name="connsiteX106" fmla="*/ 123279 w 1206260"/>
              <a:gd name="connsiteY106" fmla="*/ 1264178 h 1684262"/>
              <a:gd name="connsiteX107" fmla="*/ 231975 w 1206260"/>
              <a:gd name="connsiteY107" fmla="*/ 1341501 h 1684262"/>
              <a:gd name="connsiteX108" fmla="*/ 97811 w 1206260"/>
              <a:gd name="connsiteY108" fmla="*/ 1285557 h 1684262"/>
              <a:gd name="connsiteX109" fmla="*/ 232928 w 1206260"/>
              <a:gd name="connsiteY109" fmla="*/ 1376077 h 1684262"/>
              <a:gd name="connsiteX110" fmla="*/ 279029 w 1206260"/>
              <a:gd name="connsiteY110" fmla="*/ 1379887 h 1684262"/>
              <a:gd name="connsiteX111" fmla="*/ 232451 w 1206260"/>
              <a:gd name="connsiteY111" fmla="*/ 1376077 h 1684262"/>
              <a:gd name="connsiteX112" fmla="*/ 232928 w 1206260"/>
              <a:gd name="connsiteY112" fmla="*/ 1376077 h 1684262"/>
              <a:gd name="connsiteX113" fmla="*/ 856244 w 1206260"/>
              <a:gd name="connsiteY113" fmla="*/ 715613 h 1684262"/>
              <a:gd name="connsiteX114" fmla="*/ 817635 w 1206260"/>
              <a:gd name="connsiteY114" fmla="*/ 708913 h 1684262"/>
              <a:gd name="connsiteX115" fmla="*/ 721084 w 1206260"/>
              <a:gd name="connsiteY115" fmla="*/ 657225 h 1684262"/>
              <a:gd name="connsiteX116" fmla="*/ 855767 w 1206260"/>
              <a:gd name="connsiteY116" fmla="*/ 715613 h 1684262"/>
              <a:gd name="connsiteX117" fmla="*/ 856244 w 1206260"/>
              <a:gd name="connsiteY117" fmla="*/ 715613 h 1684262"/>
              <a:gd name="connsiteX118" fmla="*/ 663458 w 1206260"/>
              <a:gd name="connsiteY118" fmla="*/ 722662 h 1684262"/>
              <a:gd name="connsiteX119" fmla="*/ 644408 w 1206260"/>
              <a:gd name="connsiteY119" fmla="*/ 807149 h 1684262"/>
              <a:gd name="connsiteX120" fmla="*/ 662981 w 1206260"/>
              <a:gd name="connsiteY120" fmla="*/ 723138 h 1684262"/>
              <a:gd name="connsiteX121" fmla="*/ 663458 w 1206260"/>
              <a:gd name="connsiteY121" fmla="*/ 722662 h 1684262"/>
              <a:gd name="connsiteX122" fmla="*/ 628882 w 1206260"/>
              <a:gd name="connsiteY122" fmla="*/ 753332 h 1684262"/>
              <a:gd name="connsiteX123" fmla="*/ 655742 w 1206260"/>
              <a:gd name="connsiteY123" fmla="*/ 726472 h 1684262"/>
              <a:gd name="connsiteX124" fmla="*/ 628406 w 1206260"/>
              <a:gd name="connsiteY124" fmla="*/ 753332 h 1684262"/>
              <a:gd name="connsiteX125" fmla="*/ 628882 w 1206260"/>
              <a:gd name="connsiteY125" fmla="*/ 753332 h 1684262"/>
              <a:gd name="connsiteX126" fmla="*/ 771090 w 1206260"/>
              <a:gd name="connsiteY126" fmla="*/ 757237 h 1684262"/>
              <a:gd name="connsiteX127" fmla="*/ 690318 w 1206260"/>
              <a:gd name="connsiteY127" fmla="*/ 822579 h 1684262"/>
              <a:gd name="connsiteX128" fmla="*/ 770614 w 1206260"/>
              <a:gd name="connsiteY128" fmla="*/ 757237 h 1684262"/>
              <a:gd name="connsiteX129" fmla="*/ 771090 w 1206260"/>
              <a:gd name="connsiteY129" fmla="*/ 757237 h 1684262"/>
              <a:gd name="connsiteX130" fmla="*/ 759565 w 1206260"/>
              <a:gd name="connsiteY130" fmla="*/ 538162 h 1684262"/>
              <a:gd name="connsiteX131" fmla="*/ 851767 w 1206260"/>
              <a:gd name="connsiteY131" fmla="*/ 480536 h 1684262"/>
              <a:gd name="connsiteX132" fmla="*/ 759089 w 1206260"/>
              <a:gd name="connsiteY132" fmla="*/ 538067 h 1684262"/>
              <a:gd name="connsiteX133" fmla="*/ 759565 w 1206260"/>
              <a:gd name="connsiteY133" fmla="*/ 538162 h 1684262"/>
              <a:gd name="connsiteX134" fmla="*/ 877961 w 1206260"/>
              <a:gd name="connsiteY134" fmla="*/ 342138 h 1684262"/>
              <a:gd name="connsiteX135" fmla="*/ 812619 w 1206260"/>
              <a:gd name="connsiteY135" fmla="*/ 442055 h 1684262"/>
              <a:gd name="connsiteX136" fmla="*/ 877961 w 1206260"/>
              <a:gd name="connsiteY136" fmla="*/ 342138 h 1684262"/>
              <a:gd name="connsiteX137" fmla="*/ 681841 w 1206260"/>
              <a:gd name="connsiteY137" fmla="*/ 323088 h 1684262"/>
              <a:gd name="connsiteX138" fmla="*/ 758803 w 1206260"/>
              <a:gd name="connsiteY138" fmla="*/ 430816 h 1684262"/>
              <a:gd name="connsiteX139" fmla="*/ 643455 w 1206260"/>
              <a:gd name="connsiteY139" fmla="*/ 396145 h 1684262"/>
              <a:gd name="connsiteX140" fmla="*/ 639550 w 1206260"/>
              <a:gd name="connsiteY140" fmla="*/ 438436 h 1684262"/>
              <a:gd name="connsiteX141" fmla="*/ 682127 w 1206260"/>
              <a:gd name="connsiteY141" fmla="*/ 323088 h 1684262"/>
              <a:gd name="connsiteX142" fmla="*/ 681841 w 1206260"/>
              <a:gd name="connsiteY142" fmla="*/ 323088 h 1684262"/>
              <a:gd name="connsiteX143" fmla="*/ 351323 w 1206260"/>
              <a:gd name="connsiteY143" fmla="*/ 219361 h 1684262"/>
              <a:gd name="connsiteX144" fmla="*/ 383994 w 1206260"/>
              <a:gd name="connsiteY144" fmla="*/ 183070 h 1684262"/>
              <a:gd name="connsiteX145" fmla="*/ 403711 w 1206260"/>
              <a:gd name="connsiteY145" fmla="*/ 175069 h 1684262"/>
              <a:gd name="connsiteX146" fmla="*/ 411331 w 1206260"/>
              <a:gd name="connsiteY146" fmla="*/ 176117 h 1684262"/>
              <a:gd name="connsiteX147" fmla="*/ 569351 w 1206260"/>
              <a:gd name="connsiteY147" fmla="*/ 242792 h 1684262"/>
              <a:gd name="connsiteX148" fmla="*/ 569922 w 1206260"/>
              <a:gd name="connsiteY148" fmla="*/ 242792 h 1684262"/>
              <a:gd name="connsiteX149" fmla="*/ 558873 w 1206260"/>
              <a:gd name="connsiteY149" fmla="*/ 299942 h 1684262"/>
              <a:gd name="connsiteX150" fmla="*/ 351609 w 1206260"/>
              <a:gd name="connsiteY150" fmla="*/ 219075 h 1684262"/>
              <a:gd name="connsiteX151" fmla="*/ 351323 w 1206260"/>
              <a:gd name="connsiteY151" fmla="*/ 219361 h 1684262"/>
              <a:gd name="connsiteX152" fmla="*/ 470767 w 1206260"/>
              <a:gd name="connsiteY152" fmla="*/ 361188 h 1684262"/>
              <a:gd name="connsiteX153" fmla="*/ 566874 w 1206260"/>
              <a:gd name="connsiteY153" fmla="*/ 503396 h 1684262"/>
              <a:gd name="connsiteX154" fmla="*/ 470767 w 1206260"/>
              <a:gd name="connsiteY154" fmla="*/ 361188 h 1684262"/>
              <a:gd name="connsiteX155" fmla="*/ 632216 w 1206260"/>
              <a:gd name="connsiteY155" fmla="*/ 453485 h 1684262"/>
              <a:gd name="connsiteX156" fmla="*/ 699367 w 1206260"/>
              <a:gd name="connsiteY156" fmla="*/ 515112 h 1684262"/>
              <a:gd name="connsiteX157" fmla="*/ 759089 w 1206260"/>
              <a:gd name="connsiteY157" fmla="*/ 438055 h 1684262"/>
              <a:gd name="connsiteX158" fmla="*/ 678317 w 1206260"/>
              <a:gd name="connsiteY158" fmla="*/ 611029 h 1684262"/>
              <a:gd name="connsiteX159" fmla="*/ 640217 w 1206260"/>
              <a:gd name="connsiteY159" fmla="*/ 587978 h 1684262"/>
              <a:gd name="connsiteX160" fmla="*/ 632216 w 1206260"/>
              <a:gd name="connsiteY160" fmla="*/ 453581 h 1684262"/>
              <a:gd name="connsiteX161" fmla="*/ 632216 w 1206260"/>
              <a:gd name="connsiteY161" fmla="*/ 453485 h 1684262"/>
              <a:gd name="connsiteX162" fmla="*/ 686032 w 1206260"/>
              <a:gd name="connsiteY162" fmla="*/ 837819 h 1684262"/>
              <a:gd name="connsiteX163" fmla="*/ 628310 w 1206260"/>
              <a:gd name="connsiteY163" fmla="*/ 930116 h 1684262"/>
              <a:gd name="connsiteX164" fmla="*/ 686032 w 1206260"/>
              <a:gd name="connsiteY164" fmla="*/ 837914 h 1684262"/>
              <a:gd name="connsiteX165" fmla="*/ 686032 w 1206260"/>
              <a:gd name="connsiteY165" fmla="*/ 837819 h 1684262"/>
              <a:gd name="connsiteX166" fmla="*/ 743658 w 1206260"/>
              <a:gd name="connsiteY166" fmla="*/ 1291400 h 1684262"/>
              <a:gd name="connsiteX167" fmla="*/ 547634 w 1206260"/>
              <a:gd name="connsiteY167" fmla="*/ 1206818 h 1684262"/>
              <a:gd name="connsiteX168" fmla="*/ 573446 w 1206260"/>
              <a:gd name="connsiteY168" fmla="*/ 1222439 h 1684262"/>
              <a:gd name="connsiteX169" fmla="*/ 603450 w 1206260"/>
              <a:gd name="connsiteY169" fmla="*/ 1227487 h 1684262"/>
              <a:gd name="connsiteX170" fmla="*/ 743658 w 1206260"/>
              <a:gd name="connsiteY170" fmla="*/ 1291495 h 1684262"/>
              <a:gd name="connsiteX171" fmla="*/ 743658 w 1206260"/>
              <a:gd name="connsiteY171" fmla="*/ 1291400 h 1684262"/>
              <a:gd name="connsiteX172" fmla="*/ 578399 w 1206260"/>
              <a:gd name="connsiteY172" fmla="*/ 945452 h 1684262"/>
              <a:gd name="connsiteX173" fmla="*/ 689842 w 1206260"/>
              <a:gd name="connsiteY173" fmla="*/ 1122236 h 1684262"/>
              <a:gd name="connsiteX174" fmla="*/ 578399 w 1206260"/>
              <a:gd name="connsiteY174" fmla="*/ 945547 h 1684262"/>
              <a:gd name="connsiteX175" fmla="*/ 578399 w 1206260"/>
              <a:gd name="connsiteY175" fmla="*/ 945452 h 1684262"/>
              <a:gd name="connsiteX176" fmla="*/ 351609 w 1206260"/>
              <a:gd name="connsiteY176" fmla="*/ 1045464 h 1684262"/>
              <a:gd name="connsiteX177" fmla="*/ 382375 w 1206260"/>
              <a:gd name="connsiteY177" fmla="*/ 887825 h 1684262"/>
              <a:gd name="connsiteX178" fmla="*/ 351609 w 1206260"/>
              <a:gd name="connsiteY178" fmla="*/ 1045559 h 1684262"/>
              <a:gd name="connsiteX179" fmla="*/ 351609 w 1206260"/>
              <a:gd name="connsiteY179" fmla="*/ 1045464 h 1684262"/>
              <a:gd name="connsiteX180" fmla="*/ 420761 w 1206260"/>
              <a:gd name="connsiteY180" fmla="*/ 1018413 h 1684262"/>
              <a:gd name="connsiteX181" fmla="*/ 605260 w 1206260"/>
              <a:gd name="connsiteY181" fmla="*/ 1180338 h 1684262"/>
              <a:gd name="connsiteX182" fmla="*/ 420761 w 1206260"/>
              <a:gd name="connsiteY182" fmla="*/ 1018413 h 1684262"/>
              <a:gd name="connsiteX183" fmla="*/ 366944 w 1206260"/>
              <a:gd name="connsiteY183" fmla="*/ 1414272 h 1684262"/>
              <a:gd name="connsiteX184" fmla="*/ 597640 w 1206260"/>
              <a:gd name="connsiteY184" fmla="*/ 1460468 h 1684262"/>
              <a:gd name="connsiteX185" fmla="*/ 366944 w 1206260"/>
              <a:gd name="connsiteY185" fmla="*/ 1414463 h 1684262"/>
              <a:gd name="connsiteX186" fmla="*/ 366944 w 1206260"/>
              <a:gd name="connsiteY186" fmla="*/ 1414272 h 1684262"/>
              <a:gd name="connsiteX187" fmla="*/ 536108 w 1206260"/>
              <a:gd name="connsiteY187" fmla="*/ 1644968 h 1684262"/>
              <a:gd name="connsiteX188" fmla="*/ 498008 w 1206260"/>
              <a:gd name="connsiteY188" fmla="*/ 1625918 h 1684262"/>
              <a:gd name="connsiteX189" fmla="*/ 471148 w 1206260"/>
              <a:gd name="connsiteY189" fmla="*/ 1618202 h 1684262"/>
              <a:gd name="connsiteX190" fmla="*/ 471148 w 1206260"/>
              <a:gd name="connsiteY190" fmla="*/ 1664399 h 1684262"/>
              <a:gd name="connsiteX191" fmla="*/ 401901 w 1206260"/>
              <a:gd name="connsiteY191" fmla="*/ 1579817 h 1684262"/>
              <a:gd name="connsiteX192" fmla="*/ 536108 w 1206260"/>
              <a:gd name="connsiteY192" fmla="*/ 1645158 h 1684262"/>
              <a:gd name="connsiteX193" fmla="*/ 536108 w 1206260"/>
              <a:gd name="connsiteY193" fmla="*/ 1644968 h 1684262"/>
              <a:gd name="connsiteX194" fmla="*/ 616785 w 1206260"/>
              <a:gd name="connsiteY194" fmla="*/ 1564196 h 1684262"/>
              <a:gd name="connsiteX195" fmla="*/ 555349 w 1206260"/>
              <a:gd name="connsiteY195" fmla="*/ 1541145 h 1684262"/>
              <a:gd name="connsiteX196" fmla="*/ 638597 w 1206260"/>
              <a:gd name="connsiteY196" fmla="*/ 1493520 h 1684262"/>
              <a:gd name="connsiteX197" fmla="*/ 739848 w 1206260"/>
              <a:gd name="connsiteY197" fmla="*/ 1525715 h 1684262"/>
              <a:gd name="connsiteX198" fmla="*/ 616785 w 1206260"/>
              <a:gd name="connsiteY198" fmla="*/ 1564386 h 1684262"/>
              <a:gd name="connsiteX199" fmla="*/ 616785 w 1206260"/>
              <a:gd name="connsiteY199" fmla="*/ 1564196 h 1684262"/>
              <a:gd name="connsiteX200" fmla="*/ 752231 w 1206260"/>
              <a:gd name="connsiteY200" fmla="*/ 1664779 h 1684262"/>
              <a:gd name="connsiteX201" fmla="*/ 739658 w 1206260"/>
              <a:gd name="connsiteY201" fmla="*/ 1664779 h 1684262"/>
              <a:gd name="connsiteX202" fmla="*/ 731180 w 1206260"/>
              <a:gd name="connsiteY202" fmla="*/ 1664779 h 1684262"/>
              <a:gd name="connsiteX203" fmla="*/ 727561 w 1206260"/>
              <a:gd name="connsiteY203" fmla="*/ 1664779 h 1684262"/>
              <a:gd name="connsiteX204" fmla="*/ 713750 w 1206260"/>
              <a:gd name="connsiteY204" fmla="*/ 1666780 h 1684262"/>
              <a:gd name="connsiteX205" fmla="*/ 704225 w 1206260"/>
              <a:gd name="connsiteY205" fmla="*/ 1665256 h 1684262"/>
              <a:gd name="connsiteX206" fmla="*/ 705558 w 1206260"/>
              <a:gd name="connsiteY206" fmla="*/ 1667733 h 1684262"/>
              <a:gd name="connsiteX207" fmla="*/ 790045 w 1206260"/>
              <a:gd name="connsiteY207" fmla="*/ 1610106 h 1684262"/>
              <a:gd name="connsiteX208" fmla="*/ 752231 w 1206260"/>
              <a:gd name="connsiteY208" fmla="*/ 1664970 h 1684262"/>
              <a:gd name="connsiteX209" fmla="*/ 752231 w 1206260"/>
              <a:gd name="connsiteY209" fmla="*/ 1664779 h 1684262"/>
              <a:gd name="connsiteX210" fmla="*/ 857863 w 1206260"/>
              <a:gd name="connsiteY210" fmla="*/ 1591056 h 1684262"/>
              <a:gd name="connsiteX211" fmla="*/ 838813 w 1206260"/>
              <a:gd name="connsiteY211" fmla="*/ 1568958 h 1684262"/>
              <a:gd name="connsiteX212" fmla="*/ 836146 w 1206260"/>
              <a:gd name="connsiteY212" fmla="*/ 1564291 h 1684262"/>
              <a:gd name="connsiteX213" fmla="*/ 955179 w 1206260"/>
              <a:gd name="connsiteY213" fmla="*/ 1500720 h 1684262"/>
              <a:gd name="connsiteX214" fmla="*/ 1066493 w 1206260"/>
              <a:gd name="connsiteY214" fmla="*/ 1492065 h 1684262"/>
              <a:gd name="connsiteX215" fmla="*/ 857863 w 1206260"/>
              <a:gd name="connsiteY215" fmla="*/ 1591247 h 1684262"/>
              <a:gd name="connsiteX216" fmla="*/ 857863 w 1206260"/>
              <a:gd name="connsiteY216" fmla="*/ 1591056 h 1684262"/>
              <a:gd name="connsiteX217" fmla="*/ 1054979 w 1206260"/>
              <a:gd name="connsiteY217" fmla="*/ 1445037 h 1684262"/>
              <a:gd name="connsiteX218" fmla="*/ 916632 w 1206260"/>
              <a:gd name="connsiteY218" fmla="*/ 1468184 h 1684262"/>
              <a:gd name="connsiteX219" fmla="*/ 1028170 w 1206260"/>
              <a:gd name="connsiteY219" fmla="*/ 1445228 h 1684262"/>
              <a:gd name="connsiteX220" fmla="*/ 1054979 w 1206260"/>
              <a:gd name="connsiteY220" fmla="*/ 1445037 h 1684262"/>
              <a:gd name="connsiteX221" fmla="*/ 862816 w 1206260"/>
              <a:gd name="connsiteY221" fmla="*/ 1410462 h 1684262"/>
              <a:gd name="connsiteX222" fmla="*/ 647551 w 1206260"/>
              <a:gd name="connsiteY222" fmla="*/ 1448562 h 1684262"/>
              <a:gd name="connsiteX223" fmla="*/ 862816 w 1206260"/>
              <a:gd name="connsiteY223" fmla="*/ 1410653 h 1684262"/>
              <a:gd name="connsiteX224" fmla="*/ 862816 w 1206260"/>
              <a:gd name="connsiteY224" fmla="*/ 1410462 h 1684262"/>
              <a:gd name="connsiteX225" fmla="*/ 689842 w 1206260"/>
              <a:gd name="connsiteY225" fmla="*/ 1391412 h 1684262"/>
              <a:gd name="connsiteX226" fmla="*/ 924347 w 1206260"/>
              <a:gd name="connsiteY226" fmla="*/ 1306830 h 1684262"/>
              <a:gd name="connsiteX227" fmla="*/ 689842 w 1206260"/>
              <a:gd name="connsiteY227" fmla="*/ 1391412 h 1684262"/>
              <a:gd name="connsiteX228" fmla="*/ 1162663 w 1206260"/>
              <a:gd name="connsiteY228" fmla="*/ 1057085 h 1684262"/>
              <a:gd name="connsiteX229" fmla="*/ 1148756 w 1206260"/>
              <a:gd name="connsiteY229" fmla="*/ 1134428 h 1684262"/>
              <a:gd name="connsiteX230" fmla="*/ 1066841 w 1206260"/>
              <a:gd name="connsiteY230" fmla="*/ 1139762 h 1684262"/>
              <a:gd name="connsiteX231" fmla="*/ 1035790 w 1206260"/>
              <a:gd name="connsiteY231" fmla="*/ 1087755 h 1684262"/>
              <a:gd name="connsiteX232" fmla="*/ 1162663 w 1206260"/>
              <a:gd name="connsiteY232" fmla="*/ 1057085 h 1684262"/>
              <a:gd name="connsiteX233" fmla="*/ 987913 w 1206260"/>
              <a:gd name="connsiteY233" fmla="*/ 1181170 h 1684262"/>
              <a:gd name="connsiteX234" fmla="*/ 958923 w 1206260"/>
              <a:gd name="connsiteY234" fmla="*/ 1264444 h 1684262"/>
              <a:gd name="connsiteX235" fmla="*/ 905107 w 1206260"/>
              <a:gd name="connsiteY235" fmla="*/ 1118330 h 1684262"/>
              <a:gd name="connsiteX236" fmla="*/ 987913 w 1206260"/>
              <a:gd name="connsiteY236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283886 w 1206260"/>
              <a:gd name="connsiteY49" fmla="*/ 1268063 h 1684262"/>
              <a:gd name="connsiteX50" fmla="*/ 284934 w 1206260"/>
              <a:gd name="connsiteY50" fmla="*/ 1275207 h 1684262"/>
              <a:gd name="connsiteX51" fmla="*/ 395615 w 1206260"/>
              <a:gd name="connsiteY51" fmla="*/ 1319117 h 1684262"/>
              <a:gd name="connsiteX52" fmla="*/ 257026 w 1206260"/>
              <a:gd name="connsiteY52" fmla="*/ 1309592 h 1684262"/>
              <a:gd name="connsiteX53" fmla="*/ 257026 w 1206260"/>
              <a:gd name="connsiteY53" fmla="*/ 1309592 h 1684262"/>
              <a:gd name="connsiteX54" fmla="*/ 248263 w 1206260"/>
              <a:gd name="connsiteY54" fmla="*/ 1308259 h 1684262"/>
              <a:gd name="connsiteX55" fmla="*/ 247691 w 1206260"/>
              <a:gd name="connsiteY55" fmla="*/ 1308735 h 1684262"/>
              <a:gd name="connsiteX56" fmla="*/ 229880 w 1206260"/>
              <a:gd name="connsiteY56" fmla="*/ 1312259 h 1684262"/>
              <a:gd name="connsiteX57" fmla="*/ 146155 w 1206260"/>
              <a:gd name="connsiteY57" fmla="*/ 1230344 h 1684262"/>
              <a:gd name="connsiteX58" fmla="*/ 115389 w 1206260"/>
              <a:gd name="connsiteY58" fmla="*/ 1430369 h 1684262"/>
              <a:gd name="connsiteX59" fmla="*/ 349799 w 1206260"/>
              <a:gd name="connsiteY59" fmla="*/ 1480280 h 1684262"/>
              <a:gd name="connsiteX60" fmla="*/ 299507 w 1206260"/>
              <a:gd name="connsiteY60" fmla="*/ 1464659 h 1684262"/>
              <a:gd name="connsiteX61" fmla="*/ 321034 w 1206260"/>
              <a:gd name="connsiteY61" fmla="*/ 1477042 h 1684262"/>
              <a:gd name="connsiteX62" fmla="*/ 330559 w 1206260"/>
              <a:gd name="connsiteY62" fmla="*/ 1484376 h 1684262"/>
              <a:gd name="connsiteX63" fmla="*/ 388280 w 1206260"/>
              <a:gd name="connsiteY63" fmla="*/ 1545717 h 1684262"/>
              <a:gd name="connsiteX64" fmla="*/ 348847 w 1206260"/>
              <a:gd name="connsiteY64" fmla="*/ 1542479 h 1684262"/>
              <a:gd name="connsiteX65" fmla="*/ 255883 w 1206260"/>
              <a:gd name="connsiteY65" fmla="*/ 1502664 h 1684262"/>
              <a:gd name="connsiteX66" fmla="*/ 255883 w 1206260"/>
              <a:gd name="connsiteY66" fmla="*/ 1502664 h 1684262"/>
              <a:gd name="connsiteX67" fmla="*/ 239976 w 1206260"/>
              <a:gd name="connsiteY67" fmla="*/ 1484281 h 1684262"/>
              <a:gd name="connsiteX68" fmla="*/ 203495 w 1206260"/>
              <a:gd name="connsiteY68" fmla="*/ 1484281 h 1684262"/>
              <a:gd name="connsiteX69" fmla="*/ 187303 w 1206260"/>
              <a:gd name="connsiteY69" fmla="*/ 1499140 h 1684262"/>
              <a:gd name="connsiteX70" fmla="*/ 490674 w 1206260"/>
              <a:gd name="connsiteY70" fmla="*/ 1673352 h 1684262"/>
              <a:gd name="connsiteX71" fmla="*/ 757374 w 1206260"/>
              <a:gd name="connsiteY71" fmla="*/ 1682401 h 1684262"/>
              <a:gd name="connsiteX72" fmla="*/ 988070 w 1206260"/>
              <a:gd name="connsiteY72" fmla="*/ 1594485 h 1684262"/>
              <a:gd name="connsiteX73" fmla="*/ 1152566 w 1206260"/>
              <a:gd name="connsiteY73" fmla="*/ 1394460 h 1684262"/>
              <a:gd name="connsiteX74" fmla="*/ 918822 w 1206260"/>
              <a:gd name="connsiteY74" fmla="*/ 1363507 h 1684262"/>
              <a:gd name="connsiteX75" fmla="*/ 802904 w 1206260"/>
              <a:gd name="connsiteY75" fmla="*/ 1350454 h 1684262"/>
              <a:gd name="connsiteX76" fmla="*/ 841956 w 1206260"/>
              <a:gd name="connsiteY76" fmla="*/ 1326547 h 1684262"/>
              <a:gd name="connsiteX77" fmla="*/ 1018286 w 1206260"/>
              <a:gd name="connsiteY77" fmla="*/ 1315425 h 1684262"/>
              <a:gd name="connsiteX78" fmla="*/ 980354 w 1206260"/>
              <a:gd name="connsiteY78" fmla="*/ 1268921 h 1684262"/>
              <a:gd name="connsiteX79" fmla="*/ 1091488 w 1206260"/>
              <a:gd name="connsiteY79" fmla="*/ 1221043 h 1684262"/>
              <a:gd name="connsiteX80" fmla="*/ 911203 w 1206260"/>
              <a:gd name="connsiteY80" fmla="*/ 1022890 h 1684262"/>
              <a:gd name="connsiteX81" fmla="*/ 1193429 w 1206260"/>
              <a:gd name="connsiteY81" fmla="*/ 899446 h 1684262"/>
              <a:gd name="connsiteX82" fmla="*/ 759089 w 1206260"/>
              <a:gd name="connsiteY82" fmla="*/ 61246 h 1684262"/>
              <a:gd name="connsiteX83" fmla="*/ 720989 w 1206260"/>
              <a:gd name="connsiteY83" fmla="*/ 145828 h 1684262"/>
              <a:gd name="connsiteX84" fmla="*/ 759089 w 1206260"/>
              <a:gd name="connsiteY84" fmla="*/ 61436 h 1684262"/>
              <a:gd name="connsiteX85" fmla="*/ 759089 w 1206260"/>
              <a:gd name="connsiteY85" fmla="*/ 61246 h 1684262"/>
              <a:gd name="connsiteX86" fmla="*/ 363611 w 1206260"/>
              <a:gd name="connsiteY86" fmla="*/ 545783 h 1684262"/>
              <a:gd name="connsiteX87" fmla="*/ 348275 w 1206260"/>
              <a:gd name="connsiteY87" fmla="*/ 553498 h 1684262"/>
              <a:gd name="connsiteX88" fmla="*/ 363611 w 1206260"/>
              <a:gd name="connsiteY88" fmla="*/ 545783 h 1684262"/>
              <a:gd name="connsiteX89" fmla="*/ 232451 w 1206260"/>
              <a:gd name="connsiteY89" fmla="*/ 523113 h 1684262"/>
              <a:gd name="connsiteX90" fmla="*/ 254694 w 1206260"/>
              <a:gd name="connsiteY90" fmla="*/ 664096 h 1684262"/>
              <a:gd name="connsiteX91" fmla="*/ 232451 w 1206260"/>
              <a:gd name="connsiteY91" fmla="*/ 523113 h 1684262"/>
              <a:gd name="connsiteX92" fmla="*/ 340084 w 1206260"/>
              <a:gd name="connsiteY92" fmla="*/ 692277 h 1684262"/>
              <a:gd name="connsiteX93" fmla="*/ 470767 w 1206260"/>
              <a:gd name="connsiteY93" fmla="*/ 684562 h 1684262"/>
              <a:gd name="connsiteX94" fmla="*/ 340084 w 1206260"/>
              <a:gd name="connsiteY94" fmla="*/ 691896 h 1684262"/>
              <a:gd name="connsiteX95" fmla="*/ 340084 w 1206260"/>
              <a:gd name="connsiteY95" fmla="*/ 692277 h 1684262"/>
              <a:gd name="connsiteX96" fmla="*/ 382375 w 1206260"/>
              <a:gd name="connsiteY96" fmla="*/ 615410 h 1684262"/>
              <a:gd name="connsiteX97" fmla="*/ 516868 w 1206260"/>
              <a:gd name="connsiteY97" fmla="*/ 688372 h 1684262"/>
              <a:gd name="connsiteX98" fmla="*/ 382661 w 1206260"/>
              <a:gd name="connsiteY98" fmla="*/ 615029 h 1684262"/>
              <a:gd name="connsiteX99" fmla="*/ 382375 w 1206260"/>
              <a:gd name="connsiteY99" fmla="*/ 615410 h 1684262"/>
              <a:gd name="connsiteX100" fmla="*/ 201400 w 1206260"/>
              <a:gd name="connsiteY100" fmla="*/ 907542 h 1684262"/>
              <a:gd name="connsiteX101" fmla="*/ 163300 w 1206260"/>
              <a:gd name="connsiteY101" fmla="*/ 838295 h 1684262"/>
              <a:gd name="connsiteX102" fmla="*/ 201686 w 1206260"/>
              <a:gd name="connsiteY102" fmla="*/ 907161 h 1684262"/>
              <a:gd name="connsiteX103" fmla="*/ 201400 w 1206260"/>
              <a:gd name="connsiteY103" fmla="*/ 907542 h 1684262"/>
              <a:gd name="connsiteX104" fmla="*/ 97811 w 1206260"/>
              <a:gd name="connsiteY104" fmla="*/ 1285557 h 1684262"/>
              <a:gd name="connsiteX105" fmla="*/ 123279 w 1206260"/>
              <a:gd name="connsiteY105" fmla="*/ 1264178 h 1684262"/>
              <a:gd name="connsiteX106" fmla="*/ 231975 w 1206260"/>
              <a:gd name="connsiteY106" fmla="*/ 1341501 h 1684262"/>
              <a:gd name="connsiteX107" fmla="*/ 97811 w 1206260"/>
              <a:gd name="connsiteY107" fmla="*/ 1285557 h 1684262"/>
              <a:gd name="connsiteX108" fmla="*/ 232928 w 1206260"/>
              <a:gd name="connsiteY108" fmla="*/ 1376077 h 1684262"/>
              <a:gd name="connsiteX109" fmla="*/ 279029 w 1206260"/>
              <a:gd name="connsiteY109" fmla="*/ 1379887 h 1684262"/>
              <a:gd name="connsiteX110" fmla="*/ 232451 w 1206260"/>
              <a:gd name="connsiteY110" fmla="*/ 1376077 h 1684262"/>
              <a:gd name="connsiteX111" fmla="*/ 232928 w 1206260"/>
              <a:gd name="connsiteY111" fmla="*/ 1376077 h 1684262"/>
              <a:gd name="connsiteX112" fmla="*/ 856244 w 1206260"/>
              <a:gd name="connsiteY112" fmla="*/ 715613 h 1684262"/>
              <a:gd name="connsiteX113" fmla="*/ 817635 w 1206260"/>
              <a:gd name="connsiteY113" fmla="*/ 708913 h 1684262"/>
              <a:gd name="connsiteX114" fmla="*/ 721084 w 1206260"/>
              <a:gd name="connsiteY114" fmla="*/ 657225 h 1684262"/>
              <a:gd name="connsiteX115" fmla="*/ 855767 w 1206260"/>
              <a:gd name="connsiteY115" fmla="*/ 715613 h 1684262"/>
              <a:gd name="connsiteX116" fmla="*/ 856244 w 1206260"/>
              <a:gd name="connsiteY116" fmla="*/ 715613 h 1684262"/>
              <a:gd name="connsiteX117" fmla="*/ 663458 w 1206260"/>
              <a:gd name="connsiteY117" fmla="*/ 722662 h 1684262"/>
              <a:gd name="connsiteX118" fmla="*/ 644408 w 1206260"/>
              <a:gd name="connsiteY118" fmla="*/ 807149 h 1684262"/>
              <a:gd name="connsiteX119" fmla="*/ 662981 w 1206260"/>
              <a:gd name="connsiteY119" fmla="*/ 723138 h 1684262"/>
              <a:gd name="connsiteX120" fmla="*/ 663458 w 1206260"/>
              <a:gd name="connsiteY120" fmla="*/ 722662 h 1684262"/>
              <a:gd name="connsiteX121" fmla="*/ 628882 w 1206260"/>
              <a:gd name="connsiteY121" fmla="*/ 753332 h 1684262"/>
              <a:gd name="connsiteX122" fmla="*/ 655742 w 1206260"/>
              <a:gd name="connsiteY122" fmla="*/ 726472 h 1684262"/>
              <a:gd name="connsiteX123" fmla="*/ 628406 w 1206260"/>
              <a:gd name="connsiteY123" fmla="*/ 753332 h 1684262"/>
              <a:gd name="connsiteX124" fmla="*/ 628882 w 1206260"/>
              <a:gd name="connsiteY124" fmla="*/ 753332 h 1684262"/>
              <a:gd name="connsiteX125" fmla="*/ 771090 w 1206260"/>
              <a:gd name="connsiteY125" fmla="*/ 757237 h 1684262"/>
              <a:gd name="connsiteX126" fmla="*/ 690318 w 1206260"/>
              <a:gd name="connsiteY126" fmla="*/ 822579 h 1684262"/>
              <a:gd name="connsiteX127" fmla="*/ 770614 w 1206260"/>
              <a:gd name="connsiteY127" fmla="*/ 757237 h 1684262"/>
              <a:gd name="connsiteX128" fmla="*/ 771090 w 1206260"/>
              <a:gd name="connsiteY128" fmla="*/ 757237 h 1684262"/>
              <a:gd name="connsiteX129" fmla="*/ 759565 w 1206260"/>
              <a:gd name="connsiteY129" fmla="*/ 538162 h 1684262"/>
              <a:gd name="connsiteX130" fmla="*/ 851767 w 1206260"/>
              <a:gd name="connsiteY130" fmla="*/ 480536 h 1684262"/>
              <a:gd name="connsiteX131" fmla="*/ 759089 w 1206260"/>
              <a:gd name="connsiteY131" fmla="*/ 538067 h 1684262"/>
              <a:gd name="connsiteX132" fmla="*/ 759565 w 1206260"/>
              <a:gd name="connsiteY132" fmla="*/ 538162 h 1684262"/>
              <a:gd name="connsiteX133" fmla="*/ 877961 w 1206260"/>
              <a:gd name="connsiteY133" fmla="*/ 342138 h 1684262"/>
              <a:gd name="connsiteX134" fmla="*/ 812619 w 1206260"/>
              <a:gd name="connsiteY134" fmla="*/ 442055 h 1684262"/>
              <a:gd name="connsiteX135" fmla="*/ 877961 w 1206260"/>
              <a:gd name="connsiteY135" fmla="*/ 342138 h 1684262"/>
              <a:gd name="connsiteX136" fmla="*/ 681841 w 1206260"/>
              <a:gd name="connsiteY136" fmla="*/ 323088 h 1684262"/>
              <a:gd name="connsiteX137" fmla="*/ 758803 w 1206260"/>
              <a:gd name="connsiteY137" fmla="*/ 430816 h 1684262"/>
              <a:gd name="connsiteX138" fmla="*/ 643455 w 1206260"/>
              <a:gd name="connsiteY138" fmla="*/ 396145 h 1684262"/>
              <a:gd name="connsiteX139" fmla="*/ 639550 w 1206260"/>
              <a:gd name="connsiteY139" fmla="*/ 438436 h 1684262"/>
              <a:gd name="connsiteX140" fmla="*/ 682127 w 1206260"/>
              <a:gd name="connsiteY140" fmla="*/ 323088 h 1684262"/>
              <a:gd name="connsiteX141" fmla="*/ 681841 w 1206260"/>
              <a:gd name="connsiteY141" fmla="*/ 323088 h 1684262"/>
              <a:gd name="connsiteX142" fmla="*/ 351323 w 1206260"/>
              <a:gd name="connsiteY142" fmla="*/ 219361 h 1684262"/>
              <a:gd name="connsiteX143" fmla="*/ 383994 w 1206260"/>
              <a:gd name="connsiteY143" fmla="*/ 183070 h 1684262"/>
              <a:gd name="connsiteX144" fmla="*/ 403711 w 1206260"/>
              <a:gd name="connsiteY144" fmla="*/ 175069 h 1684262"/>
              <a:gd name="connsiteX145" fmla="*/ 411331 w 1206260"/>
              <a:gd name="connsiteY145" fmla="*/ 176117 h 1684262"/>
              <a:gd name="connsiteX146" fmla="*/ 569351 w 1206260"/>
              <a:gd name="connsiteY146" fmla="*/ 242792 h 1684262"/>
              <a:gd name="connsiteX147" fmla="*/ 569922 w 1206260"/>
              <a:gd name="connsiteY147" fmla="*/ 242792 h 1684262"/>
              <a:gd name="connsiteX148" fmla="*/ 558873 w 1206260"/>
              <a:gd name="connsiteY148" fmla="*/ 299942 h 1684262"/>
              <a:gd name="connsiteX149" fmla="*/ 351609 w 1206260"/>
              <a:gd name="connsiteY149" fmla="*/ 219075 h 1684262"/>
              <a:gd name="connsiteX150" fmla="*/ 351323 w 1206260"/>
              <a:gd name="connsiteY150" fmla="*/ 219361 h 1684262"/>
              <a:gd name="connsiteX151" fmla="*/ 470767 w 1206260"/>
              <a:gd name="connsiteY151" fmla="*/ 361188 h 1684262"/>
              <a:gd name="connsiteX152" fmla="*/ 566874 w 1206260"/>
              <a:gd name="connsiteY152" fmla="*/ 503396 h 1684262"/>
              <a:gd name="connsiteX153" fmla="*/ 470767 w 1206260"/>
              <a:gd name="connsiteY153" fmla="*/ 361188 h 1684262"/>
              <a:gd name="connsiteX154" fmla="*/ 632216 w 1206260"/>
              <a:gd name="connsiteY154" fmla="*/ 453485 h 1684262"/>
              <a:gd name="connsiteX155" fmla="*/ 699367 w 1206260"/>
              <a:gd name="connsiteY155" fmla="*/ 515112 h 1684262"/>
              <a:gd name="connsiteX156" fmla="*/ 759089 w 1206260"/>
              <a:gd name="connsiteY156" fmla="*/ 438055 h 1684262"/>
              <a:gd name="connsiteX157" fmla="*/ 678317 w 1206260"/>
              <a:gd name="connsiteY157" fmla="*/ 611029 h 1684262"/>
              <a:gd name="connsiteX158" fmla="*/ 640217 w 1206260"/>
              <a:gd name="connsiteY158" fmla="*/ 587978 h 1684262"/>
              <a:gd name="connsiteX159" fmla="*/ 632216 w 1206260"/>
              <a:gd name="connsiteY159" fmla="*/ 453581 h 1684262"/>
              <a:gd name="connsiteX160" fmla="*/ 632216 w 1206260"/>
              <a:gd name="connsiteY160" fmla="*/ 453485 h 1684262"/>
              <a:gd name="connsiteX161" fmla="*/ 686032 w 1206260"/>
              <a:gd name="connsiteY161" fmla="*/ 837819 h 1684262"/>
              <a:gd name="connsiteX162" fmla="*/ 628310 w 1206260"/>
              <a:gd name="connsiteY162" fmla="*/ 930116 h 1684262"/>
              <a:gd name="connsiteX163" fmla="*/ 686032 w 1206260"/>
              <a:gd name="connsiteY163" fmla="*/ 837914 h 1684262"/>
              <a:gd name="connsiteX164" fmla="*/ 686032 w 1206260"/>
              <a:gd name="connsiteY164" fmla="*/ 837819 h 1684262"/>
              <a:gd name="connsiteX165" fmla="*/ 743658 w 1206260"/>
              <a:gd name="connsiteY165" fmla="*/ 1291400 h 1684262"/>
              <a:gd name="connsiteX166" fmla="*/ 547634 w 1206260"/>
              <a:gd name="connsiteY166" fmla="*/ 1206818 h 1684262"/>
              <a:gd name="connsiteX167" fmla="*/ 573446 w 1206260"/>
              <a:gd name="connsiteY167" fmla="*/ 1222439 h 1684262"/>
              <a:gd name="connsiteX168" fmla="*/ 603450 w 1206260"/>
              <a:gd name="connsiteY168" fmla="*/ 1227487 h 1684262"/>
              <a:gd name="connsiteX169" fmla="*/ 743658 w 1206260"/>
              <a:gd name="connsiteY169" fmla="*/ 1291495 h 1684262"/>
              <a:gd name="connsiteX170" fmla="*/ 743658 w 1206260"/>
              <a:gd name="connsiteY170" fmla="*/ 1291400 h 1684262"/>
              <a:gd name="connsiteX171" fmla="*/ 578399 w 1206260"/>
              <a:gd name="connsiteY171" fmla="*/ 945452 h 1684262"/>
              <a:gd name="connsiteX172" fmla="*/ 689842 w 1206260"/>
              <a:gd name="connsiteY172" fmla="*/ 1122236 h 1684262"/>
              <a:gd name="connsiteX173" fmla="*/ 578399 w 1206260"/>
              <a:gd name="connsiteY173" fmla="*/ 945547 h 1684262"/>
              <a:gd name="connsiteX174" fmla="*/ 578399 w 1206260"/>
              <a:gd name="connsiteY174" fmla="*/ 945452 h 1684262"/>
              <a:gd name="connsiteX175" fmla="*/ 351609 w 1206260"/>
              <a:gd name="connsiteY175" fmla="*/ 1045464 h 1684262"/>
              <a:gd name="connsiteX176" fmla="*/ 382375 w 1206260"/>
              <a:gd name="connsiteY176" fmla="*/ 887825 h 1684262"/>
              <a:gd name="connsiteX177" fmla="*/ 351609 w 1206260"/>
              <a:gd name="connsiteY177" fmla="*/ 1045559 h 1684262"/>
              <a:gd name="connsiteX178" fmla="*/ 351609 w 1206260"/>
              <a:gd name="connsiteY178" fmla="*/ 1045464 h 1684262"/>
              <a:gd name="connsiteX179" fmla="*/ 420761 w 1206260"/>
              <a:gd name="connsiteY179" fmla="*/ 1018413 h 1684262"/>
              <a:gd name="connsiteX180" fmla="*/ 605260 w 1206260"/>
              <a:gd name="connsiteY180" fmla="*/ 1180338 h 1684262"/>
              <a:gd name="connsiteX181" fmla="*/ 420761 w 1206260"/>
              <a:gd name="connsiteY181" fmla="*/ 1018413 h 1684262"/>
              <a:gd name="connsiteX182" fmla="*/ 366944 w 1206260"/>
              <a:gd name="connsiteY182" fmla="*/ 1414272 h 1684262"/>
              <a:gd name="connsiteX183" fmla="*/ 597640 w 1206260"/>
              <a:gd name="connsiteY183" fmla="*/ 1460468 h 1684262"/>
              <a:gd name="connsiteX184" fmla="*/ 366944 w 1206260"/>
              <a:gd name="connsiteY184" fmla="*/ 1414463 h 1684262"/>
              <a:gd name="connsiteX185" fmla="*/ 366944 w 1206260"/>
              <a:gd name="connsiteY185" fmla="*/ 1414272 h 1684262"/>
              <a:gd name="connsiteX186" fmla="*/ 536108 w 1206260"/>
              <a:gd name="connsiteY186" fmla="*/ 1644968 h 1684262"/>
              <a:gd name="connsiteX187" fmla="*/ 498008 w 1206260"/>
              <a:gd name="connsiteY187" fmla="*/ 1625918 h 1684262"/>
              <a:gd name="connsiteX188" fmla="*/ 471148 w 1206260"/>
              <a:gd name="connsiteY188" fmla="*/ 1618202 h 1684262"/>
              <a:gd name="connsiteX189" fmla="*/ 471148 w 1206260"/>
              <a:gd name="connsiteY189" fmla="*/ 1664399 h 1684262"/>
              <a:gd name="connsiteX190" fmla="*/ 401901 w 1206260"/>
              <a:gd name="connsiteY190" fmla="*/ 1579817 h 1684262"/>
              <a:gd name="connsiteX191" fmla="*/ 536108 w 1206260"/>
              <a:gd name="connsiteY191" fmla="*/ 1645158 h 1684262"/>
              <a:gd name="connsiteX192" fmla="*/ 536108 w 1206260"/>
              <a:gd name="connsiteY192" fmla="*/ 1644968 h 1684262"/>
              <a:gd name="connsiteX193" fmla="*/ 616785 w 1206260"/>
              <a:gd name="connsiteY193" fmla="*/ 1564196 h 1684262"/>
              <a:gd name="connsiteX194" fmla="*/ 555349 w 1206260"/>
              <a:gd name="connsiteY194" fmla="*/ 1541145 h 1684262"/>
              <a:gd name="connsiteX195" fmla="*/ 638597 w 1206260"/>
              <a:gd name="connsiteY195" fmla="*/ 1493520 h 1684262"/>
              <a:gd name="connsiteX196" fmla="*/ 739848 w 1206260"/>
              <a:gd name="connsiteY196" fmla="*/ 1525715 h 1684262"/>
              <a:gd name="connsiteX197" fmla="*/ 616785 w 1206260"/>
              <a:gd name="connsiteY197" fmla="*/ 1564386 h 1684262"/>
              <a:gd name="connsiteX198" fmla="*/ 616785 w 1206260"/>
              <a:gd name="connsiteY198" fmla="*/ 1564196 h 1684262"/>
              <a:gd name="connsiteX199" fmla="*/ 752231 w 1206260"/>
              <a:gd name="connsiteY199" fmla="*/ 1664779 h 1684262"/>
              <a:gd name="connsiteX200" fmla="*/ 739658 w 1206260"/>
              <a:gd name="connsiteY200" fmla="*/ 1664779 h 1684262"/>
              <a:gd name="connsiteX201" fmla="*/ 731180 w 1206260"/>
              <a:gd name="connsiteY201" fmla="*/ 1664779 h 1684262"/>
              <a:gd name="connsiteX202" fmla="*/ 727561 w 1206260"/>
              <a:gd name="connsiteY202" fmla="*/ 1664779 h 1684262"/>
              <a:gd name="connsiteX203" fmla="*/ 713750 w 1206260"/>
              <a:gd name="connsiteY203" fmla="*/ 1666780 h 1684262"/>
              <a:gd name="connsiteX204" fmla="*/ 704225 w 1206260"/>
              <a:gd name="connsiteY204" fmla="*/ 1665256 h 1684262"/>
              <a:gd name="connsiteX205" fmla="*/ 705558 w 1206260"/>
              <a:gd name="connsiteY205" fmla="*/ 1667733 h 1684262"/>
              <a:gd name="connsiteX206" fmla="*/ 790045 w 1206260"/>
              <a:gd name="connsiteY206" fmla="*/ 1610106 h 1684262"/>
              <a:gd name="connsiteX207" fmla="*/ 752231 w 1206260"/>
              <a:gd name="connsiteY207" fmla="*/ 1664970 h 1684262"/>
              <a:gd name="connsiteX208" fmla="*/ 752231 w 1206260"/>
              <a:gd name="connsiteY208" fmla="*/ 1664779 h 1684262"/>
              <a:gd name="connsiteX209" fmla="*/ 857863 w 1206260"/>
              <a:gd name="connsiteY209" fmla="*/ 1591056 h 1684262"/>
              <a:gd name="connsiteX210" fmla="*/ 838813 w 1206260"/>
              <a:gd name="connsiteY210" fmla="*/ 1568958 h 1684262"/>
              <a:gd name="connsiteX211" fmla="*/ 836146 w 1206260"/>
              <a:gd name="connsiteY211" fmla="*/ 1564291 h 1684262"/>
              <a:gd name="connsiteX212" fmla="*/ 955179 w 1206260"/>
              <a:gd name="connsiteY212" fmla="*/ 1500720 h 1684262"/>
              <a:gd name="connsiteX213" fmla="*/ 1066493 w 1206260"/>
              <a:gd name="connsiteY213" fmla="*/ 1492065 h 1684262"/>
              <a:gd name="connsiteX214" fmla="*/ 857863 w 1206260"/>
              <a:gd name="connsiteY214" fmla="*/ 1591247 h 1684262"/>
              <a:gd name="connsiteX215" fmla="*/ 857863 w 1206260"/>
              <a:gd name="connsiteY215" fmla="*/ 1591056 h 1684262"/>
              <a:gd name="connsiteX216" fmla="*/ 1054979 w 1206260"/>
              <a:gd name="connsiteY216" fmla="*/ 1445037 h 1684262"/>
              <a:gd name="connsiteX217" fmla="*/ 916632 w 1206260"/>
              <a:gd name="connsiteY217" fmla="*/ 1468184 h 1684262"/>
              <a:gd name="connsiteX218" fmla="*/ 1028170 w 1206260"/>
              <a:gd name="connsiteY218" fmla="*/ 1445228 h 1684262"/>
              <a:gd name="connsiteX219" fmla="*/ 1054979 w 1206260"/>
              <a:gd name="connsiteY219" fmla="*/ 1445037 h 1684262"/>
              <a:gd name="connsiteX220" fmla="*/ 862816 w 1206260"/>
              <a:gd name="connsiteY220" fmla="*/ 1410462 h 1684262"/>
              <a:gd name="connsiteX221" fmla="*/ 647551 w 1206260"/>
              <a:gd name="connsiteY221" fmla="*/ 1448562 h 1684262"/>
              <a:gd name="connsiteX222" fmla="*/ 862816 w 1206260"/>
              <a:gd name="connsiteY222" fmla="*/ 1410653 h 1684262"/>
              <a:gd name="connsiteX223" fmla="*/ 862816 w 1206260"/>
              <a:gd name="connsiteY223" fmla="*/ 1410462 h 1684262"/>
              <a:gd name="connsiteX224" fmla="*/ 689842 w 1206260"/>
              <a:gd name="connsiteY224" fmla="*/ 1391412 h 1684262"/>
              <a:gd name="connsiteX225" fmla="*/ 924347 w 1206260"/>
              <a:gd name="connsiteY225" fmla="*/ 1306830 h 1684262"/>
              <a:gd name="connsiteX226" fmla="*/ 689842 w 1206260"/>
              <a:gd name="connsiteY226" fmla="*/ 1391412 h 1684262"/>
              <a:gd name="connsiteX227" fmla="*/ 1162663 w 1206260"/>
              <a:gd name="connsiteY227" fmla="*/ 1057085 h 1684262"/>
              <a:gd name="connsiteX228" fmla="*/ 1148756 w 1206260"/>
              <a:gd name="connsiteY228" fmla="*/ 1134428 h 1684262"/>
              <a:gd name="connsiteX229" fmla="*/ 1066841 w 1206260"/>
              <a:gd name="connsiteY229" fmla="*/ 1139762 h 1684262"/>
              <a:gd name="connsiteX230" fmla="*/ 1035790 w 1206260"/>
              <a:gd name="connsiteY230" fmla="*/ 1087755 h 1684262"/>
              <a:gd name="connsiteX231" fmla="*/ 1162663 w 1206260"/>
              <a:gd name="connsiteY231" fmla="*/ 1057085 h 1684262"/>
              <a:gd name="connsiteX232" fmla="*/ 987913 w 1206260"/>
              <a:gd name="connsiteY232" fmla="*/ 1181170 h 1684262"/>
              <a:gd name="connsiteX233" fmla="*/ 958923 w 1206260"/>
              <a:gd name="connsiteY233" fmla="*/ 1264444 h 1684262"/>
              <a:gd name="connsiteX234" fmla="*/ 905107 w 1206260"/>
              <a:gd name="connsiteY234" fmla="*/ 1118330 h 1684262"/>
              <a:gd name="connsiteX235" fmla="*/ 987913 w 1206260"/>
              <a:gd name="connsiteY235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283886 w 1206260"/>
              <a:gd name="connsiteY48" fmla="*/ 1268063 h 1684262"/>
              <a:gd name="connsiteX49" fmla="*/ 284934 w 1206260"/>
              <a:gd name="connsiteY49" fmla="*/ 1275207 h 1684262"/>
              <a:gd name="connsiteX50" fmla="*/ 395615 w 1206260"/>
              <a:gd name="connsiteY50" fmla="*/ 1319117 h 1684262"/>
              <a:gd name="connsiteX51" fmla="*/ 257026 w 1206260"/>
              <a:gd name="connsiteY51" fmla="*/ 1309592 h 1684262"/>
              <a:gd name="connsiteX52" fmla="*/ 257026 w 1206260"/>
              <a:gd name="connsiteY52" fmla="*/ 1309592 h 1684262"/>
              <a:gd name="connsiteX53" fmla="*/ 248263 w 1206260"/>
              <a:gd name="connsiteY53" fmla="*/ 1308259 h 1684262"/>
              <a:gd name="connsiteX54" fmla="*/ 247691 w 1206260"/>
              <a:gd name="connsiteY54" fmla="*/ 1308735 h 1684262"/>
              <a:gd name="connsiteX55" fmla="*/ 229880 w 1206260"/>
              <a:gd name="connsiteY55" fmla="*/ 1312259 h 1684262"/>
              <a:gd name="connsiteX56" fmla="*/ 146155 w 1206260"/>
              <a:gd name="connsiteY56" fmla="*/ 1230344 h 1684262"/>
              <a:gd name="connsiteX57" fmla="*/ 115389 w 1206260"/>
              <a:gd name="connsiteY57" fmla="*/ 1430369 h 1684262"/>
              <a:gd name="connsiteX58" fmla="*/ 349799 w 1206260"/>
              <a:gd name="connsiteY58" fmla="*/ 1480280 h 1684262"/>
              <a:gd name="connsiteX59" fmla="*/ 299507 w 1206260"/>
              <a:gd name="connsiteY59" fmla="*/ 1464659 h 1684262"/>
              <a:gd name="connsiteX60" fmla="*/ 321034 w 1206260"/>
              <a:gd name="connsiteY60" fmla="*/ 1477042 h 1684262"/>
              <a:gd name="connsiteX61" fmla="*/ 330559 w 1206260"/>
              <a:gd name="connsiteY61" fmla="*/ 1484376 h 1684262"/>
              <a:gd name="connsiteX62" fmla="*/ 388280 w 1206260"/>
              <a:gd name="connsiteY62" fmla="*/ 1545717 h 1684262"/>
              <a:gd name="connsiteX63" fmla="*/ 348847 w 1206260"/>
              <a:gd name="connsiteY63" fmla="*/ 1542479 h 1684262"/>
              <a:gd name="connsiteX64" fmla="*/ 255883 w 1206260"/>
              <a:gd name="connsiteY64" fmla="*/ 1502664 h 1684262"/>
              <a:gd name="connsiteX65" fmla="*/ 255883 w 1206260"/>
              <a:gd name="connsiteY65" fmla="*/ 1502664 h 1684262"/>
              <a:gd name="connsiteX66" fmla="*/ 239976 w 1206260"/>
              <a:gd name="connsiteY66" fmla="*/ 1484281 h 1684262"/>
              <a:gd name="connsiteX67" fmla="*/ 203495 w 1206260"/>
              <a:gd name="connsiteY67" fmla="*/ 1484281 h 1684262"/>
              <a:gd name="connsiteX68" fmla="*/ 187303 w 1206260"/>
              <a:gd name="connsiteY68" fmla="*/ 1499140 h 1684262"/>
              <a:gd name="connsiteX69" fmla="*/ 490674 w 1206260"/>
              <a:gd name="connsiteY69" fmla="*/ 1673352 h 1684262"/>
              <a:gd name="connsiteX70" fmla="*/ 757374 w 1206260"/>
              <a:gd name="connsiteY70" fmla="*/ 1682401 h 1684262"/>
              <a:gd name="connsiteX71" fmla="*/ 988070 w 1206260"/>
              <a:gd name="connsiteY71" fmla="*/ 1594485 h 1684262"/>
              <a:gd name="connsiteX72" fmla="*/ 1152566 w 1206260"/>
              <a:gd name="connsiteY72" fmla="*/ 1394460 h 1684262"/>
              <a:gd name="connsiteX73" fmla="*/ 918822 w 1206260"/>
              <a:gd name="connsiteY73" fmla="*/ 1363507 h 1684262"/>
              <a:gd name="connsiteX74" fmla="*/ 802904 w 1206260"/>
              <a:gd name="connsiteY74" fmla="*/ 1350454 h 1684262"/>
              <a:gd name="connsiteX75" fmla="*/ 841956 w 1206260"/>
              <a:gd name="connsiteY75" fmla="*/ 1326547 h 1684262"/>
              <a:gd name="connsiteX76" fmla="*/ 1018286 w 1206260"/>
              <a:gd name="connsiteY76" fmla="*/ 1315425 h 1684262"/>
              <a:gd name="connsiteX77" fmla="*/ 980354 w 1206260"/>
              <a:gd name="connsiteY77" fmla="*/ 1268921 h 1684262"/>
              <a:gd name="connsiteX78" fmla="*/ 1091488 w 1206260"/>
              <a:gd name="connsiteY78" fmla="*/ 1221043 h 1684262"/>
              <a:gd name="connsiteX79" fmla="*/ 911203 w 1206260"/>
              <a:gd name="connsiteY79" fmla="*/ 1022890 h 1684262"/>
              <a:gd name="connsiteX80" fmla="*/ 1193429 w 1206260"/>
              <a:gd name="connsiteY80" fmla="*/ 899446 h 1684262"/>
              <a:gd name="connsiteX81" fmla="*/ 759089 w 1206260"/>
              <a:gd name="connsiteY81" fmla="*/ 61246 h 1684262"/>
              <a:gd name="connsiteX82" fmla="*/ 720989 w 1206260"/>
              <a:gd name="connsiteY82" fmla="*/ 145828 h 1684262"/>
              <a:gd name="connsiteX83" fmla="*/ 759089 w 1206260"/>
              <a:gd name="connsiteY83" fmla="*/ 61436 h 1684262"/>
              <a:gd name="connsiteX84" fmla="*/ 759089 w 1206260"/>
              <a:gd name="connsiteY84" fmla="*/ 61246 h 1684262"/>
              <a:gd name="connsiteX85" fmla="*/ 363611 w 1206260"/>
              <a:gd name="connsiteY85" fmla="*/ 545783 h 1684262"/>
              <a:gd name="connsiteX86" fmla="*/ 348275 w 1206260"/>
              <a:gd name="connsiteY86" fmla="*/ 553498 h 1684262"/>
              <a:gd name="connsiteX87" fmla="*/ 363611 w 1206260"/>
              <a:gd name="connsiteY87" fmla="*/ 545783 h 1684262"/>
              <a:gd name="connsiteX88" fmla="*/ 232451 w 1206260"/>
              <a:gd name="connsiteY88" fmla="*/ 523113 h 1684262"/>
              <a:gd name="connsiteX89" fmla="*/ 254694 w 1206260"/>
              <a:gd name="connsiteY89" fmla="*/ 664096 h 1684262"/>
              <a:gd name="connsiteX90" fmla="*/ 232451 w 1206260"/>
              <a:gd name="connsiteY90" fmla="*/ 523113 h 1684262"/>
              <a:gd name="connsiteX91" fmla="*/ 340084 w 1206260"/>
              <a:gd name="connsiteY91" fmla="*/ 692277 h 1684262"/>
              <a:gd name="connsiteX92" fmla="*/ 470767 w 1206260"/>
              <a:gd name="connsiteY92" fmla="*/ 684562 h 1684262"/>
              <a:gd name="connsiteX93" fmla="*/ 340084 w 1206260"/>
              <a:gd name="connsiteY93" fmla="*/ 691896 h 1684262"/>
              <a:gd name="connsiteX94" fmla="*/ 340084 w 1206260"/>
              <a:gd name="connsiteY94" fmla="*/ 692277 h 1684262"/>
              <a:gd name="connsiteX95" fmla="*/ 382375 w 1206260"/>
              <a:gd name="connsiteY95" fmla="*/ 615410 h 1684262"/>
              <a:gd name="connsiteX96" fmla="*/ 516868 w 1206260"/>
              <a:gd name="connsiteY96" fmla="*/ 688372 h 1684262"/>
              <a:gd name="connsiteX97" fmla="*/ 382661 w 1206260"/>
              <a:gd name="connsiteY97" fmla="*/ 615029 h 1684262"/>
              <a:gd name="connsiteX98" fmla="*/ 382375 w 1206260"/>
              <a:gd name="connsiteY98" fmla="*/ 615410 h 1684262"/>
              <a:gd name="connsiteX99" fmla="*/ 201400 w 1206260"/>
              <a:gd name="connsiteY99" fmla="*/ 907542 h 1684262"/>
              <a:gd name="connsiteX100" fmla="*/ 163300 w 1206260"/>
              <a:gd name="connsiteY100" fmla="*/ 838295 h 1684262"/>
              <a:gd name="connsiteX101" fmla="*/ 201686 w 1206260"/>
              <a:gd name="connsiteY101" fmla="*/ 907161 h 1684262"/>
              <a:gd name="connsiteX102" fmla="*/ 201400 w 1206260"/>
              <a:gd name="connsiteY102" fmla="*/ 907542 h 1684262"/>
              <a:gd name="connsiteX103" fmla="*/ 97811 w 1206260"/>
              <a:gd name="connsiteY103" fmla="*/ 1285557 h 1684262"/>
              <a:gd name="connsiteX104" fmla="*/ 123279 w 1206260"/>
              <a:gd name="connsiteY104" fmla="*/ 1264178 h 1684262"/>
              <a:gd name="connsiteX105" fmla="*/ 231975 w 1206260"/>
              <a:gd name="connsiteY105" fmla="*/ 1341501 h 1684262"/>
              <a:gd name="connsiteX106" fmla="*/ 97811 w 1206260"/>
              <a:gd name="connsiteY106" fmla="*/ 1285557 h 1684262"/>
              <a:gd name="connsiteX107" fmla="*/ 232928 w 1206260"/>
              <a:gd name="connsiteY107" fmla="*/ 1376077 h 1684262"/>
              <a:gd name="connsiteX108" fmla="*/ 279029 w 1206260"/>
              <a:gd name="connsiteY108" fmla="*/ 1379887 h 1684262"/>
              <a:gd name="connsiteX109" fmla="*/ 232451 w 1206260"/>
              <a:gd name="connsiteY109" fmla="*/ 1376077 h 1684262"/>
              <a:gd name="connsiteX110" fmla="*/ 232928 w 1206260"/>
              <a:gd name="connsiteY110" fmla="*/ 1376077 h 1684262"/>
              <a:gd name="connsiteX111" fmla="*/ 856244 w 1206260"/>
              <a:gd name="connsiteY111" fmla="*/ 715613 h 1684262"/>
              <a:gd name="connsiteX112" fmla="*/ 817635 w 1206260"/>
              <a:gd name="connsiteY112" fmla="*/ 708913 h 1684262"/>
              <a:gd name="connsiteX113" fmla="*/ 721084 w 1206260"/>
              <a:gd name="connsiteY113" fmla="*/ 657225 h 1684262"/>
              <a:gd name="connsiteX114" fmla="*/ 855767 w 1206260"/>
              <a:gd name="connsiteY114" fmla="*/ 715613 h 1684262"/>
              <a:gd name="connsiteX115" fmla="*/ 856244 w 1206260"/>
              <a:gd name="connsiteY115" fmla="*/ 715613 h 1684262"/>
              <a:gd name="connsiteX116" fmla="*/ 663458 w 1206260"/>
              <a:gd name="connsiteY116" fmla="*/ 722662 h 1684262"/>
              <a:gd name="connsiteX117" fmla="*/ 644408 w 1206260"/>
              <a:gd name="connsiteY117" fmla="*/ 807149 h 1684262"/>
              <a:gd name="connsiteX118" fmla="*/ 662981 w 1206260"/>
              <a:gd name="connsiteY118" fmla="*/ 723138 h 1684262"/>
              <a:gd name="connsiteX119" fmla="*/ 663458 w 1206260"/>
              <a:gd name="connsiteY119" fmla="*/ 722662 h 1684262"/>
              <a:gd name="connsiteX120" fmla="*/ 628882 w 1206260"/>
              <a:gd name="connsiteY120" fmla="*/ 753332 h 1684262"/>
              <a:gd name="connsiteX121" fmla="*/ 655742 w 1206260"/>
              <a:gd name="connsiteY121" fmla="*/ 726472 h 1684262"/>
              <a:gd name="connsiteX122" fmla="*/ 628406 w 1206260"/>
              <a:gd name="connsiteY122" fmla="*/ 753332 h 1684262"/>
              <a:gd name="connsiteX123" fmla="*/ 628882 w 1206260"/>
              <a:gd name="connsiteY123" fmla="*/ 753332 h 1684262"/>
              <a:gd name="connsiteX124" fmla="*/ 771090 w 1206260"/>
              <a:gd name="connsiteY124" fmla="*/ 757237 h 1684262"/>
              <a:gd name="connsiteX125" fmla="*/ 690318 w 1206260"/>
              <a:gd name="connsiteY125" fmla="*/ 822579 h 1684262"/>
              <a:gd name="connsiteX126" fmla="*/ 770614 w 1206260"/>
              <a:gd name="connsiteY126" fmla="*/ 757237 h 1684262"/>
              <a:gd name="connsiteX127" fmla="*/ 771090 w 1206260"/>
              <a:gd name="connsiteY127" fmla="*/ 757237 h 1684262"/>
              <a:gd name="connsiteX128" fmla="*/ 759565 w 1206260"/>
              <a:gd name="connsiteY128" fmla="*/ 538162 h 1684262"/>
              <a:gd name="connsiteX129" fmla="*/ 851767 w 1206260"/>
              <a:gd name="connsiteY129" fmla="*/ 480536 h 1684262"/>
              <a:gd name="connsiteX130" fmla="*/ 759089 w 1206260"/>
              <a:gd name="connsiteY130" fmla="*/ 538067 h 1684262"/>
              <a:gd name="connsiteX131" fmla="*/ 759565 w 1206260"/>
              <a:gd name="connsiteY131" fmla="*/ 538162 h 1684262"/>
              <a:gd name="connsiteX132" fmla="*/ 877961 w 1206260"/>
              <a:gd name="connsiteY132" fmla="*/ 342138 h 1684262"/>
              <a:gd name="connsiteX133" fmla="*/ 812619 w 1206260"/>
              <a:gd name="connsiteY133" fmla="*/ 442055 h 1684262"/>
              <a:gd name="connsiteX134" fmla="*/ 877961 w 1206260"/>
              <a:gd name="connsiteY134" fmla="*/ 342138 h 1684262"/>
              <a:gd name="connsiteX135" fmla="*/ 681841 w 1206260"/>
              <a:gd name="connsiteY135" fmla="*/ 323088 h 1684262"/>
              <a:gd name="connsiteX136" fmla="*/ 758803 w 1206260"/>
              <a:gd name="connsiteY136" fmla="*/ 430816 h 1684262"/>
              <a:gd name="connsiteX137" fmla="*/ 643455 w 1206260"/>
              <a:gd name="connsiteY137" fmla="*/ 396145 h 1684262"/>
              <a:gd name="connsiteX138" fmla="*/ 639550 w 1206260"/>
              <a:gd name="connsiteY138" fmla="*/ 438436 h 1684262"/>
              <a:gd name="connsiteX139" fmla="*/ 682127 w 1206260"/>
              <a:gd name="connsiteY139" fmla="*/ 323088 h 1684262"/>
              <a:gd name="connsiteX140" fmla="*/ 681841 w 1206260"/>
              <a:gd name="connsiteY140" fmla="*/ 323088 h 1684262"/>
              <a:gd name="connsiteX141" fmla="*/ 351323 w 1206260"/>
              <a:gd name="connsiteY141" fmla="*/ 219361 h 1684262"/>
              <a:gd name="connsiteX142" fmla="*/ 383994 w 1206260"/>
              <a:gd name="connsiteY142" fmla="*/ 183070 h 1684262"/>
              <a:gd name="connsiteX143" fmla="*/ 403711 w 1206260"/>
              <a:gd name="connsiteY143" fmla="*/ 175069 h 1684262"/>
              <a:gd name="connsiteX144" fmla="*/ 411331 w 1206260"/>
              <a:gd name="connsiteY144" fmla="*/ 176117 h 1684262"/>
              <a:gd name="connsiteX145" fmla="*/ 569351 w 1206260"/>
              <a:gd name="connsiteY145" fmla="*/ 242792 h 1684262"/>
              <a:gd name="connsiteX146" fmla="*/ 569922 w 1206260"/>
              <a:gd name="connsiteY146" fmla="*/ 242792 h 1684262"/>
              <a:gd name="connsiteX147" fmla="*/ 558873 w 1206260"/>
              <a:gd name="connsiteY147" fmla="*/ 299942 h 1684262"/>
              <a:gd name="connsiteX148" fmla="*/ 351609 w 1206260"/>
              <a:gd name="connsiteY148" fmla="*/ 219075 h 1684262"/>
              <a:gd name="connsiteX149" fmla="*/ 351323 w 1206260"/>
              <a:gd name="connsiteY149" fmla="*/ 219361 h 1684262"/>
              <a:gd name="connsiteX150" fmla="*/ 470767 w 1206260"/>
              <a:gd name="connsiteY150" fmla="*/ 361188 h 1684262"/>
              <a:gd name="connsiteX151" fmla="*/ 566874 w 1206260"/>
              <a:gd name="connsiteY151" fmla="*/ 503396 h 1684262"/>
              <a:gd name="connsiteX152" fmla="*/ 470767 w 1206260"/>
              <a:gd name="connsiteY152" fmla="*/ 361188 h 1684262"/>
              <a:gd name="connsiteX153" fmla="*/ 632216 w 1206260"/>
              <a:gd name="connsiteY153" fmla="*/ 453485 h 1684262"/>
              <a:gd name="connsiteX154" fmla="*/ 699367 w 1206260"/>
              <a:gd name="connsiteY154" fmla="*/ 515112 h 1684262"/>
              <a:gd name="connsiteX155" fmla="*/ 759089 w 1206260"/>
              <a:gd name="connsiteY155" fmla="*/ 438055 h 1684262"/>
              <a:gd name="connsiteX156" fmla="*/ 678317 w 1206260"/>
              <a:gd name="connsiteY156" fmla="*/ 611029 h 1684262"/>
              <a:gd name="connsiteX157" fmla="*/ 640217 w 1206260"/>
              <a:gd name="connsiteY157" fmla="*/ 587978 h 1684262"/>
              <a:gd name="connsiteX158" fmla="*/ 632216 w 1206260"/>
              <a:gd name="connsiteY158" fmla="*/ 453581 h 1684262"/>
              <a:gd name="connsiteX159" fmla="*/ 632216 w 1206260"/>
              <a:gd name="connsiteY159" fmla="*/ 453485 h 1684262"/>
              <a:gd name="connsiteX160" fmla="*/ 686032 w 1206260"/>
              <a:gd name="connsiteY160" fmla="*/ 837819 h 1684262"/>
              <a:gd name="connsiteX161" fmla="*/ 628310 w 1206260"/>
              <a:gd name="connsiteY161" fmla="*/ 930116 h 1684262"/>
              <a:gd name="connsiteX162" fmla="*/ 686032 w 1206260"/>
              <a:gd name="connsiteY162" fmla="*/ 837914 h 1684262"/>
              <a:gd name="connsiteX163" fmla="*/ 686032 w 1206260"/>
              <a:gd name="connsiteY163" fmla="*/ 837819 h 1684262"/>
              <a:gd name="connsiteX164" fmla="*/ 743658 w 1206260"/>
              <a:gd name="connsiteY164" fmla="*/ 1291400 h 1684262"/>
              <a:gd name="connsiteX165" fmla="*/ 547634 w 1206260"/>
              <a:gd name="connsiteY165" fmla="*/ 1206818 h 1684262"/>
              <a:gd name="connsiteX166" fmla="*/ 573446 w 1206260"/>
              <a:gd name="connsiteY166" fmla="*/ 1222439 h 1684262"/>
              <a:gd name="connsiteX167" fmla="*/ 603450 w 1206260"/>
              <a:gd name="connsiteY167" fmla="*/ 1227487 h 1684262"/>
              <a:gd name="connsiteX168" fmla="*/ 743658 w 1206260"/>
              <a:gd name="connsiteY168" fmla="*/ 1291495 h 1684262"/>
              <a:gd name="connsiteX169" fmla="*/ 743658 w 1206260"/>
              <a:gd name="connsiteY169" fmla="*/ 1291400 h 1684262"/>
              <a:gd name="connsiteX170" fmla="*/ 578399 w 1206260"/>
              <a:gd name="connsiteY170" fmla="*/ 945452 h 1684262"/>
              <a:gd name="connsiteX171" fmla="*/ 689842 w 1206260"/>
              <a:gd name="connsiteY171" fmla="*/ 1122236 h 1684262"/>
              <a:gd name="connsiteX172" fmla="*/ 578399 w 1206260"/>
              <a:gd name="connsiteY172" fmla="*/ 945547 h 1684262"/>
              <a:gd name="connsiteX173" fmla="*/ 578399 w 1206260"/>
              <a:gd name="connsiteY173" fmla="*/ 945452 h 1684262"/>
              <a:gd name="connsiteX174" fmla="*/ 351609 w 1206260"/>
              <a:gd name="connsiteY174" fmla="*/ 1045464 h 1684262"/>
              <a:gd name="connsiteX175" fmla="*/ 382375 w 1206260"/>
              <a:gd name="connsiteY175" fmla="*/ 887825 h 1684262"/>
              <a:gd name="connsiteX176" fmla="*/ 351609 w 1206260"/>
              <a:gd name="connsiteY176" fmla="*/ 1045559 h 1684262"/>
              <a:gd name="connsiteX177" fmla="*/ 351609 w 1206260"/>
              <a:gd name="connsiteY177" fmla="*/ 1045464 h 1684262"/>
              <a:gd name="connsiteX178" fmla="*/ 420761 w 1206260"/>
              <a:gd name="connsiteY178" fmla="*/ 1018413 h 1684262"/>
              <a:gd name="connsiteX179" fmla="*/ 605260 w 1206260"/>
              <a:gd name="connsiteY179" fmla="*/ 1180338 h 1684262"/>
              <a:gd name="connsiteX180" fmla="*/ 420761 w 1206260"/>
              <a:gd name="connsiteY180" fmla="*/ 1018413 h 1684262"/>
              <a:gd name="connsiteX181" fmla="*/ 366944 w 1206260"/>
              <a:gd name="connsiteY181" fmla="*/ 1414272 h 1684262"/>
              <a:gd name="connsiteX182" fmla="*/ 597640 w 1206260"/>
              <a:gd name="connsiteY182" fmla="*/ 1460468 h 1684262"/>
              <a:gd name="connsiteX183" fmla="*/ 366944 w 1206260"/>
              <a:gd name="connsiteY183" fmla="*/ 1414463 h 1684262"/>
              <a:gd name="connsiteX184" fmla="*/ 366944 w 1206260"/>
              <a:gd name="connsiteY184" fmla="*/ 1414272 h 1684262"/>
              <a:gd name="connsiteX185" fmla="*/ 536108 w 1206260"/>
              <a:gd name="connsiteY185" fmla="*/ 1644968 h 1684262"/>
              <a:gd name="connsiteX186" fmla="*/ 498008 w 1206260"/>
              <a:gd name="connsiteY186" fmla="*/ 1625918 h 1684262"/>
              <a:gd name="connsiteX187" fmla="*/ 471148 w 1206260"/>
              <a:gd name="connsiteY187" fmla="*/ 1618202 h 1684262"/>
              <a:gd name="connsiteX188" fmla="*/ 471148 w 1206260"/>
              <a:gd name="connsiteY188" fmla="*/ 1664399 h 1684262"/>
              <a:gd name="connsiteX189" fmla="*/ 401901 w 1206260"/>
              <a:gd name="connsiteY189" fmla="*/ 1579817 h 1684262"/>
              <a:gd name="connsiteX190" fmla="*/ 536108 w 1206260"/>
              <a:gd name="connsiteY190" fmla="*/ 1645158 h 1684262"/>
              <a:gd name="connsiteX191" fmla="*/ 536108 w 1206260"/>
              <a:gd name="connsiteY191" fmla="*/ 1644968 h 1684262"/>
              <a:gd name="connsiteX192" fmla="*/ 616785 w 1206260"/>
              <a:gd name="connsiteY192" fmla="*/ 1564196 h 1684262"/>
              <a:gd name="connsiteX193" fmla="*/ 555349 w 1206260"/>
              <a:gd name="connsiteY193" fmla="*/ 1541145 h 1684262"/>
              <a:gd name="connsiteX194" fmla="*/ 638597 w 1206260"/>
              <a:gd name="connsiteY194" fmla="*/ 1493520 h 1684262"/>
              <a:gd name="connsiteX195" fmla="*/ 739848 w 1206260"/>
              <a:gd name="connsiteY195" fmla="*/ 1525715 h 1684262"/>
              <a:gd name="connsiteX196" fmla="*/ 616785 w 1206260"/>
              <a:gd name="connsiteY196" fmla="*/ 1564386 h 1684262"/>
              <a:gd name="connsiteX197" fmla="*/ 616785 w 1206260"/>
              <a:gd name="connsiteY197" fmla="*/ 1564196 h 1684262"/>
              <a:gd name="connsiteX198" fmla="*/ 752231 w 1206260"/>
              <a:gd name="connsiteY198" fmla="*/ 1664779 h 1684262"/>
              <a:gd name="connsiteX199" fmla="*/ 739658 w 1206260"/>
              <a:gd name="connsiteY199" fmla="*/ 1664779 h 1684262"/>
              <a:gd name="connsiteX200" fmla="*/ 731180 w 1206260"/>
              <a:gd name="connsiteY200" fmla="*/ 1664779 h 1684262"/>
              <a:gd name="connsiteX201" fmla="*/ 727561 w 1206260"/>
              <a:gd name="connsiteY201" fmla="*/ 1664779 h 1684262"/>
              <a:gd name="connsiteX202" fmla="*/ 713750 w 1206260"/>
              <a:gd name="connsiteY202" fmla="*/ 1666780 h 1684262"/>
              <a:gd name="connsiteX203" fmla="*/ 704225 w 1206260"/>
              <a:gd name="connsiteY203" fmla="*/ 1665256 h 1684262"/>
              <a:gd name="connsiteX204" fmla="*/ 705558 w 1206260"/>
              <a:gd name="connsiteY204" fmla="*/ 1667733 h 1684262"/>
              <a:gd name="connsiteX205" fmla="*/ 790045 w 1206260"/>
              <a:gd name="connsiteY205" fmla="*/ 1610106 h 1684262"/>
              <a:gd name="connsiteX206" fmla="*/ 752231 w 1206260"/>
              <a:gd name="connsiteY206" fmla="*/ 1664970 h 1684262"/>
              <a:gd name="connsiteX207" fmla="*/ 752231 w 1206260"/>
              <a:gd name="connsiteY207" fmla="*/ 1664779 h 1684262"/>
              <a:gd name="connsiteX208" fmla="*/ 857863 w 1206260"/>
              <a:gd name="connsiteY208" fmla="*/ 1591056 h 1684262"/>
              <a:gd name="connsiteX209" fmla="*/ 838813 w 1206260"/>
              <a:gd name="connsiteY209" fmla="*/ 1568958 h 1684262"/>
              <a:gd name="connsiteX210" fmla="*/ 836146 w 1206260"/>
              <a:gd name="connsiteY210" fmla="*/ 1564291 h 1684262"/>
              <a:gd name="connsiteX211" fmla="*/ 955179 w 1206260"/>
              <a:gd name="connsiteY211" fmla="*/ 1500720 h 1684262"/>
              <a:gd name="connsiteX212" fmla="*/ 1066493 w 1206260"/>
              <a:gd name="connsiteY212" fmla="*/ 1492065 h 1684262"/>
              <a:gd name="connsiteX213" fmla="*/ 857863 w 1206260"/>
              <a:gd name="connsiteY213" fmla="*/ 1591247 h 1684262"/>
              <a:gd name="connsiteX214" fmla="*/ 857863 w 1206260"/>
              <a:gd name="connsiteY214" fmla="*/ 1591056 h 1684262"/>
              <a:gd name="connsiteX215" fmla="*/ 1054979 w 1206260"/>
              <a:gd name="connsiteY215" fmla="*/ 1445037 h 1684262"/>
              <a:gd name="connsiteX216" fmla="*/ 916632 w 1206260"/>
              <a:gd name="connsiteY216" fmla="*/ 1468184 h 1684262"/>
              <a:gd name="connsiteX217" fmla="*/ 1028170 w 1206260"/>
              <a:gd name="connsiteY217" fmla="*/ 1445228 h 1684262"/>
              <a:gd name="connsiteX218" fmla="*/ 1054979 w 1206260"/>
              <a:gd name="connsiteY218" fmla="*/ 1445037 h 1684262"/>
              <a:gd name="connsiteX219" fmla="*/ 862816 w 1206260"/>
              <a:gd name="connsiteY219" fmla="*/ 1410462 h 1684262"/>
              <a:gd name="connsiteX220" fmla="*/ 647551 w 1206260"/>
              <a:gd name="connsiteY220" fmla="*/ 1448562 h 1684262"/>
              <a:gd name="connsiteX221" fmla="*/ 862816 w 1206260"/>
              <a:gd name="connsiteY221" fmla="*/ 1410653 h 1684262"/>
              <a:gd name="connsiteX222" fmla="*/ 862816 w 1206260"/>
              <a:gd name="connsiteY222" fmla="*/ 1410462 h 1684262"/>
              <a:gd name="connsiteX223" fmla="*/ 689842 w 1206260"/>
              <a:gd name="connsiteY223" fmla="*/ 1391412 h 1684262"/>
              <a:gd name="connsiteX224" fmla="*/ 924347 w 1206260"/>
              <a:gd name="connsiteY224" fmla="*/ 1306830 h 1684262"/>
              <a:gd name="connsiteX225" fmla="*/ 689842 w 1206260"/>
              <a:gd name="connsiteY225" fmla="*/ 1391412 h 1684262"/>
              <a:gd name="connsiteX226" fmla="*/ 1162663 w 1206260"/>
              <a:gd name="connsiteY226" fmla="*/ 1057085 h 1684262"/>
              <a:gd name="connsiteX227" fmla="*/ 1148756 w 1206260"/>
              <a:gd name="connsiteY227" fmla="*/ 1134428 h 1684262"/>
              <a:gd name="connsiteX228" fmla="*/ 1066841 w 1206260"/>
              <a:gd name="connsiteY228" fmla="*/ 1139762 h 1684262"/>
              <a:gd name="connsiteX229" fmla="*/ 1035790 w 1206260"/>
              <a:gd name="connsiteY229" fmla="*/ 1087755 h 1684262"/>
              <a:gd name="connsiteX230" fmla="*/ 1162663 w 1206260"/>
              <a:gd name="connsiteY230" fmla="*/ 1057085 h 1684262"/>
              <a:gd name="connsiteX231" fmla="*/ 987913 w 1206260"/>
              <a:gd name="connsiteY231" fmla="*/ 1181170 h 1684262"/>
              <a:gd name="connsiteX232" fmla="*/ 958923 w 1206260"/>
              <a:gd name="connsiteY232" fmla="*/ 1264444 h 1684262"/>
              <a:gd name="connsiteX233" fmla="*/ 905107 w 1206260"/>
              <a:gd name="connsiteY233" fmla="*/ 1118330 h 1684262"/>
              <a:gd name="connsiteX234" fmla="*/ 987913 w 1206260"/>
              <a:gd name="connsiteY234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283886 w 1206260"/>
              <a:gd name="connsiteY47" fmla="*/ 1268063 h 1684262"/>
              <a:gd name="connsiteX48" fmla="*/ 284934 w 1206260"/>
              <a:gd name="connsiteY48" fmla="*/ 1275207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83886 w 1206260"/>
              <a:gd name="connsiteY47" fmla="*/ 1268063 h 1684262"/>
              <a:gd name="connsiteX48" fmla="*/ 284934 w 1206260"/>
              <a:gd name="connsiteY48" fmla="*/ 1275207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83886 w 1206260"/>
              <a:gd name="connsiteY47" fmla="*/ 1268063 h 1684262"/>
              <a:gd name="connsiteX48" fmla="*/ 270312 w 1206260"/>
              <a:gd name="connsiteY48" fmla="*/ 1289830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64390 w 1206260"/>
              <a:gd name="connsiteY47" fmla="*/ 1236381 h 1684262"/>
              <a:gd name="connsiteX48" fmla="*/ 270312 w 1206260"/>
              <a:gd name="connsiteY48" fmla="*/ 1289830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64390 w 1206260"/>
              <a:gd name="connsiteY47" fmla="*/ 1236381 h 1684262"/>
              <a:gd name="connsiteX48" fmla="*/ 267875 w 1206260"/>
              <a:gd name="connsiteY48" fmla="*/ 1282519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82519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91145 w 1206260"/>
              <a:gd name="connsiteY51" fmla="*/ 129253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48263 w 1206260"/>
              <a:gd name="connsiteY51" fmla="*/ 1308259 h 1684262"/>
              <a:gd name="connsiteX52" fmla="*/ 247691 w 1206260"/>
              <a:gd name="connsiteY52" fmla="*/ 1308735 h 1684262"/>
              <a:gd name="connsiteX53" fmla="*/ 229880 w 1206260"/>
              <a:gd name="connsiteY53" fmla="*/ 1312259 h 1684262"/>
              <a:gd name="connsiteX54" fmla="*/ 146155 w 1206260"/>
              <a:gd name="connsiteY54" fmla="*/ 1230344 h 1684262"/>
              <a:gd name="connsiteX55" fmla="*/ 115389 w 1206260"/>
              <a:gd name="connsiteY55" fmla="*/ 1430369 h 1684262"/>
              <a:gd name="connsiteX56" fmla="*/ 349799 w 1206260"/>
              <a:gd name="connsiteY56" fmla="*/ 1480280 h 1684262"/>
              <a:gd name="connsiteX57" fmla="*/ 299507 w 1206260"/>
              <a:gd name="connsiteY57" fmla="*/ 1464659 h 1684262"/>
              <a:gd name="connsiteX58" fmla="*/ 321034 w 1206260"/>
              <a:gd name="connsiteY58" fmla="*/ 1477042 h 1684262"/>
              <a:gd name="connsiteX59" fmla="*/ 330559 w 1206260"/>
              <a:gd name="connsiteY59" fmla="*/ 1484376 h 1684262"/>
              <a:gd name="connsiteX60" fmla="*/ 388280 w 1206260"/>
              <a:gd name="connsiteY60" fmla="*/ 1545717 h 1684262"/>
              <a:gd name="connsiteX61" fmla="*/ 348847 w 1206260"/>
              <a:gd name="connsiteY61" fmla="*/ 1542479 h 1684262"/>
              <a:gd name="connsiteX62" fmla="*/ 255883 w 1206260"/>
              <a:gd name="connsiteY62" fmla="*/ 1502664 h 1684262"/>
              <a:gd name="connsiteX63" fmla="*/ 255883 w 1206260"/>
              <a:gd name="connsiteY63" fmla="*/ 1502664 h 1684262"/>
              <a:gd name="connsiteX64" fmla="*/ 239976 w 1206260"/>
              <a:gd name="connsiteY64" fmla="*/ 1484281 h 1684262"/>
              <a:gd name="connsiteX65" fmla="*/ 203495 w 1206260"/>
              <a:gd name="connsiteY65" fmla="*/ 1484281 h 1684262"/>
              <a:gd name="connsiteX66" fmla="*/ 187303 w 1206260"/>
              <a:gd name="connsiteY66" fmla="*/ 1499140 h 1684262"/>
              <a:gd name="connsiteX67" fmla="*/ 490674 w 1206260"/>
              <a:gd name="connsiteY67" fmla="*/ 1673352 h 1684262"/>
              <a:gd name="connsiteX68" fmla="*/ 757374 w 1206260"/>
              <a:gd name="connsiteY68" fmla="*/ 1682401 h 1684262"/>
              <a:gd name="connsiteX69" fmla="*/ 988070 w 1206260"/>
              <a:gd name="connsiteY69" fmla="*/ 1594485 h 1684262"/>
              <a:gd name="connsiteX70" fmla="*/ 1152566 w 1206260"/>
              <a:gd name="connsiteY70" fmla="*/ 1394460 h 1684262"/>
              <a:gd name="connsiteX71" fmla="*/ 918822 w 1206260"/>
              <a:gd name="connsiteY71" fmla="*/ 1363507 h 1684262"/>
              <a:gd name="connsiteX72" fmla="*/ 802904 w 1206260"/>
              <a:gd name="connsiteY72" fmla="*/ 1350454 h 1684262"/>
              <a:gd name="connsiteX73" fmla="*/ 841956 w 1206260"/>
              <a:gd name="connsiteY73" fmla="*/ 1326547 h 1684262"/>
              <a:gd name="connsiteX74" fmla="*/ 1018286 w 1206260"/>
              <a:gd name="connsiteY74" fmla="*/ 1315425 h 1684262"/>
              <a:gd name="connsiteX75" fmla="*/ 980354 w 1206260"/>
              <a:gd name="connsiteY75" fmla="*/ 1268921 h 1684262"/>
              <a:gd name="connsiteX76" fmla="*/ 1091488 w 1206260"/>
              <a:gd name="connsiteY76" fmla="*/ 1221043 h 1684262"/>
              <a:gd name="connsiteX77" fmla="*/ 911203 w 1206260"/>
              <a:gd name="connsiteY77" fmla="*/ 1022890 h 1684262"/>
              <a:gd name="connsiteX78" fmla="*/ 1193429 w 1206260"/>
              <a:gd name="connsiteY78" fmla="*/ 899446 h 1684262"/>
              <a:gd name="connsiteX79" fmla="*/ 759089 w 1206260"/>
              <a:gd name="connsiteY79" fmla="*/ 61246 h 1684262"/>
              <a:gd name="connsiteX80" fmla="*/ 720989 w 1206260"/>
              <a:gd name="connsiteY80" fmla="*/ 145828 h 1684262"/>
              <a:gd name="connsiteX81" fmla="*/ 759089 w 1206260"/>
              <a:gd name="connsiteY81" fmla="*/ 61436 h 1684262"/>
              <a:gd name="connsiteX82" fmla="*/ 759089 w 1206260"/>
              <a:gd name="connsiteY82" fmla="*/ 61246 h 1684262"/>
              <a:gd name="connsiteX83" fmla="*/ 363611 w 1206260"/>
              <a:gd name="connsiteY83" fmla="*/ 545783 h 1684262"/>
              <a:gd name="connsiteX84" fmla="*/ 348275 w 1206260"/>
              <a:gd name="connsiteY84" fmla="*/ 553498 h 1684262"/>
              <a:gd name="connsiteX85" fmla="*/ 363611 w 1206260"/>
              <a:gd name="connsiteY85" fmla="*/ 545783 h 1684262"/>
              <a:gd name="connsiteX86" fmla="*/ 232451 w 1206260"/>
              <a:gd name="connsiteY86" fmla="*/ 523113 h 1684262"/>
              <a:gd name="connsiteX87" fmla="*/ 254694 w 1206260"/>
              <a:gd name="connsiteY87" fmla="*/ 664096 h 1684262"/>
              <a:gd name="connsiteX88" fmla="*/ 232451 w 1206260"/>
              <a:gd name="connsiteY88" fmla="*/ 523113 h 1684262"/>
              <a:gd name="connsiteX89" fmla="*/ 340084 w 1206260"/>
              <a:gd name="connsiteY89" fmla="*/ 692277 h 1684262"/>
              <a:gd name="connsiteX90" fmla="*/ 470767 w 1206260"/>
              <a:gd name="connsiteY90" fmla="*/ 684562 h 1684262"/>
              <a:gd name="connsiteX91" fmla="*/ 340084 w 1206260"/>
              <a:gd name="connsiteY91" fmla="*/ 691896 h 1684262"/>
              <a:gd name="connsiteX92" fmla="*/ 340084 w 1206260"/>
              <a:gd name="connsiteY92" fmla="*/ 692277 h 1684262"/>
              <a:gd name="connsiteX93" fmla="*/ 382375 w 1206260"/>
              <a:gd name="connsiteY93" fmla="*/ 615410 h 1684262"/>
              <a:gd name="connsiteX94" fmla="*/ 516868 w 1206260"/>
              <a:gd name="connsiteY94" fmla="*/ 688372 h 1684262"/>
              <a:gd name="connsiteX95" fmla="*/ 382661 w 1206260"/>
              <a:gd name="connsiteY95" fmla="*/ 615029 h 1684262"/>
              <a:gd name="connsiteX96" fmla="*/ 382375 w 1206260"/>
              <a:gd name="connsiteY96" fmla="*/ 615410 h 1684262"/>
              <a:gd name="connsiteX97" fmla="*/ 201400 w 1206260"/>
              <a:gd name="connsiteY97" fmla="*/ 907542 h 1684262"/>
              <a:gd name="connsiteX98" fmla="*/ 163300 w 1206260"/>
              <a:gd name="connsiteY98" fmla="*/ 838295 h 1684262"/>
              <a:gd name="connsiteX99" fmla="*/ 201686 w 1206260"/>
              <a:gd name="connsiteY99" fmla="*/ 907161 h 1684262"/>
              <a:gd name="connsiteX100" fmla="*/ 201400 w 1206260"/>
              <a:gd name="connsiteY100" fmla="*/ 907542 h 1684262"/>
              <a:gd name="connsiteX101" fmla="*/ 97811 w 1206260"/>
              <a:gd name="connsiteY101" fmla="*/ 1285557 h 1684262"/>
              <a:gd name="connsiteX102" fmla="*/ 123279 w 1206260"/>
              <a:gd name="connsiteY102" fmla="*/ 1264178 h 1684262"/>
              <a:gd name="connsiteX103" fmla="*/ 231975 w 1206260"/>
              <a:gd name="connsiteY103" fmla="*/ 1341501 h 1684262"/>
              <a:gd name="connsiteX104" fmla="*/ 97811 w 1206260"/>
              <a:gd name="connsiteY104" fmla="*/ 1285557 h 1684262"/>
              <a:gd name="connsiteX105" fmla="*/ 232928 w 1206260"/>
              <a:gd name="connsiteY105" fmla="*/ 1376077 h 1684262"/>
              <a:gd name="connsiteX106" fmla="*/ 279029 w 1206260"/>
              <a:gd name="connsiteY106" fmla="*/ 1379887 h 1684262"/>
              <a:gd name="connsiteX107" fmla="*/ 232451 w 1206260"/>
              <a:gd name="connsiteY107" fmla="*/ 1376077 h 1684262"/>
              <a:gd name="connsiteX108" fmla="*/ 232928 w 1206260"/>
              <a:gd name="connsiteY108" fmla="*/ 1376077 h 1684262"/>
              <a:gd name="connsiteX109" fmla="*/ 856244 w 1206260"/>
              <a:gd name="connsiteY109" fmla="*/ 715613 h 1684262"/>
              <a:gd name="connsiteX110" fmla="*/ 817635 w 1206260"/>
              <a:gd name="connsiteY110" fmla="*/ 708913 h 1684262"/>
              <a:gd name="connsiteX111" fmla="*/ 721084 w 1206260"/>
              <a:gd name="connsiteY111" fmla="*/ 657225 h 1684262"/>
              <a:gd name="connsiteX112" fmla="*/ 855767 w 1206260"/>
              <a:gd name="connsiteY112" fmla="*/ 715613 h 1684262"/>
              <a:gd name="connsiteX113" fmla="*/ 856244 w 1206260"/>
              <a:gd name="connsiteY113" fmla="*/ 715613 h 1684262"/>
              <a:gd name="connsiteX114" fmla="*/ 663458 w 1206260"/>
              <a:gd name="connsiteY114" fmla="*/ 722662 h 1684262"/>
              <a:gd name="connsiteX115" fmla="*/ 644408 w 1206260"/>
              <a:gd name="connsiteY115" fmla="*/ 807149 h 1684262"/>
              <a:gd name="connsiteX116" fmla="*/ 662981 w 1206260"/>
              <a:gd name="connsiteY116" fmla="*/ 723138 h 1684262"/>
              <a:gd name="connsiteX117" fmla="*/ 663458 w 1206260"/>
              <a:gd name="connsiteY117" fmla="*/ 722662 h 1684262"/>
              <a:gd name="connsiteX118" fmla="*/ 628882 w 1206260"/>
              <a:gd name="connsiteY118" fmla="*/ 753332 h 1684262"/>
              <a:gd name="connsiteX119" fmla="*/ 655742 w 1206260"/>
              <a:gd name="connsiteY119" fmla="*/ 726472 h 1684262"/>
              <a:gd name="connsiteX120" fmla="*/ 628406 w 1206260"/>
              <a:gd name="connsiteY120" fmla="*/ 753332 h 1684262"/>
              <a:gd name="connsiteX121" fmla="*/ 628882 w 1206260"/>
              <a:gd name="connsiteY121" fmla="*/ 753332 h 1684262"/>
              <a:gd name="connsiteX122" fmla="*/ 771090 w 1206260"/>
              <a:gd name="connsiteY122" fmla="*/ 757237 h 1684262"/>
              <a:gd name="connsiteX123" fmla="*/ 690318 w 1206260"/>
              <a:gd name="connsiteY123" fmla="*/ 822579 h 1684262"/>
              <a:gd name="connsiteX124" fmla="*/ 770614 w 1206260"/>
              <a:gd name="connsiteY124" fmla="*/ 757237 h 1684262"/>
              <a:gd name="connsiteX125" fmla="*/ 771090 w 1206260"/>
              <a:gd name="connsiteY125" fmla="*/ 757237 h 1684262"/>
              <a:gd name="connsiteX126" fmla="*/ 759565 w 1206260"/>
              <a:gd name="connsiteY126" fmla="*/ 538162 h 1684262"/>
              <a:gd name="connsiteX127" fmla="*/ 851767 w 1206260"/>
              <a:gd name="connsiteY127" fmla="*/ 480536 h 1684262"/>
              <a:gd name="connsiteX128" fmla="*/ 759089 w 1206260"/>
              <a:gd name="connsiteY128" fmla="*/ 538067 h 1684262"/>
              <a:gd name="connsiteX129" fmla="*/ 759565 w 1206260"/>
              <a:gd name="connsiteY129" fmla="*/ 538162 h 1684262"/>
              <a:gd name="connsiteX130" fmla="*/ 877961 w 1206260"/>
              <a:gd name="connsiteY130" fmla="*/ 342138 h 1684262"/>
              <a:gd name="connsiteX131" fmla="*/ 812619 w 1206260"/>
              <a:gd name="connsiteY131" fmla="*/ 442055 h 1684262"/>
              <a:gd name="connsiteX132" fmla="*/ 877961 w 1206260"/>
              <a:gd name="connsiteY132" fmla="*/ 342138 h 1684262"/>
              <a:gd name="connsiteX133" fmla="*/ 681841 w 1206260"/>
              <a:gd name="connsiteY133" fmla="*/ 323088 h 1684262"/>
              <a:gd name="connsiteX134" fmla="*/ 758803 w 1206260"/>
              <a:gd name="connsiteY134" fmla="*/ 430816 h 1684262"/>
              <a:gd name="connsiteX135" fmla="*/ 643455 w 1206260"/>
              <a:gd name="connsiteY135" fmla="*/ 396145 h 1684262"/>
              <a:gd name="connsiteX136" fmla="*/ 639550 w 1206260"/>
              <a:gd name="connsiteY136" fmla="*/ 438436 h 1684262"/>
              <a:gd name="connsiteX137" fmla="*/ 682127 w 1206260"/>
              <a:gd name="connsiteY137" fmla="*/ 323088 h 1684262"/>
              <a:gd name="connsiteX138" fmla="*/ 681841 w 1206260"/>
              <a:gd name="connsiteY138" fmla="*/ 323088 h 1684262"/>
              <a:gd name="connsiteX139" fmla="*/ 351323 w 1206260"/>
              <a:gd name="connsiteY139" fmla="*/ 219361 h 1684262"/>
              <a:gd name="connsiteX140" fmla="*/ 383994 w 1206260"/>
              <a:gd name="connsiteY140" fmla="*/ 183070 h 1684262"/>
              <a:gd name="connsiteX141" fmla="*/ 403711 w 1206260"/>
              <a:gd name="connsiteY141" fmla="*/ 175069 h 1684262"/>
              <a:gd name="connsiteX142" fmla="*/ 411331 w 1206260"/>
              <a:gd name="connsiteY142" fmla="*/ 176117 h 1684262"/>
              <a:gd name="connsiteX143" fmla="*/ 569351 w 1206260"/>
              <a:gd name="connsiteY143" fmla="*/ 242792 h 1684262"/>
              <a:gd name="connsiteX144" fmla="*/ 569922 w 1206260"/>
              <a:gd name="connsiteY144" fmla="*/ 242792 h 1684262"/>
              <a:gd name="connsiteX145" fmla="*/ 558873 w 1206260"/>
              <a:gd name="connsiteY145" fmla="*/ 299942 h 1684262"/>
              <a:gd name="connsiteX146" fmla="*/ 351609 w 1206260"/>
              <a:gd name="connsiteY146" fmla="*/ 219075 h 1684262"/>
              <a:gd name="connsiteX147" fmla="*/ 351323 w 1206260"/>
              <a:gd name="connsiteY147" fmla="*/ 219361 h 1684262"/>
              <a:gd name="connsiteX148" fmla="*/ 470767 w 1206260"/>
              <a:gd name="connsiteY148" fmla="*/ 361188 h 1684262"/>
              <a:gd name="connsiteX149" fmla="*/ 566874 w 1206260"/>
              <a:gd name="connsiteY149" fmla="*/ 503396 h 1684262"/>
              <a:gd name="connsiteX150" fmla="*/ 470767 w 1206260"/>
              <a:gd name="connsiteY150" fmla="*/ 361188 h 1684262"/>
              <a:gd name="connsiteX151" fmla="*/ 632216 w 1206260"/>
              <a:gd name="connsiteY151" fmla="*/ 453485 h 1684262"/>
              <a:gd name="connsiteX152" fmla="*/ 699367 w 1206260"/>
              <a:gd name="connsiteY152" fmla="*/ 515112 h 1684262"/>
              <a:gd name="connsiteX153" fmla="*/ 759089 w 1206260"/>
              <a:gd name="connsiteY153" fmla="*/ 438055 h 1684262"/>
              <a:gd name="connsiteX154" fmla="*/ 678317 w 1206260"/>
              <a:gd name="connsiteY154" fmla="*/ 611029 h 1684262"/>
              <a:gd name="connsiteX155" fmla="*/ 640217 w 1206260"/>
              <a:gd name="connsiteY155" fmla="*/ 587978 h 1684262"/>
              <a:gd name="connsiteX156" fmla="*/ 632216 w 1206260"/>
              <a:gd name="connsiteY156" fmla="*/ 453581 h 1684262"/>
              <a:gd name="connsiteX157" fmla="*/ 632216 w 1206260"/>
              <a:gd name="connsiteY157" fmla="*/ 453485 h 1684262"/>
              <a:gd name="connsiteX158" fmla="*/ 686032 w 1206260"/>
              <a:gd name="connsiteY158" fmla="*/ 837819 h 1684262"/>
              <a:gd name="connsiteX159" fmla="*/ 628310 w 1206260"/>
              <a:gd name="connsiteY159" fmla="*/ 930116 h 1684262"/>
              <a:gd name="connsiteX160" fmla="*/ 686032 w 1206260"/>
              <a:gd name="connsiteY160" fmla="*/ 837914 h 1684262"/>
              <a:gd name="connsiteX161" fmla="*/ 686032 w 1206260"/>
              <a:gd name="connsiteY161" fmla="*/ 837819 h 1684262"/>
              <a:gd name="connsiteX162" fmla="*/ 743658 w 1206260"/>
              <a:gd name="connsiteY162" fmla="*/ 1291400 h 1684262"/>
              <a:gd name="connsiteX163" fmla="*/ 547634 w 1206260"/>
              <a:gd name="connsiteY163" fmla="*/ 1206818 h 1684262"/>
              <a:gd name="connsiteX164" fmla="*/ 573446 w 1206260"/>
              <a:gd name="connsiteY164" fmla="*/ 1222439 h 1684262"/>
              <a:gd name="connsiteX165" fmla="*/ 603450 w 1206260"/>
              <a:gd name="connsiteY165" fmla="*/ 1227487 h 1684262"/>
              <a:gd name="connsiteX166" fmla="*/ 743658 w 1206260"/>
              <a:gd name="connsiteY166" fmla="*/ 1291495 h 1684262"/>
              <a:gd name="connsiteX167" fmla="*/ 743658 w 1206260"/>
              <a:gd name="connsiteY167" fmla="*/ 1291400 h 1684262"/>
              <a:gd name="connsiteX168" fmla="*/ 578399 w 1206260"/>
              <a:gd name="connsiteY168" fmla="*/ 945452 h 1684262"/>
              <a:gd name="connsiteX169" fmla="*/ 689842 w 1206260"/>
              <a:gd name="connsiteY169" fmla="*/ 1122236 h 1684262"/>
              <a:gd name="connsiteX170" fmla="*/ 578399 w 1206260"/>
              <a:gd name="connsiteY170" fmla="*/ 945547 h 1684262"/>
              <a:gd name="connsiteX171" fmla="*/ 578399 w 1206260"/>
              <a:gd name="connsiteY171" fmla="*/ 945452 h 1684262"/>
              <a:gd name="connsiteX172" fmla="*/ 351609 w 1206260"/>
              <a:gd name="connsiteY172" fmla="*/ 1045464 h 1684262"/>
              <a:gd name="connsiteX173" fmla="*/ 382375 w 1206260"/>
              <a:gd name="connsiteY173" fmla="*/ 887825 h 1684262"/>
              <a:gd name="connsiteX174" fmla="*/ 351609 w 1206260"/>
              <a:gd name="connsiteY174" fmla="*/ 1045559 h 1684262"/>
              <a:gd name="connsiteX175" fmla="*/ 351609 w 1206260"/>
              <a:gd name="connsiteY175" fmla="*/ 1045464 h 1684262"/>
              <a:gd name="connsiteX176" fmla="*/ 420761 w 1206260"/>
              <a:gd name="connsiteY176" fmla="*/ 1018413 h 1684262"/>
              <a:gd name="connsiteX177" fmla="*/ 605260 w 1206260"/>
              <a:gd name="connsiteY177" fmla="*/ 1180338 h 1684262"/>
              <a:gd name="connsiteX178" fmla="*/ 420761 w 1206260"/>
              <a:gd name="connsiteY178" fmla="*/ 1018413 h 1684262"/>
              <a:gd name="connsiteX179" fmla="*/ 366944 w 1206260"/>
              <a:gd name="connsiteY179" fmla="*/ 1414272 h 1684262"/>
              <a:gd name="connsiteX180" fmla="*/ 597640 w 1206260"/>
              <a:gd name="connsiteY180" fmla="*/ 1460468 h 1684262"/>
              <a:gd name="connsiteX181" fmla="*/ 366944 w 1206260"/>
              <a:gd name="connsiteY181" fmla="*/ 1414463 h 1684262"/>
              <a:gd name="connsiteX182" fmla="*/ 366944 w 1206260"/>
              <a:gd name="connsiteY182" fmla="*/ 1414272 h 1684262"/>
              <a:gd name="connsiteX183" fmla="*/ 536108 w 1206260"/>
              <a:gd name="connsiteY183" fmla="*/ 1644968 h 1684262"/>
              <a:gd name="connsiteX184" fmla="*/ 498008 w 1206260"/>
              <a:gd name="connsiteY184" fmla="*/ 1625918 h 1684262"/>
              <a:gd name="connsiteX185" fmla="*/ 471148 w 1206260"/>
              <a:gd name="connsiteY185" fmla="*/ 1618202 h 1684262"/>
              <a:gd name="connsiteX186" fmla="*/ 471148 w 1206260"/>
              <a:gd name="connsiteY186" fmla="*/ 1664399 h 1684262"/>
              <a:gd name="connsiteX187" fmla="*/ 401901 w 1206260"/>
              <a:gd name="connsiteY187" fmla="*/ 1579817 h 1684262"/>
              <a:gd name="connsiteX188" fmla="*/ 536108 w 1206260"/>
              <a:gd name="connsiteY188" fmla="*/ 1645158 h 1684262"/>
              <a:gd name="connsiteX189" fmla="*/ 536108 w 1206260"/>
              <a:gd name="connsiteY189" fmla="*/ 1644968 h 1684262"/>
              <a:gd name="connsiteX190" fmla="*/ 616785 w 1206260"/>
              <a:gd name="connsiteY190" fmla="*/ 1564196 h 1684262"/>
              <a:gd name="connsiteX191" fmla="*/ 555349 w 1206260"/>
              <a:gd name="connsiteY191" fmla="*/ 1541145 h 1684262"/>
              <a:gd name="connsiteX192" fmla="*/ 638597 w 1206260"/>
              <a:gd name="connsiteY192" fmla="*/ 1493520 h 1684262"/>
              <a:gd name="connsiteX193" fmla="*/ 739848 w 1206260"/>
              <a:gd name="connsiteY193" fmla="*/ 1525715 h 1684262"/>
              <a:gd name="connsiteX194" fmla="*/ 616785 w 1206260"/>
              <a:gd name="connsiteY194" fmla="*/ 1564386 h 1684262"/>
              <a:gd name="connsiteX195" fmla="*/ 616785 w 1206260"/>
              <a:gd name="connsiteY195" fmla="*/ 1564196 h 1684262"/>
              <a:gd name="connsiteX196" fmla="*/ 752231 w 1206260"/>
              <a:gd name="connsiteY196" fmla="*/ 1664779 h 1684262"/>
              <a:gd name="connsiteX197" fmla="*/ 739658 w 1206260"/>
              <a:gd name="connsiteY197" fmla="*/ 1664779 h 1684262"/>
              <a:gd name="connsiteX198" fmla="*/ 731180 w 1206260"/>
              <a:gd name="connsiteY198" fmla="*/ 1664779 h 1684262"/>
              <a:gd name="connsiteX199" fmla="*/ 727561 w 1206260"/>
              <a:gd name="connsiteY199" fmla="*/ 1664779 h 1684262"/>
              <a:gd name="connsiteX200" fmla="*/ 713750 w 1206260"/>
              <a:gd name="connsiteY200" fmla="*/ 1666780 h 1684262"/>
              <a:gd name="connsiteX201" fmla="*/ 704225 w 1206260"/>
              <a:gd name="connsiteY201" fmla="*/ 1665256 h 1684262"/>
              <a:gd name="connsiteX202" fmla="*/ 705558 w 1206260"/>
              <a:gd name="connsiteY202" fmla="*/ 1667733 h 1684262"/>
              <a:gd name="connsiteX203" fmla="*/ 790045 w 1206260"/>
              <a:gd name="connsiteY203" fmla="*/ 1610106 h 1684262"/>
              <a:gd name="connsiteX204" fmla="*/ 752231 w 1206260"/>
              <a:gd name="connsiteY204" fmla="*/ 1664970 h 1684262"/>
              <a:gd name="connsiteX205" fmla="*/ 752231 w 1206260"/>
              <a:gd name="connsiteY205" fmla="*/ 1664779 h 1684262"/>
              <a:gd name="connsiteX206" fmla="*/ 857863 w 1206260"/>
              <a:gd name="connsiteY206" fmla="*/ 1591056 h 1684262"/>
              <a:gd name="connsiteX207" fmla="*/ 838813 w 1206260"/>
              <a:gd name="connsiteY207" fmla="*/ 1568958 h 1684262"/>
              <a:gd name="connsiteX208" fmla="*/ 836146 w 1206260"/>
              <a:gd name="connsiteY208" fmla="*/ 1564291 h 1684262"/>
              <a:gd name="connsiteX209" fmla="*/ 955179 w 1206260"/>
              <a:gd name="connsiteY209" fmla="*/ 1500720 h 1684262"/>
              <a:gd name="connsiteX210" fmla="*/ 1066493 w 1206260"/>
              <a:gd name="connsiteY210" fmla="*/ 1492065 h 1684262"/>
              <a:gd name="connsiteX211" fmla="*/ 857863 w 1206260"/>
              <a:gd name="connsiteY211" fmla="*/ 1591247 h 1684262"/>
              <a:gd name="connsiteX212" fmla="*/ 857863 w 1206260"/>
              <a:gd name="connsiteY212" fmla="*/ 1591056 h 1684262"/>
              <a:gd name="connsiteX213" fmla="*/ 1054979 w 1206260"/>
              <a:gd name="connsiteY213" fmla="*/ 1445037 h 1684262"/>
              <a:gd name="connsiteX214" fmla="*/ 916632 w 1206260"/>
              <a:gd name="connsiteY214" fmla="*/ 1468184 h 1684262"/>
              <a:gd name="connsiteX215" fmla="*/ 1028170 w 1206260"/>
              <a:gd name="connsiteY215" fmla="*/ 1445228 h 1684262"/>
              <a:gd name="connsiteX216" fmla="*/ 1054979 w 1206260"/>
              <a:gd name="connsiteY216" fmla="*/ 1445037 h 1684262"/>
              <a:gd name="connsiteX217" fmla="*/ 862816 w 1206260"/>
              <a:gd name="connsiteY217" fmla="*/ 1410462 h 1684262"/>
              <a:gd name="connsiteX218" fmla="*/ 647551 w 1206260"/>
              <a:gd name="connsiteY218" fmla="*/ 1448562 h 1684262"/>
              <a:gd name="connsiteX219" fmla="*/ 862816 w 1206260"/>
              <a:gd name="connsiteY219" fmla="*/ 1410653 h 1684262"/>
              <a:gd name="connsiteX220" fmla="*/ 862816 w 1206260"/>
              <a:gd name="connsiteY220" fmla="*/ 1410462 h 1684262"/>
              <a:gd name="connsiteX221" fmla="*/ 689842 w 1206260"/>
              <a:gd name="connsiteY221" fmla="*/ 1391412 h 1684262"/>
              <a:gd name="connsiteX222" fmla="*/ 924347 w 1206260"/>
              <a:gd name="connsiteY222" fmla="*/ 1306830 h 1684262"/>
              <a:gd name="connsiteX223" fmla="*/ 689842 w 1206260"/>
              <a:gd name="connsiteY223" fmla="*/ 1391412 h 1684262"/>
              <a:gd name="connsiteX224" fmla="*/ 1162663 w 1206260"/>
              <a:gd name="connsiteY224" fmla="*/ 1057085 h 1684262"/>
              <a:gd name="connsiteX225" fmla="*/ 1148756 w 1206260"/>
              <a:gd name="connsiteY225" fmla="*/ 1134428 h 1684262"/>
              <a:gd name="connsiteX226" fmla="*/ 1066841 w 1206260"/>
              <a:gd name="connsiteY226" fmla="*/ 1139762 h 1684262"/>
              <a:gd name="connsiteX227" fmla="*/ 1035790 w 1206260"/>
              <a:gd name="connsiteY227" fmla="*/ 1087755 h 1684262"/>
              <a:gd name="connsiteX228" fmla="*/ 1162663 w 1206260"/>
              <a:gd name="connsiteY228" fmla="*/ 1057085 h 1684262"/>
              <a:gd name="connsiteX229" fmla="*/ 987913 w 1206260"/>
              <a:gd name="connsiteY229" fmla="*/ 1181170 h 1684262"/>
              <a:gd name="connsiteX230" fmla="*/ 958923 w 1206260"/>
              <a:gd name="connsiteY230" fmla="*/ 1264444 h 1684262"/>
              <a:gd name="connsiteX231" fmla="*/ 905107 w 1206260"/>
              <a:gd name="connsiteY231" fmla="*/ 1118330 h 1684262"/>
              <a:gd name="connsiteX232" fmla="*/ 987913 w 1206260"/>
              <a:gd name="connsiteY232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8263 w 1206260"/>
              <a:gd name="connsiteY51" fmla="*/ 1308259 h 1684262"/>
              <a:gd name="connsiteX52" fmla="*/ 247691 w 1206260"/>
              <a:gd name="connsiteY52" fmla="*/ 1308735 h 1684262"/>
              <a:gd name="connsiteX53" fmla="*/ 229880 w 1206260"/>
              <a:gd name="connsiteY53" fmla="*/ 1312259 h 1684262"/>
              <a:gd name="connsiteX54" fmla="*/ 146155 w 1206260"/>
              <a:gd name="connsiteY54" fmla="*/ 1230344 h 1684262"/>
              <a:gd name="connsiteX55" fmla="*/ 115389 w 1206260"/>
              <a:gd name="connsiteY55" fmla="*/ 1430369 h 1684262"/>
              <a:gd name="connsiteX56" fmla="*/ 349799 w 1206260"/>
              <a:gd name="connsiteY56" fmla="*/ 1480280 h 1684262"/>
              <a:gd name="connsiteX57" fmla="*/ 299507 w 1206260"/>
              <a:gd name="connsiteY57" fmla="*/ 1464659 h 1684262"/>
              <a:gd name="connsiteX58" fmla="*/ 321034 w 1206260"/>
              <a:gd name="connsiteY58" fmla="*/ 1477042 h 1684262"/>
              <a:gd name="connsiteX59" fmla="*/ 330559 w 1206260"/>
              <a:gd name="connsiteY59" fmla="*/ 1484376 h 1684262"/>
              <a:gd name="connsiteX60" fmla="*/ 388280 w 1206260"/>
              <a:gd name="connsiteY60" fmla="*/ 1545717 h 1684262"/>
              <a:gd name="connsiteX61" fmla="*/ 348847 w 1206260"/>
              <a:gd name="connsiteY61" fmla="*/ 1542479 h 1684262"/>
              <a:gd name="connsiteX62" fmla="*/ 255883 w 1206260"/>
              <a:gd name="connsiteY62" fmla="*/ 1502664 h 1684262"/>
              <a:gd name="connsiteX63" fmla="*/ 255883 w 1206260"/>
              <a:gd name="connsiteY63" fmla="*/ 1502664 h 1684262"/>
              <a:gd name="connsiteX64" fmla="*/ 239976 w 1206260"/>
              <a:gd name="connsiteY64" fmla="*/ 1484281 h 1684262"/>
              <a:gd name="connsiteX65" fmla="*/ 203495 w 1206260"/>
              <a:gd name="connsiteY65" fmla="*/ 1484281 h 1684262"/>
              <a:gd name="connsiteX66" fmla="*/ 187303 w 1206260"/>
              <a:gd name="connsiteY66" fmla="*/ 1499140 h 1684262"/>
              <a:gd name="connsiteX67" fmla="*/ 490674 w 1206260"/>
              <a:gd name="connsiteY67" fmla="*/ 1673352 h 1684262"/>
              <a:gd name="connsiteX68" fmla="*/ 757374 w 1206260"/>
              <a:gd name="connsiteY68" fmla="*/ 1682401 h 1684262"/>
              <a:gd name="connsiteX69" fmla="*/ 988070 w 1206260"/>
              <a:gd name="connsiteY69" fmla="*/ 1594485 h 1684262"/>
              <a:gd name="connsiteX70" fmla="*/ 1152566 w 1206260"/>
              <a:gd name="connsiteY70" fmla="*/ 1394460 h 1684262"/>
              <a:gd name="connsiteX71" fmla="*/ 918822 w 1206260"/>
              <a:gd name="connsiteY71" fmla="*/ 1363507 h 1684262"/>
              <a:gd name="connsiteX72" fmla="*/ 802904 w 1206260"/>
              <a:gd name="connsiteY72" fmla="*/ 1350454 h 1684262"/>
              <a:gd name="connsiteX73" fmla="*/ 841956 w 1206260"/>
              <a:gd name="connsiteY73" fmla="*/ 1326547 h 1684262"/>
              <a:gd name="connsiteX74" fmla="*/ 1018286 w 1206260"/>
              <a:gd name="connsiteY74" fmla="*/ 1315425 h 1684262"/>
              <a:gd name="connsiteX75" fmla="*/ 980354 w 1206260"/>
              <a:gd name="connsiteY75" fmla="*/ 1268921 h 1684262"/>
              <a:gd name="connsiteX76" fmla="*/ 1091488 w 1206260"/>
              <a:gd name="connsiteY76" fmla="*/ 1221043 h 1684262"/>
              <a:gd name="connsiteX77" fmla="*/ 911203 w 1206260"/>
              <a:gd name="connsiteY77" fmla="*/ 1022890 h 1684262"/>
              <a:gd name="connsiteX78" fmla="*/ 1193429 w 1206260"/>
              <a:gd name="connsiteY78" fmla="*/ 899446 h 1684262"/>
              <a:gd name="connsiteX79" fmla="*/ 759089 w 1206260"/>
              <a:gd name="connsiteY79" fmla="*/ 61246 h 1684262"/>
              <a:gd name="connsiteX80" fmla="*/ 720989 w 1206260"/>
              <a:gd name="connsiteY80" fmla="*/ 145828 h 1684262"/>
              <a:gd name="connsiteX81" fmla="*/ 759089 w 1206260"/>
              <a:gd name="connsiteY81" fmla="*/ 61436 h 1684262"/>
              <a:gd name="connsiteX82" fmla="*/ 759089 w 1206260"/>
              <a:gd name="connsiteY82" fmla="*/ 61246 h 1684262"/>
              <a:gd name="connsiteX83" fmla="*/ 363611 w 1206260"/>
              <a:gd name="connsiteY83" fmla="*/ 545783 h 1684262"/>
              <a:gd name="connsiteX84" fmla="*/ 348275 w 1206260"/>
              <a:gd name="connsiteY84" fmla="*/ 553498 h 1684262"/>
              <a:gd name="connsiteX85" fmla="*/ 363611 w 1206260"/>
              <a:gd name="connsiteY85" fmla="*/ 545783 h 1684262"/>
              <a:gd name="connsiteX86" fmla="*/ 232451 w 1206260"/>
              <a:gd name="connsiteY86" fmla="*/ 523113 h 1684262"/>
              <a:gd name="connsiteX87" fmla="*/ 254694 w 1206260"/>
              <a:gd name="connsiteY87" fmla="*/ 664096 h 1684262"/>
              <a:gd name="connsiteX88" fmla="*/ 232451 w 1206260"/>
              <a:gd name="connsiteY88" fmla="*/ 523113 h 1684262"/>
              <a:gd name="connsiteX89" fmla="*/ 340084 w 1206260"/>
              <a:gd name="connsiteY89" fmla="*/ 692277 h 1684262"/>
              <a:gd name="connsiteX90" fmla="*/ 470767 w 1206260"/>
              <a:gd name="connsiteY90" fmla="*/ 684562 h 1684262"/>
              <a:gd name="connsiteX91" fmla="*/ 340084 w 1206260"/>
              <a:gd name="connsiteY91" fmla="*/ 691896 h 1684262"/>
              <a:gd name="connsiteX92" fmla="*/ 340084 w 1206260"/>
              <a:gd name="connsiteY92" fmla="*/ 692277 h 1684262"/>
              <a:gd name="connsiteX93" fmla="*/ 382375 w 1206260"/>
              <a:gd name="connsiteY93" fmla="*/ 615410 h 1684262"/>
              <a:gd name="connsiteX94" fmla="*/ 516868 w 1206260"/>
              <a:gd name="connsiteY94" fmla="*/ 688372 h 1684262"/>
              <a:gd name="connsiteX95" fmla="*/ 382661 w 1206260"/>
              <a:gd name="connsiteY95" fmla="*/ 615029 h 1684262"/>
              <a:gd name="connsiteX96" fmla="*/ 382375 w 1206260"/>
              <a:gd name="connsiteY96" fmla="*/ 615410 h 1684262"/>
              <a:gd name="connsiteX97" fmla="*/ 201400 w 1206260"/>
              <a:gd name="connsiteY97" fmla="*/ 907542 h 1684262"/>
              <a:gd name="connsiteX98" fmla="*/ 163300 w 1206260"/>
              <a:gd name="connsiteY98" fmla="*/ 838295 h 1684262"/>
              <a:gd name="connsiteX99" fmla="*/ 201686 w 1206260"/>
              <a:gd name="connsiteY99" fmla="*/ 907161 h 1684262"/>
              <a:gd name="connsiteX100" fmla="*/ 201400 w 1206260"/>
              <a:gd name="connsiteY100" fmla="*/ 907542 h 1684262"/>
              <a:gd name="connsiteX101" fmla="*/ 97811 w 1206260"/>
              <a:gd name="connsiteY101" fmla="*/ 1285557 h 1684262"/>
              <a:gd name="connsiteX102" fmla="*/ 123279 w 1206260"/>
              <a:gd name="connsiteY102" fmla="*/ 1264178 h 1684262"/>
              <a:gd name="connsiteX103" fmla="*/ 231975 w 1206260"/>
              <a:gd name="connsiteY103" fmla="*/ 1341501 h 1684262"/>
              <a:gd name="connsiteX104" fmla="*/ 97811 w 1206260"/>
              <a:gd name="connsiteY104" fmla="*/ 1285557 h 1684262"/>
              <a:gd name="connsiteX105" fmla="*/ 232928 w 1206260"/>
              <a:gd name="connsiteY105" fmla="*/ 1376077 h 1684262"/>
              <a:gd name="connsiteX106" fmla="*/ 279029 w 1206260"/>
              <a:gd name="connsiteY106" fmla="*/ 1379887 h 1684262"/>
              <a:gd name="connsiteX107" fmla="*/ 232451 w 1206260"/>
              <a:gd name="connsiteY107" fmla="*/ 1376077 h 1684262"/>
              <a:gd name="connsiteX108" fmla="*/ 232928 w 1206260"/>
              <a:gd name="connsiteY108" fmla="*/ 1376077 h 1684262"/>
              <a:gd name="connsiteX109" fmla="*/ 856244 w 1206260"/>
              <a:gd name="connsiteY109" fmla="*/ 715613 h 1684262"/>
              <a:gd name="connsiteX110" fmla="*/ 817635 w 1206260"/>
              <a:gd name="connsiteY110" fmla="*/ 708913 h 1684262"/>
              <a:gd name="connsiteX111" fmla="*/ 721084 w 1206260"/>
              <a:gd name="connsiteY111" fmla="*/ 657225 h 1684262"/>
              <a:gd name="connsiteX112" fmla="*/ 855767 w 1206260"/>
              <a:gd name="connsiteY112" fmla="*/ 715613 h 1684262"/>
              <a:gd name="connsiteX113" fmla="*/ 856244 w 1206260"/>
              <a:gd name="connsiteY113" fmla="*/ 715613 h 1684262"/>
              <a:gd name="connsiteX114" fmla="*/ 663458 w 1206260"/>
              <a:gd name="connsiteY114" fmla="*/ 722662 h 1684262"/>
              <a:gd name="connsiteX115" fmla="*/ 644408 w 1206260"/>
              <a:gd name="connsiteY115" fmla="*/ 807149 h 1684262"/>
              <a:gd name="connsiteX116" fmla="*/ 662981 w 1206260"/>
              <a:gd name="connsiteY116" fmla="*/ 723138 h 1684262"/>
              <a:gd name="connsiteX117" fmla="*/ 663458 w 1206260"/>
              <a:gd name="connsiteY117" fmla="*/ 722662 h 1684262"/>
              <a:gd name="connsiteX118" fmla="*/ 628882 w 1206260"/>
              <a:gd name="connsiteY118" fmla="*/ 753332 h 1684262"/>
              <a:gd name="connsiteX119" fmla="*/ 655742 w 1206260"/>
              <a:gd name="connsiteY119" fmla="*/ 726472 h 1684262"/>
              <a:gd name="connsiteX120" fmla="*/ 628406 w 1206260"/>
              <a:gd name="connsiteY120" fmla="*/ 753332 h 1684262"/>
              <a:gd name="connsiteX121" fmla="*/ 628882 w 1206260"/>
              <a:gd name="connsiteY121" fmla="*/ 753332 h 1684262"/>
              <a:gd name="connsiteX122" fmla="*/ 771090 w 1206260"/>
              <a:gd name="connsiteY122" fmla="*/ 757237 h 1684262"/>
              <a:gd name="connsiteX123" fmla="*/ 690318 w 1206260"/>
              <a:gd name="connsiteY123" fmla="*/ 822579 h 1684262"/>
              <a:gd name="connsiteX124" fmla="*/ 770614 w 1206260"/>
              <a:gd name="connsiteY124" fmla="*/ 757237 h 1684262"/>
              <a:gd name="connsiteX125" fmla="*/ 771090 w 1206260"/>
              <a:gd name="connsiteY125" fmla="*/ 757237 h 1684262"/>
              <a:gd name="connsiteX126" fmla="*/ 759565 w 1206260"/>
              <a:gd name="connsiteY126" fmla="*/ 538162 h 1684262"/>
              <a:gd name="connsiteX127" fmla="*/ 851767 w 1206260"/>
              <a:gd name="connsiteY127" fmla="*/ 480536 h 1684262"/>
              <a:gd name="connsiteX128" fmla="*/ 759089 w 1206260"/>
              <a:gd name="connsiteY128" fmla="*/ 538067 h 1684262"/>
              <a:gd name="connsiteX129" fmla="*/ 759565 w 1206260"/>
              <a:gd name="connsiteY129" fmla="*/ 538162 h 1684262"/>
              <a:gd name="connsiteX130" fmla="*/ 877961 w 1206260"/>
              <a:gd name="connsiteY130" fmla="*/ 342138 h 1684262"/>
              <a:gd name="connsiteX131" fmla="*/ 812619 w 1206260"/>
              <a:gd name="connsiteY131" fmla="*/ 442055 h 1684262"/>
              <a:gd name="connsiteX132" fmla="*/ 877961 w 1206260"/>
              <a:gd name="connsiteY132" fmla="*/ 342138 h 1684262"/>
              <a:gd name="connsiteX133" fmla="*/ 681841 w 1206260"/>
              <a:gd name="connsiteY133" fmla="*/ 323088 h 1684262"/>
              <a:gd name="connsiteX134" fmla="*/ 758803 w 1206260"/>
              <a:gd name="connsiteY134" fmla="*/ 430816 h 1684262"/>
              <a:gd name="connsiteX135" fmla="*/ 643455 w 1206260"/>
              <a:gd name="connsiteY135" fmla="*/ 396145 h 1684262"/>
              <a:gd name="connsiteX136" fmla="*/ 639550 w 1206260"/>
              <a:gd name="connsiteY136" fmla="*/ 438436 h 1684262"/>
              <a:gd name="connsiteX137" fmla="*/ 682127 w 1206260"/>
              <a:gd name="connsiteY137" fmla="*/ 323088 h 1684262"/>
              <a:gd name="connsiteX138" fmla="*/ 681841 w 1206260"/>
              <a:gd name="connsiteY138" fmla="*/ 323088 h 1684262"/>
              <a:gd name="connsiteX139" fmla="*/ 351323 w 1206260"/>
              <a:gd name="connsiteY139" fmla="*/ 219361 h 1684262"/>
              <a:gd name="connsiteX140" fmla="*/ 383994 w 1206260"/>
              <a:gd name="connsiteY140" fmla="*/ 183070 h 1684262"/>
              <a:gd name="connsiteX141" fmla="*/ 403711 w 1206260"/>
              <a:gd name="connsiteY141" fmla="*/ 175069 h 1684262"/>
              <a:gd name="connsiteX142" fmla="*/ 411331 w 1206260"/>
              <a:gd name="connsiteY142" fmla="*/ 176117 h 1684262"/>
              <a:gd name="connsiteX143" fmla="*/ 569351 w 1206260"/>
              <a:gd name="connsiteY143" fmla="*/ 242792 h 1684262"/>
              <a:gd name="connsiteX144" fmla="*/ 569922 w 1206260"/>
              <a:gd name="connsiteY144" fmla="*/ 242792 h 1684262"/>
              <a:gd name="connsiteX145" fmla="*/ 558873 w 1206260"/>
              <a:gd name="connsiteY145" fmla="*/ 299942 h 1684262"/>
              <a:gd name="connsiteX146" fmla="*/ 351609 w 1206260"/>
              <a:gd name="connsiteY146" fmla="*/ 219075 h 1684262"/>
              <a:gd name="connsiteX147" fmla="*/ 351323 w 1206260"/>
              <a:gd name="connsiteY147" fmla="*/ 219361 h 1684262"/>
              <a:gd name="connsiteX148" fmla="*/ 470767 w 1206260"/>
              <a:gd name="connsiteY148" fmla="*/ 361188 h 1684262"/>
              <a:gd name="connsiteX149" fmla="*/ 566874 w 1206260"/>
              <a:gd name="connsiteY149" fmla="*/ 503396 h 1684262"/>
              <a:gd name="connsiteX150" fmla="*/ 470767 w 1206260"/>
              <a:gd name="connsiteY150" fmla="*/ 361188 h 1684262"/>
              <a:gd name="connsiteX151" fmla="*/ 632216 w 1206260"/>
              <a:gd name="connsiteY151" fmla="*/ 453485 h 1684262"/>
              <a:gd name="connsiteX152" fmla="*/ 699367 w 1206260"/>
              <a:gd name="connsiteY152" fmla="*/ 515112 h 1684262"/>
              <a:gd name="connsiteX153" fmla="*/ 759089 w 1206260"/>
              <a:gd name="connsiteY153" fmla="*/ 438055 h 1684262"/>
              <a:gd name="connsiteX154" fmla="*/ 678317 w 1206260"/>
              <a:gd name="connsiteY154" fmla="*/ 611029 h 1684262"/>
              <a:gd name="connsiteX155" fmla="*/ 640217 w 1206260"/>
              <a:gd name="connsiteY155" fmla="*/ 587978 h 1684262"/>
              <a:gd name="connsiteX156" fmla="*/ 632216 w 1206260"/>
              <a:gd name="connsiteY156" fmla="*/ 453581 h 1684262"/>
              <a:gd name="connsiteX157" fmla="*/ 632216 w 1206260"/>
              <a:gd name="connsiteY157" fmla="*/ 453485 h 1684262"/>
              <a:gd name="connsiteX158" fmla="*/ 686032 w 1206260"/>
              <a:gd name="connsiteY158" fmla="*/ 837819 h 1684262"/>
              <a:gd name="connsiteX159" fmla="*/ 628310 w 1206260"/>
              <a:gd name="connsiteY159" fmla="*/ 930116 h 1684262"/>
              <a:gd name="connsiteX160" fmla="*/ 686032 w 1206260"/>
              <a:gd name="connsiteY160" fmla="*/ 837914 h 1684262"/>
              <a:gd name="connsiteX161" fmla="*/ 686032 w 1206260"/>
              <a:gd name="connsiteY161" fmla="*/ 837819 h 1684262"/>
              <a:gd name="connsiteX162" fmla="*/ 743658 w 1206260"/>
              <a:gd name="connsiteY162" fmla="*/ 1291400 h 1684262"/>
              <a:gd name="connsiteX163" fmla="*/ 547634 w 1206260"/>
              <a:gd name="connsiteY163" fmla="*/ 1206818 h 1684262"/>
              <a:gd name="connsiteX164" fmla="*/ 573446 w 1206260"/>
              <a:gd name="connsiteY164" fmla="*/ 1222439 h 1684262"/>
              <a:gd name="connsiteX165" fmla="*/ 603450 w 1206260"/>
              <a:gd name="connsiteY165" fmla="*/ 1227487 h 1684262"/>
              <a:gd name="connsiteX166" fmla="*/ 743658 w 1206260"/>
              <a:gd name="connsiteY166" fmla="*/ 1291495 h 1684262"/>
              <a:gd name="connsiteX167" fmla="*/ 743658 w 1206260"/>
              <a:gd name="connsiteY167" fmla="*/ 1291400 h 1684262"/>
              <a:gd name="connsiteX168" fmla="*/ 578399 w 1206260"/>
              <a:gd name="connsiteY168" fmla="*/ 945452 h 1684262"/>
              <a:gd name="connsiteX169" fmla="*/ 689842 w 1206260"/>
              <a:gd name="connsiteY169" fmla="*/ 1122236 h 1684262"/>
              <a:gd name="connsiteX170" fmla="*/ 578399 w 1206260"/>
              <a:gd name="connsiteY170" fmla="*/ 945547 h 1684262"/>
              <a:gd name="connsiteX171" fmla="*/ 578399 w 1206260"/>
              <a:gd name="connsiteY171" fmla="*/ 945452 h 1684262"/>
              <a:gd name="connsiteX172" fmla="*/ 351609 w 1206260"/>
              <a:gd name="connsiteY172" fmla="*/ 1045464 h 1684262"/>
              <a:gd name="connsiteX173" fmla="*/ 382375 w 1206260"/>
              <a:gd name="connsiteY173" fmla="*/ 887825 h 1684262"/>
              <a:gd name="connsiteX174" fmla="*/ 351609 w 1206260"/>
              <a:gd name="connsiteY174" fmla="*/ 1045559 h 1684262"/>
              <a:gd name="connsiteX175" fmla="*/ 351609 w 1206260"/>
              <a:gd name="connsiteY175" fmla="*/ 1045464 h 1684262"/>
              <a:gd name="connsiteX176" fmla="*/ 420761 w 1206260"/>
              <a:gd name="connsiteY176" fmla="*/ 1018413 h 1684262"/>
              <a:gd name="connsiteX177" fmla="*/ 605260 w 1206260"/>
              <a:gd name="connsiteY177" fmla="*/ 1180338 h 1684262"/>
              <a:gd name="connsiteX178" fmla="*/ 420761 w 1206260"/>
              <a:gd name="connsiteY178" fmla="*/ 1018413 h 1684262"/>
              <a:gd name="connsiteX179" fmla="*/ 366944 w 1206260"/>
              <a:gd name="connsiteY179" fmla="*/ 1414272 h 1684262"/>
              <a:gd name="connsiteX180" fmla="*/ 597640 w 1206260"/>
              <a:gd name="connsiteY180" fmla="*/ 1460468 h 1684262"/>
              <a:gd name="connsiteX181" fmla="*/ 366944 w 1206260"/>
              <a:gd name="connsiteY181" fmla="*/ 1414463 h 1684262"/>
              <a:gd name="connsiteX182" fmla="*/ 366944 w 1206260"/>
              <a:gd name="connsiteY182" fmla="*/ 1414272 h 1684262"/>
              <a:gd name="connsiteX183" fmla="*/ 536108 w 1206260"/>
              <a:gd name="connsiteY183" fmla="*/ 1644968 h 1684262"/>
              <a:gd name="connsiteX184" fmla="*/ 498008 w 1206260"/>
              <a:gd name="connsiteY184" fmla="*/ 1625918 h 1684262"/>
              <a:gd name="connsiteX185" fmla="*/ 471148 w 1206260"/>
              <a:gd name="connsiteY185" fmla="*/ 1618202 h 1684262"/>
              <a:gd name="connsiteX186" fmla="*/ 471148 w 1206260"/>
              <a:gd name="connsiteY186" fmla="*/ 1664399 h 1684262"/>
              <a:gd name="connsiteX187" fmla="*/ 401901 w 1206260"/>
              <a:gd name="connsiteY187" fmla="*/ 1579817 h 1684262"/>
              <a:gd name="connsiteX188" fmla="*/ 536108 w 1206260"/>
              <a:gd name="connsiteY188" fmla="*/ 1645158 h 1684262"/>
              <a:gd name="connsiteX189" fmla="*/ 536108 w 1206260"/>
              <a:gd name="connsiteY189" fmla="*/ 1644968 h 1684262"/>
              <a:gd name="connsiteX190" fmla="*/ 616785 w 1206260"/>
              <a:gd name="connsiteY190" fmla="*/ 1564196 h 1684262"/>
              <a:gd name="connsiteX191" fmla="*/ 555349 w 1206260"/>
              <a:gd name="connsiteY191" fmla="*/ 1541145 h 1684262"/>
              <a:gd name="connsiteX192" fmla="*/ 638597 w 1206260"/>
              <a:gd name="connsiteY192" fmla="*/ 1493520 h 1684262"/>
              <a:gd name="connsiteX193" fmla="*/ 739848 w 1206260"/>
              <a:gd name="connsiteY193" fmla="*/ 1525715 h 1684262"/>
              <a:gd name="connsiteX194" fmla="*/ 616785 w 1206260"/>
              <a:gd name="connsiteY194" fmla="*/ 1564386 h 1684262"/>
              <a:gd name="connsiteX195" fmla="*/ 616785 w 1206260"/>
              <a:gd name="connsiteY195" fmla="*/ 1564196 h 1684262"/>
              <a:gd name="connsiteX196" fmla="*/ 752231 w 1206260"/>
              <a:gd name="connsiteY196" fmla="*/ 1664779 h 1684262"/>
              <a:gd name="connsiteX197" fmla="*/ 739658 w 1206260"/>
              <a:gd name="connsiteY197" fmla="*/ 1664779 h 1684262"/>
              <a:gd name="connsiteX198" fmla="*/ 731180 w 1206260"/>
              <a:gd name="connsiteY198" fmla="*/ 1664779 h 1684262"/>
              <a:gd name="connsiteX199" fmla="*/ 727561 w 1206260"/>
              <a:gd name="connsiteY199" fmla="*/ 1664779 h 1684262"/>
              <a:gd name="connsiteX200" fmla="*/ 713750 w 1206260"/>
              <a:gd name="connsiteY200" fmla="*/ 1666780 h 1684262"/>
              <a:gd name="connsiteX201" fmla="*/ 704225 w 1206260"/>
              <a:gd name="connsiteY201" fmla="*/ 1665256 h 1684262"/>
              <a:gd name="connsiteX202" fmla="*/ 705558 w 1206260"/>
              <a:gd name="connsiteY202" fmla="*/ 1667733 h 1684262"/>
              <a:gd name="connsiteX203" fmla="*/ 790045 w 1206260"/>
              <a:gd name="connsiteY203" fmla="*/ 1610106 h 1684262"/>
              <a:gd name="connsiteX204" fmla="*/ 752231 w 1206260"/>
              <a:gd name="connsiteY204" fmla="*/ 1664970 h 1684262"/>
              <a:gd name="connsiteX205" fmla="*/ 752231 w 1206260"/>
              <a:gd name="connsiteY205" fmla="*/ 1664779 h 1684262"/>
              <a:gd name="connsiteX206" fmla="*/ 857863 w 1206260"/>
              <a:gd name="connsiteY206" fmla="*/ 1591056 h 1684262"/>
              <a:gd name="connsiteX207" fmla="*/ 838813 w 1206260"/>
              <a:gd name="connsiteY207" fmla="*/ 1568958 h 1684262"/>
              <a:gd name="connsiteX208" fmla="*/ 836146 w 1206260"/>
              <a:gd name="connsiteY208" fmla="*/ 1564291 h 1684262"/>
              <a:gd name="connsiteX209" fmla="*/ 955179 w 1206260"/>
              <a:gd name="connsiteY209" fmla="*/ 1500720 h 1684262"/>
              <a:gd name="connsiteX210" fmla="*/ 1066493 w 1206260"/>
              <a:gd name="connsiteY210" fmla="*/ 1492065 h 1684262"/>
              <a:gd name="connsiteX211" fmla="*/ 857863 w 1206260"/>
              <a:gd name="connsiteY211" fmla="*/ 1591247 h 1684262"/>
              <a:gd name="connsiteX212" fmla="*/ 857863 w 1206260"/>
              <a:gd name="connsiteY212" fmla="*/ 1591056 h 1684262"/>
              <a:gd name="connsiteX213" fmla="*/ 1054979 w 1206260"/>
              <a:gd name="connsiteY213" fmla="*/ 1445037 h 1684262"/>
              <a:gd name="connsiteX214" fmla="*/ 916632 w 1206260"/>
              <a:gd name="connsiteY214" fmla="*/ 1468184 h 1684262"/>
              <a:gd name="connsiteX215" fmla="*/ 1028170 w 1206260"/>
              <a:gd name="connsiteY215" fmla="*/ 1445228 h 1684262"/>
              <a:gd name="connsiteX216" fmla="*/ 1054979 w 1206260"/>
              <a:gd name="connsiteY216" fmla="*/ 1445037 h 1684262"/>
              <a:gd name="connsiteX217" fmla="*/ 862816 w 1206260"/>
              <a:gd name="connsiteY217" fmla="*/ 1410462 h 1684262"/>
              <a:gd name="connsiteX218" fmla="*/ 647551 w 1206260"/>
              <a:gd name="connsiteY218" fmla="*/ 1448562 h 1684262"/>
              <a:gd name="connsiteX219" fmla="*/ 862816 w 1206260"/>
              <a:gd name="connsiteY219" fmla="*/ 1410653 h 1684262"/>
              <a:gd name="connsiteX220" fmla="*/ 862816 w 1206260"/>
              <a:gd name="connsiteY220" fmla="*/ 1410462 h 1684262"/>
              <a:gd name="connsiteX221" fmla="*/ 689842 w 1206260"/>
              <a:gd name="connsiteY221" fmla="*/ 1391412 h 1684262"/>
              <a:gd name="connsiteX222" fmla="*/ 924347 w 1206260"/>
              <a:gd name="connsiteY222" fmla="*/ 1306830 h 1684262"/>
              <a:gd name="connsiteX223" fmla="*/ 689842 w 1206260"/>
              <a:gd name="connsiteY223" fmla="*/ 1391412 h 1684262"/>
              <a:gd name="connsiteX224" fmla="*/ 1162663 w 1206260"/>
              <a:gd name="connsiteY224" fmla="*/ 1057085 h 1684262"/>
              <a:gd name="connsiteX225" fmla="*/ 1148756 w 1206260"/>
              <a:gd name="connsiteY225" fmla="*/ 1134428 h 1684262"/>
              <a:gd name="connsiteX226" fmla="*/ 1066841 w 1206260"/>
              <a:gd name="connsiteY226" fmla="*/ 1139762 h 1684262"/>
              <a:gd name="connsiteX227" fmla="*/ 1035790 w 1206260"/>
              <a:gd name="connsiteY227" fmla="*/ 1087755 h 1684262"/>
              <a:gd name="connsiteX228" fmla="*/ 1162663 w 1206260"/>
              <a:gd name="connsiteY228" fmla="*/ 1057085 h 1684262"/>
              <a:gd name="connsiteX229" fmla="*/ 987913 w 1206260"/>
              <a:gd name="connsiteY229" fmla="*/ 1181170 h 1684262"/>
              <a:gd name="connsiteX230" fmla="*/ 958923 w 1206260"/>
              <a:gd name="connsiteY230" fmla="*/ 1264444 h 1684262"/>
              <a:gd name="connsiteX231" fmla="*/ 905107 w 1206260"/>
              <a:gd name="connsiteY231" fmla="*/ 1118330 h 1684262"/>
              <a:gd name="connsiteX232" fmla="*/ 987913 w 1206260"/>
              <a:gd name="connsiteY232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8263 w 1206260"/>
              <a:gd name="connsiteY51" fmla="*/ 1308259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30559 w 1206260"/>
              <a:gd name="connsiteY58" fmla="*/ 1484376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67759 w 1206260"/>
              <a:gd name="connsiteY51" fmla="*/ 1325319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30559 w 1206260"/>
              <a:gd name="connsiteY58" fmla="*/ 1484376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29880 w 1206260"/>
              <a:gd name="connsiteY51" fmla="*/ 1312259 h 1684262"/>
              <a:gd name="connsiteX52" fmla="*/ 146155 w 1206260"/>
              <a:gd name="connsiteY52" fmla="*/ 1230344 h 1684262"/>
              <a:gd name="connsiteX53" fmla="*/ 115389 w 1206260"/>
              <a:gd name="connsiteY53" fmla="*/ 1430369 h 1684262"/>
              <a:gd name="connsiteX54" fmla="*/ 349799 w 1206260"/>
              <a:gd name="connsiteY54" fmla="*/ 1480280 h 1684262"/>
              <a:gd name="connsiteX55" fmla="*/ 299507 w 1206260"/>
              <a:gd name="connsiteY55" fmla="*/ 1464659 h 1684262"/>
              <a:gd name="connsiteX56" fmla="*/ 321034 w 1206260"/>
              <a:gd name="connsiteY56" fmla="*/ 1477042 h 1684262"/>
              <a:gd name="connsiteX57" fmla="*/ 330559 w 1206260"/>
              <a:gd name="connsiteY57" fmla="*/ 1484376 h 1684262"/>
              <a:gd name="connsiteX58" fmla="*/ 388280 w 1206260"/>
              <a:gd name="connsiteY58" fmla="*/ 1545717 h 1684262"/>
              <a:gd name="connsiteX59" fmla="*/ 348847 w 1206260"/>
              <a:gd name="connsiteY59" fmla="*/ 1542479 h 1684262"/>
              <a:gd name="connsiteX60" fmla="*/ 255883 w 1206260"/>
              <a:gd name="connsiteY60" fmla="*/ 1502664 h 1684262"/>
              <a:gd name="connsiteX61" fmla="*/ 255883 w 1206260"/>
              <a:gd name="connsiteY61" fmla="*/ 1502664 h 1684262"/>
              <a:gd name="connsiteX62" fmla="*/ 239976 w 1206260"/>
              <a:gd name="connsiteY62" fmla="*/ 1484281 h 1684262"/>
              <a:gd name="connsiteX63" fmla="*/ 203495 w 1206260"/>
              <a:gd name="connsiteY63" fmla="*/ 1484281 h 1684262"/>
              <a:gd name="connsiteX64" fmla="*/ 187303 w 1206260"/>
              <a:gd name="connsiteY64" fmla="*/ 1499140 h 1684262"/>
              <a:gd name="connsiteX65" fmla="*/ 490674 w 1206260"/>
              <a:gd name="connsiteY65" fmla="*/ 1673352 h 1684262"/>
              <a:gd name="connsiteX66" fmla="*/ 757374 w 1206260"/>
              <a:gd name="connsiteY66" fmla="*/ 1682401 h 1684262"/>
              <a:gd name="connsiteX67" fmla="*/ 988070 w 1206260"/>
              <a:gd name="connsiteY67" fmla="*/ 1594485 h 1684262"/>
              <a:gd name="connsiteX68" fmla="*/ 1152566 w 1206260"/>
              <a:gd name="connsiteY68" fmla="*/ 1394460 h 1684262"/>
              <a:gd name="connsiteX69" fmla="*/ 918822 w 1206260"/>
              <a:gd name="connsiteY69" fmla="*/ 1363507 h 1684262"/>
              <a:gd name="connsiteX70" fmla="*/ 802904 w 1206260"/>
              <a:gd name="connsiteY70" fmla="*/ 1350454 h 1684262"/>
              <a:gd name="connsiteX71" fmla="*/ 841956 w 1206260"/>
              <a:gd name="connsiteY71" fmla="*/ 1326547 h 1684262"/>
              <a:gd name="connsiteX72" fmla="*/ 1018286 w 1206260"/>
              <a:gd name="connsiteY72" fmla="*/ 1315425 h 1684262"/>
              <a:gd name="connsiteX73" fmla="*/ 980354 w 1206260"/>
              <a:gd name="connsiteY73" fmla="*/ 1268921 h 1684262"/>
              <a:gd name="connsiteX74" fmla="*/ 1091488 w 1206260"/>
              <a:gd name="connsiteY74" fmla="*/ 1221043 h 1684262"/>
              <a:gd name="connsiteX75" fmla="*/ 911203 w 1206260"/>
              <a:gd name="connsiteY75" fmla="*/ 1022890 h 1684262"/>
              <a:gd name="connsiteX76" fmla="*/ 1193429 w 1206260"/>
              <a:gd name="connsiteY76" fmla="*/ 899446 h 1684262"/>
              <a:gd name="connsiteX77" fmla="*/ 759089 w 1206260"/>
              <a:gd name="connsiteY77" fmla="*/ 61246 h 1684262"/>
              <a:gd name="connsiteX78" fmla="*/ 720989 w 1206260"/>
              <a:gd name="connsiteY78" fmla="*/ 145828 h 1684262"/>
              <a:gd name="connsiteX79" fmla="*/ 759089 w 1206260"/>
              <a:gd name="connsiteY79" fmla="*/ 61436 h 1684262"/>
              <a:gd name="connsiteX80" fmla="*/ 759089 w 1206260"/>
              <a:gd name="connsiteY80" fmla="*/ 61246 h 1684262"/>
              <a:gd name="connsiteX81" fmla="*/ 363611 w 1206260"/>
              <a:gd name="connsiteY81" fmla="*/ 545783 h 1684262"/>
              <a:gd name="connsiteX82" fmla="*/ 348275 w 1206260"/>
              <a:gd name="connsiteY82" fmla="*/ 553498 h 1684262"/>
              <a:gd name="connsiteX83" fmla="*/ 363611 w 1206260"/>
              <a:gd name="connsiteY83" fmla="*/ 545783 h 1684262"/>
              <a:gd name="connsiteX84" fmla="*/ 232451 w 1206260"/>
              <a:gd name="connsiteY84" fmla="*/ 523113 h 1684262"/>
              <a:gd name="connsiteX85" fmla="*/ 254694 w 1206260"/>
              <a:gd name="connsiteY85" fmla="*/ 664096 h 1684262"/>
              <a:gd name="connsiteX86" fmla="*/ 232451 w 1206260"/>
              <a:gd name="connsiteY86" fmla="*/ 523113 h 1684262"/>
              <a:gd name="connsiteX87" fmla="*/ 340084 w 1206260"/>
              <a:gd name="connsiteY87" fmla="*/ 692277 h 1684262"/>
              <a:gd name="connsiteX88" fmla="*/ 470767 w 1206260"/>
              <a:gd name="connsiteY88" fmla="*/ 684562 h 1684262"/>
              <a:gd name="connsiteX89" fmla="*/ 340084 w 1206260"/>
              <a:gd name="connsiteY89" fmla="*/ 691896 h 1684262"/>
              <a:gd name="connsiteX90" fmla="*/ 340084 w 1206260"/>
              <a:gd name="connsiteY90" fmla="*/ 692277 h 1684262"/>
              <a:gd name="connsiteX91" fmla="*/ 382375 w 1206260"/>
              <a:gd name="connsiteY91" fmla="*/ 615410 h 1684262"/>
              <a:gd name="connsiteX92" fmla="*/ 516868 w 1206260"/>
              <a:gd name="connsiteY92" fmla="*/ 688372 h 1684262"/>
              <a:gd name="connsiteX93" fmla="*/ 382661 w 1206260"/>
              <a:gd name="connsiteY93" fmla="*/ 615029 h 1684262"/>
              <a:gd name="connsiteX94" fmla="*/ 382375 w 1206260"/>
              <a:gd name="connsiteY94" fmla="*/ 615410 h 1684262"/>
              <a:gd name="connsiteX95" fmla="*/ 201400 w 1206260"/>
              <a:gd name="connsiteY95" fmla="*/ 907542 h 1684262"/>
              <a:gd name="connsiteX96" fmla="*/ 163300 w 1206260"/>
              <a:gd name="connsiteY96" fmla="*/ 838295 h 1684262"/>
              <a:gd name="connsiteX97" fmla="*/ 201686 w 1206260"/>
              <a:gd name="connsiteY97" fmla="*/ 907161 h 1684262"/>
              <a:gd name="connsiteX98" fmla="*/ 201400 w 1206260"/>
              <a:gd name="connsiteY98" fmla="*/ 907542 h 1684262"/>
              <a:gd name="connsiteX99" fmla="*/ 97811 w 1206260"/>
              <a:gd name="connsiteY99" fmla="*/ 1285557 h 1684262"/>
              <a:gd name="connsiteX100" fmla="*/ 123279 w 1206260"/>
              <a:gd name="connsiteY100" fmla="*/ 1264178 h 1684262"/>
              <a:gd name="connsiteX101" fmla="*/ 231975 w 1206260"/>
              <a:gd name="connsiteY101" fmla="*/ 1341501 h 1684262"/>
              <a:gd name="connsiteX102" fmla="*/ 97811 w 1206260"/>
              <a:gd name="connsiteY102" fmla="*/ 1285557 h 1684262"/>
              <a:gd name="connsiteX103" fmla="*/ 232928 w 1206260"/>
              <a:gd name="connsiteY103" fmla="*/ 1376077 h 1684262"/>
              <a:gd name="connsiteX104" fmla="*/ 279029 w 1206260"/>
              <a:gd name="connsiteY104" fmla="*/ 1379887 h 1684262"/>
              <a:gd name="connsiteX105" fmla="*/ 232451 w 1206260"/>
              <a:gd name="connsiteY105" fmla="*/ 1376077 h 1684262"/>
              <a:gd name="connsiteX106" fmla="*/ 232928 w 1206260"/>
              <a:gd name="connsiteY106" fmla="*/ 1376077 h 1684262"/>
              <a:gd name="connsiteX107" fmla="*/ 856244 w 1206260"/>
              <a:gd name="connsiteY107" fmla="*/ 715613 h 1684262"/>
              <a:gd name="connsiteX108" fmla="*/ 817635 w 1206260"/>
              <a:gd name="connsiteY108" fmla="*/ 708913 h 1684262"/>
              <a:gd name="connsiteX109" fmla="*/ 721084 w 1206260"/>
              <a:gd name="connsiteY109" fmla="*/ 657225 h 1684262"/>
              <a:gd name="connsiteX110" fmla="*/ 855767 w 1206260"/>
              <a:gd name="connsiteY110" fmla="*/ 715613 h 1684262"/>
              <a:gd name="connsiteX111" fmla="*/ 856244 w 1206260"/>
              <a:gd name="connsiteY111" fmla="*/ 715613 h 1684262"/>
              <a:gd name="connsiteX112" fmla="*/ 663458 w 1206260"/>
              <a:gd name="connsiteY112" fmla="*/ 722662 h 1684262"/>
              <a:gd name="connsiteX113" fmla="*/ 644408 w 1206260"/>
              <a:gd name="connsiteY113" fmla="*/ 807149 h 1684262"/>
              <a:gd name="connsiteX114" fmla="*/ 662981 w 1206260"/>
              <a:gd name="connsiteY114" fmla="*/ 723138 h 1684262"/>
              <a:gd name="connsiteX115" fmla="*/ 663458 w 1206260"/>
              <a:gd name="connsiteY115" fmla="*/ 722662 h 1684262"/>
              <a:gd name="connsiteX116" fmla="*/ 628882 w 1206260"/>
              <a:gd name="connsiteY116" fmla="*/ 753332 h 1684262"/>
              <a:gd name="connsiteX117" fmla="*/ 655742 w 1206260"/>
              <a:gd name="connsiteY117" fmla="*/ 726472 h 1684262"/>
              <a:gd name="connsiteX118" fmla="*/ 628406 w 1206260"/>
              <a:gd name="connsiteY118" fmla="*/ 753332 h 1684262"/>
              <a:gd name="connsiteX119" fmla="*/ 628882 w 1206260"/>
              <a:gd name="connsiteY119" fmla="*/ 753332 h 1684262"/>
              <a:gd name="connsiteX120" fmla="*/ 771090 w 1206260"/>
              <a:gd name="connsiteY120" fmla="*/ 757237 h 1684262"/>
              <a:gd name="connsiteX121" fmla="*/ 690318 w 1206260"/>
              <a:gd name="connsiteY121" fmla="*/ 822579 h 1684262"/>
              <a:gd name="connsiteX122" fmla="*/ 770614 w 1206260"/>
              <a:gd name="connsiteY122" fmla="*/ 757237 h 1684262"/>
              <a:gd name="connsiteX123" fmla="*/ 771090 w 1206260"/>
              <a:gd name="connsiteY123" fmla="*/ 757237 h 1684262"/>
              <a:gd name="connsiteX124" fmla="*/ 759565 w 1206260"/>
              <a:gd name="connsiteY124" fmla="*/ 538162 h 1684262"/>
              <a:gd name="connsiteX125" fmla="*/ 851767 w 1206260"/>
              <a:gd name="connsiteY125" fmla="*/ 480536 h 1684262"/>
              <a:gd name="connsiteX126" fmla="*/ 759089 w 1206260"/>
              <a:gd name="connsiteY126" fmla="*/ 538067 h 1684262"/>
              <a:gd name="connsiteX127" fmla="*/ 759565 w 1206260"/>
              <a:gd name="connsiteY127" fmla="*/ 538162 h 1684262"/>
              <a:gd name="connsiteX128" fmla="*/ 877961 w 1206260"/>
              <a:gd name="connsiteY128" fmla="*/ 342138 h 1684262"/>
              <a:gd name="connsiteX129" fmla="*/ 812619 w 1206260"/>
              <a:gd name="connsiteY129" fmla="*/ 442055 h 1684262"/>
              <a:gd name="connsiteX130" fmla="*/ 877961 w 1206260"/>
              <a:gd name="connsiteY130" fmla="*/ 342138 h 1684262"/>
              <a:gd name="connsiteX131" fmla="*/ 681841 w 1206260"/>
              <a:gd name="connsiteY131" fmla="*/ 323088 h 1684262"/>
              <a:gd name="connsiteX132" fmla="*/ 758803 w 1206260"/>
              <a:gd name="connsiteY132" fmla="*/ 430816 h 1684262"/>
              <a:gd name="connsiteX133" fmla="*/ 643455 w 1206260"/>
              <a:gd name="connsiteY133" fmla="*/ 396145 h 1684262"/>
              <a:gd name="connsiteX134" fmla="*/ 639550 w 1206260"/>
              <a:gd name="connsiteY134" fmla="*/ 438436 h 1684262"/>
              <a:gd name="connsiteX135" fmla="*/ 682127 w 1206260"/>
              <a:gd name="connsiteY135" fmla="*/ 323088 h 1684262"/>
              <a:gd name="connsiteX136" fmla="*/ 681841 w 1206260"/>
              <a:gd name="connsiteY136" fmla="*/ 323088 h 1684262"/>
              <a:gd name="connsiteX137" fmla="*/ 351323 w 1206260"/>
              <a:gd name="connsiteY137" fmla="*/ 219361 h 1684262"/>
              <a:gd name="connsiteX138" fmla="*/ 383994 w 1206260"/>
              <a:gd name="connsiteY138" fmla="*/ 183070 h 1684262"/>
              <a:gd name="connsiteX139" fmla="*/ 403711 w 1206260"/>
              <a:gd name="connsiteY139" fmla="*/ 175069 h 1684262"/>
              <a:gd name="connsiteX140" fmla="*/ 411331 w 1206260"/>
              <a:gd name="connsiteY140" fmla="*/ 176117 h 1684262"/>
              <a:gd name="connsiteX141" fmla="*/ 569351 w 1206260"/>
              <a:gd name="connsiteY141" fmla="*/ 242792 h 1684262"/>
              <a:gd name="connsiteX142" fmla="*/ 569922 w 1206260"/>
              <a:gd name="connsiteY142" fmla="*/ 242792 h 1684262"/>
              <a:gd name="connsiteX143" fmla="*/ 558873 w 1206260"/>
              <a:gd name="connsiteY143" fmla="*/ 299942 h 1684262"/>
              <a:gd name="connsiteX144" fmla="*/ 351609 w 1206260"/>
              <a:gd name="connsiteY144" fmla="*/ 219075 h 1684262"/>
              <a:gd name="connsiteX145" fmla="*/ 351323 w 1206260"/>
              <a:gd name="connsiteY145" fmla="*/ 219361 h 1684262"/>
              <a:gd name="connsiteX146" fmla="*/ 470767 w 1206260"/>
              <a:gd name="connsiteY146" fmla="*/ 361188 h 1684262"/>
              <a:gd name="connsiteX147" fmla="*/ 566874 w 1206260"/>
              <a:gd name="connsiteY147" fmla="*/ 503396 h 1684262"/>
              <a:gd name="connsiteX148" fmla="*/ 470767 w 1206260"/>
              <a:gd name="connsiteY148" fmla="*/ 361188 h 1684262"/>
              <a:gd name="connsiteX149" fmla="*/ 632216 w 1206260"/>
              <a:gd name="connsiteY149" fmla="*/ 453485 h 1684262"/>
              <a:gd name="connsiteX150" fmla="*/ 699367 w 1206260"/>
              <a:gd name="connsiteY150" fmla="*/ 515112 h 1684262"/>
              <a:gd name="connsiteX151" fmla="*/ 759089 w 1206260"/>
              <a:gd name="connsiteY151" fmla="*/ 438055 h 1684262"/>
              <a:gd name="connsiteX152" fmla="*/ 678317 w 1206260"/>
              <a:gd name="connsiteY152" fmla="*/ 611029 h 1684262"/>
              <a:gd name="connsiteX153" fmla="*/ 640217 w 1206260"/>
              <a:gd name="connsiteY153" fmla="*/ 587978 h 1684262"/>
              <a:gd name="connsiteX154" fmla="*/ 632216 w 1206260"/>
              <a:gd name="connsiteY154" fmla="*/ 453581 h 1684262"/>
              <a:gd name="connsiteX155" fmla="*/ 632216 w 1206260"/>
              <a:gd name="connsiteY155" fmla="*/ 453485 h 1684262"/>
              <a:gd name="connsiteX156" fmla="*/ 686032 w 1206260"/>
              <a:gd name="connsiteY156" fmla="*/ 837819 h 1684262"/>
              <a:gd name="connsiteX157" fmla="*/ 628310 w 1206260"/>
              <a:gd name="connsiteY157" fmla="*/ 930116 h 1684262"/>
              <a:gd name="connsiteX158" fmla="*/ 686032 w 1206260"/>
              <a:gd name="connsiteY158" fmla="*/ 837914 h 1684262"/>
              <a:gd name="connsiteX159" fmla="*/ 686032 w 1206260"/>
              <a:gd name="connsiteY159" fmla="*/ 837819 h 1684262"/>
              <a:gd name="connsiteX160" fmla="*/ 743658 w 1206260"/>
              <a:gd name="connsiteY160" fmla="*/ 1291400 h 1684262"/>
              <a:gd name="connsiteX161" fmla="*/ 547634 w 1206260"/>
              <a:gd name="connsiteY161" fmla="*/ 1206818 h 1684262"/>
              <a:gd name="connsiteX162" fmla="*/ 573446 w 1206260"/>
              <a:gd name="connsiteY162" fmla="*/ 1222439 h 1684262"/>
              <a:gd name="connsiteX163" fmla="*/ 603450 w 1206260"/>
              <a:gd name="connsiteY163" fmla="*/ 1227487 h 1684262"/>
              <a:gd name="connsiteX164" fmla="*/ 743658 w 1206260"/>
              <a:gd name="connsiteY164" fmla="*/ 1291495 h 1684262"/>
              <a:gd name="connsiteX165" fmla="*/ 743658 w 1206260"/>
              <a:gd name="connsiteY165" fmla="*/ 1291400 h 1684262"/>
              <a:gd name="connsiteX166" fmla="*/ 578399 w 1206260"/>
              <a:gd name="connsiteY166" fmla="*/ 945452 h 1684262"/>
              <a:gd name="connsiteX167" fmla="*/ 689842 w 1206260"/>
              <a:gd name="connsiteY167" fmla="*/ 1122236 h 1684262"/>
              <a:gd name="connsiteX168" fmla="*/ 578399 w 1206260"/>
              <a:gd name="connsiteY168" fmla="*/ 945547 h 1684262"/>
              <a:gd name="connsiteX169" fmla="*/ 578399 w 1206260"/>
              <a:gd name="connsiteY169" fmla="*/ 945452 h 1684262"/>
              <a:gd name="connsiteX170" fmla="*/ 351609 w 1206260"/>
              <a:gd name="connsiteY170" fmla="*/ 1045464 h 1684262"/>
              <a:gd name="connsiteX171" fmla="*/ 382375 w 1206260"/>
              <a:gd name="connsiteY171" fmla="*/ 887825 h 1684262"/>
              <a:gd name="connsiteX172" fmla="*/ 351609 w 1206260"/>
              <a:gd name="connsiteY172" fmla="*/ 1045559 h 1684262"/>
              <a:gd name="connsiteX173" fmla="*/ 351609 w 1206260"/>
              <a:gd name="connsiteY173" fmla="*/ 1045464 h 1684262"/>
              <a:gd name="connsiteX174" fmla="*/ 420761 w 1206260"/>
              <a:gd name="connsiteY174" fmla="*/ 1018413 h 1684262"/>
              <a:gd name="connsiteX175" fmla="*/ 605260 w 1206260"/>
              <a:gd name="connsiteY175" fmla="*/ 1180338 h 1684262"/>
              <a:gd name="connsiteX176" fmla="*/ 420761 w 1206260"/>
              <a:gd name="connsiteY176" fmla="*/ 1018413 h 1684262"/>
              <a:gd name="connsiteX177" fmla="*/ 366944 w 1206260"/>
              <a:gd name="connsiteY177" fmla="*/ 1414272 h 1684262"/>
              <a:gd name="connsiteX178" fmla="*/ 597640 w 1206260"/>
              <a:gd name="connsiteY178" fmla="*/ 1460468 h 1684262"/>
              <a:gd name="connsiteX179" fmla="*/ 366944 w 1206260"/>
              <a:gd name="connsiteY179" fmla="*/ 1414463 h 1684262"/>
              <a:gd name="connsiteX180" fmla="*/ 366944 w 1206260"/>
              <a:gd name="connsiteY180" fmla="*/ 1414272 h 1684262"/>
              <a:gd name="connsiteX181" fmla="*/ 536108 w 1206260"/>
              <a:gd name="connsiteY181" fmla="*/ 1644968 h 1684262"/>
              <a:gd name="connsiteX182" fmla="*/ 498008 w 1206260"/>
              <a:gd name="connsiteY182" fmla="*/ 1625918 h 1684262"/>
              <a:gd name="connsiteX183" fmla="*/ 471148 w 1206260"/>
              <a:gd name="connsiteY183" fmla="*/ 1618202 h 1684262"/>
              <a:gd name="connsiteX184" fmla="*/ 471148 w 1206260"/>
              <a:gd name="connsiteY184" fmla="*/ 1664399 h 1684262"/>
              <a:gd name="connsiteX185" fmla="*/ 401901 w 1206260"/>
              <a:gd name="connsiteY185" fmla="*/ 1579817 h 1684262"/>
              <a:gd name="connsiteX186" fmla="*/ 536108 w 1206260"/>
              <a:gd name="connsiteY186" fmla="*/ 1645158 h 1684262"/>
              <a:gd name="connsiteX187" fmla="*/ 536108 w 1206260"/>
              <a:gd name="connsiteY187" fmla="*/ 1644968 h 1684262"/>
              <a:gd name="connsiteX188" fmla="*/ 616785 w 1206260"/>
              <a:gd name="connsiteY188" fmla="*/ 1564196 h 1684262"/>
              <a:gd name="connsiteX189" fmla="*/ 555349 w 1206260"/>
              <a:gd name="connsiteY189" fmla="*/ 1541145 h 1684262"/>
              <a:gd name="connsiteX190" fmla="*/ 638597 w 1206260"/>
              <a:gd name="connsiteY190" fmla="*/ 1493520 h 1684262"/>
              <a:gd name="connsiteX191" fmla="*/ 739848 w 1206260"/>
              <a:gd name="connsiteY191" fmla="*/ 1525715 h 1684262"/>
              <a:gd name="connsiteX192" fmla="*/ 616785 w 1206260"/>
              <a:gd name="connsiteY192" fmla="*/ 1564386 h 1684262"/>
              <a:gd name="connsiteX193" fmla="*/ 616785 w 1206260"/>
              <a:gd name="connsiteY193" fmla="*/ 1564196 h 1684262"/>
              <a:gd name="connsiteX194" fmla="*/ 752231 w 1206260"/>
              <a:gd name="connsiteY194" fmla="*/ 1664779 h 1684262"/>
              <a:gd name="connsiteX195" fmla="*/ 739658 w 1206260"/>
              <a:gd name="connsiteY195" fmla="*/ 1664779 h 1684262"/>
              <a:gd name="connsiteX196" fmla="*/ 731180 w 1206260"/>
              <a:gd name="connsiteY196" fmla="*/ 1664779 h 1684262"/>
              <a:gd name="connsiteX197" fmla="*/ 727561 w 1206260"/>
              <a:gd name="connsiteY197" fmla="*/ 1664779 h 1684262"/>
              <a:gd name="connsiteX198" fmla="*/ 713750 w 1206260"/>
              <a:gd name="connsiteY198" fmla="*/ 1666780 h 1684262"/>
              <a:gd name="connsiteX199" fmla="*/ 704225 w 1206260"/>
              <a:gd name="connsiteY199" fmla="*/ 1665256 h 1684262"/>
              <a:gd name="connsiteX200" fmla="*/ 705558 w 1206260"/>
              <a:gd name="connsiteY200" fmla="*/ 1667733 h 1684262"/>
              <a:gd name="connsiteX201" fmla="*/ 790045 w 1206260"/>
              <a:gd name="connsiteY201" fmla="*/ 1610106 h 1684262"/>
              <a:gd name="connsiteX202" fmla="*/ 752231 w 1206260"/>
              <a:gd name="connsiteY202" fmla="*/ 1664970 h 1684262"/>
              <a:gd name="connsiteX203" fmla="*/ 752231 w 1206260"/>
              <a:gd name="connsiteY203" fmla="*/ 1664779 h 1684262"/>
              <a:gd name="connsiteX204" fmla="*/ 857863 w 1206260"/>
              <a:gd name="connsiteY204" fmla="*/ 1591056 h 1684262"/>
              <a:gd name="connsiteX205" fmla="*/ 838813 w 1206260"/>
              <a:gd name="connsiteY205" fmla="*/ 1568958 h 1684262"/>
              <a:gd name="connsiteX206" fmla="*/ 836146 w 1206260"/>
              <a:gd name="connsiteY206" fmla="*/ 1564291 h 1684262"/>
              <a:gd name="connsiteX207" fmla="*/ 955179 w 1206260"/>
              <a:gd name="connsiteY207" fmla="*/ 1500720 h 1684262"/>
              <a:gd name="connsiteX208" fmla="*/ 1066493 w 1206260"/>
              <a:gd name="connsiteY208" fmla="*/ 1492065 h 1684262"/>
              <a:gd name="connsiteX209" fmla="*/ 857863 w 1206260"/>
              <a:gd name="connsiteY209" fmla="*/ 1591247 h 1684262"/>
              <a:gd name="connsiteX210" fmla="*/ 857863 w 1206260"/>
              <a:gd name="connsiteY210" fmla="*/ 1591056 h 1684262"/>
              <a:gd name="connsiteX211" fmla="*/ 1054979 w 1206260"/>
              <a:gd name="connsiteY211" fmla="*/ 1445037 h 1684262"/>
              <a:gd name="connsiteX212" fmla="*/ 916632 w 1206260"/>
              <a:gd name="connsiteY212" fmla="*/ 1468184 h 1684262"/>
              <a:gd name="connsiteX213" fmla="*/ 1028170 w 1206260"/>
              <a:gd name="connsiteY213" fmla="*/ 1445228 h 1684262"/>
              <a:gd name="connsiteX214" fmla="*/ 1054979 w 1206260"/>
              <a:gd name="connsiteY214" fmla="*/ 1445037 h 1684262"/>
              <a:gd name="connsiteX215" fmla="*/ 862816 w 1206260"/>
              <a:gd name="connsiteY215" fmla="*/ 1410462 h 1684262"/>
              <a:gd name="connsiteX216" fmla="*/ 647551 w 1206260"/>
              <a:gd name="connsiteY216" fmla="*/ 1448562 h 1684262"/>
              <a:gd name="connsiteX217" fmla="*/ 862816 w 1206260"/>
              <a:gd name="connsiteY217" fmla="*/ 1410653 h 1684262"/>
              <a:gd name="connsiteX218" fmla="*/ 862816 w 1206260"/>
              <a:gd name="connsiteY218" fmla="*/ 1410462 h 1684262"/>
              <a:gd name="connsiteX219" fmla="*/ 689842 w 1206260"/>
              <a:gd name="connsiteY219" fmla="*/ 1391412 h 1684262"/>
              <a:gd name="connsiteX220" fmla="*/ 924347 w 1206260"/>
              <a:gd name="connsiteY220" fmla="*/ 1306830 h 1684262"/>
              <a:gd name="connsiteX221" fmla="*/ 689842 w 1206260"/>
              <a:gd name="connsiteY221" fmla="*/ 1391412 h 1684262"/>
              <a:gd name="connsiteX222" fmla="*/ 1162663 w 1206260"/>
              <a:gd name="connsiteY222" fmla="*/ 1057085 h 1684262"/>
              <a:gd name="connsiteX223" fmla="*/ 1148756 w 1206260"/>
              <a:gd name="connsiteY223" fmla="*/ 1134428 h 1684262"/>
              <a:gd name="connsiteX224" fmla="*/ 1066841 w 1206260"/>
              <a:gd name="connsiteY224" fmla="*/ 1139762 h 1684262"/>
              <a:gd name="connsiteX225" fmla="*/ 1035790 w 1206260"/>
              <a:gd name="connsiteY225" fmla="*/ 1087755 h 1684262"/>
              <a:gd name="connsiteX226" fmla="*/ 1162663 w 1206260"/>
              <a:gd name="connsiteY226" fmla="*/ 1057085 h 1684262"/>
              <a:gd name="connsiteX227" fmla="*/ 987913 w 1206260"/>
              <a:gd name="connsiteY227" fmla="*/ 1181170 h 1684262"/>
              <a:gd name="connsiteX228" fmla="*/ 958923 w 1206260"/>
              <a:gd name="connsiteY228" fmla="*/ 1264444 h 1684262"/>
              <a:gd name="connsiteX229" fmla="*/ 905107 w 1206260"/>
              <a:gd name="connsiteY229" fmla="*/ 1118330 h 1684262"/>
              <a:gd name="connsiteX230" fmla="*/ 987913 w 1206260"/>
              <a:gd name="connsiteY230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30559 w 1206260"/>
              <a:gd name="connsiteY58" fmla="*/ 1484376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18374 w 1206260"/>
              <a:gd name="connsiteY58" fmla="*/ 1496562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18374 w 1206260"/>
              <a:gd name="connsiteY57" fmla="*/ 1496562 h 1684262"/>
              <a:gd name="connsiteX58" fmla="*/ 388280 w 1206260"/>
              <a:gd name="connsiteY58" fmla="*/ 1545717 h 1684262"/>
              <a:gd name="connsiteX59" fmla="*/ 348847 w 1206260"/>
              <a:gd name="connsiteY59" fmla="*/ 1542479 h 1684262"/>
              <a:gd name="connsiteX60" fmla="*/ 255883 w 1206260"/>
              <a:gd name="connsiteY60" fmla="*/ 1502664 h 1684262"/>
              <a:gd name="connsiteX61" fmla="*/ 255883 w 1206260"/>
              <a:gd name="connsiteY61" fmla="*/ 1502664 h 1684262"/>
              <a:gd name="connsiteX62" fmla="*/ 239976 w 1206260"/>
              <a:gd name="connsiteY62" fmla="*/ 1484281 h 1684262"/>
              <a:gd name="connsiteX63" fmla="*/ 203495 w 1206260"/>
              <a:gd name="connsiteY63" fmla="*/ 1484281 h 1684262"/>
              <a:gd name="connsiteX64" fmla="*/ 187303 w 1206260"/>
              <a:gd name="connsiteY64" fmla="*/ 1499140 h 1684262"/>
              <a:gd name="connsiteX65" fmla="*/ 490674 w 1206260"/>
              <a:gd name="connsiteY65" fmla="*/ 1673352 h 1684262"/>
              <a:gd name="connsiteX66" fmla="*/ 757374 w 1206260"/>
              <a:gd name="connsiteY66" fmla="*/ 1682401 h 1684262"/>
              <a:gd name="connsiteX67" fmla="*/ 988070 w 1206260"/>
              <a:gd name="connsiteY67" fmla="*/ 1594485 h 1684262"/>
              <a:gd name="connsiteX68" fmla="*/ 1152566 w 1206260"/>
              <a:gd name="connsiteY68" fmla="*/ 1394460 h 1684262"/>
              <a:gd name="connsiteX69" fmla="*/ 918822 w 1206260"/>
              <a:gd name="connsiteY69" fmla="*/ 1363507 h 1684262"/>
              <a:gd name="connsiteX70" fmla="*/ 802904 w 1206260"/>
              <a:gd name="connsiteY70" fmla="*/ 1350454 h 1684262"/>
              <a:gd name="connsiteX71" fmla="*/ 841956 w 1206260"/>
              <a:gd name="connsiteY71" fmla="*/ 1326547 h 1684262"/>
              <a:gd name="connsiteX72" fmla="*/ 1018286 w 1206260"/>
              <a:gd name="connsiteY72" fmla="*/ 1315425 h 1684262"/>
              <a:gd name="connsiteX73" fmla="*/ 980354 w 1206260"/>
              <a:gd name="connsiteY73" fmla="*/ 1268921 h 1684262"/>
              <a:gd name="connsiteX74" fmla="*/ 1091488 w 1206260"/>
              <a:gd name="connsiteY74" fmla="*/ 1221043 h 1684262"/>
              <a:gd name="connsiteX75" fmla="*/ 911203 w 1206260"/>
              <a:gd name="connsiteY75" fmla="*/ 1022890 h 1684262"/>
              <a:gd name="connsiteX76" fmla="*/ 1193429 w 1206260"/>
              <a:gd name="connsiteY76" fmla="*/ 899446 h 1684262"/>
              <a:gd name="connsiteX77" fmla="*/ 759089 w 1206260"/>
              <a:gd name="connsiteY77" fmla="*/ 61246 h 1684262"/>
              <a:gd name="connsiteX78" fmla="*/ 720989 w 1206260"/>
              <a:gd name="connsiteY78" fmla="*/ 145828 h 1684262"/>
              <a:gd name="connsiteX79" fmla="*/ 759089 w 1206260"/>
              <a:gd name="connsiteY79" fmla="*/ 61436 h 1684262"/>
              <a:gd name="connsiteX80" fmla="*/ 759089 w 1206260"/>
              <a:gd name="connsiteY80" fmla="*/ 61246 h 1684262"/>
              <a:gd name="connsiteX81" fmla="*/ 363611 w 1206260"/>
              <a:gd name="connsiteY81" fmla="*/ 545783 h 1684262"/>
              <a:gd name="connsiteX82" fmla="*/ 348275 w 1206260"/>
              <a:gd name="connsiteY82" fmla="*/ 553498 h 1684262"/>
              <a:gd name="connsiteX83" fmla="*/ 363611 w 1206260"/>
              <a:gd name="connsiteY83" fmla="*/ 545783 h 1684262"/>
              <a:gd name="connsiteX84" fmla="*/ 232451 w 1206260"/>
              <a:gd name="connsiteY84" fmla="*/ 523113 h 1684262"/>
              <a:gd name="connsiteX85" fmla="*/ 254694 w 1206260"/>
              <a:gd name="connsiteY85" fmla="*/ 664096 h 1684262"/>
              <a:gd name="connsiteX86" fmla="*/ 232451 w 1206260"/>
              <a:gd name="connsiteY86" fmla="*/ 523113 h 1684262"/>
              <a:gd name="connsiteX87" fmla="*/ 340084 w 1206260"/>
              <a:gd name="connsiteY87" fmla="*/ 692277 h 1684262"/>
              <a:gd name="connsiteX88" fmla="*/ 470767 w 1206260"/>
              <a:gd name="connsiteY88" fmla="*/ 684562 h 1684262"/>
              <a:gd name="connsiteX89" fmla="*/ 340084 w 1206260"/>
              <a:gd name="connsiteY89" fmla="*/ 691896 h 1684262"/>
              <a:gd name="connsiteX90" fmla="*/ 340084 w 1206260"/>
              <a:gd name="connsiteY90" fmla="*/ 692277 h 1684262"/>
              <a:gd name="connsiteX91" fmla="*/ 382375 w 1206260"/>
              <a:gd name="connsiteY91" fmla="*/ 615410 h 1684262"/>
              <a:gd name="connsiteX92" fmla="*/ 516868 w 1206260"/>
              <a:gd name="connsiteY92" fmla="*/ 688372 h 1684262"/>
              <a:gd name="connsiteX93" fmla="*/ 382661 w 1206260"/>
              <a:gd name="connsiteY93" fmla="*/ 615029 h 1684262"/>
              <a:gd name="connsiteX94" fmla="*/ 382375 w 1206260"/>
              <a:gd name="connsiteY94" fmla="*/ 615410 h 1684262"/>
              <a:gd name="connsiteX95" fmla="*/ 201400 w 1206260"/>
              <a:gd name="connsiteY95" fmla="*/ 907542 h 1684262"/>
              <a:gd name="connsiteX96" fmla="*/ 163300 w 1206260"/>
              <a:gd name="connsiteY96" fmla="*/ 838295 h 1684262"/>
              <a:gd name="connsiteX97" fmla="*/ 201686 w 1206260"/>
              <a:gd name="connsiteY97" fmla="*/ 907161 h 1684262"/>
              <a:gd name="connsiteX98" fmla="*/ 201400 w 1206260"/>
              <a:gd name="connsiteY98" fmla="*/ 907542 h 1684262"/>
              <a:gd name="connsiteX99" fmla="*/ 97811 w 1206260"/>
              <a:gd name="connsiteY99" fmla="*/ 1285557 h 1684262"/>
              <a:gd name="connsiteX100" fmla="*/ 123279 w 1206260"/>
              <a:gd name="connsiteY100" fmla="*/ 1264178 h 1684262"/>
              <a:gd name="connsiteX101" fmla="*/ 231975 w 1206260"/>
              <a:gd name="connsiteY101" fmla="*/ 1341501 h 1684262"/>
              <a:gd name="connsiteX102" fmla="*/ 97811 w 1206260"/>
              <a:gd name="connsiteY102" fmla="*/ 1285557 h 1684262"/>
              <a:gd name="connsiteX103" fmla="*/ 232928 w 1206260"/>
              <a:gd name="connsiteY103" fmla="*/ 1376077 h 1684262"/>
              <a:gd name="connsiteX104" fmla="*/ 279029 w 1206260"/>
              <a:gd name="connsiteY104" fmla="*/ 1379887 h 1684262"/>
              <a:gd name="connsiteX105" fmla="*/ 232451 w 1206260"/>
              <a:gd name="connsiteY105" fmla="*/ 1376077 h 1684262"/>
              <a:gd name="connsiteX106" fmla="*/ 232928 w 1206260"/>
              <a:gd name="connsiteY106" fmla="*/ 1376077 h 1684262"/>
              <a:gd name="connsiteX107" fmla="*/ 856244 w 1206260"/>
              <a:gd name="connsiteY107" fmla="*/ 715613 h 1684262"/>
              <a:gd name="connsiteX108" fmla="*/ 817635 w 1206260"/>
              <a:gd name="connsiteY108" fmla="*/ 708913 h 1684262"/>
              <a:gd name="connsiteX109" fmla="*/ 721084 w 1206260"/>
              <a:gd name="connsiteY109" fmla="*/ 657225 h 1684262"/>
              <a:gd name="connsiteX110" fmla="*/ 855767 w 1206260"/>
              <a:gd name="connsiteY110" fmla="*/ 715613 h 1684262"/>
              <a:gd name="connsiteX111" fmla="*/ 856244 w 1206260"/>
              <a:gd name="connsiteY111" fmla="*/ 715613 h 1684262"/>
              <a:gd name="connsiteX112" fmla="*/ 663458 w 1206260"/>
              <a:gd name="connsiteY112" fmla="*/ 722662 h 1684262"/>
              <a:gd name="connsiteX113" fmla="*/ 644408 w 1206260"/>
              <a:gd name="connsiteY113" fmla="*/ 807149 h 1684262"/>
              <a:gd name="connsiteX114" fmla="*/ 662981 w 1206260"/>
              <a:gd name="connsiteY114" fmla="*/ 723138 h 1684262"/>
              <a:gd name="connsiteX115" fmla="*/ 663458 w 1206260"/>
              <a:gd name="connsiteY115" fmla="*/ 722662 h 1684262"/>
              <a:gd name="connsiteX116" fmla="*/ 628882 w 1206260"/>
              <a:gd name="connsiteY116" fmla="*/ 753332 h 1684262"/>
              <a:gd name="connsiteX117" fmla="*/ 655742 w 1206260"/>
              <a:gd name="connsiteY117" fmla="*/ 726472 h 1684262"/>
              <a:gd name="connsiteX118" fmla="*/ 628406 w 1206260"/>
              <a:gd name="connsiteY118" fmla="*/ 753332 h 1684262"/>
              <a:gd name="connsiteX119" fmla="*/ 628882 w 1206260"/>
              <a:gd name="connsiteY119" fmla="*/ 753332 h 1684262"/>
              <a:gd name="connsiteX120" fmla="*/ 771090 w 1206260"/>
              <a:gd name="connsiteY120" fmla="*/ 757237 h 1684262"/>
              <a:gd name="connsiteX121" fmla="*/ 690318 w 1206260"/>
              <a:gd name="connsiteY121" fmla="*/ 822579 h 1684262"/>
              <a:gd name="connsiteX122" fmla="*/ 770614 w 1206260"/>
              <a:gd name="connsiteY122" fmla="*/ 757237 h 1684262"/>
              <a:gd name="connsiteX123" fmla="*/ 771090 w 1206260"/>
              <a:gd name="connsiteY123" fmla="*/ 757237 h 1684262"/>
              <a:gd name="connsiteX124" fmla="*/ 759565 w 1206260"/>
              <a:gd name="connsiteY124" fmla="*/ 538162 h 1684262"/>
              <a:gd name="connsiteX125" fmla="*/ 851767 w 1206260"/>
              <a:gd name="connsiteY125" fmla="*/ 480536 h 1684262"/>
              <a:gd name="connsiteX126" fmla="*/ 759089 w 1206260"/>
              <a:gd name="connsiteY126" fmla="*/ 538067 h 1684262"/>
              <a:gd name="connsiteX127" fmla="*/ 759565 w 1206260"/>
              <a:gd name="connsiteY127" fmla="*/ 538162 h 1684262"/>
              <a:gd name="connsiteX128" fmla="*/ 877961 w 1206260"/>
              <a:gd name="connsiteY128" fmla="*/ 342138 h 1684262"/>
              <a:gd name="connsiteX129" fmla="*/ 812619 w 1206260"/>
              <a:gd name="connsiteY129" fmla="*/ 442055 h 1684262"/>
              <a:gd name="connsiteX130" fmla="*/ 877961 w 1206260"/>
              <a:gd name="connsiteY130" fmla="*/ 342138 h 1684262"/>
              <a:gd name="connsiteX131" fmla="*/ 681841 w 1206260"/>
              <a:gd name="connsiteY131" fmla="*/ 323088 h 1684262"/>
              <a:gd name="connsiteX132" fmla="*/ 758803 w 1206260"/>
              <a:gd name="connsiteY132" fmla="*/ 430816 h 1684262"/>
              <a:gd name="connsiteX133" fmla="*/ 643455 w 1206260"/>
              <a:gd name="connsiteY133" fmla="*/ 396145 h 1684262"/>
              <a:gd name="connsiteX134" fmla="*/ 639550 w 1206260"/>
              <a:gd name="connsiteY134" fmla="*/ 438436 h 1684262"/>
              <a:gd name="connsiteX135" fmla="*/ 682127 w 1206260"/>
              <a:gd name="connsiteY135" fmla="*/ 323088 h 1684262"/>
              <a:gd name="connsiteX136" fmla="*/ 681841 w 1206260"/>
              <a:gd name="connsiteY136" fmla="*/ 323088 h 1684262"/>
              <a:gd name="connsiteX137" fmla="*/ 351323 w 1206260"/>
              <a:gd name="connsiteY137" fmla="*/ 219361 h 1684262"/>
              <a:gd name="connsiteX138" fmla="*/ 383994 w 1206260"/>
              <a:gd name="connsiteY138" fmla="*/ 183070 h 1684262"/>
              <a:gd name="connsiteX139" fmla="*/ 403711 w 1206260"/>
              <a:gd name="connsiteY139" fmla="*/ 175069 h 1684262"/>
              <a:gd name="connsiteX140" fmla="*/ 411331 w 1206260"/>
              <a:gd name="connsiteY140" fmla="*/ 176117 h 1684262"/>
              <a:gd name="connsiteX141" fmla="*/ 569351 w 1206260"/>
              <a:gd name="connsiteY141" fmla="*/ 242792 h 1684262"/>
              <a:gd name="connsiteX142" fmla="*/ 569922 w 1206260"/>
              <a:gd name="connsiteY142" fmla="*/ 242792 h 1684262"/>
              <a:gd name="connsiteX143" fmla="*/ 558873 w 1206260"/>
              <a:gd name="connsiteY143" fmla="*/ 299942 h 1684262"/>
              <a:gd name="connsiteX144" fmla="*/ 351609 w 1206260"/>
              <a:gd name="connsiteY144" fmla="*/ 219075 h 1684262"/>
              <a:gd name="connsiteX145" fmla="*/ 351323 w 1206260"/>
              <a:gd name="connsiteY145" fmla="*/ 219361 h 1684262"/>
              <a:gd name="connsiteX146" fmla="*/ 470767 w 1206260"/>
              <a:gd name="connsiteY146" fmla="*/ 361188 h 1684262"/>
              <a:gd name="connsiteX147" fmla="*/ 566874 w 1206260"/>
              <a:gd name="connsiteY147" fmla="*/ 503396 h 1684262"/>
              <a:gd name="connsiteX148" fmla="*/ 470767 w 1206260"/>
              <a:gd name="connsiteY148" fmla="*/ 361188 h 1684262"/>
              <a:gd name="connsiteX149" fmla="*/ 632216 w 1206260"/>
              <a:gd name="connsiteY149" fmla="*/ 453485 h 1684262"/>
              <a:gd name="connsiteX150" fmla="*/ 699367 w 1206260"/>
              <a:gd name="connsiteY150" fmla="*/ 515112 h 1684262"/>
              <a:gd name="connsiteX151" fmla="*/ 759089 w 1206260"/>
              <a:gd name="connsiteY151" fmla="*/ 438055 h 1684262"/>
              <a:gd name="connsiteX152" fmla="*/ 678317 w 1206260"/>
              <a:gd name="connsiteY152" fmla="*/ 611029 h 1684262"/>
              <a:gd name="connsiteX153" fmla="*/ 640217 w 1206260"/>
              <a:gd name="connsiteY153" fmla="*/ 587978 h 1684262"/>
              <a:gd name="connsiteX154" fmla="*/ 632216 w 1206260"/>
              <a:gd name="connsiteY154" fmla="*/ 453581 h 1684262"/>
              <a:gd name="connsiteX155" fmla="*/ 632216 w 1206260"/>
              <a:gd name="connsiteY155" fmla="*/ 453485 h 1684262"/>
              <a:gd name="connsiteX156" fmla="*/ 686032 w 1206260"/>
              <a:gd name="connsiteY156" fmla="*/ 837819 h 1684262"/>
              <a:gd name="connsiteX157" fmla="*/ 628310 w 1206260"/>
              <a:gd name="connsiteY157" fmla="*/ 930116 h 1684262"/>
              <a:gd name="connsiteX158" fmla="*/ 686032 w 1206260"/>
              <a:gd name="connsiteY158" fmla="*/ 837914 h 1684262"/>
              <a:gd name="connsiteX159" fmla="*/ 686032 w 1206260"/>
              <a:gd name="connsiteY159" fmla="*/ 837819 h 1684262"/>
              <a:gd name="connsiteX160" fmla="*/ 743658 w 1206260"/>
              <a:gd name="connsiteY160" fmla="*/ 1291400 h 1684262"/>
              <a:gd name="connsiteX161" fmla="*/ 547634 w 1206260"/>
              <a:gd name="connsiteY161" fmla="*/ 1206818 h 1684262"/>
              <a:gd name="connsiteX162" fmla="*/ 573446 w 1206260"/>
              <a:gd name="connsiteY162" fmla="*/ 1222439 h 1684262"/>
              <a:gd name="connsiteX163" fmla="*/ 603450 w 1206260"/>
              <a:gd name="connsiteY163" fmla="*/ 1227487 h 1684262"/>
              <a:gd name="connsiteX164" fmla="*/ 743658 w 1206260"/>
              <a:gd name="connsiteY164" fmla="*/ 1291495 h 1684262"/>
              <a:gd name="connsiteX165" fmla="*/ 743658 w 1206260"/>
              <a:gd name="connsiteY165" fmla="*/ 1291400 h 1684262"/>
              <a:gd name="connsiteX166" fmla="*/ 578399 w 1206260"/>
              <a:gd name="connsiteY166" fmla="*/ 945452 h 1684262"/>
              <a:gd name="connsiteX167" fmla="*/ 689842 w 1206260"/>
              <a:gd name="connsiteY167" fmla="*/ 1122236 h 1684262"/>
              <a:gd name="connsiteX168" fmla="*/ 578399 w 1206260"/>
              <a:gd name="connsiteY168" fmla="*/ 945547 h 1684262"/>
              <a:gd name="connsiteX169" fmla="*/ 578399 w 1206260"/>
              <a:gd name="connsiteY169" fmla="*/ 945452 h 1684262"/>
              <a:gd name="connsiteX170" fmla="*/ 351609 w 1206260"/>
              <a:gd name="connsiteY170" fmla="*/ 1045464 h 1684262"/>
              <a:gd name="connsiteX171" fmla="*/ 382375 w 1206260"/>
              <a:gd name="connsiteY171" fmla="*/ 887825 h 1684262"/>
              <a:gd name="connsiteX172" fmla="*/ 351609 w 1206260"/>
              <a:gd name="connsiteY172" fmla="*/ 1045559 h 1684262"/>
              <a:gd name="connsiteX173" fmla="*/ 351609 w 1206260"/>
              <a:gd name="connsiteY173" fmla="*/ 1045464 h 1684262"/>
              <a:gd name="connsiteX174" fmla="*/ 420761 w 1206260"/>
              <a:gd name="connsiteY174" fmla="*/ 1018413 h 1684262"/>
              <a:gd name="connsiteX175" fmla="*/ 605260 w 1206260"/>
              <a:gd name="connsiteY175" fmla="*/ 1180338 h 1684262"/>
              <a:gd name="connsiteX176" fmla="*/ 420761 w 1206260"/>
              <a:gd name="connsiteY176" fmla="*/ 1018413 h 1684262"/>
              <a:gd name="connsiteX177" fmla="*/ 366944 w 1206260"/>
              <a:gd name="connsiteY177" fmla="*/ 1414272 h 1684262"/>
              <a:gd name="connsiteX178" fmla="*/ 597640 w 1206260"/>
              <a:gd name="connsiteY178" fmla="*/ 1460468 h 1684262"/>
              <a:gd name="connsiteX179" fmla="*/ 366944 w 1206260"/>
              <a:gd name="connsiteY179" fmla="*/ 1414463 h 1684262"/>
              <a:gd name="connsiteX180" fmla="*/ 366944 w 1206260"/>
              <a:gd name="connsiteY180" fmla="*/ 1414272 h 1684262"/>
              <a:gd name="connsiteX181" fmla="*/ 536108 w 1206260"/>
              <a:gd name="connsiteY181" fmla="*/ 1644968 h 1684262"/>
              <a:gd name="connsiteX182" fmla="*/ 498008 w 1206260"/>
              <a:gd name="connsiteY182" fmla="*/ 1625918 h 1684262"/>
              <a:gd name="connsiteX183" fmla="*/ 471148 w 1206260"/>
              <a:gd name="connsiteY183" fmla="*/ 1618202 h 1684262"/>
              <a:gd name="connsiteX184" fmla="*/ 471148 w 1206260"/>
              <a:gd name="connsiteY184" fmla="*/ 1664399 h 1684262"/>
              <a:gd name="connsiteX185" fmla="*/ 401901 w 1206260"/>
              <a:gd name="connsiteY185" fmla="*/ 1579817 h 1684262"/>
              <a:gd name="connsiteX186" fmla="*/ 536108 w 1206260"/>
              <a:gd name="connsiteY186" fmla="*/ 1645158 h 1684262"/>
              <a:gd name="connsiteX187" fmla="*/ 536108 w 1206260"/>
              <a:gd name="connsiteY187" fmla="*/ 1644968 h 1684262"/>
              <a:gd name="connsiteX188" fmla="*/ 616785 w 1206260"/>
              <a:gd name="connsiteY188" fmla="*/ 1564196 h 1684262"/>
              <a:gd name="connsiteX189" fmla="*/ 555349 w 1206260"/>
              <a:gd name="connsiteY189" fmla="*/ 1541145 h 1684262"/>
              <a:gd name="connsiteX190" fmla="*/ 638597 w 1206260"/>
              <a:gd name="connsiteY190" fmla="*/ 1493520 h 1684262"/>
              <a:gd name="connsiteX191" fmla="*/ 739848 w 1206260"/>
              <a:gd name="connsiteY191" fmla="*/ 1525715 h 1684262"/>
              <a:gd name="connsiteX192" fmla="*/ 616785 w 1206260"/>
              <a:gd name="connsiteY192" fmla="*/ 1564386 h 1684262"/>
              <a:gd name="connsiteX193" fmla="*/ 616785 w 1206260"/>
              <a:gd name="connsiteY193" fmla="*/ 1564196 h 1684262"/>
              <a:gd name="connsiteX194" fmla="*/ 752231 w 1206260"/>
              <a:gd name="connsiteY194" fmla="*/ 1664779 h 1684262"/>
              <a:gd name="connsiteX195" fmla="*/ 739658 w 1206260"/>
              <a:gd name="connsiteY195" fmla="*/ 1664779 h 1684262"/>
              <a:gd name="connsiteX196" fmla="*/ 731180 w 1206260"/>
              <a:gd name="connsiteY196" fmla="*/ 1664779 h 1684262"/>
              <a:gd name="connsiteX197" fmla="*/ 727561 w 1206260"/>
              <a:gd name="connsiteY197" fmla="*/ 1664779 h 1684262"/>
              <a:gd name="connsiteX198" fmla="*/ 713750 w 1206260"/>
              <a:gd name="connsiteY198" fmla="*/ 1666780 h 1684262"/>
              <a:gd name="connsiteX199" fmla="*/ 704225 w 1206260"/>
              <a:gd name="connsiteY199" fmla="*/ 1665256 h 1684262"/>
              <a:gd name="connsiteX200" fmla="*/ 705558 w 1206260"/>
              <a:gd name="connsiteY200" fmla="*/ 1667733 h 1684262"/>
              <a:gd name="connsiteX201" fmla="*/ 790045 w 1206260"/>
              <a:gd name="connsiteY201" fmla="*/ 1610106 h 1684262"/>
              <a:gd name="connsiteX202" fmla="*/ 752231 w 1206260"/>
              <a:gd name="connsiteY202" fmla="*/ 1664970 h 1684262"/>
              <a:gd name="connsiteX203" fmla="*/ 752231 w 1206260"/>
              <a:gd name="connsiteY203" fmla="*/ 1664779 h 1684262"/>
              <a:gd name="connsiteX204" fmla="*/ 857863 w 1206260"/>
              <a:gd name="connsiteY204" fmla="*/ 1591056 h 1684262"/>
              <a:gd name="connsiteX205" fmla="*/ 838813 w 1206260"/>
              <a:gd name="connsiteY205" fmla="*/ 1568958 h 1684262"/>
              <a:gd name="connsiteX206" fmla="*/ 836146 w 1206260"/>
              <a:gd name="connsiteY206" fmla="*/ 1564291 h 1684262"/>
              <a:gd name="connsiteX207" fmla="*/ 955179 w 1206260"/>
              <a:gd name="connsiteY207" fmla="*/ 1500720 h 1684262"/>
              <a:gd name="connsiteX208" fmla="*/ 1066493 w 1206260"/>
              <a:gd name="connsiteY208" fmla="*/ 1492065 h 1684262"/>
              <a:gd name="connsiteX209" fmla="*/ 857863 w 1206260"/>
              <a:gd name="connsiteY209" fmla="*/ 1591247 h 1684262"/>
              <a:gd name="connsiteX210" fmla="*/ 857863 w 1206260"/>
              <a:gd name="connsiteY210" fmla="*/ 1591056 h 1684262"/>
              <a:gd name="connsiteX211" fmla="*/ 1054979 w 1206260"/>
              <a:gd name="connsiteY211" fmla="*/ 1445037 h 1684262"/>
              <a:gd name="connsiteX212" fmla="*/ 916632 w 1206260"/>
              <a:gd name="connsiteY212" fmla="*/ 1468184 h 1684262"/>
              <a:gd name="connsiteX213" fmla="*/ 1028170 w 1206260"/>
              <a:gd name="connsiteY213" fmla="*/ 1445228 h 1684262"/>
              <a:gd name="connsiteX214" fmla="*/ 1054979 w 1206260"/>
              <a:gd name="connsiteY214" fmla="*/ 1445037 h 1684262"/>
              <a:gd name="connsiteX215" fmla="*/ 862816 w 1206260"/>
              <a:gd name="connsiteY215" fmla="*/ 1410462 h 1684262"/>
              <a:gd name="connsiteX216" fmla="*/ 647551 w 1206260"/>
              <a:gd name="connsiteY216" fmla="*/ 1448562 h 1684262"/>
              <a:gd name="connsiteX217" fmla="*/ 862816 w 1206260"/>
              <a:gd name="connsiteY217" fmla="*/ 1410653 h 1684262"/>
              <a:gd name="connsiteX218" fmla="*/ 862816 w 1206260"/>
              <a:gd name="connsiteY218" fmla="*/ 1410462 h 1684262"/>
              <a:gd name="connsiteX219" fmla="*/ 689842 w 1206260"/>
              <a:gd name="connsiteY219" fmla="*/ 1391412 h 1684262"/>
              <a:gd name="connsiteX220" fmla="*/ 924347 w 1206260"/>
              <a:gd name="connsiteY220" fmla="*/ 1306830 h 1684262"/>
              <a:gd name="connsiteX221" fmla="*/ 689842 w 1206260"/>
              <a:gd name="connsiteY221" fmla="*/ 1391412 h 1684262"/>
              <a:gd name="connsiteX222" fmla="*/ 1162663 w 1206260"/>
              <a:gd name="connsiteY222" fmla="*/ 1057085 h 1684262"/>
              <a:gd name="connsiteX223" fmla="*/ 1148756 w 1206260"/>
              <a:gd name="connsiteY223" fmla="*/ 1134428 h 1684262"/>
              <a:gd name="connsiteX224" fmla="*/ 1066841 w 1206260"/>
              <a:gd name="connsiteY224" fmla="*/ 1139762 h 1684262"/>
              <a:gd name="connsiteX225" fmla="*/ 1035790 w 1206260"/>
              <a:gd name="connsiteY225" fmla="*/ 1087755 h 1684262"/>
              <a:gd name="connsiteX226" fmla="*/ 1162663 w 1206260"/>
              <a:gd name="connsiteY226" fmla="*/ 1057085 h 1684262"/>
              <a:gd name="connsiteX227" fmla="*/ 987913 w 1206260"/>
              <a:gd name="connsiteY227" fmla="*/ 1181170 h 1684262"/>
              <a:gd name="connsiteX228" fmla="*/ 958923 w 1206260"/>
              <a:gd name="connsiteY228" fmla="*/ 1264444 h 1684262"/>
              <a:gd name="connsiteX229" fmla="*/ 905107 w 1206260"/>
              <a:gd name="connsiteY229" fmla="*/ 1118330 h 1684262"/>
              <a:gd name="connsiteX230" fmla="*/ 987913 w 1206260"/>
              <a:gd name="connsiteY230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18374 w 1206260"/>
              <a:gd name="connsiteY57" fmla="*/ 1496562 h 1684262"/>
              <a:gd name="connsiteX58" fmla="*/ 388280 w 1206260"/>
              <a:gd name="connsiteY58" fmla="*/ 1545717 h 1684262"/>
              <a:gd name="connsiteX59" fmla="*/ 348847 w 1206260"/>
              <a:gd name="connsiteY59" fmla="*/ 1542479 h 1684262"/>
              <a:gd name="connsiteX60" fmla="*/ 255883 w 1206260"/>
              <a:gd name="connsiteY60" fmla="*/ 1502664 h 1684262"/>
              <a:gd name="connsiteX61" fmla="*/ 255883 w 1206260"/>
              <a:gd name="connsiteY61" fmla="*/ 1502664 h 1684262"/>
              <a:gd name="connsiteX62" fmla="*/ 239976 w 1206260"/>
              <a:gd name="connsiteY62" fmla="*/ 1484281 h 1684262"/>
              <a:gd name="connsiteX63" fmla="*/ 203495 w 1206260"/>
              <a:gd name="connsiteY63" fmla="*/ 1484281 h 1684262"/>
              <a:gd name="connsiteX64" fmla="*/ 187303 w 1206260"/>
              <a:gd name="connsiteY64" fmla="*/ 1499140 h 1684262"/>
              <a:gd name="connsiteX65" fmla="*/ 490674 w 1206260"/>
              <a:gd name="connsiteY65" fmla="*/ 1673352 h 1684262"/>
              <a:gd name="connsiteX66" fmla="*/ 757374 w 1206260"/>
              <a:gd name="connsiteY66" fmla="*/ 1682401 h 1684262"/>
              <a:gd name="connsiteX67" fmla="*/ 988070 w 1206260"/>
              <a:gd name="connsiteY67" fmla="*/ 1594485 h 1684262"/>
              <a:gd name="connsiteX68" fmla="*/ 1152566 w 1206260"/>
              <a:gd name="connsiteY68" fmla="*/ 1394460 h 1684262"/>
              <a:gd name="connsiteX69" fmla="*/ 918822 w 1206260"/>
              <a:gd name="connsiteY69" fmla="*/ 1363507 h 1684262"/>
              <a:gd name="connsiteX70" fmla="*/ 802904 w 1206260"/>
              <a:gd name="connsiteY70" fmla="*/ 1350454 h 1684262"/>
              <a:gd name="connsiteX71" fmla="*/ 841956 w 1206260"/>
              <a:gd name="connsiteY71" fmla="*/ 1326547 h 1684262"/>
              <a:gd name="connsiteX72" fmla="*/ 1018286 w 1206260"/>
              <a:gd name="connsiteY72" fmla="*/ 1315425 h 1684262"/>
              <a:gd name="connsiteX73" fmla="*/ 980354 w 1206260"/>
              <a:gd name="connsiteY73" fmla="*/ 1268921 h 1684262"/>
              <a:gd name="connsiteX74" fmla="*/ 1091488 w 1206260"/>
              <a:gd name="connsiteY74" fmla="*/ 1221043 h 1684262"/>
              <a:gd name="connsiteX75" fmla="*/ 896580 w 1206260"/>
              <a:gd name="connsiteY75" fmla="*/ 1032638 h 1684262"/>
              <a:gd name="connsiteX76" fmla="*/ 1193429 w 1206260"/>
              <a:gd name="connsiteY76" fmla="*/ 899446 h 1684262"/>
              <a:gd name="connsiteX77" fmla="*/ 759089 w 1206260"/>
              <a:gd name="connsiteY77" fmla="*/ 61246 h 1684262"/>
              <a:gd name="connsiteX78" fmla="*/ 720989 w 1206260"/>
              <a:gd name="connsiteY78" fmla="*/ 145828 h 1684262"/>
              <a:gd name="connsiteX79" fmla="*/ 759089 w 1206260"/>
              <a:gd name="connsiteY79" fmla="*/ 61436 h 1684262"/>
              <a:gd name="connsiteX80" fmla="*/ 759089 w 1206260"/>
              <a:gd name="connsiteY80" fmla="*/ 61246 h 1684262"/>
              <a:gd name="connsiteX81" fmla="*/ 363611 w 1206260"/>
              <a:gd name="connsiteY81" fmla="*/ 545783 h 1684262"/>
              <a:gd name="connsiteX82" fmla="*/ 348275 w 1206260"/>
              <a:gd name="connsiteY82" fmla="*/ 553498 h 1684262"/>
              <a:gd name="connsiteX83" fmla="*/ 363611 w 1206260"/>
              <a:gd name="connsiteY83" fmla="*/ 545783 h 1684262"/>
              <a:gd name="connsiteX84" fmla="*/ 232451 w 1206260"/>
              <a:gd name="connsiteY84" fmla="*/ 523113 h 1684262"/>
              <a:gd name="connsiteX85" fmla="*/ 254694 w 1206260"/>
              <a:gd name="connsiteY85" fmla="*/ 664096 h 1684262"/>
              <a:gd name="connsiteX86" fmla="*/ 232451 w 1206260"/>
              <a:gd name="connsiteY86" fmla="*/ 523113 h 1684262"/>
              <a:gd name="connsiteX87" fmla="*/ 340084 w 1206260"/>
              <a:gd name="connsiteY87" fmla="*/ 692277 h 1684262"/>
              <a:gd name="connsiteX88" fmla="*/ 470767 w 1206260"/>
              <a:gd name="connsiteY88" fmla="*/ 684562 h 1684262"/>
              <a:gd name="connsiteX89" fmla="*/ 340084 w 1206260"/>
              <a:gd name="connsiteY89" fmla="*/ 691896 h 1684262"/>
              <a:gd name="connsiteX90" fmla="*/ 340084 w 1206260"/>
              <a:gd name="connsiteY90" fmla="*/ 692277 h 1684262"/>
              <a:gd name="connsiteX91" fmla="*/ 382375 w 1206260"/>
              <a:gd name="connsiteY91" fmla="*/ 615410 h 1684262"/>
              <a:gd name="connsiteX92" fmla="*/ 516868 w 1206260"/>
              <a:gd name="connsiteY92" fmla="*/ 688372 h 1684262"/>
              <a:gd name="connsiteX93" fmla="*/ 382661 w 1206260"/>
              <a:gd name="connsiteY93" fmla="*/ 615029 h 1684262"/>
              <a:gd name="connsiteX94" fmla="*/ 382375 w 1206260"/>
              <a:gd name="connsiteY94" fmla="*/ 615410 h 1684262"/>
              <a:gd name="connsiteX95" fmla="*/ 201400 w 1206260"/>
              <a:gd name="connsiteY95" fmla="*/ 907542 h 1684262"/>
              <a:gd name="connsiteX96" fmla="*/ 163300 w 1206260"/>
              <a:gd name="connsiteY96" fmla="*/ 838295 h 1684262"/>
              <a:gd name="connsiteX97" fmla="*/ 201686 w 1206260"/>
              <a:gd name="connsiteY97" fmla="*/ 907161 h 1684262"/>
              <a:gd name="connsiteX98" fmla="*/ 201400 w 1206260"/>
              <a:gd name="connsiteY98" fmla="*/ 907542 h 1684262"/>
              <a:gd name="connsiteX99" fmla="*/ 97811 w 1206260"/>
              <a:gd name="connsiteY99" fmla="*/ 1285557 h 1684262"/>
              <a:gd name="connsiteX100" fmla="*/ 123279 w 1206260"/>
              <a:gd name="connsiteY100" fmla="*/ 1264178 h 1684262"/>
              <a:gd name="connsiteX101" fmla="*/ 231975 w 1206260"/>
              <a:gd name="connsiteY101" fmla="*/ 1341501 h 1684262"/>
              <a:gd name="connsiteX102" fmla="*/ 97811 w 1206260"/>
              <a:gd name="connsiteY102" fmla="*/ 1285557 h 1684262"/>
              <a:gd name="connsiteX103" fmla="*/ 232928 w 1206260"/>
              <a:gd name="connsiteY103" fmla="*/ 1376077 h 1684262"/>
              <a:gd name="connsiteX104" fmla="*/ 279029 w 1206260"/>
              <a:gd name="connsiteY104" fmla="*/ 1379887 h 1684262"/>
              <a:gd name="connsiteX105" fmla="*/ 232451 w 1206260"/>
              <a:gd name="connsiteY105" fmla="*/ 1376077 h 1684262"/>
              <a:gd name="connsiteX106" fmla="*/ 232928 w 1206260"/>
              <a:gd name="connsiteY106" fmla="*/ 1376077 h 1684262"/>
              <a:gd name="connsiteX107" fmla="*/ 856244 w 1206260"/>
              <a:gd name="connsiteY107" fmla="*/ 715613 h 1684262"/>
              <a:gd name="connsiteX108" fmla="*/ 817635 w 1206260"/>
              <a:gd name="connsiteY108" fmla="*/ 708913 h 1684262"/>
              <a:gd name="connsiteX109" fmla="*/ 721084 w 1206260"/>
              <a:gd name="connsiteY109" fmla="*/ 657225 h 1684262"/>
              <a:gd name="connsiteX110" fmla="*/ 855767 w 1206260"/>
              <a:gd name="connsiteY110" fmla="*/ 715613 h 1684262"/>
              <a:gd name="connsiteX111" fmla="*/ 856244 w 1206260"/>
              <a:gd name="connsiteY111" fmla="*/ 715613 h 1684262"/>
              <a:gd name="connsiteX112" fmla="*/ 663458 w 1206260"/>
              <a:gd name="connsiteY112" fmla="*/ 722662 h 1684262"/>
              <a:gd name="connsiteX113" fmla="*/ 644408 w 1206260"/>
              <a:gd name="connsiteY113" fmla="*/ 807149 h 1684262"/>
              <a:gd name="connsiteX114" fmla="*/ 662981 w 1206260"/>
              <a:gd name="connsiteY114" fmla="*/ 723138 h 1684262"/>
              <a:gd name="connsiteX115" fmla="*/ 663458 w 1206260"/>
              <a:gd name="connsiteY115" fmla="*/ 722662 h 1684262"/>
              <a:gd name="connsiteX116" fmla="*/ 628882 w 1206260"/>
              <a:gd name="connsiteY116" fmla="*/ 753332 h 1684262"/>
              <a:gd name="connsiteX117" fmla="*/ 655742 w 1206260"/>
              <a:gd name="connsiteY117" fmla="*/ 726472 h 1684262"/>
              <a:gd name="connsiteX118" fmla="*/ 628406 w 1206260"/>
              <a:gd name="connsiteY118" fmla="*/ 753332 h 1684262"/>
              <a:gd name="connsiteX119" fmla="*/ 628882 w 1206260"/>
              <a:gd name="connsiteY119" fmla="*/ 753332 h 1684262"/>
              <a:gd name="connsiteX120" fmla="*/ 771090 w 1206260"/>
              <a:gd name="connsiteY120" fmla="*/ 757237 h 1684262"/>
              <a:gd name="connsiteX121" fmla="*/ 690318 w 1206260"/>
              <a:gd name="connsiteY121" fmla="*/ 822579 h 1684262"/>
              <a:gd name="connsiteX122" fmla="*/ 770614 w 1206260"/>
              <a:gd name="connsiteY122" fmla="*/ 757237 h 1684262"/>
              <a:gd name="connsiteX123" fmla="*/ 771090 w 1206260"/>
              <a:gd name="connsiteY123" fmla="*/ 757237 h 1684262"/>
              <a:gd name="connsiteX124" fmla="*/ 759565 w 1206260"/>
              <a:gd name="connsiteY124" fmla="*/ 538162 h 1684262"/>
              <a:gd name="connsiteX125" fmla="*/ 851767 w 1206260"/>
              <a:gd name="connsiteY125" fmla="*/ 480536 h 1684262"/>
              <a:gd name="connsiteX126" fmla="*/ 759089 w 1206260"/>
              <a:gd name="connsiteY126" fmla="*/ 538067 h 1684262"/>
              <a:gd name="connsiteX127" fmla="*/ 759565 w 1206260"/>
              <a:gd name="connsiteY127" fmla="*/ 538162 h 1684262"/>
              <a:gd name="connsiteX128" fmla="*/ 877961 w 1206260"/>
              <a:gd name="connsiteY128" fmla="*/ 342138 h 1684262"/>
              <a:gd name="connsiteX129" fmla="*/ 812619 w 1206260"/>
              <a:gd name="connsiteY129" fmla="*/ 442055 h 1684262"/>
              <a:gd name="connsiteX130" fmla="*/ 877961 w 1206260"/>
              <a:gd name="connsiteY130" fmla="*/ 342138 h 1684262"/>
              <a:gd name="connsiteX131" fmla="*/ 681841 w 1206260"/>
              <a:gd name="connsiteY131" fmla="*/ 323088 h 1684262"/>
              <a:gd name="connsiteX132" fmla="*/ 758803 w 1206260"/>
              <a:gd name="connsiteY132" fmla="*/ 430816 h 1684262"/>
              <a:gd name="connsiteX133" fmla="*/ 643455 w 1206260"/>
              <a:gd name="connsiteY133" fmla="*/ 396145 h 1684262"/>
              <a:gd name="connsiteX134" fmla="*/ 639550 w 1206260"/>
              <a:gd name="connsiteY134" fmla="*/ 438436 h 1684262"/>
              <a:gd name="connsiteX135" fmla="*/ 682127 w 1206260"/>
              <a:gd name="connsiteY135" fmla="*/ 323088 h 1684262"/>
              <a:gd name="connsiteX136" fmla="*/ 681841 w 1206260"/>
              <a:gd name="connsiteY136" fmla="*/ 323088 h 1684262"/>
              <a:gd name="connsiteX137" fmla="*/ 351323 w 1206260"/>
              <a:gd name="connsiteY137" fmla="*/ 219361 h 1684262"/>
              <a:gd name="connsiteX138" fmla="*/ 383994 w 1206260"/>
              <a:gd name="connsiteY138" fmla="*/ 183070 h 1684262"/>
              <a:gd name="connsiteX139" fmla="*/ 403711 w 1206260"/>
              <a:gd name="connsiteY139" fmla="*/ 175069 h 1684262"/>
              <a:gd name="connsiteX140" fmla="*/ 411331 w 1206260"/>
              <a:gd name="connsiteY140" fmla="*/ 176117 h 1684262"/>
              <a:gd name="connsiteX141" fmla="*/ 569351 w 1206260"/>
              <a:gd name="connsiteY141" fmla="*/ 242792 h 1684262"/>
              <a:gd name="connsiteX142" fmla="*/ 569922 w 1206260"/>
              <a:gd name="connsiteY142" fmla="*/ 242792 h 1684262"/>
              <a:gd name="connsiteX143" fmla="*/ 558873 w 1206260"/>
              <a:gd name="connsiteY143" fmla="*/ 299942 h 1684262"/>
              <a:gd name="connsiteX144" fmla="*/ 351609 w 1206260"/>
              <a:gd name="connsiteY144" fmla="*/ 219075 h 1684262"/>
              <a:gd name="connsiteX145" fmla="*/ 351323 w 1206260"/>
              <a:gd name="connsiteY145" fmla="*/ 219361 h 1684262"/>
              <a:gd name="connsiteX146" fmla="*/ 470767 w 1206260"/>
              <a:gd name="connsiteY146" fmla="*/ 361188 h 1684262"/>
              <a:gd name="connsiteX147" fmla="*/ 566874 w 1206260"/>
              <a:gd name="connsiteY147" fmla="*/ 503396 h 1684262"/>
              <a:gd name="connsiteX148" fmla="*/ 470767 w 1206260"/>
              <a:gd name="connsiteY148" fmla="*/ 361188 h 1684262"/>
              <a:gd name="connsiteX149" fmla="*/ 632216 w 1206260"/>
              <a:gd name="connsiteY149" fmla="*/ 453485 h 1684262"/>
              <a:gd name="connsiteX150" fmla="*/ 699367 w 1206260"/>
              <a:gd name="connsiteY150" fmla="*/ 515112 h 1684262"/>
              <a:gd name="connsiteX151" fmla="*/ 759089 w 1206260"/>
              <a:gd name="connsiteY151" fmla="*/ 438055 h 1684262"/>
              <a:gd name="connsiteX152" fmla="*/ 678317 w 1206260"/>
              <a:gd name="connsiteY152" fmla="*/ 611029 h 1684262"/>
              <a:gd name="connsiteX153" fmla="*/ 640217 w 1206260"/>
              <a:gd name="connsiteY153" fmla="*/ 587978 h 1684262"/>
              <a:gd name="connsiteX154" fmla="*/ 632216 w 1206260"/>
              <a:gd name="connsiteY154" fmla="*/ 453581 h 1684262"/>
              <a:gd name="connsiteX155" fmla="*/ 632216 w 1206260"/>
              <a:gd name="connsiteY155" fmla="*/ 453485 h 1684262"/>
              <a:gd name="connsiteX156" fmla="*/ 686032 w 1206260"/>
              <a:gd name="connsiteY156" fmla="*/ 837819 h 1684262"/>
              <a:gd name="connsiteX157" fmla="*/ 628310 w 1206260"/>
              <a:gd name="connsiteY157" fmla="*/ 930116 h 1684262"/>
              <a:gd name="connsiteX158" fmla="*/ 686032 w 1206260"/>
              <a:gd name="connsiteY158" fmla="*/ 837914 h 1684262"/>
              <a:gd name="connsiteX159" fmla="*/ 686032 w 1206260"/>
              <a:gd name="connsiteY159" fmla="*/ 837819 h 1684262"/>
              <a:gd name="connsiteX160" fmla="*/ 743658 w 1206260"/>
              <a:gd name="connsiteY160" fmla="*/ 1291400 h 1684262"/>
              <a:gd name="connsiteX161" fmla="*/ 547634 w 1206260"/>
              <a:gd name="connsiteY161" fmla="*/ 1206818 h 1684262"/>
              <a:gd name="connsiteX162" fmla="*/ 573446 w 1206260"/>
              <a:gd name="connsiteY162" fmla="*/ 1222439 h 1684262"/>
              <a:gd name="connsiteX163" fmla="*/ 603450 w 1206260"/>
              <a:gd name="connsiteY163" fmla="*/ 1227487 h 1684262"/>
              <a:gd name="connsiteX164" fmla="*/ 743658 w 1206260"/>
              <a:gd name="connsiteY164" fmla="*/ 1291495 h 1684262"/>
              <a:gd name="connsiteX165" fmla="*/ 743658 w 1206260"/>
              <a:gd name="connsiteY165" fmla="*/ 1291400 h 1684262"/>
              <a:gd name="connsiteX166" fmla="*/ 578399 w 1206260"/>
              <a:gd name="connsiteY166" fmla="*/ 945452 h 1684262"/>
              <a:gd name="connsiteX167" fmla="*/ 689842 w 1206260"/>
              <a:gd name="connsiteY167" fmla="*/ 1122236 h 1684262"/>
              <a:gd name="connsiteX168" fmla="*/ 578399 w 1206260"/>
              <a:gd name="connsiteY168" fmla="*/ 945547 h 1684262"/>
              <a:gd name="connsiteX169" fmla="*/ 578399 w 1206260"/>
              <a:gd name="connsiteY169" fmla="*/ 945452 h 1684262"/>
              <a:gd name="connsiteX170" fmla="*/ 351609 w 1206260"/>
              <a:gd name="connsiteY170" fmla="*/ 1045464 h 1684262"/>
              <a:gd name="connsiteX171" fmla="*/ 382375 w 1206260"/>
              <a:gd name="connsiteY171" fmla="*/ 887825 h 1684262"/>
              <a:gd name="connsiteX172" fmla="*/ 351609 w 1206260"/>
              <a:gd name="connsiteY172" fmla="*/ 1045559 h 1684262"/>
              <a:gd name="connsiteX173" fmla="*/ 351609 w 1206260"/>
              <a:gd name="connsiteY173" fmla="*/ 1045464 h 1684262"/>
              <a:gd name="connsiteX174" fmla="*/ 420761 w 1206260"/>
              <a:gd name="connsiteY174" fmla="*/ 1018413 h 1684262"/>
              <a:gd name="connsiteX175" fmla="*/ 605260 w 1206260"/>
              <a:gd name="connsiteY175" fmla="*/ 1180338 h 1684262"/>
              <a:gd name="connsiteX176" fmla="*/ 420761 w 1206260"/>
              <a:gd name="connsiteY176" fmla="*/ 1018413 h 1684262"/>
              <a:gd name="connsiteX177" fmla="*/ 366944 w 1206260"/>
              <a:gd name="connsiteY177" fmla="*/ 1414272 h 1684262"/>
              <a:gd name="connsiteX178" fmla="*/ 597640 w 1206260"/>
              <a:gd name="connsiteY178" fmla="*/ 1460468 h 1684262"/>
              <a:gd name="connsiteX179" fmla="*/ 366944 w 1206260"/>
              <a:gd name="connsiteY179" fmla="*/ 1414463 h 1684262"/>
              <a:gd name="connsiteX180" fmla="*/ 366944 w 1206260"/>
              <a:gd name="connsiteY180" fmla="*/ 1414272 h 1684262"/>
              <a:gd name="connsiteX181" fmla="*/ 536108 w 1206260"/>
              <a:gd name="connsiteY181" fmla="*/ 1644968 h 1684262"/>
              <a:gd name="connsiteX182" fmla="*/ 498008 w 1206260"/>
              <a:gd name="connsiteY182" fmla="*/ 1625918 h 1684262"/>
              <a:gd name="connsiteX183" fmla="*/ 471148 w 1206260"/>
              <a:gd name="connsiteY183" fmla="*/ 1618202 h 1684262"/>
              <a:gd name="connsiteX184" fmla="*/ 471148 w 1206260"/>
              <a:gd name="connsiteY184" fmla="*/ 1664399 h 1684262"/>
              <a:gd name="connsiteX185" fmla="*/ 401901 w 1206260"/>
              <a:gd name="connsiteY185" fmla="*/ 1579817 h 1684262"/>
              <a:gd name="connsiteX186" fmla="*/ 536108 w 1206260"/>
              <a:gd name="connsiteY186" fmla="*/ 1645158 h 1684262"/>
              <a:gd name="connsiteX187" fmla="*/ 536108 w 1206260"/>
              <a:gd name="connsiteY187" fmla="*/ 1644968 h 1684262"/>
              <a:gd name="connsiteX188" fmla="*/ 616785 w 1206260"/>
              <a:gd name="connsiteY188" fmla="*/ 1564196 h 1684262"/>
              <a:gd name="connsiteX189" fmla="*/ 555349 w 1206260"/>
              <a:gd name="connsiteY189" fmla="*/ 1541145 h 1684262"/>
              <a:gd name="connsiteX190" fmla="*/ 638597 w 1206260"/>
              <a:gd name="connsiteY190" fmla="*/ 1493520 h 1684262"/>
              <a:gd name="connsiteX191" fmla="*/ 739848 w 1206260"/>
              <a:gd name="connsiteY191" fmla="*/ 1525715 h 1684262"/>
              <a:gd name="connsiteX192" fmla="*/ 616785 w 1206260"/>
              <a:gd name="connsiteY192" fmla="*/ 1564386 h 1684262"/>
              <a:gd name="connsiteX193" fmla="*/ 616785 w 1206260"/>
              <a:gd name="connsiteY193" fmla="*/ 1564196 h 1684262"/>
              <a:gd name="connsiteX194" fmla="*/ 752231 w 1206260"/>
              <a:gd name="connsiteY194" fmla="*/ 1664779 h 1684262"/>
              <a:gd name="connsiteX195" fmla="*/ 739658 w 1206260"/>
              <a:gd name="connsiteY195" fmla="*/ 1664779 h 1684262"/>
              <a:gd name="connsiteX196" fmla="*/ 731180 w 1206260"/>
              <a:gd name="connsiteY196" fmla="*/ 1664779 h 1684262"/>
              <a:gd name="connsiteX197" fmla="*/ 727561 w 1206260"/>
              <a:gd name="connsiteY197" fmla="*/ 1664779 h 1684262"/>
              <a:gd name="connsiteX198" fmla="*/ 713750 w 1206260"/>
              <a:gd name="connsiteY198" fmla="*/ 1666780 h 1684262"/>
              <a:gd name="connsiteX199" fmla="*/ 704225 w 1206260"/>
              <a:gd name="connsiteY199" fmla="*/ 1665256 h 1684262"/>
              <a:gd name="connsiteX200" fmla="*/ 705558 w 1206260"/>
              <a:gd name="connsiteY200" fmla="*/ 1667733 h 1684262"/>
              <a:gd name="connsiteX201" fmla="*/ 790045 w 1206260"/>
              <a:gd name="connsiteY201" fmla="*/ 1610106 h 1684262"/>
              <a:gd name="connsiteX202" fmla="*/ 752231 w 1206260"/>
              <a:gd name="connsiteY202" fmla="*/ 1664970 h 1684262"/>
              <a:gd name="connsiteX203" fmla="*/ 752231 w 1206260"/>
              <a:gd name="connsiteY203" fmla="*/ 1664779 h 1684262"/>
              <a:gd name="connsiteX204" fmla="*/ 857863 w 1206260"/>
              <a:gd name="connsiteY204" fmla="*/ 1591056 h 1684262"/>
              <a:gd name="connsiteX205" fmla="*/ 838813 w 1206260"/>
              <a:gd name="connsiteY205" fmla="*/ 1568958 h 1684262"/>
              <a:gd name="connsiteX206" fmla="*/ 836146 w 1206260"/>
              <a:gd name="connsiteY206" fmla="*/ 1564291 h 1684262"/>
              <a:gd name="connsiteX207" fmla="*/ 955179 w 1206260"/>
              <a:gd name="connsiteY207" fmla="*/ 1500720 h 1684262"/>
              <a:gd name="connsiteX208" fmla="*/ 1066493 w 1206260"/>
              <a:gd name="connsiteY208" fmla="*/ 1492065 h 1684262"/>
              <a:gd name="connsiteX209" fmla="*/ 857863 w 1206260"/>
              <a:gd name="connsiteY209" fmla="*/ 1591247 h 1684262"/>
              <a:gd name="connsiteX210" fmla="*/ 857863 w 1206260"/>
              <a:gd name="connsiteY210" fmla="*/ 1591056 h 1684262"/>
              <a:gd name="connsiteX211" fmla="*/ 1054979 w 1206260"/>
              <a:gd name="connsiteY211" fmla="*/ 1445037 h 1684262"/>
              <a:gd name="connsiteX212" fmla="*/ 916632 w 1206260"/>
              <a:gd name="connsiteY212" fmla="*/ 1468184 h 1684262"/>
              <a:gd name="connsiteX213" fmla="*/ 1028170 w 1206260"/>
              <a:gd name="connsiteY213" fmla="*/ 1445228 h 1684262"/>
              <a:gd name="connsiteX214" fmla="*/ 1054979 w 1206260"/>
              <a:gd name="connsiteY214" fmla="*/ 1445037 h 1684262"/>
              <a:gd name="connsiteX215" fmla="*/ 862816 w 1206260"/>
              <a:gd name="connsiteY215" fmla="*/ 1410462 h 1684262"/>
              <a:gd name="connsiteX216" fmla="*/ 647551 w 1206260"/>
              <a:gd name="connsiteY216" fmla="*/ 1448562 h 1684262"/>
              <a:gd name="connsiteX217" fmla="*/ 862816 w 1206260"/>
              <a:gd name="connsiteY217" fmla="*/ 1410653 h 1684262"/>
              <a:gd name="connsiteX218" fmla="*/ 862816 w 1206260"/>
              <a:gd name="connsiteY218" fmla="*/ 1410462 h 1684262"/>
              <a:gd name="connsiteX219" fmla="*/ 689842 w 1206260"/>
              <a:gd name="connsiteY219" fmla="*/ 1391412 h 1684262"/>
              <a:gd name="connsiteX220" fmla="*/ 924347 w 1206260"/>
              <a:gd name="connsiteY220" fmla="*/ 1306830 h 1684262"/>
              <a:gd name="connsiteX221" fmla="*/ 689842 w 1206260"/>
              <a:gd name="connsiteY221" fmla="*/ 1391412 h 1684262"/>
              <a:gd name="connsiteX222" fmla="*/ 1162663 w 1206260"/>
              <a:gd name="connsiteY222" fmla="*/ 1057085 h 1684262"/>
              <a:gd name="connsiteX223" fmla="*/ 1148756 w 1206260"/>
              <a:gd name="connsiteY223" fmla="*/ 1134428 h 1684262"/>
              <a:gd name="connsiteX224" fmla="*/ 1066841 w 1206260"/>
              <a:gd name="connsiteY224" fmla="*/ 1139762 h 1684262"/>
              <a:gd name="connsiteX225" fmla="*/ 1035790 w 1206260"/>
              <a:gd name="connsiteY225" fmla="*/ 1087755 h 1684262"/>
              <a:gd name="connsiteX226" fmla="*/ 1162663 w 1206260"/>
              <a:gd name="connsiteY226" fmla="*/ 1057085 h 1684262"/>
              <a:gd name="connsiteX227" fmla="*/ 987913 w 1206260"/>
              <a:gd name="connsiteY227" fmla="*/ 1181170 h 1684262"/>
              <a:gd name="connsiteX228" fmla="*/ 958923 w 1206260"/>
              <a:gd name="connsiteY228" fmla="*/ 1264444 h 1684262"/>
              <a:gd name="connsiteX229" fmla="*/ 905107 w 1206260"/>
              <a:gd name="connsiteY229" fmla="*/ 1118330 h 1684262"/>
              <a:gd name="connsiteX230" fmla="*/ 987913 w 1206260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78399 w 1214923"/>
              <a:gd name="connsiteY166" fmla="*/ 945452 h 1684262"/>
              <a:gd name="connsiteX167" fmla="*/ 689842 w 1214923"/>
              <a:gd name="connsiteY167" fmla="*/ 1122236 h 1684262"/>
              <a:gd name="connsiteX168" fmla="*/ 578399 w 1214923"/>
              <a:gd name="connsiteY168" fmla="*/ 945547 h 1684262"/>
              <a:gd name="connsiteX169" fmla="*/ 578399 w 1214923"/>
              <a:gd name="connsiteY169" fmla="*/ 945452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18413 h 1684262"/>
              <a:gd name="connsiteX175" fmla="*/ 605260 w 1214923"/>
              <a:gd name="connsiteY175" fmla="*/ 1180338 h 1684262"/>
              <a:gd name="connsiteX176" fmla="*/ 420761 w 1214923"/>
              <a:gd name="connsiteY176" fmla="*/ 1018413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78399 w 1214923"/>
              <a:gd name="connsiteY166" fmla="*/ 945452 h 1684262"/>
              <a:gd name="connsiteX167" fmla="*/ 689842 w 1214923"/>
              <a:gd name="connsiteY167" fmla="*/ 1122236 h 1684262"/>
              <a:gd name="connsiteX168" fmla="*/ 578399 w 1214923"/>
              <a:gd name="connsiteY168" fmla="*/ 945547 h 1684262"/>
              <a:gd name="connsiteX169" fmla="*/ 578399 w 1214923"/>
              <a:gd name="connsiteY169" fmla="*/ 945452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68651 w 1214923"/>
              <a:gd name="connsiteY166" fmla="*/ 969823 h 1684262"/>
              <a:gd name="connsiteX167" fmla="*/ 689842 w 1214923"/>
              <a:gd name="connsiteY167" fmla="*/ 1122236 h 1684262"/>
              <a:gd name="connsiteX168" fmla="*/ 578399 w 1214923"/>
              <a:gd name="connsiteY168" fmla="*/ 945547 h 1684262"/>
              <a:gd name="connsiteX169" fmla="*/ 568651 w 1214923"/>
              <a:gd name="connsiteY169" fmla="*/ 969823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68651 w 1214923"/>
              <a:gd name="connsiteY166" fmla="*/ 969823 h 1684262"/>
              <a:gd name="connsiteX167" fmla="*/ 689842 w 1214923"/>
              <a:gd name="connsiteY167" fmla="*/ 1122236 h 1684262"/>
              <a:gd name="connsiteX168" fmla="*/ 568651 w 1214923"/>
              <a:gd name="connsiteY168" fmla="*/ 984541 h 1684262"/>
              <a:gd name="connsiteX169" fmla="*/ 568651 w 1214923"/>
              <a:gd name="connsiteY169" fmla="*/ 969823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56465 w 1214923"/>
              <a:gd name="connsiteY166" fmla="*/ 950327 h 1684262"/>
              <a:gd name="connsiteX167" fmla="*/ 689842 w 1214923"/>
              <a:gd name="connsiteY167" fmla="*/ 1122236 h 1684262"/>
              <a:gd name="connsiteX168" fmla="*/ 568651 w 1214923"/>
              <a:gd name="connsiteY168" fmla="*/ 984541 h 1684262"/>
              <a:gd name="connsiteX169" fmla="*/ 556465 w 1214923"/>
              <a:gd name="connsiteY169" fmla="*/ 950327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56465 w 1214923"/>
              <a:gd name="connsiteY166" fmla="*/ 950327 h 1684262"/>
              <a:gd name="connsiteX167" fmla="*/ 689842 w 1214923"/>
              <a:gd name="connsiteY167" fmla="*/ 1122236 h 1684262"/>
              <a:gd name="connsiteX168" fmla="*/ 568651 w 1214923"/>
              <a:gd name="connsiteY168" fmla="*/ 984541 h 1684262"/>
              <a:gd name="connsiteX169" fmla="*/ 556465 w 1214923"/>
              <a:gd name="connsiteY169" fmla="*/ 950327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40217 w 1214923"/>
              <a:gd name="connsiteY152" fmla="*/ 587978 h 1684262"/>
              <a:gd name="connsiteX153" fmla="*/ 632216 w 1214923"/>
              <a:gd name="connsiteY153" fmla="*/ 453581 h 1684262"/>
              <a:gd name="connsiteX154" fmla="*/ 632216 w 1214923"/>
              <a:gd name="connsiteY154" fmla="*/ 453485 h 1684262"/>
              <a:gd name="connsiteX155" fmla="*/ 686032 w 1214923"/>
              <a:gd name="connsiteY155" fmla="*/ 837819 h 1684262"/>
              <a:gd name="connsiteX156" fmla="*/ 628310 w 1214923"/>
              <a:gd name="connsiteY156" fmla="*/ 930116 h 1684262"/>
              <a:gd name="connsiteX157" fmla="*/ 686032 w 1214923"/>
              <a:gd name="connsiteY157" fmla="*/ 837914 h 1684262"/>
              <a:gd name="connsiteX158" fmla="*/ 686032 w 1214923"/>
              <a:gd name="connsiteY158" fmla="*/ 837819 h 1684262"/>
              <a:gd name="connsiteX159" fmla="*/ 743658 w 1214923"/>
              <a:gd name="connsiteY159" fmla="*/ 1291400 h 1684262"/>
              <a:gd name="connsiteX160" fmla="*/ 547634 w 1214923"/>
              <a:gd name="connsiteY160" fmla="*/ 1206818 h 1684262"/>
              <a:gd name="connsiteX161" fmla="*/ 573446 w 1214923"/>
              <a:gd name="connsiteY161" fmla="*/ 1222439 h 1684262"/>
              <a:gd name="connsiteX162" fmla="*/ 603450 w 1214923"/>
              <a:gd name="connsiteY162" fmla="*/ 1227487 h 1684262"/>
              <a:gd name="connsiteX163" fmla="*/ 743658 w 1214923"/>
              <a:gd name="connsiteY163" fmla="*/ 1291495 h 1684262"/>
              <a:gd name="connsiteX164" fmla="*/ 743658 w 1214923"/>
              <a:gd name="connsiteY164" fmla="*/ 1291400 h 1684262"/>
              <a:gd name="connsiteX165" fmla="*/ 556465 w 1214923"/>
              <a:gd name="connsiteY165" fmla="*/ 950327 h 1684262"/>
              <a:gd name="connsiteX166" fmla="*/ 689842 w 1214923"/>
              <a:gd name="connsiteY166" fmla="*/ 1122236 h 1684262"/>
              <a:gd name="connsiteX167" fmla="*/ 568651 w 1214923"/>
              <a:gd name="connsiteY167" fmla="*/ 984541 h 1684262"/>
              <a:gd name="connsiteX168" fmla="*/ 556465 w 1214923"/>
              <a:gd name="connsiteY168" fmla="*/ 950327 h 1684262"/>
              <a:gd name="connsiteX169" fmla="*/ 351609 w 1214923"/>
              <a:gd name="connsiteY169" fmla="*/ 1045464 h 1684262"/>
              <a:gd name="connsiteX170" fmla="*/ 382375 w 1214923"/>
              <a:gd name="connsiteY170" fmla="*/ 887825 h 1684262"/>
              <a:gd name="connsiteX171" fmla="*/ 351609 w 1214923"/>
              <a:gd name="connsiteY171" fmla="*/ 1045559 h 1684262"/>
              <a:gd name="connsiteX172" fmla="*/ 351609 w 1214923"/>
              <a:gd name="connsiteY172" fmla="*/ 1045464 h 1684262"/>
              <a:gd name="connsiteX173" fmla="*/ 420761 w 1214923"/>
              <a:gd name="connsiteY173" fmla="*/ 1054969 h 1684262"/>
              <a:gd name="connsiteX174" fmla="*/ 605260 w 1214923"/>
              <a:gd name="connsiteY174" fmla="*/ 1180338 h 1684262"/>
              <a:gd name="connsiteX175" fmla="*/ 420761 w 1214923"/>
              <a:gd name="connsiteY175" fmla="*/ 1054969 h 1684262"/>
              <a:gd name="connsiteX176" fmla="*/ 366944 w 1214923"/>
              <a:gd name="connsiteY176" fmla="*/ 1414272 h 1684262"/>
              <a:gd name="connsiteX177" fmla="*/ 597640 w 1214923"/>
              <a:gd name="connsiteY177" fmla="*/ 1460468 h 1684262"/>
              <a:gd name="connsiteX178" fmla="*/ 366944 w 1214923"/>
              <a:gd name="connsiteY178" fmla="*/ 1414463 h 1684262"/>
              <a:gd name="connsiteX179" fmla="*/ 366944 w 1214923"/>
              <a:gd name="connsiteY179" fmla="*/ 1414272 h 1684262"/>
              <a:gd name="connsiteX180" fmla="*/ 536108 w 1214923"/>
              <a:gd name="connsiteY180" fmla="*/ 1644968 h 1684262"/>
              <a:gd name="connsiteX181" fmla="*/ 498008 w 1214923"/>
              <a:gd name="connsiteY181" fmla="*/ 1625918 h 1684262"/>
              <a:gd name="connsiteX182" fmla="*/ 471148 w 1214923"/>
              <a:gd name="connsiteY182" fmla="*/ 1618202 h 1684262"/>
              <a:gd name="connsiteX183" fmla="*/ 471148 w 1214923"/>
              <a:gd name="connsiteY183" fmla="*/ 1664399 h 1684262"/>
              <a:gd name="connsiteX184" fmla="*/ 401901 w 1214923"/>
              <a:gd name="connsiteY184" fmla="*/ 1579817 h 1684262"/>
              <a:gd name="connsiteX185" fmla="*/ 536108 w 1214923"/>
              <a:gd name="connsiteY185" fmla="*/ 1645158 h 1684262"/>
              <a:gd name="connsiteX186" fmla="*/ 536108 w 1214923"/>
              <a:gd name="connsiteY186" fmla="*/ 1644968 h 1684262"/>
              <a:gd name="connsiteX187" fmla="*/ 616785 w 1214923"/>
              <a:gd name="connsiteY187" fmla="*/ 1564196 h 1684262"/>
              <a:gd name="connsiteX188" fmla="*/ 555349 w 1214923"/>
              <a:gd name="connsiteY188" fmla="*/ 1541145 h 1684262"/>
              <a:gd name="connsiteX189" fmla="*/ 638597 w 1214923"/>
              <a:gd name="connsiteY189" fmla="*/ 1493520 h 1684262"/>
              <a:gd name="connsiteX190" fmla="*/ 739848 w 1214923"/>
              <a:gd name="connsiteY190" fmla="*/ 1525715 h 1684262"/>
              <a:gd name="connsiteX191" fmla="*/ 616785 w 1214923"/>
              <a:gd name="connsiteY191" fmla="*/ 1564386 h 1684262"/>
              <a:gd name="connsiteX192" fmla="*/ 616785 w 1214923"/>
              <a:gd name="connsiteY192" fmla="*/ 1564196 h 1684262"/>
              <a:gd name="connsiteX193" fmla="*/ 752231 w 1214923"/>
              <a:gd name="connsiteY193" fmla="*/ 1664779 h 1684262"/>
              <a:gd name="connsiteX194" fmla="*/ 739658 w 1214923"/>
              <a:gd name="connsiteY194" fmla="*/ 1664779 h 1684262"/>
              <a:gd name="connsiteX195" fmla="*/ 731180 w 1214923"/>
              <a:gd name="connsiteY195" fmla="*/ 1664779 h 1684262"/>
              <a:gd name="connsiteX196" fmla="*/ 727561 w 1214923"/>
              <a:gd name="connsiteY196" fmla="*/ 1664779 h 1684262"/>
              <a:gd name="connsiteX197" fmla="*/ 713750 w 1214923"/>
              <a:gd name="connsiteY197" fmla="*/ 1666780 h 1684262"/>
              <a:gd name="connsiteX198" fmla="*/ 704225 w 1214923"/>
              <a:gd name="connsiteY198" fmla="*/ 1665256 h 1684262"/>
              <a:gd name="connsiteX199" fmla="*/ 705558 w 1214923"/>
              <a:gd name="connsiteY199" fmla="*/ 1667733 h 1684262"/>
              <a:gd name="connsiteX200" fmla="*/ 790045 w 1214923"/>
              <a:gd name="connsiteY200" fmla="*/ 1610106 h 1684262"/>
              <a:gd name="connsiteX201" fmla="*/ 752231 w 1214923"/>
              <a:gd name="connsiteY201" fmla="*/ 1664970 h 1684262"/>
              <a:gd name="connsiteX202" fmla="*/ 752231 w 1214923"/>
              <a:gd name="connsiteY202" fmla="*/ 1664779 h 1684262"/>
              <a:gd name="connsiteX203" fmla="*/ 857863 w 1214923"/>
              <a:gd name="connsiteY203" fmla="*/ 1591056 h 1684262"/>
              <a:gd name="connsiteX204" fmla="*/ 838813 w 1214923"/>
              <a:gd name="connsiteY204" fmla="*/ 1568958 h 1684262"/>
              <a:gd name="connsiteX205" fmla="*/ 836146 w 1214923"/>
              <a:gd name="connsiteY205" fmla="*/ 1564291 h 1684262"/>
              <a:gd name="connsiteX206" fmla="*/ 955179 w 1214923"/>
              <a:gd name="connsiteY206" fmla="*/ 1500720 h 1684262"/>
              <a:gd name="connsiteX207" fmla="*/ 1066493 w 1214923"/>
              <a:gd name="connsiteY207" fmla="*/ 1492065 h 1684262"/>
              <a:gd name="connsiteX208" fmla="*/ 857863 w 1214923"/>
              <a:gd name="connsiteY208" fmla="*/ 1591247 h 1684262"/>
              <a:gd name="connsiteX209" fmla="*/ 857863 w 1214923"/>
              <a:gd name="connsiteY209" fmla="*/ 1591056 h 1684262"/>
              <a:gd name="connsiteX210" fmla="*/ 1054979 w 1214923"/>
              <a:gd name="connsiteY210" fmla="*/ 1445037 h 1684262"/>
              <a:gd name="connsiteX211" fmla="*/ 916632 w 1214923"/>
              <a:gd name="connsiteY211" fmla="*/ 1468184 h 1684262"/>
              <a:gd name="connsiteX212" fmla="*/ 1028170 w 1214923"/>
              <a:gd name="connsiteY212" fmla="*/ 1445228 h 1684262"/>
              <a:gd name="connsiteX213" fmla="*/ 1054979 w 1214923"/>
              <a:gd name="connsiteY213" fmla="*/ 1445037 h 1684262"/>
              <a:gd name="connsiteX214" fmla="*/ 862816 w 1214923"/>
              <a:gd name="connsiteY214" fmla="*/ 1410462 h 1684262"/>
              <a:gd name="connsiteX215" fmla="*/ 647551 w 1214923"/>
              <a:gd name="connsiteY215" fmla="*/ 1448562 h 1684262"/>
              <a:gd name="connsiteX216" fmla="*/ 862816 w 1214923"/>
              <a:gd name="connsiteY216" fmla="*/ 1410653 h 1684262"/>
              <a:gd name="connsiteX217" fmla="*/ 862816 w 1214923"/>
              <a:gd name="connsiteY217" fmla="*/ 1410462 h 1684262"/>
              <a:gd name="connsiteX218" fmla="*/ 689842 w 1214923"/>
              <a:gd name="connsiteY218" fmla="*/ 1391412 h 1684262"/>
              <a:gd name="connsiteX219" fmla="*/ 924347 w 1214923"/>
              <a:gd name="connsiteY219" fmla="*/ 1306830 h 1684262"/>
              <a:gd name="connsiteX220" fmla="*/ 689842 w 1214923"/>
              <a:gd name="connsiteY220" fmla="*/ 1391412 h 1684262"/>
              <a:gd name="connsiteX221" fmla="*/ 1162663 w 1214923"/>
              <a:gd name="connsiteY221" fmla="*/ 1057085 h 1684262"/>
              <a:gd name="connsiteX222" fmla="*/ 1148756 w 1214923"/>
              <a:gd name="connsiteY222" fmla="*/ 1134428 h 1684262"/>
              <a:gd name="connsiteX223" fmla="*/ 1066841 w 1214923"/>
              <a:gd name="connsiteY223" fmla="*/ 1139762 h 1684262"/>
              <a:gd name="connsiteX224" fmla="*/ 1035790 w 1214923"/>
              <a:gd name="connsiteY224" fmla="*/ 1087755 h 1684262"/>
              <a:gd name="connsiteX225" fmla="*/ 1162663 w 1214923"/>
              <a:gd name="connsiteY225" fmla="*/ 1057085 h 1684262"/>
              <a:gd name="connsiteX226" fmla="*/ 987913 w 1214923"/>
              <a:gd name="connsiteY226" fmla="*/ 1181170 h 1684262"/>
              <a:gd name="connsiteX227" fmla="*/ 958923 w 1214923"/>
              <a:gd name="connsiteY227" fmla="*/ 1264444 h 1684262"/>
              <a:gd name="connsiteX228" fmla="*/ 905107 w 1214923"/>
              <a:gd name="connsiteY228" fmla="*/ 1118330 h 1684262"/>
              <a:gd name="connsiteX229" fmla="*/ 987913 w 1214923"/>
              <a:gd name="connsiteY22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40217 w 1214923"/>
              <a:gd name="connsiteY152" fmla="*/ 641593 h 1684262"/>
              <a:gd name="connsiteX153" fmla="*/ 632216 w 1214923"/>
              <a:gd name="connsiteY153" fmla="*/ 453581 h 1684262"/>
              <a:gd name="connsiteX154" fmla="*/ 632216 w 1214923"/>
              <a:gd name="connsiteY154" fmla="*/ 453485 h 1684262"/>
              <a:gd name="connsiteX155" fmla="*/ 686032 w 1214923"/>
              <a:gd name="connsiteY155" fmla="*/ 837819 h 1684262"/>
              <a:gd name="connsiteX156" fmla="*/ 628310 w 1214923"/>
              <a:gd name="connsiteY156" fmla="*/ 930116 h 1684262"/>
              <a:gd name="connsiteX157" fmla="*/ 686032 w 1214923"/>
              <a:gd name="connsiteY157" fmla="*/ 837914 h 1684262"/>
              <a:gd name="connsiteX158" fmla="*/ 686032 w 1214923"/>
              <a:gd name="connsiteY158" fmla="*/ 837819 h 1684262"/>
              <a:gd name="connsiteX159" fmla="*/ 743658 w 1214923"/>
              <a:gd name="connsiteY159" fmla="*/ 1291400 h 1684262"/>
              <a:gd name="connsiteX160" fmla="*/ 547634 w 1214923"/>
              <a:gd name="connsiteY160" fmla="*/ 1206818 h 1684262"/>
              <a:gd name="connsiteX161" fmla="*/ 573446 w 1214923"/>
              <a:gd name="connsiteY161" fmla="*/ 1222439 h 1684262"/>
              <a:gd name="connsiteX162" fmla="*/ 603450 w 1214923"/>
              <a:gd name="connsiteY162" fmla="*/ 1227487 h 1684262"/>
              <a:gd name="connsiteX163" fmla="*/ 743658 w 1214923"/>
              <a:gd name="connsiteY163" fmla="*/ 1291495 h 1684262"/>
              <a:gd name="connsiteX164" fmla="*/ 743658 w 1214923"/>
              <a:gd name="connsiteY164" fmla="*/ 1291400 h 1684262"/>
              <a:gd name="connsiteX165" fmla="*/ 556465 w 1214923"/>
              <a:gd name="connsiteY165" fmla="*/ 950327 h 1684262"/>
              <a:gd name="connsiteX166" fmla="*/ 689842 w 1214923"/>
              <a:gd name="connsiteY166" fmla="*/ 1122236 h 1684262"/>
              <a:gd name="connsiteX167" fmla="*/ 568651 w 1214923"/>
              <a:gd name="connsiteY167" fmla="*/ 984541 h 1684262"/>
              <a:gd name="connsiteX168" fmla="*/ 556465 w 1214923"/>
              <a:gd name="connsiteY168" fmla="*/ 950327 h 1684262"/>
              <a:gd name="connsiteX169" fmla="*/ 351609 w 1214923"/>
              <a:gd name="connsiteY169" fmla="*/ 1045464 h 1684262"/>
              <a:gd name="connsiteX170" fmla="*/ 382375 w 1214923"/>
              <a:gd name="connsiteY170" fmla="*/ 887825 h 1684262"/>
              <a:gd name="connsiteX171" fmla="*/ 351609 w 1214923"/>
              <a:gd name="connsiteY171" fmla="*/ 1045559 h 1684262"/>
              <a:gd name="connsiteX172" fmla="*/ 351609 w 1214923"/>
              <a:gd name="connsiteY172" fmla="*/ 1045464 h 1684262"/>
              <a:gd name="connsiteX173" fmla="*/ 420761 w 1214923"/>
              <a:gd name="connsiteY173" fmla="*/ 1054969 h 1684262"/>
              <a:gd name="connsiteX174" fmla="*/ 605260 w 1214923"/>
              <a:gd name="connsiteY174" fmla="*/ 1180338 h 1684262"/>
              <a:gd name="connsiteX175" fmla="*/ 420761 w 1214923"/>
              <a:gd name="connsiteY175" fmla="*/ 1054969 h 1684262"/>
              <a:gd name="connsiteX176" fmla="*/ 366944 w 1214923"/>
              <a:gd name="connsiteY176" fmla="*/ 1414272 h 1684262"/>
              <a:gd name="connsiteX177" fmla="*/ 597640 w 1214923"/>
              <a:gd name="connsiteY177" fmla="*/ 1460468 h 1684262"/>
              <a:gd name="connsiteX178" fmla="*/ 366944 w 1214923"/>
              <a:gd name="connsiteY178" fmla="*/ 1414463 h 1684262"/>
              <a:gd name="connsiteX179" fmla="*/ 366944 w 1214923"/>
              <a:gd name="connsiteY179" fmla="*/ 1414272 h 1684262"/>
              <a:gd name="connsiteX180" fmla="*/ 536108 w 1214923"/>
              <a:gd name="connsiteY180" fmla="*/ 1644968 h 1684262"/>
              <a:gd name="connsiteX181" fmla="*/ 498008 w 1214923"/>
              <a:gd name="connsiteY181" fmla="*/ 1625918 h 1684262"/>
              <a:gd name="connsiteX182" fmla="*/ 471148 w 1214923"/>
              <a:gd name="connsiteY182" fmla="*/ 1618202 h 1684262"/>
              <a:gd name="connsiteX183" fmla="*/ 471148 w 1214923"/>
              <a:gd name="connsiteY183" fmla="*/ 1664399 h 1684262"/>
              <a:gd name="connsiteX184" fmla="*/ 401901 w 1214923"/>
              <a:gd name="connsiteY184" fmla="*/ 1579817 h 1684262"/>
              <a:gd name="connsiteX185" fmla="*/ 536108 w 1214923"/>
              <a:gd name="connsiteY185" fmla="*/ 1645158 h 1684262"/>
              <a:gd name="connsiteX186" fmla="*/ 536108 w 1214923"/>
              <a:gd name="connsiteY186" fmla="*/ 1644968 h 1684262"/>
              <a:gd name="connsiteX187" fmla="*/ 616785 w 1214923"/>
              <a:gd name="connsiteY187" fmla="*/ 1564196 h 1684262"/>
              <a:gd name="connsiteX188" fmla="*/ 555349 w 1214923"/>
              <a:gd name="connsiteY188" fmla="*/ 1541145 h 1684262"/>
              <a:gd name="connsiteX189" fmla="*/ 638597 w 1214923"/>
              <a:gd name="connsiteY189" fmla="*/ 1493520 h 1684262"/>
              <a:gd name="connsiteX190" fmla="*/ 739848 w 1214923"/>
              <a:gd name="connsiteY190" fmla="*/ 1525715 h 1684262"/>
              <a:gd name="connsiteX191" fmla="*/ 616785 w 1214923"/>
              <a:gd name="connsiteY191" fmla="*/ 1564386 h 1684262"/>
              <a:gd name="connsiteX192" fmla="*/ 616785 w 1214923"/>
              <a:gd name="connsiteY192" fmla="*/ 1564196 h 1684262"/>
              <a:gd name="connsiteX193" fmla="*/ 752231 w 1214923"/>
              <a:gd name="connsiteY193" fmla="*/ 1664779 h 1684262"/>
              <a:gd name="connsiteX194" fmla="*/ 739658 w 1214923"/>
              <a:gd name="connsiteY194" fmla="*/ 1664779 h 1684262"/>
              <a:gd name="connsiteX195" fmla="*/ 731180 w 1214923"/>
              <a:gd name="connsiteY195" fmla="*/ 1664779 h 1684262"/>
              <a:gd name="connsiteX196" fmla="*/ 727561 w 1214923"/>
              <a:gd name="connsiteY196" fmla="*/ 1664779 h 1684262"/>
              <a:gd name="connsiteX197" fmla="*/ 713750 w 1214923"/>
              <a:gd name="connsiteY197" fmla="*/ 1666780 h 1684262"/>
              <a:gd name="connsiteX198" fmla="*/ 704225 w 1214923"/>
              <a:gd name="connsiteY198" fmla="*/ 1665256 h 1684262"/>
              <a:gd name="connsiteX199" fmla="*/ 705558 w 1214923"/>
              <a:gd name="connsiteY199" fmla="*/ 1667733 h 1684262"/>
              <a:gd name="connsiteX200" fmla="*/ 790045 w 1214923"/>
              <a:gd name="connsiteY200" fmla="*/ 1610106 h 1684262"/>
              <a:gd name="connsiteX201" fmla="*/ 752231 w 1214923"/>
              <a:gd name="connsiteY201" fmla="*/ 1664970 h 1684262"/>
              <a:gd name="connsiteX202" fmla="*/ 752231 w 1214923"/>
              <a:gd name="connsiteY202" fmla="*/ 1664779 h 1684262"/>
              <a:gd name="connsiteX203" fmla="*/ 857863 w 1214923"/>
              <a:gd name="connsiteY203" fmla="*/ 1591056 h 1684262"/>
              <a:gd name="connsiteX204" fmla="*/ 838813 w 1214923"/>
              <a:gd name="connsiteY204" fmla="*/ 1568958 h 1684262"/>
              <a:gd name="connsiteX205" fmla="*/ 836146 w 1214923"/>
              <a:gd name="connsiteY205" fmla="*/ 1564291 h 1684262"/>
              <a:gd name="connsiteX206" fmla="*/ 955179 w 1214923"/>
              <a:gd name="connsiteY206" fmla="*/ 1500720 h 1684262"/>
              <a:gd name="connsiteX207" fmla="*/ 1066493 w 1214923"/>
              <a:gd name="connsiteY207" fmla="*/ 1492065 h 1684262"/>
              <a:gd name="connsiteX208" fmla="*/ 857863 w 1214923"/>
              <a:gd name="connsiteY208" fmla="*/ 1591247 h 1684262"/>
              <a:gd name="connsiteX209" fmla="*/ 857863 w 1214923"/>
              <a:gd name="connsiteY209" fmla="*/ 1591056 h 1684262"/>
              <a:gd name="connsiteX210" fmla="*/ 1054979 w 1214923"/>
              <a:gd name="connsiteY210" fmla="*/ 1445037 h 1684262"/>
              <a:gd name="connsiteX211" fmla="*/ 916632 w 1214923"/>
              <a:gd name="connsiteY211" fmla="*/ 1468184 h 1684262"/>
              <a:gd name="connsiteX212" fmla="*/ 1028170 w 1214923"/>
              <a:gd name="connsiteY212" fmla="*/ 1445228 h 1684262"/>
              <a:gd name="connsiteX213" fmla="*/ 1054979 w 1214923"/>
              <a:gd name="connsiteY213" fmla="*/ 1445037 h 1684262"/>
              <a:gd name="connsiteX214" fmla="*/ 862816 w 1214923"/>
              <a:gd name="connsiteY214" fmla="*/ 1410462 h 1684262"/>
              <a:gd name="connsiteX215" fmla="*/ 647551 w 1214923"/>
              <a:gd name="connsiteY215" fmla="*/ 1448562 h 1684262"/>
              <a:gd name="connsiteX216" fmla="*/ 862816 w 1214923"/>
              <a:gd name="connsiteY216" fmla="*/ 1410653 h 1684262"/>
              <a:gd name="connsiteX217" fmla="*/ 862816 w 1214923"/>
              <a:gd name="connsiteY217" fmla="*/ 1410462 h 1684262"/>
              <a:gd name="connsiteX218" fmla="*/ 689842 w 1214923"/>
              <a:gd name="connsiteY218" fmla="*/ 1391412 h 1684262"/>
              <a:gd name="connsiteX219" fmla="*/ 924347 w 1214923"/>
              <a:gd name="connsiteY219" fmla="*/ 1306830 h 1684262"/>
              <a:gd name="connsiteX220" fmla="*/ 689842 w 1214923"/>
              <a:gd name="connsiteY220" fmla="*/ 1391412 h 1684262"/>
              <a:gd name="connsiteX221" fmla="*/ 1162663 w 1214923"/>
              <a:gd name="connsiteY221" fmla="*/ 1057085 h 1684262"/>
              <a:gd name="connsiteX222" fmla="*/ 1148756 w 1214923"/>
              <a:gd name="connsiteY222" fmla="*/ 1134428 h 1684262"/>
              <a:gd name="connsiteX223" fmla="*/ 1066841 w 1214923"/>
              <a:gd name="connsiteY223" fmla="*/ 1139762 h 1684262"/>
              <a:gd name="connsiteX224" fmla="*/ 1035790 w 1214923"/>
              <a:gd name="connsiteY224" fmla="*/ 1087755 h 1684262"/>
              <a:gd name="connsiteX225" fmla="*/ 1162663 w 1214923"/>
              <a:gd name="connsiteY225" fmla="*/ 1057085 h 1684262"/>
              <a:gd name="connsiteX226" fmla="*/ 987913 w 1214923"/>
              <a:gd name="connsiteY226" fmla="*/ 1181170 h 1684262"/>
              <a:gd name="connsiteX227" fmla="*/ 958923 w 1214923"/>
              <a:gd name="connsiteY227" fmla="*/ 1264444 h 1684262"/>
              <a:gd name="connsiteX228" fmla="*/ 905107 w 1214923"/>
              <a:gd name="connsiteY228" fmla="*/ 1118330 h 1684262"/>
              <a:gd name="connsiteX229" fmla="*/ 987913 w 1214923"/>
              <a:gd name="connsiteY22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55299 w 1214923"/>
              <a:gd name="connsiteY142" fmla="*/ 250103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33265 w 1214923"/>
              <a:gd name="connsiteY140" fmla="*/ 212673 h 1684262"/>
              <a:gd name="connsiteX141" fmla="*/ 569351 w 1214923"/>
              <a:gd name="connsiteY141" fmla="*/ 242792 h 1684262"/>
              <a:gd name="connsiteX142" fmla="*/ 555299 w 1214923"/>
              <a:gd name="connsiteY142" fmla="*/ 250103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9351 w 1214923"/>
              <a:gd name="connsiteY140" fmla="*/ 242792 h 1684262"/>
              <a:gd name="connsiteX141" fmla="*/ 555299 w 1214923"/>
              <a:gd name="connsiteY141" fmla="*/ 250103 h 1684262"/>
              <a:gd name="connsiteX142" fmla="*/ 558873 w 1214923"/>
              <a:gd name="connsiteY142" fmla="*/ 299942 h 1684262"/>
              <a:gd name="connsiteX143" fmla="*/ 351609 w 1214923"/>
              <a:gd name="connsiteY143" fmla="*/ 219075 h 1684262"/>
              <a:gd name="connsiteX144" fmla="*/ 351323 w 1214923"/>
              <a:gd name="connsiteY144" fmla="*/ 219361 h 1684262"/>
              <a:gd name="connsiteX145" fmla="*/ 470767 w 1214923"/>
              <a:gd name="connsiteY145" fmla="*/ 361188 h 1684262"/>
              <a:gd name="connsiteX146" fmla="*/ 566874 w 1214923"/>
              <a:gd name="connsiteY146" fmla="*/ 503396 h 1684262"/>
              <a:gd name="connsiteX147" fmla="*/ 470767 w 1214923"/>
              <a:gd name="connsiteY147" fmla="*/ 361188 h 1684262"/>
              <a:gd name="connsiteX148" fmla="*/ 632216 w 1214923"/>
              <a:gd name="connsiteY148" fmla="*/ 453485 h 1684262"/>
              <a:gd name="connsiteX149" fmla="*/ 759089 w 1214923"/>
              <a:gd name="connsiteY149" fmla="*/ 438055 h 1684262"/>
              <a:gd name="connsiteX150" fmla="*/ 640217 w 1214923"/>
              <a:gd name="connsiteY150" fmla="*/ 641593 h 1684262"/>
              <a:gd name="connsiteX151" fmla="*/ 632216 w 1214923"/>
              <a:gd name="connsiteY151" fmla="*/ 453581 h 1684262"/>
              <a:gd name="connsiteX152" fmla="*/ 632216 w 1214923"/>
              <a:gd name="connsiteY152" fmla="*/ 453485 h 1684262"/>
              <a:gd name="connsiteX153" fmla="*/ 686032 w 1214923"/>
              <a:gd name="connsiteY153" fmla="*/ 837819 h 1684262"/>
              <a:gd name="connsiteX154" fmla="*/ 628310 w 1214923"/>
              <a:gd name="connsiteY154" fmla="*/ 930116 h 1684262"/>
              <a:gd name="connsiteX155" fmla="*/ 686032 w 1214923"/>
              <a:gd name="connsiteY155" fmla="*/ 837914 h 1684262"/>
              <a:gd name="connsiteX156" fmla="*/ 686032 w 1214923"/>
              <a:gd name="connsiteY156" fmla="*/ 837819 h 1684262"/>
              <a:gd name="connsiteX157" fmla="*/ 743658 w 1214923"/>
              <a:gd name="connsiteY157" fmla="*/ 1291400 h 1684262"/>
              <a:gd name="connsiteX158" fmla="*/ 547634 w 1214923"/>
              <a:gd name="connsiteY158" fmla="*/ 1206818 h 1684262"/>
              <a:gd name="connsiteX159" fmla="*/ 573446 w 1214923"/>
              <a:gd name="connsiteY159" fmla="*/ 1222439 h 1684262"/>
              <a:gd name="connsiteX160" fmla="*/ 603450 w 1214923"/>
              <a:gd name="connsiteY160" fmla="*/ 1227487 h 1684262"/>
              <a:gd name="connsiteX161" fmla="*/ 743658 w 1214923"/>
              <a:gd name="connsiteY161" fmla="*/ 1291495 h 1684262"/>
              <a:gd name="connsiteX162" fmla="*/ 743658 w 1214923"/>
              <a:gd name="connsiteY162" fmla="*/ 1291400 h 1684262"/>
              <a:gd name="connsiteX163" fmla="*/ 556465 w 1214923"/>
              <a:gd name="connsiteY163" fmla="*/ 950327 h 1684262"/>
              <a:gd name="connsiteX164" fmla="*/ 689842 w 1214923"/>
              <a:gd name="connsiteY164" fmla="*/ 1122236 h 1684262"/>
              <a:gd name="connsiteX165" fmla="*/ 568651 w 1214923"/>
              <a:gd name="connsiteY165" fmla="*/ 984541 h 1684262"/>
              <a:gd name="connsiteX166" fmla="*/ 556465 w 1214923"/>
              <a:gd name="connsiteY166" fmla="*/ 950327 h 1684262"/>
              <a:gd name="connsiteX167" fmla="*/ 351609 w 1214923"/>
              <a:gd name="connsiteY167" fmla="*/ 1045464 h 1684262"/>
              <a:gd name="connsiteX168" fmla="*/ 382375 w 1214923"/>
              <a:gd name="connsiteY168" fmla="*/ 887825 h 1684262"/>
              <a:gd name="connsiteX169" fmla="*/ 351609 w 1214923"/>
              <a:gd name="connsiteY169" fmla="*/ 1045559 h 1684262"/>
              <a:gd name="connsiteX170" fmla="*/ 351609 w 1214923"/>
              <a:gd name="connsiteY170" fmla="*/ 1045464 h 1684262"/>
              <a:gd name="connsiteX171" fmla="*/ 420761 w 1214923"/>
              <a:gd name="connsiteY171" fmla="*/ 1054969 h 1684262"/>
              <a:gd name="connsiteX172" fmla="*/ 605260 w 1214923"/>
              <a:gd name="connsiteY172" fmla="*/ 1180338 h 1684262"/>
              <a:gd name="connsiteX173" fmla="*/ 420761 w 1214923"/>
              <a:gd name="connsiteY173" fmla="*/ 1054969 h 1684262"/>
              <a:gd name="connsiteX174" fmla="*/ 366944 w 1214923"/>
              <a:gd name="connsiteY174" fmla="*/ 1414272 h 1684262"/>
              <a:gd name="connsiteX175" fmla="*/ 597640 w 1214923"/>
              <a:gd name="connsiteY175" fmla="*/ 1460468 h 1684262"/>
              <a:gd name="connsiteX176" fmla="*/ 366944 w 1214923"/>
              <a:gd name="connsiteY176" fmla="*/ 1414463 h 1684262"/>
              <a:gd name="connsiteX177" fmla="*/ 366944 w 1214923"/>
              <a:gd name="connsiteY177" fmla="*/ 1414272 h 1684262"/>
              <a:gd name="connsiteX178" fmla="*/ 536108 w 1214923"/>
              <a:gd name="connsiteY178" fmla="*/ 1644968 h 1684262"/>
              <a:gd name="connsiteX179" fmla="*/ 498008 w 1214923"/>
              <a:gd name="connsiteY179" fmla="*/ 1625918 h 1684262"/>
              <a:gd name="connsiteX180" fmla="*/ 471148 w 1214923"/>
              <a:gd name="connsiteY180" fmla="*/ 1618202 h 1684262"/>
              <a:gd name="connsiteX181" fmla="*/ 471148 w 1214923"/>
              <a:gd name="connsiteY181" fmla="*/ 1664399 h 1684262"/>
              <a:gd name="connsiteX182" fmla="*/ 401901 w 1214923"/>
              <a:gd name="connsiteY182" fmla="*/ 1579817 h 1684262"/>
              <a:gd name="connsiteX183" fmla="*/ 536108 w 1214923"/>
              <a:gd name="connsiteY183" fmla="*/ 1645158 h 1684262"/>
              <a:gd name="connsiteX184" fmla="*/ 536108 w 1214923"/>
              <a:gd name="connsiteY184" fmla="*/ 1644968 h 1684262"/>
              <a:gd name="connsiteX185" fmla="*/ 616785 w 1214923"/>
              <a:gd name="connsiteY185" fmla="*/ 1564196 h 1684262"/>
              <a:gd name="connsiteX186" fmla="*/ 555349 w 1214923"/>
              <a:gd name="connsiteY186" fmla="*/ 1541145 h 1684262"/>
              <a:gd name="connsiteX187" fmla="*/ 638597 w 1214923"/>
              <a:gd name="connsiteY187" fmla="*/ 1493520 h 1684262"/>
              <a:gd name="connsiteX188" fmla="*/ 739848 w 1214923"/>
              <a:gd name="connsiteY188" fmla="*/ 1525715 h 1684262"/>
              <a:gd name="connsiteX189" fmla="*/ 616785 w 1214923"/>
              <a:gd name="connsiteY189" fmla="*/ 1564386 h 1684262"/>
              <a:gd name="connsiteX190" fmla="*/ 616785 w 1214923"/>
              <a:gd name="connsiteY190" fmla="*/ 1564196 h 1684262"/>
              <a:gd name="connsiteX191" fmla="*/ 752231 w 1214923"/>
              <a:gd name="connsiteY191" fmla="*/ 1664779 h 1684262"/>
              <a:gd name="connsiteX192" fmla="*/ 739658 w 1214923"/>
              <a:gd name="connsiteY192" fmla="*/ 1664779 h 1684262"/>
              <a:gd name="connsiteX193" fmla="*/ 731180 w 1214923"/>
              <a:gd name="connsiteY193" fmla="*/ 1664779 h 1684262"/>
              <a:gd name="connsiteX194" fmla="*/ 727561 w 1214923"/>
              <a:gd name="connsiteY194" fmla="*/ 1664779 h 1684262"/>
              <a:gd name="connsiteX195" fmla="*/ 713750 w 1214923"/>
              <a:gd name="connsiteY195" fmla="*/ 1666780 h 1684262"/>
              <a:gd name="connsiteX196" fmla="*/ 704225 w 1214923"/>
              <a:gd name="connsiteY196" fmla="*/ 1665256 h 1684262"/>
              <a:gd name="connsiteX197" fmla="*/ 705558 w 1214923"/>
              <a:gd name="connsiteY197" fmla="*/ 1667733 h 1684262"/>
              <a:gd name="connsiteX198" fmla="*/ 790045 w 1214923"/>
              <a:gd name="connsiteY198" fmla="*/ 1610106 h 1684262"/>
              <a:gd name="connsiteX199" fmla="*/ 752231 w 1214923"/>
              <a:gd name="connsiteY199" fmla="*/ 1664970 h 1684262"/>
              <a:gd name="connsiteX200" fmla="*/ 752231 w 1214923"/>
              <a:gd name="connsiteY200" fmla="*/ 1664779 h 1684262"/>
              <a:gd name="connsiteX201" fmla="*/ 857863 w 1214923"/>
              <a:gd name="connsiteY201" fmla="*/ 1591056 h 1684262"/>
              <a:gd name="connsiteX202" fmla="*/ 838813 w 1214923"/>
              <a:gd name="connsiteY202" fmla="*/ 1568958 h 1684262"/>
              <a:gd name="connsiteX203" fmla="*/ 836146 w 1214923"/>
              <a:gd name="connsiteY203" fmla="*/ 1564291 h 1684262"/>
              <a:gd name="connsiteX204" fmla="*/ 955179 w 1214923"/>
              <a:gd name="connsiteY204" fmla="*/ 1500720 h 1684262"/>
              <a:gd name="connsiteX205" fmla="*/ 1066493 w 1214923"/>
              <a:gd name="connsiteY205" fmla="*/ 1492065 h 1684262"/>
              <a:gd name="connsiteX206" fmla="*/ 857863 w 1214923"/>
              <a:gd name="connsiteY206" fmla="*/ 1591247 h 1684262"/>
              <a:gd name="connsiteX207" fmla="*/ 857863 w 1214923"/>
              <a:gd name="connsiteY207" fmla="*/ 1591056 h 1684262"/>
              <a:gd name="connsiteX208" fmla="*/ 1054979 w 1214923"/>
              <a:gd name="connsiteY208" fmla="*/ 1445037 h 1684262"/>
              <a:gd name="connsiteX209" fmla="*/ 916632 w 1214923"/>
              <a:gd name="connsiteY209" fmla="*/ 1468184 h 1684262"/>
              <a:gd name="connsiteX210" fmla="*/ 1028170 w 1214923"/>
              <a:gd name="connsiteY210" fmla="*/ 1445228 h 1684262"/>
              <a:gd name="connsiteX211" fmla="*/ 1054979 w 1214923"/>
              <a:gd name="connsiteY211" fmla="*/ 1445037 h 1684262"/>
              <a:gd name="connsiteX212" fmla="*/ 862816 w 1214923"/>
              <a:gd name="connsiteY212" fmla="*/ 1410462 h 1684262"/>
              <a:gd name="connsiteX213" fmla="*/ 647551 w 1214923"/>
              <a:gd name="connsiteY213" fmla="*/ 1448562 h 1684262"/>
              <a:gd name="connsiteX214" fmla="*/ 862816 w 1214923"/>
              <a:gd name="connsiteY214" fmla="*/ 1410653 h 1684262"/>
              <a:gd name="connsiteX215" fmla="*/ 862816 w 1214923"/>
              <a:gd name="connsiteY215" fmla="*/ 1410462 h 1684262"/>
              <a:gd name="connsiteX216" fmla="*/ 689842 w 1214923"/>
              <a:gd name="connsiteY216" fmla="*/ 1391412 h 1684262"/>
              <a:gd name="connsiteX217" fmla="*/ 924347 w 1214923"/>
              <a:gd name="connsiteY217" fmla="*/ 1306830 h 1684262"/>
              <a:gd name="connsiteX218" fmla="*/ 689842 w 1214923"/>
              <a:gd name="connsiteY218" fmla="*/ 1391412 h 1684262"/>
              <a:gd name="connsiteX219" fmla="*/ 1162663 w 1214923"/>
              <a:gd name="connsiteY219" fmla="*/ 1057085 h 1684262"/>
              <a:gd name="connsiteX220" fmla="*/ 1148756 w 1214923"/>
              <a:gd name="connsiteY220" fmla="*/ 1134428 h 1684262"/>
              <a:gd name="connsiteX221" fmla="*/ 1066841 w 1214923"/>
              <a:gd name="connsiteY221" fmla="*/ 1139762 h 1684262"/>
              <a:gd name="connsiteX222" fmla="*/ 1035790 w 1214923"/>
              <a:gd name="connsiteY222" fmla="*/ 1087755 h 1684262"/>
              <a:gd name="connsiteX223" fmla="*/ 1162663 w 1214923"/>
              <a:gd name="connsiteY223" fmla="*/ 1057085 h 1684262"/>
              <a:gd name="connsiteX224" fmla="*/ 987913 w 1214923"/>
              <a:gd name="connsiteY224" fmla="*/ 1181170 h 1684262"/>
              <a:gd name="connsiteX225" fmla="*/ 958923 w 1214923"/>
              <a:gd name="connsiteY225" fmla="*/ 1264444 h 1684262"/>
              <a:gd name="connsiteX226" fmla="*/ 905107 w 1214923"/>
              <a:gd name="connsiteY226" fmla="*/ 1118330 h 1684262"/>
              <a:gd name="connsiteX227" fmla="*/ 987913 w 1214923"/>
              <a:gd name="connsiteY227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9351 w 1214923"/>
              <a:gd name="connsiteY140" fmla="*/ 242792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9351 w 1214923"/>
              <a:gd name="connsiteY140" fmla="*/ 242792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4476 w 1214923"/>
              <a:gd name="connsiteY140" fmla="*/ 247666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4476 w 1214923"/>
              <a:gd name="connsiteY140" fmla="*/ 247666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32956 w 1214923"/>
              <a:gd name="connsiteY139" fmla="*/ 194566 h 1684262"/>
              <a:gd name="connsiteX140" fmla="*/ 564476 w 1214923"/>
              <a:gd name="connsiteY140" fmla="*/ 247666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51323 w 1214923"/>
              <a:gd name="connsiteY142" fmla="*/ 219361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51323 w 1214923"/>
              <a:gd name="connsiteY142" fmla="*/ 219361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8131 w 1214923"/>
              <a:gd name="connsiteY137" fmla="*/ 214486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78131 w 1214923"/>
              <a:gd name="connsiteY142" fmla="*/ 214486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0316 w 1214923"/>
              <a:gd name="connsiteY137" fmla="*/ 197426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90316 w 1214923"/>
              <a:gd name="connsiteY142" fmla="*/ 197426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609 w 1214923"/>
              <a:gd name="connsiteY137" fmla="*/ 219075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33097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33097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857863 w 1214923"/>
              <a:gd name="connsiteY197" fmla="*/ 1591056 h 1684262"/>
              <a:gd name="connsiteX198" fmla="*/ 838813 w 1214923"/>
              <a:gd name="connsiteY198" fmla="*/ 1568958 h 1684262"/>
              <a:gd name="connsiteX199" fmla="*/ 836146 w 1214923"/>
              <a:gd name="connsiteY199" fmla="*/ 1564291 h 1684262"/>
              <a:gd name="connsiteX200" fmla="*/ 955179 w 1214923"/>
              <a:gd name="connsiteY200" fmla="*/ 1500720 h 1684262"/>
              <a:gd name="connsiteX201" fmla="*/ 1066493 w 1214923"/>
              <a:gd name="connsiteY201" fmla="*/ 1492065 h 1684262"/>
              <a:gd name="connsiteX202" fmla="*/ 857863 w 1214923"/>
              <a:gd name="connsiteY202" fmla="*/ 1591247 h 1684262"/>
              <a:gd name="connsiteX203" fmla="*/ 857863 w 1214923"/>
              <a:gd name="connsiteY203" fmla="*/ 1591056 h 1684262"/>
              <a:gd name="connsiteX204" fmla="*/ 1054979 w 1214923"/>
              <a:gd name="connsiteY204" fmla="*/ 1445037 h 1684262"/>
              <a:gd name="connsiteX205" fmla="*/ 916632 w 1214923"/>
              <a:gd name="connsiteY205" fmla="*/ 1468184 h 1684262"/>
              <a:gd name="connsiteX206" fmla="*/ 1028170 w 1214923"/>
              <a:gd name="connsiteY206" fmla="*/ 1445228 h 1684262"/>
              <a:gd name="connsiteX207" fmla="*/ 1054979 w 1214923"/>
              <a:gd name="connsiteY207" fmla="*/ 1445037 h 1684262"/>
              <a:gd name="connsiteX208" fmla="*/ 862816 w 1214923"/>
              <a:gd name="connsiteY208" fmla="*/ 1410462 h 1684262"/>
              <a:gd name="connsiteX209" fmla="*/ 647551 w 1214923"/>
              <a:gd name="connsiteY209" fmla="*/ 1448562 h 1684262"/>
              <a:gd name="connsiteX210" fmla="*/ 862816 w 1214923"/>
              <a:gd name="connsiteY210" fmla="*/ 1410653 h 1684262"/>
              <a:gd name="connsiteX211" fmla="*/ 862816 w 1214923"/>
              <a:gd name="connsiteY211" fmla="*/ 1410462 h 1684262"/>
              <a:gd name="connsiteX212" fmla="*/ 689842 w 1214923"/>
              <a:gd name="connsiteY212" fmla="*/ 1391412 h 1684262"/>
              <a:gd name="connsiteX213" fmla="*/ 924347 w 1214923"/>
              <a:gd name="connsiteY213" fmla="*/ 1306830 h 1684262"/>
              <a:gd name="connsiteX214" fmla="*/ 689842 w 1214923"/>
              <a:gd name="connsiteY214" fmla="*/ 1391412 h 1684262"/>
              <a:gd name="connsiteX215" fmla="*/ 1162663 w 1214923"/>
              <a:gd name="connsiteY215" fmla="*/ 1057085 h 1684262"/>
              <a:gd name="connsiteX216" fmla="*/ 1148756 w 1214923"/>
              <a:gd name="connsiteY216" fmla="*/ 1134428 h 1684262"/>
              <a:gd name="connsiteX217" fmla="*/ 1066841 w 1214923"/>
              <a:gd name="connsiteY217" fmla="*/ 1139762 h 1684262"/>
              <a:gd name="connsiteX218" fmla="*/ 1035790 w 1214923"/>
              <a:gd name="connsiteY218" fmla="*/ 1087755 h 1684262"/>
              <a:gd name="connsiteX219" fmla="*/ 1162663 w 1214923"/>
              <a:gd name="connsiteY219" fmla="*/ 1057085 h 1684262"/>
              <a:gd name="connsiteX220" fmla="*/ 987913 w 1214923"/>
              <a:gd name="connsiteY220" fmla="*/ 1181170 h 1684262"/>
              <a:gd name="connsiteX221" fmla="*/ 958923 w 1214923"/>
              <a:gd name="connsiteY221" fmla="*/ 1264444 h 1684262"/>
              <a:gd name="connsiteX222" fmla="*/ 905107 w 1214923"/>
              <a:gd name="connsiteY222" fmla="*/ 1118330 h 1684262"/>
              <a:gd name="connsiteX223" fmla="*/ 987913 w 1214923"/>
              <a:gd name="connsiteY223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13750 w 1214923"/>
              <a:gd name="connsiteY191" fmla="*/ 1666780 h 1684262"/>
              <a:gd name="connsiteX192" fmla="*/ 704225 w 1214923"/>
              <a:gd name="connsiteY192" fmla="*/ 1665256 h 1684262"/>
              <a:gd name="connsiteX193" fmla="*/ 705558 w 1214923"/>
              <a:gd name="connsiteY193" fmla="*/ 1667733 h 1684262"/>
              <a:gd name="connsiteX194" fmla="*/ 790045 w 1214923"/>
              <a:gd name="connsiteY194" fmla="*/ 1610106 h 1684262"/>
              <a:gd name="connsiteX195" fmla="*/ 752231 w 1214923"/>
              <a:gd name="connsiteY195" fmla="*/ 1664970 h 1684262"/>
              <a:gd name="connsiteX196" fmla="*/ 857863 w 1214923"/>
              <a:gd name="connsiteY196" fmla="*/ 1591056 h 1684262"/>
              <a:gd name="connsiteX197" fmla="*/ 838813 w 1214923"/>
              <a:gd name="connsiteY197" fmla="*/ 1568958 h 1684262"/>
              <a:gd name="connsiteX198" fmla="*/ 836146 w 1214923"/>
              <a:gd name="connsiteY198" fmla="*/ 1564291 h 1684262"/>
              <a:gd name="connsiteX199" fmla="*/ 955179 w 1214923"/>
              <a:gd name="connsiteY199" fmla="*/ 1500720 h 1684262"/>
              <a:gd name="connsiteX200" fmla="*/ 1066493 w 1214923"/>
              <a:gd name="connsiteY200" fmla="*/ 1492065 h 1684262"/>
              <a:gd name="connsiteX201" fmla="*/ 857863 w 1214923"/>
              <a:gd name="connsiteY201" fmla="*/ 1591247 h 1684262"/>
              <a:gd name="connsiteX202" fmla="*/ 857863 w 1214923"/>
              <a:gd name="connsiteY202" fmla="*/ 1591056 h 1684262"/>
              <a:gd name="connsiteX203" fmla="*/ 1054979 w 1214923"/>
              <a:gd name="connsiteY203" fmla="*/ 1445037 h 1684262"/>
              <a:gd name="connsiteX204" fmla="*/ 916632 w 1214923"/>
              <a:gd name="connsiteY204" fmla="*/ 1468184 h 1684262"/>
              <a:gd name="connsiteX205" fmla="*/ 1028170 w 1214923"/>
              <a:gd name="connsiteY205" fmla="*/ 1445228 h 1684262"/>
              <a:gd name="connsiteX206" fmla="*/ 1054979 w 1214923"/>
              <a:gd name="connsiteY206" fmla="*/ 1445037 h 1684262"/>
              <a:gd name="connsiteX207" fmla="*/ 862816 w 1214923"/>
              <a:gd name="connsiteY207" fmla="*/ 1410462 h 1684262"/>
              <a:gd name="connsiteX208" fmla="*/ 647551 w 1214923"/>
              <a:gd name="connsiteY208" fmla="*/ 1448562 h 1684262"/>
              <a:gd name="connsiteX209" fmla="*/ 862816 w 1214923"/>
              <a:gd name="connsiteY209" fmla="*/ 1410653 h 1684262"/>
              <a:gd name="connsiteX210" fmla="*/ 862816 w 1214923"/>
              <a:gd name="connsiteY210" fmla="*/ 1410462 h 1684262"/>
              <a:gd name="connsiteX211" fmla="*/ 689842 w 1214923"/>
              <a:gd name="connsiteY211" fmla="*/ 1391412 h 1684262"/>
              <a:gd name="connsiteX212" fmla="*/ 924347 w 1214923"/>
              <a:gd name="connsiteY212" fmla="*/ 1306830 h 1684262"/>
              <a:gd name="connsiteX213" fmla="*/ 689842 w 1214923"/>
              <a:gd name="connsiteY213" fmla="*/ 1391412 h 1684262"/>
              <a:gd name="connsiteX214" fmla="*/ 1162663 w 1214923"/>
              <a:gd name="connsiteY214" fmla="*/ 1057085 h 1684262"/>
              <a:gd name="connsiteX215" fmla="*/ 1148756 w 1214923"/>
              <a:gd name="connsiteY215" fmla="*/ 1134428 h 1684262"/>
              <a:gd name="connsiteX216" fmla="*/ 1066841 w 1214923"/>
              <a:gd name="connsiteY216" fmla="*/ 1139762 h 1684262"/>
              <a:gd name="connsiteX217" fmla="*/ 1035790 w 1214923"/>
              <a:gd name="connsiteY217" fmla="*/ 1087755 h 1684262"/>
              <a:gd name="connsiteX218" fmla="*/ 1162663 w 1214923"/>
              <a:gd name="connsiteY218" fmla="*/ 1057085 h 1684262"/>
              <a:gd name="connsiteX219" fmla="*/ 987913 w 1214923"/>
              <a:gd name="connsiteY219" fmla="*/ 1181170 h 1684262"/>
              <a:gd name="connsiteX220" fmla="*/ 958923 w 1214923"/>
              <a:gd name="connsiteY220" fmla="*/ 1264444 h 1684262"/>
              <a:gd name="connsiteX221" fmla="*/ 905107 w 1214923"/>
              <a:gd name="connsiteY221" fmla="*/ 1118330 h 1684262"/>
              <a:gd name="connsiteX222" fmla="*/ 987913 w 1214923"/>
              <a:gd name="connsiteY222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13750 w 1214923"/>
              <a:gd name="connsiteY190" fmla="*/ 1666780 h 1684262"/>
              <a:gd name="connsiteX191" fmla="*/ 704225 w 1214923"/>
              <a:gd name="connsiteY191" fmla="*/ 1665256 h 1684262"/>
              <a:gd name="connsiteX192" fmla="*/ 705558 w 1214923"/>
              <a:gd name="connsiteY192" fmla="*/ 1667733 h 1684262"/>
              <a:gd name="connsiteX193" fmla="*/ 790045 w 1214923"/>
              <a:gd name="connsiteY193" fmla="*/ 1610106 h 1684262"/>
              <a:gd name="connsiteX194" fmla="*/ 752231 w 1214923"/>
              <a:gd name="connsiteY194" fmla="*/ 1664970 h 1684262"/>
              <a:gd name="connsiteX195" fmla="*/ 857863 w 1214923"/>
              <a:gd name="connsiteY195" fmla="*/ 1591056 h 1684262"/>
              <a:gd name="connsiteX196" fmla="*/ 838813 w 1214923"/>
              <a:gd name="connsiteY196" fmla="*/ 1568958 h 1684262"/>
              <a:gd name="connsiteX197" fmla="*/ 836146 w 1214923"/>
              <a:gd name="connsiteY197" fmla="*/ 1564291 h 1684262"/>
              <a:gd name="connsiteX198" fmla="*/ 955179 w 1214923"/>
              <a:gd name="connsiteY198" fmla="*/ 1500720 h 1684262"/>
              <a:gd name="connsiteX199" fmla="*/ 1066493 w 1214923"/>
              <a:gd name="connsiteY199" fmla="*/ 1492065 h 1684262"/>
              <a:gd name="connsiteX200" fmla="*/ 857863 w 1214923"/>
              <a:gd name="connsiteY200" fmla="*/ 1591247 h 1684262"/>
              <a:gd name="connsiteX201" fmla="*/ 857863 w 1214923"/>
              <a:gd name="connsiteY201" fmla="*/ 1591056 h 1684262"/>
              <a:gd name="connsiteX202" fmla="*/ 1054979 w 1214923"/>
              <a:gd name="connsiteY202" fmla="*/ 1445037 h 1684262"/>
              <a:gd name="connsiteX203" fmla="*/ 916632 w 1214923"/>
              <a:gd name="connsiteY203" fmla="*/ 1468184 h 1684262"/>
              <a:gd name="connsiteX204" fmla="*/ 1028170 w 1214923"/>
              <a:gd name="connsiteY204" fmla="*/ 1445228 h 1684262"/>
              <a:gd name="connsiteX205" fmla="*/ 1054979 w 1214923"/>
              <a:gd name="connsiteY205" fmla="*/ 1445037 h 1684262"/>
              <a:gd name="connsiteX206" fmla="*/ 862816 w 1214923"/>
              <a:gd name="connsiteY206" fmla="*/ 1410462 h 1684262"/>
              <a:gd name="connsiteX207" fmla="*/ 647551 w 1214923"/>
              <a:gd name="connsiteY207" fmla="*/ 1448562 h 1684262"/>
              <a:gd name="connsiteX208" fmla="*/ 862816 w 1214923"/>
              <a:gd name="connsiteY208" fmla="*/ 1410653 h 1684262"/>
              <a:gd name="connsiteX209" fmla="*/ 862816 w 1214923"/>
              <a:gd name="connsiteY209" fmla="*/ 1410462 h 1684262"/>
              <a:gd name="connsiteX210" fmla="*/ 689842 w 1214923"/>
              <a:gd name="connsiteY210" fmla="*/ 1391412 h 1684262"/>
              <a:gd name="connsiteX211" fmla="*/ 924347 w 1214923"/>
              <a:gd name="connsiteY211" fmla="*/ 1306830 h 1684262"/>
              <a:gd name="connsiteX212" fmla="*/ 689842 w 1214923"/>
              <a:gd name="connsiteY212" fmla="*/ 1391412 h 1684262"/>
              <a:gd name="connsiteX213" fmla="*/ 1162663 w 1214923"/>
              <a:gd name="connsiteY213" fmla="*/ 1057085 h 1684262"/>
              <a:gd name="connsiteX214" fmla="*/ 1148756 w 1214923"/>
              <a:gd name="connsiteY214" fmla="*/ 1134428 h 1684262"/>
              <a:gd name="connsiteX215" fmla="*/ 1066841 w 1214923"/>
              <a:gd name="connsiteY215" fmla="*/ 1139762 h 1684262"/>
              <a:gd name="connsiteX216" fmla="*/ 1035790 w 1214923"/>
              <a:gd name="connsiteY216" fmla="*/ 1087755 h 1684262"/>
              <a:gd name="connsiteX217" fmla="*/ 1162663 w 1214923"/>
              <a:gd name="connsiteY217" fmla="*/ 1057085 h 1684262"/>
              <a:gd name="connsiteX218" fmla="*/ 987913 w 1214923"/>
              <a:gd name="connsiteY218" fmla="*/ 1181170 h 1684262"/>
              <a:gd name="connsiteX219" fmla="*/ 958923 w 1214923"/>
              <a:gd name="connsiteY219" fmla="*/ 1264444 h 1684262"/>
              <a:gd name="connsiteX220" fmla="*/ 905107 w 1214923"/>
              <a:gd name="connsiteY220" fmla="*/ 1118330 h 1684262"/>
              <a:gd name="connsiteX221" fmla="*/ 987913 w 1214923"/>
              <a:gd name="connsiteY221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790045 w 1214923"/>
              <a:gd name="connsiteY192" fmla="*/ 1610106 h 1684262"/>
              <a:gd name="connsiteX193" fmla="*/ 752231 w 1214923"/>
              <a:gd name="connsiteY193" fmla="*/ 1664970 h 1684262"/>
              <a:gd name="connsiteX194" fmla="*/ 857863 w 1214923"/>
              <a:gd name="connsiteY194" fmla="*/ 1591056 h 1684262"/>
              <a:gd name="connsiteX195" fmla="*/ 838813 w 1214923"/>
              <a:gd name="connsiteY195" fmla="*/ 1568958 h 1684262"/>
              <a:gd name="connsiteX196" fmla="*/ 836146 w 1214923"/>
              <a:gd name="connsiteY196" fmla="*/ 1564291 h 1684262"/>
              <a:gd name="connsiteX197" fmla="*/ 955179 w 1214923"/>
              <a:gd name="connsiteY197" fmla="*/ 1500720 h 1684262"/>
              <a:gd name="connsiteX198" fmla="*/ 1066493 w 1214923"/>
              <a:gd name="connsiteY198" fmla="*/ 1492065 h 1684262"/>
              <a:gd name="connsiteX199" fmla="*/ 857863 w 1214923"/>
              <a:gd name="connsiteY199" fmla="*/ 1591247 h 1684262"/>
              <a:gd name="connsiteX200" fmla="*/ 857863 w 1214923"/>
              <a:gd name="connsiteY200" fmla="*/ 1591056 h 1684262"/>
              <a:gd name="connsiteX201" fmla="*/ 1054979 w 1214923"/>
              <a:gd name="connsiteY201" fmla="*/ 1445037 h 1684262"/>
              <a:gd name="connsiteX202" fmla="*/ 916632 w 1214923"/>
              <a:gd name="connsiteY202" fmla="*/ 1468184 h 1684262"/>
              <a:gd name="connsiteX203" fmla="*/ 1028170 w 1214923"/>
              <a:gd name="connsiteY203" fmla="*/ 1445228 h 1684262"/>
              <a:gd name="connsiteX204" fmla="*/ 1054979 w 1214923"/>
              <a:gd name="connsiteY204" fmla="*/ 1445037 h 1684262"/>
              <a:gd name="connsiteX205" fmla="*/ 862816 w 1214923"/>
              <a:gd name="connsiteY205" fmla="*/ 1410462 h 1684262"/>
              <a:gd name="connsiteX206" fmla="*/ 647551 w 1214923"/>
              <a:gd name="connsiteY206" fmla="*/ 1448562 h 1684262"/>
              <a:gd name="connsiteX207" fmla="*/ 862816 w 1214923"/>
              <a:gd name="connsiteY207" fmla="*/ 1410653 h 1684262"/>
              <a:gd name="connsiteX208" fmla="*/ 862816 w 1214923"/>
              <a:gd name="connsiteY208" fmla="*/ 1410462 h 1684262"/>
              <a:gd name="connsiteX209" fmla="*/ 689842 w 1214923"/>
              <a:gd name="connsiteY209" fmla="*/ 1391412 h 1684262"/>
              <a:gd name="connsiteX210" fmla="*/ 924347 w 1214923"/>
              <a:gd name="connsiteY210" fmla="*/ 1306830 h 1684262"/>
              <a:gd name="connsiteX211" fmla="*/ 689842 w 1214923"/>
              <a:gd name="connsiteY211" fmla="*/ 1391412 h 1684262"/>
              <a:gd name="connsiteX212" fmla="*/ 1162663 w 1214923"/>
              <a:gd name="connsiteY212" fmla="*/ 1057085 h 1684262"/>
              <a:gd name="connsiteX213" fmla="*/ 1148756 w 1214923"/>
              <a:gd name="connsiteY213" fmla="*/ 1134428 h 1684262"/>
              <a:gd name="connsiteX214" fmla="*/ 1066841 w 1214923"/>
              <a:gd name="connsiteY214" fmla="*/ 1139762 h 1684262"/>
              <a:gd name="connsiteX215" fmla="*/ 1035790 w 1214923"/>
              <a:gd name="connsiteY215" fmla="*/ 1087755 h 1684262"/>
              <a:gd name="connsiteX216" fmla="*/ 1162663 w 1214923"/>
              <a:gd name="connsiteY216" fmla="*/ 1057085 h 1684262"/>
              <a:gd name="connsiteX217" fmla="*/ 987913 w 1214923"/>
              <a:gd name="connsiteY217" fmla="*/ 1181170 h 1684262"/>
              <a:gd name="connsiteX218" fmla="*/ 958923 w 1214923"/>
              <a:gd name="connsiteY218" fmla="*/ 1264444 h 1684262"/>
              <a:gd name="connsiteX219" fmla="*/ 905107 w 1214923"/>
              <a:gd name="connsiteY219" fmla="*/ 1118330 h 1684262"/>
              <a:gd name="connsiteX220" fmla="*/ 987913 w 1214923"/>
              <a:gd name="connsiteY22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90045 w 1214923"/>
              <a:gd name="connsiteY188" fmla="*/ 1610106 h 1684262"/>
              <a:gd name="connsiteX189" fmla="*/ 739658 w 1214923"/>
              <a:gd name="connsiteY189" fmla="*/ 1664779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790045 w 1214923"/>
              <a:gd name="connsiteY192" fmla="*/ 1610106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90045 w 1214923"/>
              <a:gd name="connsiteY188" fmla="*/ 1610106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790045 w 1214923"/>
              <a:gd name="connsiteY192" fmla="*/ 1610106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52034 w 1214923"/>
              <a:gd name="connsiteY185" fmla="*/ 1535463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97035 w 1214923"/>
              <a:gd name="connsiteY181" fmla="*/ 1664464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52034 w 1214923"/>
              <a:gd name="connsiteY185" fmla="*/ 1535463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82412 w 1214923"/>
              <a:gd name="connsiteY180" fmla="*/ 1645158 h 1684262"/>
              <a:gd name="connsiteX181" fmla="*/ 597035 w 1214923"/>
              <a:gd name="connsiteY181" fmla="*/ 1664464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52034 w 1214923"/>
              <a:gd name="connsiteY185" fmla="*/ 1535463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71148 w 1214923"/>
              <a:gd name="connsiteY176" fmla="*/ 1618202 h 1684262"/>
              <a:gd name="connsiteX177" fmla="*/ 471148 w 1214923"/>
              <a:gd name="connsiteY177" fmla="*/ 1664399 h 1684262"/>
              <a:gd name="connsiteX178" fmla="*/ 401901 w 1214923"/>
              <a:gd name="connsiteY178" fmla="*/ 1579817 h 1684262"/>
              <a:gd name="connsiteX179" fmla="*/ 582412 w 1214923"/>
              <a:gd name="connsiteY179" fmla="*/ 1645158 h 1684262"/>
              <a:gd name="connsiteX180" fmla="*/ 597035 w 1214923"/>
              <a:gd name="connsiteY180" fmla="*/ 1664464 h 1684262"/>
              <a:gd name="connsiteX181" fmla="*/ 616785 w 1214923"/>
              <a:gd name="connsiteY181" fmla="*/ 1564196 h 1684262"/>
              <a:gd name="connsiteX182" fmla="*/ 555349 w 1214923"/>
              <a:gd name="connsiteY182" fmla="*/ 1541145 h 1684262"/>
              <a:gd name="connsiteX183" fmla="*/ 638597 w 1214923"/>
              <a:gd name="connsiteY183" fmla="*/ 1493520 h 1684262"/>
              <a:gd name="connsiteX184" fmla="*/ 752034 w 1214923"/>
              <a:gd name="connsiteY184" fmla="*/ 1535463 h 1684262"/>
              <a:gd name="connsiteX185" fmla="*/ 616785 w 1214923"/>
              <a:gd name="connsiteY185" fmla="*/ 1564386 h 1684262"/>
              <a:gd name="connsiteX186" fmla="*/ 616785 w 1214923"/>
              <a:gd name="connsiteY186" fmla="*/ 1564196 h 1684262"/>
              <a:gd name="connsiteX187" fmla="*/ 811979 w 1214923"/>
              <a:gd name="connsiteY187" fmla="*/ 1595484 h 1684262"/>
              <a:gd name="connsiteX188" fmla="*/ 812771 w 1214923"/>
              <a:gd name="connsiteY188" fmla="*/ 1652594 h 1684262"/>
              <a:gd name="connsiteX189" fmla="*/ 704225 w 1214923"/>
              <a:gd name="connsiteY189" fmla="*/ 1665256 h 1684262"/>
              <a:gd name="connsiteX190" fmla="*/ 651942 w 1214923"/>
              <a:gd name="connsiteY190" fmla="*/ 1653111 h 1684262"/>
              <a:gd name="connsiteX191" fmla="*/ 811979 w 1214923"/>
              <a:gd name="connsiteY191" fmla="*/ 1595484 h 1684262"/>
              <a:gd name="connsiteX192" fmla="*/ 857863 w 1214923"/>
              <a:gd name="connsiteY192" fmla="*/ 1591056 h 1684262"/>
              <a:gd name="connsiteX193" fmla="*/ 838813 w 1214923"/>
              <a:gd name="connsiteY193" fmla="*/ 1568958 h 1684262"/>
              <a:gd name="connsiteX194" fmla="*/ 836146 w 1214923"/>
              <a:gd name="connsiteY194" fmla="*/ 1564291 h 1684262"/>
              <a:gd name="connsiteX195" fmla="*/ 955179 w 1214923"/>
              <a:gd name="connsiteY195" fmla="*/ 1500720 h 1684262"/>
              <a:gd name="connsiteX196" fmla="*/ 1066493 w 1214923"/>
              <a:gd name="connsiteY196" fmla="*/ 1492065 h 1684262"/>
              <a:gd name="connsiteX197" fmla="*/ 857863 w 1214923"/>
              <a:gd name="connsiteY197" fmla="*/ 1591247 h 1684262"/>
              <a:gd name="connsiteX198" fmla="*/ 857863 w 1214923"/>
              <a:gd name="connsiteY198" fmla="*/ 1591056 h 1684262"/>
              <a:gd name="connsiteX199" fmla="*/ 1054979 w 1214923"/>
              <a:gd name="connsiteY199" fmla="*/ 1445037 h 1684262"/>
              <a:gd name="connsiteX200" fmla="*/ 916632 w 1214923"/>
              <a:gd name="connsiteY200" fmla="*/ 1468184 h 1684262"/>
              <a:gd name="connsiteX201" fmla="*/ 1028170 w 1214923"/>
              <a:gd name="connsiteY201" fmla="*/ 1445228 h 1684262"/>
              <a:gd name="connsiteX202" fmla="*/ 1054979 w 1214923"/>
              <a:gd name="connsiteY202" fmla="*/ 1445037 h 1684262"/>
              <a:gd name="connsiteX203" fmla="*/ 862816 w 1214923"/>
              <a:gd name="connsiteY203" fmla="*/ 1410462 h 1684262"/>
              <a:gd name="connsiteX204" fmla="*/ 647551 w 1214923"/>
              <a:gd name="connsiteY204" fmla="*/ 1448562 h 1684262"/>
              <a:gd name="connsiteX205" fmla="*/ 862816 w 1214923"/>
              <a:gd name="connsiteY205" fmla="*/ 1410653 h 1684262"/>
              <a:gd name="connsiteX206" fmla="*/ 862816 w 1214923"/>
              <a:gd name="connsiteY206" fmla="*/ 1410462 h 1684262"/>
              <a:gd name="connsiteX207" fmla="*/ 689842 w 1214923"/>
              <a:gd name="connsiteY207" fmla="*/ 1391412 h 1684262"/>
              <a:gd name="connsiteX208" fmla="*/ 924347 w 1214923"/>
              <a:gd name="connsiteY208" fmla="*/ 1306830 h 1684262"/>
              <a:gd name="connsiteX209" fmla="*/ 689842 w 1214923"/>
              <a:gd name="connsiteY209" fmla="*/ 1391412 h 1684262"/>
              <a:gd name="connsiteX210" fmla="*/ 1162663 w 1214923"/>
              <a:gd name="connsiteY210" fmla="*/ 1057085 h 1684262"/>
              <a:gd name="connsiteX211" fmla="*/ 1148756 w 1214923"/>
              <a:gd name="connsiteY211" fmla="*/ 1134428 h 1684262"/>
              <a:gd name="connsiteX212" fmla="*/ 1066841 w 1214923"/>
              <a:gd name="connsiteY212" fmla="*/ 1139762 h 1684262"/>
              <a:gd name="connsiteX213" fmla="*/ 1035790 w 1214923"/>
              <a:gd name="connsiteY213" fmla="*/ 1087755 h 1684262"/>
              <a:gd name="connsiteX214" fmla="*/ 1162663 w 1214923"/>
              <a:gd name="connsiteY214" fmla="*/ 1057085 h 1684262"/>
              <a:gd name="connsiteX215" fmla="*/ 987913 w 1214923"/>
              <a:gd name="connsiteY215" fmla="*/ 1181170 h 1684262"/>
              <a:gd name="connsiteX216" fmla="*/ 958923 w 1214923"/>
              <a:gd name="connsiteY216" fmla="*/ 1264444 h 1684262"/>
              <a:gd name="connsiteX217" fmla="*/ 905107 w 1214923"/>
              <a:gd name="connsiteY217" fmla="*/ 1118330 h 1684262"/>
              <a:gd name="connsiteX218" fmla="*/ 987913 w 1214923"/>
              <a:gd name="connsiteY21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71148 w 1214923"/>
              <a:gd name="connsiteY176" fmla="*/ 1664399 h 1684262"/>
              <a:gd name="connsiteX177" fmla="*/ 401901 w 1214923"/>
              <a:gd name="connsiteY177" fmla="*/ 1579817 h 1684262"/>
              <a:gd name="connsiteX178" fmla="*/ 582412 w 1214923"/>
              <a:gd name="connsiteY178" fmla="*/ 1645158 h 1684262"/>
              <a:gd name="connsiteX179" fmla="*/ 597035 w 1214923"/>
              <a:gd name="connsiteY179" fmla="*/ 1664464 h 1684262"/>
              <a:gd name="connsiteX180" fmla="*/ 616785 w 1214923"/>
              <a:gd name="connsiteY180" fmla="*/ 1564196 h 1684262"/>
              <a:gd name="connsiteX181" fmla="*/ 555349 w 1214923"/>
              <a:gd name="connsiteY181" fmla="*/ 1541145 h 1684262"/>
              <a:gd name="connsiteX182" fmla="*/ 638597 w 1214923"/>
              <a:gd name="connsiteY182" fmla="*/ 1493520 h 1684262"/>
              <a:gd name="connsiteX183" fmla="*/ 752034 w 1214923"/>
              <a:gd name="connsiteY183" fmla="*/ 1535463 h 1684262"/>
              <a:gd name="connsiteX184" fmla="*/ 616785 w 1214923"/>
              <a:gd name="connsiteY184" fmla="*/ 1564386 h 1684262"/>
              <a:gd name="connsiteX185" fmla="*/ 616785 w 1214923"/>
              <a:gd name="connsiteY185" fmla="*/ 1564196 h 1684262"/>
              <a:gd name="connsiteX186" fmla="*/ 811979 w 1214923"/>
              <a:gd name="connsiteY186" fmla="*/ 1595484 h 1684262"/>
              <a:gd name="connsiteX187" fmla="*/ 812771 w 1214923"/>
              <a:gd name="connsiteY187" fmla="*/ 1652594 h 1684262"/>
              <a:gd name="connsiteX188" fmla="*/ 704225 w 1214923"/>
              <a:gd name="connsiteY188" fmla="*/ 1665256 h 1684262"/>
              <a:gd name="connsiteX189" fmla="*/ 651942 w 1214923"/>
              <a:gd name="connsiteY189" fmla="*/ 1653111 h 1684262"/>
              <a:gd name="connsiteX190" fmla="*/ 811979 w 1214923"/>
              <a:gd name="connsiteY190" fmla="*/ 1595484 h 1684262"/>
              <a:gd name="connsiteX191" fmla="*/ 857863 w 1214923"/>
              <a:gd name="connsiteY191" fmla="*/ 1591056 h 1684262"/>
              <a:gd name="connsiteX192" fmla="*/ 838813 w 1214923"/>
              <a:gd name="connsiteY192" fmla="*/ 1568958 h 1684262"/>
              <a:gd name="connsiteX193" fmla="*/ 836146 w 1214923"/>
              <a:gd name="connsiteY193" fmla="*/ 1564291 h 1684262"/>
              <a:gd name="connsiteX194" fmla="*/ 955179 w 1214923"/>
              <a:gd name="connsiteY194" fmla="*/ 1500720 h 1684262"/>
              <a:gd name="connsiteX195" fmla="*/ 1066493 w 1214923"/>
              <a:gd name="connsiteY195" fmla="*/ 1492065 h 1684262"/>
              <a:gd name="connsiteX196" fmla="*/ 857863 w 1214923"/>
              <a:gd name="connsiteY196" fmla="*/ 1591247 h 1684262"/>
              <a:gd name="connsiteX197" fmla="*/ 857863 w 1214923"/>
              <a:gd name="connsiteY197" fmla="*/ 1591056 h 1684262"/>
              <a:gd name="connsiteX198" fmla="*/ 1054979 w 1214923"/>
              <a:gd name="connsiteY198" fmla="*/ 1445037 h 1684262"/>
              <a:gd name="connsiteX199" fmla="*/ 916632 w 1214923"/>
              <a:gd name="connsiteY199" fmla="*/ 1468184 h 1684262"/>
              <a:gd name="connsiteX200" fmla="*/ 1028170 w 1214923"/>
              <a:gd name="connsiteY200" fmla="*/ 1445228 h 1684262"/>
              <a:gd name="connsiteX201" fmla="*/ 1054979 w 1214923"/>
              <a:gd name="connsiteY201" fmla="*/ 1445037 h 1684262"/>
              <a:gd name="connsiteX202" fmla="*/ 862816 w 1214923"/>
              <a:gd name="connsiteY202" fmla="*/ 1410462 h 1684262"/>
              <a:gd name="connsiteX203" fmla="*/ 647551 w 1214923"/>
              <a:gd name="connsiteY203" fmla="*/ 1448562 h 1684262"/>
              <a:gd name="connsiteX204" fmla="*/ 862816 w 1214923"/>
              <a:gd name="connsiteY204" fmla="*/ 1410653 h 1684262"/>
              <a:gd name="connsiteX205" fmla="*/ 862816 w 1214923"/>
              <a:gd name="connsiteY205" fmla="*/ 1410462 h 1684262"/>
              <a:gd name="connsiteX206" fmla="*/ 689842 w 1214923"/>
              <a:gd name="connsiteY206" fmla="*/ 1391412 h 1684262"/>
              <a:gd name="connsiteX207" fmla="*/ 924347 w 1214923"/>
              <a:gd name="connsiteY207" fmla="*/ 1306830 h 1684262"/>
              <a:gd name="connsiteX208" fmla="*/ 689842 w 1214923"/>
              <a:gd name="connsiteY208" fmla="*/ 1391412 h 1684262"/>
              <a:gd name="connsiteX209" fmla="*/ 1162663 w 1214923"/>
              <a:gd name="connsiteY209" fmla="*/ 1057085 h 1684262"/>
              <a:gd name="connsiteX210" fmla="*/ 1148756 w 1214923"/>
              <a:gd name="connsiteY210" fmla="*/ 1134428 h 1684262"/>
              <a:gd name="connsiteX211" fmla="*/ 1066841 w 1214923"/>
              <a:gd name="connsiteY211" fmla="*/ 1139762 h 1684262"/>
              <a:gd name="connsiteX212" fmla="*/ 1035790 w 1214923"/>
              <a:gd name="connsiteY212" fmla="*/ 1087755 h 1684262"/>
              <a:gd name="connsiteX213" fmla="*/ 1162663 w 1214923"/>
              <a:gd name="connsiteY213" fmla="*/ 1057085 h 1684262"/>
              <a:gd name="connsiteX214" fmla="*/ 987913 w 1214923"/>
              <a:gd name="connsiteY214" fmla="*/ 1181170 h 1684262"/>
              <a:gd name="connsiteX215" fmla="*/ 958923 w 1214923"/>
              <a:gd name="connsiteY215" fmla="*/ 1264444 h 1684262"/>
              <a:gd name="connsiteX216" fmla="*/ 905107 w 1214923"/>
              <a:gd name="connsiteY216" fmla="*/ 1118330 h 1684262"/>
              <a:gd name="connsiteX217" fmla="*/ 987913 w 1214923"/>
              <a:gd name="connsiteY217" fmla="*/ 1181170 h 1684262"/>
              <a:gd name="connsiteX0" fmla="*/ 1193429 w 1214923"/>
              <a:gd name="connsiteY0" fmla="*/ 899446 h 1696811"/>
              <a:gd name="connsiteX1" fmla="*/ 1157319 w 1214923"/>
              <a:gd name="connsiteY1" fmla="*/ 831924 h 1696811"/>
              <a:gd name="connsiteX2" fmla="*/ 1019985 w 1214923"/>
              <a:gd name="connsiteY2" fmla="*/ 885740 h 1696811"/>
              <a:gd name="connsiteX3" fmla="*/ 963019 w 1214923"/>
              <a:gd name="connsiteY3" fmla="*/ 860965 h 1696811"/>
              <a:gd name="connsiteX4" fmla="*/ 1035980 w 1214923"/>
              <a:gd name="connsiteY4" fmla="*/ 795623 h 1696811"/>
              <a:gd name="connsiteX5" fmla="*/ 893772 w 1214923"/>
              <a:gd name="connsiteY5" fmla="*/ 930212 h 1696811"/>
              <a:gd name="connsiteX6" fmla="*/ 951398 w 1214923"/>
              <a:gd name="connsiteY6" fmla="*/ 937927 h 1696811"/>
              <a:gd name="connsiteX7" fmla="*/ 862911 w 1214923"/>
              <a:gd name="connsiteY7" fmla="*/ 964787 h 1696811"/>
              <a:gd name="connsiteX8" fmla="*/ 813000 w 1214923"/>
              <a:gd name="connsiteY8" fmla="*/ 991648 h 1696811"/>
              <a:gd name="connsiteX9" fmla="*/ 905202 w 1214923"/>
              <a:gd name="connsiteY9" fmla="*/ 872585 h 1696811"/>
              <a:gd name="connsiteX10" fmla="*/ 1062841 w 1214923"/>
              <a:gd name="connsiteY10" fmla="*/ 784098 h 1696811"/>
              <a:gd name="connsiteX11" fmla="*/ 1113873 w 1214923"/>
              <a:gd name="connsiteY11" fmla="*/ 670346 h 1696811"/>
              <a:gd name="connsiteX12" fmla="*/ 1028265 w 1214923"/>
              <a:gd name="connsiteY12" fmla="*/ 722567 h 1696811"/>
              <a:gd name="connsiteX13" fmla="*/ 1003881 w 1214923"/>
              <a:gd name="connsiteY13" fmla="*/ 692468 h 1696811"/>
              <a:gd name="connsiteX14" fmla="*/ 1005881 w 1214923"/>
              <a:gd name="connsiteY14" fmla="*/ 661511 h 1696811"/>
              <a:gd name="connsiteX15" fmla="*/ 1065794 w 1214923"/>
              <a:gd name="connsiteY15" fmla="*/ 651415 h 1696811"/>
              <a:gd name="connsiteX16" fmla="*/ 1087938 w 1214923"/>
              <a:gd name="connsiteY16" fmla="*/ 638205 h 1696811"/>
              <a:gd name="connsiteX17" fmla="*/ 739848 w 1214923"/>
              <a:gd name="connsiteY17" fmla="*/ 595694 h 1696811"/>
              <a:gd name="connsiteX18" fmla="*/ 716893 w 1214923"/>
              <a:gd name="connsiteY18" fmla="*/ 318992 h 1696811"/>
              <a:gd name="connsiteX19" fmla="*/ 920537 w 1214923"/>
              <a:gd name="connsiteY19" fmla="*/ 246031 h 1696811"/>
              <a:gd name="connsiteX20" fmla="*/ 682412 w 1214923"/>
              <a:gd name="connsiteY20" fmla="*/ 238316 h 1696811"/>
              <a:gd name="connsiteX21" fmla="*/ 928538 w 1214923"/>
              <a:gd name="connsiteY21" fmla="*/ 226790 h 1696811"/>
              <a:gd name="connsiteX22" fmla="*/ 720893 w 1214923"/>
              <a:gd name="connsiteY22" fmla="*/ 196025 h 1696811"/>
              <a:gd name="connsiteX23" fmla="*/ 736229 w 1214923"/>
              <a:gd name="connsiteY23" fmla="*/ 49911 h 1696811"/>
              <a:gd name="connsiteX24" fmla="*/ 663267 w 1214923"/>
              <a:gd name="connsiteY24" fmla="*/ 0 h 1696811"/>
              <a:gd name="connsiteX25" fmla="*/ 625167 w 1214923"/>
              <a:gd name="connsiteY25" fmla="*/ 103727 h 1696811"/>
              <a:gd name="connsiteX26" fmla="*/ 625167 w 1214923"/>
              <a:gd name="connsiteY26" fmla="*/ 288322 h 1696811"/>
              <a:gd name="connsiteX27" fmla="*/ 336845 w 1214923"/>
              <a:gd name="connsiteY27" fmla="*/ 261366 h 1696811"/>
              <a:gd name="connsiteX28" fmla="*/ 367611 w 1214923"/>
              <a:gd name="connsiteY28" fmla="*/ 307467 h 1696811"/>
              <a:gd name="connsiteX29" fmla="*/ 579066 w 1214923"/>
              <a:gd name="connsiteY29" fmla="*/ 615029 h 1696811"/>
              <a:gd name="connsiteX30" fmla="*/ 263884 w 1214923"/>
              <a:gd name="connsiteY30" fmla="*/ 496585 h 1696811"/>
              <a:gd name="connsiteX31" fmla="*/ 233118 w 1214923"/>
              <a:gd name="connsiteY31" fmla="*/ 714947 h 1696811"/>
              <a:gd name="connsiteX32" fmla="*/ 532965 w 1214923"/>
              <a:gd name="connsiteY32" fmla="*/ 807149 h 1696811"/>
              <a:gd name="connsiteX33" fmla="*/ 502390 w 1214923"/>
              <a:gd name="connsiteY33" fmla="*/ 816184 h 1696811"/>
              <a:gd name="connsiteX34" fmla="*/ 464290 w 1214923"/>
              <a:gd name="connsiteY34" fmla="*/ 772763 h 1696811"/>
              <a:gd name="connsiteX35" fmla="*/ 375231 w 1214923"/>
              <a:gd name="connsiteY35" fmla="*/ 788670 h 1696811"/>
              <a:gd name="connsiteX36" fmla="*/ 418189 w 1214923"/>
              <a:gd name="connsiteY36" fmla="*/ 826770 h 1696811"/>
              <a:gd name="connsiteX37" fmla="*/ 333607 w 1214923"/>
              <a:gd name="connsiteY37" fmla="*/ 826770 h 1696811"/>
              <a:gd name="connsiteX38" fmla="*/ 276457 w 1214923"/>
              <a:gd name="connsiteY38" fmla="*/ 857536 h 1696811"/>
              <a:gd name="connsiteX39" fmla="*/ 288458 w 1214923"/>
              <a:gd name="connsiteY39" fmla="*/ 766001 h 1696811"/>
              <a:gd name="connsiteX40" fmla="*/ 138059 w 1214923"/>
              <a:gd name="connsiteY40" fmla="*/ 911352 h 1696811"/>
              <a:gd name="connsiteX41" fmla="*/ 237976 w 1214923"/>
              <a:gd name="connsiteY41" fmla="*/ 961358 h 1696811"/>
              <a:gd name="connsiteX42" fmla="*/ 75102 w 1214923"/>
              <a:gd name="connsiteY42" fmla="*/ 1025783 h 1696811"/>
              <a:gd name="connsiteX43" fmla="*/ 80432 w 1214923"/>
              <a:gd name="connsiteY43" fmla="*/ 915162 h 1696811"/>
              <a:gd name="connsiteX44" fmla="*/ 91958 w 1214923"/>
              <a:gd name="connsiteY44" fmla="*/ 1107377 h 1696811"/>
              <a:gd name="connsiteX45" fmla="*/ 214925 w 1214923"/>
              <a:gd name="connsiteY45" fmla="*/ 1157383 h 1696811"/>
              <a:gd name="connsiteX46" fmla="*/ 322463 w 1214923"/>
              <a:gd name="connsiteY46" fmla="*/ 1228161 h 1696811"/>
              <a:gd name="connsiteX47" fmla="*/ 235145 w 1214923"/>
              <a:gd name="connsiteY47" fmla="*/ 1221759 h 1696811"/>
              <a:gd name="connsiteX48" fmla="*/ 267875 w 1214923"/>
              <a:gd name="connsiteY48" fmla="*/ 1263023 h 1696811"/>
              <a:gd name="connsiteX49" fmla="*/ 395615 w 1214923"/>
              <a:gd name="connsiteY49" fmla="*/ 1319117 h 1696811"/>
              <a:gd name="connsiteX50" fmla="*/ 322827 w 1214923"/>
              <a:gd name="connsiteY50" fmla="*/ 1338837 h 1696811"/>
              <a:gd name="connsiteX51" fmla="*/ 247492 w 1214923"/>
              <a:gd name="connsiteY51" fmla="*/ 1296725 h 1696811"/>
              <a:gd name="connsiteX52" fmla="*/ 229880 w 1214923"/>
              <a:gd name="connsiteY52" fmla="*/ 1312259 h 1696811"/>
              <a:gd name="connsiteX53" fmla="*/ 146155 w 1214923"/>
              <a:gd name="connsiteY53" fmla="*/ 1230344 h 1696811"/>
              <a:gd name="connsiteX54" fmla="*/ 115389 w 1214923"/>
              <a:gd name="connsiteY54" fmla="*/ 1430369 h 1696811"/>
              <a:gd name="connsiteX55" fmla="*/ 349799 w 1214923"/>
              <a:gd name="connsiteY55" fmla="*/ 1480280 h 1696811"/>
              <a:gd name="connsiteX56" fmla="*/ 299507 w 1214923"/>
              <a:gd name="connsiteY56" fmla="*/ 1464659 h 1696811"/>
              <a:gd name="connsiteX57" fmla="*/ 318374 w 1214923"/>
              <a:gd name="connsiteY57" fmla="*/ 1496562 h 1696811"/>
              <a:gd name="connsiteX58" fmla="*/ 388280 w 1214923"/>
              <a:gd name="connsiteY58" fmla="*/ 1545717 h 1696811"/>
              <a:gd name="connsiteX59" fmla="*/ 348847 w 1214923"/>
              <a:gd name="connsiteY59" fmla="*/ 1542479 h 1696811"/>
              <a:gd name="connsiteX60" fmla="*/ 255883 w 1214923"/>
              <a:gd name="connsiteY60" fmla="*/ 1502664 h 1696811"/>
              <a:gd name="connsiteX61" fmla="*/ 255883 w 1214923"/>
              <a:gd name="connsiteY61" fmla="*/ 1502664 h 1696811"/>
              <a:gd name="connsiteX62" fmla="*/ 239976 w 1214923"/>
              <a:gd name="connsiteY62" fmla="*/ 1484281 h 1696811"/>
              <a:gd name="connsiteX63" fmla="*/ 203495 w 1214923"/>
              <a:gd name="connsiteY63" fmla="*/ 1484281 h 1696811"/>
              <a:gd name="connsiteX64" fmla="*/ 187303 w 1214923"/>
              <a:gd name="connsiteY64" fmla="*/ 1499140 h 1696811"/>
              <a:gd name="connsiteX65" fmla="*/ 480925 w 1214923"/>
              <a:gd name="connsiteY65" fmla="*/ 1687975 h 1696811"/>
              <a:gd name="connsiteX66" fmla="*/ 757374 w 1214923"/>
              <a:gd name="connsiteY66" fmla="*/ 1682401 h 1696811"/>
              <a:gd name="connsiteX67" fmla="*/ 988070 w 1214923"/>
              <a:gd name="connsiteY67" fmla="*/ 1594485 h 1696811"/>
              <a:gd name="connsiteX68" fmla="*/ 1152566 w 1214923"/>
              <a:gd name="connsiteY68" fmla="*/ 1394460 h 1696811"/>
              <a:gd name="connsiteX69" fmla="*/ 918822 w 1214923"/>
              <a:gd name="connsiteY69" fmla="*/ 1363507 h 1696811"/>
              <a:gd name="connsiteX70" fmla="*/ 802904 w 1214923"/>
              <a:gd name="connsiteY70" fmla="*/ 1350454 h 1696811"/>
              <a:gd name="connsiteX71" fmla="*/ 841956 w 1214923"/>
              <a:gd name="connsiteY71" fmla="*/ 1326547 h 1696811"/>
              <a:gd name="connsiteX72" fmla="*/ 1018286 w 1214923"/>
              <a:gd name="connsiteY72" fmla="*/ 1315425 h 1696811"/>
              <a:gd name="connsiteX73" fmla="*/ 980354 w 1214923"/>
              <a:gd name="connsiteY73" fmla="*/ 1268921 h 1696811"/>
              <a:gd name="connsiteX74" fmla="*/ 1091488 w 1214923"/>
              <a:gd name="connsiteY74" fmla="*/ 1221043 h 1696811"/>
              <a:gd name="connsiteX75" fmla="*/ 896580 w 1214923"/>
              <a:gd name="connsiteY75" fmla="*/ 1032638 h 1696811"/>
              <a:gd name="connsiteX76" fmla="*/ 1193429 w 1214923"/>
              <a:gd name="connsiteY76" fmla="*/ 899446 h 1696811"/>
              <a:gd name="connsiteX77" fmla="*/ 759089 w 1214923"/>
              <a:gd name="connsiteY77" fmla="*/ 61246 h 1696811"/>
              <a:gd name="connsiteX78" fmla="*/ 720989 w 1214923"/>
              <a:gd name="connsiteY78" fmla="*/ 145828 h 1696811"/>
              <a:gd name="connsiteX79" fmla="*/ 759089 w 1214923"/>
              <a:gd name="connsiteY79" fmla="*/ 61436 h 1696811"/>
              <a:gd name="connsiteX80" fmla="*/ 759089 w 1214923"/>
              <a:gd name="connsiteY80" fmla="*/ 61246 h 1696811"/>
              <a:gd name="connsiteX81" fmla="*/ 363611 w 1214923"/>
              <a:gd name="connsiteY81" fmla="*/ 545783 h 1696811"/>
              <a:gd name="connsiteX82" fmla="*/ 348275 w 1214923"/>
              <a:gd name="connsiteY82" fmla="*/ 553498 h 1696811"/>
              <a:gd name="connsiteX83" fmla="*/ 363611 w 1214923"/>
              <a:gd name="connsiteY83" fmla="*/ 545783 h 1696811"/>
              <a:gd name="connsiteX84" fmla="*/ 232451 w 1214923"/>
              <a:gd name="connsiteY84" fmla="*/ 523113 h 1696811"/>
              <a:gd name="connsiteX85" fmla="*/ 254694 w 1214923"/>
              <a:gd name="connsiteY85" fmla="*/ 664096 h 1696811"/>
              <a:gd name="connsiteX86" fmla="*/ 232451 w 1214923"/>
              <a:gd name="connsiteY86" fmla="*/ 523113 h 1696811"/>
              <a:gd name="connsiteX87" fmla="*/ 340084 w 1214923"/>
              <a:gd name="connsiteY87" fmla="*/ 692277 h 1696811"/>
              <a:gd name="connsiteX88" fmla="*/ 470767 w 1214923"/>
              <a:gd name="connsiteY88" fmla="*/ 684562 h 1696811"/>
              <a:gd name="connsiteX89" fmla="*/ 340084 w 1214923"/>
              <a:gd name="connsiteY89" fmla="*/ 691896 h 1696811"/>
              <a:gd name="connsiteX90" fmla="*/ 340084 w 1214923"/>
              <a:gd name="connsiteY90" fmla="*/ 692277 h 1696811"/>
              <a:gd name="connsiteX91" fmla="*/ 382375 w 1214923"/>
              <a:gd name="connsiteY91" fmla="*/ 615410 h 1696811"/>
              <a:gd name="connsiteX92" fmla="*/ 516868 w 1214923"/>
              <a:gd name="connsiteY92" fmla="*/ 688372 h 1696811"/>
              <a:gd name="connsiteX93" fmla="*/ 382661 w 1214923"/>
              <a:gd name="connsiteY93" fmla="*/ 615029 h 1696811"/>
              <a:gd name="connsiteX94" fmla="*/ 382375 w 1214923"/>
              <a:gd name="connsiteY94" fmla="*/ 615410 h 1696811"/>
              <a:gd name="connsiteX95" fmla="*/ 201400 w 1214923"/>
              <a:gd name="connsiteY95" fmla="*/ 907542 h 1696811"/>
              <a:gd name="connsiteX96" fmla="*/ 163300 w 1214923"/>
              <a:gd name="connsiteY96" fmla="*/ 838295 h 1696811"/>
              <a:gd name="connsiteX97" fmla="*/ 201686 w 1214923"/>
              <a:gd name="connsiteY97" fmla="*/ 907161 h 1696811"/>
              <a:gd name="connsiteX98" fmla="*/ 201400 w 1214923"/>
              <a:gd name="connsiteY98" fmla="*/ 907542 h 1696811"/>
              <a:gd name="connsiteX99" fmla="*/ 97811 w 1214923"/>
              <a:gd name="connsiteY99" fmla="*/ 1285557 h 1696811"/>
              <a:gd name="connsiteX100" fmla="*/ 123279 w 1214923"/>
              <a:gd name="connsiteY100" fmla="*/ 1264178 h 1696811"/>
              <a:gd name="connsiteX101" fmla="*/ 231975 w 1214923"/>
              <a:gd name="connsiteY101" fmla="*/ 1341501 h 1696811"/>
              <a:gd name="connsiteX102" fmla="*/ 97811 w 1214923"/>
              <a:gd name="connsiteY102" fmla="*/ 1285557 h 1696811"/>
              <a:gd name="connsiteX103" fmla="*/ 232928 w 1214923"/>
              <a:gd name="connsiteY103" fmla="*/ 1376077 h 1696811"/>
              <a:gd name="connsiteX104" fmla="*/ 279029 w 1214923"/>
              <a:gd name="connsiteY104" fmla="*/ 1379887 h 1696811"/>
              <a:gd name="connsiteX105" fmla="*/ 232451 w 1214923"/>
              <a:gd name="connsiteY105" fmla="*/ 1376077 h 1696811"/>
              <a:gd name="connsiteX106" fmla="*/ 232928 w 1214923"/>
              <a:gd name="connsiteY106" fmla="*/ 1376077 h 1696811"/>
              <a:gd name="connsiteX107" fmla="*/ 856244 w 1214923"/>
              <a:gd name="connsiteY107" fmla="*/ 715613 h 1696811"/>
              <a:gd name="connsiteX108" fmla="*/ 817635 w 1214923"/>
              <a:gd name="connsiteY108" fmla="*/ 708913 h 1696811"/>
              <a:gd name="connsiteX109" fmla="*/ 721084 w 1214923"/>
              <a:gd name="connsiteY109" fmla="*/ 657225 h 1696811"/>
              <a:gd name="connsiteX110" fmla="*/ 855767 w 1214923"/>
              <a:gd name="connsiteY110" fmla="*/ 715613 h 1696811"/>
              <a:gd name="connsiteX111" fmla="*/ 856244 w 1214923"/>
              <a:gd name="connsiteY111" fmla="*/ 715613 h 1696811"/>
              <a:gd name="connsiteX112" fmla="*/ 663458 w 1214923"/>
              <a:gd name="connsiteY112" fmla="*/ 722662 h 1696811"/>
              <a:gd name="connsiteX113" fmla="*/ 644408 w 1214923"/>
              <a:gd name="connsiteY113" fmla="*/ 807149 h 1696811"/>
              <a:gd name="connsiteX114" fmla="*/ 662981 w 1214923"/>
              <a:gd name="connsiteY114" fmla="*/ 723138 h 1696811"/>
              <a:gd name="connsiteX115" fmla="*/ 663458 w 1214923"/>
              <a:gd name="connsiteY115" fmla="*/ 722662 h 1696811"/>
              <a:gd name="connsiteX116" fmla="*/ 628882 w 1214923"/>
              <a:gd name="connsiteY116" fmla="*/ 753332 h 1696811"/>
              <a:gd name="connsiteX117" fmla="*/ 655742 w 1214923"/>
              <a:gd name="connsiteY117" fmla="*/ 726472 h 1696811"/>
              <a:gd name="connsiteX118" fmla="*/ 628406 w 1214923"/>
              <a:gd name="connsiteY118" fmla="*/ 753332 h 1696811"/>
              <a:gd name="connsiteX119" fmla="*/ 628882 w 1214923"/>
              <a:gd name="connsiteY119" fmla="*/ 753332 h 1696811"/>
              <a:gd name="connsiteX120" fmla="*/ 771090 w 1214923"/>
              <a:gd name="connsiteY120" fmla="*/ 757237 h 1696811"/>
              <a:gd name="connsiteX121" fmla="*/ 690318 w 1214923"/>
              <a:gd name="connsiteY121" fmla="*/ 822579 h 1696811"/>
              <a:gd name="connsiteX122" fmla="*/ 770614 w 1214923"/>
              <a:gd name="connsiteY122" fmla="*/ 757237 h 1696811"/>
              <a:gd name="connsiteX123" fmla="*/ 771090 w 1214923"/>
              <a:gd name="connsiteY123" fmla="*/ 757237 h 1696811"/>
              <a:gd name="connsiteX124" fmla="*/ 759565 w 1214923"/>
              <a:gd name="connsiteY124" fmla="*/ 538162 h 1696811"/>
              <a:gd name="connsiteX125" fmla="*/ 851767 w 1214923"/>
              <a:gd name="connsiteY125" fmla="*/ 480536 h 1696811"/>
              <a:gd name="connsiteX126" fmla="*/ 759089 w 1214923"/>
              <a:gd name="connsiteY126" fmla="*/ 538067 h 1696811"/>
              <a:gd name="connsiteX127" fmla="*/ 759565 w 1214923"/>
              <a:gd name="connsiteY127" fmla="*/ 538162 h 1696811"/>
              <a:gd name="connsiteX128" fmla="*/ 868213 w 1214923"/>
              <a:gd name="connsiteY128" fmla="*/ 356761 h 1696811"/>
              <a:gd name="connsiteX129" fmla="*/ 812619 w 1214923"/>
              <a:gd name="connsiteY129" fmla="*/ 442055 h 1696811"/>
              <a:gd name="connsiteX130" fmla="*/ 868213 w 1214923"/>
              <a:gd name="connsiteY130" fmla="*/ 356761 h 1696811"/>
              <a:gd name="connsiteX131" fmla="*/ 681841 w 1214923"/>
              <a:gd name="connsiteY131" fmla="*/ 323088 h 1696811"/>
              <a:gd name="connsiteX132" fmla="*/ 758803 w 1214923"/>
              <a:gd name="connsiteY132" fmla="*/ 430816 h 1696811"/>
              <a:gd name="connsiteX133" fmla="*/ 643455 w 1214923"/>
              <a:gd name="connsiteY133" fmla="*/ 396145 h 1696811"/>
              <a:gd name="connsiteX134" fmla="*/ 639550 w 1214923"/>
              <a:gd name="connsiteY134" fmla="*/ 438436 h 1696811"/>
              <a:gd name="connsiteX135" fmla="*/ 682127 w 1214923"/>
              <a:gd name="connsiteY135" fmla="*/ 323088 h 1696811"/>
              <a:gd name="connsiteX136" fmla="*/ 681841 w 1214923"/>
              <a:gd name="connsiteY136" fmla="*/ 323088 h 1696811"/>
              <a:gd name="connsiteX137" fmla="*/ 395477 w 1214923"/>
              <a:gd name="connsiteY137" fmla="*/ 216638 h 1696811"/>
              <a:gd name="connsiteX138" fmla="*/ 432956 w 1214923"/>
              <a:gd name="connsiteY138" fmla="*/ 194566 h 1696811"/>
              <a:gd name="connsiteX139" fmla="*/ 564476 w 1214923"/>
              <a:gd name="connsiteY139" fmla="*/ 247666 h 1696811"/>
              <a:gd name="connsiteX140" fmla="*/ 558873 w 1214923"/>
              <a:gd name="connsiteY140" fmla="*/ 299942 h 1696811"/>
              <a:gd name="connsiteX141" fmla="*/ 395477 w 1214923"/>
              <a:gd name="connsiteY141" fmla="*/ 216638 h 1696811"/>
              <a:gd name="connsiteX142" fmla="*/ 470767 w 1214923"/>
              <a:gd name="connsiteY142" fmla="*/ 361188 h 1696811"/>
              <a:gd name="connsiteX143" fmla="*/ 566874 w 1214923"/>
              <a:gd name="connsiteY143" fmla="*/ 503396 h 1696811"/>
              <a:gd name="connsiteX144" fmla="*/ 470767 w 1214923"/>
              <a:gd name="connsiteY144" fmla="*/ 361188 h 1696811"/>
              <a:gd name="connsiteX145" fmla="*/ 632216 w 1214923"/>
              <a:gd name="connsiteY145" fmla="*/ 475419 h 1696811"/>
              <a:gd name="connsiteX146" fmla="*/ 759089 w 1214923"/>
              <a:gd name="connsiteY146" fmla="*/ 438055 h 1696811"/>
              <a:gd name="connsiteX147" fmla="*/ 640217 w 1214923"/>
              <a:gd name="connsiteY147" fmla="*/ 641593 h 1696811"/>
              <a:gd name="connsiteX148" fmla="*/ 622468 w 1214923"/>
              <a:gd name="connsiteY148" fmla="*/ 453581 h 1696811"/>
              <a:gd name="connsiteX149" fmla="*/ 632216 w 1214923"/>
              <a:gd name="connsiteY149" fmla="*/ 475419 h 1696811"/>
              <a:gd name="connsiteX150" fmla="*/ 686032 w 1214923"/>
              <a:gd name="connsiteY150" fmla="*/ 837819 h 1696811"/>
              <a:gd name="connsiteX151" fmla="*/ 628310 w 1214923"/>
              <a:gd name="connsiteY151" fmla="*/ 930116 h 1696811"/>
              <a:gd name="connsiteX152" fmla="*/ 686032 w 1214923"/>
              <a:gd name="connsiteY152" fmla="*/ 837914 h 1696811"/>
              <a:gd name="connsiteX153" fmla="*/ 686032 w 1214923"/>
              <a:gd name="connsiteY153" fmla="*/ 837819 h 1696811"/>
              <a:gd name="connsiteX154" fmla="*/ 743658 w 1214923"/>
              <a:gd name="connsiteY154" fmla="*/ 1291400 h 1696811"/>
              <a:gd name="connsiteX155" fmla="*/ 547634 w 1214923"/>
              <a:gd name="connsiteY155" fmla="*/ 1206818 h 1696811"/>
              <a:gd name="connsiteX156" fmla="*/ 573446 w 1214923"/>
              <a:gd name="connsiteY156" fmla="*/ 1222439 h 1696811"/>
              <a:gd name="connsiteX157" fmla="*/ 603450 w 1214923"/>
              <a:gd name="connsiteY157" fmla="*/ 1227487 h 1696811"/>
              <a:gd name="connsiteX158" fmla="*/ 743658 w 1214923"/>
              <a:gd name="connsiteY158" fmla="*/ 1291495 h 1696811"/>
              <a:gd name="connsiteX159" fmla="*/ 743658 w 1214923"/>
              <a:gd name="connsiteY159" fmla="*/ 1291400 h 1696811"/>
              <a:gd name="connsiteX160" fmla="*/ 556465 w 1214923"/>
              <a:gd name="connsiteY160" fmla="*/ 950327 h 1696811"/>
              <a:gd name="connsiteX161" fmla="*/ 689842 w 1214923"/>
              <a:gd name="connsiteY161" fmla="*/ 1122236 h 1696811"/>
              <a:gd name="connsiteX162" fmla="*/ 568651 w 1214923"/>
              <a:gd name="connsiteY162" fmla="*/ 984541 h 1696811"/>
              <a:gd name="connsiteX163" fmla="*/ 556465 w 1214923"/>
              <a:gd name="connsiteY163" fmla="*/ 950327 h 1696811"/>
              <a:gd name="connsiteX164" fmla="*/ 351609 w 1214923"/>
              <a:gd name="connsiteY164" fmla="*/ 1045464 h 1696811"/>
              <a:gd name="connsiteX165" fmla="*/ 382375 w 1214923"/>
              <a:gd name="connsiteY165" fmla="*/ 887825 h 1696811"/>
              <a:gd name="connsiteX166" fmla="*/ 351609 w 1214923"/>
              <a:gd name="connsiteY166" fmla="*/ 1045559 h 1696811"/>
              <a:gd name="connsiteX167" fmla="*/ 351609 w 1214923"/>
              <a:gd name="connsiteY167" fmla="*/ 1045464 h 1696811"/>
              <a:gd name="connsiteX168" fmla="*/ 420761 w 1214923"/>
              <a:gd name="connsiteY168" fmla="*/ 1054969 h 1696811"/>
              <a:gd name="connsiteX169" fmla="*/ 605260 w 1214923"/>
              <a:gd name="connsiteY169" fmla="*/ 1180338 h 1696811"/>
              <a:gd name="connsiteX170" fmla="*/ 420761 w 1214923"/>
              <a:gd name="connsiteY170" fmla="*/ 1054969 h 1696811"/>
              <a:gd name="connsiteX171" fmla="*/ 366944 w 1214923"/>
              <a:gd name="connsiteY171" fmla="*/ 1414272 h 1696811"/>
              <a:gd name="connsiteX172" fmla="*/ 597640 w 1214923"/>
              <a:gd name="connsiteY172" fmla="*/ 1460468 h 1696811"/>
              <a:gd name="connsiteX173" fmla="*/ 366944 w 1214923"/>
              <a:gd name="connsiteY173" fmla="*/ 1414463 h 1696811"/>
              <a:gd name="connsiteX174" fmla="*/ 366944 w 1214923"/>
              <a:gd name="connsiteY174" fmla="*/ 1414272 h 1696811"/>
              <a:gd name="connsiteX175" fmla="*/ 597035 w 1214923"/>
              <a:gd name="connsiteY175" fmla="*/ 1664464 h 1696811"/>
              <a:gd name="connsiteX176" fmla="*/ 471148 w 1214923"/>
              <a:gd name="connsiteY176" fmla="*/ 1664399 h 1696811"/>
              <a:gd name="connsiteX177" fmla="*/ 401901 w 1214923"/>
              <a:gd name="connsiteY177" fmla="*/ 1579817 h 1696811"/>
              <a:gd name="connsiteX178" fmla="*/ 582412 w 1214923"/>
              <a:gd name="connsiteY178" fmla="*/ 1645158 h 1696811"/>
              <a:gd name="connsiteX179" fmla="*/ 597035 w 1214923"/>
              <a:gd name="connsiteY179" fmla="*/ 1664464 h 1696811"/>
              <a:gd name="connsiteX180" fmla="*/ 616785 w 1214923"/>
              <a:gd name="connsiteY180" fmla="*/ 1564196 h 1696811"/>
              <a:gd name="connsiteX181" fmla="*/ 555349 w 1214923"/>
              <a:gd name="connsiteY181" fmla="*/ 1541145 h 1696811"/>
              <a:gd name="connsiteX182" fmla="*/ 638597 w 1214923"/>
              <a:gd name="connsiteY182" fmla="*/ 1493520 h 1696811"/>
              <a:gd name="connsiteX183" fmla="*/ 752034 w 1214923"/>
              <a:gd name="connsiteY183" fmla="*/ 1535463 h 1696811"/>
              <a:gd name="connsiteX184" fmla="*/ 616785 w 1214923"/>
              <a:gd name="connsiteY184" fmla="*/ 1564386 h 1696811"/>
              <a:gd name="connsiteX185" fmla="*/ 616785 w 1214923"/>
              <a:gd name="connsiteY185" fmla="*/ 1564196 h 1696811"/>
              <a:gd name="connsiteX186" fmla="*/ 811979 w 1214923"/>
              <a:gd name="connsiteY186" fmla="*/ 1595484 h 1696811"/>
              <a:gd name="connsiteX187" fmla="*/ 812771 w 1214923"/>
              <a:gd name="connsiteY187" fmla="*/ 1652594 h 1696811"/>
              <a:gd name="connsiteX188" fmla="*/ 704225 w 1214923"/>
              <a:gd name="connsiteY188" fmla="*/ 1665256 h 1696811"/>
              <a:gd name="connsiteX189" fmla="*/ 651942 w 1214923"/>
              <a:gd name="connsiteY189" fmla="*/ 1653111 h 1696811"/>
              <a:gd name="connsiteX190" fmla="*/ 811979 w 1214923"/>
              <a:gd name="connsiteY190" fmla="*/ 1595484 h 1696811"/>
              <a:gd name="connsiteX191" fmla="*/ 857863 w 1214923"/>
              <a:gd name="connsiteY191" fmla="*/ 1591056 h 1696811"/>
              <a:gd name="connsiteX192" fmla="*/ 838813 w 1214923"/>
              <a:gd name="connsiteY192" fmla="*/ 1568958 h 1696811"/>
              <a:gd name="connsiteX193" fmla="*/ 836146 w 1214923"/>
              <a:gd name="connsiteY193" fmla="*/ 1564291 h 1696811"/>
              <a:gd name="connsiteX194" fmla="*/ 955179 w 1214923"/>
              <a:gd name="connsiteY194" fmla="*/ 1500720 h 1696811"/>
              <a:gd name="connsiteX195" fmla="*/ 1066493 w 1214923"/>
              <a:gd name="connsiteY195" fmla="*/ 1492065 h 1696811"/>
              <a:gd name="connsiteX196" fmla="*/ 857863 w 1214923"/>
              <a:gd name="connsiteY196" fmla="*/ 1591247 h 1696811"/>
              <a:gd name="connsiteX197" fmla="*/ 857863 w 1214923"/>
              <a:gd name="connsiteY197" fmla="*/ 1591056 h 1696811"/>
              <a:gd name="connsiteX198" fmla="*/ 1054979 w 1214923"/>
              <a:gd name="connsiteY198" fmla="*/ 1445037 h 1696811"/>
              <a:gd name="connsiteX199" fmla="*/ 916632 w 1214923"/>
              <a:gd name="connsiteY199" fmla="*/ 1468184 h 1696811"/>
              <a:gd name="connsiteX200" fmla="*/ 1028170 w 1214923"/>
              <a:gd name="connsiteY200" fmla="*/ 1445228 h 1696811"/>
              <a:gd name="connsiteX201" fmla="*/ 1054979 w 1214923"/>
              <a:gd name="connsiteY201" fmla="*/ 1445037 h 1696811"/>
              <a:gd name="connsiteX202" fmla="*/ 862816 w 1214923"/>
              <a:gd name="connsiteY202" fmla="*/ 1410462 h 1696811"/>
              <a:gd name="connsiteX203" fmla="*/ 647551 w 1214923"/>
              <a:gd name="connsiteY203" fmla="*/ 1448562 h 1696811"/>
              <a:gd name="connsiteX204" fmla="*/ 862816 w 1214923"/>
              <a:gd name="connsiteY204" fmla="*/ 1410653 h 1696811"/>
              <a:gd name="connsiteX205" fmla="*/ 862816 w 1214923"/>
              <a:gd name="connsiteY205" fmla="*/ 1410462 h 1696811"/>
              <a:gd name="connsiteX206" fmla="*/ 689842 w 1214923"/>
              <a:gd name="connsiteY206" fmla="*/ 1391412 h 1696811"/>
              <a:gd name="connsiteX207" fmla="*/ 924347 w 1214923"/>
              <a:gd name="connsiteY207" fmla="*/ 1306830 h 1696811"/>
              <a:gd name="connsiteX208" fmla="*/ 689842 w 1214923"/>
              <a:gd name="connsiteY208" fmla="*/ 1391412 h 1696811"/>
              <a:gd name="connsiteX209" fmla="*/ 1162663 w 1214923"/>
              <a:gd name="connsiteY209" fmla="*/ 1057085 h 1696811"/>
              <a:gd name="connsiteX210" fmla="*/ 1148756 w 1214923"/>
              <a:gd name="connsiteY210" fmla="*/ 1134428 h 1696811"/>
              <a:gd name="connsiteX211" fmla="*/ 1066841 w 1214923"/>
              <a:gd name="connsiteY211" fmla="*/ 1139762 h 1696811"/>
              <a:gd name="connsiteX212" fmla="*/ 1035790 w 1214923"/>
              <a:gd name="connsiteY212" fmla="*/ 1087755 h 1696811"/>
              <a:gd name="connsiteX213" fmla="*/ 1162663 w 1214923"/>
              <a:gd name="connsiteY213" fmla="*/ 1057085 h 1696811"/>
              <a:gd name="connsiteX214" fmla="*/ 987913 w 1214923"/>
              <a:gd name="connsiteY214" fmla="*/ 1181170 h 1696811"/>
              <a:gd name="connsiteX215" fmla="*/ 958923 w 1214923"/>
              <a:gd name="connsiteY215" fmla="*/ 1264444 h 1696811"/>
              <a:gd name="connsiteX216" fmla="*/ 905107 w 1214923"/>
              <a:gd name="connsiteY216" fmla="*/ 1118330 h 1696811"/>
              <a:gd name="connsiteX217" fmla="*/ 987913 w 1214923"/>
              <a:gd name="connsiteY217" fmla="*/ 1181170 h 1696811"/>
              <a:gd name="connsiteX0" fmla="*/ 1193429 w 1214923"/>
              <a:gd name="connsiteY0" fmla="*/ 899446 h 1696811"/>
              <a:gd name="connsiteX1" fmla="*/ 1157319 w 1214923"/>
              <a:gd name="connsiteY1" fmla="*/ 831924 h 1696811"/>
              <a:gd name="connsiteX2" fmla="*/ 1019985 w 1214923"/>
              <a:gd name="connsiteY2" fmla="*/ 885740 h 1696811"/>
              <a:gd name="connsiteX3" fmla="*/ 963019 w 1214923"/>
              <a:gd name="connsiteY3" fmla="*/ 860965 h 1696811"/>
              <a:gd name="connsiteX4" fmla="*/ 1035980 w 1214923"/>
              <a:gd name="connsiteY4" fmla="*/ 795623 h 1696811"/>
              <a:gd name="connsiteX5" fmla="*/ 893772 w 1214923"/>
              <a:gd name="connsiteY5" fmla="*/ 930212 h 1696811"/>
              <a:gd name="connsiteX6" fmla="*/ 951398 w 1214923"/>
              <a:gd name="connsiteY6" fmla="*/ 937927 h 1696811"/>
              <a:gd name="connsiteX7" fmla="*/ 862911 w 1214923"/>
              <a:gd name="connsiteY7" fmla="*/ 964787 h 1696811"/>
              <a:gd name="connsiteX8" fmla="*/ 813000 w 1214923"/>
              <a:gd name="connsiteY8" fmla="*/ 991648 h 1696811"/>
              <a:gd name="connsiteX9" fmla="*/ 905202 w 1214923"/>
              <a:gd name="connsiteY9" fmla="*/ 872585 h 1696811"/>
              <a:gd name="connsiteX10" fmla="*/ 1062841 w 1214923"/>
              <a:gd name="connsiteY10" fmla="*/ 784098 h 1696811"/>
              <a:gd name="connsiteX11" fmla="*/ 1113873 w 1214923"/>
              <a:gd name="connsiteY11" fmla="*/ 670346 h 1696811"/>
              <a:gd name="connsiteX12" fmla="*/ 1028265 w 1214923"/>
              <a:gd name="connsiteY12" fmla="*/ 722567 h 1696811"/>
              <a:gd name="connsiteX13" fmla="*/ 1003881 w 1214923"/>
              <a:gd name="connsiteY13" fmla="*/ 692468 h 1696811"/>
              <a:gd name="connsiteX14" fmla="*/ 1005881 w 1214923"/>
              <a:gd name="connsiteY14" fmla="*/ 661511 h 1696811"/>
              <a:gd name="connsiteX15" fmla="*/ 1065794 w 1214923"/>
              <a:gd name="connsiteY15" fmla="*/ 651415 h 1696811"/>
              <a:gd name="connsiteX16" fmla="*/ 1087938 w 1214923"/>
              <a:gd name="connsiteY16" fmla="*/ 638205 h 1696811"/>
              <a:gd name="connsiteX17" fmla="*/ 739848 w 1214923"/>
              <a:gd name="connsiteY17" fmla="*/ 595694 h 1696811"/>
              <a:gd name="connsiteX18" fmla="*/ 716893 w 1214923"/>
              <a:gd name="connsiteY18" fmla="*/ 318992 h 1696811"/>
              <a:gd name="connsiteX19" fmla="*/ 920537 w 1214923"/>
              <a:gd name="connsiteY19" fmla="*/ 246031 h 1696811"/>
              <a:gd name="connsiteX20" fmla="*/ 682412 w 1214923"/>
              <a:gd name="connsiteY20" fmla="*/ 238316 h 1696811"/>
              <a:gd name="connsiteX21" fmla="*/ 928538 w 1214923"/>
              <a:gd name="connsiteY21" fmla="*/ 226790 h 1696811"/>
              <a:gd name="connsiteX22" fmla="*/ 720893 w 1214923"/>
              <a:gd name="connsiteY22" fmla="*/ 196025 h 1696811"/>
              <a:gd name="connsiteX23" fmla="*/ 736229 w 1214923"/>
              <a:gd name="connsiteY23" fmla="*/ 49911 h 1696811"/>
              <a:gd name="connsiteX24" fmla="*/ 663267 w 1214923"/>
              <a:gd name="connsiteY24" fmla="*/ 0 h 1696811"/>
              <a:gd name="connsiteX25" fmla="*/ 625167 w 1214923"/>
              <a:gd name="connsiteY25" fmla="*/ 103727 h 1696811"/>
              <a:gd name="connsiteX26" fmla="*/ 625167 w 1214923"/>
              <a:gd name="connsiteY26" fmla="*/ 288322 h 1696811"/>
              <a:gd name="connsiteX27" fmla="*/ 336845 w 1214923"/>
              <a:gd name="connsiteY27" fmla="*/ 261366 h 1696811"/>
              <a:gd name="connsiteX28" fmla="*/ 367611 w 1214923"/>
              <a:gd name="connsiteY28" fmla="*/ 307467 h 1696811"/>
              <a:gd name="connsiteX29" fmla="*/ 579066 w 1214923"/>
              <a:gd name="connsiteY29" fmla="*/ 615029 h 1696811"/>
              <a:gd name="connsiteX30" fmla="*/ 263884 w 1214923"/>
              <a:gd name="connsiteY30" fmla="*/ 496585 h 1696811"/>
              <a:gd name="connsiteX31" fmla="*/ 233118 w 1214923"/>
              <a:gd name="connsiteY31" fmla="*/ 714947 h 1696811"/>
              <a:gd name="connsiteX32" fmla="*/ 532965 w 1214923"/>
              <a:gd name="connsiteY32" fmla="*/ 807149 h 1696811"/>
              <a:gd name="connsiteX33" fmla="*/ 502390 w 1214923"/>
              <a:gd name="connsiteY33" fmla="*/ 816184 h 1696811"/>
              <a:gd name="connsiteX34" fmla="*/ 464290 w 1214923"/>
              <a:gd name="connsiteY34" fmla="*/ 772763 h 1696811"/>
              <a:gd name="connsiteX35" fmla="*/ 375231 w 1214923"/>
              <a:gd name="connsiteY35" fmla="*/ 788670 h 1696811"/>
              <a:gd name="connsiteX36" fmla="*/ 418189 w 1214923"/>
              <a:gd name="connsiteY36" fmla="*/ 826770 h 1696811"/>
              <a:gd name="connsiteX37" fmla="*/ 333607 w 1214923"/>
              <a:gd name="connsiteY37" fmla="*/ 826770 h 1696811"/>
              <a:gd name="connsiteX38" fmla="*/ 276457 w 1214923"/>
              <a:gd name="connsiteY38" fmla="*/ 857536 h 1696811"/>
              <a:gd name="connsiteX39" fmla="*/ 288458 w 1214923"/>
              <a:gd name="connsiteY39" fmla="*/ 766001 h 1696811"/>
              <a:gd name="connsiteX40" fmla="*/ 138059 w 1214923"/>
              <a:gd name="connsiteY40" fmla="*/ 911352 h 1696811"/>
              <a:gd name="connsiteX41" fmla="*/ 237976 w 1214923"/>
              <a:gd name="connsiteY41" fmla="*/ 961358 h 1696811"/>
              <a:gd name="connsiteX42" fmla="*/ 75102 w 1214923"/>
              <a:gd name="connsiteY42" fmla="*/ 1025783 h 1696811"/>
              <a:gd name="connsiteX43" fmla="*/ 80432 w 1214923"/>
              <a:gd name="connsiteY43" fmla="*/ 915162 h 1696811"/>
              <a:gd name="connsiteX44" fmla="*/ 91958 w 1214923"/>
              <a:gd name="connsiteY44" fmla="*/ 1107377 h 1696811"/>
              <a:gd name="connsiteX45" fmla="*/ 214925 w 1214923"/>
              <a:gd name="connsiteY45" fmla="*/ 1157383 h 1696811"/>
              <a:gd name="connsiteX46" fmla="*/ 322463 w 1214923"/>
              <a:gd name="connsiteY46" fmla="*/ 1228161 h 1696811"/>
              <a:gd name="connsiteX47" fmla="*/ 235145 w 1214923"/>
              <a:gd name="connsiteY47" fmla="*/ 1221759 h 1696811"/>
              <a:gd name="connsiteX48" fmla="*/ 267875 w 1214923"/>
              <a:gd name="connsiteY48" fmla="*/ 1263023 h 1696811"/>
              <a:gd name="connsiteX49" fmla="*/ 395615 w 1214923"/>
              <a:gd name="connsiteY49" fmla="*/ 1319117 h 1696811"/>
              <a:gd name="connsiteX50" fmla="*/ 322827 w 1214923"/>
              <a:gd name="connsiteY50" fmla="*/ 1338837 h 1696811"/>
              <a:gd name="connsiteX51" fmla="*/ 247492 w 1214923"/>
              <a:gd name="connsiteY51" fmla="*/ 1296725 h 1696811"/>
              <a:gd name="connsiteX52" fmla="*/ 229880 w 1214923"/>
              <a:gd name="connsiteY52" fmla="*/ 1312259 h 1696811"/>
              <a:gd name="connsiteX53" fmla="*/ 146155 w 1214923"/>
              <a:gd name="connsiteY53" fmla="*/ 1230344 h 1696811"/>
              <a:gd name="connsiteX54" fmla="*/ 115389 w 1214923"/>
              <a:gd name="connsiteY54" fmla="*/ 1430369 h 1696811"/>
              <a:gd name="connsiteX55" fmla="*/ 349799 w 1214923"/>
              <a:gd name="connsiteY55" fmla="*/ 1480280 h 1696811"/>
              <a:gd name="connsiteX56" fmla="*/ 299507 w 1214923"/>
              <a:gd name="connsiteY56" fmla="*/ 1464659 h 1696811"/>
              <a:gd name="connsiteX57" fmla="*/ 318374 w 1214923"/>
              <a:gd name="connsiteY57" fmla="*/ 1496562 h 1696811"/>
              <a:gd name="connsiteX58" fmla="*/ 388280 w 1214923"/>
              <a:gd name="connsiteY58" fmla="*/ 1545717 h 1696811"/>
              <a:gd name="connsiteX59" fmla="*/ 348847 w 1214923"/>
              <a:gd name="connsiteY59" fmla="*/ 1542479 h 1696811"/>
              <a:gd name="connsiteX60" fmla="*/ 255883 w 1214923"/>
              <a:gd name="connsiteY60" fmla="*/ 1502664 h 1696811"/>
              <a:gd name="connsiteX61" fmla="*/ 255883 w 1214923"/>
              <a:gd name="connsiteY61" fmla="*/ 1502664 h 1696811"/>
              <a:gd name="connsiteX62" fmla="*/ 239976 w 1214923"/>
              <a:gd name="connsiteY62" fmla="*/ 1484281 h 1696811"/>
              <a:gd name="connsiteX63" fmla="*/ 203495 w 1214923"/>
              <a:gd name="connsiteY63" fmla="*/ 1484281 h 1696811"/>
              <a:gd name="connsiteX64" fmla="*/ 187303 w 1214923"/>
              <a:gd name="connsiteY64" fmla="*/ 1499140 h 1696811"/>
              <a:gd name="connsiteX65" fmla="*/ 480925 w 1214923"/>
              <a:gd name="connsiteY65" fmla="*/ 1687975 h 1696811"/>
              <a:gd name="connsiteX66" fmla="*/ 757374 w 1214923"/>
              <a:gd name="connsiteY66" fmla="*/ 1682401 h 1696811"/>
              <a:gd name="connsiteX67" fmla="*/ 988070 w 1214923"/>
              <a:gd name="connsiteY67" fmla="*/ 1594485 h 1696811"/>
              <a:gd name="connsiteX68" fmla="*/ 1152566 w 1214923"/>
              <a:gd name="connsiteY68" fmla="*/ 1394460 h 1696811"/>
              <a:gd name="connsiteX69" fmla="*/ 918822 w 1214923"/>
              <a:gd name="connsiteY69" fmla="*/ 1363507 h 1696811"/>
              <a:gd name="connsiteX70" fmla="*/ 802904 w 1214923"/>
              <a:gd name="connsiteY70" fmla="*/ 1350454 h 1696811"/>
              <a:gd name="connsiteX71" fmla="*/ 841956 w 1214923"/>
              <a:gd name="connsiteY71" fmla="*/ 1326547 h 1696811"/>
              <a:gd name="connsiteX72" fmla="*/ 1018286 w 1214923"/>
              <a:gd name="connsiteY72" fmla="*/ 1315425 h 1696811"/>
              <a:gd name="connsiteX73" fmla="*/ 980354 w 1214923"/>
              <a:gd name="connsiteY73" fmla="*/ 1268921 h 1696811"/>
              <a:gd name="connsiteX74" fmla="*/ 1091488 w 1214923"/>
              <a:gd name="connsiteY74" fmla="*/ 1221043 h 1696811"/>
              <a:gd name="connsiteX75" fmla="*/ 896580 w 1214923"/>
              <a:gd name="connsiteY75" fmla="*/ 1032638 h 1696811"/>
              <a:gd name="connsiteX76" fmla="*/ 1193429 w 1214923"/>
              <a:gd name="connsiteY76" fmla="*/ 899446 h 1696811"/>
              <a:gd name="connsiteX77" fmla="*/ 759089 w 1214923"/>
              <a:gd name="connsiteY77" fmla="*/ 61246 h 1696811"/>
              <a:gd name="connsiteX78" fmla="*/ 720989 w 1214923"/>
              <a:gd name="connsiteY78" fmla="*/ 145828 h 1696811"/>
              <a:gd name="connsiteX79" fmla="*/ 759089 w 1214923"/>
              <a:gd name="connsiteY79" fmla="*/ 61436 h 1696811"/>
              <a:gd name="connsiteX80" fmla="*/ 759089 w 1214923"/>
              <a:gd name="connsiteY80" fmla="*/ 61246 h 1696811"/>
              <a:gd name="connsiteX81" fmla="*/ 363611 w 1214923"/>
              <a:gd name="connsiteY81" fmla="*/ 545783 h 1696811"/>
              <a:gd name="connsiteX82" fmla="*/ 348275 w 1214923"/>
              <a:gd name="connsiteY82" fmla="*/ 553498 h 1696811"/>
              <a:gd name="connsiteX83" fmla="*/ 363611 w 1214923"/>
              <a:gd name="connsiteY83" fmla="*/ 545783 h 1696811"/>
              <a:gd name="connsiteX84" fmla="*/ 232451 w 1214923"/>
              <a:gd name="connsiteY84" fmla="*/ 523113 h 1696811"/>
              <a:gd name="connsiteX85" fmla="*/ 254694 w 1214923"/>
              <a:gd name="connsiteY85" fmla="*/ 664096 h 1696811"/>
              <a:gd name="connsiteX86" fmla="*/ 232451 w 1214923"/>
              <a:gd name="connsiteY86" fmla="*/ 523113 h 1696811"/>
              <a:gd name="connsiteX87" fmla="*/ 340084 w 1214923"/>
              <a:gd name="connsiteY87" fmla="*/ 692277 h 1696811"/>
              <a:gd name="connsiteX88" fmla="*/ 470767 w 1214923"/>
              <a:gd name="connsiteY88" fmla="*/ 684562 h 1696811"/>
              <a:gd name="connsiteX89" fmla="*/ 340084 w 1214923"/>
              <a:gd name="connsiteY89" fmla="*/ 691896 h 1696811"/>
              <a:gd name="connsiteX90" fmla="*/ 340084 w 1214923"/>
              <a:gd name="connsiteY90" fmla="*/ 692277 h 1696811"/>
              <a:gd name="connsiteX91" fmla="*/ 382375 w 1214923"/>
              <a:gd name="connsiteY91" fmla="*/ 615410 h 1696811"/>
              <a:gd name="connsiteX92" fmla="*/ 516868 w 1214923"/>
              <a:gd name="connsiteY92" fmla="*/ 688372 h 1696811"/>
              <a:gd name="connsiteX93" fmla="*/ 382661 w 1214923"/>
              <a:gd name="connsiteY93" fmla="*/ 615029 h 1696811"/>
              <a:gd name="connsiteX94" fmla="*/ 382375 w 1214923"/>
              <a:gd name="connsiteY94" fmla="*/ 615410 h 1696811"/>
              <a:gd name="connsiteX95" fmla="*/ 201400 w 1214923"/>
              <a:gd name="connsiteY95" fmla="*/ 907542 h 1696811"/>
              <a:gd name="connsiteX96" fmla="*/ 163300 w 1214923"/>
              <a:gd name="connsiteY96" fmla="*/ 838295 h 1696811"/>
              <a:gd name="connsiteX97" fmla="*/ 201686 w 1214923"/>
              <a:gd name="connsiteY97" fmla="*/ 907161 h 1696811"/>
              <a:gd name="connsiteX98" fmla="*/ 201400 w 1214923"/>
              <a:gd name="connsiteY98" fmla="*/ 907542 h 1696811"/>
              <a:gd name="connsiteX99" fmla="*/ 97811 w 1214923"/>
              <a:gd name="connsiteY99" fmla="*/ 1285557 h 1696811"/>
              <a:gd name="connsiteX100" fmla="*/ 123279 w 1214923"/>
              <a:gd name="connsiteY100" fmla="*/ 1264178 h 1696811"/>
              <a:gd name="connsiteX101" fmla="*/ 231975 w 1214923"/>
              <a:gd name="connsiteY101" fmla="*/ 1341501 h 1696811"/>
              <a:gd name="connsiteX102" fmla="*/ 97811 w 1214923"/>
              <a:gd name="connsiteY102" fmla="*/ 1285557 h 1696811"/>
              <a:gd name="connsiteX103" fmla="*/ 232928 w 1214923"/>
              <a:gd name="connsiteY103" fmla="*/ 1376077 h 1696811"/>
              <a:gd name="connsiteX104" fmla="*/ 279029 w 1214923"/>
              <a:gd name="connsiteY104" fmla="*/ 1379887 h 1696811"/>
              <a:gd name="connsiteX105" fmla="*/ 232451 w 1214923"/>
              <a:gd name="connsiteY105" fmla="*/ 1376077 h 1696811"/>
              <a:gd name="connsiteX106" fmla="*/ 232928 w 1214923"/>
              <a:gd name="connsiteY106" fmla="*/ 1376077 h 1696811"/>
              <a:gd name="connsiteX107" fmla="*/ 856244 w 1214923"/>
              <a:gd name="connsiteY107" fmla="*/ 715613 h 1696811"/>
              <a:gd name="connsiteX108" fmla="*/ 817635 w 1214923"/>
              <a:gd name="connsiteY108" fmla="*/ 708913 h 1696811"/>
              <a:gd name="connsiteX109" fmla="*/ 721084 w 1214923"/>
              <a:gd name="connsiteY109" fmla="*/ 657225 h 1696811"/>
              <a:gd name="connsiteX110" fmla="*/ 855767 w 1214923"/>
              <a:gd name="connsiteY110" fmla="*/ 715613 h 1696811"/>
              <a:gd name="connsiteX111" fmla="*/ 856244 w 1214923"/>
              <a:gd name="connsiteY111" fmla="*/ 715613 h 1696811"/>
              <a:gd name="connsiteX112" fmla="*/ 663458 w 1214923"/>
              <a:gd name="connsiteY112" fmla="*/ 722662 h 1696811"/>
              <a:gd name="connsiteX113" fmla="*/ 644408 w 1214923"/>
              <a:gd name="connsiteY113" fmla="*/ 807149 h 1696811"/>
              <a:gd name="connsiteX114" fmla="*/ 662981 w 1214923"/>
              <a:gd name="connsiteY114" fmla="*/ 723138 h 1696811"/>
              <a:gd name="connsiteX115" fmla="*/ 663458 w 1214923"/>
              <a:gd name="connsiteY115" fmla="*/ 722662 h 1696811"/>
              <a:gd name="connsiteX116" fmla="*/ 628882 w 1214923"/>
              <a:gd name="connsiteY116" fmla="*/ 753332 h 1696811"/>
              <a:gd name="connsiteX117" fmla="*/ 655742 w 1214923"/>
              <a:gd name="connsiteY117" fmla="*/ 726472 h 1696811"/>
              <a:gd name="connsiteX118" fmla="*/ 628406 w 1214923"/>
              <a:gd name="connsiteY118" fmla="*/ 753332 h 1696811"/>
              <a:gd name="connsiteX119" fmla="*/ 628882 w 1214923"/>
              <a:gd name="connsiteY119" fmla="*/ 753332 h 1696811"/>
              <a:gd name="connsiteX120" fmla="*/ 771090 w 1214923"/>
              <a:gd name="connsiteY120" fmla="*/ 757237 h 1696811"/>
              <a:gd name="connsiteX121" fmla="*/ 690318 w 1214923"/>
              <a:gd name="connsiteY121" fmla="*/ 822579 h 1696811"/>
              <a:gd name="connsiteX122" fmla="*/ 770614 w 1214923"/>
              <a:gd name="connsiteY122" fmla="*/ 757237 h 1696811"/>
              <a:gd name="connsiteX123" fmla="*/ 771090 w 1214923"/>
              <a:gd name="connsiteY123" fmla="*/ 757237 h 1696811"/>
              <a:gd name="connsiteX124" fmla="*/ 759565 w 1214923"/>
              <a:gd name="connsiteY124" fmla="*/ 538162 h 1696811"/>
              <a:gd name="connsiteX125" fmla="*/ 851767 w 1214923"/>
              <a:gd name="connsiteY125" fmla="*/ 480536 h 1696811"/>
              <a:gd name="connsiteX126" fmla="*/ 759089 w 1214923"/>
              <a:gd name="connsiteY126" fmla="*/ 538067 h 1696811"/>
              <a:gd name="connsiteX127" fmla="*/ 759565 w 1214923"/>
              <a:gd name="connsiteY127" fmla="*/ 538162 h 1696811"/>
              <a:gd name="connsiteX128" fmla="*/ 868213 w 1214923"/>
              <a:gd name="connsiteY128" fmla="*/ 356761 h 1696811"/>
              <a:gd name="connsiteX129" fmla="*/ 812619 w 1214923"/>
              <a:gd name="connsiteY129" fmla="*/ 442055 h 1696811"/>
              <a:gd name="connsiteX130" fmla="*/ 868213 w 1214923"/>
              <a:gd name="connsiteY130" fmla="*/ 356761 h 1696811"/>
              <a:gd name="connsiteX131" fmla="*/ 681841 w 1214923"/>
              <a:gd name="connsiteY131" fmla="*/ 323088 h 1696811"/>
              <a:gd name="connsiteX132" fmla="*/ 758803 w 1214923"/>
              <a:gd name="connsiteY132" fmla="*/ 430816 h 1696811"/>
              <a:gd name="connsiteX133" fmla="*/ 643455 w 1214923"/>
              <a:gd name="connsiteY133" fmla="*/ 396145 h 1696811"/>
              <a:gd name="connsiteX134" fmla="*/ 639550 w 1214923"/>
              <a:gd name="connsiteY134" fmla="*/ 438436 h 1696811"/>
              <a:gd name="connsiteX135" fmla="*/ 682127 w 1214923"/>
              <a:gd name="connsiteY135" fmla="*/ 323088 h 1696811"/>
              <a:gd name="connsiteX136" fmla="*/ 681841 w 1214923"/>
              <a:gd name="connsiteY136" fmla="*/ 323088 h 1696811"/>
              <a:gd name="connsiteX137" fmla="*/ 395477 w 1214923"/>
              <a:gd name="connsiteY137" fmla="*/ 216638 h 1696811"/>
              <a:gd name="connsiteX138" fmla="*/ 432956 w 1214923"/>
              <a:gd name="connsiteY138" fmla="*/ 194566 h 1696811"/>
              <a:gd name="connsiteX139" fmla="*/ 564476 w 1214923"/>
              <a:gd name="connsiteY139" fmla="*/ 247666 h 1696811"/>
              <a:gd name="connsiteX140" fmla="*/ 558873 w 1214923"/>
              <a:gd name="connsiteY140" fmla="*/ 299942 h 1696811"/>
              <a:gd name="connsiteX141" fmla="*/ 395477 w 1214923"/>
              <a:gd name="connsiteY141" fmla="*/ 216638 h 1696811"/>
              <a:gd name="connsiteX142" fmla="*/ 470767 w 1214923"/>
              <a:gd name="connsiteY142" fmla="*/ 361188 h 1696811"/>
              <a:gd name="connsiteX143" fmla="*/ 566874 w 1214923"/>
              <a:gd name="connsiteY143" fmla="*/ 503396 h 1696811"/>
              <a:gd name="connsiteX144" fmla="*/ 470767 w 1214923"/>
              <a:gd name="connsiteY144" fmla="*/ 361188 h 1696811"/>
              <a:gd name="connsiteX145" fmla="*/ 632216 w 1214923"/>
              <a:gd name="connsiteY145" fmla="*/ 475419 h 1696811"/>
              <a:gd name="connsiteX146" fmla="*/ 759089 w 1214923"/>
              <a:gd name="connsiteY146" fmla="*/ 438055 h 1696811"/>
              <a:gd name="connsiteX147" fmla="*/ 640217 w 1214923"/>
              <a:gd name="connsiteY147" fmla="*/ 641593 h 1696811"/>
              <a:gd name="connsiteX148" fmla="*/ 622468 w 1214923"/>
              <a:gd name="connsiteY148" fmla="*/ 453581 h 1696811"/>
              <a:gd name="connsiteX149" fmla="*/ 632216 w 1214923"/>
              <a:gd name="connsiteY149" fmla="*/ 475419 h 1696811"/>
              <a:gd name="connsiteX150" fmla="*/ 686032 w 1214923"/>
              <a:gd name="connsiteY150" fmla="*/ 837819 h 1696811"/>
              <a:gd name="connsiteX151" fmla="*/ 628310 w 1214923"/>
              <a:gd name="connsiteY151" fmla="*/ 930116 h 1696811"/>
              <a:gd name="connsiteX152" fmla="*/ 686032 w 1214923"/>
              <a:gd name="connsiteY152" fmla="*/ 837914 h 1696811"/>
              <a:gd name="connsiteX153" fmla="*/ 686032 w 1214923"/>
              <a:gd name="connsiteY153" fmla="*/ 837819 h 1696811"/>
              <a:gd name="connsiteX154" fmla="*/ 743658 w 1214923"/>
              <a:gd name="connsiteY154" fmla="*/ 1291400 h 1696811"/>
              <a:gd name="connsiteX155" fmla="*/ 547634 w 1214923"/>
              <a:gd name="connsiteY155" fmla="*/ 1206818 h 1696811"/>
              <a:gd name="connsiteX156" fmla="*/ 573446 w 1214923"/>
              <a:gd name="connsiteY156" fmla="*/ 1222439 h 1696811"/>
              <a:gd name="connsiteX157" fmla="*/ 603450 w 1214923"/>
              <a:gd name="connsiteY157" fmla="*/ 1227487 h 1696811"/>
              <a:gd name="connsiteX158" fmla="*/ 743658 w 1214923"/>
              <a:gd name="connsiteY158" fmla="*/ 1291495 h 1696811"/>
              <a:gd name="connsiteX159" fmla="*/ 743658 w 1214923"/>
              <a:gd name="connsiteY159" fmla="*/ 1291400 h 1696811"/>
              <a:gd name="connsiteX160" fmla="*/ 556465 w 1214923"/>
              <a:gd name="connsiteY160" fmla="*/ 950327 h 1696811"/>
              <a:gd name="connsiteX161" fmla="*/ 689842 w 1214923"/>
              <a:gd name="connsiteY161" fmla="*/ 1122236 h 1696811"/>
              <a:gd name="connsiteX162" fmla="*/ 568651 w 1214923"/>
              <a:gd name="connsiteY162" fmla="*/ 984541 h 1696811"/>
              <a:gd name="connsiteX163" fmla="*/ 556465 w 1214923"/>
              <a:gd name="connsiteY163" fmla="*/ 950327 h 1696811"/>
              <a:gd name="connsiteX164" fmla="*/ 351609 w 1214923"/>
              <a:gd name="connsiteY164" fmla="*/ 1045464 h 1696811"/>
              <a:gd name="connsiteX165" fmla="*/ 382375 w 1214923"/>
              <a:gd name="connsiteY165" fmla="*/ 887825 h 1696811"/>
              <a:gd name="connsiteX166" fmla="*/ 351609 w 1214923"/>
              <a:gd name="connsiteY166" fmla="*/ 1045559 h 1696811"/>
              <a:gd name="connsiteX167" fmla="*/ 351609 w 1214923"/>
              <a:gd name="connsiteY167" fmla="*/ 1045464 h 1696811"/>
              <a:gd name="connsiteX168" fmla="*/ 420761 w 1214923"/>
              <a:gd name="connsiteY168" fmla="*/ 1054969 h 1696811"/>
              <a:gd name="connsiteX169" fmla="*/ 605260 w 1214923"/>
              <a:gd name="connsiteY169" fmla="*/ 1180338 h 1696811"/>
              <a:gd name="connsiteX170" fmla="*/ 420761 w 1214923"/>
              <a:gd name="connsiteY170" fmla="*/ 1054969 h 1696811"/>
              <a:gd name="connsiteX171" fmla="*/ 366944 w 1214923"/>
              <a:gd name="connsiteY171" fmla="*/ 1414272 h 1696811"/>
              <a:gd name="connsiteX172" fmla="*/ 597640 w 1214923"/>
              <a:gd name="connsiteY172" fmla="*/ 1460468 h 1696811"/>
              <a:gd name="connsiteX173" fmla="*/ 366944 w 1214923"/>
              <a:gd name="connsiteY173" fmla="*/ 1414463 h 1696811"/>
              <a:gd name="connsiteX174" fmla="*/ 366944 w 1214923"/>
              <a:gd name="connsiteY174" fmla="*/ 1414272 h 1696811"/>
              <a:gd name="connsiteX175" fmla="*/ 597035 w 1214923"/>
              <a:gd name="connsiteY175" fmla="*/ 1664464 h 1696811"/>
              <a:gd name="connsiteX176" fmla="*/ 471148 w 1214923"/>
              <a:gd name="connsiteY176" fmla="*/ 1649777 h 1696811"/>
              <a:gd name="connsiteX177" fmla="*/ 401901 w 1214923"/>
              <a:gd name="connsiteY177" fmla="*/ 1579817 h 1696811"/>
              <a:gd name="connsiteX178" fmla="*/ 582412 w 1214923"/>
              <a:gd name="connsiteY178" fmla="*/ 1645158 h 1696811"/>
              <a:gd name="connsiteX179" fmla="*/ 597035 w 1214923"/>
              <a:gd name="connsiteY179" fmla="*/ 1664464 h 1696811"/>
              <a:gd name="connsiteX180" fmla="*/ 616785 w 1214923"/>
              <a:gd name="connsiteY180" fmla="*/ 1564196 h 1696811"/>
              <a:gd name="connsiteX181" fmla="*/ 555349 w 1214923"/>
              <a:gd name="connsiteY181" fmla="*/ 1541145 h 1696811"/>
              <a:gd name="connsiteX182" fmla="*/ 638597 w 1214923"/>
              <a:gd name="connsiteY182" fmla="*/ 1493520 h 1696811"/>
              <a:gd name="connsiteX183" fmla="*/ 752034 w 1214923"/>
              <a:gd name="connsiteY183" fmla="*/ 1535463 h 1696811"/>
              <a:gd name="connsiteX184" fmla="*/ 616785 w 1214923"/>
              <a:gd name="connsiteY184" fmla="*/ 1564386 h 1696811"/>
              <a:gd name="connsiteX185" fmla="*/ 616785 w 1214923"/>
              <a:gd name="connsiteY185" fmla="*/ 1564196 h 1696811"/>
              <a:gd name="connsiteX186" fmla="*/ 811979 w 1214923"/>
              <a:gd name="connsiteY186" fmla="*/ 1595484 h 1696811"/>
              <a:gd name="connsiteX187" fmla="*/ 812771 w 1214923"/>
              <a:gd name="connsiteY187" fmla="*/ 1652594 h 1696811"/>
              <a:gd name="connsiteX188" fmla="*/ 704225 w 1214923"/>
              <a:gd name="connsiteY188" fmla="*/ 1665256 h 1696811"/>
              <a:gd name="connsiteX189" fmla="*/ 651942 w 1214923"/>
              <a:gd name="connsiteY189" fmla="*/ 1653111 h 1696811"/>
              <a:gd name="connsiteX190" fmla="*/ 811979 w 1214923"/>
              <a:gd name="connsiteY190" fmla="*/ 1595484 h 1696811"/>
              <a:gd name="connsiteX191" fmla="*/ 857863 w 1214923"/>
              <a:gd name="connsiteY191" fmla="*/ 1591056 h 1696811"/>
              <a:gd name="connsiteX192" fmla="*/ 838813 w 1214923"/>
              <a:gd name="connsiteY192" fmla="*/ 1568958 h 1696811"/>
              <a:gd name="connsiteX193" fmla="*/ 836146 w 1214923"/>
              <a:gd name="connsiteY193" fmla="*/ 1564291 h 1696811"/>
              <a:gd name="connsiteX194" fmla="*/ 955179 w 1214923"/>
              <a:gd name="connsiteY194" fmla="*/ 1500720 h 1696811"/>
              <a:gd name="connsiteX195" fmla="*/ 1066493 w 1214923"/>
              <a:gd name="connsiteY195" fmla="*/ 1492065 h 1696811"/>
              <a:gd name="connsiteX196" fmla="*/ 857863 w 1214923"/>
              <a:gd name="connsiteY196" fmla="*/ 1591247 h 1696811"/>
              <a:gd name="connsiteX197" fmla="*/ 857863 w 1214923"/>
              <a:gd name="connsiteY197" fmla="*/ 1591056 h 1696811"/>
              <a:gd name="connsiteX198" fmla="*/ 1054979 w 1214923"/>
              <a:gd name="connsiteY198" fmla="*/ 1445037 h 1696811"/>
              <a:gd name="connsiteX199" fmla="*/ 916632 w 1214923"/>
              <a:gd name="connsiteY199" fmla="*/ 1468184 h 1696811"/>
              <a:gd name="connsiteX200" fmla="*/ 1028170 w 1214923"/>
              <a:gd name="connsiteY200" fmla="*/ 1445228 h 1696811"/>
              <a:gd name="connsiteX201" fmla="*/ 1054979 w 1214923"/>
              <a:gd name="connsiteY201" fmla="*/ 1445037 h 1696811"/>
              <a:gd name="connsiteX202" fmla="*/ 862816 w 1214923"/>
              <a:gd name="connsiteY202" fmla="*/ 1410462 h 1696811"/>
              <a:gd name="connsiteX203" fmla="*/ 647551 w 1214923"/>
              <a:gd name="connsiteY203" fmla="*/ 1448562 h 1696811"/>
              <a:gd name="connsiteX204" fmla="*/ 862816 w 1214923"/>
              <a:gd name="connsiteY204" fmla="*/ 1410653 h 1696811"/>
              <a:gd name="connsiteX205" fmla="*/ 862816 w 1214923"/>
              <a:gd name="connsiteY205" fmla="*/ 1410462 h 1696811"/>
              <a:gd name="connsiteX206" fmla="*/ 689842 w 1214923"/>
              <a:gd name="connsiteY206" fmla="*/ 1391412 h 1696811"/>
              <a:gd name="connsiteX207" fmla="*/ 924347 w 1214923"/>
              <a:gd name="connsiteY207" fmla="*/ 1306830 h 1696811"/>
              <a:gd name="connsiteX208" fmla="*/ 689842 w 1214923"/>
              <a:gd name="connsiteY208" fmla="*/ 1391412 h 1696811"/>
              <a:gd name="connsiteX209" fmla="*/ 1162663 w 1214923"/>
              <a:gd name="connsiteY209" fmla="*/ 1057085 h 1696811"/>
              <a:gd name="connsiteX210" fmla="*/ 1148756 w 1214923"/>
              <a:gd name="connsiteY210" fmla="*/ 1134428 h 1696811"/>
              <a:gd name="connsiteX211" fmla="*/ 1066841 w 1214923"/>
              <a:gd name="connsiteY211" fmla="*/ 1139762 h 1696811"/>
              <a:gd name="connsiteX212" fmla="*/ 1035790 w 1214923"/>
              <a:gd name="connsiteY212" fmla="*/ 1087755 h 1696811"/>
              <a:gd name="connsiteX213" fmla="*/ 1162663 w 1214923"/>
              <a:gd name="connsiteY213" fmla="*/ 1057085 h 1696811"/>
              <a:gd name="connsiteX214" fmla="*/ 987913 w 1214923"/>
              <a:gd name="connsiteY214" fmla="*/ 1181170 h 1696811"/>
              <a:gd name="connsiteX215" fmla="*/ 958923 w 1214923"/>
              <a:gd name="connsiteY215" fmla="*/ 1264444 h 1696811"/>
              <a:gd name="connsiteX216" fmla="*/ 905107 w 1214923"/>
              <a:gd name="connsiteY216" fmla="*/ 1118330 h 1696811"/>
              <a:gd name="connsiteX217" fmla="*/ 987913 w 1214923"/>
              <a:gd name="connsiteY217" fmla="*/ 1181170 h 1696811"/>
              <a:gd name="connsiteX0" fmla="*/ 1193429 w 1214923"/>
              <a:gd name="connsiteY0" fmla="*/ 899446 h 1689168"/>
              <a:gd name="connsiteX1" fmla="*/ 1157319 w 1214923"/>
              <a:gd name="connsiteY1" fmla="*/ 831924 h 1689168"/>
              <a:gd name="connsiteX2" fmla="*/ 1019985 w 1214923"/>
              <a:gd name="connsiteY2" fmla="*/ 885740 h 1689168"/>
              <a:gd name="connsiteX3" fmla="*/ 963019 w 1214923"/>
              <a:gd name="connsiteY3" fmla="*/ 860965 h 1689168"/>
              <a:gd name="connsiteX4" fmla="*/ 1035980 w 1214923"/>
              <a:gd name="connsiteY4" fmla="*/ 795623 h 1689168"/>
              <a:gd name="connsiteX5" fmla="*/ 893772 w 1214923"/>
              <a:gd name="connsiteY5" fmla="*/ 930212 h 1689168"/>
              <a:gd name="connsiteX6" fmla="*/ 951398 w 1214923"/>
              <a:gd name="connsiteY6" fmla="*/ 937927 h 1689168"/>
              <a:gd name="connsiteX7" fmla="*/ 862911 w 1214923"/>
              <a:gd name="connsiteY7" fmla="*/ 964787 h 1689168"/>
              <a:gd name="connsiteX8" fmla="*/ 813000 w 1214923"/>
              <a:gd name="connsiteY8" fmla="*/ 991648 h 1689168"/>
              <a:gd name="connsiteX9" fmla="*/ 905202 w 1214923"/>
              <a:gd name="connsiteY9" fmla="*/ 872585 h 1689168"/>
              <a:gd name="connsiteX10" fmla="*/ 1062841 w 1214923"/>
              <a:gd name="connsiteY10" fmla="*/ 784098 h 1689168"/>
              <a:gd name="connsiteX11" fmla="*/ 1113873 w 1214923"/>
              <a:gd name="connsiteY11" fmla="*/ 670346 h 1689168"/>
              <a:gd name="connsiteX12" fmla="*/ 1028265 w 1214923"/>
              <a:gd name="connsiteY12" fmla="*/ 722567 h 1689168"/>
              <a:gd name="connsiteX13" fmla="*/ 1003881 w 1214923"/>
              <a:gd name="connsiteY13" fmla="*/ 692468 h 1689168"/>
              <a:gd name="connsiteX14" fmla="*/ 1005881 w 1214923"/>
              <a:gd name="connsiteY14" fmla="*/ 661511 h 1689168"/>
              <a:gd name="connsiteX15" fmla="*/ 1065794 w 1214923"/>
              <a:gd name="connsiteY15" fmla="*/ 651415 h 1689168"/>
              <a:gd name="connsiteX16" fmla="*/ 1087938 w 1214923"/>
              <a:gd name="connsiteY16" fmla="*/ 638205 h 1689168"/>
              <a:gd name="connsiteX17" fmla="*/ 739848 w 1214923"/>
              <a:gd name="connsiteY17" fmla="*/ 595694 h 1689168"/>
              <a:gd name="connsiteX18" fmla="*/ 716893 w 1214923"/>
              <a:gd name="connsiteY18" fmla="*/ 318992 h 1689168"/>
              <a:gd name="connsiteX19" fmla="*/ 920537 w 1214923"/>
              <a:gd name="connsiteY19" fmla="*/ 246031 h 1689168"/>
              <a:gd name="connsiteX20" fmla="*/ 682412 w 1214923"/>
              <a:gd name="connsiteY20" fmla="*/ 238316 h 1689168"/>
              <a:gd name="connsiteX21" fmla="*/ 928538 w 1214923"/>
              <a:gd name="connsiteY21" fmla="*/ 226790 h 1689168"/>
              <a:gd name="connsiteX22" fmla="*/ 720893 w 1214923"/>
              <a:gd name="connsiteY22" fmla="*/ 196025 h 1689168"/>
              <a:gd name="connsiteX23" fmla="*/ 736229 w 1214923"/>
              <a:gd name="connsiteY23" fmla="*/ 49911 h 1689168"/>
              <a:gd name="connsiteX24" fmla="*/ 663267 w 1214923"/>
              <a:gd name="connsiteY24" fmla="*/ 0 h 1689168"/>
              <a:gd name="connsiteX25" fmla="*/ 625167 w 1214923"/>
              <a:gd name="connsiteY25" fmla="*/ 103727 h 1689168"/>
              <a:gd name="connsiteX26" fmla="*/ 625167 w 1214923"/>
              <a:gd name="connsiteY26" fmla="*/ 288322 h 1689168"/>
              <a:gd name="connsiteX27" fmla="*/ 336845 w 1214923"/>
              <a:gd name="connsiteY27" fmla="*/ 261366 h 1689168"/>
              <a:gd name="connsiteX28" fmla="*/ 367611 w 1214923"/>
              <a:gd name="connsiteY28" fmla="*/ 307467 h 1689168"/>
              <a:gd name="connsiteX29" fmla="*/ 579066 w 1214923"/>
              <a:gd name="connsiteY29" fmla="*/ 615029 h 1689168"/>
              <a:gd name="connsiteX30" fmla="*/ 263884 w 1214923"/>
              <a:gd name="connsiteY30" fmla="*/ 496585 h 1689168"/>
              <a:gd name="connsiteX31" fmla="*/ 233118 w 1214923"/>
              <a:gd name="connsiteY31" fmla="*/ 714947 h 1689168"/>
              <a:gd name="connsiteX32" fmla="*/ 532965 w 1214923"/>
              <a:gd name="connsiteY32" fmla="*/ 807149 h 1689168"/>
              <a:gd name="connsiteX33" fmla="*/ 502390 w 1214923"/>
              <a:gd name="connsiteY33" fmla="*/ 816184 h 1689168"/>
              <a:gd name="connsiteX34" fmla="*/ 464290 w 1214923"/>
              <a:gd name="connsiteY34" fmla="*/ 772763 h 1689168"/>
              <a:gd name="connsiteX35" fmla="*/ 375231 w 1214923"/>
              <a:gd name="connsiteY35" fmla="*/ 788670 h 1689168"/>
              <a:gd name="connsiteX36" fmla="*/ 418189 w 1214923"/>
              <a:gd name="connsiteY36" fmla="*/ 826770 h 1689168"/>
              <a:gd name="connsiteX37" fmla="*/ 333607 w 1214923"/>
              <a:gd name="connsiteY37" fmla="*/ 826770 h 1689168"/>
              <a:gd name="connsiteX38" fmla="*/ 276457 w 1214923"/>
              <a:gd name="connsiteY38" fmla="*/ 857536 h 1689168"/>
              <a:gd name="connsiteX39" fmla="*/ 288458 w 1214923"/>
              <a:gd name="connsiteY39" fmla="*/ 766001 h 1689168"/>
              <a:gd name="connsiteX40" fmla="*/ 138059 w 1214923"/>
              <a:gd name="connsiteY40" fmla="*/ 911352 h 1689168"/>
              <a:gd name="connsiteX41" fmla="*/ 237976 w 1214923"/>
              <a:gd name="connsiteY41" fmla="*/ 961358 h 1689168"/>
              <a:gd name="connsiteX42" fmla="*/ 75102 w 1214923"/>
              <a:gd name="connsiteY42" fmla="*/ 1025783 h 1689168"/>
              <a:gd name="connsiteX43" fmla="*/ 80432 w 1214923"/>
              <a:gd name="connsiteY43" fmla="*/ 915162 h 1689168"/>
              <a:gd name="connsiteX44" fmla="*/ 91958 w 1214923"/>
              <a:gd name="connsiteY44" fmla="*/ 1107377 h 1689168"/>
              <a:gd name="connsiteX45" fmla="*/ 214925 w 1214923"/>
              <a:gd name="connsiteY45" fmla="*/ 1157383 h 1689168"/>
              <a:gd name="connsiteX46" fmla="*/ 322463 w 1214923"/>
              <a:gd name="connsiteY46" fmla="*/ 1228161 h 1689168"/>
              <a:gd name="connsiteX47" fmla="*/ 235145 w 1214923"/>
              <a:gd name="connsiteY47" fmla="*/ 1221759 h 1689168"/>
              <a:gd name="connsiteX48" fmla="*/ 267875 w 1214923"/>
              <a:gd name="connsiteY48" fmla="*/ 1263023 h 1689168"/>
              <a:gd name="connsiteX49" fmla="*/ 395615 w 1214923"/>
              <a:gd name="connsiteY49" fmla="*/ 1319117 h 1689168"/>
              <a:gd name="connsiteX50" fmla="*/ 322827 w 1214923"/>
              <a:gd name="connsiteY50" fmla="*/ 1338837 h 1689168"/>
              <a:gd name="connsiteX51" fmla="*/ 247492 w 1214923"/>
              <a:gd name="connsiteY51" fmla="*/ 1296725 h 1689168"/>
              <a:gd name="connsiteX52" fmla="*/ 229880 w 1214923"/>
              <a:gd name="connsiteY52" fmla="*/ 1312259 h 1689168"/>
              <a:gd name="connsiteX53" fmla="*/ 146155 w 1214923"/>
              <a:gd name="connsiteY53" fmla="*/ 1230344 h 1689168"/>
              <a:gd name="connsiteX54" fmla="*/ 115389 w 1214923"/>
              <a:gd name="connsiteY54" fmla="*/ 1430369 h 1689168"/>
              <a:gd name="connsiteX55" fmla="*/ 349799 w 1214923"/>
              <a:gd name="connsiteY55" fmla="*/ 1480280 h 1689168"/>
              <a:gd name="connsiteX56" fmla="*/ 299507 w 1214923"/>
              <a:gd name="connsiteY56" fmla="*/ 1464659 h 1689168"/>
              <a:gd name="connsiteX57" fmla="*/ 318374 w 1214923"/>
              <a:gd name="connsiteY57" fmla="*/ 1496562 h 1689168"/>
              <a:gd name="connsiteX58" fmla="*/ 388280 w 1214923"/>
              <a:gd name="connsiteY58" fmla="*/ 1545717 h 1689168"/>
              <a:gd name="connsiteX59" fmla="*/ 348847 w 1214923"/>
              <a:gd name="connsiteY59" fmla="*/ 1542479 h 1689168"/>
              <a:gd name="connsiteX60" fmla="*/ 255883 w 1214923"/>
              <a:gd name="connsiteY60" fmla="*/ 1502664 h 1689168"/>
              <a:gd name="connsiteX61" fmla="*/ 255883 w 1214923"/>
              <a:gd name="connsiteY61" fmla="*/ 1502664 h 1689168"/>
              <a:gd name="connsiteX62" fmla="*/ 239976 w 1214923"/>
              <a:gd name="connsiteY62" fmla="*/ 1484281 h 1689168"/>
              <a:gd name="connsiteX63" fmla="*/ 203495 w 1214923"/>
              <a:gd name="connsiteY63" fmla="*/ 1484281 h 1689168"/>
              <a:gd name="connsiteX64" fmla="*/ 187303 w 1214923"/>
              <a:gd name="connsiteY64" fmla="*/ 1499140 h 1689168"/>
              <a:gd name="connsiteX65" fmla="*/ 490673 w 1214923"/>
              <a:gd name="connsiteY65" fmla="*/ 1673352 h 1689168"/>
              <a:gd name="connsiteX66" fmla="*/ 757374 w 1214923"/>
              <a:gd name="connsiteY66" fmla="*/ 1682401 h 1689168"/>
              <a:gd name="connsiteX67" fmla="*/ 988070 w 1214923"/>
              <a:gd name="connsiteY67" fmla="*/ 1594485 h 1689168"/>
              <a:gd name="connsiteX68" fmla="*/ 1152566 w 1214923"/>
              <a:gd name="connsiteY68" fmla="*/ 1394460 h 1689168"/>
              <a:gd name="connsiteX69" fmla="*/ 918822 w 1214923"/>
              <a:gd name="connsiteY69" fmla="*/ 1363507 h 1689168"/>
              <a:gd name="connsiteX70" fmla="*/ 802904 w 1214923"/>
              <a:gd name="connsiteY70" fmla="*/ 1350454 h 1689168"/>
              <a:gd name="connsiteX71" fmla="*/ 841956 w 1214923"/>
              <a:gd name="connsiteY71" fmla="*/ 1326547 h 1689168"/>
              <a:gd name="connsiteX72" fmla="*/ 1018286 w 1214923"/>
              <a:gd name="connsiteY72" fmla="*/ 1315425 h 1689168"/>
              <a:gd name="connsiteX73" fmla="*/ 980354 w 1214923"/>
              <a:gd name="connsiteY73" fmla="*/ 1268921 h 1689168"/>
              <a:gd name="connsiteX74" fmla="*/ 1091488 w 1214923"/>
              <a:gd name="connsiteY74" fmla="*/ 1221043 h 1689168"/>
              <a:gd name="connsiteX75" fmla="*/ 896580 w 1214923"/>
              <a:gd name="connsiteY75" fmla="*/ 1032638 h 1689168"/>
              <a:gd name="connsiteX76" fmla="*/ 1193429 w 1214923"/>
              <a:gd name="connsiteY76" fmla="*/ 899446 h 1689168"/>
              <a:gd name="connsiteX77" fmla="*/ 759089 w 1214923"/>
              <a:gd name="connsiteY77" fmla="*/ 61246 h 1689168"/>
              <a:gd name="connsiteX78" fmla="*/ 720989 w 1214923"/>
              <a:gd name="connsiteY78" fmla="*/ 145828 h 1689168"/>
              <a:gd name="connsiteX79" fmla="*/ 759089 w 1214923"/>
              <a:gd name="connsiteY79" fmla="*/ 61436 h 1689168"/>
              <a:gd name="connsiteX80" fmla="*/ 759089 w 1214923"/>
              <a:gd name="connsiteY80" fmla="*/ 61246 h 1689168"/>
              <a:gd name="connsiteX81" fmla="*/ 363611 w 1214923"/>
              <a:gd name="connsiteY81" fmla="*/ 545783 h 1689168"/>
              <a:gd name="connsiteX82" fmla="*/ 348275 w 1214923"/>
              <a:gd name="connsiteY82" fmla="*/ 553498 h 1689168"/>
              <a:gd name="connsiteX83" fmla="*/ 363611 w 1214923"/>
              <a:gd name="connsiteY83" fmla="*/ 545783 h 1689168"/>
              <a:gd name="connsiteX84" fmla="*/ 232451 w 1214923"/>
              <a:gd name="connsiteY84" fmla="*/ 523113 h 1689168"/>
              <a:gd name="connsiteX85" fmla="*/ 254694 w 1214923"/>
              <a:gd name="connsiteY85" fmla="*/ 664096 h 1689168"/>
              <a:gd name="connsiteX86" fmla="*/ 232451 w 1214923"/>
              <a:gd name="connsiteY86" fmla="*/ 523113 h 1689168"/>
              <a:gd name="connsiteX87" fmla="*/ 340084 w 1214923"/>
              <a:gd name="connsiteY87" fmla="*/ 692277 h 1689168"/>
              <a:gd name="connsiteX88" fmla="*/ 470767 w 1214923"/>
              <a:gd name="connsiteY88" fmla="*/ 684562 h 1689168"/>
              <a:gd name="connsiteX89" fmla="*/ 340084 w 1214923"/>
              <a:gd name="connsiteY89" fmla="*/ 691896 h 1689168"/>
              <a:gd name="connsiteX90" fmla="*/ 340084 w 1214923"/>
              <a:gd name="connsiteY90" fmla="*/ 692277 h 1689168"/>
              <a:gd name="connsiteX91" fmla="*/ 382375 w 1214923"/>
              <a:gd name="connsiteY91" fmla="*/ 615410 h 1689168"/>
              <a:gd name="connsiteX92" fmla="*/ 516868 w 1214923"/>
              <a:gd name="connsiteY92" fmla="*/ 688372 h 1689168"/>
              <a:gd name="connsiteX93" fmla="*/ 382661 w 1214923"/>
              <a:gd name="connsiteY93" fmla="*/ 615029 h 1689168"/>
              <a:gd name="connsiteX94" fmla="*/ 382375 w 1214923"/>
              <a:gd name="connsiteY94" fmla="*/ 615410 h 1689168"/>
              <a:gd name="connsiteX95" fmla="*/ 201400 w 1214923"/>
              <a:gd name="connsiteY95" fmla="*/ 907542 h 1689168"/>
              <a:gd name="connsiteX96" fmla="*/ 163300 w 1214923"/>
              <a:gd name="connsiteY96" fmla="*/ 838295 h 1689168"/>
              <a:gd name="connsiteX97" fmla="*/ 201686 w 1214923"/>
              <a:gd name="connsiteY97" fmla="*/ 907161 h 1689168"/>
              <a:gd name="connsiteX98" fmla="*/ 201400 w 1214923"/>
              <a:gd name="connsiteY98" fmla="*/ 907542 h 1689168"/>
              <a:gd name="connsiteX99" fmla="*/ 97811 w 1214923"/>
              <a:gd name="connsiteY99" fmla="*/ 1285557 h 1689168"/>
              <a:gd name="connsiteX100" fmla="*/ 123279 w 1214923"/>
              <a:gd name="connsiteY100" fmla="*/ 1264178 h 1689168"/>
              <a:gd name="connsiteX101" fmla="*/ 231975 w 1214923"/>
              <a:gd name="connsiteY101" fmla="*/ 1341501 h 1689168"/>
              <a:gd name="connsiteX102" fmla="*/ 97811 w 1214923"/>
              <a:gd name="connsiteY102" fmla="*/ 1285557 h 1689168"/>
              <a:gd name="connsiteX103" fmla="*/ 232928 w 1214923"/>
              <a:gd name="connsiteY103" fmla="*/ 1376077 h 1689168"/>
              <a:gd name="connsiteX104" fmla="*/ 279029 w 1214923"/>
              <a:gd name="connsiteY104" fmla="*/ 1379887 h 1689168"/>
              <a:gd name="connsiteX105" fmla="*/ 232451 w 1214923"/>
              <a:gd name="connsiteY105" fmla="*/ 1376077 h 1689168"/>
              <a:gd name="connsiteX106" fmla="*/ 232928 w 1214923"/>
              <a:gd name="connsiteY106" fmla="*/ 1376077 h 1689168"/>
              <a:gd name="connsiteX107" fmla="*/ 856244 w 1214923"/>
              <a:gd name="connsiteY107" fmla="*/ 715613 h 1689168"/>
              <a:gd name="connsiteX108" fmla="*/ 817635 w 1214923"/>
              <a:gd name="connsiteY108" fmla="*/ 708913 h 1689168"/>
              <a:gd name="connsiteX109" fmla="*/ 721084 w 1214923"/>
              <a:gd name="connsiteY109" fmla="*/ 657225 h 1689168"/>
              <a:gd name="connsiteX110" fmla="*/ 855767 w 1214923"/>
              <a:gd name="connsiteY110" fmla="*/ 715613 h 1689168"/>
              <a:gd name="connsiteX111" fmla="*/ 856244 w 1214923"/>
              <a:gd name="connsiteY111" fmla="*/ 715613 h 1689168"/>
              <a:gd name="connsiteX112" fmla="*/ 663458 w 1214923"/>
              <a:gd name="connsiteY112" fmla="*/ 722662 h 1689168"/>
              <a:gd name="connsiteX113" fmla="*/ 644408 w 1214923"/>
              <a:gd name="connsiteY113" fmla="*/ 807149 h 1689168"/>
              <a:gd name="connsiteX114" fmla="*/ 662981 w 1214923"/>
              <a:gd name="connsiteY114" fmla="*/ 723138 h 1689168"/>
              <a:gd name="connsiteX115" fmla="*/ 663458 w 1214923"/>
              <a:gd name="connsiteY115" fmla="*/ 722662 h 1689168"/>
              <a:gd name="connsiteX116" fmla="*/ 628882 w 1214923"/>
              <a:gd name="connsiteY116" fmla="*/ 753332 h 1689168"/>
              <a:gd name="connsiteX117" fmla="*/ 655742 w 1214923"/>
              <a:gd name="connsiteY117" fmla="*/ 726472 h 1689168"/>
              <a:gd name="connsiteX118" fmla="*/ 628406 w 1214923"/>
              <a:gd name="connsiteY118" fmla="*/ 753332 h 1689168"/>
              <a:gd name="connsiteX119" fmla="*/ 628882 w 1214923"/>
              <a:gd name="connsiteY119" fmla="*/ 753332 h 1689168"/>
              <a:gd name="connsiteX120" fmla="*/ 771090 w 1214923"/>
              <a:gd name="connsiteY120" fmla="*/ 757237 h 1689168"/>
              <a:gd name="connsiteX121" fmla="*/ 690318 w 1214923"/>
              <a:gd name="connsiteY121" fmla="*/ 822579 h 1689168"/>
              <a:gd name="connsiteX122" fmla="*/ 770614 w 1214923"/>
              <a:gd name="connsiteY122" fmla="*/ 757237 h 1689168"/>
              <a:gd name="connsiteX123" fmla="*/ 771090 w 1214923"/>
              <a:gd name="connsiteY123" fmla="*/ 757237 h 1689168"/>
              <a:gd name="connsiteX124" fmla="*/ 759565 w 1214923"/>
              <a:gd name="connsiteY124" fmla="*/ 538162 h 1689168"/>
              <a:gd name="connsiteX125" fmla="*/ 851767 w 1214923"/>
              <a:gd name="connsiteY125" fmla="*/ 480536 h 1689168"/>
              <a:gd name="connsiteX126" fmla="*/ 759089 w 1214923"/>
              <a:gd name="connsiteY126" fmla="*/ 538067 h 1689168"/>
              <a:gd name="connsiteX127" fmla="*/ 759565 w 1214923"/>
              <a:gd name="connsiteY127" fmla="*/ 538162 h 1689168"/>
              <a:gd name="connsiteX128" fmla="*/ 868213 w 1214923"/>
              <a:gd name="connsiteY128" fmla="*/ 356761 h 1689168"/>
              <a:gd name="connsiteX129" fmla="*/ 812619 w 1214923"/>
              <a:gd name="connsiteY129" fmla="*/ 442055 h 1689168"/>
              <a:gd name="connsiteX130" fmla="*/ 868213 w 1214923"/>
              <a:gd name="connsiteY130" fmla="*/ 356761 h 1689168"/>
              <a:gd name="connsiteX131" fmla="*/ 681841 w 1214923"/>
              <a:gd name="connsiteY131" fmla="*/ 323088 h 1689168"/>
              <a:gd name="connsiteX132" fmla="*/ 758803 w 1214923"/>
              <a:gd name="connsiteY132" fmla="*/ 430816 h 1689168"/>
              <a:gd name="connsiteX133" fmla="*/ 643455 w 1214923"/>
              <a:gd name="connsiteY133" fmla="*/ 396145 h 1689168"/>
              <a:gd name="connsiteX134" fmla="*/ 639550 w 1214923"/>
              <a:gd name="connsiteY134" fmla="*/ 438436 h 1689168"/>
              <a:gd name="connsiteX135" fmla="*/ 682127 w 1214923"/>
              <a:gd name="connsiteY135" fmla="*/ 323088 h 1689168"/>
              <a:gd name="connsiteX136" fmla="*/ 681841 w 1214923"/>
              <a:gd name="connsiteY136" fmla="*/ 323088 h 1689168"/>
              <a:gd name="connsiteX137" fmla="*/ 395477 w 1214923"/>
              <a:gd name="connsiteY137" fmla="*/ 216638 h 1689168"/>
              <a:gd name="connsiteX138" fmla="*/ 432956 w 1214923"/>
              <a:gd name="connsiteY138" fmla="*/ 194566 h 1689168"/>
              <a:gd name="connsiteX139" fmla="*/ 564476 w 1214923"/>
              <a:gd name="connsiteY139" fmla="*/ 247666 h 1689168"/>
              <a:gd name="connsiteX140" fmla="*/ 558873 w 1214923"/>
              <a:gd name="connsiteY140" fmla="*/ 299942 h 1689168"/>
              <a:gd name="connsiteX141" fmla="*/ 395477 w 1214923"/>
              <a:gd name="connsiteY141" fmla="*/ 216638 h 1689168"/>
              <a:gd name="connsiteX142" fmla="*/ 470767 w 1214923"/>
              <a:gd name="connsiteY142" fmla="*/ 361188 h 1689168"/>
              <a:gd name="connsiteX143" fmla="*/ 566874 w 1214923"/>
              <a:gd name="connsiteY143" fmla="*/ 503396 h 1689168"/>
              <a:gd name="connsiteX144" fmla="*/ 470767 w 1214923"/>
              <a:gd name="connsiteY144" fmla="*/ 361188 h 1689168"/>
              <a:gd name="connsiteX145" fmla="*/ 632216 w 1214923"/>
              <a:gd name="connsiteY145" fmla="*/ 475419 h 1689168"/>
              <a:gd name="connsiteX146" fmla="*/ 759089 w 1214923"/>
              <a:gd name="connsiteY146" fmla="*/ 438055 h 1689168"/>
              <a:gd name="connsiteX147" fmla="*/ 640217 w 1214923"/>
              <a:gd name="connsiteY147" fmla="*/ 641593 h 1689168"/>
              <a:gd name="connsiteX148" fmla="*/ 622468 w 1214923"/>
              <a:gd name="connsiteY148" fmla="*/ 453581 h 1689168"/>
              <a:gd name="connsiteX149" fmla="*/ 632216 w 1214923"/>
              <a:gd name="connsiteY149" fmla="*/ 475419 h 1689168"/>
              <a:gd name="connsiteX150" fmla="*/ 686032 w 1214923"/>
              <a:gd name="connsiteY150" fmla="*/ 837819 h 1689168"/>
              <a:gd name="connsiteX151" fmla="*/ 628310 w 1214923"/>
              <a:gd name="connsiteY151" fmla="*/ 930116 h 1689168"/>
              <a:gd name="connsiteX152" fmla="*/ 686032 w 1214923"/>
              <a:gd name="connsiteY152" fmla="*/ 837914 h 1689168"/>
              <a:gd name="connsiteX153" fmla="*/ 686032 w 1214923"/>
              <a:gd name="connsiteY153" fmla="*/ 837819 h 1689168"/>
              <a:gd name="connsiteX154" fmla="*/ 743658 w 1214923"/>
              <a:gd name="connsiteY154" fmla="*/ 1291400 h 1689168"/>
              <a:gd name="connsiteX155" fmla="*/ 547634 w 1214923"/>
              <a:gd name="connsiteY155" fmla="*/ 1206818 h 1689168"/>
              <a:gd name="connsiteX156" fmla="*/ 573446 w 1214923"/>
              <a:gd name="connsiteY156" fmla="*/ 1222439 h 1689168"/>
              <a:gd name="connsiteX157" fmla="*/ 603450 w 1214923"/>
              <a:gd name="connsiteY157" fmla="*/ 1227487 h 1689168"/>
              <a:gd name="connsiteX158" fmla="*/ 743658 w 1214923"/>
              <a:gd name="connsiteY158" fmla="*/ 1291495 h 1689168"/>
              <a:gd name="connsiteX159" fmla="*/ 743658 w 1214923"/>
              <a:gd name="connsiteY159" fmla="*/ 1291400 h 1689168"/>
              <a:gd name="connsiteX160" fmla="*/ 556465 w 1214923"/>
              <a:gd name="connsiteY160" fmla="*/ 950327 h 1689168"/>
              <a:gd name="connsiteX161" fmla="*/ 689842 w 1214923"/>
              <a:gd name="connsiteY161" fmla="*/ 1122236 h 1689168"/>
              <a:gd name="connsiteX162" fmla="*/ 568651 w 1214923"/>
              <a:gd name="connsiteY162" fmla="*/ 984541 h 1689168"/>
              <a:gd name="connsiteX163" fmla="*/ 556465 w 1214923"/>
              <a:gd name="connsiteY163" fmla="*/ 950327 h 1689168"/>
              <a:gd name="connsiteX164" fmla="*/ 351609 w 1214923"/>
              <a:gd name="connsiteY164" fmla="*/ 1045464 h 1689168"/>
              <a:gd name="connsiteX165" fmla="*/ 382375 w 1214923"/>
              <a:gd name="connsiteY165" fmla="*/ 887825 h 1689168"/>
              <a:gd name="connsiteX166" fmla="*/ 351609 w 1214923"/>
              <a:gd name="connsiteY166" fmla="*/ 1045559 h 1689168"/>
              <a:gd name="connsiteX167" fmla="*/ 351609 w 1214923"/>
              <a:gd name="connsiteY167" fmla="*/ 1045464 h 1689168"/>
              <a:gd name="connsiteX168" fmla="*/ 420761 w 1214923"/>
              <a:gd name="connsiteY168" fmla="*/ 1054969 h 1689168"/>
              <a:gd name="connsiteX169" fmla="*/ 605260 w 1214923"/>
              <a:gd name="connsiteY169" fmla="*/ 1180338 h 1689168"/>
              <a:gd name="connsiteX170" fmla="*/ 420761 w 1214923"/>
              <a:gd name="connsiteY170" fmla="*/ 1054969 h 1689168"/>
              <a:gd name="connsiteX171" fmla="*/ 366944 w 1214923"/>
              <a:gd name="connsiteY171" fmla="*/ 1414272 h 1689168"/>
              <a:gd name="connsiteX172" fmla="*/ 597640 w 1214923"/>
              <a:gd name="connsiteY172" fmla="*/ 1460468 h 1689168"/>
              <a:gd name="connsiteX173" fmla="*/ 366944 w 1214923"/>
              <a:gd name="connsiteY173" fmla="*/ 1414463 h 1689168"/>
              <a:gd name="connsiteX174" fmla="*/ 366944 w 1214923"/>
              <a:gd name="connsiteY174" fmla="*/ 1414272 h 1689168"/>
              <a:gd name="connsiteX175" fmla="*/ 597035 w 1214923"/>
              <a:gd name="connsiteY175" fmla="*/ 1664464 h 1689168"/>
              <a:gd name="connsiteX176" fmla="*/ 471148 w 1214923"/>
              <a:gd name="connsiteY176" fmla="*/ 1649777 h 1689168"/>
              <a:gd name="connsiteX177" fmla="*/ 401901 w 1214923"/>
              <a:gd name="connsiteY177" fmla="*/ 1579817 h 1689168"/>
              <a:gd name="connsiteX178" fmla="*/ 582412 w 1214923"/>
              <a:gd name="connsiteY178" fmla="*/ 1645158 h 1689168"/>
              <a:gd name="connsiteX179" fmla="*/ 597035 w 1214923"/>
              <a:gd name="connsiteY179" fmla="*/ 1664464 h 1689168"/>
              <a:gd name="connsiteX180" fmla="*/ 616785 w 1214923"/>
              <a:gd name="connsiteY180" fmla="*/ 1564196 h 1689168"/>
              <a:gd name="connsiteX181" fmla="*/ 555349 w 1214923"/>
              <a:gd name="connsiteY181" fmla="*/ 1541145 h 1689168"/>
              <a:gd name="connsiteX182" fmla="*/ 638597 w 1214923"/>
              <a:gd name="connsiteY182" fmla="*/ 1493520 h 1689168"/>
              <a:gd name="connsiteX183" fmla="*/ 752034 w 1214923"/>
              <a:gd name="connsiteY183" fmla="*/ 1535463 h 1689168"/>
              <a:gd name="connsiteX184" fmla="*/ 616785 w 1214923"/>
              <a:gd name="connsiteY184" fmla="*/ 1564386 h 1689168"/>
              <a:gd name="connsiteX185" fmla="*/ 616785 w 1214923"/>
              <a:gd name="connsiteY185" fmla="*/ 1564196 h 1689168"/>
              <a:gd name="connsiteX186" fmla="*/ 811979 w 1214923"/>
              <a:gd name="connsiteY186" fmla="*/ 1595484 h 1689168"/>
              <a:gd name="connsiteX187" fmla="*/ 812771 w 1214923"/>
              <a:gd name="connsiteY187" fmla="*/ 1652594 h 1689168"/>
              <a:gd name="connsiteX188" fmla="*/ 704225 w 1214923"/>
              <a:gd name="connsiteY188" fmla="*/ 1665256 h 1689168"/>
              <a:gd name="connsiteX189" fmla="*/ 651942 w 1214923"/>
              <a:gd name="connsiteY189" fmla="*/ 1653111 h 1689168"/>
              <a:gd name="connsiteX190" fmla="*/ 811979 w 1214923"/>
              <a:gd name="connsiteY190" fmla="*/ 1595484 h 1689168"/>
              <a:gd name="connsiteX191" fmla="*/ 857863 w 1214923"/>
              <a:gd name="connsiteY191" fmla="*/ 1591056 h 1689168"/>
              <a:gd name="connsiteX192" fmla="*/ 838813 w 1214923"/>
              <a:gd name="connsiteY192" fmla="*/ 1568958 h 1689168"/>
              <a:gd name="connsiteX193" fmla="*/ 836146 w 1214923"/>
              <a:gd name="connsiteY193" fmla="*/ 1564291 h 1689168"/>
              <a:gd name="connsiteX194" fmla="*/ 955179 w 1214923"/>
              <a:gd name="connsiteY194" fmla="*/ 1500720 h 1689168"/>
              <a:gd name="connsiteX195" fmla="*/ 1066493 w 1214923"/>
              <a:gd name="connsiteY195" fmla="*/ 1492065 h 1689168"/>
              <a:gd name="connsiteX196" fmla="*/ 857863 w 1214923"/>
              <a:gd name="connsiteY196" fmla="*/ 1591247 h 1689168"/>
              <a:gd name="connsiteX197" fmla="*/ 857863 w 1214923"/>
              <a:gd name="connsiteY197" fmla="*/ 1591056 h 1689168"/>
              <a:gd name="connsiteX198" fmla="*/ 1054979 w 1214923"/>
              <a:gd name="connsiteY198" fmla="*/ 1445037 h 1689168"/>
              <a:gd name="connsiteX199" fmla="*/ 916632 w 1214923"/>
              <a:gd name="connsiteY199" fmla="*/ 1468184 h 1689168"/>
              <a:gd name="connsiteX200" fmla="*/ 1028170 w 1214923"/>
              <a:gd name="connsiteY200" fmla="*/ 1445228 h 1689168"/>
              <a:gd name="connsiteX201" fmla="*/ 1054979 w 1214923"/>
              <a:gd name="connsiteY201" fmla="*/ 1445037 h 1689168"/>
              <a:gd name="connsiteX202" fmla="*/ 862816 w 1214923"/>
              <a:gd name="connsiteY202" fmla="*/ 1410462 h 1689168"/>
              <a:gd name="connsiteX203" fmla="*/ 647551 w 1214923"/>
              <a:gd name="connsiteY203" fmla="*/ 1448562 h 1689168"/>
              <a:gd name="connsiteX204" fmla="*/ 862816 w 1214923"/>
              <a:gd name="connsiteY204" fmla="*/ 1410653 h 1689168"/>
              <a:gd name="connsiteX205" fmla="*/ 862816 w 1214923"/>
              <a:gd name="connsiteY205" fmla="*/ 1410462 h 1689168"/>
              <a:gd name="connsiteX206" fmla="*/ 689842 w 1214923"/>
              <a:gd name="connsiteY206" fmla="*/ 1391412 h 1689168"/>
              <a:gd name="connsiteX207" fmla="*/ 924347 w 1214923"/>
              <a:gd name="connsiteY207" fmla="*/ 1306830 h 1689168"/>
              <a:gd name="connsiteX208" fmla="*/ 689842 w 1214923"/>
              <a:gd name="connsiteY208" fmla="*/ 1391412 h 1689168"/>
              <a:gd name="connsiteX209" fmla="*/ 1162663 w 1214923"/>
              <a:gd name="connsiteY209" fmla="*/ 1057085 h 1689168"/>
              <a:gd name="connsiteX210" fmla="*/ 1148756 w 1214923"/>
              <a:gd name="connsiteY210" fmla="*/ 1134428 h 1689168"/>
              <a:gd name="connsiteX211" fmla="*/ 1066841 w 1214923"/>
              <a:gd name="connsiteY211" fmla="*/ 1139762 h 1689168"/>
              <a:gd name="connsiteX212" fmla="*/ 1035790 w 1214923"/>
              <a:gd name="connsiteY212" fmla="*/ 1087755 h 1689168"/>
              <a:gd name="connsiteX213" fmla="*/ 1162663 w 1214923"/>
              <a:gd name="connsiteY213" fmla="*/ 1057085 h 1689168"/>
              <a:gd name="connsiteX214" fmla="*/ 987913 w 1214923"/>
              <a:gd name="connsiteY214" fmla="*/ 1181170 h 1689168"/>
              <a:gd name="connsiteX215" fmla="*/ 958923 w 1214923"/>
              <a:gd name="connsiteY215" fmla="*/ 1264444 h 1689168"/>
              <a:gd name="connsiteX216" fmla="*/ 905107 w 1214923"/>
              <a:gd name="connsiteY216" fmla="*/ 1118330 h 1689168"/>
              <a:gd name="connsiteX217" fmla="*/ 987913 w 1214923"/>
              <a:gd name="connsiteY217" fmla="*/ 1181170 h 1689168"/>
              <a:gd name="connsiteX0" fmla="*/ 1193429 w 1214923"/>
              <a:gd name="connsiteY0" fmla="*/ 899446 h 1691662"/>
              <a:gd name="connsiteX1" fmla="*/ 1157319 w 1214923"/>
              <a:gd name="connsiteY1" fmla="*/ 831924 h 1691662"/>
              <a:gd name="connsiteX2" fmla="*/ 1019985 w 1214923"/>
              <a:gd name="connsiteY2" fmla="*/ 885740 h 1691662"/>
              <a:gd name="connsiteX3" fmla="*/ 963019 w 1214923"/>
              <a:gd name="connsiteY3" fmla="*/ 860965 h 1691662"/>
              <a:gd name="connsiteX4" fmla="*/ 1035980 w 1214923"/>
              <a:gd name="connsiteY4" fmla="*/ 795623 h 1691662"/>
              <a:gd name="connsiteX5" fmla="*/ 893772 w 1214923"/>
              <a:gd name="connsiteY5" fmla="*/ 930212 h 1691662"/>
              <a:gd name="connsiteX6" fmla="*/ 951398 w 1214923"/>
              <a:gd name="connsiteY6" fmla="*/ 937927 h 1691662"/>
              <a:gd name="connsiteX7" fmla="*/ 862911 w 1214923"/>
              <a:gd name="connsiteY7" fmla="*/ 964787 h 1691662"/>
              <a:gd name="connsiteX8" fmla="*/ 813000 w 1214923"/>
              <a:gd name="connsiteY8" fmla="*/ 991648 h 1691662"/>
              <a:gd name="connsiteX9" fmla="*/ 905202 w 1214923"/>
              <a:gd name="connsiteY9" fmla="*/ 872585 h 1691662"/>
              <a:gd name="connsiteX10" fmla="*/ 1062841 w 1214923"/>
              <a:gd name="connsiteY10" fmla="*/ 784098 h 1691662"/>
              <a:gd name="connsiteX11" fmla="*/ 1113873 w 1214923"/>
              <a:gd name="connsiteY11" fmla="*/ 670346 h 1691662"/>
              <a:gd name="connsiteX12" fmla="*/ 1028265 w 1214923"/>
              <a:gd name="connsiteY12" fmla="*/ 722567 h 1691662"/>
              <a:gd name="connsiteX13" fmla="*/ 1003881 w 1214923"/>
              <a:gd name="connsiteY13" fmla="*/ 692468 h 1691662"/>
              <a:gd name="connsiteX14" fmla="*/ 1005881 w 1214923"/>
              <a:gd name="connsiteY14" fmla="*/ 661511 h 1691662"/>
              <a:gd name="connsiteX15" fmla="*/ 1065794 w 1214923"/>
              <a:gd name="connsiteY15" fmla="*/ 651415 h 1691662"/>
              <a:gd name="connsiteX16" fmla="*/ 1087938 w 1214923"/>
              <a:gd name="connsiteY16" fmla="*/ 638205 h 1691662"/>
              <a:gd name="connsiteX17" fmla="*/ 739848 w 1214923"/>
              <a:gd name="connsiteY17" fmla="*/ 595694 h 1691662"/>
              <a:gd name="connsiteX18" fmla="*/ 716893 w 1214923"/>
              <a:gd name="connsiteY18" fmla="*/ 318992 h 1691662"/>
              <a:gd name="connsiteX19" fmla="*/ 920537 w 1214923"/>
              <a:gd name="connsiteY19" fmla="*/ 246031 h 1691662"/>
              <a:gd name="connsiteX20" fmla="*/ 682412 w 1214923"/>
              <a:gd name="connsiteY20" fmla="*/ 238316 h 1691662"/>
              <a:gd name="connsiteX21" fmla="*/ 928538 w 1214923"/>
              <a:gd name="connsiteY21" fmla="*/ 226790 h 1691662"/>
              <a:gd name="connsiteX22" fmla="*/ 720893 w 1214923"/>
              <a:gd name="connsiteY22" fmla="*/ 196025 h 1691662"/>
              <a:gd name="connsiteX23" fmla="*/ 736229 w 1214923"/>
              <a:gd name="connsiteY23" fmla="*/ 49911 h 1691662"/>
              <a:gd name="connsiteX24" fmla="*/ 663267 w 1214923"/>
              <a:gd name="connsiteY24" fmla="*/ 0 h 1691662"/>
              <a:gd name="connsiteX25" fmla="*/ 625167 w 1214923"/>
              <a:gd name="connsiteY25" fmla="*/ 103727 h 1691662"/>
              <a:gd name="connsiteX26" fmla="*/ 625167 w 1214923"/>
              <a:gd name="connsiteY26" fmla="*/ 288322 h 1691662"/>
              <a:gd name="connsiteX27" fmla="*/ 336845 w 1214923"/>
              <a:gd name="connsiteY27" fmla="*/ 261366 h 1691662"/>
              <a:gd name="connsiteX28" fmla="*/ 367611 w 1214923"/>
              <a:gd name="connsiteY28" fmla="*/ 307467 h 1691662"/>
              <a:gd name="connsiteX29" fmla="*/ 579066 w 1214923"/>
              <a:gd name="connsiteY29" fmla="*/ 615029 h 1691662"/>
              <a:gd name="connsiteX30" fmla="*/ 263884 w 1214923"/>
              <a:gd name="connsiteY30" fmla="*/ 496585 h 1691662"/>
              <a:gd name="connsiteX31" fmla="*/ 233118 w 1214923"/>
              <a:gd name="connsiteY31" fmla="*/ 714947 h 1691662"/>
              <a:gd name="connsiteX32" fmla="*/ 532965 w 1214923"/>
              <a:gd name="connsiteY32" fmla="*/ 807149 h 1691662"/>
              <a:gd name="connsiteX33" fmla="*/ 502390 w 1214923"/>
              <a:gd name="connsiteY33" fmla="*/ 816184 h 1691662"/>
              <a:gd name="connsiteX34" fmla="*/ 464290 w 1214923"/>
              <a:gd name="connsiteY34" fmla="*/ 772763 h 1691662"/>
              <a:gd name="connsiteX35" fmla="*/ 375231 w 1214923"/>
              <a:gd name="connsiteY35" fmla="*/ 788670 h 1691662"/>
              <a:gd name="connsiteX36" fmla="*/ 418189 w 1214923"/>
              <a:gd name="connsiteY36" fmla="*/ 826770 h 1691662"/>
              <a:gd name="connsiteX37" fmla="*/ 333607 w 1214923"/>
              <a:gd name="connsiteY37" fmla="*/ 826770 h 1691662"/>
              <a:gd name="connsiteX38" fmla="*/ 276457 w 1214923"/>
              <a:gd name="connsiteY38" fmla="*/ 857536 h 1691662"/>
              <a:gd name="connsiteX39" fmla="*/ 288458 w 1214923"/>
              <a:gd name="connsiteY39" fmla="*/ 766001 h 1691662"/>
              <a:gd name="connsiteX40" fmla="*/ 138059 w 1214923"/>
              <a:gd name="connsiteY40" fmla="*/ 911352 h 1691662"/>
              <a:gd name="connsiteX41" fmla="*/ 237976 w 1214923"/>
              <a:gd name="connsiteY41" fmla="*/ 961358 h 1691662"/>
              <a:gd name="connsiteX42" fmla="*/ 75102 w 1214923"/>
              <a:gd name="connsiteY42" fmla="*/ 1025783 h 1691662"/>
              <a:gd name="connsiteX43" fmla="*/ 80432 w 1214923"/>
              <a:gd name="connsiteY43" fmla="*/ 915162 h 1691662"/>
              <a:gd name="connsiteX44" fmla="*/ 91958 w 1214923"/>
              <a:gd name="connsiteY44" fmla="*/ 1107377 h 1691662"/>
              <a:gd name="connsiteX45" fmla="*/ 214925 w 1214923"/>
              <a:gd name="connsiteY45" fmla="*/ 1157383 h 1691662"/>
              <a:gd name="connsiteX46" fmla="*/ 322463 w 1214923"/>
              <a:gd name="connsiteY46" fmla="*/ 1228161 h 1691662"/>
              <a:gd name="connsiteX47" fmla="*/ 235145 w 1214923"/>
              <a:gd name="connsiteY47" fmla="*/ 1221759 h 1691662"/>
              <a:gd name="connsiteX48" fmla="*/ 267875 w 1214923"/>
              <a:gd name="connsiteY48" fmla="*/ 1263023 h 1691662"/>
              <a:gd name="connsiteX49" fmla="*/ 395615 w 1214923"/>
              <a:gd name="connsiteY49" fmla="*/ 1319117 h 1691662"/>
              <a:gd name="connsiteX50" fmla="*/ 322827 w 1214923"/>
              <a:gd name="connsiteY50" fmla="*/ 1338837 h 1691662"/>
              <a:gd name="connsiteX51" fmla="*/ 247492 w 1214923"/>
              <a:gd name="connsiteY51" fmla="*/ 1296725 h 1691662"/>
              <a:gd name="connsiteX52" fmla="*/ 229880 w 1214923"/>
              <a:gd name="connsiteY52" fmla="*/ 1312259 h 1691662"/>
              <a:gd name="connsiteX53" fmla="*/ 146155 w 1214923"/>
              <a:gd name="connsiteY53" fmla="*/ 1230344 h 1691662"/>
              <a:gd name="connsiteX54" fmla="*/ 115389 w 1214923"/>
              <a:gd name="connsiteY54" fmla="*/ 1430369 h 1691662"/>
              <a:gd name="connsiteX55" fmla="*/ 349799 w 1214923"/>
              <a:gd name="connsiteY55" fmla="*/ 1480280 h 1691662"/>
              <a:gd name="connsiteX56" fmla="*/ 299507 w 1214923"/>
              <a:gd name="connsiteY56" fmla="*/ 1464659 h 1691662"/>
              <a:gd name="connsiteX57" fmla="*/ 318374 w 1214923"/>
              <a:gd name="connsiteY57" fmla="*/ 1496562 h 1691662"/>
              <a:gd name="connsiteX58" fmla="*/ 388280 w 1214923"/>
              <a:gd name="connsiteY58" fmla="*/ 1545717 h 1691662"/>
              <a:gd name="connsiteX59" fmla="*/ 348847 w 1214923"/>
              <a:gd name="connsiteY59" fmla="*/ 1542479 h 1691662"/>
              <a:gd name="connsiteX60" fmla="*/ 255883 w 1214923"/>
              <a:gd name="connsiteY60" fmla="*/ 1502664 h 1691662"/>
              <a:gd name="connsiteX61" fmla="*/ 255883 w 1214923"/>
              <a:gd name="connsiteY61" fmla="*/ 1502664 h 1691662"/>
              <a:gd name="connsiteX62" fmla="*/ 239976 w 1214923"/>
              <a:gd name="connsiteY62" fmla="*/ 1484281 h 1691662"/>
              <a:gd name="connsiteX63" fmla="*/ 203495 w 1214923"/>
              <a:gd name="connsiteY63" fmla="*/ 1484281 h 1691662"/>
              <a:gd name="connsiteX64" fmla="*/ 187303 w 1214923"/>
              <a:gd name="connsiteY64" fmla="*/ 1499140 h 1691662"/>
              <a:gd name="connsiteX65" fmla="*/ 490673 w 1214923"/>
              <a:gd name="connsiteY65" fmla="*/ 1673352 h 1691662"/>
              <a:gd name="connsiteX66" fmla="*/ 767123 w 1214923"/>
              <a:gd name="connsiteY66" fmla="*/ 1677527 h 1691662"/>
              <a:gd name="connsiteX67" fmla="*/ 988070 w 1214923"/>
              <a:gd name="connsiteY67" fmla="*/ 1594485 h 1691662"/>
              <a:gd name="connsiteX68" fmla="*/ 1152566 w 1214923"/>
              <a:gd name="connsiteY68" fmla="*/ 1394460 h 1691662"/>
              <a:gd name="connsiteX69" fmla="*/ 918822 w 1214923"/>
              <a:gd name="connsiteY69" fmla="*/ 1363507 h 1691662"/>
              <a:gd name="connsiteX70" fmla="*/ 802904 w 1214923"/>
              <a:gd name="connsiteY70" fmla="*/ 1350454 h 1691662"/>
              <a:gd name="connsiteX71" fmla="*/ 841956 w 1214923"/>
              <a:gd name="connsiteY71" fmla="*/ 1326547 h 1691662"/>
              <a:gd name="connsiteX72" fmla="*/ 1018286 w 1214923"/>
              <a:gd name="connsiteY72" fmla="*/ 1315425 h 1691662"/>
              <a:gd name="connsiteX73" fmla="*/ 980354 w 1214923"/>
              <a:gd name="connsiteY73" fmla="*/ 1268921 h 1691662"/>
              <a:gd name="connsiteX74" fmla="*/ 1091488 w 1214923"/>
              <a:gd name="connsiteY74" fmla="*/ 1221043 h 1691662"/>
              <a:gd name="connsiteX75" fmla="*/ 896580 w 1214923"/>
              <a:gd name="connsiteY75" fmla="*/ 1032638 h 1691662"/>
              <a:gd name="connsiteX76" fmla="*/ 1193429 w 1214923"/>
              <a:gd name="connsiteY76" fmla="*/ 899446 h 1691662"/>
              <a:gd name="connsiteX77" fmla="*/ 759089 w 1214923"/>
              <a:gd name="connsiteY77" fmla="*/ 61246 h 1691662"/>
              <a:gd name="connsiteX78" fmla="*/ 720989 w 1214923"/>
              <a:gd name="connsiteY78" fmla="*/ 145828 h 1691662"/>
              <a:gd name="connsiteX79" fmla="*/ 759089 w 1214923"/>
              <a:gd name="connsiteY79" fmla="*/ 61436 h 1691662"/>
              <a:gd name="connsiteX80" fmla="*/ 759089 w 1214923"/>
              <a:gd name="connsiteY80" fmla="*/ 61246 h 1691662"/>
              <a:gd name="connsiteX81" fmla="*/ 363611 w 1214923"/>
              <a:gd name="connsiteY81" fmla="*/ 545783 h 1691662"/>
              <a:gd name="connsiteX82" fmla="*/ 348275 w 1214923"/>
              <a:gd name="connsiteY82" fmla="*/ 553498 h 1691662"/>
              <a:gd name="connsiteX83" fmla="*/ 363611 w 1214923"/>
              <a:gd name="connsiteY83" fmla="*/ 545783 h 1691662"/>
              <a:gd name="connsiteX84" fmla="*/ 232451 w 1214923"/>
              <a:gd name="connsiteY84" fmla="*/ 523113 h 1691662"/>
              <a:gd name="connsiteX85" fmla="*/ 254694 w 1214923"/>
              <a:gd name="connsiteY85" fmla="*/ 664096 h 1691662"/>
              <a:gd name="connsiteX86" fmla="*/ 232451 w 1214923"/>
              <a:gd name="connsiteY86" fmla="*/ 523113 h 1691662"/>
              <a:gd name="connsiteX87" fmla="*/ 340084 w 1214923"/>
              <a:gd name="connsiteY87" fmla="*/ 692277 h 1691662"/>
              <a:gd name="connsiteX88" fmla="*/ 470767 w 1214923"/>
              <a:gd name="connsiteY88" fmla="*/ 684562 h 1691662"/>
              <a:gd name="connsiteX89" fmla="*/ 340084 w 1214923"/>
              <a:gd name="connsiteY89" fmla="*/ 691896 h 1691662"/>
              <a:gd name="connsiteX90" fmla="*/ 340084 w 1214923"/>
              <a:gd name="connsiteY90" fmla="*/ 692277 h 1691662"/>
              <a:gd name="connsiteX91" fmla="*/ 382375 w 1214923"/>
              <a:gd name="connsiteY91" fmla="*/ 615410 h 1691662"/>
              <a:gd name="connsiteX92" fmla="*/ 516868 w 1214923"/>
              <a:gd name="connsiteY92" fmla="*/ 688372 h 1691662"/>
              <a:gd name="connsiteX93" fmla="*/ 382661 w 1214923"/>
              <a:gd name="connsiteY93" fmla="*/ 615029 h 1691662"/>
              <a:gd name="connsiteX94" fmla="*/ 382375 w 1214923"/>
              <a:gd name="connsiteY94" fmla="*/ 615410 h 1691662"/>
              <a:gd name="connsiteX95" fmla="*/ 201400 w 1214923"/>
              <a:gd name="connsiteY95" fmla="*/ 907542 h 1691662"/>
              <a:gd name="connsiteX96" fmla="*/ 163300 w 1214923"/>
              <a:gd name="connsiteY96" fmla="*/ 838295 h 1691662"/>
              <a:gd name="connsiteX97" fmla="*/ 201686 w 1214923"/>
              <a:gd name="connsiteY97" fmla="*/ 907161 h 1691662"/>
              <a:gd name="connsiteX98" fmla="*/ 201400 w 1214923"/>
              <a:gd name="connsiteY98" fmla="*/ 907542 h 1691662"/>
              <a:gd name="connsiteX99" fmla="*/ 97811 w 1214923"/>
              <a:gd name="connsiteY99" fmla="*/ 1285557 h 1691662"/>
              <a:gd name="connsiteX100" fmla="*/ 123279 w 1214923"/>
              <a:gd name="connsiteY100" fmla="*/ 1264178 h 1691662"/>
              <a:gd name="connsiteX101" fmla="*/ 231975 w 1214923"/>
              <a:gd name="connsiteY101" fmla="*/ 1341501 h 1691662"/>
              <a:gd name="connsiteX102" fmla="*/ 97811 w 1214923"/>
              <a:gd name="connsiteY102" fmla="*/ 1285557 h 1691662"/>
              <a:gd name="connsiteX103" fmla="*/ 232928 w 1214923"/>
              <a:gd name="connsiteY103" fmla="*/ 1376077 h 1691662"/>
              <a:gd name="connsiteX104" fmla="*/ 279029 w 1214923"/>
              <a:gd name="connsiteY104" fmla="*/ 1379887 h 1691662"/>
              <a:gd name="connsiteX105" fmla="*/ 232451 w 1214923"/>
              <a:gd name="connsiteY105" fmla="*/ 1376077 h 1691662"/>
              <a:gd name="connsiteX106" fmla="*/ 232928 w 1214923"/>
              <a:gd name="connsiteY106" fmla="*/ 1376077 h 1691662"/>
              <a:gd name="connsiteX107" fmla="*/ 856244 w 1214923"/>
              <a:gd name="connsiteY107" fmla="*/ 715613 h 1691662"/>
              <a:gd name="connsiteX108" fmla="*/ 817635 w 1214923"/>
              <a:gd name="connsiteY108" fmla="*/ 708913 h 1691662"/>
              <a:gd name="connsiteX109" fmla="*/ 721084 w 1214923"/>
              <a:gd name="connsiteY109" fmla="*/ 657225 h 1691662"/>
              <a:gd name="connsiteX110" fmla="*/ 855767 w 1214923"/>
              <a:gd name="connsiteY110" fmla="*/ 715613 h 1691662"/>
              <a:gd name="connsiteX111" fmla="*/ 856244 w 1214923"/>
              <a:gd name="connsiteY111" fmla="*/ 715613 h 1691662"/>
              <a:gd name="connsiteX112" fmla="*/ 663458 w 1214923"/>
              <a:gd name="connsiteY112" fmla="*/ 722662 h 1691662"/>
              <a:gd name="connsiteX113" fmla="*/ 644408 w 1214923"/>
              <a:gd name="connsiteY113" fmla="*/ 807149 h 1691662"/>
              <a:gd name="connsiteX114" fmla="*/ 662981 w 1214923"/>
              <a:gd name="connsiteY114" fmla="*/ 723138 h 1691662"/>
              <a:gd name="connsiteX115" fmla="*/ 663458 w 1214923"/>
              <a:gd name="connsiteY115" fmla="*/ 722662 h 1691662"/>
              <a:gd name="connsiteX116" fmla="*/ 628882 w 1214923"/>
              <a:gd name="connsiteY116" fmla="*/ 753332 h 1691662"/>
              <a:gd name="connsiteX117" fmla="*/ 655742 w 1214923"/>
              <a:gd name="connsiteY117" fmla="*/ 726472 h 1691662"/>
              <a:gd name="connsiteX118" fmla="*/ 628406 w 1214923"/>
              <a:gd name="connsiteY118" fmla="*/ 753332 h 1691662"/>
              <a:gd name="connsiteX119" fmla="*/ 628882 w 1214923"/>
              <a:gd name="connsiteY119" fmla="*/ 753332 h 1691662"/>
              <a:gd name="connsiteX120" fmla="*/ 771090 w 1214923"/>
              <a:gd name="connsiteY120" fmla="*/ 757237 h 1691662"/>
              <a:gd name="connsiteX121" fmla="*/ 690318 w 1214923"/>
              <a:gd name="connsiteY121" fmla="*/ 822579 h 1691662"/>
              <a:gd name="connsiteX122" fmla="*/ 770614 w 1214923"/>
              <a:gd name="connsiteY122" fmla="*/ 757237 h 1691662"/>
              <a:gd name="connsiteX123" fmla="*/ 771090 w 1214923"/>
              <a:gd name="connsiteY123" fmla="*/ 757237 h 1691662"/>
              <a:gd name="connsiteX124" fmla="*/ 759565 w 1214923"/>
              <a:gd name="connsiteY124" fmla="*/ 538162 h 1691662"/>
              <a:gd name="connsiteX125" fmla="*/ 851767 w 1214923"/>
              <a:gd name="connsiteY125" fmla="*/ 480536 h 1691662"/>
              <a:gd name="connsiteX126" fmla="*/ 759089 w 1214923"/>
              <a:gd name="connsiteY126" fmla="*/ 538067 h 1691662"/>
              <a:gd name="connsiteX127" fmla="*/ 759565 w 1214923"/>
              <a:gd name="connsiteY127" fmla="*/ 538162 h 1691662"/>
              <a:gd name="connsiteX128" fmla="*/ 868213 w 1214923"/>
              <a:gd name="connsiteY128" fmla="*/ 356761 h 1691662"/>
              <a:gd name="connsiteX129" fmla="*/ 812619 w 1214923"/>
              <a:gd name="connsiteY129" fmla="*/ 442055 h 1691662"/>
              <a:gd name="connsiteX130" fmla="*/ 868213 w 1214923"/>
              <a:gd name="connsiteY130" fmla="*/ 356761 h 1691662"/>
              <a:gd name="connsiteX131" fmla="*/ 681841 w 1214923"/>
              <a:gd name="connsiteY131" fmla="*/ 323088 h 1691662"/>
              <a:gd name="connsiteX132" fmla="*/ 758803 w 1214923"/>
              <a:gd name="connsiteY132" fmla="*/ 430816 h 1691662"/>
              <a:gd name="connsiteX133" fmla="*/ 643455 w 1214923"/>
              <a:gd name="connsiteY133" fmla="*/ 396145 h 1691662"/>
              <a:gd name="connsiteX134" fmla="*/ 639550 w 1214923"/>
              <a:gd name="connsiteY134" fmla="*/ 438436 h 1691662"/>
              <a:gd name="connsiteX135" fmla="*/ 682127 w 1214923"/>
              <a:gd name="connsiteY135" fmla="*/ 323088 h 1691662"/>
              <a:gd name="connsiteX136" fmla="*/ 681841 w 1214923"/>
              <a:gd name="connsiteY136" fmla="*/ 323088 h 1691662"/>
              <a:gd name="connsiteX137" fmla="*/ 395477 w 1214923"/>
              <a:gd name="connsiteY137" fmla="*/ 216638 h 1691662"/>
              <a:gd name="connsiteX138" fmla="*/ 432956 w 1214923"/>
              <a:gd name="connsiteY138" fmla="*/ 194566 h 1691662"/>
              <a:gd name="connsiteX139" fmla="*/ 564476 w 1214923"/>
              <a:gd name="connsiteY139" fmla="*/ 247666 h 1691662"/>
              <a:gd name="connsiteX140" fmla="*/ 558873 w 1214923"/>
              <a:gd name="connsiteY140" fmla="*/ 299942 h 1691662"/>
              <a:gd name="connsiteX141" fmla="*/ 395477 w 1214923"/>
              <a:gd name="connsiteY141" fmla="*/ 216638 h 1691662"/>
              <a:gd name="connsiteX142" fmla="*/ 470767 w 1214923"/>
              <a:gd name="connsiteY142" fmla="*/ 361188 h 1691662"/>
              <a:gd name="connsiteX143" fmla="*/ 566874 w 1214923"/>
              <a:gd name="connsiteY143" fmla="*/ 503396 h 1691662"/>
              <a:gd name="connsiteX144" fmla="*/ 470767 w 1214923"/>
              <a:gd name="connsiteY144" fmla="*/ 361188 h 1691662"/>
              <a:gd name="connsiteX145" fmla="*/ 632216 w 1214923"/>
              <a:gd name="connsiteY145" fmla="*/ 475419 h 1691662"/>
              <a:gd name="connsiteX146" fmla="*/ 759089 w 1214923"/>
              <a:gd name="connsiteY146" fmla="*/ 438055 h 1691662"/>
              <a:gd name="connsiteX147" fmla="*/ 640217 w 1214923"/>
              <a:gd name="connsiteY147" fmla="*/ 641593 h 1691662"/>
              <a:gd name="connsiteX148" fmla="*/ 622468 w 1214923"/>
              <a:gd name="connsiteY148" fmla="*/ 453581 h 1691662"/>
              <a:gd name="connsiteX149" fmla="*/ 632216 w 1214923"/>
              <a:gd name="connsiteY149" fmla="*/ 475419 h 1691662"/>
              <a:gd name="connsiteX150" fmla="*/ 686032 w 1214923"/>
              <a:gd name="connsiteY150" fmla="*/ 837819 h 1691662"/>
              <a:gd name="connsiteX151" fmla="*/ 628310 w 1214923"/>
              <a:gd name="connsiteY151" fmla="*/ 930116 h 1691662"/>
              <a:gd name="connsiteX152" fmla="*/ 686032 w 1214923"/>
              <a:gd name="connsiteY152" fmla="*/ 837914 h 1691662"/>
              <a:gd name="connsiteX153" fmla="*/ 686032 w 1214923"/>
              <a:gd name="connsiteY153" fmla="*/ 837819 h 1691662"/>
              <a:gd name="connsiteX154" fmla="*/ 743658 w 1214923"/>
              <a:gd name="connsiteY154" fmla="*/ 1291400 h 1691662"/>
              <a:gd name="connsiteX155" fmla="*/ 547634 w 1214923"/>
              <a:gd name="connsiteY155" fmla="*/ 1206818 h 1691662"/>
              <a:gd name="connsiteX156" fmla="*/ 573446 w 1214923"/>
              <a:gd name="connsiteY156" fmla="*/ 1222439 h 1691662"/>
              <a:gd name="connsiteX157" fmla="*/ 603450 w 1214923"/>
              <a:gd name="connsiteY157" fmla="*/ 1227487 h 1691662"/>
              <a:gd name="connsiteX158" fmla="*/ 743658 w 1214923"/>
              <a:gd name="connsiteY158" fmla="*/ 1291495 h 1691662"/>
              <a:gd name="connsiteX159" fmla="*/ 743658 w 1214923"/>
              <a:gd name="connsiteY159" fmla="*/ 1291400 h 1691662"/>
              <a:gd name="connsiteX160" fmla="*/ 556465 w 1214923"/>
              <a:gd name="connsiteY160" fmla="*/ 950327 h 1691662"/>
              <a:gd name="connsiteX161" fmla="*/ 689842 w 1214923"/>
              <a:gd name="connsiteY161" fmla="*/ 1122236 h 1691662"/>
              <a:gd name="connsiteX162" fmla="*/ 568651 w 1214923"/>
              <a:gd name="connsiteY162" fmla="*/ 984541 h 1691662"/>
              <a:gd name="connsiteX163" fmla="*/ 556465 w 1214923"/>
              <a:gd name="connsiteY163" fmla="*/ 950327 h 1691662"/>
              <a:gd name="connsiteX164" fmla="*/ 351609 w 1214923"/>
              <a:gd name="connsiteY164" fmla="*/ 1045464 h 1691662"/>
              <a:gd name="connsiteX165" fmla="*/ 382375 w 1214923"/>
              <a:gd name="connsiteY165" fmla="*/ 887825 h 1691662"/>
              <a:gd name="connsiteX166" fmla="*/ 351609 w 1214923"/>
              <a:gd name="connsiteY166" fmla="*/ 1045559 h 1691662"/>
              <a:gd name="connsiteX167" fmla="*/ 351609 w 1214923"/>
              <a:gd name="connsiteY167" fmla="*/ 1045464 h 1691662"/>
              <a:gd name="connsiteX168" fmla="*/ 420761 w 1214923"/>
              <a:gd name="connsiteY168" fmla="*/ 1054969 h 1691662"/>
              <a:gd name="connsiteX169" fmla="*/ 605260 w 1214923"/>
              <a:gd name="connsiteY169" fmla="*/ 1180338 h 1691662"/>
              <a:gd name="connsiteX170" fmla="*/ 420761 w 1214923"/>
              <a:gd name="connsiteY170" fmla="*/ 1054969 h 1691662"/>
              <a:gd name="connsiteX171" fmla="*/ 366944 w 1214923"/>
              <a:gd name="connsiteY171" fmla="*/ 1414272 h 1691662"/>
              <a:gd name="connsiteX172" fmla="*/ 597640 w 1214923"/>
              <a:gd name="connsiteY172" fmla="*/ 1460468 h 1691662"/>
              <a:gd name="connsiteX173" fmla="*/ 366944 w 1214923"/>
              <a:gd name="connsiteY173" fmla="*/ 1414463 h 1691662"/>
              <a:gd name="connsiteX174" fmla="*/ 366944 w 1214923"/>
              <a:gd name="connsiteY174" fmla="*/ 1414272 h 1691662"/>
              <a:gd name="connsiteX175" fmla="*/ 597035 w 1214923"/>
              <a:gd name="connsiteY175" fmla="*/ 1664464 h 1691662"/>
              <a:gd name="connsiteX176" fmla="*/ 471148 w 1214923"/>
              <a:gd name="connsiteY176" fmla="*/ 1649777 h 1691662"/>
              <a:gd name="connsiteX177" fmla="*/ 401901 w 1214923"/>
              <a:gd name="connsiteY177" fmla="*/ 1579817 h 1691662"/>
              <a:gd name="connsiteX178" fmla="*/ 582412 w 1214923"/>
              <a:gd name="connsiteY178" fmla="*/ 1645158 h 1691662"/>
              <a:gd name="connsiteX179" fmla="*/ 597035 w 1214923"/>
              <a:gd name="connsiteY179" fmla="*/ 1664464 h 1691662"/>
              <a:gd name="connsiteX180" fmla="*/ 616785 w 1214923"/>
              <a:gd name="connsiteY180" fmla="*/ 1564196 h 1691662"/>
              <a:gd name="connsiteX181" fmla="*/ 555349 w 1214923"/>
              <a:gd name="connsiteY181" fmla="*/ 1541145 h 1691662"/>
              <a:gd name="connsiteX182" fmla="*/ 638597 w 1214923"/>
              <a:gd name="connsiteY182" fmla="*/ 1493520 h 1691662"/>
              <a:gd name="connsiteX183" fmla="*/ 752034 w 1214923"/>
              <a:gd name="connsiteY183" fmla="*/ 1535463 h 1691662"/>
              <a:gd name="connsiteX184" fmla="*/ 616785 w 1214923"/>
              <a:gd name="connsiteY184" fmla="*/ 1564386 h 1691662"/>
              <a:gd name="connsiteX185" fmla="*/ 616785 w 1214923"/>
              <a:gd name="connsiteY185" fmla="*/ 1564196 h 1691662"/>
              <a:gd name="connsiteX186" fmla="*/ 811979 w 1214923"/>
              <a:gd name="connsiteY186" fmla="*/ 1595484 h 1691662"/>
              <a:gd name="connsiteX187" fmla="*/ 812771 w 1214923"/>
              <a:gd name="connsiteY187" fmla="*/ 1652594 h 1691662"/>
              <a:gd name="connsiteX188" fmla="*/ 704225 w 1214923"/>
              <a:gd name="connsiteY188" fmla="*/ 1665256 h 1691662"/>
              <a:gd name="connsiteX189" fmla="*/ 651942 w 1214923"/>
              <a:gd name="connsiteY189" fmla="*/ 1653111 h 1691662"/>
              <a:gd name="connsiteX190" fmla="*/ 811979 w 1214923"/>
              <a:gd name="connsiteY190" fmla="*/ 1595484 h 1691662"/>
              <a:gd name="connsiteX191" fmla="*/ 857863 w 1214923"/>
              <a:gd name="connsiteY191" fmla="*/ 1591056 h 1691662"/>
              <a:gd name="connsiteX192" fmla="*/ 838813 w 1214923"/>
              <a:gd name="connsiteY192" fmla="*/ 1568958 h 1691662"/>
              <a:gd name="connsiteX193" fmla="*/ 836146 w 1214923"/>
              <a:gd name="connsiteY193" fmla="*/ 1564291 h 1691662"/>
              <a:gd name="connsiteX194" fmla="*/ 955179 w 1214923"/>
              <a:gd name="connsiteY194" fmla="*/ 1500720 h 1691662"/>
              <a:gd name="connsiteX195" fmla="*/ 1066493 w 1214923"/>
              <a:gd name="connsiteY195" fmla="*/ 1492065 h 1691662"/>
              <a:gd name="connsiteX196" fmla="*/ 857863 w 1214923"/>
              <a:gd name="connsiteY196" fmla="*/ 1591247 h 1691662"/>
              <a:gd name="connsiteX197" fmla="*/ 857863 w 1214923"/>
              <a:gd name="connsiteY197" fmla="*/ 1591056 h 1691662"/>
              <a:gd name="connsiteX198" fmla="*/ 1054979 w 1214923"/>
              <a:gd name="connsiteY198" fmla="*/ 1445037 h 1691662"/>
              <a:gd name="connsiteX199" fmla="*/ 916632 w 1214923"/>
              <a:gd name="connsiteY199" fmla="*/ 1468184 h 1691662"/>
              <a:gd name="connsiteX200" fmla="*/ 1028170 w 1214923"/>
              <a:gd name="connsiteY200" fmla="*/ 1445228 h 1691662"/>
              <a:gd name="connsiteX201" fmla="*/ 1054979 w 1214923"/>
              <a:gd name="connsiteY201" fmla="*/ 1445037 h 1691662"/>
              <a:gd name="connsiteX202" fmla="*/ 862816 w 1214923"/>
              <a:gd name="connsiteY202" fmla="*/ 1410462 h 1691662"/>
              <a:gd name="connsiteX203" fmla="*/ 647551 w 1214923"/>
              <a:gd name="connsiteY203" fmla="*/ 1448562 h 1691662"/>
              <a:gd name="connsiteX204" fmla="*/ 862816 w 1214923"/>
              <a:gd name="connsiteY204" fmla="*/ 1410653 h 1691662"/>
              <a:gd name="connsiteX205" fmla="*/ 862816 w 1214923"/>
              <a:gd name="connsiteY205" fmla="*/ 1410462 h 1691662"/>
              <a:gd name="connsiteX206" fmla="*/ 689842 w 1214923"/>
              <a:gd name="connsiteY206" fmla="*/ 1391412 h 1691662"/>
              <a:gd name="connsiteX207" fmla="*/ 924347 w 1214923"/>
              <a:gd name="connsiteY207" fmla="*/ 1306830 h 1691662"/>
              <a:gd name="connsiteX208" fmla="*/ 689842 w 1214923"/>
              <a:gd name="connsiteY208" fmla="*/ 1391412 h 1691662"/>
              <a:gd name="connsiteX209" fmla="*/ 1162663 w 1214923"/>
              <a:gd name="connsiteY209" fmla="*/ 1057085 h 1691662"/>
              <a:gd name="connsiteX210" fmla="*/ 1148756 w 1214923"/>
              <a:gd name="connsiteY210" fmla="*/ 1134428 h 1691662"/>
              <a:gd name="connsiteX211" fmla="*/ 1066841 w 1214923"/>
              <a:gd name="connsiteY211" fmla="*/ 1139762 h 1691662"/>
              <a:gd name="connsiteX212" fmla="*/ 1035790 w 1214923"/>
              <a:gd name="connsiteY212" fmla="*/ 1087755 h 1691662"/>
              <a:gd name="connsiteX213" fmla="*/ 1162663 w 1214923"/>
              <a:gd name="connsiteY213" fmla="*/ 1057085 h 1691662"/>
              <a:gd name="connsiteX214" fmla="*/ 987913 w 1214923"/>
              <a:gd name="connsiteY214" fmla="*/ 1181170 h 1691662"/>
              <a:gd name="connsiteX215" fmla="*/ 958923 w 1214923"/>
              <a:gd name="connsiteY215" fmla="*/ 1264444 h 1691662"/>
              <a:gd name="connsiteX216" fmla="*/ 905107 w 1214923"/>
              <a:gd name="connsiteY216" fmla="*/ 1118330 h 1691662"/>
              <a:gd name="connsiteX217" fmla="*/ 987913 w 1214923"/>
              <a:gd name="connsiteY217" fmla="*/ 1181170 h 1691662"/>
              <a:gd name="connsiteX0" fmla="*/ 1193429 w 1214923"/>
              <a:gd name="connsiteY0" fmla="*/ 899446 h 1691662"/>
              <a:gd name="connsiteX1" fmla="*/ 1157319 w 1214923"/>
              <a:gd name="connsiteY1" fmla="*/ 831924 h 1691662"/>
              <a:gd name="connsiteX2" fmla="*/ 1019985 w 1214923"/>
              <a:gd name="connsiteY2" fmla="*/ 885740 h 1691662"/>
              <a:gd name="connsiteX3" fmla="*/ 963019 w 1214923"/>
              <a:gd name="connsiteY3" fmla="*/ 860965 h 1691662"/>
              <a:gd name="connsiteX4" fmla="*/ 1035980 w 1214923"/>
              <a:gd name="connsiteY4" fmla="*/ 795623 h 1691662"/>
              <a:gd name="connsiteX5" fmla="*/ 893772 w 1214923"/>
              <a:gd name="connsiteY5" fmla="*/ 930212 h 1691662"/>
              <a:gd name="connsiteX6" fmla="*/ 951398 w 1214923"/>
              <a:gd name="connsiteY6" fmla="*/ 937927 h 1691662"/>
              <a:gd name="connsiteX7" fmla="*/ 862911 w 1214923"/>
              <a:gd name="connsiteY7" fmla="*/ 964787 h 1691662"/>
              <a:gd name="connsiteX8" fmla="*/ 813000 w 1214923"/>
              <a:gd name="connsiteY8" fmla="*/ 991648 h 1691662"/>
              <a:gd name="connsiteX9" fmla="*/ 905202 w 1214923"/>
              <a:gd name="connsiteY9" fmla="*/ 872585 h 1691662"/>
              <a:gd name="connsiteX10" fmla="*/ 1062841 w 1214923"/>
              <a:gd name="connsiteY10" fmla="*/ 784098 h 1691662"/>
              <a:gd name="connsiteX11" fmla="*/ 1113873 w 1214923"/>
              <a:gd name="connsiteY11" fmla="*/ 670346 h 1691662"/>
              <a:gd name="connsiteX12" fmla="*/ 1028265 w 1214923"/>
              <a:gd name="connsiteY12" fmla="*/ 722567 h 1691662"/>
              <a:gd name="connsiteX13" fmla="*/ 1003881 w 1214923"/>
              <a:gd name="connsiteY13" fmla="*/ 692468 h 1691662"/>
              <a:gd name="connsiteX14" fmla="*/ 1005881 w 1214923"/>
              <a:gd name="connsiteY14" fmla="*/ 661511 h 1691662"/>
              <a:gd name="connsiteX15" fmla="*/ 1065794 w 1214923"/>
              <a:gd name="connsiteY15" fmla="*/ 651415 h 1691662"/>
              <a:gd name="connsiteX16" fmla="*/ 1087938 w 1214923"/>
              <a:gd name="connsiteY16" fmla="*/ 638205 h 1691662"/>
              <a:gd name="connsiteX17" fmla="*/ 739848 w 1214923"/>
              <a:gd name="connsiteY17" fmla="*/ 595694 h 1691662"/>
              <a:gd name="connsiteX18" fmla="*/ 716893 w 1214923"/>
              <a:gd name="connsiteY18" fmla="*/ 318992 h 1691662"/>
              <a:gd name="connsiteX19" fmla="*/ 920537 w 1214923"/>
              <a:gd name="connsiteY19" fmla="*/ 246031 h 1691662"/>
              <a:gd name="connsiteX20" fmla="*/ 682412 w 1214923"/>
              <a:gd name="connsiteY20" fmla="*/ 238316 h 1691662"/>
              <a:gd name="connsiteX21" fmla="*/ 928538 w 1214923"/>
              <a:gd name="connsiteY21" fmla="*/ 226790 h 1691662"/>
              <a:gd name="connsiteX22" fmla="*/ 720893 w 1214923"/>
              <a:gd name="connsiteY22" fmla="*/ 196025 h 1691662"/>
              <a:gd name="connsiteX23" fmla="*/ 736229 w 1214923"/>
              <a:gd name="connsiteY23" fmla="*/ 49911 h 1691662"/>
              <a:gd name="connsiteX24" fmla="*/ 663267 w 1214923"/>
              <a:gd name="connsiteY24" fmla="*/ 0 h 1691662"/>
              <a:gd name="connsiteX25" fmla="*/ 625167 w 1214923"/>
              <a:gd name="connsiteY25" fmla="*/ 103727 h 1691662"/>
              <a:gd name="connsiteX26" fmla="*/ 625167 w 1214923"/>
              <a:gd name="connsiteY26" fmla="*/ 288322 h 1691662"/>
              <a:gd name="connsiteX27" fmla="*/ 336845 w 1214923"/>
              <a:gd name="connsiteY27" fmla="*/ 261366 h 1691662"/>
              <a:gd name="connsiteX28" fmla="*/ 367611 w 1214923"/>
              <a:gd name="connsiteY28" fmla="*/ 307467 h 1691662"/>
              <a:gd name="connsiteX29" fmla="*/ 579066 w 1214923"/>
              <a:gd name="connsiteY29" fmla="*/ 615029 h 1691662"/>
              <a:gd name="connsiteX30" fmla="*/ 263884 w 1214923"/>
              <a:gd name="connsiteY30" fmla="*/ 496585 h 1691662"/>
              <a:gd name="connsiteX31" fmla="*/ 233118 w 1214923"/>
              <a:gd name="connsiteY31" fmla="*/ 714947 h 1691662"/>
              <a:gd name="connsiteX32" fmla="*/ 532965 w 1214923"/>
              <a:gd name="connsiteY32" fmla="*/ 807149 h 1691662"/>
              <a:gd name="connsiteX33" fmla="*/ 502390 w 1214923"/>
              <a:gd name="connsiteY33" fmla="*/ 816184 h 1691662"/>
              <a:gd name="connsiteX34" fmla="*/ 464290 w 1214923"/>
              <a:gd name="connsiteY34" fmla="*/ 772763 h 1691662"/>
              <a:gd name="connsiteX35" fmla="*/ 375231 w 1214923"/>
              <a:gd name="connsiteY35" fmla="*/ 788670 h 1691662"/>
              <a:gd name="connsiteX36" fmla="*/ 418189 w 1214923"/>
              <a:gd name="connsiteY36" fmla="*/ 826770 h 1691662"/>
              <a:gd name="connsiteX37" fmla="*/ 333607 w 1214923"/>
              <a:gd name="connsiteY37" fmla="*/ 826770 h 1691662"/>
              <a:gd name="connsiteX38" fmla="*/ 276457 w 1214923"/>
              <a:gd name="connsiteY38" fmla="*/ 857536 h 1691662"/>
              <a:gd name="connsiteX39" fmla="*/ 288458 w 1214923"/>
              <a:gd name="connsiteY39" fmla="*/ 766001 h 1691662"/>
              <a:gd name="connsiteX40" fmla="*/ 138059 w 1214923"/>
              <a:gd name="connsiteY40" fmla="*/ 911352 h 1691662"/>
              <a:gd name="connsiteX41" fmla="*/ 237976 w 1214923"/>
              <a:gd name="connsiteY41" fmla="*/ 961358 h 1691662"/>
              <a:gd name="connsiteX42" fmla="*/ 75102 w 1214923"/>
              <a:gd name="connsiteY42" fmla="*/ 1025783 h 1691662"/>
              <a:gd name="connsiteX43" fmla="*/ 80432 w 1214923"/>
              <a:gd name="connsiteY43" fmla="*/ 915162 h 1691662"/>
              <a:gd name="connsiteX44" fmla="*/ 91958 w 1214923"/>
              <a:gd name="connsiteY44" fmla="*/ 1107377 h 1691662"/>
              <a:gd name="connsiteX45" fmla="*/ 214925 w 1214923"/>
              <a:gd name="connsiteY45" fmla="*/ 1157383 h 1691662"/>
              <a:gd name="connsiteX46" fmla="*/ 322463 w 1214923"/>
              <a:gd name="connsiteY46" fmla="*/ 1228161 h 1691662"/>
              <a:gd name="connsiteX47" fmla="*/ 235145 w 1214923"/>
              <a:gd name="connsiteY47" fmla="*/ 1221759 h 1691662"/>
              <a:gd name="connsiteX48" fmla="*/ 267875 w 1214923"/>
              <a:gd name="connsiteY48" fmla="*/ 1263023 h 1691662"/>
              <a:gd name="connsiteX49" fmla="*/ 395615 w 1214923"/>
              <a:gd name="connsiteY49" fmla="*/ 1319117 h 1691662"/>
              <a:gd name="connsiteX50" fmla="*/ 322827 w 1214923"/>
              <a:gd name="connsiteY50" fmla="*/ 1338837 h 1691662"/>
              <a:gd name="connsiteX51" fmla="*/ 247492 w 1214923"/>
              <a:gd name="connsiteY51" fmla="*/ 1296725 h 1691662"/>
              <a:gd name="connsiteX52" fmla="*/ 229880 w 1214923"/>
              <a:gd name="connsiteY52" fmla="*/ 1312259 h 1691662"/>
              <a:gd name="connsiteX53" fmla="*/ 146155 w 1214923"/>
              <a:gd name="connsiteY53" fmla="*/ 1230344 h 1691662"/>
              <a:gd name="connsiteX54" fmla="*/ 115389 w 1214923"/>
              <a:gd name="connsiteY54" fmla="*/ 1430369 h 1691662"/>
              <a:gd name="connsiteX55" fmla="*/ 349799 w 1214923"/>
              <a:gd name="connsiteY55" fmla="*/ 1480280 h 1691662"/>
              <a:gd name="connsiteX56" fmla="*/ 299507 w 1214923"/>
              <a:gd name="connsiteY56" fmla="*/ 1464659 h 1691662"/>
              <a:gd name="connsiteX57" fmla="*/ 318374 w 1214923"/>
              <a:gd name="connsiteY57" fmla="*/ 1496562 h 1691662"/>
              <a:gd name="connsiteX58" fmla="*/ 388280 w 1214923"/>
              <a:gd name="connsiteY58" fmla="*/ 1545717 h 1691662"/>
              <a:gd name="connsiteX59" fmla="*/ 348847 w 1214923"/>
              <a:gd name="connsiteY59" fmla="*/ 1542479 h 1691662"/>
              <a:gd name="connsiteX60" fmla="*/ 255883 w 1214923"/>
              <a:gd name="connsiteY60" fmla="*/ 1502664 h 1691662"/>
              <a:gd name="connsiteX61" fmla="*/ 255883 w 1214923"/>
              <a:gd name="connsiteY61" fmla="*/ 1502664 h 1691662"/>
              <a:gd name="connsiteX62" fmla="*/ 239976 w 1214923"/>
              <a:gd name="connsiteY62" fmla="*/ 1484281 h 1691662"/>
              <a:gd name="connsiteX63" fmla="*/ 203495 w 1214923"/>
              <a:gd name="connsiteY63" fmla="*/ 1484281 h 1691662"/>
              <a:gd name="connsiteX64" fmla="*/ 187303 w 1214923"/>
              <a:gd name="connsiteY64" fmla="*/ 1499140 h 1691662"/>
              <a:gd name="connsiteX65" fmla="*/ 490673 w 1214923"/>
              <a:gd name="connsiteY65" fmla="*/ 1673352 h 1691662"/>
              <a:gd name="connsiteX66" fmla="*/ 767123 w 1214923"/>
              <a:gd name="connsiteY66" fmla="*/ 1677527 h 1691662"/>
              <a:gd name="connsiteX67" fmla="*/ 967500 w 1214923"/>
              <a:gd name="connsiteY67" fmla="*/ 1594485 h 1691662"/>
              <a:gd name="connsiteX68" fmla="*/ 1152566 w 1214923"/>
              <a:gd name="connsiteY68" fmla="*/ 1394460 h 1691662"/>
              <a:gd name="connsiteX69" fmla="*/ 918822 w 1214923"/>
              <a:gd name="connsiteY69" fmla="*/ 1363507 h 1691662"/>
              <a:gd name="connsiteX70" fmla="*/ 802904 w 1214923"/>
              <a:gd name="connsiteY70" fmla="*/ 1350454 h 1691662"/>
              <a:gd name="connsiteX71" fmla="*/ 841956 w 1214923"/>
              <a:gd name="connsiteY71" fmla="*/ 1326547 h 1691662"/>
              <a:gd name="connsiteX72" fmla="*/ 1018286 w 1214923"/>
              <a:gd name="connsiteY72" fmla="*/ 1315425 h 1691662"/>
              <a:gd name="connsiteX73" fmla="*/ 980354 w 1214923"/>
              <a:gd name="connsiteY73" fmla="*/ 1268921 h 1691662"/>
              <a:gd name="connsiteX74" fmla="*/ 1091488 w 1214923"/>
              <a:gd name="connsiteY74" fmla="*/ 1221043 h 1691662"/>
              <a:gd name="connsiteX75" fmla="*/ 896580 w 1214923"/>
              <a:gd name="connsiteY75" fmla="*/ 1032638 h 1691662"/>
              <a:gd name="connsiteX76" fmla="*/ 1193429 w 1214923"/>
              <a:gd name="connsiteY76" fmla="*/ 899446 h 1691662"/>
              <a:gd name="connsiteX77" fmla="*/ 759089 w 1214923"/>
              <a:gd name="connsiteY77" fmla="*/ 61246 h 1691662"/>
              <a:gd name="connsiteX78" fmla="*/ 720989 w 1214923"/>
              <a:gd name="connsiteY78" fmla="*/ 145828 h 1691662"/>
              <a:gd name="connsiteX79" fmla="*/ 759089 w 1214923"/>
              <a:gd name="connsiteY79" fmla="*/ 61436 h 1691662"/>
              <a:gd name="connsiteX80" fmla="*/ 759089 w 1214923"/>
              <a:gd name="connsiteY80" fmla="*/ 61246 h 1691662"/>
              <a:gd name="connsiteX81" fmla="*/ 363611 w 1214923"/>
              <a:gd name="connsiteY81" fmla="*/ 545783 h 1691662"/>
              <a:gd name="connsiteX82" fmla="*/ 348275 w 1214923"/>
              <a:gd name="connsiteY82" fmla="*/ 553498 h 1691662"/>
              <a:gd name="connsiteX83" fmla="*/ 363611 w 1214923"/>
              <a:gd name="connsiteY83" fmla="*/ 545783 h 1691662"/>
              <a:gd name="connsiteX84" fmla="*/ 232451 w 1214923"/>
              <a:gd name="connsiteY84" fmla="*/ 523113 h 1691662"/>
              <a:gd name="connsiteX85" fmla="*/ 254694 w 1214923"/>
              <a:gd name="connsiteY85" fmla="*/ 664096 h 1691662"/>
              <a:gd name="connsiteX86" fmla="*/ 232451 w 1214923"/>
              <a:gd name="connsiteY86" fmla="*/ 523113 h 1691662"/>
              <a:gd name="connsiteX87" fmla="*/ 340084 w 1214923"/>
              <a:gd name="connsiteY87" fmla="*/ 692277 h 1691662"/>
              <a:gd name="connsiteX88" fmla="*/ 470767 w 1214923"/>
              <a:gd name="connsiteY88" fmla="*/ 684562 h 1691662"/>
              <a:gd name="connsiteX89" fmla="*/ 340084 w 1214923"/>
              <a:gd name="connsiteY89" fmla="*/ 691896 h 1691662"/>
              <a:gd name="connsiteX90" fmla="*/ 340084 w 1214923"/>
              <a:gd name="connsiteY90" fmla="*/ 692277 h 1691662"/>
              <a:gd name="connsiteX91" fmla="*/ 382375 w 1214923"/>
              <a:gd name="connsiteY91" fmla="*/ 615410 h 1691662"/>
              <a:gd name="connsiteX92" fmla="*/ 516868 w 1214923"/>
              <a:gd name="connsiteY92" fmla="*/ 688372 h 1691662"/>
              <a:gd name="connsiteX93" fmla="*/ 382661 w 1214923"/>
              <a:gd name="connsiteY93" fmla="*/ 615029 h 1691662"/>
              <a:gd name="connsiteX94" fmla="*/ 382375 w 1214923"/>
              <a:gd name="connsiteY94" fmla="*/ 615410 h 1691662"/>
              <a:gd name="connsiteX95" fmla="*/ 201400 w 1214923"/>
              <a:gd name="connsiteY95" fmla="*/ 907542 h 1691662"/>
              <a:gd name="connsiteX96" fmla="*/ 163300 w 1214923"/>
              <a:gd name="connsiteY96" fmla="*/ 838295 h 1691662"/>
              <a:gd name="connsiteX97" fmla="*/ 201686 w 1214923"/>
              <a:gd name="connsiteY97" fmla="*/ 907161 h 1691662"/>
              <a:gd name="connsiteX98" fmla="*/ 201400 w 1214923"/>
              <a:gd name="connsiteY98" fmla="*/ 907542 h 1691662"/>
              <a:gd name="connsiteX99" fmla="*/ 97811 w 1214923"/>
              <a:gd name="connsiteY99" fmla="*/ 1285557 h 1691662"/>
              <a:gd name="connsiteX100" fmla="*/ 123279 w 1214923"/>
              <a:gd name="connsiteY100" fmla="*/ 1264178 h 1691662"/>
              <a:gd name="connsiteX101" fmla="*/ 231975 w 1214923"/>
              <a:gd name="connsiteY101" fmla="*/ 1341501 h 1691662"/>
              <a:gd name="connsiteX102" fmla="*/ 97811 w 1214923"/>
              <a:gd name="connsiteY102" fmla="*/ 1285557 h 1691662"/>
              <a:gd name="connsiteX103" fmla="*/ 232928 w 1214923"/>
              <a:gd name="connsiteY103" fmla="*/ 1376077 h 1691662"/>
              <a:gd name="connsiteX104" fmla="*/ 279029 w 1214923"/>
              <a:gd name="connsiteY104" fmla="*/ 1379887 h 1691662"/>
              <a:gd name="connsiteX105" fmla="*/ 232451 w 1214923"/>
              <a:gd name="connsiteY105" fmla="*/ 1376077 h 1691662"/>
              <a:gd name="connsiteX106" fmla="*/ 232928 w 1214923"/>
              <a:gd name="connsiteY106" fmla="*/ 1376077 h 1691662"/>
              <a:gd name="connsiteX107" fmla="*/ 856244 w 1214923"/>
              <a:gd name="connsiteY107" fmla="*/ 715613 h 1691662"/>
              <a:gd name="connsiteX108" fmla="*/ 817635 w 1214923"/>
              <a:gd name="connsiteY108" fmla="*/ 708913 h 1691662"/>
              <a:gd name="connsiteX109" fmla="*/ 721084 w 1214923"/>
              <a:gd name="connsiteY109" fmla="*/ 657225 h 1691662"/>
              <a:gd name="connsiteX110" fmla="*/ 855767 w 1214923"/>
              <a:gd name="connsiteY110" fmla="*/ 715613 h 1691662"/>
              <a:gd name="connsiteX111" fmla="*/ 856244 w 1214923"/>
              <a:gd name="connsiteY111" fmla="*/ 715613 h 1691662"/>
              <a:gd name="connsiteX112" fmla="*/ 663458 w 1214923"/>
              <a:gd name="connsiteY112" fmla="*/ 722662 h 1691662"/>
              <a:gd name="connsiteX113" fmla="*/ 644408 w 1214923"/>
              <a:gd name="connsiteY113" fmla="*/ 807149 h 1691662"/>
              <a:gd name="connsiteX114" fmla="*/ 662981 w 1214923"/>
              <a:gd name="connsiteY114" fmla="*/ 723138 h 1691662"/>
              <a:gd name="connsiteX115" fmla="*/ 663458 w 1214923"/>
              <a:gd name="connsiteY115" fmla="*/ 722662 h 1691662"/>
              <a:gd name="connsiteX116" fmla="*/ 628882 w 1214923"/>
              <a:gd name="connsiteY116" fmla="*/ 753332 h 1691662"/>
              <a:gd name="connsiteX117" fmla="*/ 655742 w 1214923"/>
              <a:gd name="connsiteY117" fmla="*/ 726472 h 1691662"/>
              <a:gd name="connsiteX118" fmla="*/ 628406 w 1214923"/>
              <a:gd name="connsiteY118" fmla="*/ 753332 h 1691662"/>
              <a:gd name="connsiteX119" fmla="*/ 628882 w 1214923"/>
              <a:gd name="connsiteY119" fmla="*/ 753332 h 1691662"/>
              <a:gd name="connsiteX120" fmla="*/ 771090 w 1214923"/>
              <a:gd name="connsiteY120" fmla="*/ 757237 h 1691662"/>
              <a:gd name="connsiteX121" fmla="*/ 690318 w 1214923"/>
              <a:gd name="connsiteY121" fmla="*/ 822579 h 1691662"/>
              <a:gd name="connsiteX122" fmla="*/ 770614 w 1214923"/>
              <a:gd name="connsiteY122" fmla="*/ 757237 h 1691662"/>
              <a:gd name="connsiteX123" fmla="*/ 771090 w 1214923"/>
              <a:gd name="connsiteY123" fmla="*/ 757237 h 1691662"/>
              <a:gd name="connsiteX124" fmla="*/ 759565 w 1214923"/>
              <a:gd name="connsiteY124" fmla="*/ 538162 h 1691662"/>
              <a:gd name="connsiteX125" fmla="*/ 851767 w 1214923"/>
              <a:gd name="connsiteY125" fmla="*/ 480536 h 1691662"/>
              <a:gd name="connsiteX126" fmla="*/ 759089 w 1214923"/>
              <a:gd name="connsiteY126" fmla="*/ 538067 h 1691662"/>
              <a:gd name="connsiteX127" fmla="*/ 759565 w 1214923"/>
              <a:gd name="connsiteY127" fmla="*/ 538162 h 1691662"/>
              <a:gd name="connsiteX128" fmla="*/ 868213 w 1214923"/>
              <a:gd name="connsiteY128" fmla="*/ 356761 h 1691662"/>
              <a:gd name="connsiteX129" fmla="*/ 812619 w 1214923"/>
              <a:gd name="connsiteY129" fmla="*/ 442055 h 1691662"/>
              <a:gd name="connsiteX130" fmla="*/ 868213 w 1214923"/>
              <a:gd name="connsiteY130" fmla="*/ 356761 h 1691662"/>
              <a:gd name="connsiteX131" fmla="*/ 681841 w 1214923"/>
              <a:gd name="connsiteY131" fmla="*/ 323088 h 1691662"/>
              <a:gd name="connsiteX132" fmla="*/ 758803 w 1214923"/>
              <a:gd name="connsiteY132" fmla="*/ 430816 h 1691662"/>
              <a:gd name="connsiteX133" fmla="*/ 643455 w 1214923"/>
              <a:gd name="connsiteY133" fmla="*/ 396145 h 1691662"/>
              <a:gd name="connsiteX134" fmla="*/ 639550 w 1214923"/>
              <a:gd name="connsiteY134" fmla="*/ 438436 h 1691662"/>
              <a:gd name="connsiteX135" fmla="*/ 682127 w 1214923"/>
              <a:gd name="connsiteY135" fmla="*/ 323088 h 1691662"/>
              <a:gd name="connsiteX136" fmla="*/ 681841 w 1214923"/>
              <a:gd name="connsiteY136" fmla="*/ 323088 h 1691662"/>
              <a:gd name="connsiteX137" fmla="*/ 395477 w 1214923"/>
              <a:gd name="connsiteY137" fmla="*/ 216638 h 1691662"/>
              <a:gd name="connsiteX138" fmla="*/ 432956 w 1214923"/>
              <a:gd name="connsiteY138" fmla="*/ 194566 h 1691662"/>
              <a:gd name="connsiteX139" fmla="*/ 564476 w 1214923"/>
              <a:gd name="connsiteY139" fmla="*/ 247666 h 1691662"/>
              <a:gd name="connsiteX140" fmla="*/ 558873 w 1214923"/>
              <a:gd name="connsiteY140" fmla="*/ 299942 h 1691662"/>
              <a:gd name="connsiteX141" fmla="*/ 395477 w 1214923"/>
              <a:gd name="connsiteY141" fmla="*/ 216638 h 1691662"/>
              <a:gd name="connsiteX142" fmla="*/ 470767 w 1214923"/>
              <a:gd name="connsiteY142" fmla="*/ 361188 h 1691662"/>
              <a:gd name="connsiteX143" fmla="*/ 566874 w 1214923"/>
              <a:gd name="connsiteY143" fmla="*/ 503396 h 1691662"/>
              <a:gd name="connsiteX144" fmla="*/ 470767 w 1214923"/>
              <a:gd name="connsiteY144" fmla="*/ 361188 h 1691662"/>
              <a:gd name="connsiteX145" fmla="*/ 632216 w 1214923"/>
              <a:gd name="connsiteY145" fmla="*/ 475419 h 1691662"/>
              <a:gd name="connsiteX146" fmla="*/ 759089 w 1214923"/>
              <a:gd name="connsiteY146" fmla="*/ 438055 h 1691662"/>
              <a:gd name="connsiteX147" fmla="*/ 640217 w 1214923"/>
              <a:gd name="connsiteY147" fmla="*/ 641593 h 1691662"/>
              <a:gd name="connsiteX148" fmla="*/ 622468 w 1214923"/>
              <a:gd name="connsiteY148" fmla="*/ 453581 h 1691662"/>
              <a:gd name="connsiteX149" fmla="*/ 632216 w 1214923"/>
              <a:gd name="connsiteY149" fmla="*/ 475419 h 1691662"/>
              <a:gd name="connsiteX150" fmla="*/ 686032 w 1214923"/>
              <a:gd name="connsiteY150" fmla="*/ 837819 h 1691662"/>
              <a:gd name="connsiteX151" fmla="*/ 628310 w 1214923"/>
              <a:gd name="connsiteY151" fmla="*/ 930116 h 1691662"/>
              <a:gd name="connsiteX152" fmla="*/ 686032 w 1214923"/>
              <a:gd name="connsiteY152" fmla="*/ 837914 h 1691662"/>
              <a:gd name="connsiteX153" fmla="*/ 686032 w 1214923"/>
              <a:gd name="connsiteY153" fmla="*/ 837819 h 1691662"/>
              <a:gd name="connsiteX154" fmla="*/ 743658 w 1214923"/>
              <a:gd name="connsiteY154" fmla="*/ 1291400 h 1691662"/>
              <a:gd name="connsiteX155" fmla="*/ 547634 w 1214923"/>
              <a:gd name="connsiteY155" fmla="*/ 1206818 h 1691662"/>
              <a:gd name="connsiteX156" fmla="*/ 573446 w 1214923"/>
              <a:gd name="connsiteY156" fmla="*/ 1222439 h 1691662"/>
              <a:gd name="connsiteX157" fmla="*/ 603450 w 1214923"/>
              <a:gd name="connsiteY157" fmla="*/ 1227487 h 1691662"/>
              <a:gd name="connsiteX158" fmla="*/ 743658 w 1214923"/>
              <a:gd name="connsiteY158" fmla="*/ 1291495 h 1691662"/>
              <a:gd name="connsiteX159" fmla="*/ 743658 w 1214923"/>
              <a:gd name="connsiteY159" fmla="*/ 1291400 h 1691662"/>
              <a:gd name="connsiteX160" fmla="*/ 556465 w 1214923"/>
              <a:gd name="connsiteY160" fmla="*/ 950327 h 1691662"/>
              <a:gd name="connsiteX161" fmla="*/ 689842 w 1214923"/>
              <a:gd name="connsiteY161" fmla="*/ 1122236 h 1691662"/>
              <a:gd name="connsiteX162" fmla="*/ 568651 w 1214923"/>
              <a:gd name="connsiteY162" fmla="*/ 984541 h 1691662"/>
              <a:gd name="connsiteX163" fmla="*/ 556465 w 1214923"/>
              <a:gd name="connsiteY163" fmla="*/ 950327 h 1691662"/>
              <a:gd name="connsiteX164" fmla="*/ 351609 w 1214923"/>
              <a:gd name="connsiteY164" fmla="*/ 1045464 h 1691662"/>
              <a:gd name="connsiteX165" fmla="*/ 382375 w 1214923"/>
              <a:gd name="connsiteY165" fmla="*/ 887825 h 1691662"/>
              <a:gd name="connsiteX166" fmla="*/ 351609 w 1214923"/>
              <a:gd name="connsiteY166" fmla="*/ 1045559 h 1691662"/>
              <a:gd name="connsiteX167" fmla="*/ 351609 w 1214923"/>
              <a:gd name="connsiteY167" fmla="*/ 1045464 h 1691662"/>
              <a:gd name="connsiteX168" fmla="*/ 420761 w 1214923"/>
              <a:gd name="connsiteY168" fmla="*/ 1054969 h 1691662"/>
              <a:gd name="connsiteX169" fmla="*/ 605260 w 1214923"/>
              <a:gd name="connsiteY169" fmla="*/ 1180338 h 1691662"/>
              <a:gd name="connsiteX170" fmla="*/ 420761 w 1214923"/>
              <a:gd name="connsiteY170" fmla="*/ 1054969 h 1691662"/>
              <a:gd name="connsiteX171" fmla="*/ 366944 w 1214923"/>
              <a:gd name="connsiteY171" fmla="*/ 1414272 h 1691662"/>
              <a:gd name="connsiteX172" fmla="*/ 597640 w 1214923"/>
              <a:gd name="connsiteY172" fmla="*/ 1460468 h 1691662"/>
              <a:gd name="connsiteX173" fmla="*/ 366944 w 1214923"/>
              <a:gd name="connsiteY173" fmla="*/ 1414463 h 1691662"/>
              <a:gd name="connsiteX174" fmla="*/ 366944 w 1214923"/>
              <a:gd name="connsiteY174" fmla="*/ 1414272 h 1691662"/>
              <a:gd name="connsiteX175" fmla="*/ 597035 w 1214923"/>
              <a:gd name="connsiteY175" fmla="*/ 1664464 h 1691662"/>
              <a:gd name="connsiteX176" fmla="*/ 471148 w 1214923"/>
              <a:gd name="connsiteY176" fmla="*/ 1649777 h 1691662"/>
              <a:gd name="connsiteX177" fmla="*/ 401901 w 1214923"/>
              <a:gd name="connsiteY177" fmla="*/ 1579817 h 1691662"/>
              <a:gd name="connsiteX178" fmla="*/ 582412 w 1214923"/>
              <a:gd name="connsiteY178" fmla="*/ 1645158 h 1691662"/>
              <a:gd name="connsiteX179" fmla="*/ 597035 w 1214923"/>
              <a:gd name="connsiteY179" fmla="*/ 1664464 h 1691662"/>
              <a:gd name="connsiteX180" fmla="*/ 616785 w 1214923"/>
              <a:gd name="connsiteY180" fmla="*/ 1564196 h 1691662"/>
              <a:gd name="connsiteX181" fmla="*/ 555349 w 1214923"/>
              <a:gd name="connsiteY181" fmla="*/ 1541145 h 1691662"/>
              <a:gd name="connsiteX182" fmla="*/ 638597 w 1214923"/>
              <a:gd name="connsiteY182" fmla="*/ 1493520 h 1691662"/>
              <a:gd name="connsiteX183" fmla="*/ 752034 w 1214923"/>
              <a:gd name="connsiteY183" fmla="*/ 1535463 h 1691662"/>
              <a:gd name="connsiteX184" fmla="*/ 616785 w 1214923"/>
              <a:gd name="connsiteY184" fmla="*/ 1564386 h 1691662"/>
              <a:gd name="connsiteX185" fmla="*/ 616785 w 1214923"/>
              <a:gd name="connsiteY185" fmla="*/ 1564196 h 1691662"/>
              <a:gd name="connsiteX186" fmla="*/ 811979 w 1214923"/>
              <a:gd name="connsiteY186" fmla="*/ 1595484 h 1691662"/>
              <a:gd name="connsiteX187" fmla="*/ 812771 w 1214923"/>
              <a:gd name="connsiteY187" fmla="*/ 1652594 h 1691662"/>
              <a:gd name="connsiteX188" fmla="*/ 704225 w 1214923"/>
              <a:gd name="connsiteY188" fmla="*/ 1665256 h 1691662"/>
              <a:gd name="connsiteX189" fmla="*/ 651942 w 1214923"/>
              <a:gd name="connsiteY189" fmla="*/ 1653111 h 1691662"/>
              <a:gd name="connsiteX190" fmla="*/ 811979 w 1214923"/>
              <a:gd name="connsiteY190" fmla="*/ 1595484 h 1691662"/>
              <a:gd name="connsiteX191" fmla="*/ 857863 w 1214923"/>
              <a:gd name="connsiteY191" fmla="*/ 1591056 h 1691662"/>
              <a:gd name="connsiteX192" fmla="*/ 838813 w 1214923"/>
              <a:gd name="connsiteY192" fmla="*/ 1568958 h 1691662"/>
              <a:gd name="connsiteX193" fmla="*/ 836146 w 1214923"/>
              <a:gd name="connsiteY193" fmla="*/ 1564291 h 1691662"/>
              <a:gd name="connsiteX194" fmla="*/ 955179 w 1214923"/>
              <a:gd name="connsiteY194" fmla="*/ 1500720 h 1691662"/>
              <a:gd name="connsiteX195" fmla="*/ 1066493 w 1214923"/>
              <a:gd name="connsiteY195" fmla="*/ 1492065 h 1691662"/>
              <a:gd name="connsiteX196" fmla="*/ 857863 w 1214923"/>
              <a:gd name="connsiteY196" fmla="*/ 1591247 h 1691662"/>
              <a:gd name="connsiteX197" fmla="*/ 857863 w 1214923"/>
              <a:gd name="connsiteY197" fmla="*/ 1591056 h 1691662"/>
              <a:gd name="connsiteX198" fmla="*/ 1054979 w 1214923"/>
              <a:gd name="connsiteY198" fmla="*/ 1445037 h 1691662"/>
              <a:gd name="connsiteX199" fmla="*/ 916632 w 1214923"/>
              <a:gd name="connsiteY199" fmla="*/ 1468184 h 1691662"/>
              <a:gd name="connsiteX200" fmla="*/ 1028170 w 1214923"/>
              <a:gd name="connsiteY200" fmla="*/ 1445228 h 1691662"/>
              <a:gd name="connsiteX201" fmla="*/ 1054979 w 1214923"/>
              <a:gd name="connsiteY201" fmla="*/ 1445037 h 1691662"/>
              <a:gd name="connsiteX202" fmla="*/ 862816 w 1214923"/>
              <a:gd name="connsiteY202" fmla="*/ 1410462 h 1691662"/>
              <a:gd name="connsiteX203" fmla="*/ 647551 w 1214923"/>
              <a:gd name="connsiteY203" fmla="*/ 1448562 h 1691662"/>
              <a:gd name="connsiteX204" fmla="*/ 862816 w 1214923"/>
              <a:gd name="connsiteY204" fmla="*/ 1410653 h 1691662"/>
              <a:gd name="connsiteX205" fmla="*/ 862816 w 1214923"/>
              <a:gd name="connsiteY205" fmla="*/ 1410462 h 1691662"/>
              <a:gd name="connsiteX206" fmla="*/ 689842 w 1214923"/>
              <a:gd name="connsiteY206" fmla="*/ 1391412 h 1691662"/>
              <a:gd name="connsiteX207" fmla="*/ 924347 w 1214923"/>
              <a:gd name="connsiteY207" fmla="*/ 1306830 h 1691662"/>
              <a:gd name="connsiteX208" fmla="*/ 689842 w 1214923"/>
              <a:gd name="connsiteY208" fmla="*/ 1391412 h 1691662"/>
              <a:gd name="connsiteX209" fmla="*/ 1162663 w 1214923"/>
              <a:gd name="connsiteY209" fmla="*/ 1057085 h 1691662"/>
              <a:gd name="connsiteX210" fmla="*/ 1148756 w 1214923"/>
              <a:gd name="connsiteY210" fmla="*/ 1134428 h 1691662"/>
              <a:gd name="connsiteX211" fmla="*/ 1066841 w 1214923"/>
              <a:gd name="connsiteY211" fmla="*/ 1139762 h 1691662"/>
              <a:gd name="connsiteX212" fmla="*/ 1035790 w 1214923"/>
              <a:gd name="connsiteY212" fmla="*/ 1087755 h 1691662"/>
              <a:gd name="connsiteX213" fmla="*/ 1162663 w 1214923"/>
              <a:gd name="connsiteY213" fmla="*/ 1057085 h 1691662"/>
              <a:gd name="connsiteX214" fmla="*/ 987913 w 1214923"/>
              <a:gd name="connsiteY214" fmla="*/ 1181170 h 1691662"/>
              <a:gd name="connsiteX215" fmla="*/ 958923 w 1214923"/>
              <a:gd name="connsiteY215" fmla="*/ 1264444 h 1691662"/>
              <a:gd name="connsiteX216" fmla="*/ 905107 w 1214923"/>
              <a:gd name="connsiteY216" fmla="*/ 1118330 h 1691662"/>
              <a:gd name="connsiteX217" fmla="*/ 987913 w 1214923"/>
              <a:gd name="connsiteY217" fmla="*/ 1181170 h 1691662"/>
              <a:gd name="connsiteX0" fmla="*/ 1193429 w 1214923"/>
              <a:gd name="connsiteY0" fmla="*/ 899446 h 1691662"/>
              <a:gd name="connsiteX1" fmla="*/ 1157319 w 1214923"/>
              <a:gd name="connsiteY1" fmla="*/ 831924 h 1691662"/>
              <a:gd name="connsiteX2" fmla="*/ 1019985 w 1214923"/>
              <a:gd name="connsiteY2" fmla="*/ 885740 h 1691662"/>
              <a:gd name="connsiteX3" fmla="*/ 963019 w 1214923"/>
              <a:gd name="connsiteY3" fmla="*/ 860965 h 1691662"/>
              <a:gd name="connsiteX4" fmla="*/ 1035980 w 1214923"/>
              <a:gd name="connsiteY4" fmla="*/ 795623 h 1691662"/>
              <a:gd name="connsiteX5" fmla="*/ 893772 w 1214923"/>
              <a:gd name="connsiteY5" fmla="*/ 930212 h 1691662"/>
              <a:gd name="connsiteX6" fmla="*/ 951398 w 1214923"/>
              <a:gd name="connsiteY6" fmla="*/ 937927 h 1691662"/>
              <a:gd name="connsiteX7" fmla="*/ 862911 w 1214923"/>
              <a:gd name="connsiteY7" fmla="*/ 964787 h 1691662"/>
              <a:gd name="connsiteX8" fmla="*/ 813000 w 1214923"/>
              <a:gd name="connsiteY8" fmla="*/ 991648 h 1691662"/>
              <a:gd name="connsiteX9" fmla="*/ 905202 w 1214923"/>
              <a:gd name="connsiteY9" fmla="*/ 872585 h 1691662"/>
              <a:gd name="connsiteX10" fmla="*/ 1062841 w 1214923"/>
              <a:gd name="connsiteY10" fmla="*/ 784098 h 1691662"/>
              <a:gd name="connsiteX11" fmla="*/ 1113873 w 1214923"/>
              <a:gd name="connsiteY11" fmla="*/ 670346 h 1691662"/>
              <a:gd name="connsiteX12" fmla="*/ 1028265 w 1214923"/>
              <a:gd name="connsiteY12" fmla="*/ 722567 h 1691662"/>
              <a:gd name="connsiteX13" fmla="*/ 1003881 w 1214923"/>
              <a:gd name="connsiteY13" fmla="*/ 692468 h 1691662"/>
              <a:gd name="connsiteX14" fmla="*/ 1005881 w 1214923"/>
              <a:gd name="connsiteY14" fmla="*/ 661511 h 1691662"/>
              <a:gd name="connsiteX15" fmla="*/ 1065794 w 1214923"/>
              <a:gd name="connsiteY15" fmla="*/ 651415 h 1691662"/>
              <a:gd name="connsiteX16" fmla="*/ 1087938 w 1214923"/>
              <a:gd name="connsiteY16" fmla="*/ 638205 h 1691662"/>
              <a:gd name="connsiteX17" fmla="*/ 739848 w 1214923"/>
              <a:gd name="connsiteY17" fmla="*/ 595694 h 1691662"/>
              <a:gd name="connsiteX18" fmla="*/ 716893 w 1214923"/>
              <a:gd name="connsiteY18" fmla="*/ 318992 h 1691662"/>
              <a:gd name="connsiteX19" fmla="*/ 920537 w 1214923"/>
              <a:gd name="connsiteY19" fmla="*/ 246031 h 1691662"/>
              <a:gd name="connsiteX20" fmla="*/ 682412 w 1214923"/>
              <a:gd name="connsiteY20" fmla="*/ 238316 h 1691662"/>
              <a:gd name="connsiteX21" fmla="*/ 928538 w 1214923"/>
              <a:gd name="connsiteY21" fmla="*/ 226790 h 1691662"/>
              <a:gd name="connsiteX22" fmla="*/ 720893 w 1214923"/>
              <a:gd name="connsiteY22" fmla="*/ 196025 h 1691662"/>
              <a:gd name="connsiteX23" fmla="*/ 736229 w 1214923"/>
              <a:gd name="connsiteY23" fmla="*/ 49911 h 1691662"/>
              <a:gd name="connsiteX24" fmla="*/ 663267 w 1214923"/>
              <a:gd name="connsiteY24" fmla="*/ 0 h 1691662"/>
              <a:gd name="connsiteX25" fmla="*/ 625167 w 1214923"/>
              <a:gd name="connsiteY25" fmla="*/ 103727 h 1691662"/>
              <a:gd name="connsiteX26" fmla="*/ 625167 w 1214923"/>
              <a:gd name="connsiteY26" fmla="*/ 288322 h 1691662"/>
              <a:gd name="connsiteX27" fmla="*/ 336845 w 1214923"/>
              <a:gd name="connsiteY27" fmla="*/ 261366 h 1691662"/>
              <a:gd name="connsiteX28" fmla="*/ 367611 w 1214923"/>
              <a:gd name="connsiteY28" fmla="*/ 307467 h 1691662"/>
              <a:gd name="connsiteX29" fmla="*/ 579066 w 1214923"/>
              <a:gd name="connsiteY29" fmla="*/ 615029 h 1691662"/>
              <a:gd name="connsiteX30" fmla="*/ 263884 w 1214923"/>
              <a:gd name="connsiteY30" fmla="*/ 496585 h 1691662"/>
              <a:gd name="connsiteX31" fmla="*/ 233118 w 1214923"/>
              <a:gd name="connsiteY31" fmla="*/ 714947 h 1691662"/>
              <a:gd name="connsiteX32" fmla="*/ 532965 w 1214923"/>
              <a:gd name="connsiteY32" fmla="*/ 807149 h 1691662"/>
              <a:gd name="connsiteX33" fmla="*/ 502390 w 1214923"/>
              <a:gd name="connsiteY33" fmla="*/ 816184 h 1691662"/>
              <a:gd name="connsiteX34" fmla="*/ 464290 w 1214923"/>
              <a:gd name="connsiteY34" fmla="*/ 772763 h 1691662"/>
              <a:gd name="connsiteX35" fmla="*/ 375231 w 1214923"/>
              <a:gd name="connsiteY35" fmla="*/ 788670 h 1691662"/>
              <a:gd name="connsiteX36" fmla="*/ 418189 w 1214923"/>
              <a:gd name="connsiteY36" fmla="*/ 826770 h 1691662"/>
              <a:gd name="connsiteX37" fmla="*/ 333607 w 1214923"/>
              <a:gd name="connsiteY37" fmla="*/ 826770 h 1691662"/>
              <a:gd name="connsiteX38" fmla="*/ 276457 w 1214923"/>
              <a:gd name="connsiteY38" fmla="*/ 857536 h 1691662"/>
              <a:gd name="connsiteX39" fmla="*/ 288458 w 1214923"/>
              <a:gd name="connsiteY39" fmla="*/ 766001 h 1691662"/>
              <a:gd name="connsiteX40" fmla="*/ 138059 w 1214923"/>
              <a:gd name="connsiteY40" fmla="*/ 911352 h 1691662"/>
              <a:gd name="connsiteX41" fmla="*/ 237976 w 1214923"/>
              <a:gd name="connsiteY41" fmla="*/ 961358 h 1691662"/>
              <a:gd name="connsiteX42" fmla="*/ 75102 w 1214923"/>
              <a:gd name="connsiteY42" fmla="*/ 1025783 h 1691662"/>
              <a:gd name="connsiteX43" fmla="*/ 80432 w 1214923"/>
              <a:gd name="connsiteY43" fmla="*/ 915162 h 1691662"/>
              <a:gd name="connsiteX44" fmla="*/ 91958 w 1214923"/>
              <a:gd name="connsiteY44" fmla="*/ 1107377 h 1691662"/>
              <a:gd name="connsiteX45" fmla="*/ 214925 w 1214923"/>
              <a:gd name="connsiteY45" fmla="*/ 1157383 h 1691662"/>
              <a:gd name="connsiteX46" fmla="*/ 322463 w 1214923"/>
              <a:gd name="connsiteY46" fmla="*/ 1228161 h 1691662"/>
              <a:gd name="connsiteX47" fmla="*/ 235145 w 1214923"/>
              <a:gd name="connsiteY47" fmla="*/ 1221759 h 1691662"/>
              <a:gd name="connsiteX48" fmla="*/ 267875 w 1214923"/>
              <a:gd name="connsiteY48" fmla="*/ 1263023 h 1691662"/>
              <a:gd name="connsiteX49" fmla="*/ 395615 w 1214923"/>
              <a:gd name="connsiteY49" fmla="*/ 1319117 h 1691662"/>
              <a:gd name="connsiteX50" fmla="*/ 322827 w 1214923"/>
              <a:gd name="connsiteY50" fmla="*/ 1338837 h 1691662"/>
              <a:gd name="connsiteX51" fmla="*/ 247492 w 1214923"/>
              <a:gd name="connsiteY51" fmla="*/ 1296725 h 1691662"/>
              <a:gd name="connsiteX52" fmla="*/ 229880 w 1214923"/>
              <a:gd name="connsiteY52" fmla="*/ 1312259 h 1691662"/>
              <a:gd name="connsiteX53" fmla="*/ 146155 w 1214923"/>
              <a:gd name="connsiteY53" fmla="*/ 1230344 h 1691662"/>
              <a:gd name="connsiteX54" fmla="*/ 115389 w 1214923"/>
              <a:gd name="connsiteY54" fmla="*/ 1430369 h 1691662"/>
              <a:gd name="connsiteX55" fmla="*/ 349799 w 1214923"/>
              <a:gd name="connsiteY55" fmla="*/ 1480280 h 1691662"/>
              <a:gd name="connsiteX56" fmla="*/ 299507 w 1214923"/>
              <a:gd name="connsiteY56" fmla="*/ 1464659 h 1691662"/>
              <a:gd name="connsiteX57" fmla="*/ 318374 w 1214923"/>
              <a:gd name="connsiteY57" fmla="*/ 1496562 h 1691662"/>
              <a:gd name="connsiteX58" fmla="*/ 388280 w 1214923"/>
              <a:gd name="connsiteY58" fmla="*/ 1545717 h 1691662"/>
              <a:gd name="connsiteX59" fmla="*/ 348847 w 1214923"/>
              <a:gd name="connsiteY59" fmla="*/ 1542479 h 1691662"/>
              <a:gd name="connsiteX60" fmla="*/ 255883 w 1214923"/>
              <a:gd name="connsiteY60" fmla="*/ 1502664 h 1691662"/>
              <a:gd name="connsiteX61" fmla="*/ 255883 w 1214923"/>
              <a:gd name="connsiteY61" fmla="*/ 1502664 h 1691662"/>
              <a:gd name="connsiteX62" fmla="*/ 239976 w 1214923"/>
              <a:gd name="connsiteY62" fmla="*/ 1484281 h 1691662"/>
              <a:gd name="connsiteX63" fmla="*/ 203495 w 1214923"/>
              <a:gd name="connsiteY63" fmla="*/ 1484281 h 1691662"/>
              <a:gd name="connsiteX64" fmla="*/ 187303 w 1214923"/>
              <a:gd name="connsiteY64" fmla="*/ 1499140 h 1691662"/>
              <a:gd name="connsiteX65" fmla="*/ 490673 w 1214923"/>
              <a:gd name="connsiteY65" fmla="*/ 1673352 h 1691662"/>
              <a:gd name="connsiteX66" fmla="*/ 767123 w 1214923"/>
              <a:gd name="connsiteY66" fmla="*/ 1677527 h 1691662"/>
              <a:gd name="connsiteX67" fmla="*/ 967500 w 1214923"/>
              <a:gd name="connsiteY67" fmla="*/ 1594485 h 1691662"/>
              <a:gd name="connsiteX68" fmla="*/ 1152566 w 1214923"/>
              <a:gd name="connsiteY68" fmla="*/ 1394460 h 1691662"/>
              <a:gd name="connsiteX69" fmla="*/ 918822 w 1214923"/>
              <a:gd name="connsiteY69" fmla="*/ 1363507 h 1691662"/>
              <a:gd name="connsiteX70" fmla="*/ 802904 w 1214923"/>
              <a:gd name="connsiteY70" fmla="*/ 1350454 h 1691662"/>
              <a:gd name="connsiteX71" fmla="*/ 841956 w 1214923"/>
              <a:gd name="connsiteY71" fmla="*/ 1326547 h 1691662"/>
              <a:gd name="connsiteX72" fmla="*/ 1018286 w 1214923"/>
              <a:gd name="connsiteY72" fmla="*/ 1315425 h 1691662"/>
              <a:gd name="connsiteX73" fmla="*/ 980354 w 1214923"/>
              <a:gd name="connsiteY73" fmla="*/ 1268921 h 1691662"/>
              <a:gd name="connsiteX74" fmla="*/ 1091488 w 1214923"/>
              <a:gd name="connsiteY74" fmla="*/ 1221043 h 1691662"/>
              <a:gd name="connsiteX75" fmla="*/ 896580 w 1214923"/>
              <a:gd name="connsiteY75" fmla="*/ 1032638 h 1691662"/>
              <a:gd name="connsiteX76" fmla="*/ 1193429 w 1214923"/>
              <a:gd name="connsiteY76" fmla="*/ 899446 h 1691662"/>
              <a:gd name="connsiteX77" fmla="*/ 759089 w 1214923"/>
              <a:gd name="connsiteY77" fmla="*/ 61246 h 1691662"/>
              <a:gd name="connsiteX78" fmla="*/ 720989 w 1214923"/>
              <a:gd name="connsiteY78" fmla="*/ 145828 h 1691662"/>
              <a:gd name="connsiteX79" fmla="*/ 759089 w 1214923"/>
              <a:gd name="connsiteY79" fmla="*/ 61436 h 1691662"/>
              <a:gd name="connsiteX80" fmla="*/ 759089 w 1214923"/>
              <a:gd name="connsiteY80" fmla="*/ 61246 h 1691662"/>
              <a:gd name="connsiteX81" fmla="*/ 363611 w 1214923"/>
              <a:gd name="connsiteY81" fmla="*/ 545783 h 1691662"/>
              <a:gd name="connsiteX82" fmla="*/ 348275 w 1214923"/>
              <a:gd name="connsiteY82" fmla="*/ 553498 h 1691662"/>
              <a:gd name="connsiteX83" fmla="*/ 363611 w 1214923"/>
              <a:gd name="connsiteY83" fmla="*/ 545783 h 1691662"/>
              <a:gd name="connsiteX84" fmla="*/ 232451 w 1214923"/>
              <a:gd name="connsiteY84" fmla="*/ 523113 h 1691662"/>
              <a:gd name="connsiteX85" fmla="*/ 254694 w 1214923"/>
              <a:gd name="connsiteY85" fmla="*/ 664096 h 1691662"/>
              <a:gd name="connsiteX86" fmla="*/ 232451 w 1214923"/>
              <a:gd name="connsiteY86" fmla="*/ 523113 h 1691662"/>
              <a:gd name="connsiteX87" fmla="*/ 340084 w 1214923"/>
              <a:gd name="connsiteY87" fmla="*/ 692277 h 1691662"/>
              <a:gd name="connsiteX88" fmla="*/ 470767 w 1214923"/>
              <a:gd name="connsiteY88" fmla="*/ 684562 h 1691662"/>
              <a:gd name="connsiteX89" fmla="*/ 340084 w 1214923"/>
              <a:gd name="connsiteY89" fmla="*/ 691896 h 1691662"/>
              <a:gd name="connsiteX90" fmla="*/ 340084 w 1214923"/>
              <a:gd name="connsiteY90" fmla="*/ 692277 h 1691662"/>
              <a:gd name="connsiteX91" fmla="*/ 382375 w 1214923"/>
              <a:gd name="connsiteY91" fmla="*/ 615410 h 1691662"/>
              <a:gd name="connsiteX92" fmla="*/ 516868 w 1214923"/>
              <a:gd name="connsiteY92" fmla="*/ 688372 h 1691662"/>
              <a:gd name="connsiteX93" fmla="*/ 382661 w 1214923"/>
              <a:gd name="connsiteY93" fmla="*/ 615029 h 1691662"/>
              <a:gd name="connsiteX94" fmla="*/ 382375 w 1214923"/>
              <a:gd name="connsiteY94" fmla="*/ 615410 h 1691662"/>
              <a:gd name="connsiteX95" fmla="*/ 201400 w 1214923"/>
              <a:gd name="connsiteY95" fmla="*/ 907542 h 1691662"/>
              <a:gd name="connsiteX96" fmla="*/ 163300 w 1214923"/>
              <a:gd name="connsiteY96" fmla="*/ 838295 h 1691662"/>
              <a:gd name="connsiteX97" fmla="*/ 201686 w 1214923"/>
              <a:gd name="connsiteY97" fmla="*/ 907161 h 1691662"/>
              <a:gd name="connsiteX98" fmla="*/ 201400 w 1214923"/>
              <a:gd name="connsiteY98" fmla="*/ 907542 h 1691662"/>
              <a:gd name="connsiteX99" fmla="*/ 97811 w 1214923"/>
              <a:gd name="connsiteY99" fmla="*/ 1285557 h 1691662"/>
              <a:gd name="connsiteX100" fmla="*/ 123279 w 1214923"/>
              <a:gd name="connsiteY100" fmla="*/ 1264178 h 1691662"/>
              <a:gd name="connsiteX101" fmla="*/ 231975 w 1214923"/>
              <a:gd name="connsiteY101" fmla="*/ 1341501 h 1691662"/>
              <a:gd name="connsiteX102" fmla="*/ 97811 w 1214923"/>
              <a:gd name="connsiteY102" fmla="*/ 1285557 h 1691662"/>
              <a:gd name="connsiteX103" fmla="*/ 232928 w 1214923"/>
              <a:gd name="connsiteY103" fmla="*/ 1376077 h 1691662"/>
              <a:gd name="connsiteX104" fmla="*/ 279029 w 1214923"/>
              <a:gd name="connsiteY104" fmla="*/ 1379887 h 1691662"/>
              <a:gd name="connsiteX105" fmla="*/ 232451 w 1214923"/>
              <a:gd name="connsiteY105" fmla="*/ 1376077 h 1691662"/>
              <a:gd name="connsiteX106" fmla="*/ 232928 w 1214923"/>
              <a:gd name="connsiteY106" fmla="*/ 1376077 h 1691662"/>
              <a:gd name="connsiteX107" fmla="*/ 856244 w 1214923"/>
              <a:gd name="connsiteY107" fmla="*/ 715613 h 1691662"/>
              <a:gd name="connsiteX108" fmla="*/ 817635 w 1214923"/>
              <a:gd name="connsiteY108" fmla="*/ 708913 h 1691662"/>
              <a:gd name="connsiteX109" fmla="*/ 721084 w 1214923"/>
              <a:gd name="connsiteY109" fmla="*/ 657225 h 1691662"/>
              <a:gd name="connsiteX110" fmla="*/ 855767 w 1214923"/>
              <a:gd name="connsiteY110" fmla="*/ 715613 h 1691662"/>
              <a:gd name="connsiteX111" fmla="*/ 856244 w 1214923"/>
              <a:gd name="connsiteY111" fmla="*/ 715613 h 1691662"/>
              <a:gd name="connsiteX112" fmla="*/ 663458 w 1214923"/>
              <a:gd name="connsiteY112" fmla="*/ 722662 h 1691662"/>
              <a:gd name="connsiteX113" fmla="*/ 644408 w 1214923"/>
              <a:gd name="connsiteY113" fmla="*/ 807149 h 1691662"/>
              <a:gd name="connsiteX114" fmla="*/ 662981 w 1214923"/>
              <a:gd name="connsiteY114" fmla="*/ 723138 h 1691662"/>
              <a:gd name="connsiteX115" fmla="*/ 663458 w 1214923"/>
              <a:gd name="connsiteY115" fmla="*/ 722662 h 1691662"/>
              <a:gd name="connsiteX116" fmla="*/ 628882 w 1214923"/>
              <a:gd name="connsiteY116" fmla="*/ 753332 h 1691662"/>
              <a:gd name="connsiteX117" fmla="*/ 655742 w 1214923"/>
              <a:gd name="connsiteY117" fmla="*/ 726472 h 1691662"/>
              <a:gd name="connsiteX118" fmla="*/ 628406 w 1214923"/>
              <a:gd name="connsiteY118" fmla="*/ 753332 h 1691662"/>
              <a:gd name="connsiteX119" fmla="*/ 628882 w 1214923"/>
              <a:gd name="connsiteY119" fmla="*/ 753332 h 1691662"/>
              <a:gd name="connsiteX120" fmla="*/ 771090 w 1214923"/>
              <a:gd name="connsiteY120" fmla="*/ 757237 h 1691662"/>
              <a:gd name="connsiteX121" fmla="*/ 690318 w 1214923"/>
              <a:gd name="connsiteY121" fmla="*/ 822579 h 1691662"/>
              <a:gd name="connsiteX122" fmla="*/ 770614 w 1214923"/>
              <a:gd name="connsiteY122" fmla="*/ 757237 h 1691662"/>
              <a:gd name="connsiteX123" fmla="*/ 771090 w 1214923"/>
              <a:gd name="connsiteY123" fmla="*/ 757237 h 1691662"/>
              <a:gd name="connsiteX124" fmla="*/ 759565 w 1214923"/>
              <a:gd name="connsiteY124" fmla="*/ 538162 h 1691662"/>
              <a:gd name="connsiteX125" fmla="*/ 851767 w 1214923"/>
              <a:gd name="connsiteY125" fmla="*/ 480536 h 1691662"/>
              <a:gd name="connsiteX126" fmla="*/ 759089 w 1214923"/>
              <a:gd name="connsiteY126" fmla="*/ 538067 h 1691662"/>
              <a:gd name="connsiteX127" fmla="*/ 759565 w 1214923"/>
              <a:gd name="connsiteY127" fmla="*/ 538162 h 1691662"/>
              <a:gd name="connsiteX128" fmla="*/ 868213 w 1214923"/>
              <a:gd name="connsiteY128" fmla="*/ 356761 h 1691662"/>
              <a:gd name="connsiteX129" fmla="*/ 812619 w 1214923"/>
              <a:gd name="connsiteY129" fmla="*/ 442055 h 1691662"/>
              <a:gd name="connsiteX130" fmla="*/ 868213 w 1214923"/>
              <a:gd name="connsiteY130" fmla="*/ 356761 h 1691662"/>
              <a:gd name="connsiteX131" fmla="*/ 681841 w 1214923"/>
              <a:gd name="connsiteY131" fmla="*/ 323088 h 1691662"/>
              <a:gd name="connsiteX132" fmla="*/ 758803 w 1214923"/>
              <a:gd name="connsiteY132" fmla="*/ 430816 h 1691662"/>
              <a:gd name="connsiteX133" fmla="*/ 643455 w 1214923"/>
              <a:gd name="connsiteY133" fmla="*/ 396145 h 1691662"/>
              <a:gd name="connsiteX134" fmla="*/ 639550 w 1214923"/>
              <a:gd name="connsiteY134" fmla="*/ 438436 h 1691662"/>
              <a:gd name="connsiteX135" fmla="*/ 682127 w 1214923"/>
              <a:gd name="connsiteY135" fmla="*/ 323088 h 1691662"/>
              <a:gd name="connsiteX136" fmla="*/ 681841 w 1214923"/>
              <a:gd name="connsiteY136" fmla="*/ 323088 h 1691662"/>
              <a:gd name="connsiteX137" fmla="*/ 395477 w 1214923"/>
              <a:gd name="connsiteY137" fmla="*/ 216638 h 1691662"/>
              <a:gd name="connsiteX138" fmla="*/ 432956 w 1214923"/>
              <a:gd name="connsiteY138" fmla="*/ 194566 h 1691662"/>
              <a:gd name="connsiteX139" fmla="*/ 564476 w 1214923"/>
              <a:gd name="connsiteY139" fmla="*/ 247666 h 1691662"/>
              <a:gd name="connsiteX140" fmla="*/ 558873 w 1214923"/>
              <a:gd name="connsiteY140" fmla="*/ 299942 h 1691662"/>
              <a:gd name="connsiteX141" fmla="*/ 395477 w 1214923"/>
              <a:gd name="connsiteY141" fmla="*/ 216638 h 1691662"/>
              <a:gd name="connsiteX142" fmla="*/ 470767 w 1214923"/>
              <a:gd name="connsiteY142" fmla="*/ 361188 h 1691662"/>
              <a:gd name="connsiteX143" fmla="*/ 566874 w 1214923"/>
              <a:gd name="connsiteY143" fmla="*/ 503396 h 1691662"/>
              <a:gd name="connsiteX144" fmla="*/ 470767 w 1214923"/>
              <a:gd name="connsiteY144" fmla="*/ 361188 h 1691662"/>
              <a:gd name="connsiteX145" fmla="*/ 632216 w 1214923"/>
              <a:gd name="connsiteY145" fmla="*/ 475419 h 1691662"/>
              <a:gd name="connsiteX146" fmla="*/ 759089 w 1214923"/>
              <a:gd name="connsiteY146" fmla="*/ 438055 h 1691662"/>
              <a:gd name="connsiteX147" fmla="*/ 640217 w 1214923"/>
              <a:gd name="connsiteY147" fmla="*/ 641593 h 1691662"/>
              <a:gd name="connsiteX148" fmla="*/ 622468 w 1214923"/>
              <a:gd name="connsiteY148" fmla="*/ 453581 h 1691662"/>
              <a:gd name="connsiteX149" fmla="*/ 632216 w 1214923"/>
              <a:gd name="connsiteY149" fmla="*/ 475419 h 1691662"/>
              <a:gd name="connsiteX150" fmla="*/ 686032 w 1214923"/>
              <a:gd name="connsiteY150" fmla="*/ 837819 h 1691662"/>
              <a:gd name="connsiteX151" fmla="*/ 628310 w 1214923"/>
              <a:gd name="connsiteY151" fmla="*/ 930116 h 1691662"/>
              <a:gd name="connsiteX152" fmla="*/ 686032 w 1214923"/>
              <a:gd name="connsiteY152" fmla="*/ 837914 h 1691662"/>
              <a:gd name="connsiteX153" fmla="*/ 686032 w 1214923"/>
              <a:gd name="connsiteY153" fmla="*/ 837819 h 1691662"/>
              <a:gd name="connsiteX154" fmla="*/ 743658 w 1214923"/>
              <a:gd name="connsiteY154" fmla="*/ 1291400 h 1691662"/>
              <a:gd name="connsiteX155" fmla="*/ 547634 w 1214923"/>
              <a:gd name="connsiteY155" fmla="*/ 1206818 h 1691662"/>
              <a:gd name="connsiteX156" fmla="*/ 573446 w 1214923"/>
              <a:gd name="connsiteY156" fmla="*/ 1222439 h 1691662"/>
              <a:gd name="connsiteX157" fmla="*/ 603450 w 1214923"/>
              <a:gd name="connsiteY157" fmla="*/ 1227487 h 1691662"/>
              <a:gd name="connsiteX158" fmla="*/ 743658 w 1214923"/>
              <a:gd name="connsiteY158" fmla="*/ 1291495 h 1691662"/>
              <a:gd name="connsiteX159" fmla="*/ 743658 w 1214923"/>
              <a:gd name="connsiteY159" fmla="*/ 1291400 h 1691662"/>
              <a:gd name="connsiteX160" fmla="*/ 556465 w 1214923"/>
              <a:gd name="connsiteY160" fmla="*/ 950327 h 1691662"/>
              <a:gd name="connsiteX161" fmla="*/ 689842 w 1214923"/>
              <a:gd name="connsiteY161" fmla="*/ 1122236 h 1691662"/>
              <a:gd name="connsiteX162" fmla="*/ 568651 w 1214923"/>
              <a:gd name="connsiteY162" fmla="*/ 984541 h 1691662"/>
              <a:gd name="connsiteX163" fmla="*/ 556465 w 1214923"/>
              <a:gd name="connsiteY163" fmla="*/ 950327 h 1691662"/>
              <a:gd name="connsiteX164" fmla="*/ 351609 w 1214923"/>
              <a:gd name="connsiteY164" fmla="*/ 1045464 h 1691662"/>
              <a:gd name="connsiteX165" fmla="*/ 382375 w 1214923"/>
              <a:gd name="connsiteY165" fmla="*/ 887825 h 1691662"/>
              <a:gd name="connsiteX166" fmla="*/ 351609 w 1214923"/>
              <a:gd name="connsiteY166" fmla="*/ 1045559 h 1691662"/>
              <a:gd name="connsiteX167" fmla="*/ 351609 w 1214923"/>
              <a:gd name="connsiteY167" fmla="*/ 1045464 h 1691662"/>
              <a:gd name="connsiteX168" fmla="*/ 420761 w 1214923"/>
              <a:gd name="connsiteY168" fmla="*/ 1054969 h 1691662"/>
              <a:gd name="connsiteX169" fmla="*/ 605260 w 1214923"/>
              <a:gd name="connsiteY169" fmla="*/ 1180338 h 1691662"/>
              <a:gd name="connsiteX170" fmla="*/ 420761 w 1214923"/>
              <a:gd name="connsiteY170" fmla="*/ 1054969 h 1691662"/>
              <a:gd name="connsiteX171" fmla="*/ 366944 w 1214923"/>
              <a:gd name="connsiteY171" fmla="*/ 1414272 h 1691662"/>
              <a:gd name="connsiteX172" fmla="*/ 597640 w 1214923"/>
              <a:gd name="connsiteY172" fmla="*/ 1460468 h 1691662"/>
              <a:gd name="connsiteX173" fmla="*/ 366944 w 1214923"/>
              <a:gd name="connsiteY173" fmla="*/ 1414463 h 1691662"/>
              <a:gd name="connsiteX174" fmla="*/ 366944 w 1214923"/>
              <a:gd name="connsiteY174" fmla="*/ 1414272 h 1691662"/>
              <a:gd name="connsiteX175" fmla="*/ 597035 w 1214923"/>
              <a:gd name="connsiteY175" fmla="*/ 1664464 h 1691662"/>
              <a:gd name="connsiteX176" fmla="*/ 471148 w 1214923"/>
              <a:gd name="connsiteY176" fmla="*/ 1649777 h 1691662"/>
              <a:gd name="connsiteX177" fmla="*/ 401901 w 1214923"/>
              <a:gd name="connsiteY177" fmla="*/ 1579817 h 1691662"/>
              <a:gd name="connsiteX178" fmla="*/ 582412 w 1214923"/>
              <a:gd name="connsiteY178" fmla="*/ 1645158 h 1691662"/>
              <a:gd name="connsiteX179" fmla="*/ 597035 w 1214923"/>
              <a:gd name="connsiteY179" fmla="*/ 1664464 h 1691662"/>
              <a:gd name="connsiteX180" fmla="*/ 616785 w 1214923"/>
              <a:gd name="connsiteY180" fmla="*/ 1564196 h 1691662"/>
              <a:gd name="connsiteX181" fmla="*/ 555349 w 1214923"/>
              <a:gd name="connsiteY181" fmla="*/ 1541145 h 1691662"/>
              <a:gd name="connsiteX182" fmla="*/ 638597 w 1214923"/>
              <a:gd name="connsiteY182" fmla="*/ 1493520 h 1691662"/>
              <a:gd name="connsiteX183" fmla="*/ 752034 w 1214923"/>
              <a:gd name="connsiteY183" fmla="*/ 1535463 h 1691662"/>
              <a:gd name="connsiteX184" fmla="*/ 616785 w 1214923"/>
              <a:gd name="connsiteY184" fmla="*/ 1564386 h 1691662"/>
              <a:gd name="connsiteX185" fmla="*/ 616785 w 1214923"/>
              <a:gd name="connsiteY185" fmla="*/ 1564196 h 1691662"/>
              <a:gd name="connsiteX186" fmla="*/ 811979 w 1214923"/>
              <a:gd name="connsiteY186" fmla="*/ 1595484 h 1691662"/>
              <a:gd name="connsiteX187" fmla="*/ 843627 w 1214923"/>
              <a:gd name="connsiteY187" fmla="*/ 1657736 h 1691662"/>
              <a:gd name="connsiteX188" fmla="*/ 704225 w 1214923"/>
              <a:gd name="connsiteY188" fmla="*/ 1665256 h 1691662"/>
              <a:gd name="connsiteX189" fmla="*/ 651942 w 1214923"/>
              <a:gd name="connsiteY189" fmla="*/ 1653111 h 1691662"/>
              <a:gd name="connsiteX190" fmla="*/ 811979 w 1214923"/>
              <a:gd name="connsiteY190" fmla="*/ 1595484 h 1691662"/>
              <a:gd name="connsiteX191" fmla="*/ 857863 w 1214923"/>
              <a:gd name="connsiteY191" fmla="*/ 1591056 h 1691662"/>
              <a:gd name="connsiteX192" fmla="*/ 838813 w 1214923"/>
              <a:gd name="connsiteY192" fmla="*/ 1568958 h 1691662"/>
              <a:gd name="connsiteX193" fmla="*/ 836146 w 1214923"/>
              <a:gd name="connsiteY193" fmla="*/ 1564291 h 1691662"/>
              <a:gd name="connsiteX194" fmla="*/ 955179 w 1214923"/>
              <a:gd name="connsiteY194" fmla="*/ 1500720 h 1691662"/>
              <a:gd name="connsiteX195" fmla="*/ 1066493 w 1214923"/>
              <a:gd name="connsiteY195" fmla="*/ 1492065 h 1691662"/>
              <a:gd name="connsiteX196" fmla="*/ 857863 w 1214923"/>
              <a:gd name="connsiteY196" fmla="*/ 1591247 h 1691662"/>
              <a:gd name="connsiteX197" fmla="*/ 857863 w 1214923"/>
              <a:gd name="connsiteY197" fmla="*/ 1591056 h 1691662"/>
              <a:gd name="connsiteX198" fmla="*/ 1054979 w 1214923"/>
              <a:gd name="connsiteY198" fmla="*/ 1445037 h 1691662"/>
              <a:gd name="connsiteX199" fmla="*/ 916632 w 1214923"/>
              <a:gd name="connsiteY199" fmla="*/ 1468184 h 1691662"/>
              <a:gd name="connsiteX200" fmla="*/ 1028170 w 1214923"/>
              <a:gd name="connsiteY200" fmla="*/ 1445228 h 1691662"/>
              <a:gd name="connsiteX201" fmla="*/ 1054979 w 1214923"/>
              <a:gd name="connsiteY201" fmla="*/ 1445037 h 1691662"/>
              <a:gd name="connsiteX202" fmla="*/ 862816 w 1214923"/>
              <a:gd name="connsiteY202" fmla="*/ 1410462 h 1691662"/>
              <a:gd name="connsiteX203" fmla="*/ 647551 w 1214923"/>
              <a:gd name="connsiteY203" fmla="*/ 1448562 h 1691662"/>
              <a:gd name="connsiteX204" fmla="*/ 862816 w 1214923"/>
              <a:gd name="connsiteY204" fmla="*/ 1410653 h 1691662"/>
              <a:gd name="connsiteX205" fmla="*/ 862816 w 1214923"/>
              <a:gd name="connsiteY205" fmla="*/ 1410462 h 1691662"/>
              <a:gd name="connsiteX206" fmla="*/ 689842 w 1214923"/>
              <a:gd name="connsiteY206" fmla="*/ 1391412 h 1691662"/>
              <a:gd name="connsiteX207" fmla="*/ 924347 w 1214923"/>
              <a:gd name="connsiteY207" fmla="*/ 1306830 h 1691662"/>
              <a:gd name="connsiteX208" fmla="*/ 689842 w 1214923"/>
              <a:gd name="connsiteY208" fmla="*/ 1391412 h 1691662"/>
              <a:gd name="connsiteX209" fmla="*/ 1162663 w 1214923"/>
              <a:gd name="connsiteY209" fmla="*/ 1057085 h 1691662"/>
              <a:gd name="connsiteX210" fmla="*/ 1148756 w 1214923"/>
              <a:gd name="connsiteY210" fmla="*/ 1134428 h 1691662"/>
              <a:gd name="connsiteX211" fmla="*/ 1066841 w 1214923"/>
              <a:gd name="connsiteY211" fmla="*/ 1139762 h 1691662"/>
              <a:gd name="connsiteX212" fmla="*/ 1035790 w 1214923"/>
              <a:gd name="connsiteY212" fmla="*/ 1087755 h 1691662"/>
              <a:gd name="connsiteX213" fmla="*/ 1162663 w 1214923"/>
              <a:gd name="connsiteY213" fmla="*/ 1057085 h 1691662"/>
              <a:gd name="connsiteX214" fmla="*/ 987913 w 1214923"/>
              <a:gd name="connsiteY214" fmla="*/ 1181170 h 1691662"/>
              <a:gd name="connsiteX215" fmla="*/ 958923 w 1214923"/>
              <a:gd name="connsiteY215" fmla="*/ 1264444 h 1691662"/>
              <a:gd name="connsiteX216" fmla="*/ 905107 w 1214923"/>
              <a:gd name="connsiteY216" fmla="*/ 1118330 h 1691662"/>
              <a:gd name="connsiteX217" fmla="*/ 987913 w 1214923"/>
              <a:gd name="connsiteY217" fmla="*/ 1181170 h 169166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43627 w 1214923"/>
              <a:gd name="connsiteY187" fmla="*/ 1657736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61626 w 1214923"/>
              <a:gd name="connsiteY187" fmla="*/ 1675735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30771 w 1214923"/>
              <a:gd name="connsiteY187" fmla="*/ 1647451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25628 w 1214923"/>
              <a:gd name="connsiteY187" fmla="*/ 1619167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1417"/>
              <a:gd name="connsiteX1" fmla="*/ 1157319 w 1214923"/>
              <a:gd name="connsiteY1" fmla="*/ 831924 h 1681417"/>
              <a:gd name="connsiteX2" fmla="*/ 1019985 w 1214923"/>
              <a:gd name="connsiteY2" fmla="*/ 885740 h 1681417"/>
              <a:gd name="connsiteX3" fmla="*/ 963019 w 1214923"/>
              <a:gd name="connsiteY3" fmla="*/ 860965 h 1681417"/>
              <a:gd name="connsiteX4" fmla="*/ 1035980 w 1214923"/>
              <a:gd name="connsiteY4" fmla="*/ 795623 h 1681417"/>
              <a:gd name="connsiteX5" fmla="*/ 893772 w 1214923"/>
              <a:gd name="connsiteY5" fmla="*/ 930212 h 1681417"/>
              <a:gd name="connsiteX6" fmla="*/ 951398 w 1214923"/>
              <a:gd name="connsiteY6" fmla="*/ 937927 h 1681417"/>
              <a:gd name="connsiteX7" fmla="*/ 862911 w 1214923"/>
              <a:gd name="connsiteY7" fmla="*/ 964787 h 1681417"/>
              <a:gd name="connsiteX8" fmla="*/ 813000 w 1214923"/>
              <a:gd name="connsiteY8" fmla="*/ 991648 h 1681417"/>
              <a:gd name="connsiteX9" fmla="*/ 905202 w 1214923"/>
              <a:gd name="connsiteY9" fmla="*/ 872585 h 1681417"/>
              <a:gd name="connsiteX10" fmla="*/ 1062841 w 1214923"/>
              <a:gd name="connsiteY10" fmla="*/ 784098 h 1681417"/>
              <a:gd name="connsiteX11" fmla="*/ 1113873 w 1214923"/>
              <a:gd name="connsiteY11" fmla="*/ 670346 h 1681417"/>
              <a:gd name="connsiteX12" fmla="*/ 1028265 w 1214923"/>
              <a:gd name="connsiteY12" fmla="*/ 722567 h 1681417"/>
              <a:gd name="connsiteX13" fmla="*/ 1003881 w 1214923"/>
              <a:gd name="connsiteY13" fmla="*/ 692468 h 1681417"/>
              <a:gd name="connsiteX14" fmla="*/ 1005881 w 1214923"/>
              <a:gd name="connsiteY14" fmla="*/ 661511 h 1681417"/>
              <a:gd name="connsiteX15" fmla="*/ 1065794 w 1214923"/>
              <a:gd name="connsiteY15" fmla="*/ 651415 h 1681417"/>
              <a:gd name="connsiteX16" fmla="*/ 1087938 w 1214923"/>
              <a:gd name="connsiteY16" fmla="*/ 638205 h 1681417"/>
              <a:gd name="connsiteX17" fmla="*/ 739848 w 1214923"/>
              <a:gd name="connsiteY17" fmla="*/ 595694 h 1681417"/>
              <a:gd name="connsiteX18" fmla="*/ 716893 w 1214923"/>
              <a:gd name="connsiteY18" fmla="*/ 318992 h 1681417"/>
              <a:gd name="connsiteX19" fmla="*/ 920537 w 1214923"/>
              <a:gd name="connsiteY19" fmla="*/ 246031 h 1681417"/>
              <a:gd name="connsiteX20" fmla="*/ 682412 w 1214923"/>
              <a:gd name="connsiteY20" fmla="*/ 238316 h 1681417"/>
              <a:gd name="connsiteX21" fmla="*/ 928538 w 1214923"/>
              <a:gd name="connsiteY21" fmla="*/ 226790 h 1681417"/>
              <a:gd name="connsiteX22" fmla="*/ 720893 w 1214923"/>
              <a:gd name="connsiteY22" fmla="*/ 196025 h 1681417"/>
              <a:gd name="connsiteX23" fmla="*/ 736229 w 1214923"/>
              <a:gd name="connsiteY23" fmla="*/ 49911 h 1681417"/>
              <a:gd name="connsiteX24" fmla="*/ 663267 w 1214923"/>
              <a:gd name="connsiteY24" fmla="*/ 0 h 1681417"/>
              <a:gd name="connsiteX25" fmla="*/ 625167 w 1214923"/>
              <a:gd name="connsiteY25" fmla="*/ 103727 h 1681417"/>
              <a:gd name="connsiteX26" fmla="*/ 625167 w 1214923"/>
              <a:gd name="connsiteY26" fmla="*/ 288322 h 1681417"/>
              <a:gd name="connsiteX27" fmla="*/ 336845 w 1214923"/>
              <a:gd name="connsiteY27" fmla="*/ 261366 h 1681417"/>
              <a:gd name="connsiteX28" fmla="*/ 367611 w 1214923"/>
              <a:gd name="connsiteY28" fmla="*/ 307467 h 1681417"/>
              <a:gd name="connsiteX29" fmla="*/ 579066 w 1214923"/>
              <a:gd name="connsiteY29" fmla="*/ 615029 h 1681417"/>
              <a:gd name="connsiteX30" fmla="*/ 263884 w 1214923"/>
              <a:gd name="connsiteY30" fmla="*/ 496585 h 1681417"/>
              <a:gd name="connsiteX31" fmla="*/ 233118 w 1214923"/>
              <a:gd name="connsiteY31" fmla="*/ 714947 h 1681417"/>
              <a:gd name="connsiteX32" fmla="*/ 532965 w 1214923"/>
              <a:gd name="connsiteY32" fmla="*/ 807149 h 1681417"/>
              <a:gd name="connsiteX33" fmla="*/ 502390 w 1214923"/>
              <a:gd name="connsiteY33" fmla="*/ 816184 h 1681417"/>
              <a:gd name="connsiteX34" fmla="*/ 464290 w 1214923"/>
              <a:gd name="connsiteY34" fmla="*/ 772763 h 1681417"/>
              <a:gd name="connsiteX35" fmla="*/ 375231 w 1214923"/>
              <a:gd name="connsiteY35" fmla="*/ 788670 h 1681417"/>
              <a:gd name="connsiteX36" fmla="*/ 418189 w 1214923"/>
              <a:gd name="connsiteY36" fmla="*/ 826770 h 1681417"/>
              <a:gd name="connsiteX37" fmla="*/ 333607 w 1214923"/>
              <a:gd name="connsiteY37" fmla="*/ 826770 h 1681417"/>
              <a:gd name="connsiteX38" fmla="*/ 276457 w 1214923"/>
              <a:gd name="connsiteY38" fmla="*/ 857536 h 1681417"/>
              <a:gd name="connsiteX39" fmla="*/ 288458 w 1214923"/>
              <a:gd name="connsiteY39" fmla="*/ 766001 h 1681417"/>
              <a:gd name="connsiteX40" fmla="*/ 138059 w 1214923"/>
              <a:gd name="connsiteY40" fmla="*/ 911352 h 1681417"/>
              <a:gd name="connsiteX41" fmla="*/ 237976 w 1214923"/>
              <a:gd name="connsiteY41" fmla="*/ 961358 h 1681417"/>
              <a:gd name="connsiteX42" fmla="*/ 75102 w 1214923"/>
              <a:gd name="connsiteY42" fmla="*/ 1025783 h 1681417"/>
              <a:gd name="connsiteX43" fmla="*/ 80432 w 1214923"/>
              <a:gd name="connsiteY43" fmla="*/ 915162 h 1681417"/>
              <a:gd name="connsiteX44" fmla="*/ 91958 w 1214923"/>
              <a:gd name="connsiteY44" fmla="*/ 1107377 h 1681417"/>
              <a:gd name="connsiteX45" fmla="*/ 214925 w 1214923"/>
              <a:gd name="connsiteY45" fmla="*/ 1157383 h 1681417"/>
              <a:gd name="connsiteX46" fmla="*/ 322463 w 1214923"/>
              <a:gd name="connsiteY46" fmla="*/ 1228161 h 1681417"/>
              <a:gd name="connsiteX47" fmla="*/ 235145 w 1214923"/>
              <a:gd name="connsiteY47" fmla="*/ 1221759 h 1681417"/>
              <a:gd name="connsiteX48" fmla="*/ 267875 w 1214923"/>
              <a:gd name="connsiteY48" fmla="*/ 1263023 h 1681417"/>
              <a:gd name="connsiteX49" fmla="*/ 395615 w 1214923"/>
              <a:gd name="connsiteY49" fmla="*/ 1319117 h 1681417"/>
              <a:gd name="connsiteX50" fmla="*/ 322827 w 1214923"/>
              <a:gd name="connsiteY50" fmla="*/ 1338837 h 1681417"/>
              <a:gd name="connsiteX51" fmla="*/ 247492 w 1214923"/>
              <a:gd name="connsiteY51" fmla="*/ 1296725 h 1681417"/>
              <a:gd name="connsiteX52" fmla="*/ 229880 w 1214923"/>
              <a:gd name="connsiteY52" fmla="*/ 1312259 h 1681417"/>
              <a:gd name="connsiteX53" fmla="*/ 146155 w 1214923"/>
              <a:gd name="connsiteY53" fmla="*/ 1230344 h 1681417"/>
              <a:gd name="connsiteX54" fmla="*/ 115389 w 1214923"/>
              <a:gd name="connsiteY54" fmla="*/ 1430369 h 1681417"/>
              <a:gd name="connsiteX55" fmla="*/ 349799 w 1214923"/>
              <a:gd name="connsiteY55" fmla="*/ 1480280 h 1681417"/>
              <a:gd name="connsiteX56" fmla="*/ 299507 w 1214923"/>
              <a:gd name="connsiteY56" fmla="*/ 1464659 h 1681417"/>
              <a:gd name="connsiteX57" fmla="*/ 318374 w 1214923"/>
              <a:gd name="connsiteY57" fmla="*/ 1496562 h 1681417"/>
              <a:gd name="connsiteX58" fmla="*/ 388280 w 1214923"/>
              <a:gd name="connsiteY58" fmla="*/ 1545717 h 1681417"/>
              <a:gd name="connsiteX59" fmla="*/ 348847 w 1214923"/>
              <a:gd name="connsiteY59" fmla="*/ 1542479 h 1681417"/>
              <a:gd name="connsiteX60" fmla="*/ 255883 w 1214923"/>
              <a:gd name="connsiteY60" fmla="*/ 1502664 h 1681417"/>
              <a:gd name="connsiteX61" fmla="*/ 255883 w 1214923"/>
              <a:gd name="connsiteY61" fmla="*/ 1502664 h 1681417"/>
              <a:gd name="connsiteX62" fmla="*/ 239976 w 1214923"/>
              <a:gd name="connsiteY62" fmla="*/ 1484281 h 1681417"/>
              <a:gd name="connsiteX63" fmla="*/ 203495 w 1214923"/>
              <a:gd name="connsiteY63" fmla="*/ 1484281 h 1681417"/>
              <a:gd name="connsiteX64" fmla="*/ 187303 w 1214923"/>
              <a:gd name="connsiteY64" fmla="*/ 1499140 h 1681417"/>
              <a:gd name="connsiteX65" fmla="*/ 490673 w 1214923"/>
              <a:gd name="connsiteY65" fmla="*/ 1673352 h 1681417"/>
              <a:gd name="connsiteX66" fmla="*/ 767123 w 1214923"/>
              <a:gd name="connsiteY66" fmla="*/ 1659528 h 1681417"/>
              <a:gd name="connsiteX67" fmla="*/ 967500 w 1214923"/>
              <a:gd name="connsiteY67" fmla="*/ 1594485 h 1681417"/>
              <a:gd name="connsiteX68" fmla="*/ 1152566 w 1214923"/>
              <a:gd name="connsiteY68" fmla="*/ 1394460 h 1681417"/>
              <a:gd name="connsiteX69" fmla="*/ 918822 w 1214923"/>
              <a:gd name="connsiteY69" fmla="*/ 1363507 h 1681417"/>
              <a:gd name="connsiteX70" fmla="*/ 802904 w 1214923"/>
              <a:gd name="connsiteY70" fmla="*/ 1350454 h 1681417"/>
              <a:gd name="connsiteX71" fmla="*/ 841956 w 1214923"/>
              <a:gd name="connsiteY71" fmla="*/ 1326547 h 1681417"/>
              <a:gd name="connsiteX72" fmla="*/ 1018286 w 1214923"/>
              <a:gd name="connsiteY72" fmla="*/ 1315425 h 1681417"/>
              <a:gd name="connsiteX73" fmla="*/ 980354 w 1214923"/>
              <a:gd name="connsiteY73" fmla="*/ 1268921 h 1681417"/>
              <a:gd name="connsiteX74" fmla="*/ 1091488 w 1214923"/>
              <a:gd name="connsiteY74" fmla="*/ 1221043 h 1681417"/>
              <a:gd name="connsiteX75" fmla="*/ 896580 w 1214923"/>
              <a:gd name="connsiteY75" fmla="*/ 1032638 h 1681417"/>
              <a:gd name="connsiteX76" fmla="*/ 1193429 w 1214923"/>
              <a:gd name="connsiteY76" fmla="*/ 899446 h 1681417"/>
              <a:gd name="connsiteX77" fmla="*/ 759089 w 1214923"/>
              <a:gd name="connsiteY77" fmla="*/ 61246 h 1681417"/>
              <a:gd name="connsiteX78" fmla="*/ 720989 w 1214923"/>
              <a:gd name="connsiteY78" fmla="*/ 145828 h 1681417"/>
              <a:gd name="connsiteX79" fmla="*/ 759089 w 1214923"/>
              <a:gd name="connsiteY79" fmla="*/ 61436 h 1681417"/>
              <a:gd name="connsiteX80" fmla="*/ 759089 w 1214923"/>
              <a:gd name="connsiteY80" fmla="*/ 61246 h 1681417"/>
              <a:gd name="connsiteX81" fmla="*/ 363611 w 1214923"/>
              <a:gd name="connsiteY81" fmla="*/ 545783 h 1681417"/>
              <a:gd name="connsiteX82" fmla="*/ 348275 w 1214923"/>
              <a:gd name="connsiteY82" fmla="*/ 553498 h 1681417"/>
              <a:gd name="connsiteX83" fmla="*/ 363611 w 1214923"/>
              <a:gd name="connsiteY83" fmla="*/ 545783 h 1681417"/>
              <a:gd name="connsiteX84" fmla="*/ 232451 w 1214923"/>
              <a:gd name="connsiteY84" fmla="*/ 523113 h 1681417"/>
              <a:gd name="connsiteX85" fmla="*/ 254694 w 1214923"/>
              <a:gd name="connsiteY85" fmla="*/ 664096 h 1681417"/>
              <a:gd name="connsiteX86" fmla="*/ 232451 w 1214923"/>
              <a:gd name="connsiteY86" fmla="*/ 523113 h 1681417"/>
              <a:gd name="connsiteX87" fmla="*/ 340084 w 1214923"/>
              <a:gd name="connsiteY87" fmla="*/ 692277 h 1681417"/>
              <a:gd name="connsiteX88" fmla="*/ 470767 w 1214923"/>
              <a:gd name="connsiteY88" fmla="*/ 684562 h 1681417"/>
              <a:gd name="connsiteX89" fmla="*/ 340084 w 1214923"/>
              <a:gd name="connsiteY89" fmla="*/ 691896 h 1681417"/>
              <a:gd name="connsiteX90" fmla="*/ 340084 w 1214923"/>
              <a:gd name="connsiteY90" fmla="*/ 692277 h 1681417"/>
              <a:gd name="connsiteX91" fmla="*/ 382375 w 1214923"/>
              <a:gd name="connsiteY91" fmla="*/ 615410 h 1681417"/>
              <a:gd name="connsiteX92" fmla="*/ 516868 w 1214923"/>
              <a:gd name="connsiteY92" fmla="*/ 688372 h 1681417"/>
              <a:gd name="connsiteX93" fmla="*/ 382661 w 1214923"/>
              <a:gd name="connsiteY93" fmla="*/ 615029 h 1681417"/>
              <a:gd name="connsiteX94" fmla="*/ 382375 w 1214923"/>
              <a:gd name="connsiteY94" fmla="*/ 615410 h 1681417"/>
              <a:gd name="connsiteX95" fmla="*/ 201400 w 1214923"/>
              <a:gd name="connsiteY95" fmla="*/ 907542 h 1681417"/>
              <a:gd name="connsiteX96" fmla="*/ 163300 w 1214923"/>
              <a:gd name="connsiteY96" fmla="*/ 838295 h 1681417"/>
              <a:gd name="connsiteX97" fmla="*/ 201686 w 1214923"/>
              <a:gd name="connsiteY97" fmla="*/ 907161 h 1681417"/>
              <a:gd name="connsiteX98" fmla="*/ 201400 w 1214923"/>
              <a:gd name="connsiteY98" fmla="*/ 907542 h 1681417"/>
              <a:gd name="connsiteX99" fmla="*/ 97811 w 1214923"/>
              <a:gd name="connsiteY99" fmla="*/ 1285557 h 1681417"/>
              <a:gd name="connsiteX100" fmla="*/ 123279 w 1214923"/>
              <a:gd name="connsiteY100" fmla="*/ 1264178 h 1681417"/>
              <a:gd name="connsiteX101" fmla="*/ 231975 w 1214923"/>
              <a:gd name="connsiteY101" fmla="*/ 1341501 h 1681417"/>
              <a:gd name="connsiteX102" fmla="*/ 97811 w 1214923"/>
              <a:gd name="connsiteY102" fmla="*/ 1285557 h 1681417"/>
              <a:gd name="connsiteX103" fmla="*/ 232928 w 1214923"/>
              <a:gd name="connsiteY103" fmla="*/ 1376077 h 1681417"/>
              <a:gd name="connsiteX104" fmla="*/ 279029 w 1214923"/>
              <a:gd name="connsiteY104" fmla="*/ 1379887 h 1681417"/>
              <a:gd name="connsiteX105" fmla="*/ 232451 w 1214923"/>
              <a:gd name="connsiteY105" fmla="*/ 1376077 h 1681417"/>
              <a:gd name="connsiteX106" fmla="*/ 232928 w 1214923"/>
              <a:gd name="connsiteY106" fmla="*/ 1376077 h 1681417"/>
              <a:gd name="connsiteX107" fmla="*/ 856244 w 1214923"/>
              <a:gd name="connsiteY107" fmla="*/ 715613 h 1681417"/>
              <a:gd name="connsiteX108" fmla="*/ 817635 w 1214923"/>
              <a:gd name="connsiteY108" fmla="*/ 708913 h 1681417"/>
              <a:gd name="connsiteX109" fmla="*/ 721084 w 1214923"/>
              <a:gd name="connsiteY109" fmla="*/ 657225 h 1681417"/>
              <a:gd name="connsiteX110" fmla="*/ 855767 w 1214923"/>
              <a:gd name="connsiteY110" fmla="*/ 715613 h 1681417"/>
              <a:gd name="connsiteX111" fmla="*/ 856244 w 1214923"/>
              <a:gd name="connsiteY111" fmla="*/ 715613 h 1681417"/>
              <a:gd name="connsiteX112" fmla="*/ 663458 w 1214923"/>
              <a:gd name="connsiteY112" fmla="*/ 722662 h 1681417"/>
              <a:gd name="connsiteX113" fmla="*/ 644408 w 1214923"/>
              <a:gd name="connsiteY113" fmla="*/ 807149 h 1681417"/>
              <a:gd name="connsiteX114" fmla="*/ 662981 w 1214923"/>
              <a:gd name="connsiteY114" fmla="*/ 723138 h 1681417"/>
              <a:gd name="connsiteX115" fmla="*/ 663458 w 1214923"/>
              <a:gd name="connsiteY115" fmla="*/ 722662 h 1681417"/>
              <a:gd name="connsiteX116" fmla="*/ 628882 w 1214923"/>
              <a:gd name="connsiteY116" fmla="*/ 753332 h 1681417"/>
              <a:gd name="connsiteX117" fmla="*/ 655742 w 1214923"/>
              <a:gd name="connsiteY117" fmla="*/ 726472 h 1681417"/>
              <a:gd name="connsiteX118" fmla="*/ 628406 w 1214923"/>
              <a:gd name="connsiteY118" fmla="*/ 753332 h 1681417"/>
              <a:gd name="connsiteX119" fmla="*/ 628882 w 1214923"/>
              <a:gd name="connsiteY119" fmla="*/ 753332 h 1681417"/>
              <a:gd name="connsiteX120" fmla="*/ 771090 w 1214923"/>
              <a:gd name="connsiteY120" fmla="*/ 757237 h 1681417"/>
              <a:gd name="connsiteX121" fmla="*/ 690318 w 1214923"/>
              <a:gd name="connsiteY121" fmla="*/ 822579 h 1681417"/>
              <a:gd name="connsiteX122" fmla="*/ 770614 w 1214923"/>
              <a:gd name="connsiteY122" fmla="*/ 757237 h 1681417"/>
              <a:gd name="connsiteX123" fmla="*/ 771090 w 1214923"/>
              <a:gd name="connsiteY123" fmla="*/ 757237 h 1681417"/>
              <a:gd name="connsiteX124" fmla="*/ 759565 w 1214923"/>
              <a:gd name="connsiteY124" fmla="*/ 538162 h 1681417"/>
              <a:gd name="connsiteX125" fmla="*/ 851767 w 1214923"/>
              <a:gd name="connsiteY125" fmla="*/ 480536 h 1681417"/>
              <a:gd name="connsiteX126" fmla="*/ 759089 w 1214923"/>
              <a:gd name="connsiteY126" fmla="*/ 538067 h 1681417"/>
              <a:gd name="connsiteX127" fmla="*/ 759565 w 1214923"/>
              <a:gd name="connsiteY127" fmla="*/ 538162 h 1681417"/>
              <a:gd name="connsiteX128" fmla="*/ 868213 w 1214923"/>
              <a:gd name="connsiteY128" fmla="*/ 356761 h 1681417"/>
              <a:gd name="connsiteX129" fmla="*/ 812619 w 1214923"/>
              <a:gd name="connsiteY129" fmla="*/ 442055 h 1681417"/>
              <a:gd name="connsiteX130" fmla="*/ 868213 w 1214923"/>
              <a:gd name="connsiteY130" fmla="*/ 356761 h 1681417"/>
              <a:gd name="connsiteX131" fmla="*/ 681841 w 1214923"/>
              <a:gd name="connsiteY131" fmla="*/ 323088 h 1681417"/>
              <a:gd name="connsiteX132" fmla="*/ 758803 w 1214923"/>
              <a:gd name="connsiteY132" fmla="*/ 430816 h 1681417"/>
              <a:gd name="connsiteX133" fmla="*/ 643455 w 1214923"/>
              <a:gd name="connsiteY133" fmla="*/ 396145 h 1681417"/>
              <a:gd name="connsiteX134" fmla="*/ 639550 w 1214923"/>
              <a:gd name="connsiteY134" fmla="*/ 438436 h 1681417"/>
              <a:gd name="connsiteX135" fmla="*/ 682127 w 1214923"/>
              <a:gd name="connsiteY135" fmla="*/ 323088 h 1681417"/>
              <a:gd name="connsiteX136" fmla="*/ 681841 w 1214923"/>
              <a:gd name="connsiteY136" fmla="*/ 323088 h 1681417"/>
              <a:gd name="connsiteX137" fmla="*/ 395477 w 1214923"/>
              <a:gd name="connsiteY137" fmla="*/ 216638 h 1681417"/>
              <a:gd name="connsiteX138" fmla="*/ 432956 w 1214923"/>
              <a:gd name="connsiteY138" fmla="*/ 194566 h 1681417"/>
              <a:gd name="connsiteX139" fmla="*/ 564476 w 1214923"/>
              <a:gd name="connsiteY139" fmla="*/ 247666 h 1681417"/>
              <a:gd name="connsiteX140" fmla="*/ 558873 w 1214923"/>
              <a:gd name="connsiteY140" fmla="*/ 299942 h 1681417"/>
              <a:gd name="connsiteX141" fmla="*/ 395477 w 1214923"/>
              <a:gd name="connsiteY141" fmla="*/ 216638 h 1681417"/>
              <a:gd name="connsiteX142" fmla="*/ 470767 w 1214923"/>
              <a:gd name="connsiteY142" fmla="*/ 361188 h 1681417"/>
              <a:gd name="connsiteX143" fmla="*/ 566874 w 1214923"/>
              <a:gd name="connsiteY143" fmla="*/ 503396 h 1681417"/>
              <a:gd name="connsiteX144" fmla="*/ 470767 w 1214923"/>
              <a:gd name="connsiteY144" fmla="*/ 361188 h 1681417"/>
              <a:gd name="connsiteX145" fmla="*/ 632216 w 1214923"/>
              <a:gd name="connsiteY145" fmla="*/ 475419 h 1681417"/>
              <a:gd name="connsiteX146" fmla="*/ 759089 w 1214923"/>
              <a:gd name="connsiteY146" fmla="*/ 438055 h 1681417"/>
              <a:gd name="connsiteX147" fmla="*/ 640217 w 1214923"/>
              <a:gd name="connsiteY147" fmla="*/ 641593 h 1681417"/>
              <a:gd name="connsiteX148" fmla="*/ 622468 w 1214923"/>
              <a:gd name="connsiteY148" fmla="*/ 453581 h 1681417"/>
              <a:gd name="connsiteX149" fmla="*/ 632216 w 1214923"/>
              <a:gd name="connsiteY149" fmla="*/ 475419 h 1681417"/>
              <a:gd name="connsiteX150" fmla="*/ 686032 w 1214923"/>
              <a:gd name="connsiteY150" fmla="*/ 837819 h 1681417"/>
              <a:gd name="connsiteX151" fmla="*/ 628310 w 1214923"/>
              <a:gd name="connsiteY151" fmla="*/ 930116 h 1681417"/>
              <a:gd name="connsiteX152" fmla="*/ 686032 w 1214923"/>
              <a:gd name="connsiteY152" fmla="*/ 837914 h 1681417"/>
              <a:gd name="connsiteX153" fmla="*/ 686032 w 1214923"/>
              <a:gd name="connsiteY153" fmla="*/ 837819 h 1681417"/>
              <a:gd name="connsiteX154" fmla="*/ 743658 w 1214923"/>
              <a:gd name="connsiteY154" fmla="*/ 1291400 h 1681417"/>
              <a:gd name="connsiteX155" fmla="*/ 547634 w 1214923"/>
              <a:gd name="connsiteY155" fmla="*/ 1206818 h 1681417"/>
              <a:gd name="connsiteX156" fmla="*/ 573446 w 1214923"/>
              <a:gd name="connsiteY156" fmla="*/ 1222439 h 1681417"/>
              <a:gd name="connsiteX157" fmla="*/ 603450 w 1214923"/>
              <a:gd name="connsiteY157" fmla="*/ 1227487 h 1681417"/>
              <a:gd name="connsiteX158" fmla="*/ 743658 w 1214923"/>
              <a:gd name="connsiteY158" fmla="*/ 1291495 h 1681417"/>
              <a:gd name="connsiteX159" fmla="*/ 743658 w 1214923"/>
              <a:gd name="connsiteY159" fmla="*/ 1291400 h 1681417"/>
              <a:gd name="connsiteX160" fmla="*/ 556465 w 1214923"/>
              <a:gd name="connsiteY160" fmla="*/ 950327 h 1681417"/>
              <a:gd name="connsiteX161" fmla="*/ 689842 w 1214923"/>
              <a:gd name="connsiteY161" fmla="*/ 1122236 h 1681417"/>
              <a:gd name="connsiteX162" fmla="*/ 568651 w 1214923"/>
              <a:gd name="connsiteY162" fmla="*/ 984541 h 1681417"/>
              <a:gd name="connsiteX163" fmla="*/ 556465 w 1214923"/>
              <a:gd name="connsiteY163" fmla="*/ 950327 h 1681417"/>
              <a:gd name="connsiteX164" fmla="*/ 351609 w 1214923"/>
              <a:gd name="connsiteY164" fmla="*/ 1045464 h 1681417"/>
              <a:gd name="connsiteX165" fmla="*/ 382375 w 1214923"/>
              <a:gd name="connsiteY165" fmla="*/ 887825 h 1681417"/>
              <a:gd name="connsiteX166" fmla="*/ 351609 w 1214923"/>
              <a:gd name="connsiteY166" fmla="*/ 1045559 h 1681417"/>
              <a:gd name="connsiteX167" fmla="*/ 351609 w 1214923"/>
              <a:gd name="connsiteY167" fmla="*/ 1045464 h 1681417"/>
              <a:gd name="connsiteX168" fmla="*/ 420761 w 1214923"/>
              <a:gd name="connsiteY168" fmla="*/ 1054969 h 1681417"/>
              <a:gd name="connsiteX169" fmla="*/ 605260 w 1214923"/>
              <a:gd name="connsiteY169" fmla="*/ 1180338 h 1681417"/>
              <a:gd name="connsiteX170" fmla="*/ 420761 w 1214923"/>
              <a:gd name="connsiteY170" fmla="*/ 1054969 h 1681417"/>
              <a:gd name="connsiteX171" fmla="*/ 366944 w 1214923"/>
              <a:gd name="connsiteY171" fmla="*/ 1414272 h 1681417"/>
              <a:gd name="connsiteX172" fmla="*/ 597640 w 1214923"/>
              <a:gd name="connsiteY172" fmla="*/ 1460468 h 1681417"/>
              <a:gd name="connsiteX173" fmla="*/ 366944 w 1214923"/>
              <a:gd name="connsiteY173" fmla="*/ 1414463 h 1681417"/>
              <a:gd name="connsiteX174" fmla="*/ 366944 w 1214923"/>
              <a:gd name="connsiteY174" fmla="*/ 1414272 h 1681417"/>
              <a:gd name="connsiteX175" fmla="*/ 597035 w 1214923"/>
              <a:gd name="connsiteY175" fmla="*/ 1664464 h 1681417"/>
              <a:gd name="connsiteX176" fmla="*/ 471148 w 1214923"/>
              <a:gd name="connsiteY176" fmla="*/ 1649777 h 1681417"/>
              <a:gd name="connsiteX177" fmla="*/ 401901 w 1214923"/>
              <a:gd name="connsiteY177" fmla="*/ 1579817 h 1681417"/>
              <a:gd name="connsiteX178" fmla="*/ 582412 w 1214923"/>
              <a:gd name="connsiteY178" fmla="*/ 1645158 h 1681417"/>
              <a:gd name="connsiteX179" fmla="*/ 597035 w 1214923"/>
              <a:gd name="connsiteY179" fmla="*/ 1664464 h 1681417"/>
              <a:gd name="connsiteX180" fmla="*/ 616785 w 1214923"/>
              <a:gd name="connsiteY180" fmla="*/ 1564196 h 1681417"/>
              <a:gd name="connsiteX181" fmla="*/ 555349 w 1214923"/>
              <a:gd name="connsiteY181" fmla="*/ 1541145 h 1681417"/>
              <a:gd name="connsiteX182" fmla="*/ 638597 w 1214923"/>
              <a:gd name="connsiteY182" fmla="*/ 1493520 h 1681417"/>
              <a:gd name="connsiteX183" fmla="*/ 752034 w 1214923"/>
              <a:gd name="connsiteY183" fmla="*/ 1535463 h 1681417"/>
              <a:gd name="connsiteX184" fmla="*/ 616785 w 1214923"/>
              <a:gd name="connsiteY184" fmla="*/ 1564386 h 1681417"/>
              <a:gd name="connsiteX185" fmla="*/ 616785 w 1214923"/>
              <a:gd name="connsiteY185" fmla="*/ 1564196 h 1681417"/>
              <a:gd name="connsiteX186" fmla="*/ 811979 w 1214923"/>
              <a:gd name="connsiteY186" fmla="*/ 1595484 h 1681417"/>
              <a:gd name="connsiteX187" fmla="*/ 825628 w 1214923"/>
              <a:gd name="connsiteY187" fmla="*/ 1619167 h 1681417"/>
              <a:gd name="connsiteX188" fmla="*/ 704225 w 1214923"/>
              <a:gd name="connsiteY188" fmla="*/ 1665256 h 1681417"/>
              <a:gd name="connsiteX189" fmla="*/ 651942 w 1214923"/>
              <a:gd name="connsiteY189" fmla="*/ 1653111 h 1681417"/>
              <a:gd name="connsiteX190" fmla="*/ 811979 w 1214923"/>
              <a:gd name="connsiteY190" fmla="*/ 1595484 h 1681417"/>
              <a:gd name="connsiteX191" fmla="*/ 857863 w 1214923"/>
              <a:gd name="connsiteY191" fmla="*/ 1591056 h 1681417"/>
              <a:gd name="connsiteX192" fmla="*/ 838813 w 1214923"/>
              <a:gd name="connsiteY192" fmla="*/ 1568958 h 1681417"/>
              <a:gd name="connsiteX193" fmla="*/ 836146 w 1214923"/>
              <a:gd name="connsiteY193" fmla="*/ 1564291 h 1681417"/>
              <a:gd name="connsiteX194" fmla="*/ 955179 w 1214923"/>
              <a:gd name="connsiteY194" fmla="*/ 1500720 h 1681417"/>
              <a:gd name="connsiteX195" fmla="*/ 1066493 w 1214923"/>
              <a:gd name="connsiteY195" fmla="*/ 1492065 h 1681417"/>
              <a:gd name="connsiteX196" fmla="*/ 857863 w 1214923"/>
              <a:gd name="connsiteY196" fmla="*/ 1591247 h 1681417"/>
              <a:gd name="connsiteX197" fmla="*/ 857863 w 1214923"/>
              <a:gd name="connsiteY197" fmla="*/ 1591056 h 1681417"/>
              <a:gd name="connsiteX198" fmla="*/ 1054979 w 1214923"/>
              <a:gd name="connsiteY198" fmla="*/ 1445037 h 1681417"/>
              <a:gd name="connsiteX199" fmla="*/ 916632 w 1214923"/>
              <a:gd name="connsiteY199" fmla="*/ 1468184 h 1681417"/>
              <a:gd name="connsiteX200" fmla="*/ 1028170 w 1214923"/>
              <a:gd name="connsiteY200" fmla="*/ 1445228 h 1681417"/>
              <a:gd name="connsiteX201" fmla="*/ 1054979 w 1214923"/>
              <a:gd name="connsiteY201" fmla="*/ 1445037 h 1681417"/>
              <a:gd name="connsiteX202" fmla="*/ 862816 w 1214923"/>
              <a:gd name="connsiteY202" fmla="*/ 1410462 h 1681417"/>
              <a:gd name="connsiteX203" fmla="*/ 647551 w 1214923"/>
              <a:gd name="connsiteY203" fmla="*/ 1448562 h 1681417"/>
              <a:gd name="connsiteX204" fmla="*/ 862816 w 1214923"/>
              <a:gd name="connsiteY204" fmla="*/ 1410653 h 1681417"/>
              <a:gd name="connsiteX205" fmla="*/ 862816 w 1214923"/>
              <a:gd name="connsiteY205" fmla="*/ 1410462 h 1681417"/>
              <a:gd name="connsiteX206" fmla="*/ 689842 w 1214923"/>
              <a:gd name="connsiteY206" fmla="*/ 1391412 h 1681417"/>
              <a:gd name="connsiteX207" fmla="*/ 924347 w 1214923"/>
              <a:gd name="connsiteY207" fmla="*/ 1306830 h 1681417"/>
              <a:gd name="connsiteX208" fmla="*/ 689842 w 1214923"/>
              <a:gd name="connsiteY208" fmla="*/ 1391412 h 1681417"/>
              <a:gd name="connsiteX209" fmla="*/ 1162663 w 1214923"/>
              <a:gd name="connsiteY209" fmla="*/ 1057085 h 1681417"/>
              <a:gd name="connsiteX210" fmla="*/ 1148756 w 1214923"/>
              <a:gd name="connsiteY210" fmla="*/ 1134428 h 1681417"/>
              <a:gd name="connsiteX211" fmla="*/ 1066841 w 1214923"/>
              <a:gd name="connsiteY211" fmla="*/ 1139762 h 1681417"/>
              <a:gd name="connsiteX212" fmla="*/ 1035790 w 1214923"/>
              <a:gd name="connsiteY212" fmla="*/ 1087755 h 1681417"/>
              <a:gd name="connsiteX213" fmla="*/ 1162663 w 1214923"/>
              <a:gd name="connsiteY213" fmla="*/ 1057085 h 1681417"/>
              <a:gd name="connsiteX214" fmla="*/ 987913 w 1214923"/>
              <a:gd name="connsiteY214" fmla="*/ 1181170 h 1681417"/>
              <a:gd name="connsiteX215" fmla="*/ 958923 w 1214923"/>
              <a:gd name="connsiteY215" fmla="*/ 1264444 h 1681417"/>
              <a:gd name="connsiteX216" fmla="*/ 905107 w 1214923"/>
              <a:gd name="connsiteY216" fmla="*/ 1118330 h 1681417"/>
              <a:gd name="connsiteX217" fmla="*/ 987913 w 1214923"/>
              <a:gd name="connsiteY217" fmla="*/ 1181170 h 1681417"/>
              <a:gd name="connsiteX0" fmla="*/ 1193429 w 1214923"/>
              <a:gd name="connsiteY0" fmla="*/ 899446 h 1681417"/>
              <a:gd name="connsiteX1" fmla="*/ 1157319 w 1214923"/>
              <a:gd name="connsiteY1" fmla="*/ 831924 h 1681417"/>
              <a:gd name="connsiteX2" fmla="*/ 1019985 w 1214923"/>
              <a:gd name="connsiteY2" fmla="*/ 885740 h 1681417"/>
              <a:gd name="connsiteX3" fmla="*/ 963019 w 1214923"/>
              <a:gd name="connsiteY3" fmla="*/ 860965 h 1681417"/>
              <a:gd name="connsiteX4" fmla="*/ 1035980 w 1214923"/>
              <a:gd name="connsiteY4" fmla="*/ 795623 h 1681417"/>
              <a:gd name="connsiteX5" fmla="*/ 893772 w 1214923"/>
              <a:gd name="connsiteY5" fmla="*/ 930212 h 1681417"/>
              <a:gd name="connsiteX6" fmla="*/ 951398 w 1214923"/>
              <a:gd name="connsiteY6" fmla="*/ 937927 h 1681417"/>
              <a:gd name="connsiteX7" fmla="*/ 862911 w 1214923"/>
              <a:gd name="connsiteY7" fmla="*/ 964787 h 1681417"/>
              <a:gd name="connsiteX8" fmla="*/ 813000 w 1214923"/>
              <a:gd name="connsiteY8" fmla="*/ 991648 h 1681417"/>
              <a:gd name="connsiteX9" fmla="*/ 905202 w 1214923"/>
              <a:gd name="connsiteY9" fmla="*/ 872585 h 1681417"/>
              <a:gd name="connsiteX10" fmla="*/ 1062841 w 1214923"/>
              <a:gd name="connsiteY10" fmla="*/ 784098 h 1681417"/>
              <a:gd name="connsiteX11" fmla="*/ 1113873 w 1214923"/>
              <a:gd name="connsiteY11" fmla="*/ 670346 h 1681417"/>
              <a:gd name="connsiteX12" fmla="*/ 1028265 w 1214923"/>
              <a:gd name="connsiteY12" fmla="*/ 722567 h 1681417"/>
              <a:gd name="connsiteX13" fmla="*/ 1003881 w 1214923"/>
              <a:gd name="connsiteY13" fmla="*/ 692468 h 1681417"/>
              <a:gd name="connsiteX14" fmla="*/ 1005881 w 1214923"/>
              <a:gd name="connsiteY14" fmla="*/ 661511 h 1681417"/>
              <a:gd name="connsiteX15" fmla="*/ 1065794 w 1214923"/>
              <a:gd name="connsiteY15" fmla="*/ 651415 h 1681417"/>
              <a:gd name="connsiteX16" fmla="*/ 1087938 w 1214923"/>
              <a:gd name="connsiteY16" fmla="*/ 638205 h 1681417"/>
              <a:gd name="connsiteX17" fmla="*/ 739848 w 1214923"/>
              <a:gd name="connsiteY17" fmla="*/ 595694 h 1681417"/>
              <a:gd name="connsiteX18" fmla="*/ 716893 w 1214923"/>
              <a:gd name="connsiteY18" fmla="*/ 318992 h 1681417"/>
              <a:gd name="connsiteX19" fmla="*/ 920537 w 1214923"/>
              <a:gd name="connsiteY19" fmla="*/ 246031 h 1681417"/>
              <a:gd name="connsiteX20" fmla="*/ 682412 w 1214923"/>
              <a:gd name="connsiteY20" fmla="*/ 238316 h 1681417"/>
              <a:gd name="connsiteX21" fmla="*/ 928538 w 1214923"/>
              <a:gd name="connsiteY21" fmla="*/ 226790 h 1681417"/>
              <a:gd name="connsiteX22" fmla="*/ 720893 w 1214923"/>
              <a:gd name="connsiteY22" fmla="*/ 196025 h 1681417"/>
              <a:gd name="connsiteX23" fmla="*/ 736229 w 1214923"/>
              <a:gd name="connsiteY23" fmla="*/ 49911 h 1681417"/>
              <a:gd name="connsiteX24" fmla="*/ 663267 w 1214923"/>
              <a:gd name="connsiteY24" fmla="*/ 0 h 1681417"/>
              <a:gd name="connsiteX25" fmla="*/ 625167 w 1214923"/>
              <a:gd name="connsiteY25" fmla="*/ 103727 h 1681417"/>
              <a:gd name="connsiteX26" fmla="*/ 625167 w 1214923"/>
              <a:gd name="connsiteY26" fmla="*/ 288322 h 1681417"/>
              <a:gd name="connsiteX27" fmla="*/ 336845 w 1214923"/>
              <a:gd name="connsiteY27" fmla="*/ 261366 h 1681417"/>
              <a:gd name="connsiteX28" fmla="*/ 367611 w 1214923"/>
              <a:gd name="connsiteY28" fmla="*/ 307467 h 1681417"/>
              <a:gd name="connsiteX29" fmla="*/ 579066 w 1214923"/>
              <a:gd name="connsiteY29" fmla="*/ 615029 h 1681417"/>
              <a:gd name="connsiteX30" fmla="*/ 263884 w 1214923"/>
              <a:gd name="connsiteY30" fmla="*/ 496585 h 1681417"/>
              <a:gd name="connsiteX31" fmla="*/ 233118 w 1214923"/>
              <a:gd name="connsiteY31" fmla="*/ 714947 h 1681417"/>
              <a:gd name="connsiteX32" fmla="*/ 532965 w 1214923"/>
              <a:gd name="connsiteY32" fmla="*/ 807149 h 1681417"/>
              <a:gd name="connsiteX33" fmla="*/ 502390 w 1214923"/>
              <a:gd name="connsiteY33" fmla="*/ 816184 h 1681417"/>
              <a:gd name="connsiteX34" fmla="*/ 464290 w 1214923"/>
              <a:gd name="connsiteY34" fmla="*/ 772763 h 1681417"/>
              <a:gd name="connsiteX35" fmla="*/ 375231 w 1214923"/>
              <a:gd name="connsiteY35" fmla="*/ 788670 h 1681417"/>
              <a:gd name="connsiteX36" fmla="*/ 418189 w 1214923"/>
              <a:gd name="connsiteY36" fmla="*/ 826770 h 1681417"/>
              <a:gd name="connsiteX37" fmla="*/ 333607 w 1214923"/>
              <a:gd name="connsiteY37" fmla="*/ 826770 h 1681417"/>
              <a:gd name="connsiteX38" fmla="*/ 276457 w 1214923"/>
              <a:gd name="connsiteY38" fmla="*/ 857536 h 1681417"/>
              <a:gd name="connsiteX39" fmla="*/ 288458 w 1214923"/>
              <a:gd name="connsiteY39" fmla="*/ 766001 h 1681417"/>
              <a:gd name="connsiteX40" fmla="*/ 138059 w 1214923"/>
              <a:gd name="connsiteY40" fmla="*/ 911352 h 1681417"/>
              <a:gd name="connsiteX41" fmla="*/ 237976 w 1214923"/>
              <a:gd name="connsiteY41" fmla="*/ 961358 h 1681417"/>
              <a:gd name="connsiteX42" fmla="*/ 75102 w 1214923"/>
              <a:gd name="connsiteY42" fmla="*/ 1025783 h 1681417"/>
              <a:gd name="connsiteX43" fmla="*/ 80432 w 1214923"/>
              <a:gd name="connsiteY43" fmla="*/ 915162 h 1681417"/>
              <a:gd name="connsiteX44" fmla="*/ 91958 w 1214923"/>
              <a:gd name="connsiteY44" fmla="*/ 1107377 h 1681417"/>
              <a:gd name="connsiteX45" fmla="*/ 214925 w 1214923"/>
              <a:gd name="connsiteY45" fmla="*/ 1157383 h 1681417"/>
              <a:gd name="connsiteX46" fmla="*/ 322463 w 1214923"/>
              <a:gd name="connsiteY46" fmla="*/ 1228161 h 1681417"/>
              <a:gd name="connsiteX47" fmla="*/ 235145 w 1214923"/>
              <a:gd name="connsiteY47" fmla="*/ 1221759 h 1681417"/>
              <a:gd name="connsiteX48" fmla="*/ 267875 w 1214923"/>
              <a:gd name="connsiteY48" fmla="*/ 1263023 h 1681417"/>
              <a:gd name="connsiteX49" fmla="*/ 395615 w 1214923"/>
              <a:gd name="connsiteY49" fmla="*/ 1319117 h 1681417"/>
              <a:gd name="connsiteX50" fmla="*/ 322827 w 1214923"/>
              <a:gd name="connsiteY50" fmla="*/ 1338837 h 1681417"/>
              <a:gd name="connsiteX51" fmla="*/ 247492 w 1214923"/>
              <a:gd name="connsiteY51" fmla="*/ 1296725 h 1681417"/>
              <a:gd name="connsiteX52" fmla="*/ 229880 w 1214923"/>
              <a:gd name="connsiteY52" fmla="*/ 1312259 h 1681417"/>
              <a:gd name="connsiteX53" fmla="*/ 146155 w 1214923"/>
              <a:gd name="connsiteY53" fmla="*/ 1230344 h 1681417"/>
              <a:gd name="connsiteX54" fmla="*/ 115389 w 1214923"/>
              <a:gd name="connsiteY54" fmla="*/ 1430369 h 1681417"/>
              <a:gd name="connsiteX55" fmla="*/ 349799 w 1214923"/>
              <a:gd name="connsiteY55" fmla="*/ 1480280 h 1681417"/>
              <a:gd name="connsiteX56" fmla="*/ 299507 w 1214923"/>
              <a:gd name="connsiteY56" fmla="*/ 1464659 h 1681417"/>
              <a:gd name="connsiteX57" fmla="*/ 318374 w 1214923"/>
              <a:gd name="connsiteY57" fmla="*/ 1496562 h 1681417"/>
              <a:gd name="connsiteX58" fmla="*/ 388280 w 1214923"/>
              <a:gd name="connsiteY58" fmla="*/ 1545717 h 1681417"/>
              <a:gd name="connsiteX59" fmla="*/ 348847 w 1214923"/>
              <a:gd name="connsiteY59" fmla="*/ 1542479 h 1681417"/>
              <a:gd name="connsiteX60" fmla="*/ 255883 w 1214923"/>
              <a:gd name="connsiteY60" fmla="*/ 1502664 h 1681417"/>
              <a:gd name="connsiteX61" fmla="*/ 255883 w 1214923"/>
              <a:gd name="connsiteY61" fmla="*/ 1502664 h 1681417"/>
              <a:gd name="connsiteX62" fmla="*/ 239976 w 1214923"/>
              <a:gd name="connsiteY62" fmla="*/ 1484281 h 1681417"/>
              <a:gd name="connsiteX63" fmla="*/ 203495 w 1214923"/>
              <a:gd name="connsiteY63" fmla="*/ 1484281 h 1681417"/>
              <a:gd name="connsiteX64" fmla="*/ 187303 w 1214923"/>
              <a:gd name="connsiteY64" fmla="*/ 1499140 h 1681417"/>
              <a:gd name="connsiteX65" fmla="*/ 490673 w 1214923"/>
              <a:gd name="connsiteY65" fmla="*/ 1673352 h 1681417"/>
              <a:gd name="connsiteX66" fmla="*/ 767123 w 1214923"/>
              <a:gd name="connsiteY66" fmla="*/ 1659528 h 1681417"/>
              <a:gd name="connsiteX67" fmla="*/ 967500 w 1214923"/>
              <a:gd name="connsiteY67" fmla="*/ 1594485 h 1681417"/>
              <a:gd name="connsiteX68" fmla="*/ 1152566 w 1214923"/>
              <a:gd name="connsiteY68" fmla="*/ 1394460 h 1681417"/>
              <a:gd name="connsiteX69" fmla="*/ 918822 w 1214923"/>
              <a:gd name="connsiteY69" fmla="*/ 1363507 h 1681417"/>
              <a:gd name="connsiteX70" fmla="*/ 802904 w 1214923"/>
              <a:gd name="connsiteY70" fmla="*/ 1350454 h 1681417"/>
              <a:gd name="connsiteX71" fmla="*/ 841956 w 1214923"/>
              <a:gd name="connsiteY71" fmla="*/ 1326547 h 1681417"/>
              <a:gd name="connsiteX72" fmla="*/ 1018286 w 1214923"/>
              <a:gd name="connsiteY72" fmla="*/ 1315425 h 1681417"/>
              <a:gd name="connsiteX73" fmla="*/ 980354 w 1214923"/>
              <a:gd name="connsiteY73" fmla="*/ 1268921 h 1681417"/>
              <a:gd name="connsiteX74" fmla="*/ 1091488 w 1214923"/>
              <a:gd name="connsiteY74" fmla="*/ 1221043 h 1681417"/>
              <a:gd name="connsiteX75" fmla="*/ 896580 w 1214923"/>
              <a:gd name="connsiteY75" fmla="*/ 1032638 h 1681417"/>
              <a:gd name="connsiteX76" fmla="*/ 1193429 w 1214923"/>
              <a:gd name="connsiteY76" fmla="*/ 899446 h 1681417"/>
              <a:gd name="connsiteX77" fmla="*/ 759089 w 1214923"/>
              <a:gd name="connsiteY77" fmla="*/ 61246 h 1681417"/>
              <a:gd name="connsiteX78" fmla="*/ 720989 w 1214923"/>
              <a:gd name="connsiteY78" fmla="*/ 145828 h 1681417"/>
              <a:gd name="connsiteX79" fmla="*/ 759089 w 1214923"/>
              <a:gd name="connsiteY79" fmla="*/ 61436 h 1681417"/>
              <a:gd name="connsiteX80" fmla="*/ 759089 w 1214923"/>
              <a:gd name="connsiteY80" fmla="*/ 61246 h 1681417"/>
              <a:gd name="connsiteX81" fmla="*/ 363611 w 1214923"/>
              <a:gd name="connsiteY81" fmla="*/ 545783 h 1681417"/>
              <a:gd name="connsiteX82" fmla="*/ 348275 w 1214923"/>
              <a:gd name="connsiteY82" fmla="*/ 553498 h 1681417"/>
              <a:gd name="connsiteX83" fmla="*/ 363611 w 1214923"/>
              <a:gd name="connsiteY83" fmla="*/ 545783 h 1681417"/>
              <a:gd name="connsiteX84" fmla="*/ 232451 w 1214923"/>
              <a:gd name="connsiteY84" fmla="*/ 523113 h 1681417"/>
              <a:gd name="connsiteX85" fmla="*/ 254694 w 1214923"/>
              <a:gd name="connsiteY85" fmla="*/ 664096 h 1681417"/>
              <a:gd name="connsiteX86" fmla="*/ 232451 w 1214923"/>
              <a:gd name="connsiteY86" fmla="*/ 523113 h 1681417"/>
              <a:gd name="connsiteX87" fmla="*/ 340084 w 1214923"/>
              <a:gd name="connsiteY87" fmla="*/ 692277 h 1681417"/>
              <a:gd name="connsiteX88" fmla="*/ 470767 w 1214923"/>
              <a:gd name="connsiteY88" fmla="*/ 684562 h 1681417"/>
              <a:gd name="connsiteX89" fmla="*/ 340084 w 1214923"/>
              <a:gd name="connsiteY89" fmla="*/ 691896 h 1681417"/>
              <a:gd name="connsiteX90" fmla="*/ 340084 w 1214923"/>
              <a:gd name="connsiteY90" fmla="*/ 692277 h 1681417"/>
              <a:gd name="connsiteX91" fmla="*/ 382375 w 1214923"/>
              <a:gd name="connsiteY91" fmla="*/ 615410 h 1681417"/>
              <a:gd name="connsiteX92" fmla="*/ 516868 w 1214923"/>
              <a:gd name="connsiteY92" fmla="*/ 688372 h 1681417"/>
              <a:gd name="connsiteX93" fmla="*/ 382661 w 1214923"/>
              <a:gd name="connsiteY93" fmla="*/ 615029 h 1681417"/>
              <a:gd name="connsiteX94" fmla="*/ 382375 w 1214923"/>
              <a:gd name="connsiteY94" fmla="*/ 615410 h 1681417"/>
              <a:gd name="connsiteX95" fmla="*/ 201400 w 1214923"/>
              <a:gd name="connsiteY95" fmla="*/ 907542 h 1681417"/>
              <a:gd name="connsiteX96" fmla="*/ 163300 w 1214923"/>
              <a:gd name="connsiteY96" fmla="*/ 838295 h 1681417"/>
              <a:gd name="connsiteX97" fmla="*/ 201686 w 1214923"/>
              <a:gd name="connsiteY97" fmla="*/ 907161 h 1681417"/>
              <a:gd name="connsiteX98" fmla="*/ 201400 w 1214923"/>
              <a:gd name="connsiteY98" fmla="*/ 907542 h 1681417"/>
              <a:gd name="connsiteX99" fmla="*/ 97811 w 1214923"/>
              <a:gd name="connsiteY99" fmla="*/ 1285557 h 1681417"/>
              <a:gd name="connsiteX100" fmla="*/ 123279 w 1214923"/>
              <a:gd name="connsiteY100" fmla="*/ 1264178 h 1681417"/>
              <a:gd name="connsiteX101" fmla="*/ 231975 w 1214923"/>
              <a:gd name="connsiteY101" fmla="*/ 1341501 h 1681417"/>
              <a:gd name="connsiteX102" fmla="*/ 97811 w 1214923"/>
              <a:gd name="connsiteY102" fmla="*/ 1285557 h 1681417"/>
              <a:gd name="connsiteX103" fmla="*/ 232928 w 1214923"/>
              <a:gd name="connsiteY103" fmla="*/ 1376077 h 1681417"/>
              <a:gd name="connsiteX104" fmla="*/ 279029 w 1214923"/>
              <a:gd name="connsiteY104" fmla="*/ 1379887 h 1681417"/>
              <a:gd name="connsiteX105" fmla="*/ 232451 w 1214923"/>
              <a:gd name="connsiteY105" fmla="*/ 1376077 h 1681417"/>
              <a:gd name="connsiteX106" fmla="*/ 232928 w 1214923"/>
              <a:gd name="connsiteY106" fmla="*/ 1376077 h 1681417"/>
              <a:gd name="connsiteX107" fmla="*/ 856244 w 1214923"/>
              <a:gd name="connsiteY107" fmla="*/ 715613 h 1681417"/>
              <a:gd name="connsiteX108" fmla="*/ 817635 w 1214923"/>
              <a:gd name="connsiteY108" fmla="*/ 708913 h 1681417"/>
              <a:gd name="connsiteX109" fmla="*/ 721084 w 1214923"/>
              <a:gd name="connsiteY109" fmla="*/ 657225 h 1681417"/>
              <a:gd name="connsiteX110" fmla="*/ 855767 w 1214923"/>
              <a:gd name="connsiteY110" fmla="*/ 715613 h 1681417"/>
              <a:gd name="connsiteX111" fmla="*/ 856244 w 1214923"/>
              <a:gd name="connsiteY111" fmla="*/ 715613 h 1681417"/>
              <a:gd name="connsiteX112" fmla="*/ 663458 w 1214923"/>
              <a:gd name="connsiteY112" fmla="*/ 722662 h 1681417"/>
              <a:gd name="connsiteX113" fmla="*/ 644408 w 1214923"/>
              <a:gd name="connsiteY113" fmla="*/ 807149 h 1681417"/>
              <a:gd name="connsiteX114" fmla="*/ 662981 w 1214923"/>
              <a:gd name="connsiteY114" fmla="*/ 723138 h 1681417"/>
              <a:gd name="connsiteX115" fmla="*/ 663458 w 1214923"/>
              <a:gd name="connsiteY115" fmla="*/ 722662 h 1681417"/>
              <a:gd name="connsiteX116" fmla="*/ 628882 w 1214923"/>
              <a:gd name="connsiteY116" fmla="*/ 753332 h 1681417"/>
              <a:gd name="connsiteX117" fmla="*/ 655742 w 1214923"/>
              <a:gd name="connsiteY117" fmla="*/ 726472 h 1681417"/>
              <a:gd name="connsiteX118" fmla="*/ 628406 w 1214923"/>
              <a:gd name="connsiteY118" fmla="*/ 753332 h 1681417"/>
              <a:gd name="connsiteX119" fmla="*/ 628882 w 1214923"/>
              <a:gd name="connsiteY119" fmla="*/ 753332 h 1681417"/>
              <a:gd name="connsiteX120" fmla="*/ 771090 w 1214923"/>
              <a:gd name="connsiteY120" fmla="*/ 757237 h 1681417"/>
              <a:gd name="connsiteX121" fmla="*/ 690318 w 1214923"/>
              <a:gd name="connsiteY121" fmla="*/ 822579 h 1681417"/>
              <a:gd name="connsiteX122" fmla="*/ 770614 w 1214923"/>
              <a:gd name="connsiteY122" fmla="*/ 757237 h 1681417"/>
              <a:gd name="connsiteX123" fmla="*/ 771090 w 1214923"/>
              <a:gd name="connsiteY123" fmla="*/ 757237 h 1681417"/>
              <a:gd name="connsiteX124" fmla="*/ 759565 w 1214923"/>
              <a:gd name="connsiteY124" fmla="*/ 538162 h 1681417"/>
              <a:gd name="connsiteX125" fmla="*/ 851767 w 1214923"/>
              <a:gd name="connsiteY125" fmla="*/ 480536 h 1681417"/>
              <a:gd name="connsiteX126" fmla="*/ 759089 w 1214923"/>
              <a:gd name="connsiteY126" fmla="*/ 538067 h 1681417"/>
              <a:gd name="connsiteX127" fmla="*/ 759565 w 1214923"/>
              <a:gd name="connsiteY127" fmla="*/ 538162 h 1681417"/>
              <a:gd name="connsiteX128" fmla="*/ 868213 w 1214923"/>
              <a:gd name="connsiteY128" fmla="*/ 356761 h 1681417"/>
              <a:gd name="connsiteX129" fmla="*/ 812619 w 1214923"/>
              <a:gd name="connsiteY129" fmla="*/ 442055 h 1681417"/>
              <a:gd name="connsiteX130" fmla="*/ 868213 w 1214923"/>
              <a:gd name="connsiteY130" fmla="*/ 356761 h 1681417"/>
              <a:gd name="connsiteX131" fmla="*/ 681841 w 1214923"/>
              <a:gd name="connsiteY131" fmla="*/ 323088 h 1681417"/>
              <a:gd name="connsiteX132" fmla="*/ 758803 w 1214923"/>
              <a:gd name="connsiteY132" fmla="*/ 430816 h 1681417"/>
              <a:gd name="connsiteX133" fmla="*/ 643455 w 1214923"/>
              <a:gd name="connsiteY133" fmla="*/ 396145 h 1681417"/>
              <a:gd name="connsiteX134" fmla="*/ 639550 w 1214923"/>
              <a:gd name="connsiteY134" fmla="*/ 438436 h 1681417"/>
              <a:gd name="connsiteX135" fmla="*/ 682127 w 1214923"/>
              <a:gd name="connsiteY135" fmla="*/ 323088 h 1681417"/>
              <a:gd name="connsiteX136" fmla="*/ 681841 w 1214923"/>
              <a:gd name="connsiteY136" fmla="*/ 323088 h 1681417"/>
              <a:gd name="connsiteX137" fmla="*/ 395477 w 1214923"/>
              <a:gd name="connsiteY137" fmla="*/ 216638 h 1681417"/>
              <a:gd name="connsiteX138" fmla="*/ 432956 w 1214923"/>
              <a:gd name="connsiteY138" fmla="*/ 194566 h 1681417"/>
              <a:gd name="connsiteX139" fmla="*/ 564476 w 1214923"/>
              <a:gd name="connsiteY139" fmla="*/ 247666 h 1681417"/>
              <a:gd name="connsiteX140" fmla="*/ 558873 w 1214923"/>
              <a:gd name="connsiteY140" fmla="*/ 299942 h 1681417"/>
              <a:gd name="connsiteX141" fmla="*/ 395477 w 1214923"/>
              <a:gd name="connsiteY141" fmla="*/ 216638 h 1681417"/>
              <a:gd name="connsiteX142" fmla="*/ 470767 w 1214923"/>
              <a:gd name="connsiteY142" fmla="*/ 361188 h 1681417"/>
              <a:gd name="connsiteX143" fmla="*/ 566874 w 1214923"/>
              <a:gd name="connsiteY143" fmla="*/ 503396 h 1681417"/>
              <a:gd name="connsiteX144" fmla="*/ 470767 w 1214923"/>
              <a:gd name="connsiteY144" fmla="*/ 361188 h 1681417"/>
              <a:gd name="connsiteX145" fmla="*/ 632216 w 1214923"/>
              <a:gd name="connsiteY145" fmla="*/ 475419 h 1681417"/>
              <a:gd name="connsiteX146" fmla="*/ 759089 w 1214923"/>
              <a:gd name="connsiteY146" fmla="*/ 438055 h 1681417"/>
              <a:gd name="connsiteX147" fmla="*/ 640217 w 1214923"/>
              <a:gd name="connsiteY147" fmla="*/ 641593 h 1681417"/>
              <a:gd name="connsiteX148" fmla="*/ 622468 w 1214923"/>
              <a:gd name="connsiteY148" fmla="*/ 453581 h 1681417"/>
              <a:gd name="connsiteX149" fmla="*/ 632216 w 1214923"/>
              <a:gd name="connsiteY149" fmla="*/ 475419 h 1681417"/>
              <a:gd name="connsiteX150" fmla="*/ 686032 w 1214923"/>
              <a:gd name="connsiteY150" fmla="*/ 837819 h 1681417"/>
              <a:gd name="connsiteX151" fmla="*/ 628310 w 1214923"/>
              <a:gd name="connsiteY151" fmla="*/ 930116 h 1681417"/>
              <a:gd name="connsiteX152" fmla="*/ 686032 w 1214923"/>
              <a:gd name="connsiteY152" fmla="*/ 837914 h 1681417"/>
              <a:gd name="connsiteX153" fmla="*/ 686032 w 1214923"/>
              <a:gd name="connsiteY153" fmla="*/ 837819 h 1681417"/>
              <a:gd name="connsiteX154" fmla="*/ 743658 w 1214923"/>
              <a:gd name="connsiteY154" fmla="*/ 1291400 h 1681417"/>
              <a:gd name="connsiteX155" fmla="*/ 547634 w 1214923"/>
              <a:gd name="connsiteY155" fmla="*/ 1206818 h 1681417"/>
              <a:gd name="connsiteX156" fmla="*/ 573446 w 1214923"/>
              <a:gd name="connsiteY156" fmla="*/ 1222439 h 1681417"/>
              <a:gd name="connsiteX157" fmla="*/ 603450 w 1214923"/>
              <a:gd name="connsiteY157" fmla="*/ 1227487 h 1681417"/>
              <a:gd name="connsiteX158" fmla="*/ 743658 w 1214923"/>
              <a:gd name="connsiteY158" fmla="*/ 1291495 h 1681417"/>
              <a:gd name="connsiteX159" fmla="*/ 743658 w 1214923"/>
              <a:gd name="connsiteY159" fmla="*/ 1291400 h 1681417"/>
              <a:gd name="connsiteX160" fmla="*/ 556465 w 1214923"/>
              <a:gd name="connsiteY160" fmla="*/ 950327 h 1681417"/>
              <a:gd name="connsiteX161" fmla="*/ 689842 w 1214923"/>
              <a:gd name="connsiteY161" fmla="*/ 1122236 h 1681417"/>
              <a:gd name="connsiteX162" fmla="*/ 568651 w 1214923"/>
              <a:gd name="connsiteY162" fmla="*/ 984541 h 1681417"/>
              <a:gd name="connsiteX163" fmla="*/ 556465 w 1214923"/>
              <a:gd name="connsiteY163" fmla="*/ 950327 h 1681417"/>
              <a:gd name="connsiteX164" fmla="*/ 351609 w 1214923"/>
              <a:gd name="connsiteY164" fmla="*/ 1045464 h 1681417"/>
              <a:gd name="connsiteX165" fmla="*/ 382375 w 1214923"/>
              <a:gd name="connsiteY165" fmla="*/ 887825 h 1681417"/>
              <a:gd name="connsiteX166" fmla="*/ 351609 w 1214923"/>
              <a:gd name="connsiteY166" fmla="*/ 1045559 h 1681417"/>
              <a:gd name="connsiteX167" fmla="*/ 351609 w 1214923"/>
              <a:gd name="connsiteY167" fmla="*/ 1045464 h 1681417"/>
              <a:gd name="connsiteX168" fmla="*/ 420761 w 1214923"/>
              <a:gd name="connsiteY168" fmla="*/ 1054969 h 1681417"/>
              <a:gd name="connsiteX169" fmla="*/ 605260 w 1214923"/>
              <a:gd name="connsiteY169" fmla="*/ 1180338 h 1681417"/>
              <a:gd name="connsiteX170" fmla="*/ 420761 w 1214923"/>
              <a:gd name="connsiteY170" fmla="*/ 1054969 h 1681417"/>
              <a:gd name="connsiteX171" fmla="*/ 366944 w 1214923"/>
              <a:gd name="connsiteY171" fmla="*/ 1414272 h 1681417"/>
              <a:gd name="connsiteX172" fmla="*/ 597640 w 1214923"/>
              <a:gd name="connsiteY172" fmla="*/ 1460468 h 1681417"/>
              <a:gd name="connsiteX173" fmla="*/ 366944 w 1214923"/>
              <a:gd name="connsiteY173" fmla="*/ 1414463 h 1681417"/>
              <a:gd name="connsiteX174" fmla="*/ 366944 w 1214923"/>
              <a:gd name="connsiteY174" fmla="*/ 1414272 h 1681417"/>
              <a:gd name="connsiteX175" fmla="*/ 597035 w 1214923"/>
              <a:gd name="connsiteY175" fmla="*/ 1664464 h 1681417"/>
              <a:gd name="connsiteX176" fmla="*/ 471148 w 1214923"/>
              <a:gd name="connsiteY176" fmla="*/ 1649777 h 1681417"/>
              <a:gd name="connsiteX177" fmla="*/ 401901 w 1214923"/>
              <a:gd name="connsiteY177" fmla="*/ 1579817 h 1681417"/>
              <a:gd name="connsiteX178" fmla="*/ 582412 w 1214923"/>
              <a:gd name="connsiteY178" fmla="*/ 1645158 h 1681417"/>
              <a:gd name="connsiteX179" fmla="*/ 597035 w 1214923"/>
              <a:gd name="connsiteY179" fmla="*/ 1664464 h 1681417"/>
              <a:gd name="connsiteX180" fmla="*/ 616785 w 1214923"/>
              <a:gd name="connsiteY180" fmla="*/ 1564196 h 1681417"/>
              <a:gd name="connsiteX181" fmla="*/ 555349 w 1214923"/>
              <a:gd name="connsiteY181" fmla="*/ 1541145 h 1681417"/>
              <a:gd name="connsiteX182" fmla="*/ 638597 w 1214923"/>
              <a:gd name="connsiteY182" fmla="*/ 1493520 h 1681417"/>
              <a:gd name="connsiteX183" fmla="*/ 752034 w 1214923"/>
              <a:gd name="connsiteY183" fmla="*/ 1535463 h 1681417"/>
              <a:gd name="connsiteX184" fmla="*/ 616785 w 1214923"/>
              <a:gd name="connsiteY184" fmla="*/ 1564386 h 1681417"/>
              <a:gd name="connsiteX185" fmla="*/ 616785 w 1214923"/>
              <a:gd name="connsiteY185" fmla="*/ 1564196 h 1681417"/>
              <a:gd name="connsiteX186" fmla="*/ 811979 w 1214923"/>
              <a:gd name="connsiteY186" fmla="*/ 1595484 h 1681417"/>
              <a:gd name="connsiteX187" fmla="*/ 874483 w 1214923"/>
              <a:gd name="connsiteY187" fmla="*/ 1637166 h 1681417"/>
              <a:gd name="connsiteX188" fmla="*/ 704225 w 1214923"/>
              <a:gd name="connsiteY188" fmla="*/ 1665256 h 1681417"/>
              <a:gd name="connsiteX189" fmla="*/ 651942 w 1214923"/>
              <a:gd name="connsiteY189" fmla="*/ 1653111 h 1681417"/>
              <a:gd name="connsiteX190" fmla="*/ 811979 w 1214923"/>
              <a:gd name="connsiteY190" fmla="*/ 1595484 h 1681417"/>
              <a:gd name="connsiteX191" fmla="*/ 857863 w 1214923"/>
              <a:gd name="connsiteY191" fmla="*/ 1591056 h 1681417"/>
              <a:gd name="connsiteX192" fmla="*/ 838813 w 1214923"/>
              <a:gd name="connsiteY192" fmla="*/ 1568958 h 1681417"/>
              <a:gd name="connsiteX193" fmla="*/ 836146 w 1214923"/>
              <a:gd name="connsiteY193" fmla="*/ 1564291 h 1681417"/>
              <a:gd name="connsiteX194" fmla="*/ 955179 w 1214923"/>
              <a:gd name="connsiteY194" fmla="*/ 1500720 h 1681417"/>
              <a:gd name="connsiteX195" fmla="*/ 1066493 w 1214923"/>
              <a:gd name="connsiteY195" fmla="*/ 1492065 h 1681417"/>
              <a:gd name="connsiteX196" fmla="*/ 857863 w 1214923"/>
              <a:gd name="connsiteY196" fmla="*/ 1591247 h 1681417"/>
              <a:gd name="connsiteX197" fmla="*/ 857863 w 1214923"/>
              <a:gd name="connsiteY197" fmla="*/ 1591056 h 1681417"/>
              <a:gd name="connsiteX198" fmla="*/ 1054979 w 1214923"/>
              <a:gd name="connsiteY198" fmla="*/ 1445037 h 1681417"/>
              <a:gd name="connsiteX199" fmla="*/ 916632 w 1214923"/>
              <a:gd name="connsiteY199" fmla="*/ 1468184 h 1681417"/>
              <a:gd name="connsiteX200" fmla="*/ 1028170 w 1214923"/>
              <a:gd name="connsiteY200" fmla="*/ 1445228 h 1681417"/>
              <a:gd name="connsiteX201" fmla="*/ 1054979 w 1214923"/>
              <a:gd name="connsiteY201" fmla="*/ 1445037 h 1681417"/>
              <a:gd name="connsiteX202" fmla="*/ 862816 w 1214923"/>
              <a:gd name="connsiteY202" fmla="*/ 1410462 h 1681417"/>
              <a:gd name="connsiteX203" fmla="*/ 647551 w 1214923"/>
              <a:gd name="connsiteY203" fmla="*/ 1448562 h 1681417"/>
              <a:gd name="connsiteX204" fmla="*/ 862816 w 1214923"/>
              <a:gd name="connsiteY204" fmla="*/ 1410653 h 1681417"/>
              <a:gd name="connsiteX205" fmla="*/ 862816 w 1214923"/>
              <a:gd name="connsiteY205" fmla="*/ 1410462 h 1681417"/>
              <a:gd name="connsiteX206" fmla="*/ 689842 w 1214923"/>
              <a:gd name="connsiteY206" fmla="*/ 1391412 h 1681417"/>
              <a:gd name="connsiteX207" fmla="*/ 924347 w 1214923"/>
              <a:gd name="connsiteY207" fmla="*/ 1306830 h 1681417"/>
              <a:gd name="connsiteX208" fmla="*/ 689842 w 1214923"/>
              <a:gd name="connsiteY208" fmla="*/ 1391412 h 1681417"/>
              <a:gd name="connsiteX209" fmla="*/ 1162663 w 1214923"/>
              <a:gd name="connsiteY209" fmla="*/ 1057085 h 1681417"/>
              <a:gd name="connsiteX210" fmla="*/ 1148756 w 1214923"/>
              <a:gd name="connsiteY210" fmla="*/ 1134428 h 1681417"/>
              <a:gd name="connsiteX211" fmla="*/ 1066841 w 1214923"/>
              <a:gd name="connsiteY211" fmla="*/ 1139762 h 1681417"/>
              <a:gd name="connsiteX212" fmla="*/ 1035790 w 1214923"/>
              <a:gd name="connsiteY212" fmla="*/ 1087755 h 1681417"/>
              <a:gd name="connsiteX213" fmla="*/ 1162663 w 1214923"/>
              <a:gd name="connsiteY213" fmla="*/ 1057085 h 1681417"/>
              <a:gd name="connsiteX214" fmla="*/ 987913 w 1214923"/>
              <a:gd name="connsiteY214" fmla="*/ 1181170 h 1681417"/>
              <a:gd name="connsiteX215" fmla="*/ 958923 w 1214923"/>
              <a:gd name="connsiteY215" fmla="*/ 1264444 h 1681417"/>
              <a:gd name="connsiteX216" fmla="*/ 905107 w 1214923"/>
              <a:gd name="connsiteY216" fmla="*/ 1118330 h 1681417"/>
              <a:gd name="connsiteX217" fmla="*/ 987913 w 1214923"/>
              <a:gd name="connsiteY217" fmla="*/ 1181170 h 168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1214923" h="1681417">
                <a:moveTo>
                  <a:pt x="1193429" y="899446"/>
                </a:moveTo>
                <a:cubicBezTo>
                  <a:pt x="1282011" y="738187"/>
                  <a:pt x="872712" y="816398"/>
                  <a:pt x="1157319" y="831924"/>
                </a:cubicBezTo>
                <a:cubicBezTo>
                  <a:pt x="1226661" y="965750"/>
                  <a:pt x="965788" y="997183"/>
                  <a:pt x="1019985" y="885740"/>
                </a:cubicBezTo>
                <a:cubicBezTo>
                  <a:pt x="986076" y="816684"/>
                  <a:pt x="1002833" y="895731"/>
                  <a:pt x="963019" y="860965"/>
                </a:cubicBezTo>
                <a:cubicBezTo>
                  <a:pt x="957209" y="810578"/>
                  <a:pt x="1026455" y="822865"/>
                  <a:pt x="1035980" y="795623"/>
                </a:cubicBezTo>
                <a:cubicBezTo>
                  <a:pt x="928157" y="811625"/>
                  <a:pt x="945398" y="874490"/>
                  <a:pt x="893772" y="930212"/>
                </a:cubicBezTo>
                <a:cubicBezTo>
                  <a:pt x="879675" y="953929"/>
                  <a:pt x="956541" y="932165"/>
                  <a:pt x="951398" y="937927"/>
                </a:cubicBezTo>
                <a:cubicBezTo>
                  <a:pt x="1012263" y="948785"/>
                  <a:pt x="780615" y="1037273"/>
                  <a:pt x="862911" y="964787"/>
                </a:cubicBezTo>
                <a:cubicBezTo>
                  <a:pt x="860244" y="927545"/>
                  <a:pt x="820334" y="979456"/>
                  <a:pt x="813000" y="991648"/>
                </a:cubicBezTo>
                <a:cubicBezTo>
                  <a:pt x="787378" y="971645"/>
                  <a:pt x="893201" y="891064"/>
                  <a:pt x="905202" y="872585"/>
                </a:cubicBezTo>
                <a:cubicBezTo>
                  <a:pt x="677078" y="1040702"/>
                  <a:pt x="938063" y="710089"/>
                  <a:pt x="1062841" y="784098"/>
                </a:cubicBezTo>
                <a:cubicBezTo>
                  <a:pt x="1114466" y="728282"/>
                  <a:pt x="1130732" y="697207"/>
                  <a:pt x="1113873" y="670346"/>
                </a:cubicBezTo>
                <a:cubicBezTo>
                  <a:pt x="1124826" y="727496"/>
                  <a:pt x="1041084" y="766240"/>
                  <a:pt x="1028265" y="722567"/>
                </a:cubicBezTo>
                <a:cubicBezTo>
                  <a:pt x="901773" y="790956"/>
                  <a:pt x="928919" y="735044"/>
                  <a:pt x="1003881" y="692468"/>
                </a:cubicBezTo>
                <a:cubicBezTo>
                  <a:pt x="1000150" y="682292"/>
                  <a:pt x="995562" y="668353"/>
                  <a:pt x="1005881" y="661511"/>
                </a:cubicBezTo>
                <a:cubicBezTo>
                  <a:pt x="951113" y="602742"/>
                  <a:pt x="1022645" y="627793"/>
                  <a:pt x="1065794" y="651415"/>
                </a:cubicBezTo>
                <a:cubicBezTo>
                  <a:pt x="1081907" y="650780"/>
                  <a:pt x="1142262" y="647492"/>
                  <a:pt x="1087938" y="638205"/>
                </a:cubicBezTo>
                <a:cubicBezTo>
                  <a:pt x="1035741" y="573626"/>
                  <a:pt x="835860" y="603314"/>
                  <a:pt x="739848" y="595694"/>
                </a:cubicBezTo>
                <a:cubicBezTo>
                  <a:pt x="924633" y="482346"/>
                  <a:pt x="1033885" y="282988"/>
                  <a:pt x="716893" y="318992"/>
                </a:cubicBezTo>
                <a:cubicBezTo>
                  <a:pt x="694414" y="232601"/>
                  <a:pt x="872627" y="244888"/>
                  <a:pt x="920537" y="246031"/>
                </a:cubicBezTo>
                <a:cubicBezTo>
                  <a:pt x="798903" y="102489"/>
                  <a:pt x="569065" y="397764"/>
                  <a:pt x="682412" y="238316"/>
                </a:cubicBezTo>
                <a:cubicBezTo>
                  <a:pt x="772233" y="179737"/>
                  <a:pt x="923014" y="58388"/>
                  <a:pt x="928538" y="226790"/>
                </a:cubicBezTo>
                <a:cubicBezTo>
                  <a:pt x="964448" y="52673"/>
                  <a:pt x="836034" y="94313"/>
                  <a:pt x="720893" y="196025"/>
                </a:cubicBezTo>
                <a:cubicBezTo>
                  <a:pt x="720131" y="127921"/>
                  <a:pt x="862530" y="44863"/>
                  <a:pt x="736229" y="49911"/>
                </a:cubicBezTo>
                <a:cubicBezTo>
                  <a:pt x="633835" y="215265"/>
                  <a:pt x="712130" y="72961"/>
                  <a:pt x="663267" y="0"/>
                </a:cubicBezTo>
                <a:cubicBezTo>
                  <a:pt x="661648" y="95250"/>
                  <a:pt x="701939" y="139351"/>
                  <a:pt x="625167" y="103727"/>
                </a:cubicBezTo>
                <a:cubicBezTo>
                  <a:pt x="618500" y="148019"/>
                  <a:pt x="660600" y="242316"/>
                  <a:pt x="625167" y="288322"/>
                </a:cubicBezTo>
                <a:cubicBezTo>
                  <a:pt x="588210" y="220980"/>
                  <a:pt x="338655" y="62675"/>
                  <a:pt x="336845" y="261366"/>
                </a:cubicBezTo>
                <a:cubicBezTo>
                  <a:pt x="498199" y="270891"/>
                  <a:pt x="549253" y="397193"/>
                  <a:pt x="367611" y="307467"/>
                </a:cubicBezTo>
                <a:cubicBezTo>
                  <a:pt x="264360" y="344138"/>
                  <a:pt x="569160" y="416719"/>
                  <a:pt x="579066" y="615029"/>
                </a:cubicBezTo>
                <a:cubicBezTo>
                  <a:pt x="591639" y="757047"/>
                  <a:pt x="513725" y="474677"/>
                  <a:pt x="263884" y="496585"/>
                </a:cubicBezTo>
                <a:cubicBezTo>
                  <a:pt x="105483" y="474868"/>
                  <a:pt x="195875" y="649034"/>
                  <a:pt x="233118" y="714947"/>
                </a:cubicBezTo>
                <a:cubicBezTo>
                  <a:pt x="315224" y="735140"/>
                  <a:pt x="504581" y="723710"/>
                  <a:pt x="532965" y="807149"/>
                </a:cubicBezTo>
                <a:cubicBezTo>
                  <a:pt x="577844" y="819960"/>
                  <a:pt x="513836" y="821915"/>
                  <a:pt x="502390" y="816184"/>
                </a:cubicBezTo>
                <a:cubicBezTo>
                  <a:pt x="482483" y="843521"/>
                  <a:pt x="478958" y="783908"/>
                  <a:pt x="464290" y="772763"/>
                </a:cubicBezTo>
                <a:cubicBezTo>
                  <a:pt x="472386" y="811435"/>
                  <a:pt x="431143" y="803910"/>
                  <a:pt x="375231" y="788670"/>
                </a:cubicBezTo>
                <a:cubicBezTo>
                  <a:pt x="391871" y="798481"/>
                  <a:pt x="406464" y="811416"/>
                  <a:pt x="418189" y="826770"/>
                </a:cubicBezTo>
                <a:cubicBezTo>
                  <a:pt x="409712" y="853250"/>
                  <a:pt x="345037" y="791242"/>
                  <a:pt x="333607" y="826770"/>
                </a:cubicBezTo>
                <a:cubicBezTo>
                  <a:pt x="383994" y="894969"/>
                  <a:pt x="321129" y="842962"/>
                  <a:pt x="276457" y="857536"/>
                </a:cubicBezTo>
                <a:cubicBezTo>
                  <a:pt x="121961" y="835152"/>
                  <a:pt x="193304" y="765620"/>
                  <a:pt x="288458" y="766001"/>
                </a:cubicBezTo>
                <a:cubicBezTo>
                  <a:pt x="194542" y="745427"/>
                  <a:pt x="104816" y="749618"/>
                  <a:pt x="138059" y="911352"/>
                </a:cubicBezTo>
                <a:cubicBezTo>
                  <a:pt x="17663" y="939927"/>
                  <a:pt x="230927" y="911352"/>
                  <a:pt x="237976" y="961358"/>
                </a:cubicBezTo>
                <a:cubicBezTo>
                  <a:pt x="287315" y="1023176"/>
                  <a:pt x="110439" y="1068455"/>
                  <a:pt x="75102" y="1025783"/>
                </a:cubicBezTo>
                <a:cubicBezTo>
                  <a:pt x="42240" y="954250"/>
                  <a:pt x="-13294" y="909447"/>
                  <a:pt x="80432" y="915162"/>
                </a:cubicBezTo>
                <a:cubicBezTo>
                  <a:pt x="-64252" y="855821"/>
                  <a:pt x="15662" y="1105662"/>
                  <a:pt x="91958" y="1107377"/>
                </a:cubicBezTo>
                <a:cubicBezTo>
                  <a:pt x="434858" y="1050227"/>
                  <a:pt x="129296" y="1195483"/>
                  <a:pt x="214925" y="1157383"/>
                </a:cubicBezTo>
                <a:cubicBezTo>
                  <a:pt x="439715" y="1034606"/>
                  <a:pt x="546491" y="1342842"/>
                  <a:pt x="322463" y="1228161"/>
                </a:cubicBezTo>
                <a:cubicBezTo>
                  <a:pt x="333956" y="1246608"/>
                  <a:pt x="241400" y="1215949"/>
                  <a:pt x="235145" y="1221759"/>
                </a:cubicBezTo>
                <a:cubicBezTo>
                  <a:pt x="235145" y="1224141"/>
                  <a:pt x="267685" y="1260642"/>
                  <a:pt x="267875" y="1263023"/>
                </a:cubicBezTo>
                <a:cubicBezTo>
                  <a:pt x="315500" y="1287693"/>
                  <a:pt x="474101" y="1246632"/>
                  <a:pt x="395615" y="1319117"/>
                </a:cubicBezTo>
                <a:cubicBezTo>
                  <a:pt x="301508" y="1315974"/>
                  <a:pt x="344163" y="1358840"/>
                  <a:pt x="322827" y="1338837"/>
                </a:cubicBezTo>
                <a:cubicBezTo>
                  <a:pt x="296091" y="1332111"/>
                  <a:pt x="274228" y="1303451"/>
                  <a:pt x="247492" y="1296725"/>
                </a:cubicBezTo>
                <a:lnTo>
                  <a:pt x="229880" y="1312259"/>
                </a:lnTo>
                <a:cubicBezTo>
                  <a:pt x="222545" y="1327690"/>
                  <a:pt x="188827" y="1301020"/>
                  <a:pt x="146155" y="1230344"/>
                </a:cubicBezTo>
                <a:cubicBezTo>
                  <a:pt x="-44345" y="1115283"/>
                  <a:pt x="43380" y="1353026"/>
                  <a:pt x="115389" y="1430369"/>
                </a:cubicBezTo>
                <a:cubicBezTo>
                  <a:pt x="178254" y="1413129"/>
                  <a:pt x="308556" y="1407224"/>
                  <a:pt x="349799" y="1480280"/>
                </a:cubicBezTo>
                <a:cubicBezTo>
                  <a:pt x="330749" y="1473518"/>
                  <a:pt x="314462" y="1468469"/>
                  <a:pt x="299507" y="1464659"/>
                </a:cubicBezTo>
                <a:cubicBezTo>
                  <a:pt x="294270" y="1467373"/>
                  <a:pt x="303579" y="1483052"/>
                  <a:pt x="318374" y="1496562"/>
                </a:cubicBezTo>
                <a:cubicBezTo>
                  <a:pt x="365999" y="1522851"/>
                  <a:pt x="414379" y="1543050"/>
                  <a:pt x="388280" y="1545717"/>
                </a:cubicBezTo>
                <a:cubicBezTo>
                  <a:pt x="388852" y="1551146"/>
                  <a:pt x="371612" y="1548860"/>
                  <a:pt x="348847" y="1542479"/>
                </a:cubicBezTo>
                <a:cubicBezTo>
                  <a:pt x="326781" y="1535304"/>
                  <a:pt x="271377" y="1509300"/>
                  <a:pt x="255883" y="1502664"/>
                </a:cubicBezTo>
                <a:lnTo>
                  <a:pt x="255883" y="1502664"/>
                </a:lnTo>
                <a:cubicBezTo>
                  <a:pt x="246358" y="1496283"/>
                  <a:pt x="240738" y="1489901"/>
                  <a:pt x="239976" y="1484281"/>
                </a:cubicBezTo>
                <a:cubicBezTo>
                  <a:pt x="227117" y="1491139"/>
                  <a:pt x="211401" y="1498664"/>
                  <a:pt x="203495" y="1484281"/>
                </a:cubicBezTo>
                <a:cubicBezTo>
                  <a:pt x="202638" y="1478852"/>
                  <a:pt x="190160" y="1496854"/>
                  <a:pt x="187303" y="1499140"/>
                </a:cubicBezTo>
                <a:cubicBezTo>
                  <a:pt x="441620" y="1594390"/>
                  <a:pt x="394036" y="1646621"/>
                  <a:pt x="490673" y="1673352"/>
                </a:cubicBezTo>
                <a:cubicBezTo>
                  <a:pt x="587310" y="1700083"/>
                  <a:pt x="687016" y="1651088"/>
                  <a:pt x="767123" y="1659528"/>
                </a:cubicBezTo>
                <a:cubicBezTo>
                  <a:pt x="862022" y="1669526"/>
                  <a:pt x="903260" y="1638663"/>
                  <a:pt x="967500" y="1594485"/>
                </a:cubicBezTo>
                <a:cubicBezTo>
                  <a:pt x="1031740" y="1550307"/>
                  <a:pt x="1192952" y="1468088"/>
                  <a:pt x="1152566" y="1394460"/>
                </a:cubicBezTo>
                <a:cubicBezTo>
                  <a:pt x="1139369" y="1326035"/>
                  <a:pt x="977099" y="1370841"/>
                  <a:pt x="918822" y="1363507"/>
                </a:cubicBezTo>
                <a:cubicBezTo>
                  <a:pt x="860545" y="1356173"/>
                  <a:pt x="815309" y="1351334"/>
                  <a:pt x="802904" y="1350454"/>
                </a:cubicBezTo>
                <a:lnTo>
                  <a:pt x="841956" y="1326547"/>
                </a:lnTo>
                <a:cubicBezTo>
                  <a:pt x="873960" y="1329119"/>
                  <a:pt x="991242" y="1366337"/>
                  <a:pt x="1018286" y="1315425"/>
                </a:cubicBezTo>
                <a:cubicBezTo>
                  <a:pt x="1217740" y="1313329"/>
                  <a:pt x="1253281" y="1297837"/>
                  <a:pt x="980354" y="1268921"/>
                </a:cubicBezTo>
                <a:cubicBezTo>
                  <a:pt x="983783" y="1241298"/>
                  <a:pt x="1059389" y="1175419"/>
                  <a:pt x="1091488" y="1221043"/>
                </a:cubicBezTo>
                <a:cubicBezTo>
                  <a:pt x="1335423" y="1072644"/>
                  <a:pt x="1190177" y="962311"/>
                  <a:pt x="896580" y="1032638"/>
                </a:cubicBezTo>
                <a:cubicBezTo>
                  <a:pt x="945348" y="940055"/>
                  <a:pt x="1150090" y="1009745"/>
                  <a:pt x="1193429" y="899446"/>
                </a:cubicBezTo>
                <a:close/>
                <a:moveTo>
                  <a:pt x="759089" y="61246"/>
                </a:moveTo>
                <a:cubicBezTo>
                  <a:pt x="808142" y="68675"/>
                  <a:pt x="729466" y="128969"/>
                  <a:pt x="720989" y="145828"/>
                </a:cubicBezTo>
                <a:cubicBezTo>
                  <a:pt x="691175" y="149638"/>
                  <a:pt x="720417" y="40958"/>
                  <a:pt x="759089" y="61436"/>
                </a:cubicBezTo>
                <a:lnTo>
                  <a:pt x="759089" y="61246"/>
                </a:lnTo>
                <a:close/>
                <a:moveTo>
                  <a:pt x="363611" y="545783"/>
                </a:moveTo>
                <a:cubicBezTo>
                  <a:pt x="489817" y="549688"/>
                  <a:pt x="442287" y="638461"/>
                  <a:pt x="348275" y="553498"/>
                </a:cubicBezTo>
                <a:cubicBezTo>
                  <a:pt x="203019" y="552355"/>
                  <a:pt x="266741" y="500062"/>
                  <a:pt x="363611" y="545783"/>
                </a:cubicBezTo>
                <a:close/>
                <a:moveTo>
                  <a:pt x="232451" y="523113"/>
                </a:moveTo>
                <a:cubicBezTo>
                  <a:pt x="356276" y="593122"/>
                  <a:pt x="394903" y="599953"/>
                  <a:pt x="254694" y="664096"/>
                </a:cubicBezTo>
                <a:cubicBezTo>
                  <a:pt x="248313" y="615995"/>
                  <a:pt x="133582" y="527876"/>
                  <a:pt x="232451" y="523113"/>
                </a:cubicBezTo>
                <a:close/>
                <a:moveTo>
                  <a:pt x="340084" y="692277"/>
                </a:moveTo>
                <a:cubicBezTo>
                  <a:pt x="359134" y="616744"/>
                  <a:pt x="411902" y="638937"/>
                  <a:pt x="470767" y="684562"/>
                </a:cubicBezTo>
                <a:cubicBezTo>
                  <a:pt x="414093" y="771335"/>
                  <a:pt x="366849" y="665226"/>
                  <a:pt x="340084" y="691896"/>
                </a:cubicBezTo>
                <a:lnTo>
                  <a:pt x="340084" y="692277"/>
                </a:lnTo>
                <a:close/>
                <a:moveTo>
                  <a:pt x="382375" y="615410"/>
                </a:moveTo>
                <a:cubicBezTo>
                  <a:pt x="404473" y="585787"/>
                  <a:pt x="480387" y="675323"/>
                  <a:pt x="516868" y="688372"/>
                </a:cubicBezTo>
                <a:cubicBezTo>
                  <a:pt x="514296" y="712661"/>
                  <a:pt x="386471" y="622745"/>
                  <a:pt x="382661" y="615029"/>
                </a:cubicBezTo>
                <a:lnTo>
                  <a:pt x="382375" y="615410"/>
                </a:lnTo>
                <a:close/>
                <a:moveTo>
                  <a:pt x="201400" y="907542"/>
                </a:moveTo>
                <a:cubicBezTo>
                  <a:pt x="161966" y="919544"/>
                  <a:pt x="156537" y="865823"/>
                  <a:pt x="163300" y="838295"/>
                </a:cubicBezTo>
                <a:cubicBezTo>
                  <a:pt x="167300" y="792861"/>
                  <a:pt x="238928" y="883539"/>
                  <a:pt x="201686" y="907161"/>
                </a:cubicBezTo>
                <a:lnTo>
                  <a:pt x="201400" y="907542"/>
                </a:lnTo>
                <a:close/>
                <a:moveTo>
                  <a:pt x="97811" y="1285557"/>
                </a:moveTo>
                <a:cubicBezTo>
                  <a:pt x="62503" y="1261541"/>
                  <a:pt x="58985" y="1215124"/>
                  <a:pt x="123279" y="1264178"/>
                </a:cubicBezTo>
                <a:cubicBezTo>
                  <a:pt x="154330" y="1304849"/>
                  <a:pt x="179207" y="1311307"/>
                  <a:pt x="231975" y="1341501"/>
                </a:cubicBezTo>
                <a:cubicBezTo>
                  <a:pt x="144536" y="1403414"/>
                  <a:pt x="117337" y="1407763"/>
                  <a:pt x="97811" y="1285557"/>
                </a:cubicBezTo>
                <a:close/>
                <a:moveTo>
                  <a:pt x="232928" y="1376077"/>
                </a:moveTo>
                <a:lnTo>
                  <a:pt x="279029" y="1379887"/>
                </a:lnTo>
                <a:cubicBezTo>
                  <a:pt x="416855" y="1375791"/>
                  <a:pt x="273504" y="1448181"/>
                  <a:pt x="232451" y="1376077"/>
                </a:cubicBezTo>
                <a:lnTo>
                  <a:pt x="232928" y="1376077"/>
                </a:lnTo>
                <a:close/>
                <a:moveTo>
                  <a:pt x="856244" y="715613"/>
                </a:moveTo>
                <a:cubicBezTo>
                  <a:pt x="849889" y="714496"/>
                  <a:pt x="840162" y="718644"/>
                  <a:pt x="817635" y="708913"/>
                </a:cubicBezTo>
                <a:cubicBezTo>
                  <a:pt x="760485" y="774731"/>
                  <a:pt x="740039" y="676085"/>
                  <a:pt x="721084" y="657225"/>
                </a:cubicBezTo>
                <a:cubicBezTo>
                  <a:pt x="768827" y="570396"/>
                  <a:pt x="1108656" y="721900"/>
                  <a:pt x="855767" y="715613"/>
                </a:cubicBezTo>
                <a:lnTo>
                  <a:pt x="856244" y="715613"/>
                </a:lnTo>
                <a:close/>
                <a:moveTo>
                  <a:pt x="663458" y="722662"/>
                </a:moveTo>
                <a:cubicBezTo>
                  <a:pt x="718703" y="597599"/>
                  <a:pt x="709368" y="798862"/>
                  <a:pt x="644408" y="807149"/>
                </a:cubicBezTo>
                <a:cubicBezTo>
                  <a:pt x="622214" y="772001"/>
                  <a:pt x="727275" y="699611"/>
                  <a:pt x="662981" y="723138"/>
                </a:cubicBezTo>
                <a:lnTo>
                  <a:pt x="663458" y="722662"/>
                </a:lnTo>
                <a:close/>
                <a:moveTo>
                  <a:pt x="628882" y="753332"/>
                </a:moveTo>
                <a:cubicBezTo>
                  <a:pt x="632082" y="740045"/>
                  <a:pt x="642455" y="729672"/>
                  <a:pt x="655742" y="726472"/>
                </a:cubicBezTo>
                <a:cubicBezTo>
                  <a:pt x="646503" y="736759"/>
                  <a:pt x="641645" y="752666"/>
                  <a:pt x="628406" y="753332"/>
                </a:cubicBezTo>
                <a:lnTo>
                  <a:pt x="628882" y="753332"/>
                </a:lnTo>
                <a:close/>
                <a:moveTo>
                  <a:pt x="771090" y="757237"/>
                </a:moveTo>
                <a:cubicBezTo>
                  <a:pt x="739086" y="767239"/>
                  <a:pt x="706987" y="796862"/>
                  <a:pt x="690318" y="822579"/>
                </a:cubicBezTo>
                <a:cubicBezTo>
                  <a:pt x="614880" y="823627"/>
                  <a:pt x="769185" y="718757"/>
                  <a:pt x="770614" y="757237"/>
                </a:cubicBezTo>
                <a:lnTo>
                  <a:pt x="771090" y="757237"/>
                </a:lnTo>
                <a:close/>
                <a:moveTo>
                  <a:pt x="759565" y="538162"/>
                </a:moveTo>
                <a:cubicBezTo>
                  <a:pt x="726513" y="486061"/>
                  <a:pt x="811190" y="433387"/>
                  <a:pt x="851767" y="480536"/>
                </a:cubicBezTo>
                <a:cubicBezTo>
                  <a:pt x="839861" y="509587"/>
                  <a:pt x="779853" y="508254"/>
                  <a:pt x="759089" y="538067"/>
                </a:cubicBezTo>
                <a:lnTo>
                  <a:pt x="759565" y="538162"/>
                </a:lnTo>
                <a:close/>
                <a:moveTo>
                  <a:pt x="868213" y="356761"/>
                </a:moveTo>
                <a:cubicBezTo>
                  <a:pt x="915795" y="383540"/>
                  <a:pt x="884533" y="514064"/>
                  <a:pt x="812619" y="442055"/>
                </a:cubicBezTo>
                <a:cubicBezTo>
                  <a:pt x="799951" y="359759"/>
                  <a:pt x="755722" y="295896"/>
                  <a:pt x="868213" y="356761"/>
                </a:cubicBezTo>
                <a:close/>
                <a:moveTo>
                  <a:pt x="681841" y="323088"/>
                </a:moveTo>
                <a:cubicBezTo>
                  <a:pt x="738991" y="335756"/>
                  <a:pt x="835193" y="378809"/>
                  <a:pt x="758803" y="430816"/>
                </a:cubicBezTo>
                <a:cubicBezTo>
                  <a:pt x="724322" y="426529"/>
                  <a:pt x="689270" y="346901"/>
                  <a:pt x="643455" y="396145"/>
                </a:cubicBezTo>
                <a:cubicBezTo>
                  <a:pt x="728132" y="379952"/>
                  <a:pt x="764042" y="472821"/>
                  <a:pt x="639550" y="438436"/>
                </a:cubicBezTo>
                <a:cubicBezTo>
                  <a:pt x="555444" y="367379"/>
                  <a:pt x="562969" y="305372"/>
                  <a:pt x="682127" y="323088"/>
                </a:cubicBezTo>
                <a:lnTo>
                  <a:pt x="681841" y="323088"/>
                </a:lnTo>
                <a:close/>
                <a:moveTo>
                  <a:pt x="395477" y="216638"/>
                </a:moveTo>
                <a:lnTo>
                  <a:pt x="432956" y="194566"/>
                </a:lnTo>
                <a:cubicBezTo>
                  <a:pt x="463849" y="204520"/>
                  <a:pt x="524589" y="205915"/>
                  <a:pt x="564476" y="247666"/>
                </a:cubicBezTo>
                <a:cubicBezTo>
                  <a:pt x="560983" y="266716"/>
                  <a:pt x="596485" y="297952"/>
                  <a:pt x="558873" y="299942"/>
                </a:cubicBezTo>
                <a:cubicBezTo>
                  <a:pt x="463991" y="248662"/>
                  <a:pt x="395001" y="289123"/>
                  <a:pt x="395477" y="216638"/>
                </a:cubicBezTo>
                <a:close/>
                <a:moveTo>
                  <a:pt x="470767" y="361188"/>
                </a:moveTo>
                <a:cubicBezTo>
                  <a:pt x="533060" y="375380"/>
                  <a:pt x="566588" y="445294"/>
                  <a:pt x="566874" y="503396"/>
                </a:cubicBezTo>
                <a:cubicBezTo>
                  <a:pt x="553063" y="445103"/>
                  <a:pt x="308937" y="332613"/>
                  <a:pt x="470767" y="361188"/>
                </a:cubicBezTo>
                <a:close/>
                <a:moveTo>
                  <a:pt x="632216" y="475419"/>
                </a:moveTo>
                <a:cubicBezTo>
                  <a:pt x="672857" y="584937"/>
                  <a:pt x="757756" y="406704"/>
                  <a:pt x="759089" y="438055"/>
                </a:cubicBezTo>
                <a:cubicBezTo>
                  <a:pt x="749231" y="450199"/>
                  <a:pt x="661362" y="639005"/>
                  <a:pt x="640217" y="641593"/>
                </a:cubicBezTo>
                <a:cubicBezTo>
                  <a:pt x="592211" y="654166"/>
                  <a:pt x="514740" y="249269"/>
                  <a:pt x="622468" y="453581"/>
                </a:cubicBezTo>
                <a:lnTo>
                  <a:pt x="632216" y="475419"/>
                </a:lnTo>
                <a:close/>
                <a:moveTo>
                  <a:pt x="686032" y="837819"/>
                </a:moveTo>
                <a:cubicBezTo>
                  <a:pt x="910060" y="800767"/>
                  <a:pt x="744134" y="1039463"/>
                  <a:pt x="628310" y="930116"/>
                </a:cubicBezTo>
                <a:cubicBezTo>
                  <a:pt x="471624" y="904113"/>
                  <a:pt x="569255" y="758190"/>
                  <a:pt x="686032" y="837914"/>
                </a:cubicBezTo>
                <a:lnTo>
                  <a:pt x="686032" y="837819"/>
                </a:lnTo>
                <a:close/>
                <a:moveTo>
                  <a:pt x="743658" y="1291400"/>
                </a:moveTo>
                <a:cubicBezTo>
                  <a:pt x="634025" y="1528191"/>
                  <a:pt x="279219" y="1192435"/>
                  <a:pt x="547634" y="1206818"/>
                </a:cubicBezTo>
                <a:cubicBezTo>
                  <a:pt x="554930" y="1213933"/>
                  <a:pt x="563759" y="1219276"/>
                  <a:pt x="573446" y="1222439"/>
                </a:cubicBezTo>
                <a:cubicBezTo>
                  <a:pt x="583562" y="1223363"/>
                  <a:pt x="593592" y="1225048"/>
                  <a:pt x="603450" y="1227487"/>
                </a:cubicBezTo>
                <a:cubicBezTo>
                  <a:pt x="668411" y="1230440"/>
                  <a:pt x="745563" y="1196054"/>
                  <a:pt x="743658" y="1291495"/>
                </a:cubicBezTo>
                <a:lnTo>
                  <a:pt x="743658" y="1291400"/>
                </a:lnTo>
                <a:close/>
                <a:moveTo>
                  <a:pt x="556465" y="950327"/>
                </a:moveTo>
                <a:cubicBezTo>
                  <a:pt x="779462" y="991311"/>
                  <a:pt x="778424" y="964502"/>
                  <a:pt x="689842" y="1122236"/>
                </a:cubicBezTo>
                <a:cubicBezTo>
                  <a:pt x="676412" y="996696"/>
                  <a:pt x="662377" y="1190757"/>
                  <a:pt x="568651" y="984541"/>
                </a:cubicBezTo>
                <a:lnTo>
                  <a:pt x="556465" y="950327"/>
                </a:lnTo>
                <a:close/>
                <a:moveTo>
                  <a:pt x="351609" y="1045464"/>
                </a:moveTo>
                <a:cubicBezTo>
                  <a:pt x="221879" y="1004983"/>
                  <a:pt x="219783" y="803243"/>
                  <a:pt x="382375" y="887825"/>
                </a:cubicBezTo>
                <a:cubicBezTo>
                  <a:pt x="598973" y="940213"/>
                  <a:pt x="478863" y="971741"/>
                  <a:pt x="351609" y="1045559"/>
                </a:cubicBezTo>
                <a:lnTo>
                  <a:pt x="351609" y="1045464"/>
                </a:lnTo>
                <a:close/>
                <a:moveTo>
                  <a:pt x="420761" y="1054969"/>
                </a:moveTo>
                <a:cubicBezTo>
                  <a:pt x="558683" y="924191"/>
                  <a:pt x="613642" y="1068229"/>
                  <a:pt x="605260" y="1180338"/>
                </a:cubicBezTo>
                <a:cubicBezTo>
                  <a:pt x="550967" y="1109377"/>
                  <a:pt x="512677" y="1087926"/>
                  <a:pt x="420761" y="1054969"/>
                </a:cubicBezTo>
                <a:close/>
                <a:moveTo>
                  <a:pt x="366944" y="1414272"/>
                </a:moveTo>
                <a:cubicBezTo>
                  <a:pt x="439239" y="1414272"/>
                  <a:pt x="581066" y="1400842"/>
                  <a:pt x="597640" y="1460468"/>
                </a:cubicBezTo>
                <a:cubicBezTo>
                  <a:pt x="532870" y="1541336"/>
                  <a:pt x="356181" y="1584484"/>
                  <a:pt x="366944" y="1414463"/>
                </a:cubicBezTo>
                <a:lnTo>
                  <a:pt x="366944" y="1414272"/>
                </a:lnTo>
                <a:close/>
                <a:moveTo>
                  <a:pt x="597035" y="1664464"/>
                </a:moveTo>
                <a:cubicBezTo>
                  <a:pt x="578491" y="1667671"/>
                  <a:pt x="503670" y="1663885"/>
                  <a:pt x="471148" y="1649777"/>
                </a:cubicBezTo>
                <a:cubicBezTo>
                  <a:pt x="439239" y="1625202"/>
                  <a:pt x="391805" y="1616774"/>
                  <a:pt x="401901" y="1579817"/>
                </a:cubicBezTo>
                <a:cubicBezTo>
                  <a:pt x="456765" y="1572387"/>
                  <a:pt x="645468" y="1595342"/>
                  <a:pt x="582412" y="1645158"/>
                </a:cubicBezTo>
                <a:lnTo>
                  <a:pt x="597035" y="1664464"/>
                </a:lnTo>
                <a:close/>
                <a:moveTo>
                  <a:pt x="616785" y="1564196"/>
                </a:moveTo>
                <a:cubicBezTo>
                  <a:pt x="607260" y="1608868"/>
                  <a:pt x="566112" y="1533811"/>
                  <a:pt x="555349" y="1541145"/>
                </a:cubicBezTo>
                <a:cubicBezTo>
                  <a:pt x="574399" y="1674495"/>
                  <a:pt x="463718" y="1464945"/>
                  <a:pt x="638597" y="1493520"/>
                </a:cubicBezTo>
                <a:lnTo>
                  <a:pt x="752034" y="1535463"/>
                </a:lnTo>
                <a:cubicBezTo>
                  <a:pt x="716887" y="1620521"/>
                  <a:pt x="647265" y="1631823"/>
                  <a:pt x="616785" y="1564386"/>
                </a:cubicBezTo>
                <a:lnTo>
                  <a:pt x="616785" y="1564196"/>
                </a:lnTo>
                <a:close/>
                <a:moveTo>
                  <a:pt x="811979" y="1595484"/>
                </a:moveTo>
                <a:cubicBezTo>
                  <a:pt x="817662" y="1594992"/>
                  <a:pt x="888786" y="1627974"/>
                  <a:pt x="874483" y="1637166"/>
                </a:cubicBezTo>
                <a:lnTo>
                  <a:pt x="704225" y="1665256"/>
                </a:lnTo>
                <a:cubicBezTo>
                  <a:pt x="704225" y="1666113"/>
                  <a:pt x="633983" y="1664740"/>
                  <a:pt x="651942" y="1653111"/>
                </a:cubicBezTo>
                <a:cubicBezTo>
                  <a:pt x="669901" y="1641482"/>
                  <a:pt x="762544" y="1542144"/>
                  <a:pt x="811979" y="1595484"/>
                </a:cubicBezTo>
                <a:close/>
                <a:moveTo>
                  <a:pt x="857863" y="1591056"/>
                </a:moveTo>
                <a:cubicBezTo>
                  <a:pt x="847690" y="1588123"/>
                  <a:pt x="840213" y="1579455"/>
                  <a:pt x="838813" y="1568958"/>
                </a:cubicBezTo>
                <a:cubicBezTo>
                  <a:pt x="837956" y="1567339"/>
                  <a:pt x="836908" y="1566005"/>
                  <a:pt x="836146" y="1564291"/>
                </a:cubicBezTo>
                <a:cubicBezTo>
                  <a:pt x="855540" y="1552918"/>
                  <a:pt x="916788" y="1512758"/>
                  <a:pt x="955179" y="1500720"/>
                </a:cubicBezTo>
                <a:cubicBezTo>
                  <a:pt x="972819" y="1502710"/>
                  <a:pt x="1050844" y="1483673"/>
                  <a:pt x="1066493" y="1492065"/>
                </a:cubicBezTo>
                <a:cubicBezTo>
                  <a:pt x="1065636" y="1550167"/>
                  <a:pt x="904535" y="1623155"/>
                  <a:pt x="857863" y="1591247"/>
                </a:cubicBezTo>
                <a:lnTo>
                  <a:pt x="857863" y="1591056"/>
                </a:lnTo>
                <a:close/>
                <a:moveTo>
                  <a:pt x="1054979" y="1445037"/>
                </a:moveTo>
                <a:cubicBezTo>
                  <a:pt x="1010116" y="1479232"/>
                  <a:pt x="912346" y="1448086"/>
                  <a:pt x="916632" y="1468184"/>
                </a:cubicBezTo>
                <a:cubicBezTo>
                  <a:pt x="792236" y="1479518"/>
                  <a:pt x="975592" y="1381411"/>
                  <a:pt x="1028170" y="1445228"/>
                </a:cubicBezTo>
                <a:lnTo>
                  <a:pt x="1054979" y="1445037"/>
                </a:lnTo>
                <a:close/>
                <a:moveTo>
                  <a:pt x="862816" y="1410462"/>
                </a:moveTo>
                <a:cubicBezTo>
                  <a:pt x="864340" y="1545241"/>
                  <a:pt x="706130" y="1526762"/>
                  <a:pt x="647551" y="1448562"/>
                </a:cubicBezTo>
                <a:cubicBezTo>
                  <a:pt x="670982" y="1374077"/>
                  <a:pt x="802618" y="1391222"/>
                  <a:pt x="862816" y="1410653"/>
                </a:cubicBezTo>
                <a:lnTo>
                  <a:pt x="862816" y="1410462"/>
                </a:lnTo>
                <a:close/>
                <a:moveTo>
                  <a:pt x="689842" y="1391412"/>
                </a:moveTo>
                <a:cubicBezTo>
                  <a:pt x="697748" y="1332643"/>
                  <a:pt x="830526" y="1248061"/>
                  <a:pt x="924347" y="1306830"/>
                </a:cubicBezTo>
                <a:cubicBezTo>
                  <a:pt x="844337" y="1301210"/>
                  <a:pt x="723846" y="1340644"/>
                  <a:pt x="689842" y="1391412"/>
                </a:cubicBezTo>
                <a:close/>
                <a:moveTo>
                  <a:pt x="1162663" y="1057085"/>
                </a:moveTo>
                <a:cubicBezTo>
                  <a:pt x="1174950" y="1091279"/>
                  <a:pt x="1166282" y="1118140"/>
                  <a:pt x="1148756" y="1134428"/>
                </a:cubicBezTo>
                <a:cubicBezTo>
                  <a:pt x="1132786" y="1148207"/>
                  <a:pt x="1085669" y="1147541"/>
                  <a:pt x="1066841" y="1139762"/>
                </a:cubicBezTo>
                <a:cubicBezTo>
                  <a:pt x="1050087" y="1127160"/>
                  <a:pt x="1038933" y="1108491"/>
                  <a:pt x="1035790" y="1087755"/>
                </a:cubicBezTo>
                <a:cubicBezTo>
                  <a:pt x="942064" y="1054989"/>
                  <a:pt x="1135802" y="1026033"/>
                  <a:pt x="1162663" y="1057085"/>
                </a:cubicBezTo>
                <a:close/>
                <a:moveTo>
                  <a:pt x="987913" y="1181170"/>
                </a:moveTo>
                <a:cubicBezTo>
                  <a:pt x="996882" y="1205522"/>
                  <a:pt x="972724" y="1274917"/>
                  <a:pt x="958923" y="1264444"/>
                </a:cubicBezTo>
                <a:cubicBezTo>
                  <a:pt x="767852" y="1265682"/>
                  <a:pt x="615071" y="1008698"/>
                  <a:pt x="905107" y="1118330"/>
                </a:cubicBezTo>
                <a:cubicBezTo>
                  <a:pt x="1077986" y="1070896"/>
                  <a:pt x="1060874" y="1196505"/>
                  <a:pt x="987913" y="1181170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E679A24-160E-440A-9984-8923BC4B8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18895" flipH="1">
            <a:off x="5561167" y="1911565"/>
            <a:ext cx="1044472" cy="908544"/>
          </a:xfrm>
          <a:custGeom>
            <a:avLst/>
            <a:gdLst/>
            <a:ahLst/>
            <a:cxnLst/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B38159-65C7-468B-8AAC-0CB079B54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CC7F27-5A67-41CC-B984-56EDB565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8075"/>
            <a:ext cx="4409261" cy="20861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/>
              <a:t>MAQUINA DE ESTADOS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8E23A19-446C-4C29-80EF-1D6B892AB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81105">
            <a:off x="2505853" y="1574571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9" name="Imagen 8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FE9525BB-4E73-46C0-9A67-E421D55E96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97" y="1488043"/>
            <a:ext cx="6089903" cy="434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066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500">
        <p15:prstTrans prst="curtains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B38159-65C7-468B-8AAC-0CB079B54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EED7B-9AC0-4DB2-BF9F-7D91299C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1" y="1561648"/>
            <a:ext cx="4996129" cy="12409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FSM 1	CONTROL DEL SEGURO</a:t>
            </a:r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2208DA7-F437-4AF0-A6E0-7C4F6F1F8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4138" flipH="1">
            <a:off x="2618499" y="563469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327FB80-CC63-460A-9809-C24AE3FA4921}"/>
              </a:ext>
            </a:extLst>
          </p:cNvPr>
          <p:cNvSpPr/>
          <p:nvPr/>
        </p:nvSpPr>
        <p:spPr>
          <a:xfrm>
            <a:off x="838200" y="2868454"/>
            <a:ext cx="4615129" cy="335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 u="sng" spc="100" dirty="0">
                <a:solidFill>
                  <a:schemeClr val="tx2">
                    <a:alpha val="85000"/>
                  </a:schemeClr>
                </a:solidFill>
              </a:rPr>
              <a:t>Entradas</a:t>
            </a:r>
          </a:p>
          <a:p>
            <a:pPr>
              <a:lnSpc>
                <a:spcPct val="110000"/>
              </a:lnSpc>
            </a:pP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•	</a:t>
            </a:r>
            <a:r>
              <a:rPr lang="en-US" sz="1200" spc="100" dirty="0" err="1">
                <a:solidFill>
                  <a:schemeClr val="tx2">
                    <a:alpha val="85000"/>
                  </a:schemeClr>
                </a:solidFill>
              </a:rPr>
              <a:t>Botón</a:t>
            </a: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 Locked (L) </a:t>
            </a:r>
          </a:p>
          <a:p>
            <a:pPr>
              <a:lnSpc>
                <a:spcPct val="110000"/>
              </a:lnSpc>
            </a:pP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•	</a:t>
            </a:r>
            <a:r>
              <a:rPr lang="en-US" sz="1200" spc="100" dirty="0" err="1">
                <a:solidFill>
                  <a:schemeClr val="tx2">
                    <a:alpha val="85000"/>
                  </a:schemeClr>
                </a:solidFill>
              </a:rPr>
              <a:t>Botón</a:t>
            </a: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 Unlocked (U) </a:t>
            </a:r>
          </a:p>
          <a:p>
            <a:pPr>
              <a:lnSpc>
                <a:spcPct val="110000"/>
              </a:lnSpc>
            </a:pP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•	Start (ST) </a:t>
            </a:r>
          </a:p>
          <a:p>
            <a:pPr>
              <a:lnSpc>
                <a:spcPct val="110000"/>
              </a:lnSpc>
            </a:pP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•	ON (ON) </a:t>
            </a:r>
          </a:p>
          <a:p>
            <a:pPr>
              <a:lnSpc>
                <a:spcPct val="110000"/>
              </a:lnSpc>
            </a:pP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•	</a:t>
            </a:r>
            <a:r>
              <a:rPr lang="en-US" sz="1200" spc="100" dirty="0" err="1">
                <a:solidFill>
                  <a:schemeClr val="tx2">
                    <a:alpha val="85000"/>
                  </a:schemeClr>
                </a:solidFill>
              </a:rPr>
              <a:t>Señal</a:t>
            </a: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 P </a:t>
            </a:r>
          </a:p>
          <a:p>
            <a:pPr>
              <a:lnSpc>
                <a:spcPct val="110000"/>
              </a:lnSpc>
            </a:pPr>
            <a:endParaRPr lang="en-US" sz="1200" spc="100" dirty="0">
              <a:solidFill>
                <a:schemeClr val="tx2">
                  <a:alpha val="8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1200" spc="100" dirty="0">
              <a:solidFill>
                <a:schemeClr val="tx2">
                  <a:alpha val="8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200" u="sng" spc="100" dirty="0" err="1">
                <a:solidFill>
                  <a:schemeClr val="tx2">
                    <a:alpha val="85000"/>
                  </a:schemeClr>
                </a:solidFill>
              </a:rPr>
              <a:t>Salidas</a:t>
            </a:r>
            <a:endParaRPr lang="en-US" sz="1200" u="sng" spc="100" dirty="0">
              <a:solidFill>
                <a:schemeClr val="tx2">
                  <a:alpha val="8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•	Puerta </a:t>
            </a:r>
            <a:r>
              <a:rPr lang="en-US" sz="1200" spc="100" dirty="0" err="1">
                <a:solidFill>
                  <a:schemeClr val="tx2">
                    <a:alpha val="85000"/>
                  </a:schemeClr>
                </a:solidFill>
              </a:rPr>
              <a:t>piloto</a:t>
            </a: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 (PP) </a:t>
            </a:r>
          </a:p>
          <a:p>
            <a:pPr>
              <a:lnSpc>
                <a:spcPct val="110000"/>
              </a:lnSpc>
            </a:pP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•	</a:t>
            </a:r>
            <a:r>
              <a:rPr lang="en-US" sz="1200" spc="100" dirty="0" err="1">
                <a:solidFill>
                  <a:schemeClr val="tx2">
                    <a:alpha val="85000"/>
                  </a:schemeClr>
                </a:solidFill>
              </a:rPr>
              <a:t>Puertas</a:t>
            </a: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 </a:t>
            </a:r>
            <a:r>
              <a:rPr lang="en-US" sz="1200" spc="100" dirty="0" err="1">
                <a:solidFill>
                  <a:schemeClr val="tx2">
                    <a:alpha val="85000"/>
                  </a:schemeClr>
                </a:solidFill>
              </a:rPr>
              <a:t>Secundarias</a:t>
            </a: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 (PS)</a:t>
            </a:r>
          </a:p>
          <a:p>
            <a:pPr>
              <a:lnSpc>
                <a:spcPct val="110000"/>
              </a:lnSpc>
            </a:pP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•	Motor (M) </a:t>
            </a:r>
          </a:p>
          <a:p>
            <a:pPr>
              <a:lnSpc>
                <a:spcPct val="110000"/>
              </a:lnSpc>
            </a:pP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•	</a:t>
            </a:r>
            <a:r>
              <a:rPr lang="en-US" sz="1200" spc="100" dirty="0" err="1">
                <a:solidFill>
                  <a:schemeClr val="tx2">
                    <a:alpha val="85000"/>
                  </a:schemeClr>
                </a:solidFill>
              </a:rPr>
              <a:t>Funciones</a:t>
            </a: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 </a:t>
            </a:r>
            <a:r>
              <a:rPr lang="en-US" sz="1200" spc="100" dirty="0" err="1">
                <a:solidFill>
                  <a:schemeClr val="tx2">
                    <a:alpha val="85000"/>
                  </a:schemeClr>
                </a:solidFill>
              </a:rPr>
              <a:t>Electrónicas</a:t>
            </a: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 (F) </a:t>
            </a:r>
          </a:p>
          <a:p>
            <a:pPr>
              <a:lnSpc>
                <a:spcPct val="110000"/>
              </a:lnSpc>
            </a:pP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•	</a:t>
            </a:r>
            <a:r>
              <a:rPr lang="en-US" sz="1200" spc="100" dirty="0" err="1">
                <a:solidFill>
                  <a:schemeClr val="tx2">
                    <a:alpha val="85000"/>
                  </a:schemeClr>
                </a:solidFill>
              </a:rPr>
              <a:t>Tablero</a:t>
            </a:r>
            <a:r>
              <a:rPr lang="en-US" sz="1200" spc="100" dirty="0">
                <a:solidFill>
                  <a:schemeClr val="tx2">
                    <a:alpha val="85000"/>
                  </a:schemeClr>
                </a:solidFill>
              </a:rPr>
              <a:t> (TA) </a:t>
            </a:r>
          </a:p>
        </p:txBody>
      </p:sp>
      <p:pic>
        <p:nvPicPr>
          <p:cNvPr id="4" name="Imagen 3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8A720C5F-E956-4235-8769-668A6933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42901"/>
            <a:ext cx="5453329" cy="23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579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curtains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E7361-50B7-4580-8856-F0A0B42A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/>
              <a:t>DIAGRAMA DE ESTADOS FSM1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2DEDE75-BCC5-4A2B-8F21-2B0E9598D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02" y="2708832"/>
            <a:ext cx="10452198" cy="19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7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B38159-65C7-468B-8AAC-0CB079B54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4C155F-CC77-495F-804F-39585C29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8120" y="647700"/>
            <a:ext cx="6045679" cy="9703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/>
              <a:t>FSM 2 CONTROL DE EMERGENCIA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5B0215-64FE-46AE-BB41-A53DB7B477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" y="2604897"/>
            <a:ext cx="4210050" cy="2338577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3A0975F-796F-4FD8-8311-2D745DD33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8206" y="1754595"/>
            <a:ext cx="425506" cy="588888"/>
          </a:xfrm>
          <a:custGeom>
            <a:avLst/>
            <a:gdLst>
              <a:gd name="connsiteX0" fmla="*/ 1193342 w 1206769"/>
              <a:gd name="connsiteY0" fmla="*/ 899406 h 1684262"/>
              <a:gd name="connsiteX1" fmla="*/ 1174292 w 1206769"/>
              <a:gd name="connsiteY1" fmla="*/ 814824 h 1684262"/>
              <a:gd name="connsiteX2" fmla="*/ 1032083 w 1206769"/>
              <a:gd name="connsiteY2" fmla="*/ 868640 h 1684262"/>
              <a:gd name="connsiteX3" fmla="*/ 962932 w 1206769"/>
              <a:gd name="connsiteY3" fmla="*/ 860925 h 1684262"/>
              <a:gd name="connsiteX4" fmla="*/ 1035893 w 1206769"/>
              <a:gd name="connsiteY4" fmla="*/ 795583 h 1684262"/>
              <a:gd name="connsiteX5" fmla="*/ 893685 w 1206769"/>
              <a:gd name="connsiteY5" fmla="*/ 930172 h 1684262"/>
              <a:gd name="connsiteX6" fmla="*/ 951311 w 1206769"/>
              <a:gd name="connsiteY6" fmla="*/ 914741 h 1684262"/>
              <a:gd name="connsiteX7" fmla="*/ 951311 w 1206769"/>
              <a:gd name="connsiteY7" fmla="*/ 937887 h 1684262"/>
              <a:gd name="connsiteX8" fmla="*/ 862824 w 1206769"/>
              <a:gd name="connsiteY8" fmla="*/ 964747 h 1684262"/>
              <a:gd name="connsiteX9" fmla="*/ 812913 w 1206769"/>
              <a:gd name="connsiteY9" fmla="*/ 991608 h 1684262"/>
              <a:gd name="connsiteX10" fmla="*/ 905115 w 1206769"/>
              <a:gd name="connsiteY10" fmla="*/ 872545 h 1684262"/>
              <a:gd name="connsiteX11" fmla="*/ 1062754 w 1206769"/>
              <a:gd name="connsiteY11" fmla="*/ 784058 h 1684262"/>
              <a:gd name="connsiteX12" fmla="*/ 1106474 w 1206769"/>
              <a:gd name="connsiteY12" fmla="*/ 662995 h 1684262"/>
              <a:gd name="connsiteX13" fmla="*/ 1028178 w 1206769"/>
              <a:gd name="connsiteY13" fmla="*/ 722527 h 1684262"/>
              <a:gd name="connsiteX14" fmla="*/ 1003794 w 1206769"/>
              <a:gd name="connsiteY14" fmla="*/ 692428 h 1684262"/>
              <a:gd name="connsiteX15" fmla="*/ 1000651 w 1206769"/>
              <a:gd name="connsiteY15" fmla="*/ 679855 h 1684262"/>
              <a:gd name="connsiteX16" fmla="*/ 1000651 w 1206769"/>
              <a:gd name="connsiteY16" fmla="*/ 677664 h 1684262"/>
              <a:gd name="connsiteX17" fmla="*/ 1005794 w 1206769"/>
              <a:gd name="connsiteY17" fmla="*/ 661471 h 1684262"/>
              <a:gd name="connsiteX18" fmla="*/ 1065707 w 1206769"/>
              <a:gd name="connsiteY18" fmla="*/ 651375 h 1684262"/>
              <a:gd name="connsiteX19" fmla="*/ 1073136 w 1206769"/>
              <a:gd name="connsiteY19" fmla="*/ 652613 h 1684262"/>
              <a:gd name="connsiteX20" fmla="*/ 1086185 w 1206769"/>
              <a:gd name="connsiteY20" fmla="*/ 660614 h 1684262"/>
              <a:gd name="connsiteX21" fmla="*/ 1102473 w 1206769"/>
              <a:gd name="connsiteY21" fmla="*/ 657661 h 1684262"/>
              <a:gd name="connsiteX22" fmla="*/ 739761 w 1206769"/>
              <a:gd name="connsiteY22" fmla="*/ 595654 h 1684262"/>
              <a:gd name="connsiteX23" fmla="*/ 716806 w 1206769"/>
              <a:gd name="connsiteY23" fmla="*/ 318952 h 1684262"/>
              <a:gd name="connsiteX24" fmla="*/ 920450 w 1206769"/>
              <a:gd name="connsiteY24" fmla="*/ 245991 h 1684262"/>
              <a:gd name="connsiteX25" fmla="*/ 682325 w 1206769"/>
              <a:gd name="connsiteY25" fmla="*/ 238276 h 1684262"/>
              <a:gd name="connsiteX26" fmla="*/ 928451 w 1206769"/>
              <a:gd name="connsiteY26" fmla="*/ 226750 h 1684262"/>
              <a:gd name="connsiteX27" fmla="*/ 720806 w 1206769"/>
              <a:gd name="connsiteY27" fmla="*/ 195985 h 1684262"/>
              <a:gd name="connsiteX28" fmla="*/ 736142 w 1206769"/>
              <a:gd name="connsiteY28" fmla="*/ 49871 h 1684262"/>
              <a:gd name="connsiteX29" fmla="*/ 663180 w 1206769"/>
              <a:gd name="connsiteY29" fmla="*/ -40 h 1684262"/>
              <a:gd name="connsiteX30" fmla="*/ 625080 w 1206769"/>
              <a:gd name="connsiteY30" fmla="*/ 103687 h 1684262"/>
              <a:gd name="connsiteX31" fmla="*/ 625080 w 1206769"/>
              <a:gd name="connsiteY31" fmla="*/ 288282 h 1684262"/>
              <a:gd name="connsiteX32" fmla="*/ 336758 w 1206769"/>
              <a:gd name="connsiteY32" fmla="*/ 261326 h 1684262"/>
              <a:gd name="connsiteX33" fmla="*/ 367524 w 1206769"/>
              <a:gd name="connsiteY33" fmla="*/ 307427 h 1684262"/>
              <a:gd name="connsiteX34" fmla="*/ 578979 w 1206769"/>
              <a:gd name="connsiteY34" fmla="*/ 614989 h 1684262"/>
              <a:gd name="connsiteX35" fmla="*/ 263797 w 1206769"/>
              <a:gd name="connsiteY35" fmla="*/ 511167 h 1684262"/>
              <a:gd name="connsiteX36" fmla="*/ 233031 w 1206769"/>
              <a:gd name="connsiteY36" fmla="*/ 714907 h 1684262"/>
              <a:gd name="connsiteX37" fmla="*/ 532878 w 1206769"/>
              <a:gd name="connsiteY37" fmla="*/ 807109 h 1684262"/>
              <a:gd name="connsiteX38" fmla="*/ 513828 w 1206769"/>
              <a:gd name="connsiteY38" fmla="*/ 803299 h 1684262"/>
              <a:gd name="connsiteX39" fmla="*/ 502303 w 1206769"/>
              <a:gd name="connsiteY39" fmla="*/ 791773 h 1684262"/>
              <a:gd name="connsiteX40" fmla="*/ 464203 w 1206769"/>
              <a:gd name="connsiteY40" fmla="*/ 772723 h 1684262"/>
              <a:gd name="connsiteX41" fmla="*/ 375144 w 1206769"/>
              <a:gd name="connsiteY41" fmla="*/ 788630 h 1684262"/>
              <a:gd name="connsiteX42" fmla="*/ 418102 w 1206769"/>
              <a:gd name="connsiteY42" fmla="*/ 826730 h 1684262"/>
              <a:gd name="connsiteX43" fmla="*/ 333520 w 1206769"/>
              <a:gd name="connsiteY43" fmla="*/ 826730 h 1684262"/>
              <a:gd name="connsiteX44" fmla="*/ 276370 w 1206769"/>
              <a:gd name="connsiteY44" fmla="*/ 857496 h 1684262"/>
              <a:gd name="connsiteX45" fmla="*/ 288371 w 1206769"/>
              <a:gd name="connsiteY45" fmla="*/ 765961 h 1684262"/>
              <a:gd name="connsiteX46" fmla="*/ 137972 w 1206769"/>
              <a:gd name="connsiteY46" fmla="*/ 911312 h 1684262"/>
              <a:gd name="connsiteX47" fmla="*/ 237889 w 1206769"/>
              <a:gd name="connsiteY47" fmla="*/ 961318 h 1684262"/>
              <a:gd name="connsiteX48" fmla="*/ 45770 w 1206769"/>
              <a:gd name="connsiteY48" fmla="*/ 1057426 h 1684262"/>
              <a:gd name="connsiteX49" fmla="*/ 80345 w 1206769"/>
              <a:gd name="connsiteY49" fmla="*/ 915122 h 1684262"/>
              <a:gd name="connsiteX50" fmla="*/ 91871 w 1206769"/>
              <a:gd name="connsiteY50" fmla="*/ 1107337 h 1684262"/>
              <a:gd name="connsiteX51" fmla="*/ 214838 w 1206769"/>
              <a:gd name="connsiteY51" fmla="*/ 1157343 h 1684262"/>
              <a:gd name="connsiteX52" fmla="*/ 322376 w 1206769"/>
              <a:gd name="connsiteY52" fmla="*/ 1240306 h 1684262"/>
              <a:gd name="connsiteX53" fmla="*/ 309707 w 1206769"/>
              <a:gd name="connsiteY53" fmla="*/ 1240306 h 1684262"/>
              <a:gd name="connsiteX54" fmla="*/ 311612 w 1206769"/>
              <a:gd name="connsiteY54" fmla="*/ 1248688 h 1684262"/>
              <a:gd name="connsiteX55" fmla="*/ 310755 w 1206769"/>
              <a:gd name="connsiteY55" fmla="*/ 1254784 h 1684262"/>
              <a:gd name="connsiteX56" fmla="*/ 309136 w 1206769"/>
              <a:gd name="connsiteY56" fmla="*/ 1259356 h 1684262"/>
              <a:gd name="connsiteX57" fmla="*/ 301230 w 1206769"/>
              <a:gd name="connsiteY57" fmla="*/ 1268023 h 1684262"/>
              <a:gd name="connsiteX58" fmla="*/ 283799 w 1206769"/>
              <a:gd name="connsiteY58" fmla="*/ 1268023 h 1684262"/>
              <a:gd name="connsiteX59" fmla="*/ 284847 w 1206769"/>
              <a:gd name="connsiteY59" fmla="*/ 1275167 h 1684262"/>
              <a:gd name="connsiteX60" fmla="*/ 395528 w 1206769"/>
              <a:gd name="connsiteY60" fmla="*/ 1319077 h 1684262"/>
              <a:gd name="connsiteX61" fmla="*/ 256939 w 1206769"/>
              <a:gd name="connsiteY61" fmla="*/ 1309552 h 1684262"/>
              <a:gd name="connsiteX62" fmla="*/ 256939 w 1206769"/>
              <a:gd name="connsiteY62" fmla="*/ 1309552 h 1684262"/>
              <a:gd name="connsiteX63" fmla="*/ 248176 w 1206769"/>
              <a:gd name="connsiteY63" fmla="*/ 1308219 h 1684262"/>
              <a:gd name="connsiteX64" fmla="*/ 247604 w 1206769"/>
              <a:gd name="connsiteY64" fmla="*/ 1308695 h 1684262"/>
              <a:gd name="connsiteX65" fmla="*/ 229793 w 1206769"/>
              <a:gd name="connsiteY65" fmla="*/ 1312219 h 1684262"/>
              <a:gd name="connsiteX66" fmla="*/ 146068 w 1206769"/>
              <a:gd name="connsiteY66" fmla="*/ 1230304 h 1684262"/>
              <a:gd name="connsiteX67" fmla="*/ 115302 w 1206769"/>
              <a:gd name="connsiteY67" fmla="*/ 1430329 h 1684262"/>
              <a:gd name="connsiteX68" fmla="*/ 349712 w 1206769"/>
              <a:gd name="connsiteY68" fmla="*/ 1480240 h 1684262"/>
              <a:gd name="connsiteX69" fmla="*/ 299420 w 1206769"/>
              <a:gd name="connsiteY69" fmla="*/ 1464619 h 1684262"/>
              <a:gd name="connsiteX70" fmla="*/ 320947 w 1206769"/>
              <a:gd name="connsiteY70" fmla="*/ 1477002 h 1684262"/>
              <a:gd name="connsiteX71" fmla="*/ 330472 w 1206769"/>
              <a:gd name="connsiteY71" fmla="*/ 1484336 h 1684262"/>
              <a:gd name="connsiteX72" fmla="*/ 388193 w 1206769"/>
              <a:gd name="connsiteY72" fmla="*/ 1545677 h 1684262"/>
              <a:gd name="connsiteX73" fmla="*/ 348760 w 1206769"/>
              <a:gd name="connsiteY73" fmla="*/ 1542439 h 1684262"/>
              <a:gd name="connsiteX74" fmla="*/ 329710 w 1206769"/>
              <a:gd name="connsiteY74" fmla="*/ 1549582 h 1684262"/>
              <a:gd name="connsiteX75" fmla="*/ 309422 w 1206769"/>
              <a:gd name="connsiteY75" fmla="*/ 1541201 h 1684262"/>
              <a:gd name="connsiteX76" fmla="*/ 294086 w 1206769"/>
              <a:gd name="connsiteY76" fmla="*/ 1528246 h 1684262"/>
              <a:gd name="connsiteX77" fmla="*/ 275036 w 1206769"/>
              <a:gd name="connsiteY77" fmla="*/ 1516531 h 1684262"/>
              <a:gd name="connsiteX78" fmla="*/ 272941 w 1206769"/>
              <a:gd name="connsiteY78" fmla="*/ 1515769 h 1684262"/>
              <a:gd name="connsiteX79" fmla="*/ 255796 w 1206769"/>
              <a:gd name="connsiteY79" fmla="*/ 1502624 h 1684262"/>
              <a:gd name="connsiteX80" fmla="*/ 255796 w 1206769"/>
              <a:gd name="connsiteY80" fmla="*/ 1502624 h 1684262"/>
              <a:gd name="connsiteX81" fmla="*/ 239889 w 1206769"/>
              <a:gd name="connsiteY81" fmla="*/ 1484241 h 1684262"/>
              <a:gd name="connsiteX82" fmla="*/ 203408 w 1206769"/>
              <a:gd name="connsiteY82" fmla="*/ 1484241 h 1684262"/>
              <a:gd name="connsiteX83" fmla="*/ 187216 w 1206769"/>
              <a:gd name="connsiteY83" fmla="*/ 1499100 h 1684262"/>
              <a:gd name="connsiteX84" fmla="*/ 490587 w 1206769"/>
              <a:gd name="connsiteY84" fmla="*/ 1673312 h 1684262"/>
              <a:gd name="connsiteX85" fmla="*/ 757287 w 1206769"/>
              <a:gd name="connsiteY85" fmla="*/ 1682361 h 1684262"/>
              <a:gd name="connsiteX86" fmla="*/ 987983 w 1206769"/>
              <a:gd name="connsiteY86" fmla="*/ 1594445 h 1684262"/>
              <a:gd name="connsiteX87" fmla="*/ 1152479 w 1206769"/>
              <a:gd name="connsiteY87" fmla="*/ 1394420 h 1684262"/>
              <a:gd name="connsiteX88" fmla="*/ 918736 w 1206769"/>
              <a:gd name="connsiteY88" fmla="*/ 1334222 h 1684262"/>
              <a:gd name="connsiteX89" fmla="*/ 826439 w 1206769"/>
              <a:gd name="connsiteY89" fmla="*/ 1349557 h 1684262"/>
              <a:gd name="connsiteX90" fmla="*/ 802817 w 1206769"/>
              <a:gd name="connsiteY90" fmla="*/ 1350414 h 1684262"/>
              <a:gd name="connsiteX91" fmla="*/ 802817 w 1206769"/>
              <a:gd name="connsiteY91" fmla="*/ 1350414 h 1684262"/>
              <a:gd name="connsiteX92" fmla="*/ 841869 w 1206769"/>
              <a:gd name="connsiteY92" fmla="*/ 1326507 h 1684262"/>
              <a:gd name="connsiteX93" fmla="*/ 884160 w 1206769"/>
              <a:gd name="connsiteY93" fmla="*/ 1322697 h 1684262"/>
              <a:gd name="connsiteX94" fmla="*/ 980267 w 1206769"/>
              <a:gd name="connsiteY94" fmla="*/ 1268881 h 1684262"/>
              <a:gd name="connsiteX95" fmla="*/ 1084090 w 1206769"/>
              <a:gd name="connsiteY95" fmla="*/ 1211254 h 1684262"/>
              <a:gd name="connsiteX96" fmla="*/ 911116 w 1206769"/>
              <a:gd name="connsiteY96" fmla="*/ 1022850 h 1684262"/>
              <a:gd name="connsiteX97" fmla="*/ 1193342 w 1206769"/>
              <a:gd name="connsiteY97" fmla="*/ 899406 h 1684262"/>
              <a:gd name="connsiteX98" fmla="*/ 759002 w 1206769"/>
              <a:gd name="connsiteY98" fmla="*/ 61206 h 1684262"/>
              <a:gd name="connsiteX99" fmla="*/ 720902 w 1206769"/>
              <a:gd name="connsiteY99" fmla="*/ 145788 h 1684262"/>
              <a:gd name="connsiteX100" fmla="*/ 759002 w 1206769"/>
              <a:gd name="connsiteY100" fmla="*/ 61396 h 1684262"/>
              <a:gd name="connsiteX101" fmla="*/ 363524 w 1206769"/>
              <a:gd name="connsiteY101" fmla="*/ 545743 h 1684262"/>
              <a:gd name="connsiteX102" fmla="*/ 348188 w 1206769"/>
              <a:gd name="connsiteY102" fmla="*/ 553458 h 1684262"/>
              <a:gd name="connsiteX103" fmla="*/ 363524 w 1206769"/>
              <a:gd name="connsiteY103" fmla="*/ 545743 h 1684262"/>
              <a:gd name="connsiteX104" fmla="*/ 232364 w 1206769"/>
              <a:gd name="connsiteY104" fmla="*/ 523073 h 1684262"/>
              <a:gd name="connsiteX105" fmla="*/ 239984 w 1206769"/>
              <a:gd name="connsiteY105" fmla="*/ 688427 h 1684262"/>
              <a:gd name="connsiteX106" fmla="*/ 232364 w 1206769"/>
              <a:gd name="connsiteY106" fmla="*/ 523073 h 1684262"/>
              <a:gd name="connsiteX107" fmla="*/ 339997 w 1206769"/>
              <a:gd name="connsiteY107" fmla="*/ 692237 h 1684262"/>
              <a:gd name="connsiteX108" fmla="*/ 470680 w 1206769"/>
              <a:gd name="connsiteY108" fmla="*/ 684522 h 1684262"/>
              <a:gd name="connsiteX109" fmla="*/ 339997 w 1206769"/>
              <a:gd name="connsiteY109" fmla="*/ 691856 h 1684262"/>
              <a:gd name="connsiteX110" fmla="*/ 382288 w 1206769"/>
              <a:gd name="connsiteY110" fmla="*/ 615370 h 1684262"/>
              <a:gd name="connsiteX111" fmla="*/ 516781 w 1206769"/>
              <a:gd name="connsiteY111" fmla="*/ 688332 h 1684262"/>
              <a:gd name="connsiteX112" fmla="*/ 382574 w 1206769"/>
              <a:gd name="connsiteY112" fmla="*/ 614989 h 1684262"/>
              <a:gd name="connsiteX113" fmla="*/ 201313 w 1206769"/>
              <a:gd name="connsiteY113" fmla="*/ 907502 h 1684262"/>
              <a:gd name="connsiteX114" fmla="*/ 163213 w 1206769"/>
              <a:gd name="connsiteY114" fmla="*/ 838255 h 1684262"/>
              <a:gd name="connsiteX115" fmla="*/ 201599 w 1206769"/>
              <a:gd name="connsiteY115" fmla="*/ 907121 h 1684262"/>
              <a:gd name="connsiteX116" fmla="*/ 70916 w 1206769"/>
              <a:gd name="connsiteY116" fmla="*/ 1295265 h 1684262"/>
              <a:gd name="connsiteX117" fmla="*/ 128066 w 1206769"/>
              <a:gd name="connsiteY117" fmla="*/ 1230019 h 1684262"/>
              <a:gd name="connsiteX118" fmla="*/ 231888 w 1206769"/>
              <a:gd name="connsiteY118" fmla="*/ 1341461 h 1684262"/>
              <a:gd name="connsiteX119" fmla="*/ 70916 w 1206769"/>
              <a:gd name="connsiteY119" fmla="*/ 1295265 h 1684262"/>
              <a:gd name="connsiteX120" fmla="*/ 232841 w 1206769"/>
              <a:gd name="connsiteY120" fmla="*/ 1376037 h 1684262"/>
              <a:gd name="connsiteX121" fmla="*/ 278942 w 1206769"/>
              <a:gd name="connsiteY121" fmla="*/ 1379847 h 1684262"/>
              <a:gd name="connsiteX122" fmla="*/ 232364 w 1206769"/>
              <a:gd name="connsiteY122" fmla="*/ 1376037 h 1684262"/>
              <a:gd name="connsiteX123" fmla="*/ 856157 w 1206769"/>
              <a:gd name="connsiteY123" fmla="*/ 715573 h 1684262"/>
              <a:gd name="connsiteX124" fmla="*/ 834725 w 1206769"/>
              <a:gd name="connsiteY124" fmla="*/ 719383 h 1684262"/>
              <a:gd name="connsiteX125" fmla="*/ 827296 w 1206769"/>
              <a:gd name="connsiteY125" fmla="*/ 718621 h 1684262"/>
              <a:gd name="connsiteX126" fmla="*/ 720997 w 1206769"/>
              <a:gd name="connsiteY126" fmla="*/ 657185 h 1684262"/>
              <a:gd name="connsiteX127" fmla="*/ 855680 w 1206769"/>
              <a:gd name="connsiteY127" fmla="*/ 715573 h 1684262"/>
              <a:gd name="connsiteX128" fmla="*/ 663371 w 1206769"/>
              <a:gd name="connsiteY128" fmla="*/ 722622 h 1684262"/>
              <a:gd name="connsiteX129" fmla="*/ 644321 w 1206769"/>
              <a:gd name="connsiteY129" fmla="*/ 807109 h 1684262"/>
              <a:gd name="connsiteX130" fmla="*/ 662894 w 1206769"/>
              <a:gd name="connsiteY130" fmla="*/ 723098 h 1684262"/>
              <a:gd name="connsiteX131" fmla="*/ 628795 w 1206769"/>
              <a:gd name="connsiteY131" fmla="*/ 753292 h 1684262"/>
              <a:gd name="connsiteX132" fmla="*/ 655655 w 1206769"/>
              <a:gd name="connsiteY132" fmla="*/ 726432 h 1684262"/>
              <a:gd name="connsiteX133" fmla="*/ 628319 w 1206769"/>
              <a:gd name="connsiteY133" fmla="*/ 753292 h 1684262"/>
              <a:gd name="connsiteX134" fmla="*/ 771003 w 1206769"/>
              <a:gd name="connsiteY134" fmla="*/ 757197 h 1684262"/>
              <a:gd name="connsiteX135" fmla="*/ 690231 w 1206769"/>
              <a:gd name="connsiteY135" fmla="*/ 822539 h 1684262"/>
              <a:gd name="connsiteX136" fmla="*/ 770527 w 1206769"/>
              <a:gd name="connsiteY136" fmla="*/ 757197 h 1684262"/>
              <a:gd name="connsiteX137" fmla="*/ 759478 w 1206769"/>
              <a:gd name="connsiteY137" fmla="*/ 538122 h 1684262"/>
              <a:gd name="connsiteX138" fmla="*/ 851680 w 1206769"/>
              <a:gd name="connsiteY138" fmla="*/ 480496 h 1684262"/>
              <a:gd name="connsiteX139" fmla="*/ 759002 w 1206769"/>
              <a:gd name="connsiteY139" fmla="*/ 538027 h 1684262"/>
              <a:gd name="connsiteX140" fmla="*/ 877874 w 1206769"/>
              <a:gd name="connsiteY140" fmla="*/ 342098 h 1684262"/>
              <a:gd name="connsiteX141" fmla="*/ 812532 w 1206769"/>
              <a:gd name="connsiteY141" fmla="*/ 442015 h 1684262"/>
              <a:gd name="connsiteX142" fmla="*/ 877874 w 1206769"/>
              <a:gd name="connsiteY142" fmla="*/ 342098 h 1684262"/>
              <a:gd name="connsiteX143" fmla="*/ 681754 w 1206769"/>
              <a:gd name="connsiteY143" fmla="*/ 323048 h 1684262"/>
              <a:gd name="connsiteX144" fmla="*/ 758716 w 1206769"/>
              <a:gd name="connsiteY144" fmla="*/ 430776 h 1684262"/>
              <a:gd name="connsiteX145" fmla="*/ 643368 w 1206769"/>
              <a:gd name="connsiteY145" fmla="*/ 396105 h 1684262"/>
              <a:gd name="connsiteX146" fmla="*/ 639463 w 1206769"/>
              <a:gd name="connsiteY146" fmla="*/ 438396 h 1684262"/>
              <a:gd name="connsiteX147" fmla="*/ 682040 w 1206769"/>
              <a:gd name="connsiteY147" fmla="*/ 323048 h 1684262"/>
              <a:gd name="connsiteX148" fmla="*/ 351236 w 1206769"/>
              <a:gd name="connsiteY148" fmla="*/ 219321 h 1684262"/>
              <a:gd name="connsiteX149" fmla="*/ 383907 w 1206769"/>
              <a:gd name="connsiteY149" fmla="*/ 183030 h 1684262"/>
              <a:gd name="connsiteX150" fmla="*/ 403624 w 1206769"/>
              <a:gd name="connsiteY150" fmla="*/ 175029 h 1684262"/>
              <a:gd name="connsiteX151" fmla="*/ 411244 w 1206769"/>
              <a:gd name="connsiteY151" fmla="*/ 176077 h 1684262"/>
              <a:gd name="connsiteX152" fmla="*/ 569264 w 1206769"/>
              <a:gd name="connsiteY152" fmla="*/ 242752 h 1684262"/>
              <a:gd name="connsiteX153" fmla="*/ 569835 w 1206769"/>
              <a:gd name="connsiteY153" fmla="*/ 242752 h 1684262"/>
              <a:gd name="connsiteX154" fmla="*/ 558786 w 1206769"/>
              <a:gd name="connsiteY154" fmla="*/ 299902 h 1684262"/>
              <a:gd name="connsiteX155" fmla="*/ 351522 w 1206769"/>
              <a:gd name="connsiteY155" fmla="*/ 219035 h 1684262"/>
              <a:gd name="connsiteX156" fmla="*/ 470680 w 1206769"/>
              <a:gd name="connsiteY156" fmla="*/ 361148 h 1684262"/>
              <a:gd name="connsiteX157" fmla="*/ 566787 w 1206769"/>
              <a:gd name="connsiteY157" fmla="*/ 503356 h 1684262"/>
              <a:gd name="connsiteX158" fmla="*/ 470680 w 1206769"/>
              <a:gd name="connsiteY158" fmla="*/ 361148 h 1684262"/>
              <a:gd name="connsiteX159" fmla="*/ 632129 w 1206769"/>
              <a:gd name="connsiteY159" fmla="*/ 453445 h 1684262"/>
              <a:gd name="connsiteX160" fmla="*/ 699280 w 1206769"/>
              <a:gd name="connsiteY160" fmla="*/ 515072 h 1684262"/>
              <a:gd name="connsiteX161" fmla="*/ 759002 w 1206769"/>
              <a:gd name="connsiteY161" fmla="*/ 438015 h 1684262"/>
              <a:gd name="connsiteX162" fmla="*/ 678230 w 1206769"/>
              <a:gd name="connsiteY162" fmla="*/ 610989 h 1684262"/>
              <a:gd name="connsiteX163" fmla="*/ 640130 w 1206769"/>
              <a:gd name="connsiteY163" fmla="*/ 587938 h 1684262"/>
              <a:gd name="connsiteX164" fmla="*/ 632129 w 1206769"/>
              <a:gd name="connsiteY164" fmla="*/ 453541 h 1684262"/>
              <a:gd name="connsiteX165" fmla="*/ 685945 w 1206769"/>
              <a:gd name="connsiteY165" fmla="*/ 837779 h 1684262"/>
              <a:gd name="connsiteX166" fmla="*/ 628223 w 1206769"/>
              <a:gd name="connsiteY166" fmla="*/ 930076 h 1684262"/>
              <a:gd name="connsiteX167" fmla="*/ 685945 w 1206769"/>
              <a:gd name="connsiteY167" fmla="*/ 837874 h 1684262"/>
              <a:gd name="connsiteX168" fmla="*/ 743571 w 1206769"/>
              <a:gd name="connsiteY168" fmla="*/ 1291360 h 1684262"/>
              <a:gd name="connsiteX169" fmla="*/ 547547 w 1206769"/>
              <a:gd name="connsiteY169" fmla="*/ 1206778 h 1684262"/>
              <a:gd name="connsiteX170" fmla="*/ 573359 w 1206769"/>
              <a:gd name="connsiteY170" fmla="*/ 1222399 h 1684262"/>
              <a:gd name="connsiteX171" fmla="*/ 603363 w 1206769"/>
              <a:gd name="connsiteY171" fmla="*/ 1227447 h 1684262"/>
              <a:gd name="connsiteX172" fmla="*/ 743571 w 1206769"/>
              <a:gd name="connsiteY172" fmla="*/ 1291455 h 1684262"/>
              <a:gd name="connsiteX173" fmla="*/ 578312 w 1206769"/>
              <a:gd name="connsiteY173" fmla="*/ 945412 h 1684262"/>
              <a:gd name="connsiteX174" fmla="*/ 689755 w 1206769"/>
              <a:gd name="connsiteY174" fmla="*/ 1122196 h 1684262"/>
              <a:gd name="connsiteX175" fmla="*/ 578312 w 1206769"/>
              <a:gd name="connsiteY175" fmla="*/ 945507 h 1684262"/>
              <a:gd name="connsiteX176" fmla="*/ 351522 w 1206769"/>
              <a:gd name="connsiteY176" fmla="*/ 1045424 h 1684262"/>
              <a:gd name="connsiteX177" fmla="*/ 382288 w 1206769"/>
              <a:gd name="connsiteY177" fmla="*/ 887785 h 1684262"/>
              <a:gd name="connsiteX178" fmla="*/ 351522 w 1206769"/>
              <a:gd name="connsiteY178" fmla="*/ 1045519 h 1684262"/>
              <a:gd name="connsiteX179" fmla="*/ 420674 w 1206769"/>
              <a:gd name="connsiteY179" fmla="*/ 1018373 h 1684262"/>
              <a:gd name="connsiteX180" fmla="*/ 605173 w 1206769"/>
              <a:gd name="connsiteY180" fmla="*/ 1180298 h 1684262"/>
              <a:gd name="connsiteX181" fmla="*/ 420674 w 1206769"/>
              <a:gd name="connsiteY181" fmla="*/ 1018373 h 1684262"/>
              <a:gd name="connsiteX182" fmla="*/ 366857 w 1206769"/>
              <a:gd name="connsiteY182" fmla="*/ 1414232 h 1684262"/>
              <a:gd name="connsiteX183" fmla="*/ 597553 w 1206769"/>
              <a:gd name="connsiteY183" fmla="*/ 1460428 h 1684262"/>
              <a:gd name="connsiteX184" fmla="*/ 366857 w 1206769"/>
              <a:gd name="connsiteY184" fmla="*/ 1414423 h 1684262"/>
              <a:gd name="connsiteX185" fmla="*/ 536021 w 1206769"/>
              <a:gd name="connsiteY185" fmla="*/ 1644928 h 1684262"/>
              <a:gd name="connsiteX186" fmla="*/ 497921 w 1206769"/>
              <a:gd name="connsiteY186" fmla="*/ 1625878 h 1684262"/>
              <a:gd name="connsiteX187" fmla="*/ 471061 w 1206769"/>
              <a:gd name="connsiteY187" fmla="*/ 1618162 h 1684262"/>
              <a:gd name="connsiteX188" fmla="*/ 471061 w 1206769"/>
              <a:gd name="connsiteY188" fmla="*/ 1664359 h 1684262"/>
              <a:gd name="connsiteX189" fmla="*/ 401814 w 1206769"/>
              <a:gd name="connsiteY189" fmla="*/ 1579777 h 1684262"/>
              <a:gd name="connsiteX190" fmla="*/ 536021 w 1206769"/>
              <a:gd name="connsiteY190" fmla="*/ 1645118 h 1684262"/>
              <a:gd name="connsiteX191" fmla="*/ 616698 w 1206769"/>
              <a:gd name="connsiteY191" fmla="*/ 1564156 h 1684262"/>
              <a:gd name="connsiteX192" fmla="*/ 555262 w 1206769"/>
              <a:gd name="connsiteY192" fmla="*/ 1541105 h 1684262"/>
              <a:gd name="connsiteX193" fmla="*/ 638510 w 1206769"/>
              <a:gd name="connsiteY193" fmla="*/ 1493480 h 1684262"/>
              <a:gd name="connsiteX194" fmla="*/ 644035 w 1206769"/>
              <a:gd name="connsiteY194" fmla="*/ 1491194 h 1684262"/>
              <a:gd name="connsiteX195" fmla="*/ 677658 w 1206769"/>
              <a:gd name="connsiteY195" fmla="*/ 1495671 h 1684262"/>
              <a:gd name="connsiteX196" fmla="*/ 690136 w 1206769"/>
              <a:gd name="connsiteY196" fmla="*/ 1506625 h 1684262"/>
              <a:gd name="connsiteX197" fmla="*/ 739761 w 1206769"/>
              <a:gd name="connsiteY197" fmla="*/ 1525675 h 1684262"/>
              <a:gd name="connsiteX198" fmla="*/ 616698 w 1206769"/>
              <a:gd name="connsiteY198" fmla="*/ 1564346 h 1684262"/>
              <a:gd name="connsiteX199" fmla="*/ 752144 w 1206769"/>
              <a:gd name="connsiteY199" fmla="*/ 1664739 h 1684262"/>
              <a:gd name="connsiteX200" fmla="*/ 739571 w 1206769"/>
              <a:gd name="connsiteY200" fmla="*/ 1664739 h 1684262"/>
              <a:gd name="connsiteX201" fmla="*/ 731093 w 1206769"/>
              <a:gd name="connsiteY201" fmla="*/ 1664739 h 1684262"/>
              <a:gd name="connsiteX202" fmla="*/ 727474 w 1206769"/>
              <a:gd name="connsiteY202" fmla="*/ 1664739 h 1684262"/>
              <a:gd name="connsiteX203" fmla="*/ 713663 w 1206769"/>
              <a:gd name="connsiteY203" fmla="*/ 1666740 h 1684262"/>
              <a:gd name="connsiteX204" fmla="*/ 704138 w 1206769"/>
              <a:gd name="connsiteY204" fmla="*/ 1665216 h 1684262"/>
              <a:gd name="connsiteX205" fmla="*/ 705471 w 1206769"/>
              <a:gd name="connsiteY205" fmla="*/ 1667693 h 1684262"/>
              <a:gd name="connsiteX206" fmla="*/ 789958 w 1206769"/>
              <a:gd name="connsiteY206" fmla="*/ 1610066 h 1684262"/>
              <a:gd name="connsiteX207" fmla="*/ 752144 w 1206769"/>
              <a:gd name="connsiteY207" fmla="*/ 1664930 h 1684262"/>
              <a:gd name="connsiteX208" fmla="*/ 857776 w 1206769"/>
              <a:gd name="connsiteY208" fmla="*/ 1591016 h 1684262"/>
              <a:gd name="connsiteX209" fmla="*/ 838726 w 1206769"/>
              <a:gd name="connsiteY209" fmla="*/ 1568918 h 1684262"/>
              <a:gd name="connsiteX210" fmla="*/ 836059 w 1206769"/>
              <a:gd name="connsiteY210" fmla="*/ 1564251 h 1684262"/>
              <a:gd name="connsiteX211" fmla="*/ 908639 w 1206769"/>
              <a:gd name="connsiteY211" fmla="*/ 1497576 h 1684262"/>
              <a:gd name="connsiteX212" fmla="*/ 921022 w 1206769"/>
              <a:gd name="connsiteY212" fmla="*/ 1495766 h 1684262"/>
              <a:gd name="connsiteX213" fmla="*/ 935595 w 1206769"/>
              <a:gd name="connsiteY213" fmla="*/ 1498243 h 1684262"/>
              <a:gd name="connsiteX214" fmla="*/ 985982 w 1206769"/>
              <a:gd name="connsiteY214" fmla="*/ 1513959 h 1684262"/>
              <a:gd name="connsiteX215" fmla="*/ 857776 w 1206769"/>
              <a:gd name="connsiteY215" fmla="*/ 1591207 h 1684262"/>
              <a:gd name="connsiteX216" fmla="*/ 1028083 w 1206769"/>
              <a:gd name="connsiteY216" fmla="*/ 1444998 h 1684262"/>
              <a:gd name="connsiteX217" fmla="*/ 916545 w 1206769"/>
              <a:gd name="connsiteY217" fmla="*/ 1468144 h 1684262"/>
              <a:gd name="connsiteX218" fmla="*/ 1028083 w 1206769"/>
              <a:gd name="connsiteY218" fmla="*/ 1445188 h 1684262"/>
              <a:gd name="connsiteX219" fmla="*/ 862729 w 1206769"/>
              <a:gd name="connsiteY219" fmla="*/ 1410422 h 1684262"/>
              <a:gd name="connsiteX220" fmla="*/ 647464 w 1206769"/>
              <a:gd name="connsiteY220" fmla="*/ 1448522 h 1684262"/>
              <a:gd name="connsiteX221" fmla="*/ 862729 w 1206769"/>
              <a:gd name="connsiteY221" fmla="*/ 1410613 h 1684262"/>
              <a:gd name="connsiteX222" fmla="*/ 689755 w 1206769"/>
              <a:gd name="connsiteY222" fmla="*/ 1391372 h 1684262"/>
              <a:gd name="connsiteX223" fmla="*/ 924260 w 1206769"/>
              <a:gd name="connsiteY223" fmla="*/ 1306790 h 1684262"/>
              <a:gd name="connsiteX224" fmla="*/ 689755 w 1206769"/>
              <a:gd name="connsiteY224" fmla="*/ 1391372 h 1684262"/>
              <a:gd name="connsiteX225" fmla="*/ 1162576 w 1206769"/>
              <a:gd name="connsiteY225" fmla="*/ 1057045 h 1684262"/>
              <a:gd name="connsiteX226" fmla="*/ 1148669 w 1206769"/>
              <a:gd name="connsiteY226" fmla="*/ 1134388 h 1684262"/>
              <a:gd name="connsiteX227" fmla="*/ 1107140 w 1206769"/>
              <a:gd name="connsiteY227" fmla="*/ 1170773 h 1684262"/>
              <a:gd name="connsiteX228" fmla="*/ 1066754 w 1206769"/>
              <a:gd name="connsiteY228" fmla="*/ 1139722 h 1684262"/>
              <a:gd name="connsiteX229" fmla="*/ 1035703 w 1206769"/>
              <a:gd name="connsiteY229" fmla="*/ 1087715 h 1684262"/>
              <a:gd name="connsiteX230" fmla="*/ 1162576 w 1206769"/>
              <a:gd name="connsiteY230" fmla="*/ 1057045 h 1684262"/>
              <a:gd name="connsiteX231" fmla="*/ 978077 w 1206769"/>
              <a:gd name="connsiteY231" fmla="*/ 1203063 h 1684262"/>
              <a:gd name="connsiteX232" fmla="*/ 972552 w 1206769"/>
              <a:gd name="connsiteY232" fmla="*/ 1215160 h 1684262"/>
              <a:gd name="connsiteX233" fmla="*/ 973790 w 1206769"/>
              <a:gd name="connsiteY233" fmla="*/ 1224685 h 1684262"/>
              <a:gd name="connsiteX234" fmla="*/ 958836 w 1206769"/>
              <a:gd name="connsiteY234" fmla="*/ 1264404 h 1684262"/>
              <a:gd name="connsiteX235" fmla="*/ 905020 w 1206769"/>
              <a:gd name="connsiteY235" fmla="*/ 1118290 h 1684262"/>
              <a:gd name="connsiteX236" fmla="*/ 978077 w 1206769"/>
              <a:gd name="connsiteY236" fmla="*/ 120306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45857 w 1206769"/>
              <a:gd name="connsiteY48" fmla="*/ 1057466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107227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45857 w 1206769"/>
              <a:gd name="connsiteY48" fmla="*/ 1057466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107227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107227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7479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7479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17635 w 1206769"/>
              <a:gd name="connsiteY130" fmla="*/ 708913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17635 w 1206769"/>
              <a:gd name="connsiteY129" fmla="*/ 708913 h 1684262"/>
              <a:gd name="connsiteX130" fmla="*/ 721084 w 1206769"/>
              <a:gd name="connsiteY130" fmla="*/ 657225 h 1684262"/>
              <a:gd name="connsiteX131" fmla="*/ 855767 w 1206769"/>
              <a:gd name="connsiteY131" fmla="*/ 715613 h 1684262"/>
              <a:gd name="connsiteX132" fmla="*/ 856244 w 1206769"/>
              <a:gd name="connsiteY132" fmla="*/ 715613 h 1684262"/>
              <a:gd name="connsiteX133" fmla="*/ 663458 w 1206769"/>
              <a:gd name="connsiteY133" fmla="*/ 722662 h 1684262"/>
              <a:gd name="connsiteX134" fmla="*/ 644408 w 1206769"/>
              <a:gd name="connsiteY134" fmla="*/ 807149 h 1684262"/>
              <a:gd name="connsiteX135" fmla="*/ 662981 w 1206769"/>
              <a:gd name="connsiteY135" fmla="*/ 723138 h 1684262"/>
              <a:gd name="connsiteX136" fmla="*/ 663458 w 1206769"/>
              <a:gd name="connsiteY136" fmla="*/ 722662 h 1684262"/>
              <a:gd name="connsiteX137" fmla="*/ 628882 w 1206769"/>
              <a:gd name="connsiteY137" fmla="*/ 753332 h 1684262"/>
              <a:gd name="connsiteX138" fmla="*/ 655742 w 1206769"/>
              <a:gd name="connsiteY138" fmla="*/ 726472 h 1684262"/>
              <a:gd name="connsiteX139" fmla="*/ 628406 w 1206769"/>
              <a:gd name="connsiteY139" fmla="*/ 753332 h 1684262"/>
              <a:gd name="connsiteX140" fmla="*/ 628882 w 1206769"/>
              <a:gd name="connsiteY140" fmla="*/ 753332 h 1684262"/>
              <a:gd name="connsiteX141" fmla="*/ 771090 w 1206769"/>
              <a:gd name="connsiteY141" fmla="*/ 757237 h 1684262"/>
              <a:gd name="connsiteX142" fmla="*/ 690318 w 1206769"/>
              <a:gd name="connsiteY142" fmla="*/ 822579 h 1684262"/>
              <a:gd name="connsiteX143" fmla="*/ 770614 w 1206769"/>
              <a:gd name="connsiteY143" fmla="*/ 757237 h 1684262"/>
              <a:gd name="connsiteX144" fmla="*/ 771090 w 1206769"/>
              <a:gd name="connsiteY144" fmla="*/ 757237 h 1684262"/>
              <a:gd name="connsiteX145" fmla="*/ 759565 w 1206769"/>
              <a:gd name="connsiteY145" fmla="*/ 538162 h 1684262"/>
              <a:gd name="connsiteX146" fmla="*/ 851767 w 1206769"/>
              <a:gd name="connsiteY146" fmla="*/ 480536 h 1684262"/>
              <a:gd name="connsiteX147" fmla="*/ 759089 w 1206769"/>
              <a:gd name="connsiteY147" fmla="*/ 538067 h 1684262"/>
              <a:gd name="connsiteX148" fmla="*/ 759565 w 1206769"/>
              <a:gd name="connsiteY148" fmla="*/ 538162 h 1684262"/>
              <a:gd name="connsiteX149" fmla="*/ 877961 w 1206769"/>
              <a:gd name="connsiteY149" fmla="*/ 342138 h 1684262"/>
              <a:gd name="connsiteX150" fmla="*/ 812619 w 1206769"/>
              <a:gd name="connsiteY150" fmla="*/ 442055 h 1684262"/>
              <a:gd name="connsiteX151" fmla="*/ 877961 w 1206769"/>
              <a:gd name="connsiteY151" fmla="*/ 342138 h 1684262"/>
              <a:gd name="connsiteX152" fmla="*/ 681841 w 1206769"/>
              <a:gd name="connsiteY152" fmla="*/ 323088 h 1684262"/>
              <a:gd name="connsiteX153" fmla="*/ 758803 w 1206769"/>
              <a:gd name="connsiteY153" fmla="*/ 430816 h 1684262"/>
              <a:gd name="connsiteX154" fmla="*/ 643455 w 1206769"/>
              <a:gd name="connsiteY154" fmla="*/ 396145 h 1684262"/>
              <a:gd name="connsiteX155" fmla="*/ 639550 w 1206769"/>
              <a:gd name="connsiteY155" fmla="*/ 438436 h 1684262"/>
              <a:gd name="connsiteX156" fmla="*/ 682127 w 1206769"/>
              <a:gd name="connsiteY156" fmla="*/ 323088 h 1684262"/>
              <a:gd name="connsiteX157" fmla="*/ 681841 w 1206769"/>
              <a:gd name="connsiteY157" fmla="*/ 323088 h 1684262"/>
              <a:gd name="connsiteX158" fmla="*/ 351323 w 1206769"/>
              <a:gd name="connsiteY158" fmla="*/ 219361 h 1684262"/>
              <a:gd name="connsiteX159" fmla="*/ 383994 w 1206769"/>
              <a:gd name="connsiteY159" fmla="*/ 183070 h 1684262"/>
              <a:gd name="connsiteX160" fmla="*/ 403711 w 1206769"/>
              <a:gd name="connsiteY160" fmla="*/ 175069 h 1684262"/>
              <a:gd name="connsiteX161" fmla="*/ 411331 w 1206769"/>
              <a:gd name="connsiteY161" fmla="*/ 176117 h 1684262"/>
              <a:gd name="connsiteX162" fmla="*/ 569351 w 1206769"/>
              <a:gd name="connsiteY162" fmla="*/ 242792 h 1684262"/>
              <a:gd name="connsiteX163" fmla="*/ 569922 w 1206769"/>
              <a:gd name="connsiteY163" fmla="*/ 242792 h 1684262"/>
              <a:gd name="connsiteX164" fmla="*/ 558873 w 1206769"/>
              <a:gd name="connsiteY164" fmla="*/ 299942 h 1684262"/>
              <a:gd name="connsiteX165" fmla="*/ 351609 w 1206769"/>
              <a:gd name="connsiteY165" fmla="*/ 219075 h 1684262"/>
              <a:gd name="connsiteX166" fmla="*/ 351323 w 1206769"/>
              <a:gd name="connsiteY166" fmla="*/ 219361 h 1684262"/>
              <a:gd name="connsiteX167" fmla="*/ 470767 w 1206769"/>
              <a:gd name="connsiteY167" fmla="*/ 361188 h 1684262"/>
              <a:gd name="connsiteX168" fmla="*/ 566874 w 1206769"/>
              <a:gd name="connsiteY168" fmla="*/ 503396 h 1684262"/>
              <a:gd name="connsiteX169" fmla="*/ 470767 w 1206769"/>
              <a:gd name="connsiteY169" fmla="*/ 361188 h 1684262"/>
              <a:gd name="connsiteX170" fmla="*/ 632216 w 1206769"/>
              <a:gd name="connsiteY170" fmla="*/ 453485 h 1684262"/>
              <a:gd name="connsiteX171" fmla="*/ 699367 w 1206769"/>
              <a:gd name="connsiteY171" fmla="*/ 515112 h 1684262"/>
              <a:gd name="connsiteX172" fmla="*/ 759089 w 1206769"/>
              <a:gd name="connsiteY172" fmla="*/ 438055 h 1684262"/>
              <a:gd name="connsiteX173" fmla="*/ 678317 w 1206769"/>
              <a:gd name="connsiteY173" fmla="*/ 611029 h 1684262"/>
              <a:gd name="connsiteX174" fmla="*/ 640217 w 1206769"/>
              <a:gd name="connsiteY174" fmla="*/ 587978 h 1684262"/>
              <a:gd name="connsiteX175" fmla="*/ 632216 w 1206769"/>
              <a:gd name="connsiteY175" fmla="*/ 453581 h 1684262"/>
              <a:gd name="connsiteX176" fmla="*/ 632216 w 1206769"/>
              <a:gd name="connsiteY176" fmla="*/ 453485 h 1684262"/>
              <a:gd name="connsiteX177" fmla="*/ 686032 w 1206769"/>
              <a:gd name="connsiteY177" fmla="*/ 837819 h 1684262"/>
              <a:gd name="connsiteX178" fmla="*/ 628310 w 1206769"/>
              <a:gd name="connsiteY178" fmla="*/ 930116 h 1684262"/>
              <a:gd name="connsiteX179" fmla="*/ 686032 w 1206769"/>
              <a:gd name="connsiteY179" fmla="*/ 837914 h 1684262"/>
              <a:gd name="connsiteX180" fmla="*/ 686032 w 1206769"/>
              <a:gd name="connsiteY180" fmla="*/ 837819 h 1684262"/>
              <a:gd name="connsiteX181" fmla="*/ 743658 w 1206769"/>
              <a:gd name="connsiteY181" fmla="*/ 1291400 h 1684262"/>
              <a:gd name="connsiteX182" fmla="*/ 547634 w 1206769"/>
              <a:gd name="connsiteY182" fmla="*/ 1206818 h 1684262"/>
              <a:gd name="connsiteX183" fmla="*/ 573446 w 1206769"/>
              <a:gd name="connsiteY183" fmla="*/ 1222439 h 1684262"/>
              <a:gd name="connsiteX184" fmla="*/ 603450 w 1206769"/>
              <a:gd name="connsiteY184" fmla="*/ 1227487 h 1684262"/>
              <a:gd name="connsiteX185" fmla="*/ 743658 w 1206769"/>
              <a:gd name="connsiteY185" fmla="*/ 1291495 h 1684262"/>
              <a:gd name="connsiteX186" fmla="*/ 743658 w 1206769"/>
              <a:gd name="connsiteY186" fmla="*/ 1291400 h 1684262"/>
              <a:gd name="connsiteX187" fmla="*/ 578399 w 1206769"/>
              <a:gd name="connsiteY187" fmla="*/ 945452 h 1684262"/>
              <a:gd name="connsiteX188" fmla="*/ 689842 w 1206769"/>
              <a:gd name="connsiteY188" fmla="*/ 1122236 h 1684262"/>
              <a:gd name="connsiteX189" fmla="*/ 578399 w 1206769"/>
              <a:gd name="connsiteY189" fmla="*/ 945547 h 1684262"/>
              <a:gd name="connsiteX190" fmla="*/ 578399 w 1206769"/>
              <a:gd name="connsiteY190" fmla="*/ 945452 h 1684262"/>
              <a:gd name="connsiteX191" fmla="*/ 351609 w 1206769"/>
              <a:gd name="connsiteY191" fmla="*/ 1045464 h 1684262"/>
              <a:gd name="connsiteX192" fmla="*/ 382375 w 1206769"/>
              <a:gd name="connsiteY192" fmla="*/ 887825 h 1684262"/>
              <a:gd name="connsiteX193" fmla="*/ 351609 w 1206769"/>
              <a:gd name="connsiteY193" fmla="*/ 1045559 h 1684262"/>
              <a:gd name="connsiteX194" fmla="*/ 351609 w 1206769"/>
              <a:gd name="connsiteY194" fmla="*/ 1045464 h 1684262"/>
              <a:gd name="connsiteX195" fmla="*/ 420761 w 1206769"/>
              <a:gd name="connsiteY195" fmla="*/ 1018413 h 1684262"/>
              <a:gd name="connsiteX196" fmla="*/ 605260 w 1206769"/>
              <a:gd name="connsiteY196" fmla="*/ 1180338 h 1684262"/>
              <a:gd name="connsiteX197" fmla="*/ 420761 w 1206769"/>
              <a:gd name="connsiteY197" fmla="*/ 1018413 h 1684262"/>
              <a:gd name="connsiteX198" fmla="*/ 366944 w 1206769"/>
              <a:gd name="connsiteY198" fmla="*/ 1414272 h 1684262"/>
              <a:gd name="connsiteX199" fmla="*/ 597640 w 1206769"/>
              <a:gd name="connsiteY199" fmla="*/ 1460468 h 1684262"/>
              <a:gd name="connsiteX200" fmla="*/ 366944 w 1206769"/>
              <a:gd name="connsiteY200" fmla="*/ 1414463 h 1684262"/>
              <a:gd name="connsiteX201" fmla="*/ 366944 w 1206769"/>
              <a:gd name="connsiteY201" fmla="*/ 1414272 h 1684262"/>
              <a:gd name="connsiteX202" fmla="*/ 536108 w 1206769"/>
              <a:gd name="connsiteY202" fmla="*/ 1644968 h 1684262"/>
              <a:gd name="connsiteX203" fmla="*/ 498008 w 1206769"/>
              <a:gd name="connsiteY203" fmla="*/ 1625918 h 1684262"/>
              <a:gd name="connsiteX204" fmla="*/ 471148 w 1206769"/>
              <a:gd name="connsiteY204" fmla="*/ 1618202 h 1684262"/>
              <a:gd name="connsiteX205" fmla="*/ 471148 w 1206769"/>
              <a:gd name="connsiteY205" fmla="*/ 1664399 h 1684262"/>
              <a:gd name="connsiteX206" fmla="*/ 401901 w 1206769"/>
              <a:gd name="connsiteY206" fmla="*/ 1579817 h 1684262"/>
              <a:gd name="connsiteX207" fmla="*/ 536108 w 1206769"/>
              <a:gd name="connsiteY207" fmla="*/ 1645158 h 1684262"/>
              <a:gd name="connsiteX208" fmla="*/ 536108 w 1206769"/>
              <a:gd name="connsiteY208" fmla="*/ 1644968 h 1684262"/>
              <a:gd name="connsiteX209" fmla="*/ 616785 w 1206769"/>
              <a:gd name="connsiteY209" fmla="*/ 1564196 h 1684262"/>
              <a:gd name="connsiteX210" fmla="*/ 555349 w 1206769"/>
              <a:gd name="connsiteY210" fmla="*/ 1541145 h 1684262"/>
              <a:gd name="connsiteX211" fmla="*/ 638597 w 1206769"/>
              <a:gd name="connsiteY211" fmla="*/ 1493520 h 1684262"/>
              <a:gd name="connsiteX212" fmla="*/ 644122 w 1206769"/>
              <a:gd name="connsiteY212" fmla="*/ 1491234 h 1684262"/>
              <a:gd name="connsiteX213" fmla="*/ 677745 w 1206769"/>
              <a:gd name="connsiteY213" fmla="*/ 1495711 h 1684262"/>
              <a:gd name="connsiteX214" fmla="*/ 690223 w 1206769"/>
              <a:gd name="connsiteY214" fmla="*/ 1506665 h 1684262"/>
              <a:gd name="connsiteX215" fmla="*/ 739848 w 1206769"/>
              <a:gd name="connsiteY215" fmla="*/ 1525715 h 1684262"/>
              <a:gd name="connsiteX216" fmla="*/ 616785 w 1206769"/>
              <a:gd name="connsiteY216" fmla="*/ 1564386 h 1684262"/>
              <a:gd name="connsiteX217" fmla="*/ 616785 w 1206769"/>
              <a:gd name="connsiteY217" fmla="*/ 1564196 h 1684262"/>
              <a:gd name="connsiteX218" fmla="*/ 752231 w 1206769"/>
              <a:gd name="connsiteY218" fmla="*/ 1664779 h 1684262"/>
              <a:gd name="connsiteX219" fmla="*/ 739658 w 1206769"/>
              <a:gd name="connsiteY219" fmla="*/ 1664779 h 1684262"/>
              <a:gd name="connsiteX220" fmla="*/ 731180 w 1206769"/>
              <a:gd name="connsiteY220" fmla="*/ 1664779 h 1684262"/>
              <a:gd name="connsiteX221" fmla="*/ 727561 w 1206769"/>
              <a:gd name="connsiteY221" fmla="*/ 1664779 h 1684262"/>
              <a:gd name="connsiteX222" fmla="*/ 713750 w 1206769"/>
              <a:gd name="connsiteY222" fmla="*/ 1666780 h 1684262"/>
              <a:gd name="connsiteX223" fmla="*/ 704225 w 1206769"/>
              <a:gd name="connsiteY223" fmla="*/ 1665256 h 1684262"/>
              <a:gd name="connsiteX224" fmla="*/ 705558 w 1206769"/>
              <a:gd name="connsiteY224" fmla="*/ 1667733 h 1684262"/>
              <a:gd name="connsiteX225" fmla="*/ 790045 w 1206769"/>
              <a:gd name="connsiteY225" fmla="*/ 1610106 h 1684262"/>
              <a:gd name="connsiteX226" fmla="*/ 752231 w 1206769"/>
              <a:gd name="connsiteY226" fmla="*/ 1664970 h 1684262"/>
              <a:gd name="connsiteX227" fmla="*/ 752231 w 1206769"/>
              <a:gd name="connsiteY227" fmla="*/ 1664779 h 1684262"/>
              <a:gd name="connsiteX228" fmla="*/ 857863 w 1206769"/>
              <a:gd name="connsiteY228" fmla="*/ 1591056 h 1684262"/>
              <a:gd name="connsiteX229" fmla="*/ 838813 w 1206769"/>
              <a:gd name="connsiteY229" fmla="*/ 1568958 h 1684262"/>
              <a:gd name="connsiteX230" fmla="*/ 836146 w 1206769"/>
              <a:gd name="connsiteY230" fmla="*/ 1564291 h 1684262"/>
              <a:gd name="connsiteX231" fmla="*/ 908726 w 1206769"/>
              <a:gd name="connsiteY231" fmla="*/ 1497616 h 1684262"/>
              <a:gd name="connsiteX232" fmla="*/ 921109 w 1206769"/>
              <a:gd name="connsiteY232" fmla="*/ 1495806 h 1684262"/>
              <a:gd name="connsiteX233" fmla="*/ 935682 w 1206769"/>
              <a:gd name="connsiteY233" fmla="*/ 1498283 h 1684262"/>
              <a:gd name="connsiteX234" fmla="*/ 986069 w 1206769"/>
              <a:gd name="connsiteY234" fmla="*/ 1513999 h 1684262"/>
              <a:gd name="connsiteX235" fmla="*/ 857863 w 1206769"/>
              <a:gd name="connsiteY235" fmla="*/ 1591247 h 1684262"/>
              <a:gd name="connsiteX236" fmla="*/ 857863 w 1206769"/>
              <a:gd name="connsiteY236" fmla="*/ 1591056 h 1684262"/>
              <a:gd name="connsiteX237" fmla="*/ 1028170 w 1206769"/>
              <a:gd name="connsiteY237" fmla="*/ 1445038 h 1684262"/>
              <a:gd name="connsiteX238" fmla="*/ 916632 w 1206769"/>
              <a:gd name="connsiteY238" fmla="*/ 1468184 h 1684262"/>
              <a:gd name="connsiteX239" fmla="*/ 1028170 w 1206769"/>
              <a:gd name="connsiteY239" fmla="*/ 1445228 h 1684262"/>
              <a:gd name="connsiteX240" fmla="*/ 1028170 w 1206769"/>
              <a:gd name="connsiteY240" fmla="*/ 1445038 h 1684262"/>
              <a:gd name="connsiteX241" fmla="*/ 862816 w 1206769"/>
              <a:gd name="connsiteY241" fmla="*/ 1410462 h 1684262"/>
              <a:gd name="connsiteX242" fmla="*/ 647551 w 1206769"/>
              <a:gd name="connsiteY242" fmla="*/ 1448562 h 1684262"/>
              <a:gd name="connsiteX243" fmla="*/ 862816 w 1206769"/>
              <a:gd name="connsiteY243" fmla="*/ 1410653 h 1684262"/>
              <a:gd name="connsiteX244" fmla="*/ 862816 w 1206769"/>
              <a:gd name="connsiteY244" fmla="*/ 1410462 h 1684262"/>
              <a:gd name="connsiteX245" fmla="*/ 689842 w 1206769"/>
              <a:gd name="connsiteY245" fmla="*/ 1391412 h 1684262"/>
              <a:gd name="connsiteX246" fmla="*/ 924347 w 1206769"/>
              <a:gd name="connsiteY246" fmla="*/ 1306830 h 1684262"/>
              <a:gd name="connsiteX247" fmla="*/ 689842 w 1206769"/>
              <a:gd name="connsiteY247" fmla="*/ 1391412 h 1684262"/>
              <a:gd name="connsiteX248" fmla="*/ 1162663 w 1206769"/>
              <a:gd name="connsiteY248" fmla="*/ 1057085 h 1684262"/>
              <a:gd name="connsiteX249" fmla="*/ 1148756 w 1206769"/>
              <a:gd name="connsiteY249" fmla="*/ 1134428 h 1684262"/>
              <a:gd name="connsiteX250" fmla="*/ 1099916 w 1206769"/>
              <a:gd name="connsiteY250" fmla="*/ 1153753 h 1684262"/>
              <a:gd name="connsiteX251" fmla="*/ 1066841 w 1206769"/>
              <a:gd name="connsiteY251" fmla="*/ 1139762 h 1684262"/>
              <a:gd name="connsiteX252" fmla="*/ 1035790 w 1206769"/>
              <a:gd name="connsiteY252" fmla="*/ 1087755 h 1684262"/>
              <a:gd name="connsiteX253" fmla="*/ 1162663 w 1206769"/>
              <a:gd name="connsiteY253" fmla="*/ 1057085 h 1684262"/>
              <a:gd name="connsiteX254" fmla="*/ 978164 w 1206769"/>
              <a:gd name="connsiteY254" fmla="*/ 1203103 h 1684262"/>
              <a:gd name="connsiteX255" fmla="*/ 972639 w 1206769"/>
              <a:gd name="connsiteY255" fmla="*/ 1215200 h 1684262"/>
              <a:gd name="connsiteX256" fmla="*/ 973877 w 1206769"/>
              <a:gd name="connsiteY256" fmla="*/ 1224725 h 1684262"/>
              <a:gd name="connsiteX257" fmla="*/ 958923 w 1206769"/>
              <a:gd name="connsiteY257" fmla="*/ 1264444 h 1684262"/>
              <a:gd name="connsiteX258" fmla="*/ 905107 w 1206769"/>
              <a:gd name="connsiteY258" fmla="*/ 1118330 h 1684262"/>
              <a:gd name="connsiteX259" fmla="*/ 978164 w 1206769"/>
              <a:gd name="connsiteY259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99916 w 1206769"/>
              <a:gd name="connsiteY249" fmla="*/ 1153753 h 1684262"/>
              <a:gd name="connsiteX250" fmla="*/ 1066841 w 1206769"/>
              <a:gd name="connsiteY250" fmla="*/ 1139762 h 1684262"/>
              <a:gd name="connsiteX251" fmla="*/ 1035790 w 1206769"/>
              <a:gd name="connsiteY251" fmla="*/ 1087755 h 1684262"/>
              <a:gd name="connsiteX252" fmla="*/ 1162663 w 1206769"/>
              <a:gd name="connsiteY252" fmla="*/ 1057085 h 1684262"/>
              <a:gd name="connsiteX253" fmla="*/ 978164 w 1206769"/>
              <a:gd name="connsiteY253" fmla="*/ 1203103 h 1684262"/>
              <a:gd name="connsiteX254" fmla="*/ 972639 w 1206769"/>
              <a:gd name="connsiteY254" fmla="*/ 1215200 h 1684262"/>
              <a:gd name="connsiteX255" fmla="*/ 973877 w 1206769"/>
              <a:gd name="connsiteY255" fmla="*/ 1224725 h 1684262"/>
              <a:gd name="connsiteX256" fmla="*/ 958923 w 1206769"/>
              <a:gd name="connsiteY256" fmla="*/ 1264444 h 1684262"/>
              <a:gd name="connsiteX257" fmla="*/ 905107 w 1206769"/>
              <a:gd name="connsiteY257" fmla="*/ 1118330 h 1684262"/>
              <a:gd name="connsiteX258" fmla="*/ 978164 w 1206769"/>
              <a:gd name="connsiteY258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99916 w 1206769"/>
              <a:gd name="connsiteY249" fmla="*/ 1153753 h 1684262"/>
              <a:gd name="connsiteX250" fmla="*/ 1066841 w 1206769"/>
              <a:gd name="connsiteY250" fmla="*/ 1139762 h 1684262"/>
              <a:gd name="connsiteX251" fmla="*/ 1035790 w 1206769"/>
              <a:gd name="connsiteY251" fmla="*/ 1087755 h 1684262"/>
              <a:gd name="connsiteX252" fmla="*/ 1162663 w 1206769"/>
              <a:gd name="connsiteY252" fmla="*/ 1057085 h 1684262"/>
              <a:gd name="connsiteX253" fmla="*/ 978164 w 1206769"/>
              <a:gd name="connsiteY253" fmla="*/ 1203103 h 1684262"/>
              <a:gd name="connsiteX254" fmla="*/ 972639 w 1206769"/>
              <a:gd name="connsiteY254" fmla="*/ 1215200 h 1684262"/>
              <a:gd name="connsiteX255" fmla="*/ 973877 w 1206769"/>
              <a:gd name="connsiteY255" fmla="*/ 1224725 h 1684262"/>
              <a:gd name="connsiteX256" fmla="*/ 958923 w 1206769"/>
              <a:gd name="connsiteY256" fmla="*/ 1264444 h 1684262"/>
              <a:gd name="connsiteX257" fmla="*/ 905107 w 1206769"/>
              <a:gd name="connsiteY257" fmla="*/ 1118330 h 1684262"/>
              <a:gd name="connsiteX258" fmla="*/ 978164 w 1206769"/>
              <a:gd name="connsiteY258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78164 w 1206769"/>
              <a:gd name="connsiteY252" fmla="*/ 1203103 h 1684262"/>
              <a:gd name="connsiteX253" fmla="*/ 972639 w 1206769"/>
              <a:gd name="connsiteY253" fmla="*/ 1215200 h 1684262"/>
              <a:gd name="connsiteX254" fmla="*/ 973877 w 1206769"/>
              <a:gd name="connsiteY254" fmla="*/ 1224725 h 1684262"/>
              <a:gd name="connsiteX255" fmla="*/ 958923 w 1206769"/>
              <a:gd name="connsiteY255" fmla="*/ 1264444 h 1684262"/>
              <a:gd name="connsiteX256" fmla="*/ 905107 w 1206769"/>
              <a:gd name="connsiteY256" fmla="*/ 1118330 h 1684262"/>
              <a:gd name="connsiteX257" fmla="*/ 978164 w 1206769"/>
              <a:gd name="connsiteY257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78164 w 1206769"/>
              <a:gd name="connsiteY252" fmla="*/ 1203103 h 1684262"/>
              <a:gd name="connsiteX253" fmla="*/ 972639 w 1206769"/>
              <a:gd name="connsiteY253" fmla="*/ 1215200 h 1684262"/>
              <a:gd name="connsiteX254" fmla="*/ 958923 w 1206769"/>
              <a:gd name="connsiteY254" fmla="*/ 1264444 h 1684262"/>
              <a:gd name="connsiteX255" fmla="*/ 905107 w 1206769"/>
              <a:gd name="connsiteY255" fmla="*/ 1118330 h 1684262"/>
              <a:gd name="connsiteX256" fmla="*/ 978164 w 1206769"/>
              <a:gd name="connsiteY256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87913 w 1206769"/>
              <a:gd name="connsiteY252" fmla="*/ 1181170 h 1684262"/>
              <a:gd name="connsiteX253" fmla="*/ 972639 w 1206769"/>
              <a:gd name="connsiteY253" fmla="*/ 1215200 h 1684262"/>
              <a:gd name="connsiteX254" fmla="*/ 958923 w 1206769"/>
              <a:gd name="connsiteY254" fmla="*/ 1264444 h 1684262"/>
              <a:gd name="connsiteX255" fmla="*/ 905107 w 1206769"/>
              <a:gd name="connsiteY255" fmla="*/ 1118330 h 1684262"/>
              <a:gd name="connsiteX256" fmla="*/ 987913 w 1206769"/>
              <a:gd name="connsiteY256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87913 w 1206769"/>
              <a:gd name="connsiteY252" fmla="*/ 1181170 h 1684262"/>
              <a:gd name="connsiteX253" fmla="*/ 958923 w 1206769"/>
              <a:gd name="connsiteY253" fmla="*/ 1264444 h 1684262"/>
              <a:gd name="connsiteX254" fmla="*/ 905107 w 1206769"/>
              <a:gd name="connsiteY254" fmla="*/ 1118330 h 1684262"/>
              <a:gd name="connsiteX255" fmla="*/ 987913 w 1206769"/>
              <a:gd name="connsiteY255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739848 w 1206769"/>
              <a:gd name="connsiteY213" fmla="*/ 1525715 h 1684262"/>
              <a:gd name="connsiteX214" fmla="*/ 616785 w 1206769"/>
              <a:gd name="connsiteY214" fmla="*/ 1564386 h 1684262"/>
              <a:gd name="connsiteX215" fmla="*/ 616785 w 1206769"/>
              <a:gd name="connsiteY215" fmla="*/ 1564196 h 1684262"/>
              <a:gd name="connsiteX216" fmla="*/ 752231 w 1206769"/>
              <a:gd name="connsiteY216" fmla="*/ 1664779 h 1684262"/>
              <a:gd name="connsiteX217" fmla="*/ 739658 w 1206769"/>
              <a:gd name="connsiteY217" fmla="*/ 1664779 h 1684262"/>
              <a:gd name="connsiteX218" fmla="*/ 731180 w 1206769"/>
              <a:gd name="connsiteY218" fmla="*/ 1664779 h 1684262"/>
              <a:gd name="connsiteX219" fmla="*/ 727561 w 1206769"/>
              <a:gd name="connsiteY219" fmla="*/ 1664779 h 1684262"/>
              <a:gd name="connsiteX220" fmla="*/ 713750 w 1206769"/>
              <a:gd name="connsiteY220" fmla="*/ 1666780 h 1684262"/>
              <a:gd name="connsiteX221" fmla="*/ 704225 w 1206769"/>
              <a:gd name="connsiteY221" fmla="*/ 1665256 h 1684262"/>
              <a:gd name="connsiteX222" fmla="*/ 705558 w 1206769"/>
              <a:gd name="connsiteY222" fmla="*/ 1667733 h 1684262"/>
              <a:gd name="connsiteX223" fmla="*/ 790045 w 1206769"/>
              <a:gd name="connsiteY223" fmla="*/ 1610106 h 1684262"/>
              <a:gd name="connsiteX224" fmla="*/ 752231 w 1206769"/>
              <a:gd name="connsiteY224" fmla="*/ 1664970 h 1684262"/>
              <a:gd name="connsiteX225" fmla="*/ 752231 w 1206769"/>
              <a:gd name="connsiteY225" fmla="*/ 1664779 h 1684262"/>
              <a:gd name="connsiteX226" fmla="*/ 857863 w 1206769"/>
              <a:gd name="connsiteY226" fmla="*/ 1591056 h 1684262"/>
              <a:gd name="connsiteX227" fmla="*/ 838813 w 1206769"/>
              <a:gd name="connsiteY227" fmla="*/ 1568958 h 1684262"/>
              <a:gd name="connsiteX228" fmla="*/ 836146 w 1206769"/>
              <a:gd name="connsiteY228" fmla="*/ 1564291 h 1684262"/>
              <a:gd name="connsiteX229" fmla="*/ 908726 w 1206769"/>
              <a:gd name="connsiteY229" fmla="*/ 1497616 h 1684262"/>
              <a:gd name="connsiteX230" fmla="*/ 921109 w 1206769"/>
              <a:gd name="connsiteY230" fmla="*/ 1495806 h 1684262"/>
              <a:gd name="connsiteX231" fmla="*/ 935682 w 1206769"/>
              <a:gd name="connsiteY231" fmla="*/ 1498283 h 1684262"/>
              <a:gd name="connsiteX232" fmla="*/ 986069 w 1206769"/>
              <a:gd name="connsiteY232" fmla="*/ 1513999 h 1684262"/>
              <a:gd name="connsiteX233" fmla="*/ 857863 w 1206769"/>
              <a:gd name="connsiteY233" fmla="*/ 1591247 h 1684262"/>
              <a:gd name="connsiteX234" fmla="*/ 857863 w 1206769"/>
              <a:gd name="connsiteY234" fmla="*/ 1591056 h 1684262"/>
              <a:gd name="connsiteX235" fmla="*/ 1028170 w 1206769"/>
              <a:gd name="connsiteY235" fmla="*/ 1445038 h 1684262"/>
              <a:gd name="connsiteX236" fmla="*/ 916632 w 1206769"/>
              <a:gd name="connsiteY236" fmla="*/ 1468184 h 1684262"/>
              <a:gd name="connsiteX237" fmla="*/ 1028170 w 1206769"/>
              <a:gd name="connsiteY237" fmla="*/ 1445228 h 1684262"/>
              <a:gd name="connsiteX238" fmla="*/ 1028170 w 1206769"/>
              <a:gd name="connsiteY238" fmla="*/ 1445038 h 1684262"/>
              <a:gd name="connsiteX239" fmla="*/ 862816 w 1206769"/>
              <a:gd name="connsiteY239" fmla="*/ 1410462 h 1684262"/>
              <a:gd name="connsiteX240" fmla="*/ 647551 w 1206769"/>
              <a:gd name="connsiteY240" fmla="*/ 1448562 h 1684262"/>
              <a:gd name="connsiteX241" fmla="*/ 862816 w 1206769"/>
              <a:gd name="connsiteY241" fmla="*/ 1410653 h 1684262"/>
              <a:gd name="connsiteX242" fmla="*/ 862816 w 1206769"/>
              <a:gd name="connsiteY242" fmla="*/ 1410462 h 1684262"/>
              <a:gd name="connsiteX243" fmla="*/ 689842 w 1206769"/>
              <a:gd name="connsiteY243" fmla="*/ 1391412 h 1684262"/>
              <a:gd name="connsiteX244" fmla="*/ 924347 w 1206769"/>
              <a:gd name="connsiteY244" fmla="*/ 1306830 h 1684262"/>
              <a:gd name="connsiteX245" fmla="*/ 689842 w 1206769"/>
              <a:gd name="connsiteY245" fmla="*/ 1391412 h 1684262"/>
              <a:gd name="connsiteX246" fmla="*/ 1162663 w 1206769"/>
              <a:gd name="connsiteY246" fmla="*/ 1057085 h 1684262"/>
              <a:gd name="connsiteX247" fmla="*/ 1148756 w 1206769"/>
              <a:gd name="connsiteY247" fmla="*/ 1134428 h 1684262"/>
              <a:gd name="connsiteX248" fmla="*/ 1066841 w 1206769"/>
              <a:gd name="connsiteY248" fmla="*/ 1139762 h 1684262"/>
              <a:gd name="connsiteX249" fmla="*/ 1035790 w 1206769"/>
              <a:gd name="connsiteY249" fmla="*/ 1087755 h 1684262"/>
              <a:gd name="connsiteX250" fmla="*/ 1162663 w 1206769"/>
              <a:gd name="connsiteY250" fmla="*/ 1057085 h 1684262"/>
              <a:gd name="connsiteX251" fmla="*/ 987913 w 1206769"/>
              <a:gd name="connsiteY251" fmla="*/ 1181170 h 1684262"/>
              <a:gd name="connsiteX252" fmla="*/ 958923 w 1206769"/>
              <a:gd name="connsiteY252" fmla="*/ 1264444 h 1684262"/>
              <a:gd name="connsiteX253" fmla="*/ 905107 w 1206769"/>
              <a:gd name="connsiteY253" fmla="*/ 1118330 h 1684262"/>
              <a:gd name="connsiteX254" fmla="*/ 987913 w 1206769"/>
              <a:gd name="connsiteY254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77745 w 1206769"/>
              <a:gd name="connsiteY211" fmla="*/ 1495711 h 1684262"/>
              <a:gd name="connsiteX212" fmla="*/ 739848 w 1206769"/>
              <a:gd name="connsiteY212" fmla="*/ 1525715 h 1684262"/>
              <a:gd name="connsiteX213" fmla="*/ 616785 w 1206769"/>
              <a:gd name="connsiteY213" fmla="*/ 1564386 h 1684262"/>
              <a:gd name="connsiteX214" fmla="*/ 616785 w 1206769"/>
              <a:gd name="connsiteY214" fmla="*/ 1564196 h 1684262"/>
              <a:gd name="connsiteX215" fmla="*/ 752231 w 1206769"/>
              <a:gd name="connsiteY215" fmla="*/ 1664779 h 1684262"/>
              <a:gd name="connsiteX216" fmla="*/ 739658 w 1206769"/>
              <a:gd name="connsiteY216" fmla="*/ 1664779 h 1684262"/>
              <a:gd name="connsiteX217" fmla="*/ 731180 w 1206769"/>
              <a:gd name="connsiteY217" fmla="*/ 1664779 h 1684262"/>
              <a:gd name="connsiteX218" fmla="*/ 727561 w 1206769"/>
              <a:gd name="connsiteY218" fmla="*/ 1664779 h 1684262"/>
              <a:gd name="connsiteX219" fmla="*/ 713750 w 1206769"/>
              <a:gd name="connsiteY219" fmla="*/ 1666780 h 1684262"/>
              <a:gd name="connsiteX220" fmla="*/ 704225 w 1206769"/>
              <a:gd name="connsiteY220" fmla="*/ 1665256 h 1684262"/>
              <a:gd name="connsiteX221" fmla="*/ 705558 w 1206769"/>
              <a:gd name="connsiteY221" fmla="*/ 1667733 h 1684262"/>
              <a:gd name="connsiteX222" fmla="*/ 790045 w 1206769"/>
              <a:gd name="connsiteY222" fmla="*/ 1610106 h 1684262"/>
              <a:gd name="connsiteX223" fmla="*/ 752231 w 1206769"/>
              <a:gd name="connsiteY223" fmla="*/ 1664970 h 1684262"/>
              <a:gd name="connsiteX224" fmla="*/ 752231 w 1206769"/>
              <a:gd name="connsiteY224" fmla="*/ 1664779 h 1684262"/>
              <a:gd name="connsiteX225" fmla="*/ 857863 w 1206769"/>
              <a:gd name="connsiteY225" fmla="*/ 1591056 h 1684262"/>
              <a:gd name="connsiteX226" fmla="*/ 838813 w 1206769"/>
              <a:gd name="connsiteY226" fmla="*/ 1568958 h 1684262"/>
              <a:gd name="connsiteX227" fmla="*/ 836146 w 1206769"/>
              <a:gd name="connsiteY227" fmla="*/ 1564291 h 1684262"/>
              <a:gd name="connsiteX228" fmla="*/ 908726 w 1206769"/>
              <a:gd name="connsiteY228" fmla="*/ 1497616 h 1684262"/>
              <a:gd name="connsiteX229" fmla="*/ 921109 w 1206769"/>
              <a:gd name="connsiteY229" fmla="*/ 1495806 h 1684262"/>
              <a:gd name="connsiteX230" fmla="*/ 935682 w 1206769"/>
              <a:gd name="connsiteY230" fmla="*/ 1498283 h 1684262"/>
              <a:gd name="connsiteX231" fmla="*/ 986069 w 1206769"/>
              <a:gd name="connsiteY231" fmla="*/ 1513999 h 1684262"/>
              <a:gd name="connsiteX232" fmla="*/ 857863 w 1206769"/>
              <a:gd name="connsiteY232" fmla="*/ 1591247 h 1684262"/>
              <a:gd name="connsiteX233" fmla="*/ 857863 w 1206769"/>
              <a:gd name="connsiteY233" fmla="*/ 1591056 h 1684262"/>
              <a:gd name="connsiteX234" fmla="*/ 1028170 w 1206769"/>
              <a:gd name="connsiteY234" fmla="*/ 1445038 h 1684262"/>
              <a:gd name="connsiteX235" fmla="*/ 916632 w 1206769"/>
              <a:gd name="connsiteY235" fmla="*/ 1468184 h 1684262"/>
              <a:gd name="connsiteX236" fmla="*/ 1028170 w 1206769"/>
              <a:gd name="connsiteY236" fmla="*/ 1445228 h 1684262"/>
              <a:gd name="connsiteX237" fmla="*/ 1028170 w 1206769"/>
              <a:gd name="connsiteY237" fmla="*/ 1445038 h 1684262"/>
              <a:gd name="connsiteX238" fmla="*/ 862816 w 1206769"/>
              <a:gd name="connsiteY238" fmla="*/ 1410462 h 1684262"/>
              <a:gd name="connsiteX239" fmla="*/ 647551 w 1206769"/>
              <a:gd name="connsiteY239" fmla="*/ 1448562 h 1684262"/>
              <a:gd name="connsiteX240" fmla="*/ 862816 w 1206769"/>
              <a:gd name="connsiteY240" fmla="*/ 1410653 h 1684262"/>
              <a:gd name="connsiteX241" fmla="*/ 862816 w 1206769"/>
              <a:gd name="connsiteY241" fmla="*/ 1410462 h 1684262"/>
              <a:gd name="connsiteX242" fmla="*/ 689842 w 1206769"/>
              <a:gd name="connsiteY242" fmla="*/ 1391412 h 1684262"/>
              <a:gd name="connsiteX243" fmla="*/ 924347 w 1206769"/>
              <a:gd name="connsiteY243" fmla="*/ 1306830 h 1684262"/>
              <a:gd name="connsiteX244" fmla="*/ 689842 w 1206769"/>
              <a:gd name="connsiteY244" fmla="*/ 1391412 h 1684262"/>
              <a:gd name="connsiteX245" fmla="*/ 1162663 w 1206769"/>
              <a:gd name="connsiteY245" fmla="*/ 1057085 h 1684262"/>
              <a:gd name="connsiteX246" fmla="*/ 1148756 w 1206769"/>
              <a:gd name="connsiteY246" fmla="*/ 1134428 h 1684262"/>
              <a:gd name="connsiteX247" fmla="*/ 1066841 w 1206769"/>
              <a:gd name="connsiteY247" fmla="*/ 1139762 h 1684262"/>
              <a:gd name="connsiteX248" fmla="*/ 1035790 w 1206769"/>
              <a:gd name="connsiteY248" fmla="*/ 1087755 h 1684262"/>
              <a:gd name="connsiteX249" fmla="*/ 1162663 w 1206769"/>
              <a:gd name="connsiteY249" fmla="*/ 1057085 h 1684262"/>
              <a:gd name="connsiteX250" fmla="*/ 987913 w 1206769"/>
              <a:gd name="connsiteY250" fmla="*/ 1181170 h 1684262"/>
              <a:gd name="connsiteX251" fmla="*/ 958923 w 1206769"/>
              <a:gd name="connsiteY251" fmla="*/ 1264444 h 1684262"/>
              <a:gd name="connsiteX252" fmla="*/ 905107 w 1206769"/>
              <a:gd name="connsiteY252" fmla="*/ 1118330 h 1684262"/>
              <a:gd name="connsiteX253" fmla="*/ 987913 w 1206769"/>
              <a:gd name="connsiteY253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677745 w 1206769"/>
              <a:gd name="connsiteY210" fmla="*/ 1495711 h 1684262"/>
              <a:gd name="connsiteX211" fmla="*/ 739848 w 1206769"/>
              <a:gd name="connsiteY211" fmla="*/ 1525715 h 1684262"/>
              <a:gd name="connsiteX212" fmla="*/ 616785 w 1206769"/>
              <a:gd name="connsiteY212" fmla="*/ 1564386 h 1684262"/>
              <a:gd name="connsiteX213" fmla="*/ 616785 w 1206769"/>
              <a:gd name="connsiteY213" fmla="*/ 1564196 h 1684262"/>
              <a:gd name="connsiteX214" fmla="*/ 752231 w 1206769"/>
              <a:gd name="connsiteY214" fmla="*/ 1664779 h 1684262"/>
              <a:gd name="connsiteX215" fmla="*/ 739658 w 1206769"/>
              <a:gd name="connsiteY215" fmla="*/ 1664779 h 1684262"/>
              <a:gd name="connsiteX216" fmla="*/ 731180 w 1206769"/>
              <a:gd name="connsiteY216" fmla="*/ 1664779 h 1684262"/>
              <a:gd name="connsiteX217" fmla="*/ 727561 w 1206769"/>
              <a:gd name="connsiteY217" fmla="*/ 1664779 h 1684262"/>
              <a:gd name="connsiteX218" fmla="*/ 713750 w 1206769"/>
              <a:gd name="connsiteY218" fmla="*/ 1666780 h 1684262"/>
              <a:gd name="connsiteX219" fmla="*/ 704225 w 1206769"/>
              <a:gd name="connsiteY219" fmla="*/ 1665256 h 1684262"/>
              <a:gd name="connsiteX220" fmla="*/ 705558 w 1206769"/>
              <a:gd name="connsiteY220" fmla="*/ 1667733 h 1684262"/>
              <a:gd name="connsiteX221" fmla="*/ 790045 w 1206769"/>
              <a:gd name="connsiteY221" fmla="*/ 1610106 h 1684262"/>
              <a:gd name="connsiteX222" fmla="*/ 752231 w 1206769"/>
              <a:gd name="connsiteY222" fmla="*/ 1664970 h 1684262"/>
              <a:gd name="connsiteX223" fmla="*/ 752231 w 1206769"/>
              <a:gd name="connsiteY223" fmla="*/ 1664779 h 1684262"/>
              <a:gd name="connsiteX224" fmla="*/ 857863 w 1206769"/>
              <a:gd name="connsiteY224" fmla="*/ 1591056 h 1684262"/>
              <a:gd name="connsiteX225" fmla="*/ 838813 w 1206769"/>
              <a:gd name="connsiteY225" fmla="*/ 1568958 h 1684262"/>
              <a:gd name="connsiteX226" fmla="*/ 836146 w 1206769"/>
              <a:gd name="connsiteY226" fmla="*/ 1564291 h 1684262"/>
              <a:gd name="connsiteX227" fmla="*/ 908726 w 1206769"/>
              <a:gd name="connsiteY227" fmla="*/ 1497616 h 1684262"/>
              <a:gd name="connsiteX228" fmla="*/ 921109 w 1206769"/>
              <a:gd name="connsiteY228" fmla="*/ 1495806 h 1684262"/>
              <a:gd name="connsiteX229" fmla="*/ 935682 w 1206769"/>
              <a:gd name="connsiteY229" fmla="*/ 1498283 h 1684262"/>
              <a:gd name="connsiteX230" fmla="*/ 986069 w 1206769"/>
              <a:gd name="connsiteY230" fmla="*/ 1513999 h 1684262"/>
              <a:gd name="connsiteX231" fmla="*/ 857863 w 1206769"/>
              <a:gd name="connsiteY231" fmla="*/ 1591247 h 1684262"/>
              <a:gd name="connsiteX232" fmla="*/ 857863 w 1206769"/>
              <a:gd name="connsiteY232" fmla="*/ 1591056 h 1684262"/>
              <a:gd name="connsiteX233" fmla="*/ 1028170 w 1206769"/>
              <a:gd name="connsiteY233" fmla="*/ 1445038 h 1684262"/>
              <a:gd name="connsiteX234" fmla="*/ 916632 w 1206769"/>
              <a:gd name="connsiteY234" fmla="*/ 1468184 h 1684262"/>
              <a:gd name="connsiteX235" fmla="*/ 1028170 w 1206769"/>
              <a:gd name="connsiteY235" fmla="*/ 1445228 h 1684262"/>
              <a:gd name="connsiteX236" fmla="*/ 1028170 w 1206769"/>
              <a:gd name="connsiteY236" fmla="*/ 1445038 h 1684262"/>
              <a:gd name="connsiteX237" fmla="*/ 862816 w 1206769"/>
              <a:gd name="connsiteY237" fmla="*/ 1410462 h 1684262"/>
              <a:gd name="connsiteX238" fmla="*/ 647551 w 1206769"/>
              <a:gd name="connsiteY238" fmla="*/ 1448562 h 1684262"/>
              <a:gd name="connsiteX239" fmla="*/ 862816 w 1206769"/>
              <a:gd name="connsiteY239" fmla="*/ 1410653 h 1684262"/>
              <a:gd name="connsiteX240" fmla="*/ 862816 w 1206769"/>
              <a:gd name="connsiteY240" fmla="*/ 1410462 h 1684262"/>
              <a:gd name="connsiteX241" fmla="*/ 689842 w 1206769"/>
              <a:gd name="connsiteY241" fmla="*/ 1391412 h 1684262"/>
              <a:gd name="connsiteX242" fmla="*/ 924347 w 1206769"/>
              <a:gd name="connsiteY242" fmla="*/ 1306830 h 1684262"/>
              <a:gd name="connsiteX243" fmla="*/ 689842 w 1206769"/>
              <a:gd name="connsiteY243" fmla="*/ 1391412 h 1684262"/>
              <a:gd name="connsiteX244" fmla="*/ 1162663 w 1206769"/>
              <a:gd name="connsiteY244" fmla="*/ 1057085 h 1684262"/>
              <a:gd name="connsiteX245" fmla="*/ 1148756 w 1206769"/>
              <a:gd name="connsiteY245" fmla="*/ 1134428 h 1684262"/>
              <a:gd name="connsiteX246" fmla="*/ 1066841 w 1206769"/>
              <a:gd name="connsiteY246" fmla="*/ 1139762 h 1684262"/>
              <a:gd name="connsiteX247" fmla="*/ 1035790 w 1206769"/>
              <a:gd name="connsiteY247" fmla="*/ 1087755 h 1684262"/>
              <a:gd name="connsiteX248" fmla="*/ 1162663 w 1206769"/>
              <a:gd name="connsiteY248" fmla="*/ 1057085 h 1684262"/>
              <a:gd name="connsiteX249" fmla="*/ 987913 w 1206769"/>
              <a:gd name="connsiteY249" fmla="*/ 1181170 h 1684262"/>
              <a:gd name="connsiteX250" fmla="*/ 958923 w 1206769"/>
              <a:gd name="connsiteY250" fmla="*/ 1264444 h 1684262"/>
              <a:gd name="connsiteX251" fmla="*/ 905107 w 1206769"/>
              <a:gd name="connsiteY251" fmla="*/ 1118330 h 1684262"/>
              <a:gd name="connsiteX252" fmla="*/ 987913 w 1206769"/>
              <a:gd name="connsiteY252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21109 w 1206769"/>
              <a:gd name="connsiteY227" fmla="*/ 1495806 h 1684262"/>
              <a:gd name="connsiteX228" fmla="*/ 935682 w 1206769"/>
              <a:gd name="connsiteY228" fmla="*/ 1498283 h 1684262"/>
              <a:gd name="connsiteX229" fmla="*/ 986069 w 1206769"/>
              <a:gd name="connsiteY229" fmla="*/ 1513999 h 1684262"/>
              <a:gd name="connsiteX230" fmla="*/ 857863 w 1206769"/>
              <a:gd name="connsiteY230" fmla="*/ 1591247 h 1684262"/>
              <a:gd name="connsiteX231" fmla="*/ 857863 w 1206769"/>
              <a:gd name="connsiteY231" fmla="*/ 1591056 h 1684262"/>
              <a:gd name="connsiteX232" fmla="*/ 1028170 w 1206769"/>
              <a:gd name="connsiteY232" fmla="*/ 1445038 h 1684262"/>
              <a:gd name="connsiteX233" fmla="*/ 916632 w 1206769"/>
              <a:gd name="connsiteY233" fmla="*/ 1468184 h 1684262"/>
              <a:gd name="connsiteX234" fmla="*/ 1028170 w 1206769"/>
              <a:gd name="connsiteY234" fmla="*/ 1445228 h 1684262"/>
              <a:gd name="connsiteX235" fmla="*/ 1028170 w 1206769"/>
              <a:gd name="connsiteY235" fmla="*/ 1445038 h 1684262"/>
              <a:gd name="connsiteX236" fmla="*/ 862816 w 1206769"/>
              <a:gd name="connsiteY236" fmla="*/ 1410462 h 1684262"/>
              <a:gd name="connsiteX237" fmla="*/ 647551 w 1206769"/>
              <a:gd name="connsiteY237" fmla="*/ 1448562 h 1684262"/>
              <a:gd name="connsiteX238" fmla="*/ 862816 w 1206769"/>
              <a:gd name="connsiteY238" fmla="*/ 1410653 h 1684262"/>
              <a:gd name="connsiteX239" fmla="*/ 862816 w 1206769"/>
              <a:gd name="connsiteY239" fmla="*/ 1410462 h 1684262"/>
              <a:gd name="connsiteX240" fmla="*/ 689842 w 1206769"/>
              <a:gd name="connsiteY240" fmla="*/ 1391412 h 1684262"/>
              <a:gd name="connsiteX241" fmla="*/ 924347 w 1206769"/>
              <a:gd name="connsiteY241" fmla="*/ 1306830 h 1684262"/>
              <a:gd name="connsiteX242" fmla="*/ 689842 w 1206769"/>
              <a:gd name="connsiteY242" fmla="*/ 1391412 h 1684262"/>
              <a:gd name="connsiteX243" fmla="*/ 1162663 w 1206769"/>
              <a:gd name="connsiteY243" fmla="*/ 1057085 h 1684262"/>
              <a:gd name="connsiteX244" fmla="*/ 1148756 w 1206769"/>
              <a:gd name="connsiteY244" fmla="*/ 1134428 h 1684262"/>
              <a:gd name="connsiteX245" fmla="*/ 1066841 w 1206769"/>
              <a:gd name="connsiteY245" fmla="*/ 1139762 h 1684262"/>
              <a:gd name="connsiteX246" fmla="*/ 1035790 w 1206769"/>
              <a:gd name="connsiteY246" fmla="*/ 1087755 h 1684262"/>
              <a:gd name="connsiteX247" fmla="*/ 1162663 w 1206769"/>
              <a:gd name="connsiteY247" fmla="*/ 1057085 h 1684262"/>
              <a:gd name="connsiteX248" fmla="*/ 987913 w 1206769"/>
              <a:gd name="connsiteY248" fmla="*/ 1181170 h 1684262"/>
              <a:gd name="connsiteX249" fmla="*/ 958923 w 1206769"/>
              <a:gd name="connsiteY249" fmla="*/ 1264444 h 1684262"/>
              <a:gd name="connsiteX250" fmla="*/ 905107 w 1206769"/>
              <a:gd name="connsiteY250" fmla="*/ 1118330 h 1684262"/>
              <a:gd name="connsiteX251" fmla="*/ 987913 w 1206769"/>
              <a:gd name="connsiteY25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21109 w 1206769"/>
              <a:gd name="connsiteY227" fmla="*/ 1495806 h 1684262"/>
              <a:gd name="connsiteX228" fmla="*/ 935682 w 1206769"/>
              <a:gd name="connsiteY228" fmla="*/ 1498283 h 1684262"/>
              <a:gd name="connsiteX229" fmla="*/ 1066493 w 1206769"/>
              <a:gd name="connsiteY229" fmla="*/ 1492065 h 1684262"/>
              <a:gd name="connsiteX230" fmla="*/ 857863 w 1206769"/>
              <a:gd name="connsiteY230" fmla="*/ 1591247 h 1684262"/>
              <a:gd name="connsiteX231" fmla="*/ 857863 w 1206769"/>
              <a:gd name="connsiteY231" fmla="*/ 1591056 h 1684262"/>
              <a:gd name="connsiteX232" fmla="*/ 1028170 w 1206769"/>
              <a:gd name="connsiteY232" fmla="*/ 1445038 h 1684262"/>
              <a:gd name="connsiteX233" fmla="*/ 916632 w 1206769"/>
              <a:gd name="connsiteY233" fmla="*/ 1468184 h 1684262"/>
              <a:gd name="connsiteX234" fmla="*/ 1028170 w 1206769"/>
              <a:gd name="connsiteY234" fmla="*/ 1445228 h 1684262"/>
              <a:gd name="connsiteX235" fmla="*/ 1028170 w 1206769"/>
              <a:gd name="connsiteY235" fmla="*/ 1445038 h 1684262"/>
              <a:gd name="connsiteX236" fmla="*/ 862816 w 1206769"/>
              <a:gd name="connsiteY236" fmla="*/ 1410462 h 1684262"/>
              <a:gd name="connsiteX237" fmla="*/ 647551 w 1206769"/>
              <a:gd name="connsiteY237" fmla="*/ 1448562 h 1684262"/>
              <a:gd name="connsiteX238" fmla="*/ 862816 w 1206769"/>
              <a:gd name="connsiteY238" fmla="*/ 1410653 h 1684262"/>
              <a:gd name="connsiteX239" fmla="*/ 862816 w 1206769"/>
              <a:gd name="connsiteY239" fmla="*/ 1410462 h 1684262"/>
              <a:gd name="connsiteX240" fmla="*/ 689842 w 1206769"/>
              <a:gd name="connsiteY240" fmla="*/ 1391412 h 1684262"/>
              <a:gd name="connsiteX241" fmla="*/ 924347 w 1206769"/>
              <a:gd name="connsiteY241" fmla="*/ 1306830 h 1684262"/>
              <a:gd name="connsiteX242" fmla="*/ 689842 w 1206769"/>
              <a:gd name="connsiteY242" fmla="*/ 1391412 h 1684262"/>
              <a:gd name="connsiteX243" fmla="*/ 1162663 w 1206769"/>
              <a:gd name="connsiteY243" fmla="*/ 1057085 h 1684262"/>
              <a:gd name="connsiteX244" fmla="*/ 1148756 w 1206769"/>
              <a:gd name="connsiteY244" fmla="*/ 1134428 h 1684262"/>
              <a:gd name="connsiteX245" fmla="*/ 1066841 w 1206769"/>
              <a:gd name="connsiteY245" fmla="*/ 1139762 h 1684262"/>
              <a:gd name="connsiteX246" fmla="*/ 1035790 w 1206769"/>
              <a:gd name="connsiteY246" fmla="*/ 1087755 h 1684262"/>
              <a:gd name="connsiteX247" fmla="*/ 1162663 w 1206769"/>
              <a:gd name="connsiteY247" fmla="*/ 1057085 h 1684262"/>
              <a:gd name="connsiteX248" fmla="*/ 987913 w 1206769"/>
              <a:gd name="connsiteY248" fmla="*/ 1181170 h 1684262"/>
              <a:gd name="connsiteX249" fmla="*/ 958923 w 1206769"/>
              <a:gd name="connsiteY249" fmla="*/ 1264444 h 1684262"/>
              <a:gd name="connsiteX250" fmla="*/ 905107 w 1206769"/>
              <a:gd name="connsiteY250" fmla="*/ 1118330 h 1684262"/>
              <a:gd name="connsiteX251" fmla="*/ 987913 w 1206769"/>
              <a:gd name="connsiteY25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21109 w 1206769"/>
              <a:gd name="connsiteY227" fmla="*/ 1495806 h 1684262"/>
              <a:gd name="connsiteX228" fmla="*/ 955179 w 1206769"/>
              <a:gd name="connsiteY228" fmla="*/ 1500720 h 1684262"/>
              <a:gd name="connsiteX229" fmla="*/ 1066493 w 1206769"/>
              <a:gd name="connsiteY229" fmla="*/ 1492065 h 1684262"/>
              <a:gd name="connsiteX230" fmla="*/ 857863 w 1206769"/>
              <a:gd name="connsiteY230" fmla="*/ 1591247 h 1684262"/>
              <a:gd name="connsiteX231" fmla="*/ 857863 w 1206769"/>
              <a:gd name="connsiteY231" fmla="*/ 1591056 h 1684262"/>
              <a:gd name="connsiteX232" fmla="*/ 1028170 w 1206769"/>
              <a:gd name="connsiteY232" fmla="*/ 1445038 h 1684262"/>
              <a:gd name="connsiteX233" fmla="*/ 916632 w 1206769"/>
              <a:gd name="connsiteY233" fmla="*/ 1468184 h 1684262"/>
              <a:gd name="connsiteX234" fmla="*/ 1028170 w 1206769"/>
              <a:gd name="connsiteY234" fmla="*/ 1445228 h 1684262"/>
              <a:gd name="connsiteX235" fmla="*/ 1028170 w 1206769"/>
              <a:gd name="connsiteY235" fmla="*/ 1445038 h 1684262"/>
              <a:gd name="connsiteX236" fmla="*/ 862816 w 1206769"/>
              <a:gd name="connsiteY236" fmla="*/ 1410462 h 1684262"/>
              <a:gd name="connsiteX237" fmla="*/ 647551 w 1206769"/>
              <a:gd name="connsiteY237" fmla="*/ 1448562 h 1684262"/>
              <a:gd name="connsiteX238" fmla="*/ 862816 w 1206769"/>
              <a:gd name="connsiteY238" fmla="*/ 1410653 h 1684262"/>
              <a:gd name="connsiteX239" fmla="*/ 862816 w 1206769"/>
              <a:gd name="connsiteY239" fmla="*/ 1410462 h 1684262"/>
              <a:gd name="connsiteX240" fmla="*/ 689842 w 1206769"/>
              <a:gd name="connsiteY240" fmla="*/ 1391412 h 1684262"/>
              <a:gd name="connsiteX241" fmla="*/ 924347 w 1206769"/>
              <a:gd name="connsiteY241" fmla="*/ 1306830 h 1684262"/>
              <a:gd name="connsiteX242" fmla="*/ 689842 w 1206769"/>
              <a:gd name="connsiteY242" fmla="*/ 1391412 h 1684262"/>
              <a:gd name="connsiteX243" fmla="*/ 1162663 w 1206769"/>
              <a:gd name="connsiteY243" fmla="*/ 1057085 h 1684262"/>
              <a:gd name="connsiteX244" fmla="*/ 1148756 w 1206769"/>
              <a:gd name="connsiteY244" fmla="*/ 1134428 h 1684262"/>
              <a:gd name="connsiteX245" fmla="*/ 1066841 w 1206769"/>
              <a:gd name="connsiteY245" fmla="*/ 1139762 h 1684262"/>
              <a:gd name="connsiteX246" fmla="*/ 1035790 w 1206769"/>
              <a:gd name="connsiteY246" fmla="*/ 1087755 h 1684262"/>
              <a:gd name="connsiteX247" fmla="*/ 1162663 w 1206769"/>
              <a:gd name="connsiteY247" fmla="*/ 1057085 h 1684262"/>
              <a:gd name="connsiteX248" fmla="*/ 987913 w 1206769"/>
              <a:gd name="connsiteY248" fmla="*/ 1181170 h 1684262"/>
              <a:gd name="connsiteX249" fmla="*/ 958923 w 1206769"/>
              <a:gd name="connsiteY249" fmla="*/ 1264444 h 1684262"/>
              <a:gd name="connsiteX250" fmla="*/ 905107 w 1206769"/>
              <a:gd name="connsiteY250" fmla="*/ 1118330 h 1684262"/>
              <a:gd name="connsiteX251" fmla="*/ 987913 w 1206769"/>
              <a:gd name="connsiteY25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55179 w 1206769"/>
              <a:gd name="connsiteY227" fmla="*/ 1500720 h 1684262"/>
              <a:gd name="connsiteX228" fmla="*/ 1066493 w 1206769"/>
              <a:gd name="connsiteY228" fmla="*/ 1492065 h 1684262"/>
              <a:gd name="connsiteX229" fmla="*/ 857863 w 1206769"/>
              <a:gd name="connsiteY229" fmla="*/ 1591247 h 1684262"/>
              <a:gd name="connsiteX230" fmla="*/ 857863 w 1206769"/>
              <a:gd name="connsiteY230" fmla="*/ 1591056 h 1684262"/>
              <a:gd name="connsiteX231" fmla="*/ 1028170 w 1206769"/>
              <a:gd name="connsiteY231" fmla="*/ 1445038 h 1684262"/>
              <a:gd name="connsiteX232" fmla="*/ 916632 w 1206769"/>
              <a:gd name="connsiteY232" fmla="*/ 1468184 h 1684262"/>
              <a:gd name="connsiteX233" fmla="*/ 1028170 w 1206769"/>
              <a:gd name="connsiteY233" fmla="*/ 1445228 h 1684262"/>
              <a:gd name="connsiteX234" fmla="*/ 1028170 w 1206769"/>
              <a:gd name="connsiteY234" fmla="*/ 1445038 h 1684262"/>
              <a:gd name="connsiteX235" fmla="*/ 862816 w 1206769"/>
              <a:gd name="connsiteY235" fmla="*/ 1410462 h 1684262"/>
              <a:gd name="connsiteX236" fmla="*/ 647551 w 1206769"/>
              <a:gd name="connsiteY236" fmla="*/ 1448562 h 1684262"/>
              <a:gd name="connsiteX237" fmla="*/ 862816 w 1206769"/>
              <a:gd name="connsiteY237" fmla="*/ 1410653 h 1684262"/>
              <a:gd name="connsiteX238" fmla="*/ 862816 w 1206769"/>
              <a:gd name="connsiteY238" fmla="*/ 1410462 h 1684262"/>
              <a:gd name="connsiteX239" fmla="*/ 689842 w 1206769"/>
              <a:gd name="connsiteY239" fmla="*/ 1391412 h 1684262"/>
              <a:gd name="connsiteX240" fmla="*/ 924347 w 1206769"/>
              <a:gd name="connsiteY240" fmla="*/ 1306830 h 1684262"/>
              <a:gd name="connsiteX241" fmla="*/ 689842 w 1206769"/>
              <a:gd name="connsiteY241" fmla="*/ 1391412 h 1684262"/>
              <a:gd name="connsiteX242" fmla="*/ 1162663 w 1206769"/>
              <a:gd name="connsiteY242" fmla="*/ 1057085 h 1684262"/>
              <a:gd name="connsiteX243" fmla="*/ 1148756 w 1206769"/>
              <a:gd name="connsiteY243" fmla="*/ 1134428 h 1684262"/>
              <a:gd name="connsiteX244" fmla="*/ 1066841 w 1206769"/>
              <a:gd name="connsiteY244" fmla="*/ 1139762 h 1684262"/>
              <a:gd name="connsiteX245" fmla="*/ 1035790 w 1206769"/>
              <a:gd name="connsiteY245" fmla="*/ 1087755 h 1684262"/>
              <a:gd name="connsiteX246" fmla="*/ 1162663 w 1206769"/>
              <a:gd name="connsiteY246" fmla="*/ 1057085 h 1684262"/>
              <a:gd name="connsiteX247" fmla="*/ 987913 w 1206769"/>
              <a:gd name="connsiteY247" fmla="*/ 1181170 h 1684262"/>
              <a:gd name="connsiteX248" fmla="*/ 958923 w 1206769"/>
              <a:gd name="connsiteY248" fmla="*/ 1264444 h 1684262"/>
              <a:gd name="connsiteX249" fmla="*/ 905107 w 1206769"/>
              <a:gd name="connsiteY249" fmla="*/ 1118330 h 1684262"/>
              <a:gd name="connsiteX250" fmla="*/ 987913 w 1206769"/>
              <a:gd name="connsiteY250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28170 w 1206769"/>
              <a:gd name="connsiteY230" fmla="*/ 1445038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28170 w 1206769"/>
              <a:gd name="connsiteY233" fmla="*/ 1445038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45230 w 1206769"/>
              <a:gd name="connsiteY230" fmla="*/ 1457223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45230 w 1206769"/>
              <a:gd name="connsiteY233" fmla="*/ 1457223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45174 w 1206769"/>
              <a:gd name="connsiteY91" fmla="*/ 1325174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45174 w 1206769"/>
              <a:gd name="connsiteY91" fmla="*/ 1325174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52485 w 1206769"/>
              <a:gd name="connsiteY91" fmla="*/ 1295929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52485 w 1206769"/>
              <a:gd name="connsiteY91" fmla="*/ 1295929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52485 w 1206769"/>
              <a:gd name="connsiteY91" fmla="*/ 1295929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952485 w 1206769"/>
              <a:gd name="connsiteY90" fmla="*/ 1295929 h 1684262"/>
              <a:gd name="connsiteX91" fmla="*/ 980354 w 1206769"/>
              <a:gd name="connsiteY91" fmla="*/ 1268921 h 1684262"/>
              <a:gd name="connsiteX92" fmla="*/ 1084177 w 1206769"/>
              <a:gd name="connsiteY92" fmla="*/ 1211294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952485 w 1206769"/>
              <a:gd name="connsiteY90" fmla="*/ 1295929 h 1684262"/>
              <a:gd name="connsiteX91" fmla="*/ 980354 w 1206769"/>
              <a:gd name="connsiteY91" fmla="*/ 1268921 h 1684262"/>
              <a:gd name="connsiteX92" fmla="*/ 1084177 w 1206769"/>
              <a:gd name="connsiteY92" fmla="*/ 1211294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84177 w 1206769"/>
              <a:gd name="connsiteY92" fmla="*/ 1211294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91488 w 1206769"/>
              <a:gd name="connsiteY92" fmla="*/ 1221043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91488 w 1206769"/>
              <a:gd name="connsiteY92" fmla="*/ 1221043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91488 w 1206769"/>
              <a:gd name="connsiteY92" fmla="*/ 1221043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75123 w 1206769"/>
              <a:gd name="connsiteY75" fmla="*/ 1516571 h 1684262"/>
              <a:gd name="connsiteX76" fmla="*/ 273028 w 1206769"/>
              <a:gd name="connsiteY76" fmla="*/ 1515809 h 1684262"/>
              <a:gd name="connsiteX77" fmla="*/ 255883 w 1206769"/>
              <a:gd name="connsiteY77" fmla="*/ 1502664 h 1684262"/>
              <a:gd name="connsiteX78" fmla="*/ 255883 w 1206769"/>
              <a:gd name="connsiteY78" fmla="*/ 1502664 h 1684262"/>
              <a:gd name="connsiteX79" fmla="*/ 239976 w 1206769"/>
              <a:gd name="connsiteY79" fmla="*/ 1484281 h 1684262"/>
              <a:gd name="connsiteX80" fmla="*/ 203495 w 1206769"/>
              <a:gd name="connsiteY80" fmla="*/ 1484281 h 1684262"/>
              <a:gd name="connsiteX81" fmla="*/ 187303 w 1206769"/>
              <a:gd name="connsiteY81" fmla="*/ 1499140 h 1684262"/>
              <a:gd name="connsiteX82" fmla="*/ 490674 w 1206769"/>
              <a:gd name="connsiteY82" fmla="*/ 1673352 h 1684262"/>
              <a:gd name="connsiteX83" fmla="*/ 757374 w 1206769"/>
              <a:gd name="connsiteY83" fmla="*/ 1682401 h 1684262"/>
              <a:gd name="connsiteX84" fmla="*/ 988070 w 1206769"/>
              <a:gd name="connsiteY84" fmla="*/ 1594485 h 1684262"/>
              <a:gd name="connsiteX85" fmla="*/ 1152566 w 1206769"/>
              <a:gd name="connsiteY85" fmla="*/ 1394460 h 1684262"/>
              <a:gd name="connsiteX86" fmla="*/ 918822 w 1206769"/>
              <a:gd name="connsiteY86" fmla="*/ 1363507 h 1684262"/>
              <a:gd name="connsiteX87" fmla="*/ 802904 w 1206769"/>
              <a:gd name="connsiteY87" fmla="*/ 1350454 h 1684262"/>
              <a:gd name="connsiteX88" fmla="*/ 841956 w 1206769"/>
              <a:gd name="connsiteY88" fmla="*/ 1326547 h 1684262"/>
              <a:gd name="connsiteX89" fmla="*/ 1018286 w 1206769"/>
              <a:gd name="connsiteY89" fmla="*/ 1315425 h 1684262"/>
              <a:gd name="connsiteX90" fmla="*/ 980354 w 1206769"/>
              <a:gd name="connsiteY90" fmla="*/ 1268921 h 1684262"/>
              <a:gd name="connsiteX91" fmla="*/ 1091488 w 1206769"/>
              <a:gd name="connsiteY91" fmla="*/ 1221043 h 1684262"/>
              <a:gd name="connsiteX92" fmla="*/ 911203 w 1206769"/>
              <a:gd name="connsiteY92" fmla="*/ 1022890 h 1684262"/>
              <a:gd name="connsiteX93" fmla="*/ 1193429 w 1206769"/>
              <a:gd name="connsiteY93" fmla="*/ 899446 h 1684262"/>
              <a:gd name="connsiteX94" fmla="*/ 759089 w 1206769"/>
              <a:gd name="connsiteY94" fmla="*/ 61246 h 1684262"/>
              <a:gd name="connsiteX95" fmla="*/ 720989 w 1206769"/>
              <a:gd name="connsiteY95" fmla="*/ 145828 h 1684262"/>
              <a:gd name="connsiteX96" fmla="*/ 759089 w 1206769"/>
              <a:gd name="connsiteY96" fmla="*/ 61436 h 1684262"/>
              <a:gd name="connsiteX97" fmla="*/ 759089 w 1206769"/>
              <a:gd name="connsiteY97" fmla="*/ 61246 h 1684262"/>
              <a:gd name="connsiteX98" fmla="*/ 363611 w 1206769"/>
              <a:gd name="connsiteY98" fmla="*/ 545783 h 1684262"/>
              <a:gd name="connsiteX99" fmla="*/ 348275 w 1206769"/>
              <a:gd name="connsiteY99" fmla="*/ 553498 h 1684262"/>
              <a:gd name="connsiteX100" fmla="*/ 363611 w 1206769"/>
              <a:gd name="connsiteY100" fmla="*/ 545783 h 1684262"/>
              <a:gd name="connsiteX101" fmla="*/ 232451 w 1206769"/>
              <a:gd name="connsiteY101" fmla="*/ 523113 h 1684262"/>
              <a:gd name="connsiteX102" fmla="*/ 254694 w 1206769"/>
              <a:gd name="connsiteY102" fmla="*/ 664096 h 1684262"/>
              <a:gd name="connsiteX103" fmla="*/ 232451 w 1206769"/>
              <a:gd name="connsiteY103" fmla="*/ 523113 h 1684262"/>
              <a:gd name="connsiteX104" fmla="*/ 340084 w 1206769"/>
              <a:gd name="connsiteY104" fmla="*/ 692277 h 1684262"/>
              <a:gd name="connsiteX105" fmla="*/ 470767 w 1206769"/>
              <a:gd name="connsiteY105" fmla="*/ 684562 h 1684262"/>
              <a:gd name="connsiteX106" fmla="*/ 340084 w 1206769"/>
              <a:gd name="connsiteY106" fmla="*/ 691896 h 1684262"/>
              <a:gd name="connsiteX107" fmla="*/ 340084 w 1206769"/>
              <a:gd name="connsiteY107" fmla="*/ 692277 h 1684262"/>
              <a:gd name="connsiteX108" fmla="*/ 382375 w 1206769"/>
              <a:gd name="connsiteY108" fmla="*/ 615410 h 1684262"/>
              <a:gd name="connsiteX109" fmla="*/ 516868 w 1206769"/>
              <a:gd name="connsiteY109" fmla="*/ 688372 h 1684262"/>
              <a:gd name="connsiteX110" fmla="*/ 382661 w 1206769"/>
              <a:gd name="connsiteY110" fmla="*/ 615029 h 1684262"/>
              <a:gd name="connsiteX111" fmla="*/ 382375 w 1206769"/>
              <a:gd name="connsiteY111" fmla="*/ 615410 h 1684262"/>
              <a:gd name="connsiteX112" fmla="*/ 201400 w 1206769"/>
              <a:gd name="connsiteY112" fmla="*/ 907542 h 1684262"/>
              <a:gd name="connsiteX113" fmla="*/ 163300 w 1206769"/>
              <a:gd name="connsiteY113" fmla="*/ 838295 h 1684262"/>
              <a:gd name="connsiteX114" fmla="*/ 201686 w 1206769"/>
              <a:gd name="connsiteY114" fmla="*/ 907161 h 1684262"/>
              <a:gd name="connsiteX115" fmla="*/ 201400 w 1206769"/>
              <a:gd name="connsiteY115" fmla="*/ 907542 h 1684262"/>
              <a:gd name="connsiteX116" fmla="*/ 97811 w 1206769"/>
              <a:gd name="connsiteY116" fmla="*/ 1285557 h 1684262"/>
              <a:gd name="connsiteX117" fmla="*/ 123279 w 1206769"/>
              <a:gd name="connsiteY117" fmla="*/ 1264178 h 1684262"/>
              <a:gd name="connsiteX118" fmla="*/ 231975 w 1206769"/>
              <a:gd name="connsiteY118" fmla="*/ 1341501 h 1684262"/>
              <a:gd name="connsiteX119" fmla="*/ 97811 w 1206769"/>
              <a:gd name="connsiteY119" fmla="*/ 1285557 h 1684262"/>
              <a:gd name="connsiteX120" fmla="*/ 232928 w 1206769"/>
              <a:gd name="connsiteY120" fmla="*/ 1376077 h 1684262"/>
              <a:gd name="connsiteX121" fmla="*/ 279029 w 1206769"/>
              <a:gd name="connsiteY121" fmla="*/ 1379887 h 1684262"/>
              <a:gd name="connsiteX122" fmla="*/ 232451 w 1206769"/>
              <a:gd name="connsiteY122" fmla="*/ 1376077 h 1684262"/>
              <a:gd name="connsiteX123" fmla="*/ 232928 w 1206769"/>
              <a:gd name="connsiteY123" fmla="*/ 1376077 h 1684262"/>
              <a:gd name="connsiteX124" fmla="*/ 856244 w 1206769"/>
              <a:gd name="connsiteY124" fmla="*/ 715613 h 1684262"/>
              <a:gd name="connsiteX125" fmla="*/ 817635 w 1206769"/>
              <a:gd name="connsiteY125" fmla="*/ 708913 h 1684262"/>
              <a:gd name="connsiteX126" fmla="*/ 721084 w 1206769"/>
              <a:gd name="connsiteY126" fmla="*/ 657225 h 1684262"/>
              <a:gd name="connsiteX127" fmla="*/ 855767 w 1206769"/>
              <a:gd name="connsiteY127" fmla="*/ 715613 h 1684262"/>
              <a:gd name="connsiteX128" fmla="*/ 856244 w 1206769"/>
              <a:gd name="connsiteY128" fmla="*/ 715613 h 1684262"/>
              <a:gd name="connsiteX129" fmla="*/ 663458 w 1206769"/>
              <a:gd name="connsiteY129" fmla="*/ 722662 h 1684262"/>
              <a:gd name="connsiteX130" fmla="*/ 644408 w 1206769"/>
              <a:gd name="connsiteY130" fmla="*/ 807149 h 1684262"/>
              <a:gd name="connsiteX131" fmla="*/ 662981 w 1206769"/>
              <a:gd name="connsiteY131" fmla="*/ 723138 h 1684262"/>
              <a:gd name="connsiteX132" fmla="*/ 663458 w 1206769"/>
              <a:gd name="connsiteY132" fmla="*/ 722662 h 1684262"/>
              <a:gd name="connsiteX133" fmla="*/ 628882 w 1206769"/>
              <a:gd name="connsiteY133" fmla="*/ 753332 h 1684262"/>
              <a:gd name="connsiteX134" fmla="*/ 655742 w 1206769"/>
              <a:gd name="connsiteY134" fmla="*/ 726472 h 1684262"/>
              <a:gd name="connsiteX135" fmla="*/ 628406 w 1206769"/>
              <a:gd name="connsiteY135" fmla="*/ 753332 h 1684262"/>
              <a:gd name="connsiteX136" fmla="*/ 628882 w 1206769"/>
              <a:gd name="connsiteY136" fmla="*/ 753332 h 1684262"/>
              <a:gd name="connsiteX137" fmla="*/ 771090 w 1206769"/>
              <a:gd name="connsiteY137" fmla="*/ 757237 h 1684262"/>
              <a:gd name="connsiteX138" fmla="*/ 690318 w 1206769"/>
              <a:gd name="connsiteY138" fmla="*/ 822579 h 1684262"/>
              <a:gd name="connsiteX139" fmla="*/ 770614 w 1206769"/>
              <a:gd name="connsiteY139" fmla="*/ 757237 h 1684262"/>
              <a:gd name="connsiteX140" fmla="*/ 771090 w 1206769"/>
              <a:gd name="connsiteY140" fmla="*/ 757237 h 1684262"/>
              <a:gd name="connsiteX141" fmla="*/ 759565 w 1206769"/>
              <a:gd name="connsiteY141" fmla="*/ 538162 h 1684262"/>
              <a:gd name="connsiteX142" fmla="*/ 851767 w 1206769"/>
              <a:gd name="connsiteY142" fmla="*/ 480536 h 1684262"/>
              <a:gd name="connsiteX143" fmla="*/ 759089 w 1206769"/>
              <a:gd name="connsiteY143" fmla="*/ 538067 h 1684262"/>
              <a:gd name="connsiteX144" fmla="*/ 759565 w 1206769"/>
              <a:gd name="connsiteY144" fmla="*/ 538162 h 1684262"/>
              <a:gd name="connsiteX145" fmla="*/ 877961 w 1206769"/>
              <a:gd name="connsiteY145" fmla="*/ 342138 h 1684262"/>
              <a:gd name="connsiteX146" fmla="*/ 812619 w 1206769"/>
              <a:gd name="connsiteY146" fmla="*/ 442055 h 1684262"/>
              <a:gd name="connsiteX147" fmla="*/ 877961 w 1206769"/>
              <a:gd name="connsiteY147" fmla="*/ 342138 h 1684262"/>
              <a:gd name="connsiteX148" fmla="*/ 681841 w 1206769"/>
              <a:gd name="connsiteY148" fmla="*/ 323088 h 1684262"/>
              <a:gd name="connsiteX149" fmla="*/ 758803 w 1206769"/>
              <a:gd name="connsiteY149" fmla="*/ 430816 h 1684262"/>
              <a:gd name="connsiteX150" fmla="*/ 643455 w 1206769"/>
              <a:gd name="connsiteY150" fmla="*/ 396145 h 1684262"/>
              <a:gd name="connsiteX151" fmla="*/ 639550 w 1206769"/>
              <a:gd name="connsiteY151" fmla="*/ 438436 h 1684262"/>
              <a:gd name="connsiteX152" fmla="*/ 682127 w 1206769"/>
              <a:gd name="connsiteY152" fmla="*/ 323088 h 1684262"/>
              <a:gd name="connsiteX153" fmla="*/ 681841 w 1206769"/>
              <a:gd name="connsiteY153" fmla="*/ 323088 h 1684262"/>
              <a:gd name="connsiteX154" fmla="*/ 351323 w 1206769"/>
              <a:gd name="connsiteY154" fmla="*/ 219361 h 1684262"/>
              <a:gd name="connsiteX155" fmla="*/ 383994 w 1206769"/>
              <a:gd name="connsiteY155" fmla="*/ 183070 h 1684262"/>
              <a:gd name="connsiteX156" fmla="*/ 403711 w 1206769"/>
              <a:gd name="connsiteY156" fmla="*/ 175069 h 1684262"/>
              <a:gd name="connsiteX157" fmla="*/ 411331 w 1206769"/>
              <a:gd name="connsiteY157" fmla="*/ 176117 h 1684262"/>
              <a:gd name="connsiteX158" fmla="*/ 569351 w 1206769"/>
              <a:gd name="connsiteY158" fmla="*/ 242792 h 1684262"/>
              <a:gd name="connsiteX159" fmla="*/ 569922 w 1206769"/>
              <a:gd name="connsiteY159" fmla="*/ 242792 h 1684262"/>
              <a:gd name="connsiteX160" fmla="*/ 558873 w 1206769"/>
              <a:gd name="connsiteY160" fmla="*/ 299942 h 1684262"/>
              <a:gd name="connsiteX161" fmla="*/ 351609 w 1206769"/>
              <a:gd name="connsiteY161" fmla="*/ 219075 h 1684262"/>
              <a:gd name="connsiteX162" fmla="*/ 351323 w 1206769"/>
              <a:gd name="connsiteY162" fmla="*/ 219361 h 1684262"/>
              <a:gd name="connsiteX163" fmla="*/ 470767 w 1206769"/>
              <a:gd name="connsiteY163" fmla="*/ 361188 h 1684262"/>
              <a:gd name="connsiteX164" fmla="*/ 566874 w 1206769"/>
              <a:gd name="connsiteY164" fmla="*/ 503396 h 1684262"/>
              <a:gd name="connsiteX165" fmla="*/ 470767 w 1206769"/>
              <a:gd name="connsiteY165" fmla="*/ 361188 h 1684262"/>
              <a:gd name="connsiteX166" fmla="*/ 632216 w 1206769"/>
              <a:gd name="connsiteY166" fmla="*/ 453485 h 1684262"/>
              <a:gd name="connsiteX167" fmla="*/ 699367 w 1206769"/>
              <a:gd name="connsiteY167" fmla="*/ 515112 h 1684262"/>
              <a:gd name="connsiteX168" fmla="*/ 759089 w 1206769"/>
              <a:gd name="connsiteY168" fmla="*/ 438055 h 1684262"/>
              <a:gd name="connsiteX169" fmla="*/ 678317 w 1206769"/>
              <a:gd name="connsiteY169" fmla="*/ 611029 h 1684262"/>
              <a:gd name="connsiteX170" fmla="*/ 640217 w 1206769"/>
              <a:gd name="connsiteY170" fmla="*/ 587978 h 1684262"/>
              <a:gd name="connsiteX171" fmla="*/ 632216 w 1206769"/>
              <a:gd name="connsiteY171" fmla="*/ 453581 h 1684262"/>
              <a:gd name="connsiteX172" fmla="*/ 632216 w 1206769"/>
              <a:gd name="connsiteY172" fmla="*/ 453485 h 1684262"/>
              <a:gd name="connsiteX173" fmla="*/ 686032 w 1206769"/>
              <a:gd name="connsiteY173" fmla="*/ 837819 h 1684262"/>
              <a:gd name="connsiteX174" fmla="*/ 628310 w 1206769"/>
              <a:gd name="connsiteY174" fmla="*/ 930116 h 1684262"/>
              <a:gd name="connsiteX175" fmla="*/ 686032 w 1206769"/>
              <a:gd name="connsiteY175" fmla="*/ 837914 h 1684262"/>
              <a:gd name="connsiteX176" fmla="*/ 686032 w 1206769"/>
              <a:gd name="connsiteY176" fmla="*/ 837819 h 1684262"/>
              <a:gd name="connsiteX177" fmla="*/ 743658 w 1206769"/>
              <a:gd name="connsiteY177" fmla="*/ 1291400 h 1684262"/>
              <a:gd name="connsiteX178" fmla="*/ 547634 w 1206769"/>
              <a:gd name="connsiteY178" fmla="*/ 1206818 h 1684262"/>
              <a:gd name="connsiteX179" fmla="*/ 573446 w 1206769"/>
              <a:gd name="connsiteY179" fmla="*/ 1222439 h 1684262"/>
              <a:gd name="connsiteX180" fmla="*/ 603450 w 1206769"/>
              <a:gd name="connsiteY180" fmla="*/ 1227487 h 1684262"/>
              <a:gd name="connsiteX181" fmla="*/ 743658 w 1206769"/>
              <a:gd name="connsiteY181" fmla="*/ 1291495 h 1684262"/>
              <a:gd name="connsiteX182" fmla="*/ 743658 w 1206769"/>
              <a:gd name="connsiteY182" fmla="*/ 1291400 h 1684262"/>
              <a:gd name="connsiteX183" fmla="*/ 578399 w 1206769"/>
              <a:gd name="connsiteY183" fmla="*/ 945452 h 1684262"/>
              <a:gd name="connsiteX184" fmla="*/ 689842 w 1206769"/>
              <a:gd name="connsiteY184" fmla="*/ 1122236 h 1684262"/>
              <a:gd name="connsiteX185" fmla="*/ 578399 w 1206769"/>
              <a:gd name="connsiteY185" fmla="*/ 945547 h 1684262"/>
              <a:gd name="connsiteX186" fmla="*/ 578399 w 1206769"/>
              <a:gd name="connsiteY186" fmla="*/ 945452 h 1684262"/>
              <a:gd name="connsiteX187" fmla="*/ 351609 w 1206769"/>
              <a:gd name="connsiteY187" fmla="*/ 1045464 h 1684262"/>
              <a:gd name="connsiteX188" fmla="*/ 382375 w 1206769"/>
              <a:gd name="connsiteY188" fmla="*/ 887825 h 1684262"/>
              <a:gd name="connsiteX189" fmla="*/ 351609 w 1206769"/>
              <a:gd name="connsiteY189" fmla="*/ 1045559 h 1684262"/>
              <a:gd name="connsiteX190" fmla="*/ 351609 w 1206769"/>
              <a:gd name="connsiteY190" fmla="*/ 1045464 h 1684262"/>
              <a:gd name="connsiteX191" fmla="*/ 420761 w 1206769"/>
              <a:gd name="connsiteY191" fmla="*/ 1018413 h 1684262"/>
              <a:gd name="connsiteX192" fmla="*/ 605260 w 1206769"/>
              <a:gd name="connsiteY192" fmla="*/ 1180338 h 1684262"/>
              <a:gd name="connsiteX193" fmla="*/ 420761 w 1206769"/>
              <a:gd name="connsiteY193" fmla="*/ 1018413 h 1684262"/>
              <a:gd name="connsiteX194" fmla="*/ 366944 w 1206769"/>
              <a:gd name="connsiteY194" fmla="*/ 1414272 h 1684262"/>
              <a:gd name="connsiteX195" fmla="*/ 597640 w 1206769"/>
              <a:gd name="connsiteY195" fmla="*/ 1460468 h 1684262"/>
              <a:gd name="connsiteX196" fmla="*/ 366944 w 1206769"/>
              <a:gd name="connsiteY196" fmla="*/ 1414463 h 1684262"/>
              <a:gd name="connsiteX197" fmla="*/ 366944 w 1206769"/>
              <a:gd name="connsiteY197" fmla="*/ 1414272 h 1684262"/>
              <a:gd name="connsiteX198" fmla="*/ 536108 w 1206769"/>
              <a:gd name="connsiteY198" fmla="*/ 1644968 h 1684262"/>
              <a:gd name="connsiteX199" fmla="*/ 498008 w 1206769"/>
              <a:gd name="connsiteY199" fmla="*/ 1625918 h 1684262"/>
              <a:gd name="connsiteX200" fmla="*/ 471148 w 1206769"/>
              <a:gd name="connsiteY200" fmla="*/ 1618202 h 1684262"/>
              <a:gd name="connsiteX201" fmla="*/ 471148 w 1206769"/>
              <a:gd name="connsiteY201" fmla="*/ 1664399 h 1684262"/>
              <a:gd name="connsiteX202" fmla="*/ 401901 w 1206769"/>
              <a:gd name="connsiteY202" fmla="*/ 1579817 h 1684262"/>
              <a:gd name="connsiteX203" fmla="*/ 536108 w 1206769"/>
              <a:gd name="connsiteY203" fmla="*/ 1645158 h 1684262"/>
              <a:gd name="connsiteX204" fmla="*/ 536108 w 1206769"/>
              <a:gd name="connsiteY204" fmla="*/ 1644968 h 1684262"/>
              <a:gd name="connsiteX205" fmla="*/ 616785 w 1206769"/>
              <a:gd name="connsiteY205" fmla="*/ 1564196 h 1684262"/>
              <a:gd name="connsiteX206" fmla="*/ 555349 w 1206769"/>
              <a:gd name="connsiteY206" fmla="*/ 1541145 h 1684262"/>
              <a:gd name="connsiteX207" fmla="*/ 638597 w 1206769"/>
              <a:gd name="connsiteY207" fmla="*/ 1493520 h 1684262"/>
              <a:gd name="connsiteX208" fmla="*/ 739848 w 1206769"/>
              <a:gd name="connsiteY208" fmla="*/ 1525715 h 1684262"/>
              <a:gd name="connsiteX209" fmla="*/ 616785 w 1206769"/>
              <a:gd name="connsiteY209" fmla="*/ 1564386 h 1684262"/>
              <a:gd name="connsiteX210" fmla="*/ 616785 w 1206769"/>
              <a:gd name="connsiteY210" fmla="*/ 1564196 h 1684262"/>
              <a:gd name="connsiteX211" fmla="*/ 752231 w 1206769"/>
              <a:gd name="connsiteY211" fmla="*/ 1664779 h 1684262"/>
              <a:gd name="connsiteX212" fmla="*/ 739658 w 1206769"/>
              <a:gd name="connsiteY212" fmla="*/ 1664779 h 1684262"/>
              <a:gd name="connsiteX213" fmla="*/ 731180 w 1206769"/>
              <a:gd name="connsiteY213" fmla="*/ 1664779 h 1684262"/>
              <a:gd name="connsiteX214" fmla="*/ 727561 w 1206769"/>
              <a:gd name="connsiteY214" fmla="*/ 1664779 h 1684262"/>
              <a:gd name="connsiteX215" fmla="*/ 713750 w 1206769"/>
              <a:gd name="connsiteY215" fmla="*/ 1666780 h 1684262"/>
              <a:gd name="connsiteX216" fmla="*/ 704225 w 1206769"/>
              <a:gd name="connsiteY216" fmla="*/ 1665256 h 1684262"/>
              <a:gd name="connsiteX217" fmla="*/ 705558 w 1206769"/>
              <a:gd name="connsiteY217" fmla="*/ 1667733 h 1684262"/>
              <a:gd name="connsiteX218" fmla="*/ 790045 w 1206769"/>
              <a:gd name="connsiteY218" fmla="*/ 1610106 h 1684262"/>
              <a:gd name="connsiteX219" fmla="*/ 752231 w 1206769"/>
              <a:gd name="connsiteY219" fmla="*/ 1664970 h 1684262"/>
              <a:gd name="connsiteX220" fmla="*/ 752231 w 1206769"/>
              <a:gd name="connsiteY220" fmla="*/ 1664779 h 1684262"/>
              <a:gd name="connsiteX221" fmla="*/ 857863 w 1206769"/>
              <a:gd name="connsiteY221" fmla="*/ 1591056 h 1684262"/>
              <a:gd name="connsiteX222" fmla="*/ 838813 w 1206769"/>
              <a:gd name="connsiteY222" fmla="*/ 1568958 h 1684262"/>
              <a:gd name="connsiteX223" fmla="*/ 836146 w 1206769"/>
              <a:gd name="connsiteY223" fmla="*/ 1564291 h 1684262"/>
              <a:gd name="connsiteX224" fmla="*/ 955179 w 1206769"/>
              <a:gd name="connsiteY224" fmla="*/ 1500720 h 1684262"/>
              <a:gd name="connsiteX225" fmla="*/ 1066493 w 1206769"/>
              <a:gd name="connsiteY225" fmla="*/ 1492065 h 1684262"/>
              <a:gd name="connsiteX226" fmla="*/ 857863 w 1206769"/>
              <a:gd name="connsiteY226" fmla="*/ 1591247 h 1684262"/>
              <a:gd name="connsiteX227" fmla="*/ 857863 w 1206769"/>
              <a:gd name="connsiteY227" fmla="*/ 1591056 h 1684262"/>
              <a:gd name="connsiteX228" fmla="*/ 1054979 w 1206769"/>
              <a:gd name="connsiteY228" fmla="*/ 1445037 h 1684262"/>
              <a:gd name="connsiteX229" fmla="*/ 916632 w 1206769"/>
              <a:gd name="connsiteY229" fmla="*/ 1468184 h 1684262"/>
              <a:gd name="connsiteX230" fmla="*/ 1028170 w 1206769"/>
              <a:gd name="connsiteY230" fmla="*/ 1445228 h 1684262"/>
              <a:gd name="connsiteX231" fmla="*/ 1054979 w 1206769"/>
              <a:gd name="connsiteY231" fmla="*/ 1445037 h 1684262"/>
              <a:gd name="connsiteX232" fmla="*/ 862816 w 1206769"/>
              <a:gd name="connsiteY232" fmla="*/ 1410462 h 1684262"/>
              <a:gd name="connsiteX233" fmla="*/ 647551 w 1206769"/>
              <a:gd name="connsiteY233" fmla="*/ 1448562 h 1684262"/>
              <a:gd name="connsiteX234" fmla="*/ 862816 w 1206769"/>
              <a:gd name="connsiteY234" fmla="*/ 1410653 h 1684262"/>
              <a:gd name="connsiteX235" fmla="*/ 862816 w 1206769"/>
              <a:gd name="connsiteY235" fmla="*/ 1410462 h 1684262"/>
              <a:gd name="connsiteX236" fmla="*/ 689842 w 1206769"/>
              <a:gd name="connsiteY236" fmla="*/ 1391412 h 1684262"/>
              <a:gd name="connsiteX237" fmla="*/ 924347 w 1206769"/>
              <a:gd name="connsiteY237" fmla="*/ 1306830 h 1684262"/>
              <a:gd name="connsiteX238" fmla="*/ 689842 w 1206769"/>
              <a:gd name="connsiteY238" fmla="*/ 1391412 h 1684262"/>
              <a:gd name="connsiteX239" fmla="*/ 1162663 w 1206769"/>
              <a:gd name="connsiteY239" fmla="*/ 1057085 h 1684262"/>
              <a:gd name="connsiteX240" fmla="*/ 1148756 w 1206769"/>
              <a:gd name="connsiteY240" fmla="*/ 1134428 h 1684262"/>
              <a:gd name="connsiteX241" fmla="*/ 1066841 w 1206769"/>
              <a:gd name="connsiteY241" fmla="*/ 1139762 h 1684262"/>
              <a:gd name="connsiteX242" fmla="*/ 1035790 w 1206769"/>
              <a:gd name="connsiteY242" fmla="*/ 1087755 h 1684262"/>
              <a:gd name="connsiteX243" fmla="*/ 1162663 w 1206769"/>
              <a:gd name="connsiteY243" fmla="*/ 1057085 h 1684262"/>
              <a:gd name="connsiteX244" fmla="*/ 987913 w 1206769"/>
              <a:gd name="connsiteY244" fmla="*/ 1181170 h 1684262"/>
              <a:gd name="connsiteX245" fmla="*/ 958923 w 1206769"/>
              <a:gd name="connsiteY245" fmla="*/ 1264444 h 1684262"/>
              <a:gd name="connsiteX246" fmla="*/ 905107 w 1206769"/>
              <a:gd name="connsiteY246" fmla="*/ 1118330 h 1684262"/>
              <a:gd name="connsiteX247" fmla="*/ 987913 w 1206769"/>
              <a:gd name="connsiteY247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75123 w 1206769"/>
              <a:gd name="connsiteY75" fmla="*/ 1516571 h 1684262"/>
              <a:gd name="connsiteX76" fmla="*/ 255883 w 1206769"/>
              <a:gd name="connsiteY76" fmla="*/ 1502664 h 1684262"/>
              <a:gd name="connsiteX77" fmla="*/ 255883 w 1206769"/>
              <a:gd name="connsiteY77" fmla="*/ 1502664 h 1684262"/>
              <a:gd name="connsiteX78" fmla="*/ 239976 w 1206769"/>
              <a:gd name="connsiteY78" fmla="*/ 1484281 h 1684262"/>
              <a:gd name="connsiteX79" fmla="*/ 203495 w 1206769"/>
              <a:gd name="connsiteY79" fmla="*/ 1484281 h 1684262"/>
              <a:gd name="connsiteX80" fmla="*/ 187303 w 1206769"/>
              <a:gd name="connsiteY80" fmla="*/ 1499140 h 1684262"/>
              <a:gd name="connsiteX81" fmla="*/ 490674 w 1206769"/>
              <a:gd name="connsiteY81" fmla="*/ 1673352 h 1684262"/>
              <a:gd name="connsiteX82" fmla="*/ 757374 w 1206769"/>
              <a:gd name="connsiteY82" fmla="*/ 1682401 h 1684262"/>
              <a:gd name="connsiteX83" fmla="*/ 988070 w 1206769"/>
              <a:gd name="connsiteY83" fmla="*/ 1594485 h 1684262"/>
              <a:gd name="connsiteX84" fmla="*/ 1152566 w 1206769"/>
              <a:gd name="connsiteY84" fmla="*/ 1394460 h 1684262"/>
              <a:gd name="connsiteX85" fmla="*/ 918822 w 1206769"/>
              <a:gd name="connsiteY85" fmla="*/ 1363507 h 1684262"/>
              <a:gd name="connsiteX86" fmla="*/ 802904 w 1206769"/>
              <a:gd name="connsiteY86" fmla="*/ 1350454 h 1684262"/>
              <a:gd name="connsiteX87" fmla="*/ 841956 w 1206769"/>
              <a:gd name="connsiteY87" fmla="*/ 1326547 h 1684262"/>
              <a:gd name="connsiteX88" fmla="*/ 1018286 w 1206769"/>
              <a:gd name="connsiteY88" fmla="*/ 1315425 h 1684262"/>
              <a:gd name="connsiteX89" fmla="*/ 980354 w 1206769"/>
              <a:gd name="connsiteY89" fmla="*/ 1268921 h 1684262"/>
              <a:gd name="connsiteX90" fmla="*/ 1091488 w 1206769"/>
              <a:gd name="connsiteY90" fmla="*/ 1221043 h 1684262"/>
              <a:gd name="connsiteX91" fmla="*/ 911203 w 1206769"/>
              <a:gd name="connsiteY91" fmla="*/ 1022890 h 1684262"/>
              <a:gd name="connsiteX92" fmla="*/ 1193429 w 1206769"/>
              <a:gd name="connsiteY92" fmla="*/ 899446 h 1684262"/>
              <a:gd name="connsiteX93" fmla="*/ 759089 w 1206769"/>
              <a:gd name="connsiteY93" fmla="*/ 61246 h 1684262"/>
              <a:gd name="connsiteX94" fmla="*/ 720989 w 1206769"/>
              <a:gd name="connsiteY94" fmla="*/ 145828 h 1684262"/>
              <a:gd name="connsiteX95" fmla="*/ 759089 w 1206769"/>
              <a:gd name="connsiteY95" fmla="*/ 61436 h 1684262"/>
              <a:gd name="connsiteX96" fmla="*/ 759089 w 1206769"/>
              <a:gd name="connsiteY96" fmla="*/ 61246 h 1684262"/>
              <a:gd name="connsiteX97" fmla="*/ 363611 w 1206769"/>
              <a:gd name="connsiteY97" fmla="*/ 545783 h 1684262"/>
              <a:gd name="connsiteX98" fmla="*/ 348275 w 1206769"/>
              <a:gd name="connsiteY98" fmla="*/ 553498 h 1684262"/>
              <a:gd name="connsiteX99" fmla="*/ 363611 w 1206769"/>
              <a:gd name="connsiteY99" fmla="*/ 545783 h 1684262"/>
              <a:gd name="connsiteX100" fmla="*/ 232451 w 1206769"/>
              <a:gd name="connsiteY100" fmla="*/ 523113 h 1684262"/>
              <a:gd name="connsiteX101" fmla="*/ 254694 w 1206769"/>
              <a:gd name="connsiteY101" fmla="*/ 664096 h 1684262"/>
              <a:gd name="connsiteX102" fmla="*/ 232451 w 1206769"/>
              <a:gd name="connsiteY102" fmla="*/ 523113 h 1684262"/>
              <a:gd name="connsiteX103" fmla="*/ 340084 w 1206769"/>
              <a:gd name="connsiteY103" fmla="*/ 692277 h 1684262"/>
              <a:gd name="connsiteX104" fmla="*/ 470767 w 1206769"/>
              <a:gd name="connsiteY104" fmla="*/ 684562 h 1684262"/>
              <a:gd name="connsiteX105" fmla="*/ 340084 w 1206769"/>
              <a:gd name="connsiteY105" fmla="*/ 691896 h 1684262"/>
              <a:gd name="connsiteX106" fmla="*/ 340084 w 1206769"/>
              <a:gd name="connsiteY106" fmla="*/ 692277 h 1684262"/>
              <a:gd name="connsiteX107" fmla="*/ 382375 w 1206769"/>
              <a:gd name="connsiteY107" fmla="*/ 615410 h 1684262"/>
              <a:gd name="connsiteX108" fmla="*/ 516868 w 1206769"/>
              <a:gd name="connsiteY108" fmla="*/ 688372 h 1684262"/>
              <a:gd name="connsiteX109" fmla="*/ 382661 w 1206769"/>
              <a:gd name="connsiteY109" fmla="*/ 615029 h 1684262"/>
              <a:gd name="connsiteX110" fmla="*/ 382375 w 1206769"/>
              <a:gd name="connsiteY110" fmla="*/ 615410 h 1684262"/>
              <a:gd name="connsiteX111" fmla="*/ 201400 w 1206769"/>
              <a:gd name="connsiteY111" fmla="*/ 907542 h 1684262"/>
              <a:gd name="connsiteX112" fmla="*/ 163300 w 1206769"/>
              <a:gd name="connsiteY112" fmla="*/ 838295 h 1684262"/>
              <a:gd name="connsiteX113" fmla="*/ 201686 w 1206769"/>
              <a:gd name="connsiteY113" fmla="*/ 907161 h 1684262"/>
              <a:gd name="connsiteX114" fmla="*/ 201400 w 1206769"/>
              <a:gd name="connsiteY114" fmla="*/ 907542 h 1684262"/>
              <a:gd name="connsiteX115" fmla="*/ 97811 w 1206769"/>
              <a:gd name="connsiteY115" fmla="*/ 1285557 h 1684262"/>
              <a:gd name="connsiteX116" fmla="*/ 123279 w 1206769"/>
              <a:gd name="connsiteY116" fmla="*/ 1264178 h 1684262"/>
              <a:gd name="connsiteX117" fmla="*/ 231975 w 1206769"/>
              <a:gd name="connsiteY117" fmla="*/ 1341501 h 1684262"/>
              <a:gd name="connsiteX118" fmla="*/ 97811 w 1206769"/>
              <a:gd name="connsiteY118" fmla="*/ 1285557 h 1684262"/>
              <a:gd name="connsiteX119" fmla="*/ 232928 w 1206769"/>
              <a:gd name="connsiteY119" fmla="*/ 1376077 h 1684262"/>
              <a:gd name="connsiteX120" fmla="*/ 279029 w 1206769"/>
              <a:gd name="connsiteY120" fmla="*/ 1379887 h 1684262"/>
              <a:gd name="connsiteX121" fmla="*/ 232451 w 1206769"/>
              <a:gd name="connsiteY121" fmla="*/ 1376077 h 1684262"/>
              <a:gd name="connsiteX122" fmla="*/ 232928 w 1206769"/>
              <a:gd name="connsiteY122" fmla="*/ 1376077 h 1684262"/>
              <a:gd name="connsiteX123" fmla="*/ 856244 w 1206769"/>
              <a:gd name="connsiteY123" fmla="*/ 715613 h 1684262"/>
              <a:gd name="connsiteX124" fmla="*/ 817635 w 1206769"/>
              <a:gd name="connsiteY124" fmla="*/ 708913 h 1684262"/>
              <a:gd name="connsiteX125" fmla="*/ 721084 w 1206769"/>
              <a:gd name="connsiteY125" fmla="*/ 657225 h 1684262"/>
              <a:gd name="connsiteX126" fmla="*/ 855767 w 1206769"/>
              <a:gd name="connsiteY126" fmla="*/ 715613 h 1684262"/>
              <a:gd name="connsiteX127" fmla="*/ 856244 w 1206769"/>
              <a:gd name="connsiteY127" fmla="*/ 715613 h 1684262"/>
              <a:gd name="connsiteX128" fmla="*/ 663458 w 1206769"/>
              <a:gd name="connsiteY128" fmla="*/ 722662 h 1684262"/>
              <a:gd name="connsiteX129" fmla="*/ 644408 w 1206769"/>
              <a:gd name="connsiteY129" fmla="*/ 807149 h 1684262"/>
              <a:gd name="connsiteX130" fmla="*/ 662981 w 1206769"/>
              <a:gd name="connsiteY130" fmla="*/ 723138 h 1684262"/>
              <a:gd name="connsiteX131" fmla="*/ 663458 w 1206769"/>
              <a:gd name="connsiteY131" fmla="*/ 722662 h 1684262"/>
              <a:gd name="connsiteX132" fmla="*/ 628882 w 1206769"/>
              <a:gd name="connsiteY132" fmla="*/ 753332 h 1684262"/>
              <a:gd name="connsiteX133" fmla="*/ 655742 w 1206769"/>
              <a:gd name="connsiteY133" fmla="*/ 726472 h 1684262"/>
              <a:gd name="connsiteX134" fmla="*/ 628406 w 1206769"/>
              <a:gd name="connsiteY134" fmla="*/ 753332 h 1684262"/>
              <a:gd name="connsiteX135" fmla="*/ 628882 w 1206769"/>
              <a:gd name="connsiteY135" fmla="*/ 753332 h 1684262"/>
              <a:gd name="connsiteX136" fmla="*/ 771090 w 1206769"/>
              <a:gd name="connsiteY136" fmla="*/ 757237 h 1684262"/>
              <a:gd name="connsiteX137" fmla="*/ 690318 w 1206769"/>
              <a:gd name="connsiteY137" fmla="*/ 822579 h 1684262"/>
              <a:gd name="connsiteX138" fmla="*/ 770614 w 1206769"/>
              <a:gd name="connsiteY138" fmla="*/ 757237 h 1684262"/>
              <a:gd name="connsiteX139" fmla="*/ 771090 w 1206769"/>
              <a:gd name="connsiteY139" fmla="*/ 757237 h 1684262"/>
              <a:gd name="connsiteX140" fmla="*/ 759565 w 1206769"/>
              <a:gd name="connsiteY140" fmla="*/ 538162 h 1684262"/>
              <a:gd name="connsiteX141" fmla="*/ 851767 w 1206769"/>
              <a:gd name="connsiteY141" fmla="*/ 480536 h 1684262"/>
              <a:gd name="connsiteX142" fmla="*/ 759089 w 1206769"/>
              <a:gd name="connsiteY142" fmla="*/ 538067 h 1684262"/>
              <a:gd name="connsiteX143" fmla="*/ 759565 w 1206769"/>
              <a:gd name="connsiteY143" fmla="*/ 538162 h 1684262"/>
              <a:gd name="connsiteX144" fmla="*/ 877961 w 1206769"/>
              <a:gd name="connsiteY144" fmla="*/ 342138 h 1684262"/>
              <a:gd name="connsiteX145" fmla="*/ 812619 w 1206769"/>
              <a:gd name="connsiteY145" fmla="*/ 442055 h 1684262"/>
              <a:gd name="connsiteX146" fmla="*/ 877961 w 1206769"/>
              <a:gd name="connsiteY146" fmla="*/ 342138 h 1684262"/>
              <a:gd name="connsiteX147" fmla="*/ 681841 w 1206769"/>
              <a:gd name="connsiteY147" fmla="*/ 323088 h 1684262"/>
              <a:gd name="connsiteX148" fmla="*/ 758803 w 1206769"/>
              <a:gd name="connsiteY148" fmla="*/ 430816 h 1684262"/>
              <a:gd name="connsiteX149" fmla="*/ 643455 w 1206769"/>
              <a:gd name="connsiteY149" fmla="*/ 396145 h 1684262"/>
              <a:gd name="connsiteX150" fmla="*/ 639550 w 1206769"/>
              <a:gd name="connsiteY150" fmla="*/ 438436 h 1684262"/>
              <a:gd name="connsiteX151" fmla="*/ 682127 w 1206769"/>
              <a:gd name="connsiteY151" fmla="*/ 323088 h 1684262"/>
              <a:gd name="connsiteX152" fmla="*/ 681841 w 1206769"/>
              <a:gd name="connsiteY152" fmla="*/ 323088 h 1684262"/>
              <a:gd name="connsiteX153" fmla="*/ 351323 w 1206769"/>
              <a:gd name="connsiteY153" fmla="*/ 219361 h 1684262"/>
              <a:gd name="connsiteX154" fmla="*/ 383994 w 1206769"/>
              <a:gd name="connsiteY154" fmla="*/ 183070 h 1684262"/>
              <a:gd name="connsiteX155" fmla="*/ 403711 w 1206769"/>
              <a:gd name="connsiteY155" fmla="*/ 175069 h 1684262"/>
              <a:gd name="connsiteX156" fmla="*/ 411331 w 1206769"/>
              <a:gd name="connsiteY156" fmla="*/ 176117 h 1684262"/>
              <a:gd name="connsiteX157" fmla="*/ 569351 w 1206769"/>
              <a:gd name="connsiteY157" fmla="*/ 242792 h 1684262"/>
              <a:gd name="connsiteX158" fmla="*/ 569922 w 1206769"/>
              <a:gd name="connsiteY158" fmla="*/ 242792 h 1684262"/>
              <a:gd name="connsiteX159" fmla="*/ 558873 w 1206769"/>
              <a:gd name="connsiteY159" fmla="*/ 299942 h 1684262"/>
              <a:gd name="connsiteX160" fmla="*/ 351609 w 1206769"/>
              <a:gd name="connsiteY160" fmla="*/ 219075 h 1684262"/>
              <a:gd name="connsiteX161" fmla="*/ 351323 w 1206769"/>
              <a:gd name="connsiteY161" fmla="*/ 219361 h 1684262"/>
              <a:gd name="connsiteX162" fmla="*/ 470767 w 1206769"/>
              <a:gd name="connsiteY162" fmla="*/ 361188 h 1684262"/>
              <a:gd name="connsiteX163" fmla="*/ 566874 w 1206769"/>
              <a:gd name="connsiteY163" fmla="*/ 503396 h 1684262"/>
              <a:gd name="connsiteX164" fmla="*/ 470767 w 1206769"/>
              <a:gd name="connsiteY164" fmla="*/ 361188 h 1684262"/>
              <a:gd name="connsiteX165" fmla="*/ 632216 w 1206769"/>
              <a:gd name="connsiteY165" fmla="*/ 453485 h 1684262"/>
              <a:gd name="connsiteX166" fmla="*/ 699367 w 1206769"/>
              <a:gd name="connsiteY166" fmla="*/ 515112 h 1684262"/>
              <a:gd name="connsiteX167" fmla="*/ 759089 w 1206769"/>
              <a:gd name="connsiteY167" fmla="*/ 438055 h 1684262"/>
              <a:gd name="connsiteX168" fmla="*/ 678317 w 1206769"/>
              <a:gd name="connsiteY168" fmla="*/ 611029 h 1684262"/>
              <a:gd name="connsiteX169" fmla="*/ 640217 w 1206769"/>
              <a:gd name="connsiteY169" fmla="*/ 587978 h 1684262"/>
              <a:gd name="connsiteX170" fmla="*/ 632216 w 1206769"/>
              <a:gd name="connsiteY170" fmla="*/ 453581 h 1684262"/>
              <a:gd name="connsiteX171" fmla="*/ 632216 w 1206769"/>
              <a:gd name="connsiteY171" fmla="*/ 453485 h 1684262"/>
              <a:gd name="connsiteX172" fmla="*/ 686032 w 1206769"/>
              <a:gd name="connsiteY172" fmla="*/ 837819 h 1684262"/>
              <a:gd name="connsiteX173" fmla="*/ 628310 w 1206769"/>
              <a:gd name="connsiteY173" fmla="*/ 930116 h 1684262"/>
              <a:gd name="connsiteX174" fmla="*/ 686032 w 1206769"/>
              <a:gd name="connsiteY174" fmla="*/ 837914 h 1684262"/>
              <a:gd name="connsiteX175" fmla="*/ 686032 w 1206769"/>
              <a:gd name="connsiteY175" fmla="*/ 837819 h 1684262"/>
              <a:gd name="connsiteX176" fmla="*/ 743658 w 1206769"/>
              <a:gd name="connsiteY176" fmla="*/ 1291400 h 1684262"/>
              <a:gd name="connsiteX177" fmla="*/ 547634 w 1206769"/>
              <a:gd name="connsiteY177" fmla="*/ 1206818 h 1684262"/>
              <a:gd name="connsiteX178" fmla="*/ 573446 w 1206769"/>
              <a:gd name="connsiteY178" fmla="*/ 1222439 h 1684262"/>
              <a:gd name="connsiteX179" fmla="*/ 603450 w 1206769"/>
              <a:gd name="connsiteY179" fmla="*/ 1227487 h 1684262"/>
              <a:gd name="connsiteX180" fmla="*/ 743658 w 1206769"/>
              <a:gd name="connsiteY180" fmla="*/ 1291495 h 1684262"/>
              <a:gd name="connsiteX181" fmla="*/ 743658 w 1206769"/>
              <a:gd name="connsiteY181" fmla="*/ 1291400 h 1684262"/>
              <a:gd name="connsiteX182" fmla="*/ 578399 w 1206769"/>
              <a:gd name="connsiteY182" fmla="*/ 945452 h 1684262"/>
              <a:gd name="connsiteX183" fmla="*/ 689842 w 1206769"/>
              <a:gd name="connsiteY183" fmla="*/ 1122236 h 1684262"/>
              <a:gd name="connsiteX184" fmla="*/ 578399 w 1206769"/>
              <a:gd name="connsiteY184" fmla="*/ 945547 h 1684262"/>
              <a:gd name="connsiteX185" fmla="*/ 578399 w 1206769"/>
              <a:gd name="connsiteY185" fmla="*/ 945452 h 1684262"/>
              <a:gd name="connsiteX186" fmla="*/ 351609 w 1206769"/>
              <a:gd name="connsiteY186" fmla="*/ 1045464 h 1684262"/>
              <a:gd name="connsiteX187" fmla="*/ 382375 w 1206769"/>
              <a:gd name="connsiteY187" fmla="*/ 887825 h 1684262"/>
              <a:gd name="connsiteX188" fmla="*/ 351609 w 1206769"/>
              <a:gd name="connsiteY188" fmla="*/ 1045559 h 1684262"/>
              <a:gd name="connsiteX189" fmla="*/ 351609 w 1206769"/>
              <a:gd name="connsiteY189" fmla="*/ 1045464 h 1684262"/>
              <a:gd name="connsiteX190" fmla="*/ 420761 w 1206769"/>
              <a:gd name="connsiteY190" fmla="*/ 1018413 h 1684262"/>
              <a:gd name="connsiteX191" fmla="*/ 605260 w 1206769"/>
              <a:gd name="connsiteY191" fmla="*/ 1180338 h 1684262"/>
              <a:gd name="connsiteX192" fmla="*/ 420761 w 1206769"/>
              <a:gd name="connsiteY192" fmla="*/ 1018413 h 1684262"/>
              <a:gd name="connsiteX193" fmla="*/ 366944 w 1206769"/>
              <a:gd name="connsiteY193" fmla="*/ 1414272 h 1684262"/>
              <a:gd name="connsiteX194" fmla="*/ 597640 w 1206769"/>
              <a:gd name="connsiteY194" fmla="*/ 1460468 h 1684262"/>
              <a:gd name="connsiteX195" fmla="*/ 366944 w 1206769"/>
              <a:gd name="connsiteY195" fmla="*/ 1414463 h 1684262"/>
              <a:gd name="connsiteX196" fmla="*/ 366944 w 1206769"/>
              <a:gd name="connsiteY196" fmla="*/ 1414272 h 1684262"/>
              <a:gd name="connsiteX197" fmla="*/ 536108 w 1206769"/>
              <a:gd name="connsiteY197" fmla="*/ 1644968 h 1684262"/>
              <a:gd name="connsiteX198" fmla="*/ 498008 w 1206769"/>
              <a:gd name="connsiteY198" fmla="*/ 1625918 h 1684262"/>
              <a:gd name="connsiteX199" fmla="*/ 471148 w 1206769"/>
              <a:gd name="connsiteY199" fmla="*/ 1618202 h 1684262"/>
              <a:gd name="connsiteX200" fmla="*/ 471148 w 1206769"/>
              <a:gd name="connsiteY200" fmla="*/ 1664399 h 1684262"/>
              <a:gd name="connsiteX201" fmla="*/ 401901 w 1206769"/>
              <a:gd name="connsiteY201" fmla="*/ 1579817 h 1684262"/>
              <a:gd name="connsiteX202" fmla="*/ 536108 w 1206769"/>
              <a:gd name="connsiteY202" fmla="*/ 1645158 h 1684262"/>
              <a:gd name="connsiteX203" fmla="*/ 536108 w 1206769"/>
              <a:gd name="connsiteY203" fmla="*/ 1644968 h 1684262"/>
              <a:gd name="connsiteX204" fmla="*/ 616785 w 1206769"/>
              <a:gd name="connsiteY204" fmla="*/ 1564196 h 1684262"/>
              <a:gd name="connsiteX205" fmla="*/ 555349 w 1206769"/>
              <a:gd name="connsiteY205" fmla="*/ 1541145 h 1684262"/>
              <a:gd name="connsiteX206" fmla="*/ 638597 w 1206769"/>
              <a:gd name="connsiteY206" fmla="*/ 1493520 h 1684262"/>
              <a:gd name="connsiteX207" fmla="*/ 739848 w 1206769"/>
              <a:gd name="connsiteY207" fmla="*/ 1525715 h 1684262"/>
              <a:gd name="connsiteX208" fmla="*/ 616785 w 1206769"/>
              <a:gd name="connsiteY208" fmla="*/ 1564386 h 1684262"/>
              <a:gd name="connsiteX209" fmla="*/ 616785 w 1206769"/>
              <a:gd name="connsiteY209" fmla="*/ 1564196 h 1684262"/>
              <a:gd name="connsiteX210" fmla="*/ 752231 w 1206769"/>
              <a:gd name="connsiteY210" fmla="*/ 1664779 h 1684262"/>
              <a:gd name="connsiteX211" fmla="*/ 739658 w 1206769"/>
              <a:gd name="connsiteY211" fmla="*/ 1664779 h 1684262"/>
              <a:gd name="connsiteX212" fmla="*/ 731180 w 1206769"/>
              <a:gd name="connsiteY212" fmla="*/ 1664779 h 1684262"/>
              <a:gd name="connsiteX213" fmla="*/ 727561 w 1206769"/>
              <a:gd name="connsiteY213" fmla="*/ 1664779 h 1684262"/>
              <a:gd name="connsiteX214" fmla="*/ 713750 w 1206769"/>
              <a:gd name="connsiteY214" fmla="*/ 1666780 h 1684262"/>
              <a:gd name="connsiteX215" fmla="*/ 704225 w 1206769"/>
              <a:gd name="connsiteY215" fmla="*/ 1665256 h 1684262"/>
              <a:gd name="connsiteX216" fmla="*/ 705558 w 1206769"/>
              <a:gd name="connsiteY216" fmla="*/ 1667733 h 1684262"/>
              <a:gd name="connsiteX217" fmla="*/ 790045 w 1206769"/>
              <a:gd name="connsiteY217" fmla="*/ 1610106 h 1684262"/>
              <a:gd name="connsiteX218" fmla="*/ 752231 w 1206769"/>
              <a:gd name="connsiteY218" fmla="*/ 1664970 h 1684262"/>
              <a:gd name="connsiteX219" fmla="*/ 752231 w 1206769"/>
              <a:gd name="connsiteY219" fmla="*/ 1664779 h 1684262"/>
              <a:gd name="connsiteX220" fmla="*/ 857863 w 1206769"/>
              <a:gd name="connsiteY220" fmla="*/ 1591056 h 1684262"/>
              <a:gd name="connsiteX221" fmla="*/ 838813 w 1206769"/>
              <a:gd name="connsiteY221" fmla="*/ 1568958 h 1684262"/>
              <a:gd name="connsiteX222" fmla="*/ 836146 w 1206769"/>
              <a:gd name="connsiteY222" fmla="*/ 1564291 h 1684262"/>
              <a:gd name="connsiteX223" fmla="*/ 955179 w 1206769"/>
              <a:gd name="connsiteY223" fmla="*/ 1500720 h 1684262"/>
              <a:gd name="connsiteX224" fmla="*/ 1066493 w 1206769"/>
              <a:gd name="connsiteY224" fmla="*/ 1492065 h 1684262"/>
              <a:gd name="connsiteX225" fmla="*/ 857863 w 1206769"/>
              <a:gd name="connsiteY225" fmla="*/ 1591247 h 1684262"/>
              <a:gd name="connsiteX226" fmla="*/ 857863 w 1206769"/>
              <a:gd name="connsiteY226" fmla="*/ 1591056 h 1684262"/>
              <a:gd name="connsiteX227" fmla="*/ 1054979 w 1206769"/>
              <a:gd name="connsiteY227" fmla="*/ 1445037 h 1684262"/>
              <a:gd name="connsiteX228" fmla="*/ 916632 w 1206769"/>
              <a:gd name="connsiteY228" fmla="*/ 1468184 h 1684262"/>
              <a:gd name="connsiteX229" fmla="*/ 1028170 w 1206769"/>
              <a:gd name="connsiteY229" fmla="*/ 1445228 h 1684262"/>
              <a:gd name="connsiteX230" fmla="*/ 1054979 w 1206769"/>
              <a:gd name="connsiteY230" fmla="*/ 1445037 h 1684262"/>
              <a:gd name="connsiteX231" fmla="*/ 862816 w 1206769"/>
              <a:gd name="connsiteY231" fmla="*/ 1410462 h 1684262"/>
              <a:gd name="connsiteX232" fmla="*/ 647551 w 1206769"/>
              <a:gd name="connsiteY232" fmla="*/ 1448562 h 1684262"/>
              <a:gd name="connsiteX233" fmla="*/ 862816 w 1206769"/>
              <a:gd name="connsiteY233" fmla="*/ 1410653 h 1684262"/>
              <a:gd name="connsiteX234" fmla="*/ 862816 w 1206769"/>
              <a:gd name="connsiteY234" fmla="*/ 1410462 h 1684262"/>
              <a:gd name="connsiteX235" fmla="*/ 689842 w 1206769"/>
              <a:gd name="connsiteY235" fmla="*/ 1391412 h 1684262"/>
              <a:gd name="connsiteX236" fmla="*/ 924347 w 1206769"/>
              <a:gd name="connsiteY236" fmla="*/ 1306830 h 1684262"/>
              <a:gd name="connsiteX237" fmla="*/ 689842 w 1206769"/>
              <a:gd name="connsiteY237" fmla="*/ 1391412 h 1684262"/>
              <a:gd name="connsiteX238" fmla="*/ 1162663 w 1206769"/>
              <a:gd name="connsiteY238" fmla="*/ 1057085 h 1684262"/>
              <a:gd name="connsiteX239" fmla="*/ 1148756 w 1206769"/>
              <a:gd name="connsiteY239" fmla="*/ 1134428 h 1684262"/>
              <a:gd name="connsiteX240" fmla="*/ 1066841 w 1206769"/>
              <a:gd name="connsiteY240" fmla="*/ 1139762 h 1684262"/>
              <a:gd name="connsiteX241" fmla="*/ 1035790 w 1206769"/>
              <a:gd name="connsiteY241" fmla="*/ 1087755 h 1684262"/>
              <a:gd name="connsiteX242" fmla="*/ 1162663 w 1206769"/>
              <a:gd name="connsiteY242" fmla="*/ 1057085 h 1684262"/>
              <a:gd name="connsiteX243" fmla="*/ 987913 w 1206769"/>
              <a:gd name="connsiteY243" fmla="*/ 1181170 h 1684262"/>
              <a:gd name="connsiteX244" fmla="*/ 958923 w 1206769"/>
              <a:gd name="connsiteY244" fmla="*/ 1264444 h 1684262"/>
              <a:gd name="connsiteX245" fmla="*/ 905107 w 1206769"/>
              <a:gd name="connsiteY245" fmla="*/ 1118330 h 1684262"/>
              <a:gd name="connsiteX246" fmla="*/ 987913 w 1206769"/>
              <a:gd name="connsiteY246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55883 w 1206769"/>
              <a:gd name="connsiteY75" fmla="*/ 1502664 h 1684262"/>
              <a:gd name="connsiteX76" fmla="*/ 255883 w 1206769"/>
              <a:gd name="connsiteY76" fmla="*/ 1502664 h 1684262"/>
              <a:gd name="connsiteX77" fmla="*/ 239976 w 1206769"/>
              <a:gd name="connsiteY77" fmla="*/ 1484281 h 1684262"/>
              <a:gd name="connsiteX78" fmla="*/ 203495 w 1206769"/>
              <a:gd name="connsiteY78" fmla="*/ 1484281 h 1684262"/>
              <a:gd name="connsiteX79" fmla="*/ 187303 w 1206769"/>
              <a:gd name="connsiteY79" fmla="*/ 1499140 h 1684262"/>
              <a:gd name="connsiteX80" fmla="*/ 490674 w 1206769"/>
              <a:gd name="connsiteY80" fmla="*/ 1673352 h 1684262"/>
              <a:gd name="connsiteX81" fmla="*/ 757374 w 1206769"/>
              <a:gd name="connsiteY81" fmla="*/ 1682401 h 1684262"/>
              <a:gd name="connsiteX82" fmla="*/ 988070 w 1206769"/>
              <a:gd name="connsiteY82" fmla="*/ 1594485 h 1684262"/>
              <a:gd name="connsiteX83" fmla="*/ 1152566 w 1206769"/>
              <a:gd name="connsiteY83" fmla="*/ 1394460 h 1684262"/>
              <a:gd name="connsiteX84" fmla="*/ 918822 w 1206769"/>
              <a:gd name="connsiteY84" fmla="*/ 1363507 h 1684262"/>
              <a:gd name="connsiteX85" fmla="*/ 802904 w 1206769"/>
              <a:gd name="connsiteY85" fmla="*/ 1350454 h 1684262"/>
              <a:gd name="connsiteX86" fmla="*/ 841956 w 1206769"/>
              <a:gd name="connsiteY86" fmla="*/ 1326547 h 1684262"/>
              <a:gd name="connsiteX87" fmla="*/ 1018286 w 1206769"/>
              <a:gd name="connsiteY87" fmla="*/ 1315425 h 1684262"/>
              <a:gd name="connsiteX88" fmla="*/ 980354 w 1206769"/>
              <a:gd name="connsiteY88" fmla="*/ 1268921 h 1684262"/>
              <a:gd name="connsiteX89" fmla="*/ 1091488 w 1206769"/>
              <a:gd name="connsiteY89" fmla="*/ 1221043 h 1684262"/>
              <a:gd name="connsiteX90" fmla="*/ 911203 w 1206769"/>
              <a:gd name="connsiteY90" fmla="*/ 1022890 h 1684262"/>
              <a:gd name="connsiteX91" fmla="*/ 1193429 w 1206769"/>
              <a:gd name="connsiteY91" fmla="*/ 899446 h 1684262"/>
              <a:gd name="connsiteX92" fmla="*/ 759089 w 1206769"/>
              <a:gd name="connsiteY92" fmla="*/ 61246 h 1684262"/>
              <a:gd name="connsiteX93" fmla="*/ 720989 w 1206769"/>
              <a:gd name="connsiteY93" fmla="*/ 145828 h 1684262"/>
              <a:gd name="connsiteX94" fmla="*/ 759089 w 1206769"/>
              <a:gd name="connsiteY94" fmla="*/ 61436 h 1684262"/>
              <a:gd name="connsiteX95" fmla="*/ 759089 w 1206769"/>
              <a:gd name="connsiteY95" fmla="*/ 61246 h 1684262"/>
              <a:gd name="connsiteX96" fmla="*/ 363611 w 1206769"/>
              <a:gd name="connsiteY96" fmla="*/ 545783 h 1684262"/>
              <a:gd name="connsiteX97" fmla="*/ 348275 w 1206769"/>
              <a:gd name="connsiteY97" fmla="*/ 553498 h 1684262"/>
              <a:gd name="connsiteX98" fmla="*/ 363611 w 1206769"/>
              <a:gd name="connsiteY98" fmla="*/ 545783 h 1684262"/>
              <a:gd name="connsiteX99" fmla="*/ 232451 w 1206769"/>
              <a:gd name="connsiteY99" fmla="*/ 523113 h 1684262"/>
              <a:gd name="connsiteX100" fmla="*/ 254694 w 1206769"/>
              <a:gd name="connsiteY100" fmla="*/ 664096 h 1684262"/>
              <a:gd name="connsiteX101" fmla="*/ 232451 w 1206769"/>
              <a:gd name="connsiteY101" fmla="*/ 523113 h 1684262"/>
              <a:gd name="connsiteX102" fmla="*/ 340084 w 1206769"/>
              <a:gd name="connsiteY102" fmla="*/ 692277 h 1684262"/>
              <a:gd name="connsiteX103" fmla="*/ 470767 w 1206769"/>
              <a:gd name="connsiteY103" fmla="*/ 684562 h 1684262"/>
              <a:gd name="connsiteX104" fmla="*/ 340084 w 1206769"/>
              <a:gd name="connsiteY104" fmla="*/ 691896 h 1684262"/>
              <a:gd name="connsiteX105" fmla="*/ 340084 w 1206769"/>
              <a:gd name="connsiteY105" fmla="*/ 692277 h 1684262"/>
              <a:gd name="connsiteX106" fmla="*/ 382375 w 1206769"/>
              <a:gd name="connsiteY106" fmla="*/ 615410 h 1684262"/>
              <a:gd name="connsiteX107" fmla="*/ 516868 w 1206769"/>
              <a:gd name="connsiteY107" fmla="*/ 688372 h 1684262"/>
              <a:gd name="connsiteX108" fmla="*/ 382661 w 1206769"/>
              <a:gd name="connsiteY108" fmla="*/ 615029 h 1684262"/>
              <a:gd name="connsiteX109" fmla="*/ 382375 w 1206769"/>
              <a:gd name="connsiteY109" fmla="*/ 615410 h 1684262"/>
              <a:gd name="connsiteX110" fmla="*/ 201400 w 1206769"/>
              <a:gd name="connsiteY110" fmla="*/ 907542 h 1684262"/>
              <a:gd name="connsiteX111" fmla="*/ 163300 w 1206769"/>
              <a:gd name="connsiteY111" fmla="*/ 838295 h 1684262"/>
              <a:gd name="connsiteX112" fmla="*/ 201686 w 1206769"/>
              <a:gd name="connsiteY112" fmla="*/ 907161 h 1684262"/>
              <a:gd name="connsiteX113" fmla="*/ 201400 w 1206769"/>
              <a:gd name="connsiteY113" fmla="*/ 907542 h 1684262"/>
              <a:gd name="connsiteX114" fmla="*/ 97811 w 1206769"/>
              <a:gd name="connsiteY114" fmla="*/ 1285557 h 1684262"/>
              <a:gd name="connsiteX115" fmla="*/ 123279 w 1206769"/>
              <a:gd name="connsiteY115" fmla="*/ 1264178 h 1684262"/>
              <a:gd name="connsiteX116" fmla="*/ 231975 w 1206769"/>
              <a:gd name="connsiteY116" fmla="*/ 1341501 h 1684262"/>
              <a:gd name="connsiteX117" fmla="*/ 97811 w 1206769"/>
              <a:gd name="connsiteY117" fmla="*/ 1285557 h 1684262"/>
              <a:gd name="connsiteX118" fmla="*/ 232928 w 1206769"/>
              <a:gd name="connsiteY118" fmla="*/ 1376077 h 1684262"/>
              <a:gd name="connsiteX119" fmla="*/ 279029 w 1206769"/>
              <a:gd name="connsiteY119" fmla="*/ 1379887 h 1684262"/>
              <a:gd name="connsiteX120" fmla="*/ 232451 w 1206769"/>
              <a:gd name="connsiteY120" fmla="*/ 1376077 h 1684262"/>
              <a:gd name="connsiteX121" fmla="*/ 232928 w 1206769"/>
              <a:gd name="connsiteY121" fmla="*/ 1376077 h 1684262"/>
              <a:gd name="connsiteX122" fmla="*/ 856244 w 1206769"/>
              <a:gd name="connsiteY122" fmla="*/ 715613 h 1684262"/>
              <a:gd name="connsiteX123" fmla="*/ 817635 w 1206769"/>
              <a:gd name="connsiteY123" fmla="*/ 708913 h 1684262"/>
              <a:gd name="connsiteX124" fmla="*/ 721084 w 1206769"/>
              <a:gd name="connsiteY124" fmla="*/ 657225 h 1684262"/>
              <a:gd name="connsiteX125" fmla="*/ 855767 w 1206769"/>
              <a:gd name="connsiteY125" fmla="*/ 715613 h 1684262"/>
              <a:gd name="connsiteX126" fmla="*/ 856244 w 1206769"/>
              <a:gd name="connsiteY126" fmla="*/ 715613 h 1684262"/>
              <a:gd name="connsiteX127" fmla="*/ 663458 w 1206769"/>
              <a:gd name="connsiteY127" fmla="*/ 722662 h 1684262"/>
              <a:gd name="connsiteX128" fmla="*/ 644408 w 1206769"/>
              <a:gd name="connsiteY128" fmla="*/ 807149 h 1684262"/>
              <a:gd name="connsiteX129" fmla="*/ 662981 w 1206769"/>
              <a:gd name="connsiteY129" fmla="*/ 723138 h 1684262"/>
              <a:gd name="connsiteX130" fmla="*/ 663458 w 1206769"/>
              <a:gd name="connsiteY130" fmla="*/ 722662 h 1684262"/>
              <a:gd name="connsiteX131" fmla="*/ 628882 w 1206769"/>
              <a:gd name="connsiteY131" fmla="*/ 753332 h 1684262"/>
              <a:gd name="connsiteX132" fmla="*/ 655742 w 1206769"/>
              <a:gd name="connsiteY132" fmla="*/ 726472 h 1684262"/>
              <a:gd name="connsiteX133" fmla="*/ 628406 w 1206769"/>
              <a:gd name="connsiteY133" fmla="*/ 753332 h 1684262"/>
              <a:gd name="connsiteX134" fmla="*/ 628882 w 1206769"/>
              <a:gd name="connsiteY134" fmla="*/ 753332 h 1684262"/>
              <a:gd name="connsiteX135" fmla="*/ 771090 w 1206769"/>
              <a:gd name="connsiteY135" fmla="*/ 757237 h 1684262"/>
              <a:gd name="connsiteX136" fmla="*/ 690318 w 1206769"/>
              <a:gd name="connsiteY136" fmla="*/ 822579 h 1684262"/>
              <a:gd name="connsiteX137" fmla="*/ 770614 w 1206769"/>
              <a:gd name="connsiteY137" fmla="*/ 757237 h 1684262"/>
              <a:gd name="connsiteX138" fmla="*/ 771090 w 1206769"/>
              <a:gd name="connsiteY138" fmla="*/ 757237 h 1684262"/>
              <a:gd name="connsiteX139" fmla="*/ 759565 w 1206769"/>
              <a:gd name="connsiteY139" fmla="*/ 538162 h 1684262"/>
              <a:gd name="connsiteX140" fmla="*/ 851767 w 1206769"/>
              <a:gd name="connsiteY140" fmla="*/ 480536 h 1684262"/>
              <a:gd name="connsiteX141" fmla="*/ 759089 w 1206769"/>
              <a:gd name="connsiteY141" fmla="*/ 538067 h 1684262"/>
              <a:gd name="connsiteX142" fmla="*/ 759565 w 1206769"/>
              <a:gd name="connsiteY142" fmla="*/ 538162 h 1684262"/>
              <a:gd name="connsiteX143" fmla="*/ 877961 w 1206769"/>
              <a:gd name="connsiteY143" fmla="*/ 342138 h 1684262"/>
              <a:gd name="connsiteX144" fmla="*/ 812619 w 1206769"/>
              <a:gd name="connsiteY144" fmla="*/ 442055 h 1684262"/>
              <a:gd name="connsiteX145" fmla="*/ 877961 w 1206769"/>
              <a:gd name="connsiteY145" fmla="*/ 342138 h 1684262"/>
              <a:gd name="connsiteX146" fmla="*/ 681841 w 1206769"/>
              <a:gd name="connsiteY146" fmla="*/ 323088 h 1684262"/>
              <a:gd name="connsiteX147" fmla="*/ 758803 w 1206769"/>
              <a:gd name="connsiteY147" fmla="*/ 430816 h 1684262"/>
              <a:gd name="connsiteX148" fmla="*/ 643455 w 1206769"/>
              <a:gd name="connsiteY148" fmla="*/ 396145 h 1684262"/>
              <a:gd name="connsiteX149" fmla="*/ 639550 w 1206769"/>
              <a:gd name="connsiteY149" fmla="*/ 438436 h 1684262"/>
              <a:gd name="connsiteX150" fmla="*/ 682127 w 1206769"/>
              <a:gd name="connsiteY150" fmla="*/ 323088 h 1684262"/>
              <a:gd name="connsiteX151" fmla="*/ 681841 w 1206769"/>
              <a:gd name="connsiteY151" fmla="*/ 323088 h 1684262"/>
              <a:gd name="connsiteX152" fmla="*/ 351323 w 1206769"/>
              <a:gd name="connsiteY152" fmla="*/ 219361 h 1684262"/>
              <a:gd name="connsiteX153" fmla="*/ 383994 w 1206769"/>
              <a:gd name="connsiteY153" fmla="*/ 183070 h 1684262"/>
              <a:gd name="connsiteX154" fmla="*/ 403711 w 1206769"/>
              <a:gd name="connsiteY154" fmla="*/ 175069 h 1684262"/>
              <a:gd name="connsiteX155" fmla="*/ 411331 w 1206769"/>
              <a:gd name="connsiteY155" fmla="*/ 176117 h 1684262"/>
              <a:gd name="connsiteX156" fmla="*/ 569351 w 1206769"/>
              <a:gd name="connsiteY156" fmla="*/ 242792 h 1684262"/>
              <a:gd name="connsiteX157" fmla="*/ 569922 w 1206769"/>
              <a:gd name="connsiteY157" fmla="*/ 242792 h 1684262"/>
              <a:gd name="connsiteX158" fmla="*/ 558873 w 1206769"/>
              <a:gd name="connsiteY158" fmla="*/ 299942 h 1684262"/>
              <a:gd name="connsiteX159" fmla="*/ 351609 w 1206769"/>
              <a:gd name="connsiteY159" fmla="*/ 219075 h 1684262"/>
              <a:gd name="connsiteX160" fmla="*/ 351323 w 1206769"/>
              <a:gd name="connsiteY160" fmla="*/ 219361 h 1684262"/>
              <a:gd name="connsiteX161" fmla="*/ 470767 w 1206769"/>
              <a:gd name="connsiteY161" fmla="*/ 361188 h 1684262"/>
              <a:gd name="connsiteX162" fmla="*/ 566874 w 1206769"/>
              <a:gd name="connsiteY162" fmla="*/ 503396 h 1684262"/>
              <a:gd name="connsiteX163" fmla="*/ 470767 w 1206769"/>
              <a:gd name="connsiteY163" fmla="*/ 361188 h 1684262"/>
              <a:gd name="connsiteX164" fmla="*/ 632216 w 1206769"/>
              <a:gd name="connsiteY164" fmla="*/ 453485 h 1684262"/>
              <a:gd name="connsiteX165" fmla="*/ 699367 w 1206769"/>
              <a:gd name="connsiteY165" fmla="*/ 515112 h 1684262"/>
              <a:gd name="connsiteX166" fmla="*/ 759089 w 1206769"/>
              <a:gd name="connsiteY166" fmla="*/ 438055 h 1684262"/>
              <a:gd name="connsiteX167" fmla="*/ 678317 w 1206769"/>
              <a:gd name="connsiteY167" fmla="*/ 611029 h 1684262"/>
              <a:gd name="connsiteX168" fmla="*/ 640217 w 1206769"/>
              <a:gd name="connsiteY168" fmla="*/ 587978 h 1684262"/>
              <a:gd name="connsiteX169" fmla="*/ 632216 w 1206769"/>
              <a:gd name="connsiteY169" fmla="*/ 453581 h 1684262"/>
              <a:gd name="connsiteX170" fmla="*/ 632216 w 1206769"/>
              <a:gd name="connsiteY170" fmla="*/ 453485 h 1684262"/>
              <a:gd name="connsiteX171" fmla="*/ 686032 w 1206769"/>
              <a:gd name="connsiteY171" fmla="*/ 837819 h 1684262"/>
              <a:gd name="connsiteX172" fmla="*/ 628310 w 1206769"/>
              <a:gd name="connsiteY172" fmla="*/ 930116 h 1684262"/>
              <a:gd name="connsiteX173" fmla="*/ 686032 w 1206769"/>
              <a:gd name="connsiteY173" fmla="*/ 837914 h 1684262"/>
              <a:gd name="connsiteX174" fmla="*/ 686032 w 1206769"/>
              <a:gd name="connsiteY174" fmla="*/ 837819 h 1684262"/>
              <a:gd name="connsiteX175" fmla="*/ 743658 w 1206769"/>
              <a:gd name="connsiteY175" fmla="*/ 1291400 h 1684262"/>
              <a:gd name="connsiteX176" fmla="*/ 547634 w 1206769"/>
              <a:gd name="connsiteY176" fmla="*/ 1206818 h 1684262"/>
              <a:gd name="connsiteX177" fmla="*/ 573446 w 1206769"/>
              <a:gd name="connsiteY177" fmla="*/ 1222439 h 1684262"/>
              <a:gd name="connsiteX178" fmla="*/ 603450 w 1206769"/>
              <a:gd name="connsiteY178" fmla="*/ 1227487 h 1684262"/>
              <a:gd name="connsiteX179" fmla="*/ 743658 w 1206769"/>
              <a:gd name="connsiteY179" fmla="*/ 1291495 h 1684262"/>
              <a:gd name="connsiteX180" fmla="*/ 743658 w 1206769"/>
              <a:gd name="connsiteY180" fmla="*/ 1291400 h 1684262"/>
              <a:gd name="connsiteX181" fmla="*/ 578399 w 1206769"/>
              <a:gd name="connsiteY181" fmla="*/ 945452 h 1684262"/>
              <a:gd name="connsiteX182" fmla="*/ 689842 w 1206769"/>
              <a:gd name="connsiteY182" fmla="*/ 1122236 h 1684262"/>
              <a:gd name="connsiteX183" fmla="*/ 578399 w 1206769"/>
              <a:gd name="connsiteY183" fmla="*/ 945547 h 1684262"/>
              <a:gd name="connsiteX184" fmla="*/ 578399 w 1206769"/>
              <a:gd name="connsiteY184" fmla="*/ 945452 h 1684262"/>
              <a:gd name="connsiteX185" fmla="*/ 351609 w 1206769"/>
              <a:gd name="connsiteY185" fmla="*/ 1045464 h 1684262"/>
              <a:gd name="connsiteX186" fmla="*/ 382375 w 1206769"/>
              <a:gd name="connsiteY186" fmla="*/ 887825 h 1684262"/>
              <a:gd name="connsiteX187" fmla="*/ 351609 w 1206769"/>
              <a:gd name="connsiteY187" fmla="*/ 1045559 h 1684262"/>
              <a:gd name="connsiteX188" fmla="*/ 351609 w 1206769"/>
              <a:gd name="connsiteY188" fmla="*/ 1045464 h 1684262"/>
              <a:gd name="connsiteX189" fmla="*/ 420761 w 1206769"/>
              <a:gd name="connsiteY189" fmla="*/ 1018413 h 1684262"/>
              <a:gd name="connsiteX190" fmla="*/ 605260 w 1206769"/>
              <a:gd name="connsiteY190" fmla="*/ 1180338 h 1684262"/>
              <a:gd name="connsiteX191" fmla="*/ 420761 w 1206769"/>
              <a:gd name="connsiteY191" fmla="*/ 1018413 h 1684262"/>
              <a:gd name="connsiteX192" fmla="*/ 366944 w 1206769"/>
              <a:gd name="connsiteY192" fmla="*/ 1414272 h 1684262"/>
              <a:gd name="connsiteX193" fmla="*/ 597640 w 1206769"/>
              <a:gd name="connsiteY193" fmla="*/ 1460468 h 1684262"/>
              <a:gd name="connsiteX194" fmla="*/ 366944 w 1206769"/>
              <a:gd name="connsiteY194" fmla="*/ 1414463 h 1684262"/>
              <a:gd name="connsiteX195" fmla="*/ 366944 w 1206769"/>
              <a:gd name="connsiteY195" fmla="*/ 1414272 h 1684262"/>
              <a:gd name="connsiteX196" fmla="*/ 536108 w 1206769"/>
              <a:gd name="connsiteY196" fmla="*/ 1644968 h 1684262"/>
              <a:gd name="connsiteX197" fmla="*/ 498008 w 1206769"/>
              <a:gd name="connsiteY197" fmla="*/ 1625918 h 1684262"/>
              <a:gd name="connsiteX198" fmla="*/ 471148 w 1206769"/>
              <a:gd name="connsiteY198" fmla="*/ 1618202 h 1684262"/>
              <a:gd name="connsiteX199" fmla="*/ 471148 w 1206769"/>
              <a:gd name="connsiteY199" fmla="*/ 1664399 h 1684262"/>
              <a:gd name="connsiteX200" fmla="*/ 401901 w 1206769"/>
              <a:gd name="connsiteY200" fmla="*/ 1579817 h 1684262"/>
              <a:gd name="connsiteX201" fmla="*/ 536108 w 1206769"/>
              <a:gd name="connsiteY201" fmla="*/ 1645158 h 1684262"/>
              <a:gd name="connsiteX202" fmla="*/ 536108 w 1206769"/>
              <a:gd name="connsiteY202" fmla="*/ 1644968 h 1684262"/>
              <a:gd name="connsiteX203" fmla="*/ 616785 w 1206769"/>
              <a:gd name="connsiteY203" fmla="*/ 1564196 h 1684262"/>
              <a:gd name="connsiteX204" fmla="*/ 555349 w 1206769"/>
              <a:gd name="connsiteY204" fmla="*/ 1541145 h 1684262"/>
              <a:gd name="connsiteX205" fmla="*/ 638597 w 1206769"/>
              <a:gd name="connsiteY205" fmla="*/ 1493520 h 1684262"/>
              <a:gd name="connsiteX206" fmla="*/ 739848 w 1206769"/>
              <a:gd name="connsiteY206" fmla="*/ 1525715 h 1684262"/>
              <a:gd name="connsiteX207" fmla="*/ 616785 w 1206769"/>
              <a:gd name="connsiteY207" fmla="*/ 1564386 h 1684262"/>
              <a:gd name="connsiteX208" fmla="*/ 616785 w 1206769"/>
              <a:gd name="connsiteY208" fmla="*/ 1564196 h 1684262"/>
              <a:gd name="connsiteX209" fmla="*/ 752231 w 1206769"/>
              <a:gd name="connsiteY209" fmla="*/ 1664779 h 1684262"/>
              <a:gd name="connsiteX210" fmla="*/ 739658 w 1206769"/>
              <a:gd name="connsiteY210" fmla="*/ 1664779 h 1684262"/>
              <a:gd name="connsiteX211" fmla="*/ 731180 w 1206769"/>
              <a:gd name="connsiteY211" fmla="*/ 1664779 h 1684262"/>
              <a:gd name="connsiteX212" fmla="*/ 727561 w 1206769"/>
              <a:gd name="connsiteY212" fmla="*/ 1664779 h 1684262"/>
              <a:gd name="connsiteX213" fmla="*/ 713750 w 1206769"/>
              <a:gd name="connsiteY213" fmla="*/ 1666780 h 1684262"/>
              <a:gd name="connsiteX214" fmla="*/ 704225 w 1206769"/>
              <a:gd name="connsiteY214" fmla="*/ 1665256 h 1684262"/>
              <a:gd name="connsiteX215" fmla="*/ 705558 w 1206769"/>
              <a:gd name="connsiteY215" fmla="*/ 1667733 h 1684262"/>
              <a:gd name="connsiteX216" fmla="*/ 790045 w 1206769"/>
              <a:gd name="connsiteY216" fmla="*/ 1610106 h 1684262"/>
              <a:gd name="connsiteX217" fmla="*/ 752231 w 1206769"/>
              <a:gd name="connsiteY217" fmla="*/ 1664970 h 1684262"/>
              <a:gd name="connsiteX218" fmla="*/ 752231 w 1206769"/>
              <a:gd name="connsiteY218" fmla="*/ 1664779 h 1684262"/>
              <a:gd name="connsiteX219" fmla="*/ 857863 w 1206769"/>
              <a:gd name="connsiteY219" fmla="*/ 1591056 h 1684262"/>
              <a:gd name="connsiteX220" fmla="*/ 838813 w 1206769"/>
              <a:gd name="connsiteY220" fmla="*/ 1568958 h 1684262"/>
              <a:gd name="connsiteX221" fmla="*/ 836146 w 1206769"/>
              <a:gd name="connsiteY221" fmla="*/ 1564291 h 1684262"/>
              <a:gd name="connsiteX222" fmla="*/ 955179 w 1206769"/>
              <a:gd name="connsiteY222" fmla="*/ 1500720 h 1684262"/>
              <a:gd name="connsiteX223" fmla="*/ 1066493 w 1206769"/>
              <a:gd name="connsiteY223" fmla="*/ 1492065 h 1684262"/>
              <a:gd name="connsiteX224" fmla="*/ 857863 w 1206769"/>
              <a:gd name="connsiteY224" fmla="*/ 1591247 h 1684262"/>
              <a:gd name="connsiteX225" fmla="*/ 857863 w 1206769"/>
              <a:gd name="connsiteY225" fmla="*/ 1591056 h 1684262"/>
              <a:gd name="connsiteX226" fmla="*/ 1054979 w 1206769"/>
              <a:gd name="connsiteY226" fmla="*/ 1445037 h 1684262"/>
              <a:gd name="connsiteX227" fmla="*/ 916632 w 1206769"/>
              <a:gd name="connsiteY227" fmla="*/ 1468184 h 1684262"/>
              <a:gd name="connsiteX228" fmla="*/ 1028170 w 1206769"/>
              <a:gd name="connsiteY228" fmla="*/ 1445228 h 1684262"/>
              <a:gd name="connsiteX229" fmla="*/ 1054979 w 1206769"/>
              <a:gd name="connsiteY229" fmla="*/ 1445037 h 1684262"/>
              <a:gd name="connsiteX230" fmla="*/ 862816 w 1206769"/>
              <a:gd name="connsiteY230" fmla="*/ 1410462 h 1684262"/>
              <a:gd name="connsiteX231" fmla="*/ 647551 w 1206769"/>
              <a:gd name="connsiteY231" fmla="*/ 1448562 h 1684262"/>
              <a:gd name="connsiteX232" fmla="*/ 862816 w 1206769"/>
              <a:gd name="connsiteY232" fmla="*/ 1410653 h 1684262"/>
              <a:gd name="connsiteX233" fmla="*/ 862816 w 1206769"/>
              <a:gd name="connsiteY233" fmla="*/ 1410462 h 1684262"/>
              <a:gd name="connsiteX234" fmla="*/ 689842 w 1206769"/>
              <a:gd name="connsiteY234" fmla="*/ 1391412 h 1684262"/>
              <a:gd name="connsiteX235" fmla="*/ 924347 w 1206769"/>
              <a:gd name="connsiteY235" fmla="*/ 1306830 h 1684262"/>
              <a:gd name="connsiteX236" fmla="*/ 689842 w 1206769"/>
              <a:gd name="connsiteY236" fmla="*/ 1391412 h 1684262"/>
              <a:gd name="connsiteX237" fmla="*/ 1162663 w 1206769"/>
              <a:gd name="connsiteY237" fmla="*/ 1057085 h 1684262"/>
              <a:gd name="connsiteX238" fmla="*/ 1148756 w 1206769"/>
              <a:gd name="connsiteY238" fmla="*/ 1134428 h 1684262"/>
              <a:gd name="connsiteX239" fmla="*/ 1066841 w 1206769"/>
              <a:gd name="connsiteY239" fmla="*/ 1139762 h 1684262"/>
              <a:gd name="connsiteX240" fmla="*/ 1035790 w 1206769"/>
              <a:gd name="connsiteY240" fmla="*/ 1087755 h 1684262"/>
              <a:gd name="connsiteX241" fmla="*/ 1162663 w 1206769"/>
              <a:gd name="connsiteY241" fmla="*/ 1057085 h 1684262"/>
              <a:gd name="connsiteX242" fmla="*/ 987913 w 1206769"/>
              <a:gd name="connsiteY242" fmla="*/ 1181170 h 1684262"/>
              <a:gd name="connsiteX243" fmla="*/ 958923 w 1206769"/>
              <a:gd name="connsiteY243" fmla="*/ 1264444 h 1684262"/>
              <a:gd name="connsiteX244" fmla="*/ 905107 w 1206769"/>
              <a:gd name="connsiteY244" fmla="*/ 1118330 h 1684262"/>
              <a:gd name="connsiteX245" fmla="*/ 987913 w 1206769"/>
              <a:gd name="connsiteY245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255883 w 1206769"/>
              <a:gd name="connsiteY74" fmla="*/ 1502664 h 1684262"/>
              <a:gd name="connsiteX75" fmla="*/ 255883 w 1206769"/>
              <a:gd name="connsiteY75" fmla="*/ 1502664 h 1684262"/>
              <a:gd name="connsiteX76" fmla="*/ 239976 w 1206769"/>
              <a:gd name="connsiteY76" fmla="*/ 1484281 h 1684262"/>
              <a:gd name="connsiteX77" fmla="*/ 203495 w 1206769"/>
              <a:gd name="connsiteY77" fmla="*/ 1484281 h 1684262"/>
              <a:gd name="connsiteX78" fmla="*/ 187303 w 1206769"/>
              <a:gd name="connsiteY78" fmla="*/ 1499140 h 1684262"/>
              <a:gd name="connsiteX79" fmla="*/ 490674 w 1206769"/>
              <a:gd name="connsiteY79" fmla="*/ 1673352 h 1684262"/>
              <a:gd name="connsiteX80" fmla="*/ 757374 w 1206769"/>
              <a:gd name="connsiteY80" fmla="*/ 1682401 h 1684262"/>
              <a:gd name="connsiteX81" fmla="*/ 988070 w 1206769"/>
              <a:gd name="connsiteY81" fmla="*/ 1594485 h 1684262"/>
              <a:gd name="connsiteX82" fmla="*/ 1152566 w 1206769"/>
              <a:gd name="connsiteY82" fmla="*/ 1394460 h 1684262"/>
              <a:gd name="connsiteX83" fmla="*/ 918822 w 1206769"/>
              <a:gd name="connsiteY83" fmla="*/ 1363507 h 1684262"/>
              <a:gd name="connsiteX84" fmla="*/ 802904 w 1206769"/>
              <a:gd name="connsiteY84" fmla="*/ 1350454 h 1684262"/>
              <a:gd name="connsiteX85" fmla="*/ 841956 w 1206769"/>
              <a:gd name="connsiteY85" fmla="*/ 1326547 h 1684262"/>
              <a:gd name="connsiteX86" fmla="*/ 1018286 w 1206769"/>
              <a:gd name="connsiteY86" fmla="*/ 1315425 h 1684262"/>
              <a:gd name="connsiteX87" fmla="*/ 980354 w 1206769"/>
              <a:gd name="connsiteY87" fmla="*/ 1268921 h 1684262"/>
              <a:gd name="connsiteX88" fmla="*/ 1091488 w 1206769"/>
              <a:gd name="connsiteY88" fmla="*/ 1221043 h 1684262"/>
              <a:gd name="connsiteX89" fmla="*/ 911203 w 1206769"/>
              <a:gd name="connsiteY89" fmla="*/ 1022890 h 1684262"/>
              <a:gd name="connsiteX90" fmla="*/ 1193429 w 1206769"/>
              <a:gd name="connsiteY90" fmla="*/ 899446 h 1684262"/>
              <a:gd name="connsiteX91" fmla="*/ 759089 w 1206769"/>
              <a:gd name="connsiteY91" fmla="*/ 61246 h 1684262"/>
              <a:gd name="connsiteX92" fmla="*/ 720989 w 1206769"/>
              <a:gd name="connsiteY92" fmla="*/ 145828 h 1684262"/>
              <a:gd name="connsiteX93" fmla="*/ 759089 w 1206769"/>
              <a:gd name="connsiteY93" fmla="*/ 61436 h 1684262"/>
              <a:gd name="connsiteX94" fmla="*/ 759089 w 1206769"/>
              <a:gd name="connsiteY94" fmla="*/ 61246 h 1684262"/>
              <a:gd name="connsiteX95" fmla="*/ 363611 w 1206769"/>
              <a:gd name="connsiteY95" fmla="*/ 545783 h 1684262"/>
              <a:gd name="connsiteX96" fmla="*/ 348275 w 1206769"/>
              <a:gd name="connsiteY96" fmla="*/ 553498 h 1684262"/>
              <a:gd name="connsiteX97" fmla="*/ 363611 w 1206769"/>
              <a:gd name="connsiteY97" fmla="*/ 545783 h 1684262"/>
              <a:gd name="connsiteX98" fmla="*/ 232451 w 1206769"/>
              <a:gd name="connsiteY98" fmla="*/ 523113 h 1684262"/>
              <a:gd name="connsiteX99" fmla="*/ 254694 w 1206769"/>
              <a:gd name="connsiteY99" fmla="*/ 664096 h 1684262"/>
              <a:gd name="connsiteX100" fmla="*/ 232451 w 1206769"/>
              <a:gd name="connsiteY100" fmla="*/ 523113 h 1684262"/>
              <a:gd name="connsiteX101" fmla="*/ 340084 w 1206769"/>
              <a:gd name="connsiteY101" fmla="*/ 692277 h 1684262"/>
              <a:gd name="connsiteX102" fmla="*/ 470767 w 1206769"/>
              <a:gd name="connsiteY102" fmla="*/ 684562 h 1684262"/>
              <a:gd name="connsiteX103" fmla="*/ 340084 w 1206769"/>
              <a:gd name="connsiteY103" fmla="*/ 691896 h 1684262"/>
              <a:gd name="connsiteX104" fmla="*/ 340084 w 1206769"/>
              <a:gd name="connsiteY104" fmla="*/ 692277 h 1684262"/>
              <a:gd name="connsiteX105" fmla="*/ 382375 w 1206769"/>
              <a:gd name="connsiteY105" fmla="*/ 615410 h 1684262"/>
              <a:gd name="connsiteX106" fmla="*/ 516868 w 1206769"/>
              <a:gd name="connsiteY106" fmla="*/ 688372 h 1684262"/>
              <a:gd name="connsiteX107" fmla="*/ 382661 w 1206769"/>
              <a:gd name="connsiteY107" fmla="*/ 615029 h 1684262"/>
              <a:gd name="connsiteX108" fmla="*/ 382375 w 1206769"/>
              <a:gd name="connsiteY108" fmla="*/ 615410 h 1684262"/>
              <a:gd name="connsiteX109" fmla="*/ 201400 w 1206769"/>
              <a:gd name="connsiteY109" fmla="*/ 907542 h 1684262"/>
              <a:gd name="connsiteX110" fmla="*/ 163300 w 1206769"/>
              <a:gd name="connsiteY110" fmla="*/ 838295 h 1684262"/>
              <a:gd name="connsiteX111" fmla="*/ 201686 w 1206769"/>
              <a:gd name="connsiteY111" fmla="*/ 907161 h 1684262"/>
              <a:gd name="connsiteX112" fmla="*/ 201400 w 1206769"/>
              <a:gd name="connsiteY112" fmla="*/ 907542 h 1684262"/>
              <a:gd name="connsiteX113" fmla="*/ 97811 w 1206769"/>
              <a:gd name="connsiteY113" fmla="*/ 1285557 h 1684262"/>
              <a:gd name="connsiteX114" fmla="*/ 123279 w 1206769"/>
              <a:gd name="connsiteY114" fmla="*/ 1264178 h 1684262"/>
              <a:gd name="connsiteX115" fmla="*/ 231975 w 1206769"/>
              <a:gd name="connsiteY115" fmla="*/ 1341501 h 1684262"/>
              <a:gd name="connsiteX116" fmla="*/ 97811 w 1206769"/>
              <a:gd name="connsiteY116" fmla="*/ 1285557 h 1684262"/>
              <a:gd name="connsiteX117" fmla="*/ 232928 w 1206769"/>
              <a:gd name="connsiteY117" fmla="*/ 1376077 h 1684262"/>
              <a:gd name="connsiteX118" fmla="*/ 279029 w 1206769"/>
              <a:gd name="connsiteY118" fmla="*/ 1379887 h 1684262"/>
              <a:gd name="connsiteX119" fmla="*/ 232451 w 1206769"/>
              <a:gd name="connsiteY119" fmla="*/ 1376077 h 1684262"/>
              <a:gd name="connsiteX120" fmla="*/ 232928 w 1206769"/>
              <a:gd name="connsiteY120" fmla="*/ 1376077 h 1684262"/>
              <a:gd name="connsiteX121" fmla="*/ 856244 w 1206769"/>
              <a:gd name="connsiteY121" fmla="*/ 715613 h 1684262"/>
              <a:gd name="connsiteX122" fmla="*/ 817635 w 1206769"/>
              <a:gd name="connsiteY122" fmla="*/ 708913 h 1684262"/>
              <a:gd name="connsiteX123" fmla="*/ 721084 w 1206769"/>
              <a:gd name="connsiteY123" fmla="*/ 657225 h 1684262"/>
              <a:gd name="connsiteX124" fmla="*/ 855767 w 1206769"/>
              <a:gd name="connsiteY124" fmla="*/ 715613 h 1684262"/>
              <a:gd name="connsiteX125" fmla="*/ 856244 w 1206769"/>
              <a:gd name="connsiteY125" fmla="*/ 715613 h 1684262"/>
              <a:gd name="connsiteX126" fmla="*/ 663458 w 1206769"/>
              <a:gd name="connsiteY126" fmla="*/ 722662 h 1684262"/>
              <a:gd name="connsiteX127" fmla="*/ 644408 w 1206769"/>
              <a:gd name="connsiteY127" fmla="*/ 807149 h 1684262"/>
              <a:gd name="connsiteX128" fmla="*/ 662981 w 1206769"/>
              <a:gd name="connsiteY128" fmla="*/ 723138 h 1684262"/>
              <a:gd name="connsiteX129" fmla="*/ 663458 w 1206769"/>
              <a:gd name="connsiteY129" fmla="*/ 722662 h 1684262"/>
              <a:gd name="connsiteX130" fmla="*/ 628882 w 1206769"/>
              <a:gd name="connsiteY130" fmla="*/ 753332 h 1684262"/>
              <a:gd name="connsiteX131" fmla="*/ 655742 w 1206769"/>
              <a:gd name="connsiteY131" fmla="*/ 726472 h 1684262"/>
              <a:gd name="connsiteX132" fmla="*/ 628406 w 1206769"/>
              <a:gd name="connsiteY132" fmla="*/ 753332 h 1684262"/>
              <a:gd name="connsiteX133" fmla="*/ 628882 w 1206769"/>
              <a:gd name="connsiteY133" fmla="*/ 753332 h 1684262"/>
              <a:gd name="connsiteX134" fmla="*/ 771090 w 1206769"/>
              <a:gd name="connsiteY134" fmla="*/ 757237 h 1684262"/>
              <a:gd name="connsiteX135" fmla="*/ 690318 w 1206769"/>
              <a:gd name="connsiteY135" fmla="*/ 822579 h 1684262"/>
              <a:gd name="connsiteX136" fmla="*/ 770614 w 1206769"/>
              <a:gd name="connsiteY136" fmla="*/ 757237 h 1684262"/>
              <a:gd name="connsiteX137" fmla="*/ 771090 w 1206769"/>
              <a:gd name="connsiteY137" fmla="*/ 757237 h 1684262"/>
              <a:gd name="connsiteX138" fmla="*/ 759565 w 1206769"/>
              <a:gd name="connsiteY138" fmla="*/ 538162 h 1684262"/>
              <a:gd name="connsiteX139" fmla="*/ 851767 w 1206769"/>
              <a:gd name="connsiteY139" fmla="*/ 480536 h 1684262"/>
              <a:gd name="connsiteX140" fmla="*/ 759089 w 1206769"/>
              <a:gd name="connsiteY140" fmla="*/ 538067 h 1684262"/>
              <a:gd name="connsiteX141" fmla="*/ 759565 w 1206769"/>
              <a:gd name="connsiteY141" fmla="*/ 538162 h 1684262"/>
              <a:gd name="connsiteX142" fmla="*/ 877961 w 1206769"/>
              <a:gd name="connsiteY142" fmla="*/ 342138 h 1684262"/>
              <a:gd name="connsiteX143" fmla="*/ 812619 w 1206769"/>
              <a:gd name="connsiteY143" fmla="*/ 442055 h 1684262"/>
              <a:gd name="connsiteX144" fmla="*/ 877961 w 1206769"/>
              <a:gd name="connsiteY144" fmla="*/ 342138 h 1684262"/>
              <a:gd name="connsiteX145" fmla="*/ 681841 w 1206769"/>
              <a:gd name="connsiteY145" fmla="*/ 323088 h 1684262"/>
              <a:gd name="connsiteX146" fmla="*/ 758803 w 1206769"/>
              <a:gd name="connsiteY146" fmla="*/ 430816 h 1684262"/>
              <a:gd name="connsiteX147" fmla="*/ 643455 w 1206769"/>
              <a:gd name="connsiteY147" fmla="*/ 396145 h 1684262"/>
              <a:gd name="connsiteX148" fmla="*/ 639550 w 1206769"/>
              <a:gd name="connsiteY148" fmla="*/ 438436 h 1684262"/>
              <a:gd name="connsiteX149" fmla="*/ 682127 w 1206769"/>
              <a:gd name="connsiteY149" fmla="*/ 323088 h 1684262"/>
              <a:gd name="connsiteX150" fmla="*/ 681841 w 1206769"/>
              <a:gd name="connsiteY150" fmla="*/ 323088 h 1684262"/>
              <a:gd name="connsiteX151" fmla="*/ 351323 w 1206769"/>
              <a:gd name="connsiteY151" fmla="*/ 219361 h 1684262"/>
              <a:gd name="connsiteX152" fmla="*/ 383994 w 1206769"/>
              <a:gd name="connsiteY152" fmla="*/ 183070 h 1684262"/>
              <a:gd name="connsiteX153" fmla="*/ 403711 w 1206769"/>
              <a:gd name="connsiteY153" fmla="*/ 175069 h 1684262"/>
              <a:gd name="connsiteX154" fmla="*/ 411331 w 1206769"/>
              <a:gd name="connsiteY154" fmla="*/ 176117 h 1684262"/>
              <a:gd name="connsiteX155" fmla="*/ 569351 w 1206769"/>
              <a:gd name="connsiteY155" fmla="*/ 242792 h 1684262"/>
              <a:gd name="connsiteX156" fmla="*/ 569922 w 1206769"/>
              <a:gd name="connsiteY156" fmla="*/ 242792 h 1684262"/>
              <a:gd name="connsiteX157" fmla="*/ 558873 w 1206769"/>
              <a:gd name="connsiteY157" fmla="*/ 299942 h 1684262"/>
              <a:gd name="connsiteX158" fmla="*/ 351609 w 1206769"/>
              <a:gd name="connsiteY158" fmla="*/ 219075 h 1684262"/>
              <a:gd name="connsiteX159" fmla="*/ 351323 w 1206769"/>
              <a:gd name="connsiteY159" fmla="*/ 219361 h 1684262"/>
              <a:gd name="connsiteX160" fmla="*/ 470767 w 1206769"/>
              <a:gd name="connsiteY160" fmla="*/ 361188 h 1684262"/>
              <a:gd name="connsiteX161" fmla="*/ 566874 w 1206769"/>
              <a:gd name="connsiteY161" fmla="*/ 503396 h 1684262"/>
              <a:gd name="connsiteX162" fmla="*/ 470767 w 1206769"/>
              <a:gd name="connsiteY162" fmla="*/ 361188 h 1684262"/>
              <a:gd name="connsiteX163" fmla="*/ 632216 w 1206769"/>
              <a:gd name="connsiteY163" fmla="*/ 453485 h 1684262"/>
              <a:gd name="connsiteX164" fmla="*/ 699367 w 1206769"/>
              <a:gd name="connsiteY164" fmla="*/ 515112 h 1684262"/>
              <a:gd name="connsiteX165" fmla="*/ 759089 w 1206769"/>
              <a:gd name="connsiteY165" fmla="*/ 438055 h 1684262"/>
              <a:gd name="connsiteX166" fmla="*/ 678317 w 1206769"/>
              <a:gd name="connsiteY166" fmla="*/ 611029 h 1684262"/>
              <a:gd name="connsiteX167" fmla="*/ 640217 w 1206769"/>
              <a:gd name="connsiteY167" fmla="*/ 587978 h 1684262"/>
              <a:gd name="connsiteX168" fmla="*/ 632216 w 1206769"/>
              <a:gd name="connsiteY168" fmla="*/ 453581 h 1684262"/>
              <a:gd name="connsiteX169" fmla="*/ 632216 w 1206769"/>
              <a:gd name="connsiteY169" fmla="*/ 453485 h 1684262"/>
              <a:gd name="connsiteX170" fmla="*/ 686032 w 1206769"/>
              <a:gd name="connsiteY170" fmla="*/ 837819 h 1684262"/>
              <a:gd name="connsiteX171" fmla="*/ 628310 w 1206769"/>
              <a:gd name="connsiteY171" fmla="*/ 930116 h 1684262"/>
              <a:gd name="connsiteX172" fmla="*/ 686032 w 1206769"/>
              <a:gd name="connsiteY172" fmla="*/ 837914 h 1684262"/>
              <a:gd name="connsiteX173" fmla="*/ 686032 w 1206769"/>
              <a:gd name="connsiteY173" fmla="*/ 837819 h 1684262"/>
              <a:gd name="connsiteX174" fmla="*/ 743658 w 1206769"/>
              <a:gd name="connsiteY174" fmla="*/ 1291400 h 1684262"/>
              <a:gd name="connsiteX175" fmla="*/ 547634 w 1206769"/>
              <a:gd name="connsiteY175" fmla="*/ 1206818 h 1684262"/>
              <a:gd name="connsiteX176" fmla="*/ 573446 w 1206769"/>
              <a:gd name="connsiteY176" fmla="*/ 1222439 h 1684262"/>
              <a:gd name="connsiteX177" fmla="*/ 603450 w 1206769"/>
              <a:gd name="connsiteY177" fmla="*/ 1227487 h 1684262"/>
              <a:gd name="connsiteX178" fmla="*/ 743658 w 1206769"/>
              <a:gd name="connsiteY178" fmla="*/ 1291495 h 1684262"/>
              <a:gd name="connsiteX179" fmla="*/ 743658 w 1206769"/>
              <a:gd name="connsiteY179" fmla="*/ 1291400 h 1684262"/>
              <a:gd name="connsiteX180" fmla="*/ 578399 w 1206769"/>
              <a:gd name="connsiteY180" fmla="*/ 945452 h 1684262"/>
              <a:gd name="connsiteX181" fmla="*/ 689842 w 1206769"/>
              <a:gd name="connsiteY181" fmla="*/ 1122236 h 1684262"/>
              <a:gd name="connsiteX182" fmla="*/ 578399 w 1206769"/>
              <a:gd name="connsiteY182" fmla="*/ 945547 h 1684262"/>
              <a:gd name="connsiteX183" fmla="*/ 578399 w 1206769"/>
              <a:gd name="connsiteY183" fmla="*/ 945452 h 1684262"/>
              <a:gd name="connsiteX184" fmla="*/ 351609 w 1206769"/>
              <a:gd name="connsiteY184" fmla="*/ 1045464 h 1684262"/>
              <a:gd name="connsiteX185" fmla="*/ 382375 w 1206769"/>
              <a:gd name="connsiteY185" fmla="*/ 887825 h 1684262"/>
              <a:gd name="connsiteX186" fmla="*/ 351609 w 1206769"/>
              <a:gd name="connsiteY186" fmla="*/ 1045559 h 1684262"/>
              <a:gd name="connsiteX187" fmla="*/ 351609 w 1206769"/>
              <a:gd name="connsiteY187" fmla="*/ 1045464 h 1684262"/>
              <a:gd name="connsiteX188" fmla="*/ 420761 w 1206769"/>
              <a:gd name="connsiteY188" fmla="*/ 1018413 h 1684262"/>
              <a:gd name="connsiteX189" fmla="*/ 605260 w 1206769"/>
              <a:gd name="connsiteY189" fmla="*/ 1180338 h 1684262"/>
              <a:gd name="connsiteX190" fmla="*/ 420761 w 1206769"/>
              <a:gd name="connsiteY190" fmla="*/ 1018413 h 1684262"/>
              <a:gd name="connsiteX191" fmla="*/ 366944 w 1206769"/>
              <a:gd name="connsiteY191" fmla="*/ 1414272 h 1684262"/>
              <a:gd name="connsiteX192" fmla="*/ 597640 w 1206769"/>
              <a:gd name="connsiteY192" fmla="*/ 1460468 h 1684262"/>
              <a:gd name="connsiteX193" fmla="*/ 366944 w 1206769"/>
              <a:gd name="connsiteY193" fmla="*/ 1414463 h 1684262"/>
              <a:gd name="connsiteX194" fmla="*/ 366944 w 1206769"/>
              <a:gd name="connsiteY194" fmla="*/ 1414272 h 1684262"/>
              <a:gd name="connsiteX195" fmla="*/ 536108 w 1206769"/>
              <a:gd name="connsiteY195" fmla="*/ 1644968 h 1684262"/>
              <a:gd name="connsiteX196" fmla="*/ 498008 w 1206769"/>
              <a:gd name="connsiteY196" fmla="*/ 1625918 h 1684262"/>
              <a:gd name="connsiteX197" fmla="*/ 471148 w 1206769"/>
              <a:gd name="connsiteY197" fmla="*/ 1618202 h 1684262"/>
              <a:gd name="connsiteX198" fmla="*/ 471148 w 1206769"/>
              <a:gd name="connsiteY198" fmla="*/ 1664399 h 1684262"/>
              <a:gd name="connsiteX199" fmla="*/ 401901 w 1206769"/>
              <a:gd name="connsiteY199" fmla="*/ 1579817 h 1684262"/>
              <a:gd name="connsiteX200" fmla="*/ 536108 w 1206769"/>
              <a:gd name="connsiteY200" fmla="*/ 1645158 h 1684262"/>
              <a:gd name="connsiteX201" fmla="*/ 536108 w 1206769"/>
              <a:gd name="connsiteY201" fmla="*/ 1644968 h 1684262"/>
              <a:gd name="connsiteX202" fmla="*/ 616785 w 1206769"/>
              <a:gd name="connsiteY202" fmla="*/ 1564196 h 1684262"/>
              <a:gd name="connsiteX203" fmla="*/ 555349 w 1206769"/>
              <a:gd name="connsiteY203" fmla="*/ 1541145 h 1684262"/>
              <a:gd name="connsiteX204" fmla="*/ 638597 w 1206769"/>
              <a:gd name="connsiteY204" fmla="*/ 1493520 h 1684262"/>
              <a:gd name="connsiteX205" fmla="*/ 739848 w 1206769"/>
              <a:gd name="connsiteY205" fmla="*/ 1525715 h 1684262"/>
              <a:gd name="connsiteX206" fmla="*/ 616785 w 1206769"/>
              <a:gd name="connsiteY206" fmla="*/ 1564386 h 1684262"/>
              <a:gd name="connsiteX207" fmla="*/ 616785 w 1206769"/>
              <a:gd name="connsiteY207" fmla="*/ 1564196 h 1684262"/>
              <a:gd name="connsiteX208" fmla="*/ 752231 w 1206769"/>
              <a:gd name="connsiteY208" fmla="*/ 1664779 h 1684262"/>
              <a:gd name="connsiteX209" fmla="*/ 739658 w 1206769"/>
              <a:gd name="connsiteY209" fmla="*/ 1664779 h 1684262"/>
              <a:gd name="connsiteX210" fmla="*/ 731180 w 1206769"/>
              <a:gd name="connsiteY210" fmla="*/ 1664779 h 1684262"/>
              <a:gd name="connsiteX211" fmla="*/ 727561 w 1206769"/>
              <a:gd name="connsiteY211" fmla="*/ 1664779 h 1684262"/>
              <a:gd name="connsiteX212" fmla="*/ 713750 w 1206769"/>
              <a:gd name="connsiteY212" fmla="*/ 1666780 h 1684262"/>
              <a:gd name="connsiteX213" fmla="*/ 704225 w 1206769"/>
              <a:gd name="connsiteY213" fmla="*/ 1665256 h 1684262"/>
              <a:gd name="connsiteX214" fmla="*/ 705558 w 1206769"/>
              <a:gd name="connsiteY214" fmla="*/ 1667733 h 1684262"/>
              <a:gd name="connsiteX215" fmla="*/ 790045 w 1206769"/>
              <a:gd name="connsiteY215" fmla="*/ 1610106 h 1684262"/>
              <a:gd name="connsiteX216" fmla="*/ 752231 w 1206769"/>
              <a:gd name="connsiteY216" fmla="*/ 1664970 h 1684262"/>
              <a:gd name="connsiteX217" fmla="*/ 752231 w 1206769"/>
              <a:gd name="connsiteY217" fmla="*/ 1664779 h 1684262"/>
              <a:gd name="connsiteX218" fmla="*/ 857863 w 1206769"/>
              <a:gd name="connsiteY218" fmla="*/ 1591056 h 1684262"/>
              <a:gd name="connsiteX219" fmla="*/ 838813 w 1206769"/>
              <a:gd name="connsiteY219" fmla="*/ 1568958 h 1684262"/>
              <a:gd name="connsiteX220" fmla="*/ 836146 w 1206769"/>
              <a:gd name="connsiteY220" fmla="*/ 1564291 h 1684262"/>
              <a:gd name="connsiteX221" fmla="*/ 955179 w 1206769"/>
              <a:gd name="connsiteY221" fmla="*/ 1500720 h 1684262"/>
              <a:gd name="connsiteX222" fmla="*/ 1066493 w 1206769"/>
              <a:gd name="connsiteY222" fmla="*/ 1492065 h 1684262"/>
              <a:gd name="connsiteX223" fmla="*/ 857863 w 1206769"/>
              <a:gd name="connsiteY223" fmla="*/ 1591247 h 1684262"/>
              <a:gd name="connsiteX224" fmla="*/ 857863 w 1206769"/>
              <a:gd name="connsiteY224" fmla="*/ 1591056 h 1684262"/>
              <a:gd name="connsiteX225" fmla="*/ 1054979 w 1206769"/>
              <a:gd name="connsiteY225" fmla="*/ 1445037 h 1684262"/>
              <a:gd name="connsiteX226" fmla="*/ 916632 w 1206769"/>
              <a:gd name="connsiteY226" fmla="*/ 1468184 h 1684262"/>
              <a:gd name="connsiteX227" fmla="*/ 1028170 w 1206769"/>
              <a:gd name="connsiteY227" fmla="*/ 1445228 h 1684262"/>
              <a:gd name="connsiteX228" fmla="*/ 1054979 w 1206769"/>
              <a:gd name="connsiteY228" fmla="*/ 1445037 h 1684262"/>
              <a:gd name="connsiteX229" fmla="*/ 862816 w 1206769"/>
              <a:gd name="connsiteY229" fmla="*/ 1410462 h 1684262"/>
              <a:gd name="connsiteX230" fmla="*/ 647551 w 1206769"/>
              <a:gd name="connsiteY230" fmla="*/ 1448562 h 1684262"/>
              <a:gd name="connsiteX231" fmla="*/ 862816 w 1206769"/>
              <a:gd name="connsiteY231" fmla="*/ 1410653 h 1684262"/>
              <a:gd name="connsiteX232" fmla="*/ 862816 w 1206769"/>
              <a:gd name="connsiteY232" fmla="*/ 1410462 h 1684262"/>
              <a:gd name="connsiteX233" fmla="*/ 689842 w 1206769"/>
              <a:gd name="connsiteY233" fmla="*/ 1391412 h 1684262"/>
              <a:gd name="connsiteX234" fmla="*/ 924347 w 1206769"/>
              <a:gd name="connsiteY234" fmla="*/ 1306830 h 1684262"/>
              <a:gd name="connsiteX235" fmla="*/ 689842 w 1206769"/>
              <a:gd name="connsiteY235" fmla="*/ 1391412 h 1684262"/>
              <a:gd name="connsiteX236" fmla="*/ 1162663 w 1206769"/>
              <a:gd name="connsiteY236" fmla="*/ 1057085 h 1684262"/>
              <a:gd name="connsiteX237" fmla="*/ 1148756 w 1206769"/>
              <a:gd name="connsiteY237" fmla="*/ 1134428 h 1684262"/>
              <a:gd name="connsiteX238" fmla="*/ 1066841 w 1206769"/>
              <a:gd name="connsiteY238" fmla="*/ 1139762 h 1684262"/>
              <a:gd name="connsiteX239" fmla="*/ 1035790 w 1206769"/>
              <a:gd name="connsiteY239" fmla="*/ 1087755 h 1684262"/>
              <a:gd name="connsiteX240" fmla="*/ 1162663 w 1206769"/>
              <a:gd name="connsiteY240" fmla="*/ 1057085 h 1684262"/>
              <a:gd name="connsiteX241" fmla="*/ 987913 w 1206769"/>
              <a:gd name="connsiteY241" fmla="*/ 1181170 h 1684262"/>
              <a:gd name="connsiteX242" fmla="*/ 958923 w 1206769"/>
              <a:gd name="connsiteY242" fmla="*/ 1264444 h 1684262"/>
              <a:gd name="connsiteX243" fmla="*/ 905107 w 1206769"/>
              <a:gd name="connsiteY243" fmla="*/ 1118330 h 1684262"/>
              <a:gd name="connsiteX244" fmla="*/ 987913 w 1206769"/>
              <a:gd name="connsiteY244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255883 w 1206769"/>
              <a:gd name="connsiteY73" fmla="*/ 1502664 h 1684262"/>
              <a:gd name="connsiteX74" fmla="*/ 255883 w 1206769"/>
              <a:gd name="connsiteY74" fmla="*/ 1502664 h 1684262"/>
              <a:gd name="connsiteX75" fmla="*/ 239976 w 1206769"/>
              <a:gd name="connsiteY75" fmla="*/ 1484281 h 1684262"/>
              <a:gd name="connsiteX76" fmla="*/ 203495 w 1206769"/>
              <a:gd name="connsiteY76" fmla="*/ 1484281 h 1684262"/>
              <a:gd name="connsiteX77" fmla="*/ 187303 w 1206769"/>
              <a:gd name="connsiteY77" fmla="*/ 1499140 h 1684262"/>
              <a:gd name="connsiteX78" fmla="*/ 490674 w 1206769"/>
              <a:gd name="connsiteY78" fmla="*/ 1673352 h 1684262"/>
              <a:gd name="connsiteX79" fmla="*/ 757374 w 1206769"/>
              <a:gd name="connsiteY79" fmla="*/ 1682401 h 1684262"/>
              <a:gd name="connsiteX80" fmla="*/ 988070 w 1206769"/>
              <a:gd name="connsiteY80" fmla="*/ 1594485 h 1684262"/>
              <a:gd name="connsiteX81" fmla="*/ 1152566 w 1206769"/>
              <a:gd name="connsiteY81" fmla="*/ 1394460 h 1684262"/>
              <a:gd name="connsiteX82" fmla="*/ 918822 w 1206769"/>
              <a:gd name="connsiteY82" fmla="*/ 1363507 h 1684262"/>
              <a:gd name="connsiteX83" fmla="*/ 802904 w 1206769"/>
              <a:gd name="connsiteY83" fmla="*/ 1350454 h 1684262"/>
              <a:gd name="connsiteX84" fmla="*/ 841956 w 1206769"/>
              <a:gd name="connsiteY84" fmla="*/ 1326547 h 1684262"/>
              <a:gd name="connsiteX85" fmla="*/ 1018286 w 1206769"/>
              <a:gd name="connsiteY85" fmla="*/ 1315425 h 1684262"/>
              <a:gd name="connsiteX86" fmla="*/ 980354 w 1206769"/>
              <a:gd name="connsiteY86" fmla="*/ 1268921 h 1684262"/>
              <a:gd name="connsiteX87" fmla="*/ 1091488 w 1206769"/>
              <a:gd name="connsiteY87" fmla="*/ 1221043 h 1684262"/>
              <a:gd name="connsiteX88" fmla="*/ 911203 w 1206769"/>
              <a:gd name="connsiteY88" fmla="*/ 1022890 h 1684262"/>
              <a:gd name="connsiteX89" fmla="*/ 1193429 w 1206769"/>
              <a:gd name="connsiteY89" fmla="*/ 899446 h 1684262"/>
              <a:gd name="connsiteX90" fmla="*/ 759089 w 1206769"/>
              <a:gd name="connsiteY90" fmla="*/ 61246 h 1684262"/>
              <a:gd name="connsiteX91" fmla="*/ 720989 w 1206769"/>
              <a:gd name="connsiteY91" fmla="*/ 145828 h 1684262"/>
              <a:gd name="connsiteX92" fmla="*/ 759089 w 1206769"/>
              <a:gd name="connsiteY92" fmla="*/ 61436 h 1684262"/>
              <a:gd name="connsiteX93" fmla="*/ 759089 w 1206769"/>
              <a:gd name="connsiteY93" fmla="*/ 61246 h 1684262"/>
              <a:gd name="connsiteX94" fmla="*/ 363611 w 1206769"/>
              <a:gd name="connsiteY94" fmla="*/ 545783 h 1684262"/>
              <a:gd name="connsiteX95" fmla="*/ 348275 w 1206769"/>
              <a:gd name="connsiteY95" fmla="*/ 553498 h 1684262"/>
              <a:gd name="connsiteX96" fmla="*/ 363611 w 1206769"/>
              <a:gd name="connsiteY96" fmla="*/ 545783 h 1684262"/>
              <a:gd name="connsiteX97" fmla="*/ 232451 w 1206769"/>
              <a:gd name="connsiteY97" fmla="*/ 523113 h 1684262"/>
              <a:gd name="connsiteX98" fmla="*/ 254694 w 1206769"/>
              <a:gd name="connsiteY98" fmla="*/ 664096 h 1684262"/>
              <a:gd name="connsiteX99" fmla="*/ 232451 w 1206769"/>
              <a:gd name="connsiteY99" fmla="*/ 523113 h 1684262"/>
              <a:gd name="connsiteX100" fmla="*/ 340084 w 1206769"/>
              <a:gd name="connsiteY100" fmla="*/ 692277 h 1684262"/>
              <a:gd name="connsiteX101" fmla="*/ 470767 w 1206769"/>
              <a:gd name="connsiteY101" fmla="*/ 684562 h 1684262"/>
              <a:gd name="connsiteX102" fmla="*/ 340084 w 1206769"/>
              <a:gd name="connsiteY102" fmla="*/ 691896 h 1684262"/>
              <a:gd name="connsiteX103" fmla="*/ 340084 w 1206769"/>
              <a:gd name="connsiteY103" fmla="*/ 692277 h 1684262"/>
              <a:gd name="connsiteX104" fmla="*/ 382375 w 1206769"/>
              <a:gd name="connsiteY104" fmla="*/ 615410 h 1684262"/>
              <a:gd name="connsiteX105" fmla="*/ 516868 w 1206769"/>
              <a:gd name="connsiteY105" fmla="*/ 688372 h 1684262"/>
              <a:gd name="connsiteX106" fmla="*/ 382661 w 1206769"/>
              <a:gd name="connsiteY106" fmla="*/ 615029 h 1684262"/>
              <a:gd name="connsiteX107" fmla="*/ 382375 w 1206769"/>
              <a:gd name="connsiteY107" fmla="*/ 615410 h 1684262"/>
              <a:gd name="connsiteX108" fmla="*/ 201400 w 1206769"/>
              <a:gd name="connsiteY108" fmla="*/ 907542 h 1684262"/>
              <a:gd name="connsiteX109" fmla="*/ 163300 w 1206769"/>
              <a:gd name="connsiteY109" fmla="*/ 838295 h 1684262"/>
              <a:gd name="connsiteX110" fmla="*/ 201686 w 1206769"/>
              <a:gd name="connsiteY110" fmla="*/ 907161 h 1684262"/>
              <a:gd name="connsiteX111" fmla="*/ 201400 w 1206769"/>
              <a:gd name="connsiteY111" fmla="*/ 907542 h 1684262"/>
              <a:gd name="connsiteX112" fmla="*/ 97811 w 1206769"/>
              <a:gd name="connsiteY112" fmla="*/ 1285557 h 1684262"/>
              <a:gd name="connsiteX113" fmla="*/ 123279 w 1206769"/>
              <a:gd name="connsiteY113" fmla="*/ 1264178 h 1684262"/>
              <a:gd name="connsiteX114" fmla="*/ 231975 w 1206769"/>
              <a:gd name="connsiteY114" fmla="*/ 1341501 h 1684262"/>
              <a:gd name="connsiteX115" fmla="*/ 97811 w 1206769"/>
              <a:gd name="connsiteY115" fmla="*/ 1285557 h 1684262"/>
              <a:gd name="connsiteX116" fmla="*/ 232928 w 1206769"/>
              <a:gd name="connsiteY116" fmla="*/ 1376077 h 1684262"/>
              <a:gd name="connsiteX117" fmla="*/ 279029 w 1206769"/>
              <a:gd name="connsiteY117" fmla="*/ 1379887 h 1684262"/>
              <a:gd name="connsiteX118" fmla="*/ 232451 w 1206769"/>
              <a:gd name="connsiteY118" fmla="*/ 1376077 h 1684262"/>
              <a:gd name="connsiteX119" fmla="*/ 232928 w 1206769"/>
              <a:gd name="connsiteY119" fmla="*/ 1376077 h 1684262"/>
              <a:gd name="connsiteX120" fmla="*/ 856244 w 1206769"/>
              <a:gd name="connsiteY120" fmla="*/ 715613 h 1684262"/>
              <a:gd name="connsiteX121" fmla="*/ 817635 w 1206769"/>
              <a:gd name="connsiteY121" fmla="*/ 708913 h 1684262"/>
              <a:gd name="connsiteX122" fmla="*/ 721084 w 1206769"/>
              <a:gd name="connsiteY122" fmla="*/ 657225 h 1684262"/>
              <a:gd name="connsiteX123" fmla="*/ 855767 w 1206769"/>
              <a:gd name="connsiteY123" fmla="*/ 715613 h 1684262"/>
              <a:gd name="connsiteX124" fmla="*/ 856244 w 1206769"/>
              <a:gd name="connsiteY124" fmla="*/ 715613 h 1684262"/>
              <a:gd name="connsiteX125" fmla="*/ 663458 w 1206769"/>
              <a:gd name="connsiteY125" fmla="*/ 722662 h 1684262"/>
              <a:gd name="connsiteX126" fmla="*/ 644408 w 1206769"/>
              <a:gd name="connsiteY126" fmla="*/ 807149 h 1684262"/>
              <a:gd name="connsiteX127" fmla="*/ 662981 w 1206769"/>
              <a:gd name="connsiteY127" fmla="*/ 723138 h 1684262"/>
              <a:gd name="connsiteX128" fmla="*/ 663458 w 1206769"/>
              <a:gd name="connsiteY128" fmla="*/ 722662 h 1684262"/>
              <a:gd name="connsiteX129" fmla="*/ 628882 w 1206769"/>
              <a:gd name="connsiteY129" fmla="*/ 753332 h 1684262"/>
              <a:gd name="connsiteX130" fmla="*/ 655742 w 1206769"/>
              <a:gd name="connsiteY130" fmla="*/ 726472 h 1684262"/>
              <a:gd name="connsiteX131" fmla="*/ 628406 w 1206769"/>
              <a:gd name="connsiteY131" fmla="*/ 753332 h 1684262"/>
              <a:gd name="connsiteX132" fmla="*/ 628882 w 1206769"/>
              <a:gd name="connsiteY132" fmla="*/ 753332 h 1684262"/>
              <a:gd name="connsiteX133" fmla="*/ 771090 w 1206769"/>
              <a:gd name="connsiteY133" fmla="*/ 757237 h 1684262"/>
              <a:gd name="connsiteX134" fmla="*/ 690318 w 1206769"/>
              <a:gd name="connsiteY134" fmla="*/ 822579 h 1684262"/>
              <a:gd name="connsiteX135" fmla="*/ 770614 w 1206769"/>
              <a:gd name="connsiteY135" fmla="*/ 757237 h 1684262"/>
              <a:gd name="connsiteX136" fmla="*/ 771090 w 1206769"/>
              <a:gd name="connsiteY136" fmla="*/ 757237 h 1684262"/>
              <a:gd name="connsiteX137" fmla="*/ 759565 w 1206769"/>
              <a:gd name="connsiteY137" fmla="*/ 538162 h 1684262"/>
              <a:gd name="connsiteX138" fmla="*/ 851767 w 1206769"/>
              <a:gd name="connsiteY138" fmla="*/ 480536 h 1684262"/>
              <a:gd name="connsiteX139" fmla="*/ 759089 w 1206769"/>
              <a:gd name="connsiteY139" fmla="*/ 538067 h 1684262"/>
              <a:gd name="connsiteX140" fmla="*/ 759565 w 1206769"/>
              <a:gd name="connsiteY140" fmla="*/ 538162 h 1684262"/>
              <a:gd name="connsiteX141" fmla="*/ 877961 w 1206769"/>
              <a:gd name="connsiteY141" fmla="*/ 342138 h 1684262"/>
              <a:gd name="connsiteX142" fmla="*/ 812619 w 1206769"/>
              <a:gd name="connsiteY142" fmla="*/ 442055 h 1684262"/>
              <a:gd name="connsiteX143" fmla="*/ 877961 w 1206769"/>
              <a:gd name="connsiteY143" fmla="*/ 342138 h 1684262"/>
              <a:gd name="connsiteX144" fmla="*/ 681841 w 1206769"/>
              <a:gd name="connsiteY144" fmla="*/ 323088 h 1684262"/>
              <a:gd name="connsiteX145" fmla="*/ 758803 w 1206769"/>
              <a:gd name="connsiteY145" fmla="*/ 430816 h 1684262"/>
              <a:gd name="connsiteX146" fmla="*/ 643455 w 1206769"/>
              <a:gd name="connsiteY146" fmla="*/ 396145 h 1684262"/>
              <a:gd name="connsiteX147" fmla="*/ 639550 w 1206769"/>
              <a:gd name="connsiteY147" fmla="*/ 438436 h 1684262"/>
              <a:gd name="connsiteX148" fmla="*/ 682127 w 1206769"/>
              <a:gd name="connsiteY148" fmla="*/ 323088 h 1684262"/>
              <a:gd name="connsiteX149" fmla="*/ 681841 w 1206769"/>
              <a:gd name="connsiteY149" fmla="*/ 323088 h 1684262"/>
              <a:gd name="connsiteX150" fmla="*/ 351323 w 1206769"/>
              <a:gd name="connsiteY150" fmla="*/ 219361 h 1684262"/>
              <a:gd name="connsiteX151" fmla="*/ 383994 w 1206769"/>
              <a:gd name="connsiteY151" fmla="*/ 183070 h 1684262"/>
              <a:gd name="connsiteX152" fmla="*/ 403711 w 1206769"/>
              <a:gd name="connsiteY152" fmla="*/ 175069 h 1684262"/>
              <a:gd name="connsiteX153" fmla="*/ 411331 w 1206769"/>
              <a:gd name="connsiteY153" fmla="*/ 176117 h 1684262"/>
              <a:gd name="connsiteX154" fmla="*/ 569351 w 1206769"/>
              <a:gd name="connsiteY154" fmla="*/ 242792 h 1684262"/>
              <a:gd name="connsiteX155" fmla="*/ 569922 w 1206769"/>
              <a:gd name="connsiteY155" fmla="*/ 242792 h 1684262"/>
              <a:gd name="connsiteX156" fmla="*/ 558873 w 1206769"/>
              <a:gd name="connsiteY156" fmla="*/ 299942 h 1684262"/>
              <a:gd name="connsiteX157" fmla="*/ 351609 w 1206769"/>
              <a:gd name="connsiteY157" fmla="*/ 219075 h 1684262"/>
              <a:gd name="connsiteX158" fmla="*/ 351323 w 1206769"/>
              <a:gd name="connsiteY158" fmla="*/ 219361 h 1684262"/>
              <a:gd name="connsiteX159" fmla="*/ 470767 w 1206769"/>
              <a:gd name="connsiteY159" fmla="*/ 361188 h 1684262"/>
              <a:gd name="connsiteX160" fmla="*/ 566874 w 1206769"/>
              <a:gd name="connsiteY160" fmla="*/ 503396 h 1684262"/>
              <a:gd name="connsiteX161" fmla="*/ 470767 w 1206769"/>
              <a:gd name="connsiteY161" fmla="*/ 361188 h 1684262"/>
              <a:gd name="connsiteX162" fmla="*/ 632216 w 1206769"/>
              <a:gd name="connsiteY162" fmla="*/ 453485 h 1684262"/>
              <a:gd name="connsiteX163" fmla="*/ 699367 w 1206769"/>
              <a:gd name="connsiteY163" fmla="*/ 515112 h 1684262"/>
              <a:gd name="connsiteX164" fmla="*/ 759089 w 1206769"/>
              <a:gd name="connsiteY164" fmla="*/ 438055 h 1684262"/>
              <a:gd name="connsiteX165" fmla="*/ 678317 w 1206769"/>
              <a:gd name="connsiteY165" fmla="*/ 611029 h 1684262"/>
              <a:gd name="connsiteX166" fmla="*/ 640217 w 1206769"/>
              <a:gd name="connsiteY166" fmla="*/ 587978 h 1684262"/>
              <a:gd name="connsiteX167" fmla="*/ 632216 w 1206769"/>
              <a:gd name="connsiteY167" fmla="*/ 453581 h 1684262"/>
              <a:gd name="connsiteX168" fmla="*/ 632216 w 1206769"/>
              <a:gd name="connsiteY168" fmla="*/ 453485 h 1684262"/>
              <a:gd name="connsiteX169" fmla="*/ 686032 w 1206769"/>
              <a:gd name="connsiteY169" fmla="*/ 837819 h 1684262"/>
              <a:gd name="connsiteX170" fmla="*/ 628310 w 1206769"/>
              <a:gd name="connsiteY170" fmla="*/ 930116 h 1684262"/>
              <a:gd name="connsiteX171" fmla="*/ 686032 w 1206769"/>
              <a:gd name="connsiteY171" fmla="*/ 837914 h 1684262"/>
              <a:gd name="connsiteX172" fmla="*/ 686032 w 1206769"/>
              <a:gd name="connsiteY172" fmla="*/ 837819 h 1684262"/>
              <a:gd name="connsiteX173" fmla="*/ 743658 w 1206769"/>
              <a:gd name="connsiteY173" fmla="*/ 1291400 h 1684262"/>
              <a:gd name="connsiteX174" fmla="*/ 547634 w 1206769"/>
              <a:gd name="connsiteY174" fmla="*/ 1206818 h 1684262"/>
              <a:gd name="connsiteX175" fmla="*/ 573446 w 1206769"/>
              <a:gd name="connsiteY175" fmla="*/ 1222439 h 1684262"/>
              <a:gd name="connsiteX176" fmla="*/ 603450 w 1206769"/>
              <a:gd name="connsiteY176" fmla="*/ 1227487 h 1684262"/>
              <a:gd name="connsiteX177" fmla="*/ 743658 w 1206769"/>
              <a:gd name="connsiteY177" fmla="*/ 1291495 h 1684262"/>
              <a:gd name="connsiteX178" fmla="*/ 743658 w 1206769"/>
              <a:gd name="connsiteY178" fmla="*/ 1291400 h 1684262"/>
              <a:gd name="connsiteX179" fmla="*/ 578399 w 1206769"/>
              <a:gd name="connsiteY179" fmla="*/ 945452 h 1684262"/>
              <a:gd name="connsiteX180" fmla="*/ 689842 w 1206769"/>
              <a:gd name="connsiteY180" fmla="*/ 1122236 h 1684262"/>
              <a:gd name="connsiteX181" fmla="*/ 578399 w 1206769"/>
              <a:gd name="connsiteY181" fmla="*/ 945547 h 1684262"/>
              <a:gd name="connsiteX182" fmla="*/ 578399 w 1206769"/>
              <a:gd name="connsiteY182" fmla="*/ 945452 h 1684262"/>
              <a:gd name="connsiteX183" fmla="*/ 351609 w 1206769"/>
              <a:gd name="connsiteY183" fmla="*/ 1045464 h 1684262"/>
              <a:gd name="connsiteX184" fmla="*/ 382375 w 1206769"/>
              <a:gd name="connsiteY184" fmla="*/ 887825 h 1684262"/>
              <a:gd name="connsiteX185" fmla="*/ 351609 w 1206769"/>
              <a:gd name="connsiteY185" fmla="*/ 1045559 h 1684262"/>
              <a:gd name="connsiteX186" fmla="*/ 351609 w 1206769"/>
              <a:gd name="connsiteY186" fmla="*/ 1045464 h 1684262"/>
              <a:gd name="connsiteX187" fmla="*/ 420761 w 1206769"/>
              <a:gd name="connsiteY187" fmla="*/ 1018413 h 1684262"/>
              <a:gd name="connsiteX188" fmla="*/ 605260 w 1206769"/>
              <a:gd name="connsiteY188" fmla="*/ 1180338 h 1684262"/>
              <a:gd name="connsiteX189" fmla="*/ 420761 w 1206769"/>
              <a:gd name="connsiteY189" fmla="*/ 1018413 h 1684262"/>
              <a:gd name="connsiteX190" fmla="*/ 366944 w 1206769"/>
              <a:gd name="connsiteY190" fmla="*/ 1414272 h 1684262"/>
              <a:gd name="connsiteX191" fmla="*/ 597640 w 1206769"/>
              <a:gd name="connsiteY191" fmla="*/ 1460468 h 1684262"/>
              <a:gd name="connsiteX192" fmla="*/ 366944 w 1206769"/>
              <a:gd name="connsiteY192" fmla="*/ 1414463 h 1684262"/>
              <a:gd name="connsiteX193" fmla="*/ 366944 w 1206769"/>
              <a:gd name="connsiteY193" fmla="*/ 1414272 h 1684262"/>
              <a:gd name="connsiteX194" fmla="*/ 536108 w 1206769"/>
              <a:gd name="connsiteY194" fmla="*/ 1644968 h 1684262"/>
              <a:gd name="connsiteX195" fmla="*/ 498008 w 1206769"/>
              <a:gd name="connsiteY195" fmla="*/ 1625918 h 1684262"/>
              <a:gd name="connsiteX196" fmla="*/ 471148 w 1206769"/>
              <a:gd name="connsiteY196" fmla="*/ 1618202 h 1684262"/>
              <a:gd name="connsiteX197" fmla="*/ 471148 w 1206769"/>
              <a:gd name="connsiteY197" fmla="*/ 1664399 h 1684262"/>
              <a:gd name="connsiteX198" fmla="*/ 401901 w 1206769"/>
              <a:gd name="connsiteY198" fmla="*/ 1579817 h 1684262"/>
              <a:gd name="connsiteX199" fmla="*/ 536108 w 1206769"/>
              <a:gd name="connsiteY199" fmla="*/ 1645158 h 1684262"/>
              <a:gd name="connsiteX200" fmla="*/ 536108 w 1206769"/>
              <a:gd name="connsiteY200" fmla="*/ 1644968 h 1684262"/>
              <a:gd name="connsiteX201" fmla="*/ 616785 w 1206769"/>
              <a:gd name="connsiteY201" fmla="*/ 1564196 h 1684262"/>
              <a:gd name="connsiteX202" fmla="*/ 555349 w 1206769"/>
              <a:gd name="connsiteY202" fmla="*/ 1541145 h 1684262"/>
              <a:gd name="connsiteX203" fmla="*/ 638597 w 1206769"/>
              <a:gd name="connsiteY203" fmla="*/ 1493520 h 1684262"/>
              <a:gd name="connsiteX204" fmla="*/ 739848 w 1206769"/>
              <a:gd name="connsiteY204" fmla="*/ 1525715 h 1684262"/>
              <a:gd name="connsiteX205" fmla="*/ 616785 w 1206769"/>
              <a:gd name="connsiteY205" fmla="*/ 1564386 h 1684262"/>
              <a:gd name="connsiteX206" fmla="*/ 616785 w 1206769"/>
              <a:gd name="connsiteY206" fmla="*/ 1564196 h 1684262"/>
              <a:gd name="connsiteX207" fmla="*/ 752231 w 1206769"/>
              <a:gd name="connsiteY207" fmla="*/ 1664779 h 1684262"/>
              <a:gd name="connsiteX208" fmla="*/ 739658 w 1206769"/>
              <a:gd name="connsiteY208" fmla="*/ 1664779 h 1684262"/>
              <a:gd name="connsiteX209" fmla="*/ 731180 w 1206769"/>
              <a:gd name="connsiteY209" fmla="*/ 1664779 h 1684262"/>
              <a:gd name="connsiteX210" fmla="*/ 727561 w 1206769"/>
              <a:gd name="connsiteY210" fmla="*/ 1664779 h 1684262"/>
              <a:gd name="connsiteX211" fmla="*/ 713750 w 1206769"/>
              <a:gd name="connsiteY211" fmla="*/ 1666780 h 1684262"/>
              <a:gd name="connsiteX212" fmla="*/ 704225 w 1206769"/>
              <a:gd name="connsiteY212" fmla="*/ 1665256 h 1684262"/>
              <a:gd name="connsiteX213" fmla="*/ 705558 w 1206769"/>
              <a:gd name="connsiteY213" fmla="*/ 1667733 h 1684262"/>
              <a:gd name="connsiteX214" fmla="*/ 790045 w 1206769"/>
              <a:gd name="connsiteY214" fmla="*/ 1610106 h 1684262"/>
              <a:gd name="connsiteX215" fmla="*/ 752231 w 1206769"/>
              <a:gd name="connsiteY215" fmla="*/ 1664970 h 1684262"/>
              <a:gd name="connsiteX216" fmla="*/ 752231 w 1206769"/>
              <a:gd name="connsiteY216" fmla="*/ 1664779 h 1684262"/>
              <a:gd name="connsiteX217" fmla="*/ 857863 w 1206769"/>
              <a:gd name="connsiteY217" fmla="*/ 1591056 h 1684262"/>
              <a:gd name="connsiteX218" fmla="*/ 838813 w 1206769"/>
              <a:gd name="connsiteY218" fmla="*/ 1568958 h 1684262"/>
              <a:gd name="connsiteX219" fmla="*/ 836146 w 1206769"/>
              <a:gd name="connsiteY219" fmla="*/ 1564291 h 1684262"/>
              <a:gd name="connsiteX220" fmla="*/ 955179 w 1206769"/>
              <a:gd name="connsiteY220" fmla="*/ 1500720 h 1684262"/>
              <a:gd name="connsiteX221" fmla="*/ 1066493 w 1206769"/>
              <a:gd name="connsiteY221" fmla="*/ 1492065 h 1684262"/>
              <a:gd name="connsiteX222" fmla="*/ 857863 w 1206769"/>
              <a:gd name="connsiteY222" fmla="*/ 1591247 h 1684262"/>
              <a:gd name="connsiteX223" fmla="*/ 857863 w 1206769"/>
              <a:gd name="connsiteY223" fmla="*/ 1591056 h 1684262"/>
              <a:gd name="connsiteX224" fmla="*/ 1054979 w 1206769"/>
              <a:gd name="connsiteY224" fmla="*/ 1445037 h 1684262"/>
              <a:gd name="connsiteX225" fmla="*/ 916632 w 1206769"/>
              <a:gd name="connsiteY225" fmla="*/ 1468184 h 1684262"/>
              <a:gd name="connsiteX226" fmla="*/ 1028170 w 1206769"/>
              <a:gd name="connsiteY226" fmla="*/ 1445228 h 1684262"/>
              <a:gd name="connsiteX227" fmla="*/ 1054979 w 1206769"/>
              <a:gd name="connsiteY227" fmla="*/ 1445037 h 1684262"/>
              <a:gd name="connsiteX228" fmla="*/ 862816 w 1206769"/>
              <a:gd name="connsiteY228" fmla="*/ 1410462 h 1684262"/>
              <a:gd name="connsiteX229" fmla="*/ 647551 w 1206769"/>
              <a:gd name="connsiteY229" fmla="*/ 1448562 h 1684262"/>
              <a:gd name="connsiteX230" fmla="*/ 862816 w 1206769"/>
              <a:gd name="connsiteY230" fmla="*/ 1410653 h 1684262"/>
              <a:gd name="connsiteX231" fmla="*/ 862816 w 1206769"/>
              <a:gd name="connsiteY231" fmla="*/ 1410462 h 1684262"/>
              <a:gd name="connsiteX232" fmla="*/ 689842 w 1206769"/>
              <a:gd name="connsiteY232" fmla="*/ 1391412 h 1684262"/>
              <a:gd name="connsiteX233" fmla="*/ 924347 w 1206769"/>
              <a:gd name="connsiteY233" fmla="*/ 1306830 h 1684262"/>
              <a:gd name="connsiteX234" fmla="*/ 689842 w 1206769"/>
              <a:gd name="connsiteY234" fmla="*/ 1391412 h 1684262"/>
              <a:gd name="connsiteX235" fmla="*/ 1162663 w 1206769"/>
              <a:gd name="connsiteY235" fmla="*/ 1057085 h 1684262"/>
              <a:gd name="connsiteX236" fmla="*/ 1148756 w 1206769"/>
              <a:gd name="connsiteY236" fmla="*/ 1134428 h 1684262"/>
              <a:gd name="connsiteX237" fmla="*/ 1066841 w 1206769"/>
              <a:gd name="connsiteY237" fmla="*/ 1139762 h 1684262"/>
              <a:gd name="connsiteX238" fmla="*/ 1035790 w 1206769"/>
              <a:gd name="connsiteY238" fmla="*/ 1087755 h 1684262"/>
              <a:gd name="connsiteX239" fmla="*/ 1162663 w 1206769"/>
              <a:gd name="connsiteY239" fmla="*/ 1057085 h 1684262"/>
              <a:gd name="connsiteX240" fmla="*/ 987913 w 1206769"/>
              <a:gd name="connsiteY240" fmla="*/ 1181170 h 1684262"/>
              <a:gd name="connsiteX241" fmla="*/ 958923 w 1206769"/>
              <a:gd name="connsiteY241" fmla="*/ 1264444 h 1684262"/>
              <a:gd name="connsiteX242" fmla="*/ 905107 w 1206769"/>
              <a:gd name="connsiteY242" fmla="*/ 1118330 h 1684262"/>
              <a:gd name="connsiteX243" fmla="*/ 987913 w 1206769"/>
              <a:gd name="connsiteY243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5881 w 1206769"/>
              <a:gd name="connsiteY15" fmla="*/ 661511 h 1684262"/>
              <a:gd name="connsiteX16" fmla="*/ 1065794 w 1206769"/>
              <a:gd name="connsiteY16" fmla="*/ 651415 h 1684262"/>
              <a:gd name="connsiteX17" fmla="*/ 1073223 w 1206769"/>
              <a:gd name="connsiteY17" fmla="*/ 652653 h 1684262"/>
              <a:gd name="connsiteX18" fmla="*/ 1086272 w 1206769"/>
              <a:gd name="connsiteY18" fmla="*/ 660654 h 1684262"/>
              <a:gd name="connsiteX19" fmla="*/ 1102560 w 1206769"/>
              <a:gd name="connsiteY19" fmla="*/ 657701 h 1684262"/>
              <a:gd name="connsiteX20" fmla="*/ 739848 w 1206769"/>
              <a:gd name="connsiteY20" fmla="*/ 595694 h 1684262"/>
              <a:gd name="connsiteX21" fmla="*/ 716893 w 1206769"/>
              <a:gd name="connsiteY21" fmla="*/ 318992 h 1684262"/>
              <a:gd name="connsiteX22" fmla="*/ 920537 w 1206769"/>
              <a:gd name="connsiteY22" fmla="*/ 246031 h 1684262"/>
              <a:gd name="connsiteX23" fmla="*/ 682412 w 1206769"/>
              <a:gd name="connsiteY23" fmla="*/ 238316 h 1684262"/>
              <a:gd name="connsiteX24" fmla="*/ 928538 w 1206769"/>
              <a:gd name="connsiteY24" fmla="*/ 226790 h 1684262"/>
              <a:gd name="connsiteX25" fmla="*/ 720893 w 1206769"/>
              <a:gd name="connsiteY25" fmla="*/ 196025 h 1684262"/>
              <a:gd name="connsiteX26" fmla="*/ 736229 w 1206769"/>
              <a:gd name="connsiteY26" fmla="*/ 49911 h 1684262"/>
              <a:gd name="connsiteX27" fmla="*/ 663267 w 1206769"/>
              <a:gd name="connsiteY27" fmla="*/ 0 h 1684262"/>
              <a:gd name="connsiteX28" fmla="*/ 625167 w 1206769"/>
              <a:gd name="connsiteY28" fmla="*/ 103727 h 1684262"/>
              <a:gd name="connsiteX29" fmla="*/ 625167 w 1206769"/>
              <a:gd name="connsiteY29" fmla="*/ 288322 h 1684262"/>
              <a:gd name="connsiteX30" fmla="*/ 336845 w 1206769"/>
              <a:gd name="connsiteY30" fmla="*/ 261366 h 1684262"/>
              <a:gd name="connsiteX31" fmla="*/ 367611 w 1206769"/>
              <a:gd name="connsiteY31" fmla="*/ 307467 h 1684262"/>
              <a:gd name="connsiteX32" fmla="*/ 579066 w 1206769"/>
              <a:gd name="connsiteY32" fmla="*/ 615029 h 1684262"/>
              <a:gd name="connsiteX33" fmla="*/ 263884 w 1206769"/>
              <a:gd name="connsiteY33" fmla="*/ 511207 h 1684262"/>
              <a:gd name="connsiteX34" fmla="*/ 233118 w 1206769"/>
              <a:gd name="connsiteY34" fmla="*/ 714947 h 1684262"/>
              <a:gd name="connsiteX35" fmla="*/ 532965 w 1206769"/>
              <a:gd name="connsiteY35" fmla="*/ 807149 h 1684262"/>
              <a:gd name="connsiteX36" fmla="*/ 513915 w 1206769"/>
              <a:gd name="connsiteY36" fmla="*/ 803339 h 1684262"/>
              <a:gd name="connsiteX37" fmla="*/ 502390 w 1206769"/>
              <a:gd name="connsiteY37" fmla="*/ 791813 h 1684262"/>
              <a:gd name="connsiteX38" fmla="*/ 464290 w 1206769"/>
              <a:gd name="connsiteY38" fmla="*/ 772763 h 1684262"/>
              <a:gd name="connsiteX39" fmla="*/ 375231 w 1206769"/>
              <a:gd name="connsiteY39" fmla="*/ 788670 h 1684262"/>
              <a:gd name="connsiteX40" fmla="*/ 418189 w 1206769"/>
              <a:gd name="connsiteY40" fmla="*/ 826770 h 1684262"/>
              <a:gd name="connsiteX41" fmla="*/ 333607 w 1206769"/>
              <a:gd name="connsiteY41" fmla="*/ 826770 h 1684262"/>
              <a:gd name="connsiteX42" fmla="*/ 276457 w 1206769"/>
              <a:gd name="connsiteY42" fmla="*/ 857536 h 1684262"/>
              <a:gd name="connsiteX43" fmla="*/ 288458 w 1206769"/>
              <a:gd name="connsiteY43" fmla="*/ 766001 h 1684262"/>
              <a:gd name="connsiteX44" fmla="*/ 138059 w 1206769"/>
              <a:gd name="connsiteY44" fmla="*/ 911352 h 1684262"/>
              <a:gd name="connsiteX45" fmla="*/ 237976 w 1206769"/>
              <a:gd name="connsiteY45" fmla="*/ 961358 h 1684262"/>
              <a:gd name="connsiteX46" fmla="*/ 75102 w 1206769"/>
              <a:gd name="connsiteY46" fmla="*/ 1025783 h 1684262"/>
              <a:gd name="connsiteX47" fmla="*/ 80432 w 1206769"/>
              <a:gd name="connsiteY47" fmla="*/ 915162 h 1684262"/>
              <a:gd name="connsiteX48" fmla="*/ 91958 w 1206769"/>
              <a:gd name="connsiteY48" fmla="*/ 1107377 h 1684262"/>
              <a:gd name="connsiteX49" fmla="*/ 214925 w 1206769"/>
              <a:gd name="connsiteY49" fmla="*/ 1157383 h 1684262"/>
              <a:gd name="connsiteX50" fmla="*/ 322463 w 1206769"/>
              <a:gd name="connsiteY50" fmla="*/ 1240346 h 1684262"/>
              <a:gd name="connsiteX51" fmla="*/ 309794 w 1206769"/>
              <a:gd name="connsiteY51" fmla="*/ 1240346 h 1684262"/>
              <a:gd name="connsiteX52" fmla="*/ 311699 w 1206769"/>
              <a:gd name="connsiteY52" fmla="*/ 1248728 h 1684262"/>
              <a:gd name="connsiteX53" fmla="*/ 310842 w 1206769"/>
              <a:gd name="connsiteY53" fmla="*/ 1254824 h 1684262"/>
              <a:gd name="connsiteX54" fmla="*/ 309223 w 1206769"/>
              <a:gd name="connsiteY54" fmla="*/ 1259396 h 1684262"/>
              <a:gd name="connsiteX55" fmla="*/ 301317 w 1206769"/>
              <a:gd name="connsiteY55" fmla="*/ 1268063 h 1684262"/>
              <a:gd name="connsiteX56" fmla="*/ 283886 w 1206769"/>
              <a:gd name="connsiteY56" fmla="*/ 1268063 h 1684262"/>
              <a:gd name="connsiteX57" fmla="*/ 284934 w 1206769"/>
              <a:gd name="connsiteY57" fmla="*/ 1275207 h 1684262"/>
              <a:gd name="connsiteX58" fmla="*/ 395615 w 1206769"/>
              <a:gd name="connsiteY58" fmla="*/ 1319117 h 1684262"/>
              <a:gd name="connsiteX59" fmla="*/ 257026 w 1206769"/>
              <a:gd name="connsiteY59" fmla="*/ 1309592 h 1684262"/>
              <a:gd name="connsiteX60" fmla="*/ 257026 w 1206769"/>
              <a:gd name="connsiteY60" fmla="*/ 1309592 h 1684262"/>
              <a:gd name="connsiteX61" fmla="*/ 248263 w 1206769"/>
              <a:gd name="connsiteY61" fmla="*/ 1308259 h 1684262"/>
              <a:gd name="connsiteX62" fmla="*/ 247691 w 1206769"/>
              <a:gd name="connsiteY62" fmla="*/ 1308735 h 1684262"/>
              <a:gd name="connsiteX63" fmla="*/ 229880 w 1206769"/>
              <a:gd name="connsiteY63" fmla="*/ 1312259 h 1684262"/>
              <a:gd name="connsiteX64" fmla="*/ 146155 w 1206769"/>
              <a:gd name="connsiteY64" fmla="*/ 1230344 h 1684262"/>
              <a:gd name="connsiteX65" fmla="*/ 115389 w 1206769"/>
              <a:gd name="connsiteY65" fmla="*/ 1430369 h 1684262"/>
              <a:gd name="connsiteX66" fmla="*/ 349799 w 1206769"/>
              <a:gd name="connsiteY66" fmla="*/ 1480280 h 1684262"/>
              <a:gd name="connsiteX67" fmla="*/ 299507 w 1206769"/>
              <a:gd name="connsiteY67" fmla="*/ 1464659 h 1684262"/>
              <a:gd name="connsiteX68" fmla="*/ 321034 w 1206769"/>
              <a:gd name="connsiteY68" fmla="*/ 1477042 h 1684262"/>
              <a:gd name="connsiteX69" fmla="*/ 330559 w 1206769"/>
              <a:gd name="connsiteY69" fmla="*/ 1484376 h 1684262"/>
              <a:gd name="connsiteX70" fmla="*/ 388280 w 1206769"/>
              <a:gd name="connsiteY70" fmla="*/ 1545717 h 1684262"/>
              <a:gd name="connsiteX71" fmla="*/ 348847 w 1206769"/>
              <a:gd name="connsiteY71" fmla="*/ 1542479 h 1684262"/>
              <a:gd name="connsiteX72" fmla="*/ 255883 w 1206769"/>
              <a:gd name="connsiteY72" fmla="*/ 1502664 h 1684262"/>
              <a:gd name="connsiteX73" fmla="*/ 255883 w 1206769"/>
              <a:gd name="connsiteY73" fmla="*/ 1502664 h 1684262"/>
              <a:gd name="connsiteX74" fmla="*/ 239976 w 1206769"/>
              <a:gd name="connsiteY74" fmla="*/ 1484281 h 1684262"/>
              <a:gd name="connsiteX75" fmla="*/ 203495 w 1206769"/>
              <a:gd name="connsiteY75" fmla="*/ 1484281 h 1684262"/>
              <a:gd name="connsiteX76" fmla="*/ 187303 w 1206769"/>
              <a:gd name="connsiteY76" fmla="*/ 1499140 h 1684262"/>
              <a:gd name="connsiteX77" fmla="*/ 490674 w 1206769"/>
              <a:gd name="connsiteY77" fmla="*/ 1673352 h 1684262"/>
              <a:gd name="connsiteX78" fmla="*/ 757374 w 1206769"/>
              <a:gd name="connsiteY78" fmla="*/ 1682401 h 1684262"/>
              <a:gd name="connsiteX79" fmla="*/ 988070 w 1206769"/>
              <a:gd name="connsiteY79" fmla="*/ 1594485 h 1684262"/>
              <a:gd name="connsiteX80" fmla="*/ 1152566 w 1206769"/>
              <a:gd name="connsiteY80" fmla="*/ 1394460 h 1684262"/>
              <a:gd name="connsiteX81" fmla="*/ 918822 w 1206769"/>
              <a:gd name="connsiteY81" fmla="*/ 1363507 h 1684262"/>
              <a:gd name="connsiteX82" fmla="*/ 802904 w 1206769"/>
              <a:gd name="connsiteY82" fmla="*/ 1350454 h 1684262"/>
              <a:gd name="connsiteX83" fmla="*/ 841956 w 1206769"/>
              <a:gd name="connsiteY83" fmla="*/ 1326547 h 1684262"/>
              <a:gd name="connsiteX84" fmla="*/ 1018286 w 1206769"/>
              <a:gd name="connsiteY84" fmla="*/ 1315425 h 1684262"/>
              <a:gd name="connsiteX85" fmla="*/ 980354 w 1206769"/>
              <a:gd name="connsiteY85" fmla="*/ 1268921 h 1684262"/>
              <a:gd name="connsiteX86" fmla="*/ 1091488 w 1206769"/>
              <a:gd name="connsiteY86" fmla="*/ 1221043 h 1684262"/>
              <a:gd name="connsiteX87" fmla="*/ 911203 w 1206769"/>
              <a:gd name="connsiteY87" fmla="*/ 1022890 h 1684262"/>
              <a:gd name="connsiteX88" fmla="*/ 1193429 w 1206769"/>
              <a:gd name="connsiteY88" fmla="*/ 899446 h 1684262"/>
              <a:gd name="connsiteX89" fmla="*/ 759089 w 1206769"/>
              <a:gd name="connsiteY89" fmla="*/ 61246 h 1684262"/>
              <a:gd name="connsiteX90" fmla="*/ 720989 w 1206769"/>
              <a:gd name="connsiteY90" fmla="*/ 145828 h 1684262"/>
              <a:gd name="connsiteX91" fmla="*/ 759089 w 1206769"/>
              <a:gd name="connsiteY91" fmla="*/ 61436 h 1684262"/>
              <a:gd name="connsiteX92" fmla="*/ 759089 w 1206769"/>
              <a:gd name="connsiteY92" fmla="*/ 61246 h 1684262"/>
              <a:gd name="connsiteX93" fmla="*/ 363611 w 1206769"/>
              <a:gd name="connsiteY93" fmla="*/ 545783 h 1684262"/>
              <a:gd name="connsiteX94" fmla="*/ 348275 w 1206769"/>
              <a:gd name="connsiteY94" fmla="*/ 553498 h 1684262"/>
              <a:gd name="connsiteX95" fmla="*/ 363611 w 1206769"/>
              <a:gd name="connsiteY95" fmla="*/ 545783 h 1684262"/>
              <a:gd name="connsiteX96" fmla="*/ 232451 w 1206769"/>
              <a:gd name="connsiteY96" fmla="*/ 523113 h 1684262"/>
              <a:gd name="connsiteX97" fmla="*/ 254694 w 1206769"/>
              <a:gd name="connsiteY97" fmla="*/ 664096 h 1684262"/>
              <a:gd name="connsiteX98" fmla="*/ 232451 w 1206769"/>
              <a:gd name="connsiteY98" fmla="*/ 523113 h 1684262"/>
              <a:gd name="connsiteX99" fmla="*/ 340084 w 1206769"/>
              <a:gd name="connsiteY99" fmla="*/ 692277 h 1684262"/>
              <a:gd name="connsiteX100" fmla="*/ 470767 w 1206769"/>
              <a:gd name="connsiteY100" fmla="*/ 684562 h 1684262"/>
              <a:gd name="connsiteX101" fmla="*/ 340084 w 1206769"/>
              <a:gd name="connsiteY101" fmla="*/ 691896 h 1684262"/>
              <a:gd name="connsiteX102" fmla="*/ 340084 w 1206769"/>
              <a:gd name="connsiteY102" fmla="*/ 692277 h 1684262"/>
              <a:gd name="connsiteX103" fmla="*/ 382375 w 1206769"/>
              <a:gd name="connsiteY103" fmla="*/ 615410 h 1684262"/>
              <a:gd name="connsiteX104" fmla="*/ 516868 w 1206769"/>
              <a:gd name="connsiteY104" fmla="*/ 688372 h 1684262"/>
              <a:gd name="connsiteX105" fmla="*/ 382661 w 1206769"/>
              <a:gd name="connsiteY105" fmla="*/ 615029 h 1684262"/>
              <a:gd name="connsiteX106" fmla="*/ 382375 w 1206769"/>
              <a:gd name="connsiteY106" fmla="*/ 615410 h 1684262"/>
              <a:gd name="connsiteX107" fmla="*/ 201400 w 1206769"/>
              <a:gd name="connsiteY107" fmla="*/ 907542 h 1684262"/>
              <a:gd name="connsiteX108" fmla="*/ 163300 w 1206769"/>
              <a:gd name="connsiteY108" fmla="*/ 838295 h 1684262"/>
              <a:gd name="connsiteX109" fmla="*/ 201686 w 1206769"/>
              <a:gd name="connsiteY109" fmla="*/ 907161 h 1684262"/>
              <a:gd name="connsiteX110" fmla="*/ 201400 w 1206769"/>
              <a:gd name="connsiteY110" fmla="*/ 907542 h 1684262"/>
              <a:gd name="connsiteX111" fmla="*/ 97811 w 1206769"/>
              <a:gd name="connsiteY111" fmla="*/ 1285557 h 1684262"/>
              <a:gd name="connsiteX112" fmla="*/ 123279 w 1206769"/>
              <a:gd name="connsiteY112" fmla="*/ 1264178 h 1684262"/>
              <a:gd name="connsiteX113" fmla="*/ 231975 w 1206769"/>
              <a:gd name="connsiteY113" fmla="*/ 1341501 h 1684262"/>
              <a:gd name="connsiteX114" fmla="*/ 97811 w 1206769"/>
              <a:gd name="connsiteY114" fmla="*/ 1285557 h 1684262"/>
              <a:gd name="connsiteX115" fmla="*/ 232928 w 1206769"/>
              <a:gd name="connsiteY115" fmla="*/ 1376077 h 1684262"/>
              <a:gd name="connsiteX116" fmla="*/ 279029 w 1206769"/>
              <a:gd name="connsiteY116" fmla="*/ 1379887 h 1684262"/>
              <a:gd name="connsiteX117" fmla="*/ 232451 w 1206769"/>
              <a:gd name="connsiteY117" fmla="*/ 1376077 h 1684262"/>
              <a:gd name="connsiteX118" fmla="*/ 232928 w 1206769"/>
              <a:gd name="connsiteY118" fmla="*/ 1376077 h 1684262"/>
              <a:gd name="connsiteX119" fmla="*/ 856244 w 1206769"/>
              <a:gd name="connsiteY119" fmla="*/ 715613 h 1684262"/>
              <a:gd name="connsiteX120" fmla="*/ 817635 w 1206769"/>
              <a:gd name="connsiteY120" fmla="*/ 708913 h 1684262"/>
              <a:gd name="connsiteX121" fmla="*/ 721084 w 1206769"/>
              <a:gd name="connsiteY121" fmla="*/ 657225 h 1684262"/>
              <a:gd name="connsiteX122" fmla="*/ 855767 w 1206769"/>
              <a:gd name="connsiteY122" fmla="*/ 715613 h 1684262"/>
              <a:gd name="connsiteX123" fmla="*/ 856244 w 1206769"/>
              <a:gd name="connsiteY123" fmla="*/ 715613 h 1684262"/>
              <a:gd name="connsiteX124" fmla="*/ 663458 w 1206769"/>
              <a:gd name="connsiteY124" fmla="*/ 722662 h 1684262"/>
              <a:gd name="connsiteX125" fmla="*/ 644408 w 1206769"/>
              <a:gd name="connsiteY125" fmla="*/ 807149 h 1684262"/>
              <a:gd name="connsiteX126" fmla="*/ 662981 w 1206769"/>
              <a:gd name="connsiteY126" fmla="*/ 723138 h 1684262"/>
              <a:gd name="connsiteX127" fmla="*/ 663458 w 1206769"/>
              <a:gd name="connsiteY127" fmla="*/ 722662 h 1684262"/>
              <a:gd name="connsiteX128" fmla="*/ 628882 w 1206769"/>
              <a:gd name="connsiteY128" fmla="*/ 753332 h 1684262"/>
              <a:gd name="connsiteX129" fmla="*/ 655742 w 1206769"/>
              <a:gd name="connsiteY129" fmla="*/ 726472 h 1684262"/>
              <a:gd name="connsiteX130" fmla="*/ 628406 w 1206769"/>
              <a:gd name="connsiteY130" fmla="*/ 753332 h 1684262"/>
              <a:gd name="connsiteX131" fmla="*/ 628882 w 1206769"/>
              <a:gd name="connsiteY131" fmla="*/ 753332 h 1684262"/>
              <a:gd name="connsiteX132" fmla="*/ 771090 w 1206769"/>
              <a:gd name="connsiteY132" fmla="*/ 757237 h 1684262"/>
              <a:gd name="connsiteX133" fmla="*/ 690318 w 1206769"/>
              <a:gd name="connsiteY133" fmla="*/ 822579 h 1684262"/>
              <a:gd name="connsiteX134" fmla="*/ 770614 w 1206769"/>
              <a:gd name="connsiteY134" fmla="*/ 757237 h 1684262"/>
              <a:gd name="connsiteX135" fmla="*/ 771090 w 1206769"/>
              <a:gd name="connsiteY135" fmla="*/ 757237 h 1684262"/>
              <a:gd name="connsiteX136" fmla="*/ 759565 w 1206769"/>
              <a:gd name="connsiteY136" fmla="*/ 538162 h 1684262"/>
              <a:gd name="connsiteX137" fmla="*/ 851767 w 1206769"/>
              <a:gd name="connsiteY137" fmla="*/ 480536 h 1684262"/>
              <a:gd name="connsiteX138" fmla="*/ 759089 w 1206769"/>
              <a:gd name="connsiteY138" fmla="*/ 538067 h 1684262"/>
              <a:gd name="connsiteX139" fmla="*/ 759565 w 1206769"/>
              <a:gd name="connsiteY139" fmla="*/ 538162 h 1684262"/>
              <a:gd name="connsiteX140" fmla="*/ 877961 w 1206769"/>
              <a:gd name="connsiteY140" fmla="*/ 342138 h 1684262"/>
              <a:gd name="connsiteX141" fmla="*/ 812619 w 1206769"/>
              <a:gd name="connsiteY141" fmla="*/ 442055 h 1684262"/>
              <a:gd name="connsiteX142" fmla="*/ 877961 w 1206769"/>
              <a:gd name="connsiteY142" fmla="*/ 342138 h 1684262"/>
              <a:gd name="connsiteX143" fmla="*/ 681841 w 1206769"/>
              <a:gd name="connsiteY143" fmla="*/ 323088 h 1684262"/>
              <a:gd name="connsiteX144" fmla="*/ 758803 w 1206769"/>
              <a:gd name="connsiteY144" fmla="*/ 430816 h 1684262"/>
              <a:gd name="connsiteX145" fmla="*/ 643455 w 1206769"/>
              <a:gd name="connsiteY145" fmla="*/ 396145 h 1684262"/>
              <a:gd name="connsiteX146" fmla="*/ 639550 w 1206769"/>
              <a:gd name="connsiteY146" fmla="*/ 438436 h 1684262"/>
              <a:gd name="connsiteX147" fmla="*/ 682127 w 1206769"/>
              <a:gd name="connsiteY147" fmla="*/ 323088 h 1684262"/>
              <a:gd name="connsiteX148" fmla="*/ 681841 w 1206769"/>
              <a:gd name="connsiteY148" fmla="*/ 323088 h 1684262"/>
              <a:gd name="connsiteX149" fmla="*/ 351323 w 1206769"/>
              <a:gd name="connsiteY149" fmla="*/ 219361 h 1684262"/>
              <a:gd name="connsiteX150" fmla="*/ 383994 w 1206769"/>
              <a:gd name="connsiteY150" fmla="*/ 183070 h 1684262"/>
              <a:gd name="connsiteX151" fmla="*/ 403711 w 1206769"/>
              <a:gd name="connsiteY151" fmla="*/ 175069 h 1684262"/>
              <a:gd name="connsiteX152" fmla="*/ 411331 w 1206769"/>
              <a:gd name="connsiteY152" fmla="*/ 176117 h 1684262"/>
              <a:gd name="connsiteX153" fmla="*/ 569351 w 1206769"/>
              <a:gd name="connsiteY153" fmla="*/ 242792 h 1684262"/>
              <a:gd name="connsiteX154" fmla="*/ 569922 w 1206769"/>
              <a:gd name="connsiteY154" fmla="*/ 242792 h 1684262"/>
              <a:gd name="connsiteX155" fmla="*/ 558873 w 1206769"/>
              <a:gd name="connsiteY155" fmla="*/ 299942 h 1684262"/>
              <a:gd name="connsiteX156" fmla="*/ 351609 w 1206769"/>
              <a:gd name="connsiteY156" fmla="*/ 219075 h 1684262"/>
              <a:gd name="connsiteX157" fmla="*/ 351323 w 1206769"/>
              <a:gd name="connsiteY157" fmla="*/ 219361 h 1684262"/>
              <a:gd name="connsiteX158" fmla="*/ 470767 w 1206769"/>
              <a:gd name="connsiteY158" fmla="*/ 361188 h 1684262"/>
              <a:gd name="connsiteX159" fmla="*/ 566874 w 1206769"/>
              <a:gd name="connsiteY159" fmla="*/ 503396 h 1684262"/>
              <a:gd name="connsiteX160" fmla="*/ 470767 w 1206769"/>
              <a:gd name="connsiteY160" fmla="*/ 361188 h 1684262"/>
              <a:gd name="connsiteX161" fmla="*/ 632216 w 1206769"/>
              <a:gd name="connsiteY161" fmla="*/ 453485 h 1684262"/>
              <a:gd name="connsiteX162" fmla="*/ 699367 w 1206769"/>
              <a:gd name="connsiteY162" fmla="*/ 515112 h 1684262"/>
              <a:gd name="connsiteX163" fmla="*/ 759089 w 1206769"/>
              <a:gd name="connsiteY163" fmla="*/ 438055 h 1684262"/>
              <a:gd name="connsiteX164" fmla="*/ 678317 w 1206769"/>
              <a:gd name="connsiteY164" fmla="*/ 611029 h 1684262"/>
              <a:gd name="connsiteX165" fmla="*/ 640217 w 1206769"/>
              <a:gd name="connsiteY165" fmla="*/ 587978 h 1684262"/>
              <a:gd name="connsiteX166" fmla="*/ 632216 w 1206769"/>
              <a:gd name="connsiteY166" fmla="*/ 453581 h 1684262"/>
              <a:gd name="connsiteX167" fmla="*/ 632216 w 1206769"/>
              <a:gd name="connsiteY167" fmla="*/ 453485 h 1684262"/>
              <a:gd name="connsiteX168" fmla="*/ 686032 w 1206769"/>
              <a:gd name="connsiteY168" fmla="*/ 837819 h 1684262"/>
              <a:gd name="connsiteX169" fmla="*/ 628310 w 1206769"/>
              <a:gd name="connsiteY169" fmla="*/ 930116 h 1684262"/>
              <a:gd name="connsiteX170" fmla="*/ 686032 w 1206769"/>
              <a:gd name="connsiteY170" fmla="*/ 837914 h 1684262"/>
              <a:gd name="connsiteX171" fmla="*/ 686032 w 1206769"/>
              <a:gd name="connsiteY171" fmla="*/ 837819 h 1684262"/>
              <a:gd name="connsiteX172" fmla="*/ 743658 w 1206769"/>
              <a:gd name="connsiteY172" fmla="*/ 1291400 h 1684262"/>
              <a:gd name="connsiteX173" fmla="*/ 547634 w 1206769"/>
              <a:gd name="connsiteY173" fmla="*/ 1206818 h 1684262"/>
              <a:gd name="connsiteX174" fmla="*/ 573446 w 1206769"/>
              <a:gd name="connsiteY174" fmla="*/ 1222439 h 1684262"/>
              <a:gd name="connsiteX175" fmla="*/ 603450 w 1206769"/>
              <a:gd name="connsiteY175" fmla="*/ 1227487 h 1684262"/>
              <a:gd name="connsiteX176" fmla="*/ 743658 w 1206769"/>
              <a:gd name="connsiteY176" fmla="*/ 1291495 h 1684262"/>
              <a:gd name="connsiteX177" fmla="*/ 743658 w 1206769"/>
              <a:gd name="connsiteY177" fmla="*/ 1291400 h 1684262"/>
              <a:gd name="connsiteX178" fmla="*/ 578399 w 1206769"/>
              <a:gd name="connsiteY178" fmla="*/ 945452 h 1684262"/>
              <a:gd name="connsiteX179" fmla="*/ 689842 w 1206769"/>
              <a:gd name="connsiteY179" fmla="*/ 1122236 h 1684262"/>
              <a:gd name="connsiteX180" fmla="*/ 578399 w 1206769"/>
              <a:gd name="connsiteY180" fmla="*/ 945547 h 1684262"/>
              <a:gd name="connsiteX181" fmla="*/ 578399 w 1206769"/>
              <a:gd name="connsiteY181" fmla="*/ 945452 h 1684262"/>
              <a:gd name="connsiteX182" fmla="*/ 351609 w 1206769"/>
              <a:gd name="connsiteY182" fmla="*/ 1045464 h 1684262"/>
              <a:gd name="connsiteX183" fmla="*/ 382375 w 1206769"/>
              <a:gd name="connsiteY183" fmla="*/ 887825 h 1684262"/>
              <a:gd name="connsiteX184" fmla="*/ 351609 w 1206769"/>
              <a:gd name="connsiteY184" fmla="*/ 1045559 h 1684262"/>
              <a:gd name="connsiteX185" fmla="*/ 351609 w 1206769"/>
              <a:gd name="connsiteY185" fmla="*/ 1045464 h 1684262"/>
              <a:gd name="connsiteX186" fmla="*/ 420761 w 1206769"/>
              <a:gd name="connsiteY186" fmla="*/ 1018413 h 1684262"/>
              <a:gd name="connsiteX187" fmla="*/ 605260 w 1206769"/>
              <a:gd name="connsiteY187" fmla="*/ 1180338 h 1684262"/>
              <a:gd name="connsiteX188" fmla="*/ 420761 w 1206769"/>
              <a:gd name="connsiteY188" fmla="*/ 1018413 h 1684262"/>
              <a:gd name="connsiteX189" fmla="*/ 366944 w 1206769"/>
              <a:gd name="connsiteY189" fmla="*/ 1414272 h 1684262"/>
              <a:gd name="connsiteX190" fmla="*/ 597640 w 1206769"/>
              <a:gd name="connsiteY190" fmla="*/ 1460468 h 1684262"/>
              <a:gd name="connsiteX191" fmla="*/ 366944 w 1206769"/>
              <a:gd name="connsiteY191" fmla="*/ 1414463 h 1684262"/>
              <a:gd name="connsiteX192" fmla="*/ 366944 w 1206769"/>
              <a:gd name="connsiteY192" fmla="*/ 1414272 h 1684262"/>
              <a:gd name="connsiteX193" fmla="*/ 536108 w 1206769"/>
              <a:gd name="connsiteY193" fmla="*/ 1644968 h 1684262"/>
              <a:gd name="connsiteX194" fmla="*/ 498008 w 1206769"/>
              <a:gd name="connsiteY194" fmla="*/ 1625918 h 1684262"/>
              <a:gd name="connsiteX195" fmla="*/ 471148 w 1206769"/>
              <a:gd name="connsiteY195" fmla="*/ 1618202 h 1684262"/>
              <a:gd name="connsiteX196" fmla="*/ 471148 w 1206769"/>
              <a:gd name="connsiteY196" fmla="*/ 1664399 h 1684262"/>
              <a:gd name="connsiteX197" fmla="*/ 401901 w 1206769"/>
              <a:gd name="connsiteY197" fmla="*/ 1579817 h 1684262"/>
              <a:gd name="connsiteX198" fmla="*/ 536108 w 1206769"/>
              <a:gd name="connsiteY198" fmla="*/ 1645158 h 1684262"/>
              <a:gd name="connsiteX199" fmla="*/ 536108 w 1206769"/>
              <a:gd name="connsiteY199" fmla="*/ 1644968 h 1684262"/>
              <a:gd name="connsiteX200" fmla="*/ 616785 w 1206769"/>
              <a:gd name="connsiteY200" fmla="*/ 1564196 h 1684262"/>
              <a:gd name="connsiteX201" fmla="*/ 555349 w 1206769"/>
              <a:gd name="connsiteY201" fmla="*/ 1541145 h 1684262"/>
              <a:gd name="connsiteX202" fmla="*/ 638597 w 1206769"/>
              <a:gd name="connsiteY202" fmla="*/ 1493520 h 1684262"/>
              <a:gd name="connsiteX203" fmla="*/ 739848 w 1206769"/>
              <a:gd name="connsiteY203" fmla="*/ 1525715 h 1684262"/>
              <a:gd name="connsiteX204" fmla="*/ 616785 w 1206769"/>
              <a:gd name="connsiteY204" fmla="*/ 1564386 h 1684262"/>
              <a:gd name="connsiteX205" fmla="*/ 616785 w 1206769"/>
              <a:gd name="connsiteY205" fmla="*/ 1564196 h 1684262"/>
              <a:gd name="connsiteX206" fmla="*/ 752231 w 1206769"/>
              <a:gd name="connsiteY206" fmla="*/ 1664779 h 1684262"/>
              <a:gd name="connsiteX207" fmla="*/ 739658 w 1206769"/>
              <a:gd name="connsiteY207" fmla="*/ 1664779 h 1684262"/>
              <a:gd name="connsiteX208" fmla="*/ 731180 w 1206769"/>
              <a:gd name="connsiteY208" fmla="*/ 1664779 h 1684262"/>
              <a:gd name="connsiteX209" fmla="*/ 727561 w 1206769"/>
              <a:gd name="connsiteY209" fmla="*/ 1664779 h 1684262"/>
              <a:gd name="connsiteX210" fmla="*/ 713750 w 1206769"/>
              <a:gd name="connsiteY210" fmla="*/ 1666780 h 1684262"/>
              <a:gd name="connsiteX211" fmla="*/ 704225 w 1206769"/>
              <a:gd name="connsiteY211" fmla="*/ 1665256 h 1684262"/>
              <a:gd name="connsiteX212" fmla="*/ 705558 w 1206769"/>
              <a:gd name="connsiteY212" fmla="*/ 1667733 h 1684262"/>
              <a:gd name="connsiteX213" fmla="*/ 790045 w 1206769"/>
              <a:gd name="connsiteY213" fmla="*/ 1610106 h 1684262"/>
              <a:gd name="connsiteX214" fmla="*/ 752231 w 1206769"/>
              <a:gd name="connsiteY214" fmla="*/ 1664970 h 1684262"/>
              <a:gd name="connsiteX215" fmla="*/ 752231 w 1206769"/>
              <a:gd name="connsiteY215" fmla="*/ 1664779 h 1684262"/>
              <a:gd name="connsiteX216" fmla="*/ 857863 w 1206769"/>
              <a:gd name="connsiteY216" fmla="*/ 1591056 h 1684262"/>
              <a:gd name="connsiteX217" fmla="*/ 838813 w 1206769"/>
              <a:gd name="connsiteY217" fmla="*/ 1568958 h 1684262"/>
              <a:gd name="connsiteX218" fmla="*/ 836146 w 1206769"/>
              <a:gd name="connsiteY218" fmla="*/ 1564291 h 1684262"/>
              <a:gd name="connsiteX219" fmla="*/ 955179 w 1206769"/>
              <a:gd name="connsiteY219" fmla="*/ 1500720 h 1684262"/>
              <a:gd name="connsiteX220" fmla="*/ 1066493 w 1206769"/>
              <a:gd name="connsiteY220" fmla="*/ 1492065 h 1684262"/>
              <a:gd name="connsiteX221" fmla="*/ 857863 w 1206769"/>
              <a:gd name="connsiteY221" fmla="*/ 1591247 h 1684262"/>
              <a:gd name="connsiteX222" fmla="*/ 857863 w 1206769"/>
              <a:gd name="connsiteY222" fmla="*/ 1591056 h 1684262"/>
              <a:gd name="connsiteX223" fmla="*/ 1054979 w 1206769"/>
              <a:gd name="connsiteY223" fmla="*/ 1445037 h 1684262"/>
              <a:gd name="connsiteX224" fmla="*/ 916632 w 1206769"/>
              <a:gd name="connsiteY224" fmla="*/ 1468184 h 1684262"/>
              <a:gd name="connsiteX225" fmla="*/ 1028170 w 1206769"/>
              <a:gd name="connsiteY225" fmla="*/ 1445228 h 1684262"/>
              <a:gd name="connsiteX226" fmla="*/ 1054979 w 1206769"/>
              <a:gd name="connsiteY226" fmla="*/ 1445037 h 1684262"/>
              <a:gd name="connsiteX227" fmla="*/ 862816 w 1206769"/>
              <a:gd name="connsiteY227" fmla="*/ 1410462 h 1684262"/>
              <a:gd name="connsiteX228" fmla="*/ 647551 w 1206769"/>
              <a:gd name="connsiteY228" fmla="*/ 1448562 h 1684262"/>
              <a:gd name="connsiteX229" fmla="*/ 862816 w 1206769"/>
              <a:gd name="connsiteY229" fmla="*/ 1410653 h 1684262"/>
              <a:gd name="connsiteX230" fmla="*/ 862816 w 1206769"/>
              <a:gd name="connsiteY230" fmla="*/ 1410462 h 1684262"/>
              <a:gd name="connsiteX231" fmla="*/ 689842 w 1206769"/>
              <a:gd name="connsiteY231" fmla="*/ 1391412 h 1684262"/>
              <a:gd name="connsiteX232" fmla="*/ 924347 w 1206769"/>
              <a:gd name="connsiteY232" fmla="*/ 1306830 h 1684262"/>
              <a:gd name="connsiteX233" fmla="*/ 689842 w 1206769"/>
              <a:gd name="connsiteY233" fmla="*/ 1391412 h 1684262"/>
              <a:gd name="connsiteX234" fmla="*/ 1162663 w 1206769"/>
              <a:gd name="connsiteY234" fmla="*/ 1057085 h 1684262"/>
              <a:gd name="connsiteX235" fmla="*/ 1148756 w 1206769"/>
              <a:gd name="connsiteY235" fmla="*/ 1134428 h 1684262"/>
              <a:gd name="connsiteX236" fmla="*/ 1066841 w 1206769"/>
              <a:gd name="connsiteY236" fmla="*/ 1139762 h 1684262"/>
              <a:gd name="connsiteX237" fmla="*/ 1035790 w 1206769"/>
              <a:gd name="connsiteY237" fmla="*/ 1087755 h 1684262"/>
              <a:gd name="connsiteX238" fmla="*/ 1162663 w 1206769"/>
              <a:gd name="connsiteY238" fmla="*/ 1057085 h 1684262"/>
              <a:gd name="connsiteX239" fmla="*/ 987913 w 1206769"/>
              <a:gd name="connsiteY239" fmla="*/ 1181170 h 1684262"/>
              <a:gd name="connsiteX240" fmla="*/ 958923 w 1206769"/>
              <a:gd name="connsiteY240" fmla="*/ 1264444 h 1684262"/>
              <a:gd name="connsiteX241" fmla="*/ 905107 w 1206769"/>
              <a:gd name="connsiteY241" fmla="*/ 1118330 h 1684262"/>
              <a:gd name="connsiteX242" fmla="*/ 987913 w 1206769"/>
              <a:gd name="connsiteY242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5881 w 1206769"/>
              <a:gd name="connsiteY15" fmla="*/ 661511 h 1684262"/>
              <a:gd name="connsiteX16" fmla="*/ 1065794 w 1206769"/>
              <a:gd name="connsiteY16" fmla="*/ 651415 h 1684262"/>
              <a:gd name="connsiteX17" fmla="*/ 1073223 w 1206769"/>
              <a:gd name="connsiteY17" fmla="*/ 652653 h 1684262"/>
              <a:gd name="connsiteX18" fmla="*/ 1102560 w 1206769"/>
              <a:gd name="connsiteY18" fmla="*/ 657701 h 1684262"/>
              <a:gd name="connsiteX19" fmla="*/ 739848 w 1206769"/>
              <a:gd name="connsiteY19" fmla="*/ 595694 h 1684262"/>
              <a:gd name="connsiteX20" fmla="*/ 716893 w 1206769"/>
              <a:gd name="connsiteY20" fmla="*/ 318992 h 1684262"/>
              <a:gd name="connsiteX21" fmla="*/ 920537 w 1206769"/>
              <a:gd name="connsiteY21" fmla="*/ 246031 h 1684262"/>
              <a:gd name="connsiteX22" fmla="*/ 682412 w 1206769"/>
              <a:gd name="connsiteY22" fmla="*/ 238316 h 1684262"/>
              <a:gd name="connsiteX23" fmla="*/ 928538 w 1206769"/>
              <a:gd name="connsiteY23" fmla="*/ 226790 h 1684262"/>
              <a:gd name="connsiteX24" fmla="*/ 720893 w 1206769"/>
              <a:gd name="connsiteY24" fmla="*/ 196025 h 1684262"/>
              <a:gd name="connsiteX25" fmla="*/ 736229 w 1206769"/>
              <a:gd name="connsiteY25" fmla="*/ 49911 h 1684262"/>
              <a:gd name="connsiteX26" fmla="*/ 663267 w 1206769"/>
              <a:gd name="connsiteY26" fmla="*/ 0 h 1684262"/>
              <a:gd name="connsiteX27" fmla="*/ 625167 w 1206769"/>
              <a:gd name="connsiteY27" fmla="*/ 103727 h 1684262"/>
              <a:gd name="connsiteX28" fmla="*/ 625167 w 1206769"/>
              <a:gd name="connsiteY28" fmla="*/ 288322 h 1684262"/>
              <a:gd name="connsiteX29" fmla="*/ 336845 w 1206769"/>
              <a:gd name="connsiteY29" fmla="*/ 261366 h 1684262"/>
              <a:gd name="connsiteX30" fmla="*/ 367611 w 1206769"/>
              <a:gd name="connsiteY30" fmla="*/ 307467 h 1684262"/>
              <a:gd name="connsiteX31" fmla="*/ 579066 w 1206769"/>
              <a:gd name="connsiteY31" fmla="*/ 615029 h 1684262"/>
              <a:gd name="connsiteX32" fmla="*/ 263884 w 1206769"/>
              <a:gd name="connsiteY32" fmla="*/ 511207 h 1684262"/>
              <a:gd name="connsiteX33" fmla="*/ 233118 w 1206769"/>
              <a:gd name="connsiteY33" fmla="*/ 714947 h 1684262"/>
              <a:gd name="connsiteX34" fmla="*/ 532965 w 1206769"/>
              <a:gd name="connsiteY34" fmla="*/ 807149 h 1684262"/>
              <a:gd name="connsiteX35" fmla="*/ 513915 w 1206769"/>
              <a:gd name="connsiteY35" fmla="*/ 803339 h 1684262"/>
              <a:gd name="connsiteX36" fmla="*/ 502390 w 1206769"/>
              <a:gd name="connsiteY36" fmla="*/ 791813 h 1684262"/>
              <a:gd name="connsiteX37" fmla="*/ 464290 w 1206769"/>
              <a:gd name="connsiteY37" fmla="*/ 772763 h 1684262"/>
              <a:gd name="connsiteX38" fmla="*/ 375231 w 1206769"/>
              <a:gd name="connsiteY38" fmla="*/ 788670 h 1684262"/>
              <a:gd name="connsiteX39" fmla="*/ 418189 w 1206769"/>
              <a:gd name="connsiteY39" fmla="*/ 826770 h 1684262"/>
              <a:gd name="connsiteX40" fmla="*/ 333607 w 1206769"/>
              <a:gd name="connsiteY40" fmla="*/ 826770 h 1684262"/>
              <a:gd name="connsiteX41" fmla="*/ 276457 w 1206769"/>
              <a:gd name="connsiteY41" fmla="*/ 857536 h 1684262"/>
              <a:gd name="connsiteX42" fmla="*/ 288458 w 1206769"/>
              <a:gd name="connsiteY42" fmla="*/ 766001 h 1684262"/>
              <a:gd name="connsiteX43" fmla="*/ 138059 w 1206769"/>
              <a:gd name="connsiteY43" fmla="*/ 911352 h 1684262"/>
              <a:gd name="connsiteX44" fmla="*/ 237976 w 1206769"/>
              <a:gd name="connsiteY44" fmla="*/ 961358 h 1684262"/>
              <a:gd name="connsiteX45" fmla="*/ 75102 w 1206769"/>
              <a:gd name="connsiteY45" fmla="*/ 1025783 h 1684262"/>
              <a:gd name="connsiteX46" fmla="*/ 80432 w 1206769"/>
              <a:gd name="connsiteY46" fmla="*/ 915162 h 1684262"/>
              <a:gd name="connsiteX47" fmla="*/ 91958 w 1206769"/>
              <a:gd name="connsiteY47" fmla="*/ 1107377 h 1684262"/>
              <a:gd name="connsiteX48" fmla="*/ 214925 w 1206769"/>
              <a:gd name="connsiteY48" fmla="*/ 1157383 h 1684262"/>
              <a:gd name="connsiteX49" fmla="*/ 322463 w 1206769"/>
              <a:gd name="connsiteY49" fmla="*/ 1240346 h 1684262"/>
              <a:gd name="connsiteX50" fmla="*/ 309794 w 1206769"/>
              <a:gd name="connsiteY50" fmla="*/ 1240346 h 1684262"/>
              <a:gd name="connsiteX51" fmla="*/ 311699 w 1206769"/>
              <a:gd name="connsiteY51" fmla="*/ 1248728 h 1684262"/>
              <a:gd name="connsiteX52" fmla="*/ 310842 w 1206769"/>
              <a:gd name="connsiteY52" fmla="*/ 1254824 h 1684262"/>
              <a:gd name="connsiteX53" fmla="*/ 309223 w 1206769"/>
              <a:gd name="connsiteY53" fmla="*/ 1259396 h 1684262"/>
              <a:gd name="connsiteX54" fmla="*/ 301317 w 1206769"/>
              <a:gd name="connsiteY54" fmla="*/ 1268063 h 1684262"/>
              <a:gd name="connsiteX55" fmla="*/ 283886 w 1206769"/>
              <a:gd name="connsiteY55" fmla="*/ 1268063 h 1684262"/>
              <a:gd name="connsiteX56" fmla="*/ 284934 w 1206769"/>
              <a:gd name="connsiteY56" fmla="*/ 1275207 h 1684262"/>
              <a:gd name="connsiteX57" fmla="*/ 395615 w 1206769"/>
              <a:gd name="connsiteY57" fmla="*/ 1319117 h 1684262"/>
              <a:gd name="connsiteX58" fmla="*/ 257026 w 1206769"/>
              <a:gd name="connsiteY58" fmla="*/ 1309592 h 1684262"/>
              <a:gd name="connsiteX59" fmla="*/ 257026 w 1206769"/>
              <a:gd name="connsiteY59" fmla="*/ 1309592 h 1684262"/>
              <a:gd name="connsiteX60" fmla="*/ 248263 w 1206769"/>
              <a:gd name="connsiteY60" fmla="*/ 1308259 h 1684262"/>
              <a:gd name="connsiteX61" fmla="*/ 247691 w 1206769"/>
              <a:gd name="connsiteY61" fmla="*/ 1308735 h 1684262"/>
              <a:gd name="connsiteX62" fmla="*/ 229880 w 1206769"/>
              <a:gd name="connsiteY62" fmla="*/ 1312259 h 1684262"/>
              <a:gd name="connsiteX63" fmla="*/ 146155 w 1206769"/>
              <a:gd name="connsiteY63" fmla="*/ 1230344 h 1684262"/>
              <a:gd name="connsiteX64" fmla="*/ 115389 w 1206769"/>
              <a:gd name="connsiteY64" fmla="*/ 1430369 h 1684262"/>
              <a:gd name="connsiteX65" fmla="*/ 349799 w 1206769"/>
              <a:gd name="connsiteY65" fmla="*/ 1480280 h 1684262"/>
              <a:gd name="connsiteX66" fmla="*/ 299507 w 1206769"/>
              <a:gd name="connsiteY66" fmla="*/ 1464659 h 1684262"/>
              <a:gd name="connsiteX67" fmla="*/ 321034 w 1206769"/>
              <a:gd name="connsiteY67" fmla="*/ 1477042 h 1684262"/>
              <a:gd name="connsiteX68" fmla="*/ 330559 w 1206769"/>
              <a:gd name="connsiteY68" fmla="*/ 1484376 h 1684262"/>
              <a:gd name="connsiteX69" fmla="*/ 388280 w 1206769"/>
              <a:gd name="connsiteY69" fmla="*/ 1545717 h 1684262"/>
              <a:gd name="connsiteX70" fmla="*/ 348847 w 1206769"/>
              <a:gd name="connsiteY70" fmla="*/ 1542479 h 1684262"/>
              <a:gd name="connsiteX71" fmla="*/ 255883 w 1206769"/>
              <a:gd name="connsiteY71" fmla="*/ 1502664 h 1684262"/>
              <a:gd name="connsiteX72" fmla="*/ 255883 w 1206769"/>
              <a:gd name="connsiteY72" fmla="*/ 1502664 h 1684262"/>
              <a:gd name="connsiteX73" fmla="*/ 239976 w 1206769"/>
              <a:gd name="connsiteY73" fmla="*/ 1484281 h 1684262"/>
              <a:gd name="connsiteX74" fmla="*/ 203495 w 1206769"/>
              <a:gd name="connsiteY74" fmla="*/ 1484281 h 1684262"/>
              <a:gd name="connsiteX75" fmla="*/ 187303 w 1206769"/>
              <a:gd name="connsiteY75" fmla="*/ 1499140 h 1684262"/>
              <a:gd name="connsiteX76" fmla="*/ 490674 w 1206769"/>
              <a:gd name="connsiteY76" fmla="*/ 1673352 h 1684262"/>
              <a:gd name="connsiteX77" fmla="*/ 757374 w 1206769"/>
              <a:gd name="connsiteY77" fmla="*/ 1682401 h 1684262"/>
              <a:gd name="connsiteX78" fmla="*/ 988070 w 1206769"/>
              <a:gd name="connsiteY78" fmla="*/ 1594485 h 1684262"/>
              <a:gd name="connsiteX79" fmla="*/ 1152566 w 1206769"/>
              <a:gd name="connsiteY79" fmla="*/ 1394460 h 1684262"/>
              <a:gd name="connsiteX80" fmla="*/ 918822 w 1206769"/>
              <a:gd name="connsiteY80" fmla="*/ 1363507 h 1684262"/>
              <a:gd name="connsiteX81" fmla="*/ 802904 w 1206769"/>
              <a:gd name="connsiteY81" fmla="*/ 1350454 h 1684262"/>
              <a:gd name="connsiteX82" fmla="*/ 841956 w 1206769"/>
              <a:gd name="connsiteY82" fmla="*/ 1326547 h 1684262"/>
              <a:gd name="connsiteX83" fmla="*/ 1018286 w 1206769"/>
              <a:gd name="connsiteY83" fmla="*/ 1315425 h 1684262"/>
              <a:gd name="connsiteX84" fmla="*/ 980354 w 1206769"/>
              <a:gd name="connsiteY84" fmla="*/ 1268921 h 1684262"/>
              <a:gd name="connsiteX85" fmla="*/ 1091488 w 1206769"/>
              <a:gd name="connsiteY85" fmla="*/ 1221043 h 1684262"/>
              <a:gd name="connsiteX86" fmla="*/ 911203 w 1206769"/>
              <a:gd name="connsiteY86" fmla="*/ 1022890 h 1684262"/>
              <a:gd name="connsiteX87" fmla="*/ 1193429 w 1206769"/>
              <a:gd name="connsiteY87" fmla="*/ 899446 h 1684262"/>
              <a:gd name="connsiteX88" fmla="*/ 759089 w 1206769"/>
              <a:gd name="connsiteY88" fmla="*/ 61246 h 1684262"/>
              <a:gd name="connsiteX89" fmla="*/ 720989 w 1206769"/>
              <a:gd name="connsiteY89" fmla="*/ 145828 h 1684262"/>
              <a:gd name="connsiteX90" fmla="*/ 759089 w 1206769"/>
              <a:gd name="connsiteY90" fmla="*/ 61436 h 1684262"/>
              <a:gd name="connsiteX91" fmla="*/ 759089 w 1206769"/>
              <a:gd name="connsiteY91" fmla="*/ 61246 h 1684262"/>
              <a:gd name="connsiteX92" fmla="*/ 363611 w 1206769"/>
              <a:gd name="connsiteY92" fmla="*/ 545783 h 1684262"/>
              <a:gd name="connsiteX93" fmla="*/ 348275 w 1206769"/>
              <a:gd name="connsiteY93" fmla="*/ 553498 h 1684262"/>
              <a:gd name="connsiteX94" fmla="*/ 363611 w 1206769"/>
              <a:gd name="connsiteY94" fmla="*/ 545783 h 1684262"/>
              <a:gd name="connsiteX95" fmla="*/ 232451 w 1206769"/>
              <a:gd name="connsiteY95" fmla="*/ 523113 h 1684262"/>
              <a:gd name="connsiteX96" fmla="*/ 254694 w 1206769"/>
              <a:gd name="connsiteY96" fmla="*/ 664096 h 1684262"/>
              <a:gd name="connsiteX97" fmla="*/ 232451 w 1206769"/>
              <a:gd name="connsiteY97" fmla="*/ 523113 h 1684262"/>
              <a:gd name="connsiteX98" fmla="*/ 340084 w 1206769"/>
              <a:gd name="connsiteY98" fmla="*/ 692277 h 1684262"/>
              <a:gd name="connsiteX99" fmla="*/ 470767 w 1206769"/>
              <a:gd name="connsiteY99" fmla="*/ 684562 h 1684262"/>
              <a:gd name="connsiteX100" fmla="*/ 340084 w 1206769"/>
              <a:gd name="connsiteY100" fmla="*/ 691896 h 1684262"/>
              <a:gd name="connsiteX101" fmla="*/ 340084 w 1206769"/>
              <a:gd name="connsiteY101" fmla="*/ 692277 h 1684262"/>
              <a:gd name="connsiteX102" fmla="*/ 382375 w 1206769"/>
              <a:gd name="connsiteY102" fmla="*/ 615410 h 1684262"/>
              <a:gd name="connsiteX103" fmla="*/ 516868 w 1206769"/>
              <a:gd name="connsiteY103" fmla="*/ 688372 h 1684262"/>
              <a:gd name="connsiteX104" fmla="*/ 382661 w 1206769"/>
              <a:gd name="connsiteY104" fmla="*/ 615029 h 1684262"/>
              <a:gd name="connsiteX105" fmla="*/ 382375 w 1206769"/>
              <a:gd name="connsiteY105" fmla="*/ 615410 h 1684262"/>
              <a:gd name="connsiteX106" fmla="*/ 201400 w 1206769"/>
              <a:gd name="connsiteY106" fmla="*/ 907542 h 1684262"/>
              <a:gd name="connsiteX107" fmla="*/ 163300 w 1206769"/>
              <a:gd name="connsiteY107" fmla="*/ 838295 h 1684262"/>
              <a:gd name="connsiteX108" fmla="*/ 201686 w 1206769"/>
              <a:gd name="connsiteY108" fmla="*/ 907161 h 1684262"/>
              <a:gd name="connsiteX109" fmla="*/ 201400 w 1206769"/>
              <a:gd name="connsiteY109" fmla="*/ 907542 h 1684262"/>
              <a:gd name="connsiteX110" fmla="*/ 97811 w 1206769"/>
              <a:gd name="connsiteY110" fmla="*/ 1285557 h 1684262"/>
              <a:gd name="connsiteX111" fmla="*/ 123279 w 1206769"/>
              <a:gd name="connsiteY111" fmla="*/ 1264178 h 1684262"/>
              <a:gd name="connsiteX112" fmla="*/ 231975 w 1206769"/>
              <a:gd name="connsiteY112" fmla="*/ 1341501 h 1684262"/>
              <a:gd name="connsiteX113" fmla="*/ 97811 w 1206769"/>
              <a:gd name="connsiteY113" fmla="*/ 1285557 h 1684262"/>
              <a:gd name="connsiteX114" fmla="*/ 232928 w 1206769"/>
              <a:gd name="connsiteY114" fmla="*/ 1376077 h 1684262"/>
              <a:gd name="connsiteX115" fmla="*/ 279029 w 1206769"/>
              <a:gd name="connsiteY115" fmla="*/ 1379887 h 1684262"/>
              <a:gd name="connsiteX116" fmla="*/ 232451 w 1206769"/>
              <a:gd name="connsiteY116" fmla="*/ 1376077 h 1684262"/>
              <a:gd name="connsiteX117" fmla="*/ 232928 w 1206769"/>
              <a:gd name="connsiteY117" fmla="*/ 1376077 h 1684262"/>
              <a:gd name="connsiteX118" fmla="*/ 856244 w 1206769"/>
              <a:gd name="connsiteY118" fmla="*/ 715613 h 1684262"/>
              <a:gd name="connsiteX119" fmla="*/ 817635 w 1206769"/>
              <a:gd name="connsiteY119" fmla="*/ 708913 h 1684262"/>
              <a:gd name="connsiteX120" fmla="*/ 721084 w 1206769"/>
              <a:gd name="connsiteY120" fmla="*/ 657225 h 1684262"/>
              <a:gd name="connsiteX121" fmla="*/ 855767 w 1206769"/>
              <a:gd name="connsiteY121" fmla="*/ 715613 h 1684262"/>
              <a:gd name="connsiteX122" fmla="*/ 856244 w 1206769"/>
              <a:gd name="connsiteY122" fmla="*/ 715613 h 1684262"/>
              <a:gd name="connsiteX123" fmla="*/ 663458 w 1206769"/>
              <a:gd name="connsiteY123" fmla="*/ 722662 h 1684262"/>
              <a:gd name="connsiteX124" fmla="*/ 644408 w 1206769"/>
              <a:gd name="connsiteY124" fmla="*/ 807149 h 1684262"/>
              <a:gd name="connsiteX125" fmla="*/ 662981 w 1206769"/>
              <a:gd name="connsiteY125" fmla="*/ 723138 h 1684262"/>
              <a:gd name="connsiteX126" fmla="*/ 663458 w 1206769"/>
              <a:gd name="connsiteY126" fmla="*/ 722662 h 1684262"/>
              <a:gd name="connsiteX127" fmla="*/ 628882 w 1206769"/>
              <a:gd name="connsiteY127" fmla="*/ 753332 h 1684262"/>
              <a:gd name="connsiteX128" fmla="*/ 655742 w 1206769"/>
              <a:gd name="connsiteY128" fmla="*/ 726472 h 1684262"/>
              <a:gd name="connsiteX129" fmla="*/ 628406 w 1206769"/>
              <a:gd name="connsiteY129" fmla="*/ 753332 h 1684262"/>
              <a:gd name="connsiteX130" fmla="*/ 628882 w 1206769"/>
              <a:gd name="connsiteY130" fmla="*/ 753332 h 1684262"/>
              <a:gd name="connsiteX131" fmla="*/ 771090 w 1206769"/>
              <a:gd name="connsiteY131" fmla="*/ 757237 h 1684262"/>
              <a:gd name="connsiteX132" fmla="*/ 690318 w 1206769"/>
              <a:gd name="connsiteY132" fmla="*/ 822579 h 1684262"/>
              <a:gd name="connsiteX133" fmla="*/ 770614 w 1206769"/>
              <a:gd name="connsiteY133" fmla="*/ 757237 h 1684262"/>
              <a:gd name="connsiteX134" fmla="*/ 771090 w 1206769"/>
              <a:gd name="connsiteY134" fmla="*/ 757237 h 1684262"/>
              <a:gd name="connsiteX135" fmla="*/ 759565 w 1206769"/>
              <a:gd name="connsiteY135" fmla="*/ 538162 h 1684262"/>
              <a:gd name="connsiteX136" fmla="*/ 851767 w 1206769"/>
              <a:gd name="connsiteY136" fmla="*/ 480536 h 1684262"/>
              <a:gd name="connsiteX137" fmla="*/ 759089 w 1206769"/>
              <a:gd name="connsiteY137" fmla="*/ 538067 h 1684262"/>
              <a:gd name="connsiteX138" fmla="*/ 759565 w 1206769"/>
              <a:gd name="connsiteY138" fmla="*/ 538162 h 1684262"/>
              <a:gd name="connsiteX139" fmla="*/ 877961 w 1206769"/>
              <a:gd name="connsiteY139" fmla="*/ 342138 h 1684262"/>
              <a:gd name="connsiteX140" fmla="*/ 812619 w 1206769"/>
              <a:gd name="connsiteY140" fmla="*/ 442055 h 1684262"/>
              <a:gd name="connsiteX141" fmla="*/ 877961 w 1206769"/>
              <a:gd name="connsiteY141" fmla="*/ 342138 h 1684262"/>
              <a:gd name="connsiteX142" fmla="*/ 681841 w 1206769"/>
              <a:gd name="connsiteY142" fmla="*/ 323088 h 1684262"/>
              <a:gd name="connsiteX143" fmla="*/ 758803 w 1206769"/>
              <a:gd name="connsiteY143" fmla="*/ 430816 h 1684262"/>
              <a:gd name="connsiteX144" fmla="*/ 643455 w 1206769"/>
              <a:gd name="connsiteY144" fmla="*/ 396145 h 1684262"/>
              <a:gd name="connsiteX145" fmla="*/ 639550 w 1206769"/>
              <a:gd name="connsiteY145" fmla="*/ 438436 h 1684262"/>
              <a:gd name="connsiteX146" fmla="*/ 682127 w 1206769"/>
              <a:gd name="connsiteY146" fmla="*/ 323088 h 1684262"/>
              <a:gd name="connsiteX147" fmla="*/ 681841 w 1206769"/>
              <a:gd name="connsiteY147" fmla="*/ 323088 h 1684262"/>
              <a:gd name="connsiteX148" fmla="*/ 351323 w 1206769"/>
              <a:gd name="connsiteY148" fmla="*/ 219361 h 1684262"/>
              <a:gd name="connsiteX149" fmla="*/ 383994 w 1206769"/>
              <a:gd name="connsiteY149" fmla="*/ 183070 h 1684262"/>
              <a:gd name="connsiteX150" fmla="*/ 403711 w 1206769"/>
              <a:gd name="connsiteY150" fmla="*/ 175069 h 1684262"/>
              <a:gd name="connsiteX151" fmla="*/ 411331 w 1206769"/>
              <a:gd name="connsiteY151" fmla="*/ 176117 h 1684262"/>
              <a:gd name="connsiteX152" fmla="*/ 569351 w 1206769"/>
              <a:gd name="connsiteY152" fmla="*/ 242792 h 1684262"/>
              <a:gd name="connsiteX153" fmla="*/ 569922 w 1206769"/>
              <a:gd name="connsiteY153" fmla="*/ 242792 h 1684262"/>
              <a:gd name="connsiteX154" fmla="*/ 558873 w 1206769"/>
              <a:gd name="connsiteY154" fmla="*/ 299942 h 1684262"/>
              <a:gd name="connsiteX155" fmla="*/ 351609 w 1206769"/>
              <a:gd name="connsiteY155" fmla="*/ 219075 h 1684262"/>
              <a:gd name="connsiteX156" fmla="*/ 351323 w 1206769"/>
              <a:gd name="connsiteY156" fmla="*/ 219361 h 1684262"/>
              <a:gd name="connsiteX157" fmla="*/ 470767 w 1206769"/>
              <a:gd name="connsiteY157" fmla="*/ 361188 h 1684262"/>
              <a:gd name="connsiteX158" fmla="*/ 566874 w 1206769"/>
              <a:gd name="connsiteY158" fmla="*/ 503396 h 1684262"/>
              <a:gd name="connsiteX159" fmla="*/ 470767 w 1206769"/>
              <a:gd name="connsiteY159" fmla="*/ 361188 h 1684262"/>
              <a:gd name="connsiteX160" fmla="*/ 632216 w 1206769"/>
              <a:gd name="connsiteY160" fmla="*/ 453485 h 1684262"/>
              <a:gd name="connsiteX161" fmla="*/ 699367 w 1206769"/>
              <a:gd name="connsiteY161" fmla="*/ 515112 h 1684262"/>
              <a:gd name="connsiteX162" fmla="*/ 759089 w 1206769"/>
              <a:gd name="connsiteY162" fmla="*/ 438055 h 1684262"/>
              <a:gd name="connsiteX163" fmla="*/ 678317 w 1206769"/>
              <a:gd name="connsiteY163" fmla="*/ 611029 h 1684262"/>
              <a:gd name="connsiteX164" fmla="*/ 640217 w 1206769"/>
              <a:gd name="connsiteY164" fmla="*/ 587978 h 1684262"/>
              <a:gd name="connsiteX165" fmla="*/ 632216 w 1206769"/>
              <a:gd name="connsiteY165" fmla="*/ 453581 h 1684262"/>
              <a:gd name="connsiteX166" fmla="*/ 632216 w 1206769"/>
              <a:gd name="connsiteY166" fmla="*/ 453485 h 1684262"/>
              <a:gd name="connsiteX167" fmla="*/ 686032 w 1206769"/>
              <a:gd name="connsiteY167" fmla="*/ 837819 h 1684262"/>
              <a:gd name="connsiteX168" fmla="*/ 628310 w 1206769"/>
              <a:gd name="connsiteY168" fmla="*/ 930116 h 1684262"/>
              <a:gd name="connsiteX169" fmla="*/ 686032 w 1206769"/>
              <a:gd name="connsiteY169" fmla="*/ 837914 h 1684262"/>
              <a:gd name="connsiteX170" fmla="*/ 686032 w 1206769"/>
              <a:gd name="connsiteY170" fmla="*/ 837819 h 1684262"/>
              <a:gd name="connsiteX171" fmla="*/ 743658 w 1206769"/>
              <a:gd name="connsiteY171" fmla="*/ 1291400 h 1684262"/>
              <a:gd name="connsiteX172" fmla="*/ 547634 w 1206769"/>
              <a:gd name="connsiteY172" fmla="*/ 1206818 h 1684262"/>
              <a:gd name="connsiteX173" fmla="*/ 573446 w 1206769"/>
              <a:gd name="connsiteY173" fmla="*/ 1222439 h 1684262"/>
              <a:gd name="connsiteX174" fmla="*/ 603450 w 1206769"/>
              <a:gd name="connsiteY174" fmla="*/ 1227487 h 1684262"/>
              <a:gd name="connsiteX175" fmla="*/ 743658 w 1206769"/>
              <a:gd name="connsiteY175" fmla="*/ 1291495 h 1684262"/>
              <a:gd name="connsiteX176" fmla="*/ 743658 w 1206769"/>
              <a:gd name="connsiteY176" fmla="*/ 1291400 h 1684262"/>
              <a:gd name="connsiteX177" fmla="*/ 578399 w 1206769"/>
              <a:gd name="connsiteY177" fmla="*/ 945452 h 1684262"/>
              <a:gd name="connsiteX178" fmla="*/ 689842 w 1206769"/>
              <a:gd name="connsiteY178" fmla="*/ 1122236 h 1684262"/>
              <a:gd name="connsiteX179" fmla="*/ 578399 w 1206769"/>
              <a:gd name="connsiteY179" fmla="*/ 945547 h 1684262"/>
              <a:gd name="connsiteX180" fmla="*/ 578399 w 1206769"/>
              <a:gd name="connsiteY180" fmla="*/ 945452 h 1684262"/>
              <a:gd name="connsiteX181" fmla="*/ 351609 w 1206769"/>
              <a:gd name="connsiteY181" fmla="*/ 1045464 h 1684262"/>
              <a:gd name="connsiteX182" fmla="*/ 382375 w 1206769"/>
              <a:gd name="connsiteY182" fmla="*/ 887825 h 1684262"/>
              <a:gd name="connsiteX183" fmla="*/ 351609 w 1206769"/>
              <a:gd name="connsiteY183" fmla="*/ 1045559 h 1684262"/>
              <a:gd name="connsiteX184" fmla="*/ 351609 w 1206769"/>
              <a:gd name="connsiteY184" fmla="*/ 1045464 h 1684262"/>
              <a:gd name="connsiteX185" fmla="*/ 420761 w 1206769"/>
              <a:gd name="connsiteY185" fmla="*/ 1018413 h 1684262"/>
              <a:gd name="connsiteX186" fmla="*/ 605260 w 1206769"/>
              <a:gd name="connsiteY186" fmla="*/ 1180338 h 1684262"/>
              <a:gd name="connsiteX187" fmla="*/ 420761 w 1206769"/>
              <a:gd name="connsiteY187" fmla="*/ 1018413 h 1684262"/>
              <a:gd name="connsiteX188" fmla="*/ 366944 w 1206769"/>
              <a:gd name="connsiteY188" fmla="*/ 1414272 h 1684262"/>
              <a:gd name="connsiteX189" fmla="*/ 597640 w 1206769"/>
              <a:gd name="connsiteY189" fmla="*/ 1460468 h 1684262"/>
              <a:gd name="connsiteX190" fmla="*/ 366944 w 1206769"/>
              <a:gd name="connsiteY190" fmla="*/ 1414463 h 1684262"/>
              <a:gd name="connsiteX191" fmla="*/ 366944 w 1206769"/>
              <a:gd name="connsiteY191" fmla="*/ 1414272 h 1684262"/>
              <a:gd name="connsiteX192" fmla="*/ 536108 w 1206769"/>
              <a:gd name="connsiteY192" fmla="*/ 1644968 h 1684262"/>
              <a:gd name="connsiteX193" fmla="*/ 498008 w 1206769"/>
              <a:gd name="connsiteY193" fmla="*/ 1625918 h 1684262"/>
              <a:gd name="connsiteX194" fmla="*/ 471148 w 1206769"/>
              <a:gd name="connsiteY194" fmla="*/ 1618202 h 1684262"/>
              <a:gd name="connsiteX195" fmla="*/ 471148 w 1206769"/>
              <a:gd name="connsiteY195" fmla="*/ 1664399 h 1684262"/>
              <a:gd name="connsiteX196" fmla="*/ 401901 w 1206769"/>
              <a:gd name="connsiteY196" fmla="*/ 1579817 h 1684262"/>
              <a:gd name="connsiteX197" fmla="*/ 536108 w 1206769"/>
              <a:gd name="connsiteY197" fmla="*/ 1645158 h 1684262"/>
              <a:gd name="connsiteX198" fmla="*/ 536108 w 1206769"/>
              <a:gd name="connsiteY198" fmla="*/ 1644968 h 1684262"/>
              <a:gd name="connsiteX199" fmla="*/ 616785 w 1206769"/>
              <a:gd name="connsiteY199" fmla="*/ 1564196 h 1684262"/>
              <a:gd name="connsiteX200" fmla="*/ 555349 w 1206769"/>
              <a:gd name="connsiteY200" fmla="*/ 1541145 h 1684262"/>
              <a:gd name="connsiteX201" fmla="*/ 638597 w 1206769"/>
              <a:gd name="connsiteY201" fmla="*/ 1493520 h 1684262"/>
              <a:gd name="connsiteX202" fmla="*/ 739848 w 1206769"/>
              <a:gd name="connsiteY202" fmla="*/ 1525715 h 1684262"/>
              <a:gd name="connsiteX203" fmla="*/ 616785 w 1206769"/>
              <a:gd name="connsiteY203" fmla="*/ 1564386 h 1684262"/>
              <a:gd name="connsiteX204" fmla="*/ 616785 w 1206769"/>
              <a:gd name="connsiteY204" fmla="*/ 1564196 h 1684262"/>
              <a:gd name="connsiteX205" fmla="*/ 752231 w 1206769"/>
              <a:gd name="connsiteY205" fmla="*/ 1664779 h 1684262"/>
              <a:gd name="connsiteX206" fmla="*/ 739658 w 1206769"/>
              <a:gd name="connsiteY206" fmla="*/ 1664779 h 1684262"/>
              <a:gd name="connsiteX207" fmla="*/ 731180 w 1206769"/>
              <a:gd name="connsiteY207" fmla="*/ 1664779 h 1684262"/>
              <a:gd name="connsiteX208" fmla="*/ 727561 w 1206769"/>
              <a:gd name="connsiteY208" fmla="*/ 1664779 h 1684262"/>
              <a:gd name="connsiteX209" fmla="*/ 713750 w 1206769"/>
              <a:gd name="connsiteY209" fmla="*/ 1666780 h 1684262"/>
              <a:gd name="connsiteX210" fmla="*/ 704225 w 1206769"/>
              <a:gd name="connsiteY210" fmla="*/ 1665256 h 1684262"/>
              <a:gd name="connsiteX211" fmla="*/ 705558 w 1206769"/>
              <a:gd name="connsiteY211" fmla="*/ 1667733 h 1684262"/>
              <a:gd name="connsiteX212" fmla="*/ 790045 w 1206769"/>
              <a:gd name="connsiteY212" fmla="*/ 1610106 h 1684262"/>
              <a:gd name="connsiteX213" fmla="*/ 752231 w 1206769"/>
              <a:gd name="connsiteY213" fmla="*/ 1664970 h 1684262"/>
              <a:gd name="connsiteX214" fmla="*/ 752231 w 1206769"/>
              <a:gd name="connsiteY214" fmla="*/ 1664779 h 1684262"/>
              <a:gd name="connsiteX215" fmla="*/ 857863 w 1206769"/>
              <a:gd name="connsiteY215" fmla="*/ 1591056 h 1684262"/>
              <a:gd name="connsiteX216" fmla="*/ 838813 w 1206769"/>
              <a:gd name="connsiteY216" fmla="*/ 1568958 h 1684262"/>
              <a:gd name="connsiteX217" fmla="*/ 836146 w 1206769"/>
              <a:gd name="connsiteY217" fmla="*/ 1564291 h 1684262"/>
              <a:gd name="connsiteX218" fmla="*/ 955179 w 1206769"/>
              <a:gd name="connsiteY218" fmla="*/ 1500720 h 1684262"/>
              <a:gd name="connsiteX219" fmla="*/ 1066493 w 1206769"/>
              <a:gd name="connsiteY219" fmla="*/ 1492065 h 1684262"/>
              <a:gd name="connsiteX220" fmla="*/ 857863 w 1206769"/>
              <a:gd name="connsiteY220" fmla="*/ 1591247 h 1684262"/>
              <a:gd name="connsiteX221" fmla="*/ 857863 w 1206769"/>
              <a:gd name="connsiteY221" fmla="*/ 1591056 h 1684262"/>
              <a:gd name="connsiteX222" fmla="*/ 1054979 w 1206769"/>
              <a:gd name="connsiteY222" fmla="*/ 1445037 h 1684262"/>
              <a:gd name="connsiteX223" fmla="*/ 916632 w 1206769"/>
              <a:gd name="connsiteY223" fmla="*/ 1468184 h 1684262"/>
              <a:gd name="connsiteX224" fmla="*/ 1028170 w 1206769"/>
              <a:gd name="connsiteY224" fmla="*/ 1445228 h 1684262"/>
              <a:gd name="connsiteX225" fmla="*/ 1054979 w 1206769"/>
              <a:gd name="connsiteY225" fmla="*/ 1445037 h 1684262"/>
              <a:gd name="connsiteX226" fmla="*/ 862816 w 1206769"/>
              <a:gd name="connsiteY226" fmla="*/ 1410462 h 1684262"/>
              <a:gd name="connsiteX227" fmla="*/ 647551 w 1206769"/>
              <a:gd name="connsiteY227" fmla="*/ 1448562 h 1684262"/>
              <a:gd name="connsiteX228" fmla="*/ 862816 w 1206769"/>
              <a:gd name="connsiteY228" fmla="*/ 1410653 h 1684262"/>
              <a:gd name="connsiteX229" fmla="*/ 862816 w 1206769"/>
              <a:gd name="connsiteY229" fmla="*/ 1410462 h 1684262"/>
              <a:gd name="connsiteX230" fmla="*/ 689842 w 1206769"/>
              <a:gd name="connsiteY230" fmla="*/ 1391412 h 1684262"/>
              <a:gd name="connsiteX231" fmla="*/ 924347 w 1206769"/>
              <a:gd name="connsiteY231" fmla="*/ 1306830 h 1684262"/>
              <a:gd name="connsiteX232" fmla="*/ 689842 w 1206769"/>
              <a:gd name="connsiteY232" fmla="*/ 1391412 h 1684262"/>
              <a:gd name="connsiteX233" fmla="*/ 1162663 w 1206769"/>
              <a:gd name="connsiteY233" fmla="*/ 1057085 h 1684262"/>
              <a:gd name="connsiteX234" fmla="*/ 1148756 w 1206769"/>
              <a:gd name="connsiteY234" fmla="*/ 1134428 h 1684262"/>
              <a:gd name="connsiteX235" fmla="*/ 1066841 w 1206769"/>
              <a:gd name="connsiteY235" fmla="*/ 1139762 h 1684262"/>
              <a:gd name="connsiteX236" fmla="*/ 1035790 w 1206769"/>
              <a:gd name="connsiteY236" fmla="*/ 1087755 h 1684262"/>
              <a:gd name="connsiteX237" fmla="*/ 1162663 w 1206769"/>
              <a:gd name="connsiteY237" fmla="*/ 1057085 h 1684262"/>
              <a:gd name="connsiteX238" fmla="*/ 987913 w 1206769"/>
              <a:gd name="connsiteY238" fmla="*/ 1181170 h 1684262"/>
              <a:gd name="connsiteX239" fmla="*/ 958923 w 1206769"/>
              <a:gd name="connsiteY239" fmla="*/ 1264444 h 1684262"/>
              <a:gd name="connsiteX240" fmla="*/ 905107 w 1206769"/>
              <a:gd name="connsiteY240" fmla="*/ 1118330 h 1684262"/>
              <a:gd name="connsiteX241" fmla="*/ 987913 w 1206769"/>
              <a:gd name="connsiteY24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5881 w 1206769"/>
              <a:gd name="connsiteY15" fmla="*/ 661511 h 1684262"/>
              <a:gd name="connsiteX16" fmla="*/ 1065794 w 1206769"/>
              <a:gd name="connsiteY16" fmla="*/ 651415 h 1684262"/>
              <a:gd name="connsiteX17" fmla="*/ 1102560 w 1206769"/>
              <a:gd name="connsiteY17" fmla="*/ 657701 h 1684262"/>
              <a:gd name="connsiteX18" fmla="*/ 739848 w 1206769"/>
              <a:gd name="connsiteY18" fmla="*/ 595694 h 1684262"/>
              <a:gd name="connsiteX19" fmla="*/ 716893 w 1206769"/>
              <a:gd name="connsiteY19" fmla="*/ 318992 h 1684262"/>
              <a:gd name="connsiteX20" fmla="*/ 920537 w 1206769"/>
              <a:gd name="connsiteY20" fmla="*/ 246031 h 1684262"/>
              <a:gd name="connsiteX21" fmla="*/ 682412 w 1206769"/>
              <a:gd name="connsiteY21" fmla="*/ 238316 h 1684262"/>
              <a:gd name="connsiteX22" fmla="*/ 928538 w 1206769"/>
              <a:gd name="connsiteY22" fmla="*/ 226790 h 1684262"/>
              <a:gd name="connsiteX23" fmla="*/ 720893 w 1206769"/>
              <a:gd name="connsiteY23" fmla="*/ 196025 h 1684262"/>
              <a:gd name="connsiteX24" fmla="*/ 736229 w 1206769"/>
              <a:gd name="connsiteY24" fmla="*/ 49911 h 1684262"/>
              <a:gd name="connsiteX25" fmla="*/ 663267 w 1206769"/>
              <a:gd name="connsiteY25" fmla="*/ 0 h 1684262"/>
              <a:gd name="connsiteX26" fmla="*/ 625167 w 1206769"/>
              <a:gd name="connsiteY26" fmla="*/ 103727 h 1684262"/>
              <a:gd name="connsiteX27" fmla="*/ 625167 w 1206769"/>
              <a:gd name="connsiteY27" fmla="*/ 288322 h 1684262"/>
              <a:gd name="connsiteX28" fmla="*/ 336845 w 1206769"/>
              <a:gd name="connsiteY28" fmla="*/ 261366 h 1684262"/>
              <a:gd name="connsiteX29" fmla="*/ 367611 w 1206769"/>
              <a:gd name="connsiteY29" fmla="*/ 307467 h 1684262"/>
              <a:gd name="connsiteX30" fmla="*/ 579066 w 1206769"/>
              <a:gd name="connsiteY30" fmla="*/ 615029 h 1684262"/>
              <a:gd name="connsiteX31" fmla="*/ 263884 w 1206769"/>
              <a:gd name="connsiteY31" fmla="*/ 511207 h 1684262"/>
              <a:gd name="connsiteX32" fmla="*/ 233118 w 1206769"/>
              <a:gd name="connsiteY32" fmla="*/ 714947 h 1684262"/>
              <a:gd name="connsiteX33" fmla="*/ 532965 w 1206769"/>
              <a:gd name="connsiteY33" fmla="*/ 807149 h 1684262"/>
              <a:gd name="connsiteX34" fmla="*/ 513915 w 1206769"/>
              <a:gd name="connsiteY34" fmla="*/ 803339 h 1684262"/>
              <a:gd name="connsiteX35" fmla="*/ 502390 w 1206769"/>
              <a:gd name="connsiteY35" fmla="*/ 791813 h 1684262"/>
              <a:gd name="connsiteX36" fmla="*/ 464290 w 1206769"/>
              <a:gd name="connsiteY36" fmla="*/ 772763 h 1684262"/>
              <a:gd name="connsiteX37" fmla="*/ 375231 w 1206769"/>
              <a:gd name="connsiteY37" fmla="*/ 788670 h 1684262"/>
              <a:gd name="connsiteX38" fmla="*/ 418189 w 1206769"/>
              <a:gd name="connsiteY38" fmla="*/ 826770 h 1684262"/>
              <a:gd name="connsiteX39" fmla="*/ 333607 w 1206769"/>
              <a:gd name="connsiteY39" fmla="*/ 826770 h 1684262"/>
              <a:gd name="connsiteX40" fmla="*/ 276457 w 1206769"/>
              <a:gd name="connsiteY40" fmla="*/ 857536 h 1684262"/>
              <a:gd name="connsiteX41" fmla="*/ 288458 w 1206769"/>
              <a:gd name="connsiteY41" fmla="*/ 766001 h 1684262"/>
              <a:gd name="connsiteX42" fmla="*/ 138059 w 1206769"/>
              <a:gd name="connsiteY42" fmla="*/ 911352 h 1684262"/>
              <a:gd name="connsiteX43" fmla="*/ 237976 w 1206769"/>
              <a:gd name="connsiteY43" fmla="*/ 961358 h 1684262"/>
              <a:gd name="connsiteX44" fmla="*/ 75102 w 1206769"/>
              <a:gd name="connsiteY44" fmla="*/ 1025783 h 1684262"/>
              <a:gd name="connsiteX45" fmla="*/ 80432 w 1206769"/>
              <a:gd name="connsiteY45" fmla="*/ 915162 h 1684262"/>
              <a:gd name="connsiteX46" fmla="*/ 91958 w 1206769"/>
              <a:gd name="connsiteY46" fmla="*/ 1107377 h 1684262"/>
              <a:gd name="connsiteX47" fmla="*/ 214925 w 1206769"/>
              <a:gd name="connsiteY47" fmla="*/ 1157383 h 1684262"/>
              <a:gd name="connsiteX48" fmla="*/ 322463 w 1206769"/>
              <a:gd name="connsiteY48" fmla="*/ 1240346 h 1684262"/>
              <a:gd name="connsiteX49" fmla="*/ 309794 w 1206769"/>
              <a:gd name="connsiteY49" fmla="*/ 1240346 h 1684262"/>
              <a:gd name="connsiteX50" fmla="*/ 311699 w 1206769"/>
              <a:gd name="connsiteY50" fmla="*/ 1248728 h 1684262"/>
              <a:gd name="connsiteX51" fmla="*/ 310842 w 1206769"/>
              <a:gd name="connsiteY51" fmla="*/ 1254824 h 1684262"/>
              <a:gd name="connsiteX52" fmla="*/ 309223 w 1206769"/>
              <a:gd name="connsiteY52" fmla="*/ 1259396 h 1684262"/>
              <a:gd name="connsiteX53" fmla="*/ 301317 w 1206769"/>
              <a:gd name="connsiteY53" fmla="*/ 1268063 h 1684262"/>
              <a:gd name="connsiteX54" fmla="*/ 283886 w 1206769"/>
              <a:gd name="connsiteY54" fmla="*/ 1268063 h 1684262"/>
              <a:gd name="connsiteX55" fmla="*/ 284934 w 1206769"/>
              <a:gd name="connsiteY55" fmla="*/ 1275207 h 1684262"/>
              <a:gd name="connsiteX56" fmla="*/ 395615 w 1206769"/>
              <a:gd name="connsiteY56" fmla="*/ 1319117 h 1684262"/>
              <a:gd name="connsiteX57" fmla="*/ 257026 w 1206769"/>
              <a:gd name="connsiteY57" fmla="*/ 1309592 h 1684262"/>
              <a:gd name="connsiteX58" fmla="*/ 257026 w 1206769"/>
              <a:gd name="connsiteY58" fmla="*/ 1309592 h 1684262"/>
              <a:gd name="connsiteX59" fmla="*/ 248263 w 1206769"/>
              <a:gd name="connsiteY59" fmla="*/ 1308259 h 1684262"/>
              <a:gd name="connsiteX60" fmla="*/ 247691 w 1206769"/>
              <a:gd name="connsiteY60" fmla="*/ 1308735 h 1684262"/>
              <a:gd name="connsiteX61" fmla="*/ 229880 w 1206769"/>
              <a:gd name="connsiteY61" fmla="*/ 1312259 h 1684262"/>
              <a:gd name="connsiteX62" fmla="*/ 146155 w 1206769"/>
              <a:gd name="connsiteY62" fmla="*/ 1230344 h 1684262"/>
              <a:gd name="connsiteX63" fmla="*/ 115389 w 1206769"/>
              <a:gd name="connsiteY63" fmla="*/ 1430369 h 1684262"/>
              <a:gd name="connsiteX64" fmla="*/ 349799 w 1206769"/>
              <a:gd name="connsiteY64" fmla="*/ 1480280 h 1684262"/>
              <a:gd name="connsiteX65" fmla="*/ 299507 w 1206769"/>
              <a:gd name="connsiteY65" fmla="*/ 1464659 h 1684262"/>
              <a:gd name="connsiteX66" fmla="*/ 321034 w 1206769"/>
              <a:gd name="connsiteY66" fmla="*/ 1477042 h 1684262"/>
              <a:gd name="connsiteX67" fmla="*/ 330559 w 1206769"/>
              <a:gd name="connsiteY67" fmla="*/ 1484376 h 1684262"/>
              <a:gd name="connsiteX68" fmla="*/ 388280 w 1206769"/>
              <a:gd name="connsiteY68" fmla="*/ 1545717 h 1684262"/>
              <a:gd name="connsiteX69" fmla="*/ 348847 w 1206769"/>
              <a:gd name="connsiteY69" fmla="*/ 1542479 h 1684262"/>
              <a:gd name="connsiteX70" fmla="*/ 255883 w 1206769"/>
              <a:gd name="connsiteY70" fmla="*/ 1502664 h 1684262"/>
              <a:gd name="connsiteX71" fmla="*/ 255883 w 1206769"/>
              <a:gd name="connsiteY71" fmla="*/ 1502664 h 1684262"/>
              <a:gd name="connsiteX72" fmla="*/ 239976 w 1206769"/>
              <a:gd name="connsiteY72" fmla="*/ 1484281 h 1684262"/>
              <a:gd name="connsiteX73" fmla="*/ 203495 w 1206769"/>
              <a:gd name="connsiteY73" fmla="*/ 1484281 h 1684262"/>
              <a:gd name="connsiteX74" fmla="*/ 187303 w 1206769"/>
              <a:gd name="connsiteY74" fmla="*/ 1499140 h 1684262"/>
              <a:gd name="connsiteX75" fmla="*/ 490674 w 1206769"/>
              <a:gd name="connsiteY75" fmla="*/ 1673352 h 1684262"/>
              <a:gd name="connsiteX76" fmla="*/ 757374 w 1206769"/>
              <a:gd name="connsiteY76" fmla="*/ 1682401 h 1684262"/>
              <a:gd name="connsiteX77" fmla="*/ 988070 w 1206769"/>
              <a:gd name="connsiteY77" fmla="*/ 1594485 h 1684262"/>
              <a:gd name="connsiteX78" fmla="*/ 1152566 w 1206769"/>
              <a:gd name="connsiteY78" fmla="*/ 1394460 h 1684262"/>
              <a:gd name="connsiteX79" fmla="*/ 918822 w 1206769"/>
              <a:gd name="connsiteY79" fmla="*/ 1363507 h 1684262"/>
              <a:gd name="connsiteX80" fmla="*/ 802904 w 1206769"/>
              <a:gd name="connsiteY80" fmla="*/ 1350454 h 1684262"/>
              <a:gd name="connsiteX81" fmla="*/ 841956 w 1206769"/>
              <a:gd name="connsiteY81" fmla="*/ 1326547 h 1684262"/>
              <a:gd name="connsiteX82" fmla="*/ 1018286 w 1206769"/>
              <a:gd name="connsiteY82" fmla="*/ 1315425 h 1684262"/>
              <a:gd name="connsiteX83" fmla="*/ 980354 w 1206769"/>
              <a:gd name="connsiteY83" fmla="*/ 1268921 h 1684262"/>
              <a:gd name="connsiteX84" fmla="*/ 1091488 w 1206769"/>
              <a:gd name="connsiteY84" fmla="*/ 1221043 h 1684262"/>
              <a:gd name="connsiteX85" fmla="*/ 911203 w 1206769"/>
              <a:gd name="connsiteY85" fmla="*/ 1022890 h 1684262"/>
              <a:gd name="connsiteX86" fmla="*/ 1193429 w 1206769"/>
              <a:gd name="connsiteY86" fmla="*/ 899446 h 1684262"/>
              <a:gd name="connsiteX87" fmla="*/ 759089 w 1206769"/>
              <a:gd name="connsiteY87" fmla="*/ 61246 h 1684262"/>
              <a:gd name="connsiteX88" fmla="*/ 720989 w 1206769"/>
              <a:gd name="connsiteY88" fmla="*/ 145828 h 1684262"/>
              <a:gd name="connsiteX89" fmla="*/ 759089 w 1206769"/>
              <a:gd name="connsiteY89" fmla="*/ 61436 h 1684262"/>
              <a:gd name="connsiteX90" fmla="*/ 759089 w 1206769"/>
              <a:gd name="connsiteY90" fmla="*/ 61246 h 1684262"/>
              <a:gd name="connsiteX91" fmla="*/ 363611 w 1206769"/>
              <a:gd name="connsiteY91" fmla="*/ 545783 h 1684262"/>
              <a:gd name="connsiteX92" fmla="*/ 348275 w 1206769"/>
              <a:gd name="connsiteY92" fmla="*/ 553498 h 1684262"/>
              <a:gd name="connsiteX93" fmla="*/ 363611 w 1206769"/>
              <a:gd name="connsiteY93" fmla="*/ 545783 h 1684262"/>
              <a:gd name="connsiteX94" fmla="*/ 232451 w 1206769"/>
              <a:gd name="connsiteY94" fmla="*/ 523113 h 1684262"/>
              <a:gd name="connsiteX95" fmla="*/ 254694 w 1206769"/>
              <a:gd name="connsiteY95" fmla="*/ 664096 h 1684262"/>
              <a:gd name="connsiteX96" fmla="*/ 232451 w 1206769"/>
              <a:gd name="connsiteY96" fmla="*/ 523113 h 1684262"/>
              <a:gd name="connsiteX97" fmla="*/ 340084 w 1206769"/>
              <a:gd name="connsiteY97" fmla="*/ 692277 h 1684262"/>
              <a:gd name="connsiteX98" fmla="*/ 470767 w 1206769"/>
              <a:gd name="connsiteY98" fmla="*/ 684562 h 1684262"/>
              <a:gd name="connsiteX99" fmla="*/ 340084 w 1206769"/>
              <a:gd name="connsiteY99" fmla="*/ 691896 h 1684262"/>
              <a:gd name="connsiteX100" fmla="*/ 340084 w 1206769"/>
              <a:gd name="connsiteY100" fmla="*/ 692277 h 1684262"/>
              <a:gd name="connsiteX101" fmla="*/ 382375 w 1206769"/>
              <a:gd name="connsiteY101" fmla="*/ 615410 h 1684262"/>
              <a:gd name="connsiteX102" fmla="*/ 516868 w 1206769"/>
              <a:gd name="connsiteY102" fmla="*/ 688372 h 1684262"/>
              <a:gd name="connsiteX103" fmla="*/ 382661 w 1206769"/>
              <a:gd name="connsiteY103" fmla="*/ 615029 h 1684262"/>
              <a:gd name="connsiteX104" fmla="*/ 382375 w 1206769"/>
              <a:gd name="connsiteY104" fmla="*/ 615410 h 1684262"/>
              <a:gd name="connsiteX105" fmla="*/ 201400 w 1206769"/>
              <a:gd name="connsiteY105" fmla="*/ 907542 h 1684262"/>
              <a:gd name="connsiteX106" fmla="*/ 163300 w 1206769"/>
              <a:gd name="connsiteY106" fmla="*/ 838295 h 1684262"/>
              <a:gd name="connsiteX107" fmla="*/ 201686 w 1206769"/>
              <a:gd name="connsiteY107" fmla="*/ 907161 h 1684262"/>
              <a:gd name="connsiteX108" fmla="*/ 201400 w 1206769"/>
              <a:gd name="connsiteY108" fmla="*/ 907542 h 1684262"/>
              <a:gd name="connsiteX109" fmla="*/ 97811 w 1206769"/>
              <a:gd name="connsiteY109" fmla="*/ 1285557 h 1684262"/>
              <a:gd name="connsiteX110" fmla="*/ 123279 w 1206769"/>
              <a:gd name="connsiteY110" fmla="*/ 1264178 h 1684262"/>
              <a:gd name="connsiteX111" fmla="*/ 231975 w 1206769"/>
              <a:gd name="connsiteY111" fmla="*/ 1341501 h 1684262"/>
              <a:gd name="connsiteX112" fmla="*/ 97811 w 1206769"/>
              <a:gd name="connsiteY112" fmla="*/ 1285557 h 1684262"/>
              <a:gd name="connsiteX113" fmla="*/ 232928 w 1206769"/>
              <a:gd name="connsiteY113" fmla="*/ 1376077 h 1684262"/>
              <a:gd name="connsiteX114" fmla="*/ 279029 w 1206769"/>
              <a:gd name="connsiteY114" fmla="*/ 1379887 h 1684262"/>
              <a:gd name="connsiteX115" fmla="*/ 232451 w 1206769"/>
              <a:gd name="connsiteY115" fmla="*/ 1376077 h 1684262"/>
              <a:gd name="connsiteX116" fmla="*/ 232928 w 1206769"/>
              <a:gd name="connsiteY116" fmla="*/ 1376077 h 1684262"/>
              <a:gd name="connsiteX117" fmla="*/ 856244 w 1206769"/>
              <a:gd name="connsiteY117" fmla="*/ 715613 h 1684262"/>
              <a:gd name="connsiteX118" fmla="*/ 817635 w 1206769"/>
              <a:gd name="connsiteY118" fmla="*/ 708913 h 1684262"/>
              <a:gd name="connsiteX119" fmla="*/ 721084 w 1206769"/>
              <a:gd name="connsiteY119" fmla="*/ 657225 h 1684262"/>
              <a:gd name="connsiteX120" fmla="*/ 855767 w 1206769"/>
              <a:gd name="connsiteY120" fmla="*/ 715613 h 1684262"/>
              <a:gd name="connsiteX121" fmla="*/ 856244 w 1206769"/>
              <a:gd name="connsiteY121" fmla="*/ 715613 h 1684262"/>
              <a:gd name="connsiteX122" fmla="*/ 663458 w 1206769"/>
              <a:gd name="connsiteY122" fmla="*/ 722662 h 1684262"/>
              <a:gd name="connsiteX123" fmla="*/ 644408 w 1206769"/>
              <a:gd name="connsiteY123" fmla="*/ 807149 h 1684262"/>
              <a:gd name="connsiteX124" fmla="*/ 662981 w 1206769"/>
              <a:gd name="connsiteY124" fmla="*/ 723138 h 1684262"/>
              <a:gd name="connsiteX125" fmla="*/ 663458 w 1206769"/>
              <a:gd name="connsiteY125" fmla="*/ 722662 h 1684262"/>
              <a:gd name="connsiteX126" fmla="*/ 628882 w 1206769"/>
              <a:gd name="connsiteY126" fmla="*/ 753332 h 1684262"/>
              <a:gd name="connsiteX127" fmla="*/ 655742 w 1206769"/>
              <a:gd name="connsiteY127" fmla="*/ 726472 h 1684262"/>
              <a:gd name="connsiteX128" fmla="*/ 628406 w 1206769"/>
              <a:gd name="connsiteY128" fmla="*/ 753332 h 1684262"/>
              <a:gd name="connsiteX129" fmla="*/ 628882 w 1206769"/>
              <a:gd name="connsiteY129" fmla="*/ 753332 h 1684262"/>
              <a:gd name="connsiteX130" fmla="*/ 771090 w 1206769"/>
              <a:gd name="connsiteY130" fmla="*/ 757237 h 1684262"/>
              <a:gd name="connsiteX131" fmla="*/ 690318 w 1206769"/>
              <a:gd name="connsiteY131" fmla="*/ 822579 h 1684262"/>
              <a:gd name="connsiteX132" fmla="*/ 770614 w 1206769"/>
              <a:gd name="connsiteY132" fmla="*/ 757237 h 1684262"/>
              <a:gd name="connsiteX133" fmla="*/ 771090 w 1206769"/>
              <a:gd name="connsiteY133" fmla="*/ 757237 h 1684262"/>
              <a:gd name="connsiteX134" fmla="*/ 759565 w 1206769"/>
              <a:gd name="connsiteY134" fmla="*/ 538162 h 1684262"/>
              <a:gd name="connsiteX135" fmla="*/ 851767 w 1206769"/>
              <a:gd name="connsiteY135" fmla="*/ 480536 h 1684262"/>
              <a:gd name="connsiteX136" fmla="*/ 759089 w 1206769"/>
              <a:gd name="connsiteY136" fmla="*/ 538067 h 1684262"/>
              <a:gd name="connsiteX137" fmla="*/ 759565 w 1206769"/>
              <a:gd name="connsiteY137" fmla="*/ 538162 h 1684262"/>
              <a:gd name="connsiteX138" fmla="*/ 877961 w 1206769"/>
              <a:gd name="connsiteY138" fmla="*/ 342138 h 1684262"/>
              <a:gd name="connsiteX139" fmla="*/ 812619 w 1206769"/>
              <a:gd name="connsiteY139" fmla="*/ 442055 h 1684262"/>
              <a:gd name="connsiteX140" fmla="*/ 877961 w 1206769"/>
              <a:gd name="connsiteY140" fmla="*/ 342138 h 1684262"/>
              <a:gd name="connsiteX141" fmla="*/ 681841 w 1206769"/>
              <a:gd name="connsiteY141" fmla="*/ 323088 h 1684262"/>
              <a:gd name="connsiteX142" fmla="*/ 758803 w 1206769"/>
              <a:gd name="connsiteY142" fmla="*/ 430816 h 1684262"/>
              <a:gd name="connsiteX143" fmla="*/ 643455 w 1206769"/>
              <a:gd name="connsiteY143" fmla="*/ 396145 h 1684262"/>
              <a:gd name="connsiteX144" fmla="*/ 639550 w 1206769"/>
              <a:gd name="connsiteY144" fmla="*/ 438436 h 1684262"/>
              <a:gd name="connsiteX145" fmla="*/ 682127 w 1206769"/>
              <a:gd name="connsiteY145" fmla="*/ 323088 h 1684262"/>
              <a:gd name="connsiteX146" fmla="*/ 681841 w 1206769"/>
              <a:gd name="connsiteY146" fmla="*/ 323088 h 1684262"/>
              <a:gd name="connsiteX147" fmla="*/ 351323 w 1206769"/>
              <a:gd name="connsiteY147" fmla="*/ 219361 h 1684262"/>
              <a:gd name="connsiteX148" fmla="*/ 383994 w 1206769"/>
              <a:gd name="connsiteY148" fmla="*/ 183070 h 1684262"/>
              <a:gd name="connsiteX149" fmla="*/ 403711 w 1206769"/>
              <a:gd name="connsiteY149" fmla="*/ 175069 h 1684262"/>
              <a:gd name="connsiteX150" fmla="*/ 411331 w 1206769"/>
              <a:gd name="connsiteY150" fmla="*/ 176117 h 1684262"/>
              <a:gd name="connsiteX151" fmla="*/ 569351 w 1206769"/>
              <a:gd name="connsiteY151" fmla="*/ 242792 h 1684262"/>
              <a:gd name="connsiteX152" fmla="*/ 569922 w 1206769"/>
              <a:gd name="connsiteY152" fmla="*/ 242792 h 1684262"/>
              <a:gd name="connsiteX153" fmla="*/ 558873 w 1206769"/>
              <a:gd name="connsiteY153" fmla="*/ 299942 h 1684262"/>
              <a:gd name="connsiteX154" fmla="*/ 351609 w 1206769"/>
              <a:gd name="connsiteY154" fmla="*/ 219075 h 1684262"/>
              <a:gd name="connsiteX155" fmla="*/ 351323 w 1206769"/>
              <a:gd name="connsiteY155" fmla="*/ 219361 h 1684262"/>
              <a:gd name="connsiteX156" fmla="*/ 470767 w 1206769"/>
              <a:gd name="connsiteY156" fmla="*/ 361188 h 1684262"/>
              <a:gd name="connsiteX157" fmla="*/ 566874 w 1206769"/>
              <a:gd name="connsiteY157" fmla="*/ 503396 h 1684262"/>
              <a:gd name="connsiteX158" fmla="*/ 470767 w 1206769"/>
              <a:gd name="connsiteY158" fmla="*/ 361188 h 1684262"/>
              <a:gd name="connsiteX159" fmla="*/ 632216 w 1206769"/>
              <a:gd name="connsiteY159" fmla="*/ 453485 h 1684262"/>
              <a:gd name="connsiteX160" fmla="*/ 699367 w 1206769"/>
              <a:gd name="connsiteY160" fmla="*/ 515112 h 1684262"/>
              <a:gd name="connsiteX161" fmla="*/ 759089 w 1206769"/>
              <a:gd name="connsiteY161" fmla="*/ 438055 h 1684262"/>
              <a:gd name="connsiteX162" fmla="*/ 678317 w 1206769"/>
              <a:gd name="connsiteY162" fmla="*/ 611029 h 1684262"/>
              <a:gd name="connsiteX163" fmla="*/ 640217 w 1206769"/>
              <a:gd name="connsiteY163" fmla="*/ 587978 h 1684262"/>
              <a:gd name="connsiteX164" fmla="*/ 632216 w 1206769"/>
              <a:gd name="connsiteY164" fmla="*/ 453581 h 1684262"/>
              <a:gd name="connsiteX165" fmla="*/ 632216 w 1206769"/>
              <a:gd name="connsiteY165" fmla="*/ 453485 h 1684262"/>
              <a:gd name="connsiteX166" fmla="*/ 686032 w 1206769"/>
              <a:gd name="connsiteY166" fmla="*/ 837819 h 1684262"/>
              <a:gd name="connsiteX167" fmla="*/ 628310 w 1206769"/>
              <a:gd name="connsiteY167" fmla="*/ 930116 h 1684262"/>
              <a:gd name="connsiteX168" fmla="*/ 686032 w 1206769"/>
              <a:gd name="connsiteY168" fmla="*/ 837914 h 1684262"/>
              <a:gd name="connsiteX169" fmla="*/ 686032 w 1206769"/>
              <a:gd name="connsiteY169" fmla="*/ 837819 h 1684262"/>
              <a:gd name="connsiteX170" fmla="*/ 743658 w 1206769"/>
              <a:gd name="connsiteY170" fmla="*/ 1291400 h 1684262"/>
              <a:gd name="connsiteX171" fmla="*/ 547634 w 1206769"/>
              <a:gd name="connsiteY171" fmla="*/ 1206818 h 1684262"/>
              <a:gd name="connsiteX172" fmla="*/ 573446 w 1206769"/>
              <a:gd name="connsiteY172" fmla="*/ 1222439 h 1684262"/>
              <a:gd name="connsiteX173" fmla="*/ 603450 w 1206769"/>
              <a:gd name="connsiteY173" fmla="*/ 1227487 h 1684262"/>
              <a:gd name="connsiteX174" fmla="*/ 743658 w 1206769"/>
              <a:gd name="connsiteY174" fmla="*/ 1291495 h 1684262"/>
              <a:gd name="connsiteX175" fmla="*/ 743658 w 1206769"/>
              <a:gd name="connsiteY175" fmla="*/ 1291400 h 1684262"/>
              <a:gd name="connsiteX176" fmla="*/ 578399 w 1206769"/>
              <a:gd name="connsiteY176" fmla="*/ 945452 h 1684262"/>
              <a:gd name="connsiteX177" fmla="*/ 689842 w 1206769"/>
              <a:gd name="connsiteY177" fmla="*/ 1122236 h 1684262"/>
              <a:gd name="connsiteX178" fmla="*/ 578399 w 1206769"/>
              <a:gd name="connsiteY178" fmla="*/ 945547 h 1684262"/>
              <a:gd name="connsiteX179" fmla="*/ 578399 w 1206769"/>
              <a:gd name="connsiteY179" fmla="*/ 945452 h 1684262"/>
              <a:gd name="connsiteX180" fmla="*/ 351609 w 1206769"/>
              <a:gd name="connsiteY180" fmla="*/ 1045464 h 1684262"/>
              <a:gd name="connsiteX181" fmla="*/ 382375 w 1206769"/>
              <a:gd name="connsiteY181" fmla="*/ 887825 h 1684262"/>
              <a:gd name="connsiteX182" fmla="*/ 351609 w 1206769"/>
              <a:gd name="connsiteY182" fmla="*/ 1045559 h 1684262"/>
              <a:gd name="connsiteX183" fmla="*/ 351609 w 1206769"/>
              <a:gd name="connsiteY183" fmla="*/ 1045464 h 1684262"/>
              <a:gd name="connsiteX184" fmla="*/ 420761 w 1206769"/>
              <a:gd name="connsiteY184" fmla="*/ 1018413 h 1684262"/>
              <a:gd name="connsiteX185" fmla="*/ 605260 w 1206769"/>
              <a:gd name="connsiteY185" fmla="*/ 1180338 h 1684262"/>
              <a:gd name="connsiteX186" fmla="*/ 420761 w 1206769"/>
              <a:gd name="connsiteY186" fmla="*/ 1018413 h 1684262"/>
              <a:gd name="connsiteX187" fmla="*/ 366944 w 1206769"/>
              <a:gd name="connsiteY187" fmla="*/ 1414272 h 1684262"/>
              <a:gd name="connsiteX188" fmla="*/ 597640 w 1206769"/>
              <a:gd name="connsiteY188" fmla="*/ 1460468 h 1684262"/>
              <a:gd name="connsiteX189" fmla="*/ 366944 w 1206769"/>
              <a:gd name="connsiteY189" fmla="*/ 1414463 h 1684262"/>
              <a:gd name="connsiteX190" fmla="*/ 366944 w 1206769"/>
              <a:gd name="connsiteY190" fmla="*/ 1414272 h 1684262"/>
              <a:gd name="connsiteX191" fmla="*/ 536108 w 1206769"/>
              <a:gd name="connsiteY191" fmla="*/ 1644968 h 1684262"/>
              <a:gd name="connsiteX192" fmla="*/ 498008 w 1206769"/>
              <a:gd name="connsiteY192" fmla="*/ 1625918 h 1684262"/>
              <a:gd name="connsiteX193" fmla="*/ 471148 w 1206769"/>
              <a:gd name="connsiteY193" fmla="*/ 1618202 h 1684262"/>
              <a:gd name="connsiteX194" fmla="*/ 471148 w 1206769"/>
              <a:gd name="connsiteY194" fmla="*/ 1664399 h 1684262"/>
              <a:gd name="connsiteX195" fmla="*/ 401901 w 1206769"/>
              <a:gd name="connsiteY195" fmla="*/ 1579817 h 1684262"/>
              <a:gd name="connsiteX196" fmla="*/ 536108 w 1206769"/>
              <a:gd name="connsiteY196" fmla="*/ 1645158 h 1684262"/>
              <a:gd name="connsiteX197" fmla="*/ 536108 w 1206769"/>
              <a:gd name="connsiteY197" fmla="*/ 1644968 h 1684262"/>
              <a:gd name="connsiteX198" fmla="*/ 616785 w 1206769"/>
              <a:gd name="connsiteY198" fmla="*/ 1564196 h 1684262"/>
              <a:gd name="connsiteX199" fmla="*/ 555349 w 1206769"/>
              <a:gd name="connsiteY199" fmla="*/ 1541145 h 1684262"/>
              <a:gd name="connsiteX200" fmla="*/ 638597 w 1206769"/>
              <a:gd name="connsiteY200" fmla="*/ 1493520 h 1684262"/>
              <a:gd name="connsiteX201" fmla="*/ 739848 w 1206769"/>
              <a:gd name="connsiteY201" fmla="*/ 1525715 h 1684262"/>
              <a:gd name="connsiteX202" fmla="*/ 616785 w 1206769"/>
              <a:gd name="connsiteY202" fmla="*/ 1564386 h 1684262"/>
              <a:gd name="connsiteX203" fmla="*/ 616785 w 1206769"/>
              <a:gd name="connsiteY203" fmla="*/ 1564196 h 1684262"/>
              <a:gd name="connsiteX204" fmla="*/ 752231 w 1206769"/>
              <a:gd name="connsiteY204" fmla="*/ 1664779 h 1684262"/>
              <a:gd name="connsiteX205" fmla="*/ 739658 w 1206769"/>
              <a:gd name="connsiteY205" fmla="*/ 1664779 h 1684262"/>
              <a:gd name="connsiteX206" fmla="*/ 731180 w 1206769"/>
              <a:gd name="connsiteY206" fmla="*/ 1664779 h 1684262"/>
              <a:gd name="connsiteX207" fmla="*/ 727561 w 1206769"/>
              <a:gd name="connsiteY207" fmla="*/ 1664779 h 1684262"/>
              <a:gd name="connsiteX208" fmla="*/ 713750 w 1206769"/>
              <a:gd name="connsiteY208" fmla="*/ 1666780 h 1684262"/>
              <a:gd name="connsiteX209" fmla="*/ 704225 w 1206769"/>
              <a:gd name="connsiteY209" fmla="*/ 1665256 h 1684262"/>
              <a:gd name="connsiteX210" fmla="*/ 705558 w 1206769"/>
              <a:gd name="connsiteY210" fmla="*/ 1667733 h 1684262"/>
              <a:gd name="connsiteX211" fmla="*/ 790045 w 1206769"/>
              <a:gd name="connsiteY211" fmla="*/ 1610106 h 1684262"/>
              <a:gd name="connsiteX212" fmla="*/ 752231 w 1206769"/>
              <a:gd name="connsiteY212" fmla="*/ 1664970 h 1684262"/>
              <a:gd name="connsiteX213" fmla="*/ 752231 w 1206769"/>
              <a:gd name="connsiteY213" fmla="*/ 1664779 h 1684262"/>
              <a:gd name="connsiteX214" fmla="*/ 857863 w 1206769"/>
              <a:gd name="connsiteY214" fmla="*/ 1591056 h 1684262"/>
              <a:gd name="connsiteX215" fmla="*/ 838813 w 1206769"/>
              <a:gd name="connsiteY215" fmla="*/ 1568958 h 1684262"/>
              <a:gd name="connsiteX216" fmla="*/ 836146 w 1206769"/>
              <a:gd name="connsiteY216" fmla="*/ 1564291 h 1684262"/>
              <a:gd name="connsiteX217" fmla="*/ 955179 w 1206769"/>
              <a:gd name="connsiteY217" fmla="*/ 1500720 h 1684262"/>
              <a:gd name="connsiteX218" fmla="*/ 1066493 w 1206769"/>
              <a:gd name="connsiteY218" fmla="*/ 1492065 h 1684262"/>
              <a:gd name="connsiteX219" fmla="*/ 857863 w 1206769"/>
              <a:gd name="connsiteY219" fmla="*/ 1591247 h 1684262"/>
              <a:gd name="connsiteX220" fmla="*/ 857863 w 1206769"/>
              <a:gd name="connsiteY220" fmla="*/ 1591056 h 1684262"/>
              <a:gd name="connsiteX221" fmla="*/ 1054979 w 1206769"/>
              <a:gd name="connsiteY221" fmla="*/ 1445037 h 1684262"/>
              <a:gd name="connsiteX222" fmla="*/ 916632 w 1206769"/>
              <a:gd name="connsiteY222" fmla="*/ 1468184 h 1684262"/>
              <a:gd name="connsiteX223" fmla="*/ 1028170 w 1206769"/>
              <a:gd name="connsiteY223" fmla="*/ 1445228 h 1684262"/>
              <a:gd name="connsiteX224" fmla="*/ 1054979 w 1206769"/>
              <a:gd name="connsiteY224" fmla="*/ 1445037 h 1684262"/>
              <a:gd name="connsiteX225" fmla="*/ 862816 w 1206769"/>
              <a:gd name="connsiteY225" fmla="*/ 1410462 h 1684262"/>
              <a:gd name="connsiteX226" fmla="*/ 647551 w 1206769"/>
              <a:gd name="connsiteY226" fmla="*/ 1448562 h 1684262"/>
              <a:gd name="connsiteX227" fmla="*/ 862816 w 1206769"/>
              <a:gd name="connsiteY227" fmla="*/ 1410653 h 1684262"/>
              <a:gd name="connsiteX228" fmla="*/ 862816 w 1206769"/>
              <a:gd name="connsiteY228" fmla="*/ 1410462 h 1684262"/>
              <a:gd name="connsiteX229" fmla="*/ 689842 w 1206769"/>
              <a:gd name="connsiteY229" fmla="*/ 1391412 h 1684262"/>
              <a:gd name="connsiteX230" fmla="*/ 924347 w 1206769"/>
              <a:gd name="connsiteY230" fmla="*/ 1306830 h 1684262"/>
              <a:gd name="connsiteX231" fmla="*/ 689842 w 1206769"/>
              <a:gd name="connsiteY231" fmla="*/ 1391412 h 1684262"/>
              <a:gd name="connsiteX232" fmla="*/ 1162663 w 1206769"/>
              <a:gd name="connsiteY232" fmla="*/ 1057085 h 1684262"/>
              <a:gd name="connsiteX233" fmla="*/ 1148756 w 1206769"/>
              <a:gd name="connsiteY233" fmla="*/ 1134428 h 1684262"/>
              <a:gd name="connsiteX234" fmla="*/ 1066841 w 1206769"/>
              <a:gd name="connsiteY234" fmla="*/ 1139762 h 1684262"/>
              <a:gd name="connsiteX235" fmla="*/ 1035790 w 1206769"/>
              <a:gd name="connsiteY235" fmla="*/ 1087755 h 1684262"/>
              <a:gd name="connsiteX236" fmla="*/ 1162663 w 1206769"/>
              <a:gd name="connsiteY236" fmla="*/ 1057085 h 1684262"/>
              <a:gd name="connsiteX237" fmla="*/ 987913 w 1206769"/>
              <a:gd name="connsiteY237" fmla="*/ 1181170 h 1684262"/>
              <a:gd name="connsiteX238" fmla="*/ 958923 w 1206769"/>
              <a:gd name="connsiteY238" fmla="*/ 1264444 h 1684262"/>
              <a:gd name="connsiteX239" fmla="*/ 905107 w 1206769"/>
              <a:gd name="connsiteY239" fmla="*/ 1118330 h 1684262"/>
              <a:gd name="connsiteX240" fmla="*/ 987913 w 1206769"/>
              <a:gd name="connsiteY240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102560 w 1206769"/>
              <a:gd name="connsiteY16" fmla="*/ 657701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087938 w 1206769"/>
              <a:gd name="connsiteY16" fmla="*/ 638205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13873 w 1206769"/>
              <a:gd name="connsiteY11" fmla="*/ 670346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087938 w 1206769"/>
              <a:gd name="connsiteY16" fmla="*/ 638205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13873 w 1206769"/>
              <a:gd name="connsiteY11" fmla="*/ 670346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087938 w 1206769"/>
              <a:gd name="connsiteY16" fmla="*/ 638205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13915 w 1206260"/>
              <a:gd name="connsiteY33" fmla="*/ 803339 h 1684262"/>
              <a:gd name="connsiteX34" fmla="*/ 502390 w 1206260"/>
              <a:gd name="connsiteY34" fmla="*/ 791813 h 1684262"/>
              <a:gd name="connsiteX35" fmla="*/ 464290 w 1206260"/>
              <a:gd name="connsiteY35" fmla="*/ 772763 h 1684262"/>
              <a:gd name="connsiteX36" fmla="*/ 375231 w 1206260"/>
              <a:gd name="connsiteY36" fmla="*/ 788670 h 1684262"/>
              <a:gd name="connsiteX37" fmla="*/ 418189 w 1206260"/>
              <a:gd name="connsiteY37" fmla="*/ 826770 h 1684262"/>
              <a:gd name="connsiteX38" fmla="*/ 333607 w 1206260"/>
              <a:gd name="connsiteY38" fmla="*/ 826770 h 1684262"/>
              <a:gd name="connsiteX39" fmla="*/ 276457 w 1206260"/>
              <a:gd name="connsiteY39" fmla="*/ 857536 h 1684262"/>
              <a:gd name="connsiteX40" fmla="*/ 288458 w 1206260"/>
              <a:gd name="connsiteY40" fmla="*/ 766001 h 1684262"/>
              <a:gd name="connsiteX41" fmla="*/ 138059 w 1206260"/>
              <a:gd name="connsiteY41" fmla="*/ 911352 h 1684262"/>
              <a:gd name="connsiteX42" fmla="*/ 237976 w 1206260"/>
              <a:gd name="connsiteY42" fmla="*/ 961358 h 1684262"/>
              <a:gd name="connsiteX43" fmla="*/ 75102 w 1206260"/>
              <a:gd name="connsiteY43" fmla="*/ 1025783 h 1684262"/>
              <a:gd name="connsiteX44" fmla="*/ 80432 w 1206260"/>
              <a:gd name="connsiteY44" fmla="*/ 915162 h 1684262"/>
              <a:gd name="connsiteX45" fmla="*/ 91958 w 1206260"/>
              <a:gd name="connsiteY45" fmla="*/ 1107377 h 1684262"/>
              <a:gd name="connsiteX46" fmla="*/ 214925 w 1206260"/>
              <a:gd name="connsiteY46" fmla="*/ 1157383 h 1684262"/>
              <a:gd name="connsiteX47" fmla="*/ 322463 w 1206260"/>
              <a:gd name="connsiteY47" fmla="*/ 1240346 h 1684262"/>
              <a:gd name="connsiteX48" fmla="*/ 309794 w 1206260"/>
              <a:gd name="connsiteY48" fmla="*/ 1240346 h 1684262"/>
              <a:gd name="connsiteX49" fmla="*/ 311699 w 1206260"/>
              <a:gd name="connsiteY49" fmla="*/ 1248728 h 1684262"/>
              <a:gd name="connsiteX50" fmla="*/ 310842 w 1206260"/>
              <a:gd name="connsiteY50" fmla="*/ 1254824 h 1684262"/>
              <a:gd name="connsiteX51" fmla="*/ 309223 w 1206260"/>
              <a:gd name="connsiteY51" fmla="*/ 1259396 h 1684262"/>
              <a:gd name="connsiteX52" fmla="*/ 301317 w 1206260"/>
              <a:gd name="connsiteY52" fmla="*/ 1268063 h 1684262"/>
              <a:gd name="connsiteX53" fmla="*/ 283886 w 1206260"/>
              <a:gd name="connsiteY53" fmla="*/ 1268063 h 1684262"/>
              <a:gd name="connsiteX54" fmla="*/ 284934 w 1206260"/>
              <a:gd name="connsiteY54" fmla="*/ 1275207 h 1684262"/>
              <a:gd name="connsiteX55" fmla="*/ 395615 w 1206260"/>
              <a:gd name="connsiteY55" fmla="*/ 1319117 h 1684262"/>
              <a:gd name="connsiteX56" fmla="*/ 257026 w 1206260"/>
              <a:gd name="connsiteY56" fmla="*/ 1309592 h 1684262"/>
              <a:gd name="connsiteX57" fmla="*/ 257026 w 1206260"/>
              <a:gd name="connsiteY57" fmla="*/ 1309592 h 1684262"/>
              <a:gd name="connsiteX58" fmla="*/ 248263 w 1206260"/>
              <a:gd name="connsiteY58" fmla="*/ 1308259 h 1684262"/>
              <a:gd name="connsiteX59" fmla="*/ 247691 w 1206260"/>
              <a:gd name="connsiteY59" fmla="*/ 1308735 h 1684262"/>
              <a:gd name="connsiteX60" fmla="*/ 229880 w 1206260"/>
              <a:gd name="connsiteY60" fmla="*/ 1312259 h 1684262"/>
              <a:gd name="connsiteX61" fmla="*/ 146155 w 1206260"/>
              <a:gd name="connsiteY61" fmla="*/ 1230344 h 1684262"/>
              <a:gd name="connsiteX62" fmla="*/ 115389 w 1206260"/>
              <a:gd name="connsiteY62" fmla="*/ 1430369 h 1684262"/>
              <a:gd name="connsiteX63" fmla="*/ 349799 w 1206260"/>
              <a:gd name="connsiteY63" fmla="*/ 1480280 h 1684262"/>
              <a:gd name="connsiteX64" fmla="*/ 299507 w 1206260"/>
              <a:gd name="connsiteY64" fmla="*/ 1464659 h 1684262"/>
              <a:gd name="connsiteX65" fmla="*/ 321034 w 1206260"/>
              <a:gd name="connsiteY65" fmla="*/ 1477042 h 1684262"/>
              <a:gd name="connsiteX66" fmla="*/ 330559 w 1206260"/>
              <a:gd name="connsiteY66" fmla="*/ 1484376 h 1684262"/>
              <a:gd name="connsiteX67" fmla="*/ 388280 w 1206260"/>
              <a:gd name="connsiteY67" fmla="*/ 1545717 h 1684262"/>
              <a:gd name="connsiteX68" fmla="*/ 348847 w 1206260"/>
              <a:gd name="connsiteY68" fmla="*/ 1542479 h 1684262"/>
              <a:gd name="connsiteX69" fmla="*/ 255883 w 1206260"/>
              <a:gd name="connsiteY69" fmla="*/ 1502664 h 1684262"/>
              <a:gd name="connsiteX70" fmla="*/ 255883 w 1206260"/>
              <a:gd name="connsiteY70" fmla="*/ 1502664 h 1684262"/>
              <a:gd name="connsiteX71" fmla="*/ 239976 w 1206260"/>
              <a:gd name="connsiteY71" fmla="*/ 1484281 h 1684262"/>
              <a:gd name="connsiteX72" fmla="*/ 203495 w 1206260"/>
              <a:gd name="connsiteY72" fmla="*/ 1484281 h 1684262"/>
              <a:gd name="connsiteX73" fmla="*/ 187303 w 1206260"/>
              <a:gd name="connsiteY73" fmla="*/ 1499140 h 1684262"/>
              <a:gd name="connsiteX74" fmla="*/ 490674 w 1206260"/>
              <a:gd name="connsiteY74" fmla="*/ 1673352 h 1684262"/>
              <a:gd name="connsiteX75" fmla="*/ 757374 w 1206260"/>
              <a:gd name="connsiteY75" fmla="*/ 1682401 h 1684262"/>
              <a:gd name="connsiteX76" fmla="*/ 988070 w 1206260"/>
              <a:gd name="connsiteY76" fmla="*/ 1594485 h 1684262"/>
              <a:gd name="connsiteX77" fmla="*/ 1152566 w 1206260"/>
              <a:gd name="connsiteY77" fmla="*/ 1394460 h 1684262"/>
              <a:gd name="connsiteX78" fmla="*/ 918822 w 1206260"/>
              <a:gd name="connsiteY78" fmla="*/ 1363507 h 1684262"/>
              <a:gd name="connsiteX79" fmla="*/ 802904 w 1206260"/>
              <a:gd name="connsiteY79" fmla="*/ 1350454 h 1684262"/>
              <a:gd name="connsiteX80" fmla="*/ 841956 w 1206260"/>
              <a:gd name="connsiteY80" fmla="*/ 1326547 h 1684262"/>
              <a:gd name="connsiteX81" fmla="*/ 1018286 w 1206260"/>
              <a:gd name="connsiteY81" fmla="*/ 1315425 h 1684262"/>
              <a:gd name="connsiteX82" fmla="*/ 980354 w 1206260"/>
              <a:gd name="connsiteY82" fmla="*/ 1268921 h 1684262"/>
              <a:gd name="connsiteX83" fmla="*/ 1091488 w 1206260"/>
              <a:gd name="connsiteY83" fmla="*/ 1221043 h 1684262"/>
              <a:gd name="connsiteX84" fmla="*/ 911203 w 1206260"/>
              <a:gd name="connsiteY84" fmla="*/ 1022890 h 1684262"/>
              <a:gd name="connsiteX85" fmla="*/ 1193429 w 1206260"/>
              <a:gd name="connsiteY85" fmla="*/ 899446 h 1684262"/>
              <a:gd name="connsiteX86" fmla="*/ 759089 w 1206260"/>
              <a:gd name="connsiteY86" fmla="*/ 61246 h 1684262"/>
              <a:gd name="connsiteX87" fmla="*/ 720989 w 1206260"/>
              <a:gd name="connsiteY87" fmla="*/ 145828 h 1684262"/>
              <a:gd name="connsiteX88" fmla="*/ 759089 w 1206260"/>
              <a:gd name="connsiteY88" fmla="*/ 61436 h 1684262"/>
              <a:gd name="connsiteX89" fmla="*/ 759089 w 1206260"/>
              <a:gd name="connsiteY89" fmla="*/ 61246 h 1684262"/>
              <a:gd name="connsiteX90" fmla="*/ 363611 w 1206260"/>
              <a:gd name="connsiteY90" fmla="*/ 545783 h 1684262"/>
              <a:gd name="connsiteX91" fmla="*/ 348275 w 1206260"/>
              <a:gd name="connsiteY91" fmla="*/ 553498 h 1684262"/>
              <a:gd name="connsiteX92" fmla="*/ 363611 w 1206260"/>
              <a:gd name="connsiteY92" fmla="*/ 545783 h 1684262"/>
              <a:gd name="connsiteX93" fmla="*/ 232451 w 1206260"/>
              <a:gd name="connsiteY93" fmla="*/ 523113 h 1684262"/>
              <a:gd name="connsiteX94" fmla="*/ 254694 w 1206260"/>
              <a:gd name="connsiteY94" fmla="*/ 664096 h 1684262"/>
              <a:gd name="connsiteX95" fmla="*/ 232451 w 1206260"/>
              <a:gd name="connsiteY95" fmla="*/ 523113 h 1684262"/>
              <a:gd name="connsiteX96" fmla="*/ 340084 w 1206260"/>
              <a:gd name="connsiteY96" fmla="*/ 692277 h 1684262"/>
              <a:gd name="connsiteX97" fmla="*/ 470767 w 1206260"/>
              <a:gd name="connsiteY97" fmla="*/ 684562 h 1684262"/>
              <a:gd name="connsiteX98" fmla="*/ 340084 w 1206260"/>
              <a:gd name="connsiteY98" fmla="*/ 691896 h 1684262"/>
              <a:gd name="connsiteX99" fmla="*/ 340084 w 1206260"/>
              <a:gd name="connsiteY99" fmla="*/ 692277 h 1684262"/>
              <a:gd name="connsiteX100" fmla="*/ 382375 w 1206260"/>
              <a:gd name="connsiteY100" fmla="*/ 615410 h 1684262"/>
              <a:gd name="connsiteX101" fmla="*/ 516868 w 1206260"/>
              <a:gd name="connsiteY101" fmla="*/ 688372 h 1684262"/>
              <a:gd name="connsiteX102" fmla="*/ 382661 w 1206260"/>
              <a:gd name="connsiteY102" fmla="*/ 615029 h 1684262"/>
              <a:gd name="connsiteX103" fmla="*/ 382375 w 1206260"/>
              <a:gd name="connsiteY103" fmla="*/ 615410 h 1684262"/>
              <a:gd name="connsiteX104" fmla="*/ 201400 w 1206260"/>
              <a:gd name="connsiteY104" fmla="*/ 907542 h 1684262"/>
              <a:gd name="connsiteX105" fmla="*/ 163300 w 1206260"/>
              <a:gd name="connsiteY105" fmla="*/ 838295 h 1684262"/>
              <a:gd name="connsiteX106" fmla="*/ 201686 w 1206260"/>
              <a:gd name="connsiteY106" fmla="*/ 907161 h 1684262"/>
              <a:gd name="connsiteX107" fmla="*/ 201400 w 1206260"/>
              <a:gd name="connsiteY107" fmla="*/ 907542 h 1684262"/>
              <a:gd name="connsiteX108" fmla="*/ 97811 w 1206260"/>
              <a:gd name="connsiteY108" fmla="*/ 1285557 h 1684262"/>
              <a:gd name="connsiteX109" fmla="*/ 123279 w 1206260"/>
              <a:gd name="connsiteY109" fmla="*/ 1264178 h 1684262"/>
              <a:gd name="connsiteX110" fmla="*/ 231975 w 1206260"/>
              <a:gd name="connsiteY110" fmla="*/ 1341501 h 1684262"/>
              <a:gd name="connsiteX111" fmla="*/ 97811 w 1206260"/>
              <a:gd name="connsiteY111" fmla="*/ 1285557 h 1684262"/>
              <a:gd name="connsiteX112" fmla="*/ 232928 w 1206260"/>
              <a:gd name="connsiteY112" fmla="*/ 1376077 h 1684262"/>
              <a:gd name="connsiteX113" fmla="*/ 279029 w 1206260"/>
              <a:gd name="connsiteY113" fmla="*/ 1379887 h 1684262"/>
              <a:gd name="connsiteX114" fmla="*/ 232451 w 1206260"/>
              <a:gd name="connsiteY114" fmla="*/ 1376077 h 1684262"/>
              <a:gd name="connsiteX115" fmla="*/ 232928 w 1206260"/>
              <a:gd name="connsiteY115" fmla="*/ 1376077 h 1684262"/>
              <a:gd name="connsiteX116" fmla="*/ 856244 w 1206260"/>
              <a:gd name="connsiteY116" fmla="*/ 715613 h 1684262"/>
              <a:gd name="connsiteX117" fmla="*/ 817635 w 1206260"/>
              <a:gd name="connsiteY117" fmla="*/ 708913 h 1684262"/>
              <a:gd name="connsiteX118" fmla="*/ 721084 w 1206260"/>
              <a:gd name="connsiteY118" fmla="*/ 657225 h 1684262"/>
              <a:gd name="connsiteX119" fmla="*/ 855767 w 1206260"/>
              <a:gd name="connsiteY119" fmla="*/ 715613 h 1684262"/>
              <a:gd name="connsiteX120" fmla="*/ 856244 w 1206260"/>
              <a:gd name="connsiteY120" fmla="*/ 715613 h 1684262"/>
              <a:gd name="connsiteX121" fmla="*/ 663458 w 1206260"/>
              <a:gd name="connsiteY121" fmla="*/ 722662 h 1684262"/>
              <a:gd name="connsiteX122" fmla="*/ 644408 w 1206260"/>
              <a:gd name="connsiteY122" fmla="*/ 807149 h 1684262"/>
              <a:gd name="connsiteX123" fmla="*/ 662981 w 1206260"/>
              <a:gd name="connsiteY123" fmla="*/ 723138 h 1684262"/>
              <a:gd name="connsiteX124" fmla="*/ 663458 w 1206260"/>
              <a:gd name="connsiteY124" fmla="*/ 722662 h 1684262"/>
              <a:gd name="connsiteX125" fmla="*/ 628882 w 1206260"/>
              <a:gd name="connsiteY125" fmla="*/ 753332 h 1684262"/>
              <a:gd name="connsiteX126" fmla="*/ 655742 w 1206260"/>
              <a:gd name="connsiteY126" fmla="*/ 726472 h 1684262"/>
              <a:gd name="connsiteX127" fmla="*/ 628406 w 1206260"/>
              <a:gd name="connsiteY127" fmla="*/ 753332 h 1684262"/>
              <a:gd name="connsiteX128" fmla="*/ 628882 w 1206260"/>
              <a:gd name="connsiteY128" fmla="*/ 753332 h 1684262"/>
              <a:gd name="connsiteX129" fmla="*/ 771090 w 1206260"/>
              <a:gd name="connsiteY129" fmla="*/ 757237 h 1684262"/>
              <a:gd name="connsiteX130" fmla="*/ 690318 w 1206260"/>
              <a:gd name="connsiteY130" fmla="*/ 822579 h 1684262"/>
              <a:gd name="connsiteX131" fmla="*/ 770614 w 1206260"/>
              <a:gd name="connsiteY131" fmla="*/ 757237 h 1684262"/>
              <a:gd name="connsiteX132" fmla="*/ 771090 w 1206260"/>
              <a:gd name="connsiteY132" fmla="*/ 757237 h 1684262"/>
              <a:gd name="connsiteX133" fmla="*/ 759565 w 1206260"/>
              <a:gd name="connsiteY133" fmla="*/ 538162 h 1684262"/>
              <a:gd name="connsiteX134" fmla="*/ 851767 w 1206260"/>
              <a:gd name="connsiteY134" fmla="*/ 480536 h 1684262"/>
              <a:gd name="connsiteX135" fmla="*/ 759089 w 1206260"/>
              <a:gd name="connsiteY135" fmla="*/ 538067 h 1684262"/>
              <a:gd name="connsiteX136" fmla="*/ 759565 w 1206260"/>
              <a:gd name="connsiteY136" fmla="*/ 538162 h 1684262"/>
              <a:gd name="connsiteX137" fmla="*/ 877961 w 1206260"/>
              <a:gd name="connsiteY137" fmla="*/ 342138 h 1684262"/>
              <a:gd name="connsiteX138" fmla="*/ 812619 w 1206260"/>
              <a:gd name="connsiteY138" fmla="*/ 442055 h 1684262"/>
              <a:gd name="connsiteX139" fmla="*/ 877961 w 1206260"/>
              <a:gd name="connsiteY139" fmla="*/ 342138 h 1684262"/>
              <a:gd name="connsiteX140" fmla="*/ 681841 w 1206260"/>
              <a:gd name="connsiteY140" fmla="*/ 323088 h 1684262"/>
              <a:gd name="connsiteX141" fmla="*/ 758803 w 1206260"/>
              <a:gd name="connsiteY141" fmla="*/ 430816 h 1684262"/>
              <a:gd name="connsiteX142" fmla="*/ 643455 w 1206260"/>
              <a:gd name="connsiteY142" fmla="*/ 396145 h 1684262"/>
              <a:gd name="connsiteX143" fmla="*/ 639550 w 1206260"/>
              <a:gd name="connsiteY143" fmla="*/ 438436 h 1684262"/>
              <a:gd name="connsiteX144" fmla="*/ 682127 w 1206260"/>
              <a:gd name="connsiteY144" fmla="*/ 323088 h 1684262"/>
              <a:gd name="connsiteX145" fmla="*/ 681841 w 1206260"/>
              <a:gd name="connsiteY145" fmla="*/ 323088 h 1684262"/>
              <a:gd name="connsiteX146" fmla="*/ 351323 w 1206260"/>
              <a:gd name="connsiteY146" fmla="*/ 219361 h 1684262"/>
              <a:gd name="connsiteX147" fmla="*/ 383994 w 1206260"/>
              <a:gd name="connsiteY147" fmla="*/ 183070 h 1684262"/>
              <a:gd name="connsiteX148" fmla="*/ 403711 w 1206260"/>
              <a:gd name="connsiteY148" fmla="*/ 175069 h 1684262"/>
              <a:gd name="connsiteX149" fmla="*/ 411331 w 1206260"/>
              <a:gd name="connsiteY149" fmla="*/ 176117 h 1684262"/>
              <a:gd name="connsiteX150" fmla="*/ 569351 w 1206260"/>
              <a:gd name="connsiteY150" fmla="*/ 242792 h 1684262"/>
              <a:gd name="connsiteX151" fmla="*/ 569922 w 1206260"/>
              <a:gd name="connsiteY151" fmla="*/ 242792 h 1684262"/>
              <a:gd name="connsiteX152" fmla="*/ 558873 w 1206260"/>
              <a:gd name="connsiteY152" fmla="*/ 299942 h 1684262"/>
              <a:gd name="connsiteX153" fmla="*/ 351609 w 1206260"/>
              <a:gd name="connsiteY153" fmla="*/ 219075 h 1684262"/>
              <a:gd name="connsiteX154" fmla="*/ 351323 w 1206260"/>
              <a:gd name="connsiteY154" fmla="*/ 219361 h 1684262"/>
              <a:gd name="connsiteX155" fmla="*/ 470767 w 1206260"/>
              <a:gd name="connsiteY155" fmla="*/ 361188 h 1684262"/>
              <a:gd name="connsiteX156" fmla="*/ 566874 w 1206260"/>
              <a:gd name="connsiteY156" fmla="*/ 503396 h 1684262"/>
              <a:gd name="connsiteX157" fmla="*/ 470767 w 1206260"/>
              <a:gd name="connsiteY157" fmla="*/ 361188 h 1684262"/>
              <a:gd name="connsiteX158" fmla="*/ 632216 w 1206260"/>
              <a:gd name="connsiteY158" fmla="*/ 453485 h 1684262"/>
              <a:gd name="connsiteX159" fmla="*/ 699367 w 1206260"/>
              <a:gd name="connsiteY159" fmla="*/ 515112 h 1684262"/>
              <a:gd name="connsiteX160" fmla="*/ 759089 w 1206260"/>
              <a:gd name="connsiteY160" fmla="*/ 438055 h 1684262"/>
              <a:gd name="connsiteX161" fmla="*/ 678317 w 1206260"/>
              <a:gd name="connsiteY161" fmla="*/ 611029 h 1684262"/>
              <a:gd name="connsiteX162" fmla="*/ 640217 w 1206260"/>
              <a:gd name="connsiteY162" fmla="*/ 587978 h 1684262"/>
              <a:gd name="connsiteX163" fmla="*/ 632216 w 1206260"/>
              <a:gd name="connsiteY163" fmla="*/ 453581 h 1684262"/>
              <a:gd name="connsiteX164" fmla="*/ 632216 w 1206260"/>
              <a:gd name="connsiteY164" fmla="*/ 453485 h 1684262"/>
              <a:gd name="connsiteX165" fmla="*/ 686032 w 1206260"/>
              <a:gd name="connsiteY165" fmla="*/ 837819 h 1684262"/>
              <a:gd name="connsiteX166" fmla="*/ 628310 w 1206260"/>
              <a:gd name="connsiteY166" fmla="*/ 930116 h 1684262"/>
              <a:gd name="connsiteX167" fmla="*/ 686032 w 1206260"/>
              <a:gd name="connsiteY167" fmla="*/ 837914 h 1684262"/>
              <a:gd name="connsiteX168" fmla="*/ 686032 w 1206260"/>
              <a:gd name="connsiteY168" fmla="*/ 837819 h 1684262"/>
              <a:gd name="connsiteX169" fmla="*/ 743658 w 1206260"/>
              <a:gd name="connsiteY169" fmla="*/ 1291400 h 1684262"/>
              <a:gd name="connsiteX170" fmla="*/ 547634 w 1206260"/>
              <a:gd name="connsiteY170" fmla="*/ 1206818 h 1684262"/>
              <a:gd name="connsiteX171" fmla="*/ 573446 w 1206260"/>
              <a:gd name="connsiteY171" fmla="*/ 1222439 h 1684262"/>
              <a:gd name="connsiteX172" fmla="*/ 603450 w 1206260"/>
              <a:gd name="connsiteY172" fmla="*/ 1227487 h 1684262"/>
              <a:gd name="connsiteX173" fmla="*/ 743658 w 1206260"/>
              <a:gd name="connsiteY173" fmla="*/ 1291495 h 1684262"/>
              <a:gd name="connsiteX174" fmla="*/ 743658 w 1206260"/>
              <a:gd name="connsiteY174" fmla="*/ 1291400 h 1684262"/>
              <a:gd name="connsiteX175" fmla="*/ 578399 w 1206260"/>
              <a:gd name="connsiteY175" fmla="*/ 945452 h 1684262"/>
              <a:gd name="connsiteX176" fmla="*/ 689842 w 1206260"/>
              <a:gd name="connsiteY176" fmla="*/ 1122236 h 1684262"/>
              <a:gd name="connsiteX177" fmla="*/ 578399 w 1206260"/>
              <a:gd name="connsiteY177" fmla="*/ 945547 h 1684262"/>
              <a:gd name="connsiteX178" fmla="*/ 578399 w 1206260"/>
              <a:gd name="connsiteY178" fmla="*/ 945452 h 1684262"/>
              <a:gd name="connsiteX179" fmla="*/ 351609 w 1206260"/>
              <a:gd name="connsiteY179" fmla="*/ 1045464 h 1684262"/>
              <a:gd name="connsiteX180" fmla="*/ 382375 w 1206260"/>
              <a:gd name="connsiteY180" fmla="*/ 887825 h 1684262"/>
              <a:gd name="connsiteX181" fmla="*/ 351609 w 1206260"/>
              <a:gd name="connsiteY181" fmla="*/ 1045559 h 1684262"/>
              <a:gd name="connsiteX182" fmla="*/ 351609 w 1206260"/>
              <a:gd name="connsiteY182" fmla="*/ 1045464 h 1684262"/>
              <a:gd name="connsiteX183" fmla="*/ 420761 w 1206260"/>
              <a:gd name="connsiteY183" fmla="*/ 1018413 h 1684262"/>
              <a:gd name="connsiteX184" fmla="*/ 605260 w 1206260"/>
              <a:gd name="connsiteY184" fmla="*/ 1180338 h 1684262"/>
              <a:gd name="connsiteX185" fmla="*/ 420761 w 1206260"/>
              <a:gd name="connsiteY185" fmla="*/ 1018413 h 1684262"/>
              <a:gd name="connsiteX186" fmla="*/ 366944 w 1206260"/>
              <a:gd name="connsiteY186" fmla="*/ 1414272 h 1684262"/>
              <a:gd name="connsiteX187" fmla="*/ 597640 w 1206260"/>
              <a:gd name="connsiteY187" fmla="*/ 1460468 h 1684262"/>
              <a:gd name="connsiteX188" fmla="*/ 366944 w 1206260"/>
              <a:gd name="connsiteY188" fmla="*/ 1414463 h 1684262"/>
              <a:gd name="connsiteX189" fmla="*/ 366944 w 1206260"/>
              <a:gd name="connsiteY189" fmla="*/ 1414272 h 1684262"/>
              <a:gd name="connsiteX190" fmla="*/ 536108 w 1206260"/>
              <a:gd name="connsiteY190" fmla="*/ 1644968 h 1684262"/>
              <a:gd name="connsiteX191" fmla="*/ 498008 w 1206260"/>
              <a:gd name="connsiteY191" fmla="*/ 1625918 h 1684262"/>
              <a:gd name="connsiteX192" fmla="*/ 471148 w 1206260"/>
              <a:gd name="connsiteY192" fmla="*/ 1618202 h 1684262"/>
              <a:gd name="connsiteX193" fmla="*/ 471148 w 1206260"/>
              <a:gd name="connsiteY193" fmla="*/ 1664399 h 1684262"/>
              <a:gd name="connsiteX194" fmla="*/ 401901 w 1206260"/>
              <a:gd name="connsiteY194" fmla="*/ 1579817 h 1684262"/>
              <a:gd name="connsiteX195" fmla="*/ 536108 w 1206260"/>
              <a:gd name="connsiteY195" fmla="*/ 1645158 h 1684262"/>
              <a:gd name="connsiteX196" fmla="*/ 536108 w 1206260"/>
              <a:gd name="connsiteY196" fmla="*/ 1644968 h 1684262"/>
              <a:gd name="connsiteX197" fmla="*/ 616785 w 1206260"/>
              <a:gd name="connsiteY197" fmla="*/ 1564196 h 1684262"/>
              <a:gd name="connsiteX198" fmla="*/ 555349 w 1206260"/>
              <a:gd name="connsiteY198" fmla="*/ 1541145 h 1684262"/>
              <a:gd name="connsiteX199" fmla="*/ 638597 w 1206260"/>
              <a:gd name="connsiteY199" fmla="*/ 1493520 h 1684262"/>
              <a:gd name="connsiteX200" fmla="*/ 739848 w 1206260"/>
              <a:gd name="connsiteY200" fmla="*/ 1525715 h 1684262"/>
              <a:gd name="connsiteX201" fmla="*/ 616785 w 1206260"/>
              <a:gd name="connsiteY201" fmla="*/ 1564386 h 1684262"/>
              <a:gd name="connsiteX202" fmla="*/ 616785 w 1206260"/>
              <a:gd name="connsiteY202" fmla="*/ 1564196 h 1684262"/>
              <a:gd name="connsiteX203" fmla="*/ 752231 w 1206260"/>
              <a:gd name="connsiteY203" fmla="*/ 1664779 h 1684262"/>
              <a:gd name="connsiteX204" fmla="*/ 739658 w 1206260"/>
              <a:gd name="connsiteY204" fmla="*/ 1664779 h 1684262"/>
              <a:gd name="connsiteX205" fmla="*/ 731180 w 1206260"/>
              <a:gd name="connsiteY205" fmla="*/ 1664779 h 1684262"/>
              <a:gd name="connsiteX206" fmla="*/ 727561 w 1206260"/>
              <a:gd name="connsiteY206" fmla="*/ 1664779 h 1684262"/>
              <a:gd name="connsiteX207" fmla="*/ 713750 w 1206260"/>
              <a:gd name="connsiteY207" fmla="*/ 1666780 h 1684262"/>
              <a:gd name="connsiteX208" fmla="*/ 704225 w 1206260"/>
              <a:gd name="connsiteY208" fmla="*/ 1665256 h 1684262"/>
              <a:gd name="connsiteX209" fmla="*/ 705558 w 1206260"/>
              <a:gd name="connsiteY209" fmla="*/ 1667733 h 1684262"/>
              <a:gd name="connsiteX210" fmla="*/ 790045 w 1206260"/>
              <a:gd name="connsiteY210" fmla="*/ 1610106 h 1684262"/>
              <a:gd name="connsiteX211" fmla="*/ 752231 w 1206260"/>
              <a:gd name="connsiteY211" fmla="*/ 1664970 h 1684262"/>
              <a:gd name="connsiteX212" fmla="*/ 752231 w 1206260"/>
              <a:gd name="connsiteY212" fmla="*/ 1664779 h 1684262"/>
              <a:gd name="connsiteX213" fmla="*/ 857863 w 1206260"/>
              <a:gd name="connsiteY213" fmla="*/ 1591056 h 1684262"/>
              <a:gd name="connsiteX214" fmla="*/ 838813 w 1206260"/>
              <a:gd name="connsiteY214" fmla="*/ 1568958 h 1684262"/>
              <a:gd name="connsiteX215" fmla="*/ 836146 w 1206260"/>
              <a:gd name="connsiteY215" fmla="*/ 1564291 h 1684262"/>
              <a:gd name="connsiteX216" fmla="*/ 955179 w 1206260"/>
              <a:gd name="connsiteY216" fmla="*/ 1500720 h 1684262"/>
              <a:gd name="connsiteX217" fmla="*/ 1066493 w 1206260"/>
              <a:gd name="connsiteY217" fmla="*/ 1492065 h 1684262"/>
              <a:gd name="connsiteX218" fmla="*/ 857863 w 1206260"/>
              <a:gd name="connsiteY218" fmla="*/ 1591247 h 1684262"/>
              <a:gd name="connsiteX219" fmla="*/ 857863 w 1206260"/>
              <a:gd name="connsiteY219" fmla="*/ 1591056 h 1684262"/>
              <a:gd name="connsiteX220" fmla="*/ 1054979 w 1206260"/>
              <a:gd name="connsiteY220" fmla="*/ 1445037 h 1684262"/>
              <a:gd name="connsiteX221" fmla="*/ 916632 w 1206260"/>
              <a:gd name="connsiteY221" fmla="*/ 1468184 h 1684262"/>
              <a:gd name="connsiteX222" fmla="*/ 1028170 w 1206260"/>
              <a:gd name="connsiteY222" fmla="*/ 1445228 h 1684262"/>
              <a:gd name="connsiteX223" fmla="*/ 1054979 w 1206260"/>
              <a:gd name="connsiteY223" fmla="*/ 1445037 h 1684262"/>
              <a:gd name="connsiteX224" fmla="*/ 862816 w 1206260"/>
              <a:gd name="connsiteY224" fmla="*/ 1410462 h 1684262"/>
              <a:gd name="connsiteX225" fmla="*/ 647551 w 1206260"/>
              <a:gd name="connsiteY225" fmla="*/ 1448562 h 1684262"/>
              <a:gd name="connsiteX226" fmla="*/ 862816 w 1206260"/>
              <a:gd name="connsiteY226" fmla="*/ 1410653 h 1684262"/>
              <a:gd name="connsiteX227" fmla="*/ 862816 w 1206260"/>
              <a:gd name="connsiteY227" fmla="*/ 1410462 h 1684262"/>
              <a:gd name="connsiteX228" fmla="*/ 689842 w 1206260"/>
              <a:gd name="connsiteY228" fmla="*/ 1391412 h 1684262"/>
              <a:gd name="connsiteX229" fmla="*/ 924347 w 1206260"/>
              <a:gd name="connsiteY229" fmla="*/ 1306830 h 1684262"/>
              <a:gd name="connsiteX230" fmla="*/ 689842 w 1206260"/>
              <a:gd name="connsiteY230" fmla="*/ 1391412 h 1684262"/>
              <a:gd name="connsiteX231" fmla="*/ 1162663 w 1206260"/>
              <a:gd name="connsiteY231" fmla="*/ 1057085 h 1684262"/>
              <a:gd name="connsiteX232" fmla="*/ 1148756 w 1206260"/>
              <a:gd name="connsiteY232" fmla="*/ 1134428 h 1684262"/>
              <a:gd name="connsiteX233" fmla="*/ 1066841 w 1206260"/>
              <a:gd name="connsiteY233" fmla="*/ 1139762 h 1684262"/>
              <a:gd name="connsiteX234" fmla="*/ 1035790 w 1206260"/>
              <a:gd name="connsiteY234" fmla="*/ 1087755 h 1684262"/>
              <a:gd name="connsiteX235" fmla="*/ 1162663 w 1206260"/>
              <a:gd name="connsiteY235" fmla="*/ 1057085 h 1684262"/>
              <a:gd name="connsiteX236" fmla="*/ 987913 w 1206260"/>
              <a:gd name="connsiteY236" fmla="*/ 1181170 h 1684262"/>
              <a:gd name="connsiteX237" fmla="*/ 958923 w 1206260"/>
              <a:gd name="connsiteY237" fmla="*/ 1264444 h 1684262"/>
              <a:gd name="connsiteX238" fmla="*/ 905107 w 1206260"/>
              <a:gd name="connsiteY238" fmla="*/ 1118330 h 1684262"/>
              <a:gd name="connsiteX239" fmla="*/ 987913 w 1206260"/>
              <a:gd name="connsiteY239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791813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309223 w 1206260"/>
              <a:gd name="connsiteY50" fmla="*/ 1259396 h 1684262"/>
              <a:gd name="connsiteX51" fmla="*/ 301317 w 1206260"/>
              <a:gd name="connsiteY51" fmla="*/ 1268063 h 1684262"/>
              <a:gd name="connsiteX52" fmla="*/ 283886 w 1206260"/>
              <a:gd name="connsiteY52" fmla="*/ 1268063 h 1684262"/>
              <a:gd name="connsiteX53" fmla="*/ 284934 w 1206260"/>
              <a:gd name="connsiteY53" fmla="*/ 1275207 h 1684262"/>
              <a:gd name="connsiteX54" fmla="*/ 395615 w 1206260"/>
              <a:gd name="connsiteY54" fmla="*/ 1319117 h 1684262"/>
              <a:gd name="connsiteX55" fmla="*/ 257026 w 1206260"/>
              <a:gd name="connsiteY55" fmla="*/ 1309592 h 1684262"/>
              <a:gd name="connsiteX56" fmla="*/ 257026 w 1206260"/>
              <a:gd name="connsiteY56" fmla="*/ 1309592 h 1684262"/>
              <a:gd name="connsiteX57" fmla="*/ 248263 w 1206260"/>
              <a:gd name="connsiteY57" fmla="*/ 1308259 h 1684262"/>
              <a:gd name="connsiteX58" fmla="*/ 247691 w 1206260"/>
              <a:gd name="connsiteY58" fmla="*/ 1308735 h 1684262"/>
              <a:gd name="connsiteX59" fmla="*/ 229880 w 1206260"/>
              <a:gd name="connsiteY59" fmla="*/ 1312259 h 1684262"/>
              <a:gd name="connsiteX60" fmla="*/ 146155 w 1206260"/>
              <a:gd name="connsiteY60" fmla="*/ 1230344 h 1684262"/>
              <a:gd name="connsiteX61" fmla="*/ 115389 w 1206260"/>
              <a:gd name="connsiteY61" fmla="*/ 1430369 h 1684262"/>
              <a:gd name="connsiteX62" fmla="*/ 349799 w 1206260"/>
              <a:gd name="connsiteY62" fmla="*/ 1480280 h 1684262"/>
              <a:gd name="connsiteX63" fmla="*/ 299507 w 1206260"/>
              <a:gd name="connsiteY63" fmla="*/ 1464659 h 1684262"/>
              <a:gd name="connsiteX64" fmla="*/ 321034 w 1206260"/>
              <a:gd name="connsiteY64" fmla="*/ 1477042 h 1684262"/>
              <a:gd name="connsiteX65" fmla="*/ 330559 w 1206260"/>
              <a:gd name="connsiteY65" fmla="*/ 1484376 h 1684262"/>
              <a:gd name="connsiteX66" fmla="*/ 388280 w 1206260"/>
              <a:gd name="connsiteY66" fmla="*/ 1545717 h 1684262"/>
              <a:gd name="connsiteX67" fmla="*/ 348847 w 1206260"/>
              <a:gd name="connsiteY67" fmla="*/ 1542479 h 1684262"/>
              <a:gd name="connsiteX68" fmla="*/ 255883 w 1206260"/>
              <a:gd name="connsiteY68" fmla="*/ 1502664 h 1684262"/>
              <a:gd name="connsiteX69" fmla="*/ 255883 w 1206260"/>
              <a:gd name="connsiteY69" fmla="*/ 1502664 h 1684262"/>
              <a:gd name="connsiteX70" fmla="*/ 239976 w 1206260"/>
              <a:gd name="connsiteY70" fmla="*/ 1484281 h 1684262"/>
              <a:gd name="connsiteX71" fmla="*/ 203495 w 1206260"/>
              <a:gd name="connsiteY71" fmla="*/ 1484281 h 1684262"/>
              <a:gd name="connsiteX72" fmla="*/ 187303 w 1206260"/>
              <a:gd name="connsiteY72" fmla="*/ 1499140 h 1684262"/>
              <a:gd name="connsiteX73" fmla="*/ 490674 w 1206260"/>
              <a:gd name="connsiteY73" fmla="*/ 1673352 h 1684262"/>
              <a:gd name="connsiteX74" fmla="*/ 757374 w 1206260"/>
              <a:gd name="connsiteY74" fmla="*/ 1682401 h 1684262"/>
              <a:gd name="connsiteX75" fmla="*/ 988070 w 1206260"/>
              <a:gd name="connsiteY75" fmla="*/ 1594485 h 1684262"/>
              <a:gd name="connsiteX76" fmla="*/ 1152566 w 1206260"/>
              <a:gd name="connsiteY76" fmla="*/ 1394460 h 1684262"/>
              <a:gd name="connsiteX77" fmla="*/ 918822 w 1206260"/>
              <a:gd name="connsiteY77" fmla="*/ 1363507 h 1684262"/>
              <a:gd name="connsiteX78" fmla="*/ 802904 w 1206260"/>
              <a:gd name="connsiteY78" fmla="*/ 1350454 h 1684262"/>
              <a:gd name="connsiteX79" fmla="*/ 841956 w 1206260"/>
              <a:gd name="connsiteY79" fmla="*/ 1326547 h 1684262"/>
              <a:gd name="connsiteX80" fmla="*/ 1018286 w 1206260"/>
              <a:gd name="connsiteY80" fmla="*/ 1315425 h 1684262"/>
              <a:gd name="connsiteX81" fmla="*/ 980354 w 1206260"/>
              <a:gd name="connsiteY81" fmla="*/ 1268921 h 1684262"/>
              <a:gd name="connsiteX82" fmla="*/ 1091488 w 1206260"/>
              <a:gd name="connsiteY82" fmla="*/ 1221043 h 1684262"/>
              <a:gd name="connsiteX83" fmla="*/ 911203 w 1206260"/>
              <a:gd name="connsiteY83" fmla="*/ 1022890 h 1684262"/>
              <a:gd name="connsiteX84" fmla="*/ 1193429 w 1206260"/>
              <a:gd name="connsiteY84" fmla="*/ 899446 h 1684262"/>
              <a:gd name="connsiteX85" fmla="*/ 759089 w 1206260"/>
              <a:gd name="connsiteY85" fmla="*/ 61246 h 1684262"/>
              <a:gd name="connsiteX86" fmla="*/ 720989 w 1206260"/>
              <a:gd name="connsiteY86" fmla="*/ 145828 h 1684262"/>
              <a:gd name="connsiteX87" fmla="*/ 759089 w 1206260"/>
              <a:gd name="connsiteY87" fmla="*/ 61436 h 1684262"/>
              <a:gd name="connsiteX88" fmla="*/ 759089 w 1206260"/>
              <a:gd name="connsiteY88" fmla="*/ 61246 h 1684262"/>
              <a:gd name="connsiteX89" fmla="*/ 363611 w 1206260"/>
              <a:gd name="connsiteY89" fmla="*/ 545783 h 1684262"/>
              <a:gd name="connsiteX90" fmla="*/ 348275 w 1206260"/>
              <a:gd name="connsiteY90" fmla="*/ 553498 h 1684262"/>
              <a:gd name="connsiteX91" fmla="*/ 363611 w 1206260"/>
              <a:gd name="connsiteY91" fmla="*/ 545783 h 1684262"/>
              <a:gd name="connsiteX92" fmla="*/ 232451 w 1206260"/>
              <a:gd name="connsiteY92" fmla="*/ 523113 h 1684262"/>
              <a:gd name="connsiteX93" fmla="*/ 254694 w 1206260"/>
              <a:gd name="connsiteY93" fmla="*/ 664096 h 1684262"/>
              <a:gd name="connsiteX94" fmla="*/ 232451 w 1206260"/>
              <a:gd name="connsiteY94" fmla="*/ 523113 h 1684262"/>
              <a:gd name="connsiteX95" fmla="*/ 340084 w 1206260"/>
              <a:gd name="connsiteY95" fmla="*/ 692277 h 1684262"/>
              <a:gd name="connsiteX96" fmla="*/ 470767 w 1206260"/>
              <a:gd name="connsiteY96" fmla="*/ 684562 h 1684262"/>
              <a:gd name="connsiteX97" fmla="*/ 340084 w 1206260"/>
              <a:gd name="connsiteY97" fmla="*/ 691896 h 1684262"/>
              <a:gd name="connsiteX98" fmla="*/ 340084 w 1206260"/>
              <a:gd name="connsiteY98" fmla="*/ 692277 h 1684262"/>
              <a:gd name="connsiteX99" fmla="*/ 382375 w 1206260"/>
              <a:gd name="connsiteY99" fmla="*/ 615410 h 1684262"/>
              <a:gd name="connsiteX100" fmla="*/ 516868 w 1206260"/>
              <a:gd name="connsiteY100" fmla="*/ 688372 h 1684262"/>
              <a:gd name="connsiteX101" fmla="*/ 382661 w 1206260"/>
              <a:gd name="connsiteY101" fmla="*/ 615029 h 1684262"/>
              <a:gd name="connsiteX102" fmla="*/ 382375 w 1206260"/>
              <a:gd name="connsiteY102" fmla="*/ 615410 h 1684262"/>
              <a:gd name="connsiteX103" fmla="*/ 201400 w 1206260"/>
              <a:gd name="connsiteY103" fmla="*/ 907542 h 1684262"/>
              <a:gd name="connsiteX104" fmla="*/ 163300 w 1206260"/>
              <a:gd name="connsiteY104" fmla="*/ 838295 h 1684262"/>
              <a:gd name="connsiteX105" fmla="*/ 201686 w 1206260"/>
              <a:gd name="connsiteY105" fmla="*/ 907161 h 1684262"/>
              <a:gd name="connsiteX106" fmla="*/ 201400 w 1206260"/>
              <a:gd name="connsiteY106" fmla="*/ 907542 h 1684262"/>
              <a:gd name="connsiteX107" fmla="*/ 97811 w 1206260"/>
              <a:gd name="connsiteY107" fmla="*/ 1285557 h 1684262"/>
              <a:gd name="connsiteX108" fmla="*/ 123279 w 1206260"/>
              <a:gd name="connsiteY108" fmla="*/ 1264178 h 1684262"/>
              <a:gd name="connsiteX109" fmla="*/ 231975 w 1206260"/>
              <a:gd name="connsiteY109" fmla="*/ 1341501 h 1684262"/>
              <a:gd name="connsiteX110" fmla="*/ 97811 w 1206260"/>
              <a:gd name="connsiteY110" fmla="*/ 1285557 h 1684262"/>
              <a:gd name="connsiteX111" fmla="*/ 232928 w 1206260"/>
              <a:gd name="connsiteY111" fmla="*/ 1376077 h 1684262"/>
              <a:gd name="connsiteX112" fmla="*/ 279029 w 1206260"/>
              <a:gd name="connsiteY112" fmla="*/ 1379887 h 1684262"/>
              <a:gd name="connsiteX113" fmla="*/ 232451 w 1206260"/>
              <a:gd name="connsiteY113" fmla="*/ 1376077 h 1684262"/>
              <a:gd name="connsiteX114" fmla="*/ 232928 w 1206260"/>
              <a:gd name="connsiteY114" fmla="*/ 1376077 h 1684262"/>
              <a:gd name="connsiteX115" fmla="*/ 856244 w 1206260"/>
              <a:gd name="connsiteY115" fmla="*/ 715613 h 1684262"/>
              <a:gd name="connsiteX116" fmla="*/ 817635 w 1206260"/>
              <a:gd name="connsiteY116" fmla="*/ 708913 h 1684262"/>
              <a:gd name="connsiteX117" fmla="*/ 721084 w 1206260"/>
              <a:gd name="connsiteY117" fmla="*/ 657225 h 1684262"/>
              <a:gd name="connsiteX118" fmla="*/ 855767 w 1206260"/>
              <a:gd name="connsiteY118" fmla="*/ 715613 h 1684262"/>
              <a:gd name="connsiteX119" fmla="*/ 856244 w 1206260"/>
              <a:gd name="connsiteY119" fmla="*/ 715613 h 1684262"/>
              <a:gd name="connsiteX120" fmla="*/ 663458 w 1206260"/>
              <a:gd name="connsiteY120" fmla="*/ 722662 h 1684262"/>
              <a:gd name="connsiteX121" fmla="*/ 644408 w 1206260"/>
              <a:gd name="connsiteY121" fmla="*/ 807149 h 1684262"/>
              <a:gd name="connsiteX122" fmla="*/ 662981 w 1206260"/>
              <a:gd name="connsiteY122" fmla="*/ 723138 h 1684262"/>
              <a:gd name="connsiteX123" fmla="*/ 663458 w 1206260"/>
              <a:gd name="connsiteY123" fmla="*/ 722662 h 1684262"/>
              <a:gd name="connsiteX124" fmla="*/ 628882 w 1206260"/>
              <a:gd name="connsiteY124" fmla="*/ 753332 h 1684262"/>
              <a:gd name="connsiteX125" fmla="*/ 655742 w 1206260"/>
              <a:gd name="connsiteY125" fmla="*/ 726472 h 1684262"/>
              <a:gd name="connsiteX126" fmla="*/ 628406 w 1206260"/>
              <a:gd name="connsiteY126" fmla="*/ 753332 h 1684262"/>
              <a:gd name="connsiteX127" fmla="*/ 628882 w 1206260"/>
              <a:gd name="connsiteY127" fmla="*/ 753332 h 1684262"/>
              <a:gd name="connsiteX128" fmla="*/ 771090 w 1206260"/>
              <a:gd name="connsiteY128" fmla="*/ 757237 h 1684262"/>
              <a:gd name="connsiteX129" fmla="*/ 690318 w 1206260"/>
              <a:gd name="connsiteY129" fmla="*/ 822579 h 1684262"/>
              <a:gd name="connsiteX130" fmla="*/ 770614 w 1206260"/>
              <a:gd name="connsiteY130" fmla="*/ 757237 h 1684262"/>
              <a:gd name="connsiteX131" fmla="*/ 771090 w 1206260"/>
              <a:gd name="connsiteY131" fmla="*/ 757237 h 1684262"/>
              <a:gd name="connsiteX132" fmla="*/ 759565 w 1206260"/>
              <a:gd name="connsiteY132" fmla="*/ 538162 h 1684262"/>
              <a:gd name="connsiteX133" fmla="*/ 851767 w 1206260"/>
              <a:gd name="connsiteY133" fmla="*/ 480536 h 1684262"/>
              <a:gd name="connsiteX134" fmla="*/ 759089 w 1206260"/>
              <a:gd name="connsiteY134" fmla="*/ 538067 h 1684262"/>
              <a:gd name="connsiteX135" fmla="*/ 759565 w 1206260"/>
              <a:gd name="connsiteY135" fmla="*/ 538162 h 1684262"/>
              <a:gd name="connsiteX136" fmla="*/ 877961 w 1206260"/>
              <a:gd name="connsiteY136" fmla="*/ 342138 h 1684262"/>
              <a:gd name="connsiteX137" fmla="*/ 812619 w 1206260"/>
              <a:gd name="connsiteY137" fmla="*/ 442055 h 1684262"/>
              <a:gd name="connsiteX138" fmla="*/ 877961 w 1206260"/>
              <a:gd name="connsiteY138" fmla="*/ 342138 h 1684262"/>
              <a:gd name="connsiteX139" fmla="*/ 681841 w 1206260"/>
              <a:gd name="connsiteY139" fmla="*/ 323088 h 1684262"/>
              <a:gd name="connsiteX140" fmla="*/ 758803 w 1206260"/>
              <a:gd name="connsiteY140" fmla="*/ 430816 h 1684262"/>
              <a:gd name="connsiteX141" fmla="*/ 643455 w 1206260"/>
              <a:gd name="connsiteY141" fmla="*/ 396145 h 1684262"/>
              <a:gd name="connsiteX142" fmla="*/ 639550 w 1206260"/>
              <a:gd name="connsiteY142" fmla="*/ 438436 h 1684262"/>
              <a:gd name="connsiteX143" fmla="*/ 682127 w 1206260"/>
              <a:gd name="connsiteY143" fmla="*/ 323088 h 1684262"/>
              <a:gd name="connsiteX144" fmla="*/ 681841 w 1206260"/>
              <a:gd name="connsiteY144" fmla="*/ 323088 h 1684262"/>
              <a:gd name="connsiteX145" fmla="*/ 351323 w 1206260"/>
              <a:gd name="connsiteY145" fmla="*/ 219361 h 1684262"/>
              <a:gd name="connsiteX146" fmla="*/ 383994 w 1206260"/>
              <a:gd name="connsiteY146" fmla="*/ 183070 h 1684262"/>
              <a:gd name="connsiteX147" fmla="*/ 403711 w 1206260"/>
              <a:gd name="connsiteY147" fmla="*/ 175069 h 1684262"/>
              <a:gd name="connsiteX148" fmla="*/ 411331 w 1206260"/>
              <a:gd name="connsiteY148" fmla="*/ 176117 h 1684262"/>
              <a:gd name="connsiteX149" fmla="*/ 569351 w 1206260"/>
              <a:gd name="connsiteY149" fmla="*/ 242792 h 1684262"/>
              <a:gd name="connsiteX150" fmla="*/ 569922 w 1206260"/>
              <a:gd name="connsiteY150" fmla="*/ 242792 h 1684262"/>
              <a:gd name="connsiteX151" fmla="*/ 558873 w 1206260"/>
              <a:gd name="connsiteY151" fmla="*/ 299942 h 1684262"/>
              <a:gd name="connsiteX152" fmla="*/ 351609 w 1206260"/>
              <a:gd name="connsiteY152" fmla="*/ 219075 h 1684262"/>
              <a:gd name="connsiteX153" fmla="*/ 351323 w 1206260"/>
              <a:gd name="connsiteY153" fmla="*/ 219361 h 1684262"/>
              <a:gd name="connsiteX154" fmla="*/ 470767 w 1206260"/>
              <a:gd name="connsiteY154" fmla="*/ 361188 h 1684262"/>
              <a:gd name="connsiteX155" fmla="*/ 566874 w 1206260"/>
              <a:gd name="connsiteY155" fmla="*/ 503396 h 1684262"/>
              <a:gd name="connsiteX156" fmla="*/ 470767 w 1206260"/>
              <a:gd name="connsiteY156" fmla="*/ 361188 h 1684262"/>
              <a:gd name="connsiteX157" fmla="*/ 632216 w 1206260"/>
              <a:gd name="connsiteY157" fmla="*/ 453485 h 1684262"/>
              <a:gd name="connsiteX158" fmla="*/ 699367 w 1206260"/>
              <a:gd name="connsiteY158" fmla="*/ 515112 h 1684262"/>
              <a:gd name="connsiteX159" fmla="*/ 759089 w 1206260"/>
              <a:gd name="connsiteY159" fmla="*/ 438055 h 1684262"/>
              <a:gd name="connsiteX160" fmla="*/ 678317 w 1206260"/>
              <a:gd name="connsiteY160" fmla="*/ 611029 h 1684262"/>
              <a:gd name="connsiteX161" fmla="*/ 640217 w 1206260"/>
              <a:gd name="connsiteY161" fmla="*/ 587978 h 1684262"/>
              <a:gd name="connsiteX162" fmla="*/ 632216 w 1206260"/>
              <a:gd name="connsiteY162" fmla="*/ 453581 h 1684262"/>
              <a:gd name="connsiteX163" fmla="*/ 632216 w 1206260"/>
              <a:gd name="connsiteY163" fmla="*/ 453485 h 1684262"/>
              <a:gd name="connsiteX164" fmla="*/ 686032 w 1206260"/>
              <a:gd name="connsiteY164" fmla="*/ 837819 h 1684262"/>
              <a:gd name="connsiteX165" fmla="*/ 628310 w 1206260"/>
              <a:gd name="connsiteY165" fmla="*/ 930116 h 1684262"/>
              <a:gd name="connsiteX166" fmla="*/ 686032 w 1206260"/>
              <a:gd name="connsiteY166" fmla="*/ 837914 h 1684262"/>
              <a:gd name="connsiteX167" fmla="*/ 686032 w 1206260"/>
              <a:gd name="connsiteY167" fmla="*/ 837819 h 1684262"/>
              <a:gd name="connsiteX168" fmla="*/ 743658 w 1206260"/>
              <a:gd name="connsiteY168" fmla="*/ 1291400 h 1684262"/>
              <a:gd name="connsiteX169" fmla="*/ 547634 w 1206260"/>
              <a:gd name="connsiteY169" fmla="*/ 1206818 h 1684262"/>
              <a:gd name="connsiteX170" fmla="*/ 573446 w 1206260"/>
              <a:gd name="connsiteY170" fmla="*/ 1222439 h 1684262"/>
              <a:gd name="connsiteX171" fmla="*/ 603450 w 1206260"/>
              <a:gd name="connsiteY171" fmla="*/ 1227487 h 1684262"/>
              <a:gd name="connsiteX172" fmla="*/ 743658 w 1206260"/>
              <a:gd name="connsiteY172" fmla="*/ 1291495 h 1684262"/>
              <a:gd name="connsiteX173" fmla="*/ 743658 w 1206260"/>
              <a:gd name="connsiteY173" fmla="*/ 1291400 h 1684262"/>
              <a:gd name="connsiteX174" fmla="*/ 578399 w 1206260"/>
              <a:gd name="connsiteY174" fmla="*/ 945452 h 1684262"/>
              <a:gd name="connsiteX175" fmla="*/ 689842 w 1206260"/>
              <a:gd name="connsiteY175" fmla="*/ 1122236 h 1684262"/>
              <a:gd name="connsiteX176" fmla="*/ 578399 w 1206260"/>
              <a:gd name="connsiteY176" fmla="*/ 945547 h 1684262"/>
              <a:gd name="connsiteX177" fmla="*/ 578399 w 1206260"/>
              <a:gd name="connsiteY177" fmla="*/ 945452 h 1684262"/>
              <a:gd name="connsiteX178" fmla="*/ 351609 w 1206260"/>
              <a:gd name="connsiteY178" fmla="*/ 1045464 h 1684262"/>
              <a:gd name="connsiteX179" fmla="*/ 382375 w 1206260"/>
              <a:gd name="connsiteY179" fmla="*/ 887825 h 1684262"/>
              <a:gd name="connsiteX180" fmla="*/ 351609 w 1206260"/>
              <a:gd name="connsiteY180" fmla="*/ 1045559 h 1684262"/>
              <a:gd name="connsiteX181" fmla="*/ 351609 w 1206260"/>
              <a:gd name="connsiteY181" fmla="*/ 1045464 h 1684262"/>
              <a:gd name="connsiteX182" fmla="*/ 420761 w 1206260"/>
              <a:gd name="connsiteY182" fmla="*/ 1018413 h 1684262"/>
              <a:gd name="connsiteX183" fmla="*/ 605260 w 1206260"/>
              <a:gd name="connsiteY183" fmla="*/ 1180338 h 1684262"/>
              <a:gd name="connsiteX184" fmla="*/ 420761 w 1206260"/>
              <a:gd name="connsiteY184" fmla="*/ 1018413 h 1684262"/>
              <a:gd name="connsiteX185" fmla="*/ 366944 w 1206260"/>
              <a:gd name="connsiteY185" fmla="*/ 1414272 h 1684262"/>
              <a:gd name="connsiteX186" fmla="*/ 597640 w 1206260"/>
              <a:gd name="connsiteY186" fmla="*/ 1460468 h 1684262"/>
              <a:gd name="connsiteX187" fmla="*/ 366944 w 1206260"/>
              <a:gd name="connsiteY187" fmla="*/ 1414463 h 1684262"/>
              <a:gd name="connsiteX188" fmla="*/ 366944 w 1206260"/>
              <a:gd name="connsiteY188" fmla="*/ 1414272 h 1684262"/>
              <a:gd name="connsiteX189" fmla="*/ 536108 w 1206260"/>
              <a:gd name="connsiteY189" fmla="*/ 1644968 h 1684262"/>
              <a:gd name="connsiteX190" fmla="*/ 498008 w 1206260"/>
              <a:gd name="connsiteY190" fmla="*/ 1625918 h 1684262"/>
              <a:gd name="connsiteX191" fmla="*/ 471148 w 1206260"/>
              <a:gd name="connsiteY191" fmla="*/ 1618202 h 1684262"/>
              <a:gd name="connsiteX192" fmla="*/ 471148 w 1206260"/>
              <a:gd name="connsiteY192" fmla="*/ 1664399 h 1684262"/>
              <a:gd name="connsiteX193" fmla="*/ 401901 w 1206260"/>
              <a:gd name="connsiteY193" fmla="*/ 1579817 h 1684262"/>
              <a:gd name="connsiteX194" fmla="*/ 536108 w 1206260"/>
              <a:gd name="connsiteY194" fmla="*/ 1645158 h 1684262"/>
              <a:gd name="connsiteX195" fmla="*/ 536108 w 1206260"/>
              <a:gd name="connsiteY195" fmla="*/ 1644968 h 1684262"/>
              <a:gd name="connsiteX196" fmla="*/ 616785 w 1206260"/>
              <a:gd name="connsiteY196" fmla="*/ 1564196 h 1684262"/>
              <a:gd name="connsiteX197" fmla="*/ 555349 w 1206260"/>
              <a:gd name="connsiteY197" fmla="*/ 1541145 h 1684262"/>
              <a:gd name="connsiteX198" fmla="*/ 638597 w 1206260"/>
              <a:gd name="connsiteY198" fmla="*/ 1493520 h 1684262"/>
              <a:gd name="connsiteX199" fmla="*/ 739848 w 1206260"/>
              <a:gd name="connsiteY199" fmla="*/ 1525715 h 1684262"/>
              <a:gd name="connsiteX200" fmla="*/ 616785 w 1206260"/>
              <a:gd name="connsiteY200" fmla="*/ 1564386 h 1684262"/>
              <a:gd name="connsiteX201" fmla="*/ 616785 w 1206260"/>
              <a:gd name="connsiteY201" fmla="*/ 1564196 h 1684262"/>
              <a:gd name="connsiteX202" fmla="*/ 752231 w 1206260"/>
              <a:gd name="connsiteY202" fmla="*/ 1664779 h 1684262"/>
              <a:gd name="connsiteX203" fmla="*/ 739658 w 1206260"/>
              <a:gd name="connsiteY203" fmla="*/ 1664779 h 1684262"/>
              <a:gd name="connsiteX204" fmla="*/ 731180 w 1206260"/>
              <a:gd name="connsiteY204" fmla="*/ 1664779 h 1684262"/>
              <a:gd name="connsiteX205" fmla="*/ 727561 w 1206260"/>
              <a:gd name="connsiteY205" fmla="*/ 1664779 h 1684262"/>
              <a:gd name="connsiteX206" fmla="*/ 713750 w 1206260"/>
              <a:gd name="connsiteY206" fmla="*/ 1666780 h 1684262"/>
              <a:gd name="connsiteX207" fmla="*/ 704225 w 1206260"/>
              <a:gd name="connsiteY207" fmla="*/ 1665256 h 1684262"/>
              <a:gd name="connsiteX208" fmla="*/ 705558 w 1206260"/>
              <a:gd name="connsiteY208" fmla="*/ 1667733 h 1684262"/>
              <a:gd name="connsiteX209" fmla="*/ 790045 w 1206260"/>
              <a:gd name="connsiteY209" fmla="*/ 1610106 h 1684262"/>
              <a:gd name="connsiteX210" fmla="*/ 752231 w 1206260"/>
              <a:gd name="connsiteY210" fmla="*/ 1664970 h 1684262"/>
              <a:gd name="connsiteX211" fmla="*/ 752231 w 1206260"/>
              <a:gd name="connsiteY211" fmla="*/ 1664779 h 1684262"/>
              <a:gd name="connsiteX212" fmla="*/ 857863 w 1206260"/>
              <a:gd name="connsiteY212" fmla="*/ 1591056 h 1684262"/>
              <a:gd name="connsiteX213" fmla="*/ 838813 w 1206260"/>
              <a:gd name="connsiteY213" fmla="*/ 1568958 h 1684262"/>
              <a:gd name="connsiteX214" fmla="*/ 836146 w 1206260"/>
              <a:gd name="connsiteY214" fmla="*/ 1564291 h 1684262"/>
              <a:gd name="connsiteX215" fmla="*/ 955179 w 1206260"/>
              <a:gd name="connsiteY215" fmla="*/ 1500720 h 1684262"/>
              <a:gd name="connsiteX216" fmla="*/ 1066493 w 1206260"/>
              <a:gd name="connsiteY216" fmla="*/ 1492065 h 1684262"/>
              <a:gd name="connsiteX217" fmla="*/ 857863 w 1206260"/>
              <a:gd name="connsiteY217" fmla="*/ 1591247 h 1684262"/>
              <a:gd name="connsiteX218" fmla="*/ 857863 w 1206260"/>
              <a:gd name="connsiteY218" fmla="*/ 1591056 h 1684262"/>
              <a:gd name="connsiteX219" fmla="*/ 1054979 w 1206260"/>
              <a:gd name="connsiteY219" fmla="*/ 1445037 h 1684262"/>
              <a:gd name="connsiteX220" fmla="*/ 916632 w 1206260"/>
              <a:gd name="connsiteY220" fmla="*/ 1468184 h 1684262"/>
              <a:gd name="connsiteX221" fmla="*/ 1028170 w 1206260"/>
              <a:gd name="connsiteY221" fmla="*/ 1445228 h 1684262"/>
              <a:gd name="connsiteX222" fmla="*/ 1054979 w 1206260"/>
              <a:gd name="connsiteY222" fmla="*/ 1445037 h 1684262"/>
              <a:gd name="connsiteX223" fmla="*/ 862816 w 1206260"/>
              <a:gd name="connsiteY223" fmla="*/ 1410462 h 1684262"/>
              <a:gd name="connsiteX224" fmla="*/ 647551 w 1206260"/>
              <a:gd name="connsiteY224" fmla="*/ 1448562 h 1684262"/>
              <a:gd name="connsiteX225" fmla="*/ 862816 w 1206260"/>
              <a:gd name="connsiteY225" fmla="*/ 1410653 h 1684262"/>
              <a:gd name="connsiteX226" fmla="*/ 862816 w 1206260"/>
              <a:gd name="connsiteY226" fmla="*/ 1410462 h 1684262"/>
              <a:gd name="connsiteX227" fmla="*/ 689842 w 1206260"/>
              <a:gd name="connsiteY227" fmla="*/ 1391412 h 1684262"/>
              <a:gd name="connsiteX228" fmla="*/ 924347 w 1206260"/>
              <a:gd name="connsiteY228" fmla="*/ 1306830 h 1684262"/>
              <a:gd name="connsiteX229" fmla="*/ 689842 w 1206260"/>
              <a:gd name="connsiteY229" fmla="*/ 1391412 h 1684262"/>
              <a:gd name="connsiteX230" fmla="*/ 1162663 w 1206260"/>
              <a:gd name="connsiteY230" fmla="*/ 1057085 h 1684262"/>
              <a:gd name="connsiteX231" fmla="*/ 1148756 w 1206260"/>
              <a:gd name="connsiteY231" fmla="*/ 1134428 h 1684262"/>
              <a:gd name="connsiteX232" fmla="*/ 1066841 w 1206260"/>
              <a:gd name="connsiteY232" fmla="*/ 1139762 h 1684262"/>
              <a:gd name="connsiteX233" fmla="*/ 1035790 w 1206260"/>
              <a:gd name="connsiteY233" fmla="*/ 1087755 h 1684262"/>
              <a:gd name="connsiteX234" fmla="*/ 1162663 w 1206260"/>
              <a:gd name="connsiteY234" fmla="*/ 1057085 h 1684262"/>
              <a:gd name="connsiteX235" fmla="*/ 987913 w 1206260"/>
              <a:gd name="connsiteY235" fmla="*/ 1181170 h 1684262"/>
              <a:gd name="connsiteX236" fmla="*/ 958923 w 1206260"/>
              <a:gd name="connsiteY236" fmla="*/ 1264444 h 1684262"/>
              <a:gd name="connsiteX237" fmla="*/ 905107 w 1206260"/>
              <a:gd name="connsiteY237" fmla="*/ 1118330 h 1684262"/>
              <a:gd name="connsiteX238" fmla="*/ 987913 w 1206260"/>
              <a:gd name="connsiteY238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309223 w 1206260"/>
              <a:gd name="connsiteY50" fmla="*/ 1259396 h 1684262"/>
              <a:gd name="connsiteX51" fmla="*/ 301317 w 1206260"/>
              <a:gd name="connsiteY51" fmla="*/ 1268063 h 1684262"/>
              <a:gd name="connsiteX52" fmla="*/ 283886 w 1206260"/>
              <a:gd name="connsiteY52" fmla="*/ 1268063 h 1684262"/>
              <a:gd name="connsiteX53" fmla="*/ 284934 w 1206260"/>
              <a:gd name="connsiteY53" fmla="*/ 1275207 h 1684262"/>
              <a:gd name="connsiteX54" fmla="*/ 395615 w 1206260"/>
              <a:gd name="connsiteY54" fmla="*/ 1319117 h 1684262"/>
              <a:gd name="connsiteX55" fmla="*/ 257026 w 1206260"/>
              <a:gd name="connsiteY55" fmla="*/ 1309592 h 1684262"/>
              <a:gd name="connsiteX56" fmla="*/ 257026 w 1206260"/>
              <a:gd name="connsiteY56" fmla="*/ 1309592 h 1684262"/>
              <a:gd name="connsiteX57" fmla="*/ 248263 w 1206260"/>
              <a:gd name="connsiteY57" fmla="*/ 1308259 h 1684262"/>
              <a:gd name="connsiteX58" fmla="*/ 247691 w 1206260"/>
              <a:gd name="connsiteY58" fmla="*/ 1308735 h 1684262"/>
              <a:gd name="connsiteX59" fmla="*/ 229880 w 1206260"/>
              <a:gd name="connsiteY59" fmla="*/ 1312259 h 1684262"/>
              <a:gd name="connsiteX60" fmla="*/ 146155 w 1206260"/>
              <a:gd name="connsiteY60" fmla="*/ 1230344 h 1684262"/>
              <a:gd name="connsiteX61" fmla="*/ 115389 w 1206260"/>
              <a:gd name="connsiteY61" fmla="*/ 1430369 h 1684262"/>
              <a:gd name="connsiteX62" fmla="*/ 349799 w 1206260"/>
              <a:gd name="connsiteY62" fmla="*/ 1480280 h 1684262"/>
              <a:gd name="connsiteX63" fmla="*/ 299507 w 1206260"/>
              <a:gd name="connsiteY63" fmla="*/ 1464659 h 1684262"/>
              <a:gd name="connsiteX64" fmla="*/ 321034 w 1206260"/>
              <a:gd name="connsiteY64" fmla="*/ 1477042 h 1684262"/>
              <a:gd name="connsiteX65" fmla="*/ 330559 w 1206260"/>
              <a:gd name="connsiteY65" fmla="*/ 1484376 h 1684262"/>
              <a:gd name="connsiteX66" fmla="*/ 388280 w 1206260"/>
              <a:gd name="connsiteY66" fmla="*/ 1545717 h 1684262"/>
              <a:gd name="connsiteX67" fmla="*/ 348847 w 1206260"/>
              <a:gd name="connsiteY67" fmla="*/ 1542479 h 1684262"/>
              <a:gd name="connsiteX68" fmla="*/ 255883 w 1206260"/>
              <a:gd name="connsiteY68" fmla="*/ 1502664 h 1684262"/>
              <a:gd name="connsiteX69" fmla="*/ 255883 w 1206260"/>
              <a:gd name="connsiteY69" fmla="*/ 1502664 h 1684262"/>
              <a:gd name="connsiteX70" fmla="*/ 239976 w 1206260"/>
              <a:gd name="connsiteY70" fmla="*/ 1484281 h 1684262"/>
              <a:gd name="connsiteX71" fmla="*/ 203495 w 1206260"/>
              <a:gd name="connsiteY71" fmla="*/ 1484281 h 1684262"/>
              <a:gd name="connsiteX72" fmla="*/ 187303 w 1206260"/>
              <a:gd name="connsiteY72" fmla="*/ 1499140 h 1684262"/>
              <a:gd name="connsiteX73" fmla="*/ 490674 w 1206260"/>
              <a:gd name="connsiteY73" fmla="*/ 1673352 h 1684262"/>
              <a:gd name="connsiteX74" fmla="*/ 757374 w 1206260"/>
              <a:gd name="connsiteY74" fmla="*/ 1682401 h 1684262"/>
              <a:gd name="connsiteX75" fmla="*/ 988070 w 1206260"/>
              <a:gd name="connsiteY75" fmla="*/ 1594485 h 1684262"/>
              <a:gd name="connsiteX76" fmla="*/ 1152566 w 1206260"/>
              <a:gd name="connsiteY76" fmla="*/ 1394460 h 1684262"/>
              <a:gd name="connsiteX77" fmla="*/ 918822 w 1206260"/>
              <a:gd name="connsiteY77" fmla="*/ 1363507 h 1684262"/>
              <a:gd name="connsiteX78" fmla="*/ 802904 w 1206260"/>
              <a:gd name="connsiteY78" fmla="*/ 1350454 h 1684262"/>
              <a:gd name="connsiteX79" fmla="*/ 841956 w 1206260"/>
              <a:gd name="connsiteY79" fmla="*/ 1326547 h 1684262"/>
              <a:gd name="connsiteX80" fmla="*/ 1018286 w 1206260"/>
              <a:gd name="connsiteY80" fmla="*/ 1315425 h 1684262"/>
              <a:gd name="connsiteX81" fmla="*/ 980354 w 1206260"/>
              <a:gd name="connsiteY81" fmla="*/ 1268921 h 1684262"/>
              <a:gd name="connsiteX82" fmla="*/ 1091488 w 1206260"/>
              <a:gd name="connsiteY82" fmla="*/ 1221043 h 1684262"/>
              <a:gd name="connsiteX83" fmla="*/ 911203 w 1206260"/>
              <a:gd name="connsiteY83" fmla="*/ 1022890 h 1684262"/>
              <a:gd name="connsiteX84" fmla="*/ 1193429 w 1206260"/>
              <a:gd name="connsiteY84" fmla="*/ 899446 h 1684262"/>
              <a:gd name="connsiteX85" fmla="*/ 759089 w 1206260"/>
              <a:gd name="connsiteY85" fmla="*/ 61246 h 1684262"/>
              <a:gd name="connsiteX86" fmla="*/ 720989 w 1206260"/>
              <a:gd name="connsiteY86" fmla="*/ 145828 h 1684262"/>
              <a:gd name="connsiteX87" fmla="*/ 759089 w 1206260"/>
              <a:gd name="connsiteY87" fmla="*/ 61436 h 1684262"/>
              <a:gd name="connsiteX88" fmla="*/ 759089 w 1206260"/>
              <a:gd name="connsiteY88" fmla="*/ 61246 h 1684262"/>
              <a:gd name="connsiteX89" fmla="*/ 363611 w 1206260"/>
              <a:gd name="connsiteY89" fmla="*/ 545783 h 1684262"/>
              <a:gd name="connsiteX90" fmla="*/ 348275 w 1206260"/>
              <a:gd name="connsiteY90" fmla="*/ 553498 h 1684262"/>
              <a:gd name="connsiteX91" fmla="*/ 363611 w 1206260"/>
              <a:gd name="connsiteY91" fmla="*/ 545783 h 1684262"/>
              <a:gd name="connsiteX92" fmla="*/ 232451 w 1206260"/>
              <a:gd name="connsiteY92" fmla="*/ 523113 h 1684262"/>
              <a:gd name="connsiteX93" fmla="*/ 254694 w 1206260"/>
              <a:gd name="connsiteY93" fmla="*/ 664096 h 1684262"/>
              <a:gd name="connsiteX94" fmla="*/ 232451 w 1206260"/>
              <a:gd name="connsiteY94" fmla="*/ 523113 h 1684262"/>
              <a:gd name="connsiteX95" fmla="*/ 340084 w 1206260"/>
              <a:gd name="connsiteY95" fmla="*/ 692277 h 1684262"/>
              <a:gd name="connsiteX96" fmla="*/ 470767 w 1206260"/>
              <a:gd name="connsiteY96" fmla="*/ 684562 h 1684262"/>
              <a:gd name="connsiteX97" fmla="*/ 340084 w 1206260"/>
              <a:gd name="connsiteY97" fmla="*/ 691896 h 1684262"/>
              <a:gd name="connsiteX98" fmla="*/ 340084 w 1206260"/>
              <a:gd name="connsiteY98" fmla="*/ 692277 h 1684262"/>
              <a:gd name="connsiteX99" fmla="*/ 382375 w 1206260"/>
              <a:gd name="connsiteY99" fmla="*/ 615410 h 1684262"/>
              <a:gd name="connsiteX100" fmla="*/ 516868 w 1206260"/>
              <a:gd name="connsiteY100" fmla="*/ 688372 h 1684262"/>
              <a:gd name="connsiteX101" fmla="*/ 382661 w 1206260"/>
              <a:gd name="connsiteY101" fmla="*/ 615029 h 1684262"/>
              <a:gd name="connsiteX102" fmla="*/ 382375 w 1206260"/>
              <a:gd name="connsiteY102" fmla="*/ 615410 h 1684262"/>
              <a:gd name="connsiteX103" fmla="*/ 201400 w 1206260"/>
              <a:gd name="connsiteY103" fmla="*/ 907542 h 1684262"/>
              <a:gd name="connsiteX104" fmla="*/ 163300 w 1206260"/>
              <a:gd name="connsiteY104" fmla="*/ 838295 h 1684262"/>
              <a:gd name="connsiteX105" fmla="*/ 201686 w 1206260"/>
              <a:gd name="connsiteY105" fmla="*/ 907161 h 1684262"/>
              <a:gd name="connsiteX106" fmla="*/ 201400 w 1206260"/>
              <a:gd name="connsiteY106" fmla="*/ 907542 h 1684262"/>
              <a:gd name="connsiteX107" fmla="*/ 97811 w 1206260"/>
              <a:gd name="connsiteY107" fmla="*/ 1285557 h 1684262"/>
              <a:gd name="connsiteX108" fmla="*/ 123279 w 1206260"/>
              <a:gd name="connsiteY108" fmla="*/ 1264178 h 1684262"/>
              <a:gd name="connsiteX109" fmla="*/ 231975 w 1206260"/>
              <a:gd name="connsiteY109" fmla="*/ 1341501 h 1684262"/>
              <a:gd name="connsiteX110" fmla="*/ 97811 w 1206260"/>
              <a:gd name="connsiteY110" fmla="*/ 1285557 h 1684262"/>
              <a:gd name="connsiteX111" fmla="*/ 232928 w 1206260"/>
              <a:gd name="connsiteY111" fmla="*/ 1376077 h 1684262"/>
              <a:gd name="connsiteX112" fmla="*/ 279029 w 1206260"/>
              <a:gd name="connsiteY112" fmla="*/ 1379887 h 1684262"/>
              <a:gd name="connsiteX113" fmla="*/ 232451 w 1206260"/>
              <a:gd name="connsiteY113" fmla="*/ 1376077 h 1684262"/>
              <a:gd name="connsiteX114" fmla="*/ 232928 w 1206260"/>
              <a:gd name="connsiteY114" fmla="*/ 1376077 h 1684262"/>
              <a:gd name="connsiteX115" fmla="*/ 856244 w 1206260"/>
              <a:gd name="connsiteY115" fmla="*/ 715613 h 1684262"/>
              <a:gd name="connsiteX116" fmla="*/ 817635 w 1206260"/>
              <a:gd name="connsiteY116" fmla="*/ 708913 h 1684262"/>
              <a:gd name="connsiteX117" fmla="*/ 721084 w 1206260"/>
              <a:gd name="connsiteY117" fmla="*/ 657225 h 1684262"/>
              <a:gd name="connsiteX118" fmla="*/ 855767 w 1206260"/>
              <a:gd name="connsiteY118" fmla="*/ 715613 h 1684262"/>
              <a:gd name="connsiteX119" fmla="*/ 856244 w 1206260"/>
              <a:gd name="connsiteY119" fmla="*/ 715613 h 1684262"/>
              <a:gd name="connsiteX120" fmla="*/ 663458 w 1206260"/>
              <a:gd name="connsiteY120" fmla="*/ 722662 h 1684262"/>
              <a:gd name="connsiteX121" fmla="*/ 644408 w 1206260"/>
              <a:gd name="connsiteY121" fmla="*/ 807149 h 1684262"/>
              <a:gd name="connsiteX122" fmla="*/ 662981 w 1206260"/>
              <a:gd name="connsiteY122" fmla="*/ 723138 h 1684262"/>
              <a:gd name="connsiteX123" fmla="*/ 663458 w 1206260"/>
              <a:gd name="connsiteY123" fmla="*/ 722662 h 1684262"/>
              <a:gd name="connsiteX124" fmla="*/ 628882 w 1206260"/>
              <a:gd name="connsiteY124" fmla="*/ 753332 h 1684262"/>
              <a:gd name="connsiteX125" fmla="*/ 655742 w 1206260"/>
              <a:gd name="connsiteY125" fmla="*/ 726472 h 1684262"/>
              <a:gd name="connsiteX126" fmla="*/ 628406 w 1206260"/>
              <a:gd name="connsiteY126" fmla="*/ 753332 h 1684262"/>
              <a:gd name="connsiteX127" fmla="*/ 628882 w 1206260"/>
              <a:gd name="connsiteY127" fmla="*/ 753332 h 1684262"/>
              <a:gd name="connsiteX128" fmla="*/ 771090 w 1206260"/>
              <a:gd name="connsiteY128" fmla="*/ 757237 h 1684262"/>
              <a:gd name="connsiteX129" fmla="*/ 690318 w 1206260"/>
              <a:gd name="connsiteY129" fmla="*/ 822579 h 1684262"/>
              <a:gd name="connsiteX130" fmla="*/ 770614 w 1206260"/>
              <a:gd name="connsiteY130" fmla="*/ 757237 h 1684262"/>
              <a:gd name="connsiteX131" fmla="*/ 771090 w 1206260"/>
              <a:gd name="connsiteY131" fmla="*/ 757237 h 1684262"/>
              <a:gd name="connsiteX132" fmla="*/ 759565 w 1206260"/>
              <a:gd name="connsiteY132" fmla="*/ 538162 h 1684262"/>
              <a:gd name="connsiteX133" fmla="*/ 851767 w 1206260"/>
              <a:gd name="connsiteY133" fmla="*/ 480536 h 1684262"/>
              <a:gd name="connsiteX134" fmla="*/ 759089 w 1206260"/>
              <a:gd name="connsiteY134" fmla="*/ 538067 h 1684262"/>
              <a:gd name="connsiteX135" fmla="*/ 759565 w 1206260"/>
              <a:gd name="connsiteY135" fmla="*/ 538162 h 1684262"/>
              <a:gd name="connsiteX136" fmla="*/ 877961 w 1206260"/>
              <a:gd name="connsiteY136" fmla="*/ 342138 h 1684262"/>
              <a:gd name="connsiteX137" fmla="*/ 812619 w 1206260"/>
              <a:gd name="connsiteY137" fmla="*/ 442055 h 1684262"/>
              <a:gd name="connsiteX138" fmla="*/ 877961 w 1206260"/>
              <a:gd name="connsiteY138" fmla="*/ 342138 h 1684262"/>
              <a:gd name="connsiteX139" fmla="*/ 681841 w 1206260"/>
              <a:gd name="connsiteY139" fmla="*/ 323088 h 1684262"/>
              <a:gd name="connsiteX140" fmla="*/ 758803 w 1206260"/>
              <a:gd name="connsiteY140" fmla="*/ 430816 h 1684262"/>
              <a:gd name="connsiteX141" fmla="*/ 643455 w 1206260"/>
              <a:gd name="connsiteY141" fmla="*/ 396145 h 1684262"/>
              <a:gd name="connsiteX142" fmla="*/ 639550 w 1206260"/>
              <a:gd name="connsiteY142" fmla="*/ 438436 h 1684262"/>
              <a:gd name="connsiteX143" fmla="*/ 682127 w 1206260"/>
              <a:gd name="connsiteY143" fmla="*/ 323088 h 1684262"/>
              <a:gd name="connsiteX144" fmla="*/ 681841 w 1206260"/>
              <a:gd name="connsiteY144" fmla="*/ 323088 h 1684262"/>
              <a:gd name="connsiteX145" fmla="*/ 351323 w 1206260"/>
              <a:gd name="connsiteY145" fmla="*/ 219361 h 1684262"/>
              <a:gd name="connsiteX146" fmla="*/ 383994 w 1206260"/>
              <a:gd name="connsiteY146" fmla="*/ 183070 h 1684262"/>
              <a:gd name="connsiteX147" fmla="*/ 403711 w 1206260"/>
              <a:gd name="connsiteY147" fmla="*/ 175069 h 1684262"/>
              <a:gd name="connsiteX148" fmla="*/ 411331 w 1206260"/>
              <a:gd name="connsiteY148" fmla="*/ 176117 h 1684262"/>
              <a:gd name="connsiteX149" fmla="*/ 569351 w 1206260"/>
              <a:gd name="connsiteY149" fmla="*/ 242792 h 1684262"/>
              <a:gd name="connsiteX150" fmla="*/ 569922 w 1206260"/>
              <a:gd name="connsiteY150" fmla="*/ 242792 h 1684262"/>
              <a:gd name="connsiteX151" fmla="*/ 558873 w 1206260"/>
              <a:gd name="connsiteY151" fmla="*/ 299942 h 1684262"/>
              <a:gd name="connsiteX152" fmla="*/ 351609 w 1206260"/>
              <a:gd name="connsiteY152" fmla="*/ 219075 h 1684262"/>
              <a:gd name="connsiteX153" fmla="*/ 351323 w 1206260"/>
              <a:gd name="connsiteY153" fmla="*/ 219361 h 1684262"/>
              <a:gd name="connsiteX154" fmla="*/ 470767 w 1206260"/>
              <a:gd name="connsiteY154" fmla="*/ 361188 h 1684262"/>
              <a:gd name="connsiteX155" fmla="*/ 566874 w 1206260"/>
              <a:gd name="connsiteY155" fmla="*/ 503396 h 1684262"/>
              <a:gd name="connsiteX156" fmla="*/ 470767 w 1206260"/>
              <a:gd name="connsiteY156" fmla="*/ 361188 h 1684262"/>
              <a:gd name="connsiteX157" fmla="*/ 632216 w 1206260"/>
              <a:gd name="connsiteY157" fmla="*/ 453485 h 1684262"/>
              <a:gd name="connsiteX158" fmla="*/ 699367 w 1206260"/>
              <a:gd name="connsiteY158" fmla="*/ 515112 h 1684262"/>
              <a:gd name="connsiteX159" fmla="*/ 759089 w 1206260"/>
              <a:gd name="connsiteY159" fmla="*/ 438055 h 1684262"/>
              <a:gd name="connsiteX160" fmla="*/ 678317 w 1206260"/>
              <a:gd name="connsiteY160" fmla="*/ 611029 h 1684262"/>
              <a:gd name="connsiteX161" fmla="*/ 640217 w 1206260"/>
              <a:gd name="connsiteY161" fmla="*/ 587978 h 1684262"/>
              <a:gd name="connsiteX162" fmla="*/ 632216 w 1206260"/>
              <a:gd name="connsiteY162" fmla="*/ 453581 h 1684262"/>
              <a:gd name="connsiteX163" fmla="*/ 632216 w 1206260"/>
              <a:gd name="connsiteY163" fmla="*/ 453485 h 1684262"/>
              <a:gd name="connsiteX164" fmla="*/ 686032 w 1206260"/>
              <a:gd name="connsiteY164" fmla="*/ 837819 h 1684262"/>
              <a:gd name="connsiteX165" fmla="*/ 628310 w 1206260"/>
              <a:gd name="connsiteY165" fmla="*/ 930116 h 1684262"/>
              <a:gd name="connsiteX166" fmla="*/ 686032 w 1206260"/>
              <a:gd name="connsiteY166" fmla="*/ 837914 h 1684262"/>
              <a:gd name="connsiteX167" fmla="*/ 686032 w 1206260"/>
              <a:gd name="connsiteY167" fmla="*/ 837819 h 1684262"/>
              <a:gd name="connsiteX168" fmla="*/ 743658 w 1206260"/>
              <a:gd name="connsiteY168" fmla="*/ 1291400 h 1684262"/>
              <a:gd name="connsiteX169" fmla="*/ 547634 w 1206260"/>
              <a:gd name="connsiteY169" fmla="*/ 1206818 h 1684262"/>
              <a:gd name="connsiteX170" fmla="*/ 573446 w 1206260"/>
              <a:gd name="connsiteY170" fmla="*/ 1222439 h 1684262"/>
              <a:gd name="connsiteX171" fmla="*/ 603450 w 1206260"/>
              <a:gd name="connsiteY171" fmla="*/ 1227487 h 1684262"/>
              <a:gd name="connsiteX172" fmla="*/ 743658 w 1206260"/>
              <a:gd name="connsiteY172" fmla="*/ 1291495 h 1684262"/>
              <a:gd name="connsiteX173" fmla="*/ 743658 w 1206260"/>
              <a:gd name="connsiteY173" fmla="*/ 1291400 h 1684262"/>
              <a:gd name="connsiteX174" fmla="*/ 578399 w 1206260"/>
              <a:gd name="connsiteY174" fmla="*/ 945452 h 1684262"/>
              <a:gd name="connsiteX175" fmla="*/ 689842 w 1206260"/>
              <a:gd name="connsiteY175" fmla="*/ 1122236 h 1684262"/>
              <a:gd name="connsiteX176" fmla="*/ 578399 w 1206260"/>
              <a:gd name="connsiteY176" fmla="*/ 945547 h 1684262"/>
              <a:gd name="connsiteX177" fmla="*/ 578399 w 1206260"/>
              <a:gd name="connsiteY177" fmla="*/ 945452 h 1684262"/>
              <a:gd name="connsiteX178" fmla="*/ 351609 w 1206260"/>
              <a:gd name="connsiteY178" fmla="*/ 1045464 h 1684262"/>
              <a:gd name="connsiteX179" fmla="*/ 382375 w 1206260"/>
              <a:gd name="connsiteY179" fmla="*/ 887825 h 1684262"/>
              <a:gd name="connsiteX180" fmla="*/ 351609 w 1206260"/>
              <a:gd name="connsiteY180" fmla="*/ 1045559 h 1684262"/>
              <a:gd name="connsiteX181" fmla="*/ 351609 w 1206260"/>
              <a:gd name="connsiteY181" fmla="*/ 1045464 h 1684262"/>
              <a:gd name="connsiteX182" fmla="*/ 420761 w 1206260"/>
              <a:gd name="connsiteY182" fmla="*/ 1018413 h 1684262"/>
              <a:gd name="connsiteX183" fmla="*/ 605260 w 1206260"/>
              <a:gd name="connsiteY183" fmla="*/ 1180338 h 1684262"/>
              <a:gd name="connsiteX184" fmla="*/ 420761 w 1206260"/>
              <a:gd name="connsiteY184" fmla="*/ 1018413 h 1684262"/>
              <a:gd name="connsiteX185" fmla="*/ 366944 w 1206260"/>
              <a:gd name="connsiteY185" fmla="*/ 1414272 h 1684262"/>
              <a:gd name="connsiteX186" fmla="*/ 597640 w 1206260"/>
              <a:gd name="connsiteY186" fmla="*/ 1460468 h 1684262"/>
              <a:gd name="connsiteX187" fmla="*/ 366944 w 1206260"/>
              <a:gd name="connsiteY187" fmla="*/ 1414463 h 1684262"/>
              <a:gd name="connsiteX188" fmla="*/ 366944 w 1206260"/>
              <a:gd name="connsiteY188" fmla="*/ 1414272 h 1684262"/>
              <a:gd name="connsiteX189" fmla="*/ 536108 w 1206260"/>
              <a:gd name="connsiteY189" fmla="*/ 1644968 h 1684262"/>
              <a:gd name="connsiteX190" fmla="*/ 498008 w 1206260"/>
              <a:gd name="connsiteY190" fmla="*/ 1625918 h 1684262"/>
              <a:gd name="connsiteX191" fmla="*/ 471148 w 1206260"/>
              <a:gd name="connsiteY191" fmla="*/ 1618202 h 1684262"/>
              <a:gd name="connsiteX192" fmla="*/ 471148 w 1206260"/>
              <a:gd name="connsiteY192" fmla="*/ 1664399 h 1684262"/>
              <a:gd name="connsiteX193" fmla="*/ 401901 w 1206260"/>
              <a:gd name="connsiteY193" fmla="*/ 1579817 h 1684262"/>
              <a:gd name="connsiteX194" fmla="*/ 536108 w 1206260"/>
              <a:gd name="connsiteY194" fmla="*/ 1645158 h 1684262"/>
              <a:gd name="connsiteX195" fmla="*/ 536108 w 1206260"/>
              <a:gd name="connsiteY195" fmla="*/ 1644968 h 1684262"/>
              <a:gd name="connsiteX196" fmla="*/ 616785 w 1206260"/>
              <a:gd name="connsiteY196" fmla="*/ 1564196 h 1684262"/>
              <a:gd name="connsiteX197" fmla="*/ 555349 w 1206260"/>
              <a:gd name="connsiteY197" fmla="*/ 1541145 h 1684262"/>
              <a:gd name="connsiteX198" fmla="*/ 638597 w 1206260"/>
              <a:gd name="connsiteY198" fmla="*/ 1493520 h 1684262"/>
              <a:gd name="connsiteX199" fmla="*/ 739848 w 1206260"/>
              <a:gd name="connsiteY199" fmla="*/ 1525715 h 1684262"/>
              <a:gd name="connsiteX200" fmla="*/ 616785 w 1206260"/>
              <a:gd name="connsiteY200" fmla="*/ 1564386 h 1684262"/>
              <a:gd name="connsiteX201" fmla="*/ 616785 w 1206260"/>
              <a:gd name="connsiteY201" fmla="*/ 1564196 h 1684262"/>
              <a:gd name="connsiteX202" fmla="*/ 752231 w 1206260"/>
              <a:gd name="connsiteY202" fmla="*/ 1664779 h 1684262"/>
              <a:gd name="connsiteX203" fmla="*/ 739658 w 1206260"/>
              <a:gd name="connsiteY203" fmla="*/ 1664779 h 1684262"/>
              <a:gd name="connsiteX204" fmla="*/ 731180 w 1206260"/>
              <a:gd name="connsiteY204" fmla="*/ 1664779 h 1684262"/>
              <a:gd name="connsiteX205" fmla="*/ 727561 w 1206260"/>
              <a:gd name="connsiteY205" fmla="*/ 1664779 h 1684262"/>
              <a:gd name="connsiteX206" fmla="*/ 713750 w 1206260"/>
              <a:gd name="connsiteY206" fmla="*/ 1666780 h 1684262"/>
              <a:gd name="connsiteX207" fmla="*/ 704225 w 1206260"/>
              <a:gd name="connsiteY207" fmla="*/ 1665256 h 1684262"/>
              <a:gd name="connsiteX208" fmla="*/ 705558 w 1206260"/>
              <a:gd name="connsiteY208" fmla="*/ 1667733 h 1684262"/>
              <a:gd name="connsiteX209" fmla="*/ 790045 w 1206260"/>
              <a:gd name="connsiteY209" fmla="*/ 1610106 h 1684262"/>
              <a:gd name="connsiteX210" fmla="*/ 752231 w 1206260"/>
              <a:gd name="connsiteY210" fmla="*/ 1664970 h 1684262"/>
              <a:gd name="connsiteX211" fmla="*/ 752231 w 1206260"/>
              <a:gd name="connsiteY211" fmla="*/ 1664779 h 1684262"/>
              <a:gd name="connsiteX212" fmla="*/ 857863 w 1206260"/>
              <a:gd name="connsiteY212" fmla="*/ 1591056 h 1684262"/>
              <a:gd name="connsiteX213" fmla="*/ 838813 w 1206260"/>
              <a:gd name="connsiteY213" fmla="*/ 1568958 h 1684262"/>
              <a:gd name="connsiteX214" fmla="*/ 836146 w 1206260"/>
              <a:gd name="connsiteY214" fmla="*/ 1564291 h 1684262"/>
              <a:gd name="connsiteX215" fmla="*/ 955179 w 1206260"/>
              <a:gd name="connsiteY215" fmla="*/ 1500720 h 1684262"/>
              <a:gd name="connsiteX216" fmla="*/ 1066493 w 1206260"/>
              <a:gd name="connsiteY216" fmla="*/ 1492065 h 1684262"/>
              <a:gd name="connsiteX217" fmla="*/ 857863 w 1206260"/>
              <a:gd name="connsiteY217" fmla="*/ 1591247 h 1684262"/>
              <a:gd name="connsiteX218" fmla="*/ 857863 w 1206260"/>
              <a:gd name="connsiteY218" fmla="*/ 1591056 h 1684262"/>
              <a:gd name="connsiteX219" fmla="*/ 1054979 w 1206260"/>
              <a:gd name="connsiteY219" fmla="*/ 1445037 h 1684262"/>
              <a:gd name="connsiteX220" fmla="*/ 916632 w 1206260"/>
              <a:gd name="connsiteY220" fmla="*/ 1468184 h 1684262"/>
              <a:gd name="connsiteX221" fmla="*/ 1028170 w 1206260"/>
              <a:gd name="connsiteY221" fmla="*/ 1445228 h 1684262"/>
              <a:gd name="connsiteX222" fmla="*/ 1054979 w 1206260"/>
              <a:gd name="connsiteY222" fmla="*/ 1445037 h 1684262"/>
              <a:gd name="connsiteX223" fmla="*/ 862816 w 1206260"/>
              <a:gd name="connsiteY223" fmla="*/ 1410462 h 1684262"/>
              <a:gd name="connsiteX224" fmla="*/ 647551 w 1206260"/>
              <a:gd name="connsiteY224" fmla="*/ 1448562 h 1684262"/>
              <a:gd name="connsiteX225" fmla="*/ 862816 w 1206260"/>
              <a:gd name="connsiteY225" fmla="*/ 1410653 h 1684262"/>
              <a:gd name="connsiteX226" fmla="*/ 862816 w 1206260"/>
              <a:gd name="connsiteY226" fmla="*/ 1410462 h 1684262"/>
              <a:gd name="connsiteX227" fmla="*/ 689842 w 1206260"/>
              <a:gd name="connsiteY227" fmla="*/ 1391412 h 1684262"/>
              <a:gd name="connsiteX228" fmla="*/ 924347 w 1206260"/>
              <a:gd name="connsiteY228" fmla="*/ 1306830 h 1684262"/>
              <a:gd name="connsiteX229" fmla="*/ 689842 w 1206260"/>
              <a:gd name="connsiteY229" fmla="*/ 1391412 h 1684262"/>
              <a:gd name="connsiteX230" fmla="*/ 1162663 w 1206260"/>
              <a:gd name="connsiteY230" fmla="*/ 1057085 h 1684262"/>
              <a:gd name="connsiteX231" fmla="*/ 1148756 w 1206260"/>
              <a:gd name="connsiteY231" fmla="*/ 1134428 h 1684262"/>
              <a:gd name="connsiteX232" fmla="*/ 1066841 w 1206260"/>
              <a:gd name="connsiteY232" fmla="*/ 1139762 h 1684262"/>
              <a:gd name="connsiteX233" fmla="*/ 1035790 w 1206260"/>
              <a:gd name="connsiteY233" fmla="*/ 1087755 h 1684262"/>
              <a:gd name="connsiteX234" fmla="*/ 1162663 w 1206260"/>
              <a:gd name="connsiteY234" fmla="*/ 1057085 h 1684262"/>
              <a:gd name="connsiteX235" fmla="*/ 987913 w 1206260"/>
              <a:gd name="connsiteY235" fmla="*/ 1181170 h 1684262"/>
              <a:gd name="connsiteX236" fmla="*/ 958923 w 1206260"/>
              <a:gd name="connsiteY236" fmla="*/ 1264444 h 1684262"/>
              <a:gd name="connsiteX237" fmla="*/ 905107 w 1206260"/>
              <a:gd name="connsiteY237" fmla="*/ 1118330 h 1684262"/>
              <a:gd name="connsiteX238" fmla="*/ 987913 w 1206260"/>
              <a:gd name="connsiteY238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309223 w 1206260"/>
              <a:gd name="connsiteY50" fmla="*/ 1259396 h 1684262"/>
              <a:gd name="connsiteX51" fmla="*/ 283886 w 1206260"/>
              <a:gd name="connsiteY51" fmla="*/ 1268063 h 1684262"/>
              <a:gd name="connsiteX52" fmla="*/ 284934 w 1206260"/>
              <a:gd name="connsiteY52" fmla="*/ 1275207 h 1684262"/>
              <a:gd name="connsiteX53" fmla="*/ 395615 w 1206260"/>
              <a:gd name="connsiteY53" fmla="*/ 1319117 h 1684262"/>
              <a:gd name="connsiteX54" fmla="*/ 257026 w 1206260"/>
              <a:gd name="connsiteY54" fmla="*/ 1309592 h 1684262"/>
              <a:gd name="connsiteX55" fmla="*/ 257026 w 1206260"/>
              <a:gd name="connsiteY55" fmla="*/ 1309592 h 1684262"/>
              <a:gd name="connsiteX56" fmla="*/ 248263 w 1206260"/>
              <a:gd name="connsiteY56" fmla="*/ 1308259 h 1684262"/>
              <a:gd name="connsiteX57" fmla="*/ 247691 w 1206260"/>
              <a:gd name="connsiteY57" fmla="*/ 1308735 h 1684262"/>
              <a:gd name="connsiteX58" fmla="*/ 229880 w 1206260"/>
              <a:gd name="connsiteY58" fmla="*/ 1312259 h 1684262"/>
              <a:gd name="connsiteX59" fmla="*/ 146155 w 1206260"/>
              <a:gd name="connsiteY59" fmla="*/ 1230344 h 1684262"/>
              <a:gd name="connsiteX60" fmla="*/ 115389 w 1206260"/>
              <a:gd name="connsiteY60" fmla="*/ 1430369 h 1684262"/>
              <a:gd name="connsiteX61" fmla="*/ 349799 w 1206260"/>
              <a:gd name="connsiteY61" fmla="*/ 1480280 h 1684262"/>
              <a:gd name="connsiteX62" fmla="*/ 299507 w 1206260"/>
              <a:gd name="connsiteY62" fmla="*/ 1464659 h 1684262"/>
              <a:gd name="connsiteX63" fmla="*/ 321034 w 1206260"/>
              <a:gd name="connsiteY63" fmla="*/ 1477042 h 1684262"/>
              <a:gd name="connsiteX64" fmla="*/ 330559 w 1206260"/>
              <a:gd name="connsiteY64" fmla="*/ 1484376 h 1684262"/>
              <a:gd name="connsiteX65" fmla="*/ 388280 w 1206260"/>
              <a:gd name="connsiteY65" fmla="*/ 1545717 h 1684262"/>
              <a:gd name="connsiteX66" fmla="*/ 348847 w 1206260"/>
              <a:gd name="connsiteY66" fmla="*/ 1542479 h 1684262"/>
              <a:gd name="connsiteX67" fmla="*/ 255883 w 1206260"/>
              <a:gd name="connsiteY67" fmla="*/ 1502664 h 1684262"/>
              <a:gd name="connsiteX68" fmla="*/ 255883 w 1206260"/>
              <a:gd name="connsiteY68" fmla="*/ 1502664 h 1684262"/>
              <a:gd name="connsiteX69" fmla="*/ 239976 w 1206260"/>
              <a:gd name="connsiteY69" fmla="*/ 1484281 h 1684262"/>
              <a:gd name="connsiteX70" fmla="*/ 203495 w 1206260"/>
              <a:gd name="connsiteY70" fmla="*/ 1484281 h 1684262"/>
              <a:gd name="connsiteX71" fmla="*/ 187303 w 1206260"/>
              <a:gd name="connsiteY71" fmla="*/ 1499140 h 1684262"/>
              <a:gd name="connsiteX72" fmla="*/ 490674 w 1206260"/>
              <a:gd name="connsiteY72" fmla="*/ 1673352 h 1684262"/>
              <a:gd name="connsiteX73" fmla="*/ 757374 w 1206260"/>
              <a:gd name="connsiteY73" fmla="*/ 1682401 h 1684262"/>
              <a:gd name="connsiteX74" fmla="*/ 988070 w 1206260"/>
              <a:gd name="connsiteY74" fmla="*/ 1594485 h 1684262"/>
              <a:gd name="connsiteX75" fmla="*/ 1152566 w 1206260"/>
              <a:gd name="connsiteY75" fmla="*/ 1394460 h 1684262"/>
              <a:gd name="connsiteX76" fmla="*/ 918822 w 1206260"/>
              <a:gd name="connsiteY76" fmla="*/ 1363507 h 1684262"/>
              <a:gd name="connsiteX77" fmla="*/ 802904 w 1206260"/>
              <a:gd name="connsiteY77" fmla="*/ 1350454 h 1684262"/>
              <a:gd name="connsiteX78" fmla="*/ 841956 w 1206260"/>
              <a:gd name="connsiteY78" fmla="*/ 1326547 h 1684262"/>
              <a:gd name="connsiteX79" fmla="*/ 1018286 w 1206260"/>
              <a:gd name="connsiteY79" fmla="*/ 1315425 h 1684262"/>
              <a:gd name="connsiteX80" fmla="*/ 980354 w 1206260"/>
              <a:gd name="connsiteY80" fmla="*/ 1268921 h 1684262"/>
              <a:gd name="connsiteX81" fmla="*/ 1091488 w 1206260"/>
              <a:gd name="connsiteY81" fmla="*/ 1221043 h 1684262"/>
              <a:gd name="connsiteX82" fmla="*/ 911203 w 1206260"/>
              <a:gd name="connsiteY82" fmla="*/ 1022890 h 1684262"/>
              <a:gd name="connsiteX83" fmla="*/ 1193429 w 1206260"/>
              <a:gd name="connsiteY83" fmla="*/ 899446 h 1684262"/>
              <a:gd name="connsiteX84" fmla="*/ 759089 w 1206260"/>
              <a:gd name="connsiteY84" fmla="*/ 61246 h 1684262"/>
              <a:gd name="connsiteX85" fmla="*/ 720989 w 1206260"/>
              <a:gd name="connsiteY85" fmla="*/ 145828 h 1684262"/>
              <a:gd name="connsiteX86" fmla="*/ 759089 w 1206260"/>
              <a:gd name="connsiteY86" fmla="*/ 61436 h 1684262"/>
              <a:gd name="connsiteX87" fmla="*/ 759089 w 1206260"/>
              <a:gd name="connsiteY87" fmla="*/ 61246 h 1684262"/>
              <a:gd name="connsiteX88" fmla="*/ 363611 w 1206260"/>
              <a:gd name="connsiteY88" fmla="*/ 545783 h 1684262"/>
              <a:gd name="connsiteX89" fmla="*/ 348275 w 1206260"/>
              <a:gd name="connsiteY89" fmla="*/ 553498 h 1684262"/>
              <a:gd name="connsiteX90" fmla="*/ 363611 w 1206260"/>
              <a:gd name="connsiteY90" fmla="*/ 545783 h 1684262"/>
              <a:gd name="connsiteX91" fmla="*/ 232451 w 1206260"/>
              <a:gd name="connsiteY91" fmla="*/ 523113 h 1684262"/>
              <a:gd name="connsiteX92" fmla="*/ 254694 w 1206260"/>
              <a:gd name="connsiteY92" fmla="*/ 664096 h 1684262"/>
              <a:gd name="connsiteX93" fmla="*/ 232451 w 1206260"/>
              <a:gd name="connsiteY93" fmla="*/ 523113 h 1684262"/>
              <a:gd name="connsiteX94" fmla="*/ 340084 w 1206260"/>
              <a:gd name="connsiteY94" fmla="*/ 692277 h 1684262"/>
              <a:gd name="connsiteX95" fmla="*/ 470767 w 1206260"/>
              <a:gd name="connsiteY95" fmla="*/ 684562 h 1684262"/>
              <a:gd name="connsiteX96" fmla="*/ 340084 w 1206260"/>
              <a:gd name="connsiteY96" fmla="*/ 691896 h 1684262"/>
              <a:gd name="connsiteX97" fmla="*/ 340084 w 1206260"/>
              <a:gd name="connsiteY97" fmla="*/ 692277 h 1684262"/>
              <a:gd name="connsiteX98" fmla="*/ 382375 w 1206260"/>
              <a:gd name="connsiteY98" fmla="*/ 615410 h 1684262"/>
              <a:gd name="connsiteX99" fmla="*/ 516868 w 1206260"/>
              <a:gd name="connsiteY99" fmla="*/ 688372 h 1684262"/>
              <a:gd name="connsiteX100" fmla="*/ 382661 w 1206260"/>
              <a:gd name="connsiteY100" fmla="*/ 615029 h 1684262"/>
              <a:gd name="connsiteX101" fmla="*/ 382375 w 1206260"/>
              <a:gd name="connsiteY101" fmla="*/ 615410 h 1684262"/>
              <a:gd name="connsiteX102" fmla="*/ 201400 w 1206260"/>
              <a:gd name="connsiteY102" fmla="*/ 907542 h 1684262"/>
              <a:gd name="connsiteX103" fmla="*/ 163300 w 1206260"/>
              <a:gd name="connsiteY103" fmla="*/ 838295 h 1684262"/>
              <a:gd name="connsiteX104" fmla="*/ 201686 w 1206260"/>
              <a:gd name="connsiteY104" fmla="*/ 907161 h 1684262"/>
              <a:gd name="connsiteX105" fmla="*/ 201400 w 1206260"/>
              <a:gd name="connsiteY105" fmla="*/ 907542 h 1684262"/>
              <a:gd name="connsiteX106" fmla="*/ 97811 w 1206260"/>
              <a:gd name="connsiteY106" fmla="*/ 1285557 h 1684262"/>
              <a:gd name="connsiteX107" fmla="*/ 123279 w 1206260"/>
              <a:gd name="connsiteY107" fmla="*/ 1264178 h 1684262"/>
              <a:gd name="connsiteX108" fmla="*/ 231975 w 1206260"/>
              <a:gd name="connsiteY108" fmla="*/ 1341501 h 1684262"/>
              <a:gd name="connsiteX109" fmla="*/ 97811 w 1206260"/>
              <a:gd name="connsiteY109" fmla="*/ 1285557 h 1684262"/>
              <a:gd name="connsiteX110" fmla="*/ 232928 w 1206260"/>
              <a:gd name="connsiteY110" fmla="*/ 1376077 h 1684262"/>
              <a:gd name="connsiteX111" fmla="*/ 279029 w 1206260"/>
              <a:gd name="connsiteY111" fmla="*/ 1379887 h 1684262"/>
              <a:gd name="connsiteX112" fmla="*/ 232451 w 1206260"/>
              <a:gd name="connsiteY112" fmla="*/ 1376077 h 1684262"/>
              <a:gd name="connsiteX113" fmla="*/ 232928 w 1206260"/>
              <a:gd name="connsiteY113" fmla="*/ 1376077 h 1684262"/>
              <a:gd name="connsiteX114" fmla="*/ 856244 w 1206260"/>
              <a:gd name="connsiteY114" fmla="*/ 715613 h 1684262"/>
              <a:gd name="connsiteX115" fmla="*/ 817635 w 1206260"/>
              <a:gd name="connsiteY115" fmla="*/ 708913 h 1684262"/>
              <a:gd name="connsiteX116" fmla="*/ 721084 w 1206260"/>
              <a:gd name="connsiteY116" fmla="*/ 657225 h 1684262"/>
              <a:gd name="connsiteX117" fmla="*/ 855767 w 1206260"/>
              <a:gd name="connsiteY117" fmla="*/ 715613 h 1684262"/>
              <a:gd name="connsiteX118" fmla="*/ 856244 w 1206260"/>
              <a:gd name="connsiteY118" fmla="*/ 715613 h 1684262"/>
              <a:gd name="connsiteX119" fmla="*/ 663458 w 1206260"/>
              <a:gd name="connsiteY119" fmla="*/ 722662 h 1684262"/>
              <a:gd name="connsiteX120" fmla="*/ 644408 w 1206260"/>
              <a:gd name="connsiteY120" fmla="*/ 807149 h 1684262"/>
              <a:gd name="connsiteX121" fmla="*/ 662981 w 1206260"/>
              <a:gd name="connsiteY121" fmla="*/ 723138 h 1684262"/>
              <a:gd name="connsiteX122" fmla="*/ 663458 w 1206260"/>
              <a:gd name="connsiteY122" fmla="*/ 722662 h 1684262"/>
              <a:gd name="connsiteX123" fmla="*/ 628882 w 1206260"/>
              <a:gd name="connsiteY123" fmla="*/ 753332 h 1684262"/>
              <a:gd name="connsiteX124" fmla="*/ 655742 w 1206260"/>
              <a:gd name="connsiteY124" fmla="*/ 726472 h 1684262"/>
              <a:gd name="connsiteX125" fmla="*/ 628406 w 1206260"/>
              <a:gd name="connsiteY125" fmla="*/ 753332 h 1684262"/>
              <a:gd name="connsiteX126" fmla="*/ 628882 w 1206260"/>
              <a:gd name="connsiteY126" fmla="*/ 753332 h 1684262"/>
              <a:gd name="connsiteX127" fmla="*/ 771090 w 1206260"/>
              <a:gd name="connsiteY127" fmla="*/ 757237 h 1684262"/>
              <a:gd name="connsiteX128" fmla="*/ 690318 w 1206260"/>
              <a:gd name="connsiteY128" fmla="*/ 822579 h 1684262"/>
              <a:gd name="connsiteX129" fmla="*/ 770614 w 1206260"/>
              <a:gd name="connsiteY129" fmla="*/ 757237 h 1684262"/>
              <a:gd name="connsiteX130" fmla="*/ 771090 w 1206260"/>
              <a:gd name="connsiteY130" fmla="*/ 757237 h 1684262"/>
              <a:gd name="connsiteX131" fmla="*/ 759565 w 1206260"/>
              <a:gd name="connsiteY131" fmla="*/ 538162 h 1684262"/>
              <a:gd name="connsiteX132" fmla="*/ 851767 w 1206260"/>
              <a:gd name="connsiteY132" fmla="*/ 480536 h 1684262"/>
              <a:gd name="connsiteX133" fmla="*/ 759089 w 1206260"/>
              <a:gd name="connsiteY133" fmla="*/ 538067 h 1684262"/>
              <a:gd name="connsiteX134" fmla="*/ 759565 w 1206260"/>
              <a:gd name="connsiteY134" fmla="*/ 538162 h 1684262"/>
              <a:gd name="connsiteX135" fmla="*/ 877961 w 1206260"/>
              <a:gd name="connsiteY135" fmla="*/ 342138 h 1684262"/>
              <a:gd name="connsiteX136" fmla="*/ 812619 w 1206260"/>
              <a:gd name="connsiteY136" fmla="*/ 442055 h 1684262"/>
              <a:gd name="connsiteX137" fmla="*/ 877961 w 1206260"/>
              <a:gd name="connsiteY137" fmla="*/ 342138 h 1684262"/>
              <a:gd name="connsiteX138" fmla="*/ 681841 w 1206260"/>
              <a:gd name="connsiteY138" fmla="*/ 323088 h 1684262"/>
              <a:gd name="connsiteX139" fmla="*/ 758803 w 1206260"/>
              <a:gd name="connsiteY139" fmla="*/ 430816 h 1684262"/>
              <a:gd name="connsiteX140" fmla="*/ 643455 w 1206260"/>
              <a:gd name="connsiteY140" fmla="*/ 396145 h 1684262"/>
              <a:gd name="connsiteX141" fmla="*/ 639550 w 1206260"/>
              <a:gd name="connsiteY141" fmla="*/ 438436 h 1684262"/>
              <a:gd name="connsiteX142" fmla="*/ 682127 w 1206260"/>
              <a:gd name="connsiteY142" fmla="*/ 323088 h 1684262"/>
              <a:gd name="connsiteX143" fmla="*/ 681841 w 1206260"/>
              <a:gd name="connsiteY143" fmla="*/ 323088 h 1684262"/>
              <a:gd name="connsiteX144" fmla="*/ 351323 w 1206260"/>
              <a:gd name="connsiteY144" fmla="*/ 219361 h 1684262"/>
              <a:gd name="connsiteX145" fmla="*/ 383994 w 1206260"/>
              <a:gd name="connsiteY145" fmla="*/ 183070 h 1684262"/>
              <a:gd name="connsiteX146" fmla="*/ 403711 w 1206260"/>
              <a:gd name="connsiteY146" fmla="*/ 175069 h 1684262"/>
              <a:gd name="connsiteX147" fmla="*/ 411331 w 1206260"/>
              <a:gd name="connsiteY147" fmla="*/ 176117 h 1684262"/>
              <a:gd name="connsiteX148" fmla="*/ 569351 w 1206260"/>
              <a:gd name="connsiteY148" fmla="*/ 242792 h 1684262"/>
              <a:gd name="connsiteX149" fmla="*/ 569922 w 1206260"/>
              <a:gd name="connsiteY149" fmla="*/ 242792 h 1684262"/>
              <a:gd name="connsiteX150" fmla="*/ 558873 w 1206260"/>
              <a:gd name="connsiteY150" fmla="*/ 299942 h 1684262"/>
              <a:gd name="connsiteX151" fmla="*/ 351609 w 1206260"/>
              <a:gd name="connsiteY151" fmla="*/ 219075 h 1684262"/>
              <a:gd name="connsiteX152" fmla="*/ 351323 w 1206260"/>
              <a:gd name="connsiteY152" fmla="*/ 219361 h 1684262"/>
              <a:gd name="connsiteX153" fmla="*/ 470767 w 1206260"/>
              <a:gd name="connsiteY153" fmla="*/ 361188 h 1684262"/>
              <a:gd name="connsiteX154" fmla="*/ 566874 w 1206260"/>
              <a:gd name="connsiteY154" fmla="*/ 503396 h 1684262"/>
              <a:gd name="connsiteX155" fmla="*/ 470767 w 1206260"/>
              <a:gd name="connsiteY155" fmla="*/ 361188 h 1684262"/>
              <a:gd name="connsiteX156" fmla="*/ 632216 w 1206260"/>
              <a:gd name="connsiteY156" fmla="*/ 453485 h 1684262"/>
              <a:gd name="connsiteX157" fmla="*/ 699367 w 1206260"/>
              <a:gd name="connsiteY157" fmla="*/ 515112 h 1684262"/>
              <a:gd name="connsiteX158" fmla="*/ 759089 w 1206260"/>
              <a:gd name="connsiteY158" fmla="*/ 438055 h 1684262"/>
              <a:gd name="connsiteX159" fmla="*/ 678317 w 1206260"/>
              <a:gd name="connsiteY159" fmla="*/ 611029 h 1684262"/>
              <a:gd name="connsiteX160" fmla="*/ 640217 w 1206260"/>
              <a:gd name="connsiteY160" fmla="*/ 587978 h 1684262"/>
              <a:gd name="connsiteX161" fmla="*/ 632216 w 1206260"/>
              <a:gd name="connsiteY161" fmla="*/ 453581 h 1684262"/>
              <a:gd name="connsiteX162" fmla="*/ 632216 w 1206260"/>
              <a:gd name="connsiteY162" fmla="*/ 453485 h 1684262"/>
              <a:gd name="connsiteX163" fmla="*/ 686032 w 1206260"/>
              <a:gd name="connsiteY163" fmla="*/ 837819 h 1684262"/>
              <a:gd name="connsiteX164" fmla="*/ 628310 w 1206260"/>
              <a:gd name="connsiteY164" fmla="*/ 930116 h 1684262"/>
              <a:gd name="connsiteX165" fmla="*/ 686032 w 1206260"/>
              <a:gd name="connsiteY165" fmla="*/ 837914 h 1684262"/>
              <a:gd name="connsiteX166" fmla="*/ 686032 w 1206260"/>
              <a:gd name="connsiteY166" fmla="*/ 837819 h 1684262"/>
              <a:gd name="connsiteX167" fmla="*/ 743658 w 1206260"/>
              <a:gd name="connsiteY167" fmla="*/ 1291400 h 1684262"/>
              <a:gd name="connsiteX168" fmla="*/ 547634 w 1206260"/>
              <a:gd name="connsiteY168" fmla="*/ 1206818 h 1684262"/>
              <a:gd name="connsiteX169" fmla="*/ 573446 w 1206260"/>
              <a:gd name="connsiteY169" fmla="*/ 1222439 h 1684262"/>
              <a:gd name="connsiteX170" fmla="*/ 603450 w 1206260"/>
              <a:gd name="connsiteY170" fmla="*/ 1227487 h 1684262"/>
              <a:gd name="connsiteX171" fmla="*/ 743658 w 1206260"/>
              <a:gd name="connsiteY171" fmla="*/ 1291495 h 1684262"/>
              <a:gd name="connsiteX172" fmla="*/ 743658 w 1206260"/>
              <a:gd name="connsiteY172" fmla="*/ 1291400 h 1684262"/>
              <a:gd name="connsiteX173" fmla="*/ 578399 w 1206260"/>
              <a:gd name="connsiteY173" fmla="*/ 945452 h 1684262"/>
              <a:gd name="connsiteX174" fmla="*/ 689842 w 1206260"/>
              <a:gd name="connsiteY174" fmla="*/ 1122236 h 1684262"/>
              <a:gd name="connsiteX175" fmla="*/ 578399 w 1206260"/>
              <a:gd name="connsiteY175" fmla="*/ 945547 h 1684262"/>
              <a:gd name="connsiteX176" fmla="*/ 578399 w 1206260"/>
              <a:gd name="connsiteY176" fmla="*/ 945452 h 1684262"/>
              <a:gd name="connsiteX177" fmla="*/ 351609 w 1206260"/>
              <a:gd name="connsiteY177" fmla="*/ 1045464 h 1684262"/>
              <a:gd name="connsiteX178" fmla="*/ 382375 w 1206260"/>
              <a:gd name="connsiteY178" fmla="*/ 887825 h 1684262"/>
              <a:gd name="connsiteX179" fmla="*/ 351609 w 1206260"/>
              <a:gd name="connsiteY179" fmla="*/ 1045559 h 1684262"/>
              <a:gd name="connsiteX180" fmla="*/ 351609 w 1206260"/>
              <a:gd name="connsiteY180" fmla="*/ 1045464 h 1684262"/>
              <a:gd name="connsiteX181" fmla="*/ 420761 w 1206260"/>
              <a:gd name="connsiteY181" fmla="*/ 1018413 h 1684262"/>
              <a:gd name="connsiteX182" fmla="*/ 605260 w 1206260"/>
              <a:gd name="connsiteY182" fmla="*/ 1180338 h 1684262"/>
              <a:gd name="connsiteX183" fmla="*/ 420761 w 1206260"/>
              <a:gd name="connsiteY183" fmla="*/ 1018413 h 1684262"/>
              <a:gd name="connsiteX184" fmla="*/ 366944 w 1206260"/>
              <a:gd name="connsiteY184" fmla="*/ 1414272 h 1684262"/>
              <a:gd name="connsiteX185" fmla="*/ 597640 w 1206260"/>
              <a:gd name="connsiteY185" fmla="*/ 1460468 h 1684262"/>
              <a:gd name="connsiteX186" fmla="*/ 366944 w 1206260"/>
              <a:gd name="connsiteY186" fmla="*/ 1414463 h 1684262"/>
              <a:gd name="connsiteX187" fmla="*/ 366944 w 1206260"/>
              <a:gd name="connsiteY187" fmla="*/ 1414272 h 1684262"/>
              <a:gd name="connsiteX188" fmla="*/ 536108 w 1206260"/>
              <a:gd name="connsiteY188" fmla="*/ 1644968 h 1684262"/>
              <a:gd name="connsiteX189" fmla="*/ 498008 w 1206260"/>
              <a:gd name="connsiteY189" fmla="*/ 1625918 h 1684262"/>
              <a:gd name="connsiteX190" fmla="*/ 471148 w 1206260"/>
              <a:gd name="connsiteY190" fmla="*/ 1618202 h 1684262"/>
              <a:gd name="connsiteX191" fmla="*/ 471148 w 1206260"/>
              <a:gd name="connsiteY191" fmla="*/ 1664399 h 1684262"/>
              <a:gd name="connsiteX192" fmla="*/ 401901 w 1206260"/>
              <a:gd name="connsiteY192" fmla="*/ 1579817 h 1684262"/>
              <a:gd name="connsiteX193" fmla="*/ 536108 w 1206260"/>
              <a:gd name="connsiteY193" fmla="*/ 1645158 h 1684262"/>
              <a:gd name="connsiteX194" fmla="*/ 536108 w 1206260"/>
              <a:gd name="connsiteY194" fmla="*/ 1644968 h 1684262"/>
              <a:gd name="connsiteX195" fmla="*/ 616785 w 1206260"/>
              <a:gd name="connsiteY195" fmla="*/ 1564196 h 1684262"/>
              <a:gd name="connsiteX196" fmla="*/ 555349 w 1206260"/>
              <a:gd name="connsiteY196" fmla="*/ 1541145 h 1684262"/>
              <a:gd name="connsiteX197" fmla="*/ 638597 w 1206260"/>
              <a:gd name="connsiteY197" fmla="*/ 1493520 h 1684262"/>
              <a:gd name="connsiteX198" fmla="*/ 739848 w 1206260"/>
              <a:gd name="connsiteY198" fmla="*/ 1525715 h 1684262"/>
              <a:gd name="connsiteX199" fmla="*/ 616785 w 1206260"/>
              <a:gd name="connsiteY199" fmla="*/ 1564386 h 1684262"/>
              <a:gd name="connsiteX200" fmla="*/ 616785 w 1206260"/>
              <a:gd name="connsiteY200" fmla="*/ 1564196 h 1684262"/>
              <a:gd name="connsiteX201" fmla="*/ 752231 w 1206260"/>
              <a:gd name="connsiteY201" fmla="*/ 1664779 h 1684262"/>
              <a:gd name="connsiteX202" fmla="*/ 739658 w 1206260"/>
              <a:gd name="connsiteY202" fmla="*/ 1664779 h 1684262"/>
              <a:gd name="connsiteX203" fmla="*/ 731180 w 1206260"/>
              <a:gd name="connsiteY203" fmla="*/ 1664779 h 1684262"/>
              <a:gd name="connsiteX204" fmla="*/ 727561 w 1206260"/>
              <a:gd name="connsiteY204" fmla="*/ 1664779 h 1684262"/>
              <a:gd name="connsiteX205" fmla="*/ 713750 w 1206260"/>
              <a:gd name="connsiteY205" fmla="*/ 1666780 h 1684262"/>
              <a:gd name="connsiteX206" fmla="*/ 704225 w 1206260"/>
              <a:gd name="connsiteY206" fmla="*/ 1665256 h 1684262"/>
              <a:gd name="connsiteX207" fmla="*/ 705558 w 1206260"/>
              <a:gd name="connsiteY207" fmla="*/ 1667733 h 1684262"/>
              <a:gd name="connsiteX208" fmla="*/ 790045 w 1206260"/>
              <a:gd name="connsiteY208" fmla="*/ 1610106 h 1684262"/>
              <a:gd name="connsiteX209" fmla="*/ 752231 w 1206260"/>
              <a:gd name="connsiteY209" fmla="*/ 1664970 h 1684262"/>
              <a:gd name="connsiteX210" fmla="*/ 752231 w 1206260"/>
              <a:gd name="connsiteY210" fmla="*/ 1664779 h 1684262"/>
              <a:gd name="connsiteX211" fmla="*/ 857863 w 1206260"/>
              <a:gd name="connsiteY211" fmla="*/ 1591056 h 1684262"/>
              <a:gd name="connsiteX212" fmla="*/ 838813 w 1206260"/>
              <a:gd name="connsiteY212" fmla="*/ 1568958 h 1684262"/>
              <a:gd name="connsiteX213" fmla="*/ 836146 w 1206260"/>
              <a:gd name="connsiteY213" fmla="*/ 1564291 h 1684262"/>
              <a:gd name="connsiteX214" fmla="*/ 955179 w 1206260"/>
              <a:gd name="connsiteY214" fmla="*/ 1500720 h 1684262"/>
              <a:gd name="connsiteX215" fmla="*/ 1066493 w 1206260"/>
              <a:gd name="connsiteY215" fmla="*/ 1492065 h 1684262"/>
              <a:gd name="connsiteX216" fmla="*/ 857863 w 1206260"/>
              <a:gd name="connsiteY216" fmla="*/ 1591247 h 1684262"/>
              <a:gd name="connsiteX217" fmla="*/ 857863 w 1206260"/>
              <a:gd name="connsiteY217" fmla="*/ 1591056 h 1684262"/>
              <a:gd name="connsiteX218" fmla="*/ 1054979 w 1206260"/>
              <a:gd name="connsiteY218" fmla="*/ 1445037 h 1684262"/>
              <a:gd name="connsiteX219" fmla="*/ 916632 w 1206260"/>
              <a:gd name="connsiteY219" fmla="*/ 1468184 h 1684262"/>
              <a:gd name="connsiteX220" fmla="*/ 1028170 w 1206260"/>
              <a:gd name="connsiteY220" fmla="*/ 1445228 h 1684262"/>
              <a:gd name="connsiteX221" fmla="*/ 1054979 w 1206260"/>
              <a:gd name="connsiteY221" fmla="*/ 1445037 h 1684262"/>
              <a:gd name="connsiteX222" fmla="*/ 862816 w 1206260"/>
              <a:gd name="connsiteY222" fmla="*/ 1410462 h 1684262"/>
              <a:gd name="connsiteX223" fmla="*/ 647551 w 1206260"/>
              <a:gd name="connsiteY223" fmla="*/ 1448562 h 1684262"/>
              <a:gd name="connsiteX224" fmla="*/ 862816 w 1206260"/>
              <a:gd name="connsiteY224" fmla="*/ 1410653 h 1684262"/>
              <a:gd name="connsiteX225" fmla="*/ 862816 w 1206260"/>
              <a:gd name="connsiteY225" fmla="*/ 1410462 h 1684262"/>
              <a:gd name="connsiteX226" fmla="*/ 689842 w 1206260"/>
              <a:gd name="connsiteY226" fmla="*/ 1391412 h 1684262"/>
              <a:gd name="connsiteX227" fmla="*/ 924347 w 1206260"/>
              <a:gd name="connsiteY227" fmla="*/ 1306830 h 1684262"/>
              <a:gd name="connsiteX228" fmla="*/ 689842 w 1206260"/>
              <a:gd name="connsiteY228" fmla="*/ 1391412 h 1684262"/>
              <a:gd name="connsiteX229" fmla="*/ 1162663 w 1206260"/>
              <a:gd name="connsiteY229" fmla="*/ 1057085 h 1684262"/>
              <a:gd name="connsiteX230" fmla="*/ 1148756 w 1206260"/>
              <a:gd name="connsiteY230" fmla="*/ 1134428 h 1684262"/>
              <a:gd name="connsiteX231" fmla="*/ 1066841 w 1206260"/>
              <a:gd name="connsiteY231" fmla="*/ 1139762 h 1684262"/>
              <a:gd name="connsiteX232" fmla="*/ 1035790 w 1206260"/>
              <a:gd name="connsiteY232" fmla="*/ 1087755 h 1684262"/>
              <a:gd name="connsiteX233" fmla="*/ 1162663 w 1206260"/>
              <a:gd name="connsiteY233" fmla="*/ 1057085 h 1684262"/>
              <a:gd name="connsiteX234" fmla="*/ 987913 w 1206260"/>
              <a:gd name="connsiteY234" fmla="*/ 1181170 h 1684262"/>
              <a:gd name="connsiteX235" fmla="*/ 958923 w 1206260"/>
              <a:gd name="connsiteY235" fmla="*/ 1264444 h 1684262"/>
              <a:gd name="connsiteX236" fmla="*/ 905107 w 1206260"/>
              <a:gd name="connsiteY236" fmla="*/ 1118330 h 1684262"/>
              <a:gd name="connsiteX237" fmla="*/ 987913 w 1206260"/>
              <a:gd name="connsiteY237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283886 w 1206260"/>
              <a:gd name="connsiteY50" fmla="*/ 1268063 h 1684262"/>
              <a:gd name="connsiteX51" fmla="*/ 284934 w 1206260"/>
              <a:gd name="connsiteY51" fmla="*/ 1275207 h 1684262"/>
              <a:gd name="connsiteX52" fmla="*/ 395615 w 1206260"/>
              <a:gd name="connsiteY52" fmla="*/ 1319117 h 1684262"/>
              <a:gd name="connsiteX53" fmla="*/ 257026 w 1206260"/>
              <a:gd name="connsiteY53" fmla="*/ 1309592 h 1684262"/>
              <a:gd name="connsiteX54" fmla="*/ 257026 w 1206260"/>
              <a:gd name="connsiteY54" fmla="*/ 1309592 h 1684262"/>
              <a:gd name="connsiteX55" fmla="*/ 248263 w 1206260"/>
              <a:gd name="connsiteY55" fmla="*/ 1308259 h 1684262"/>
              <a:gd name="connsiteX56" fmla="*/ 247691 w 1206260"/>
              <a:gd name="connsiteY56" fmla="*/ 1308735 h 1684262"/>
              <a:gd name="connsiteX57" fmla="*/ 229880 w 1206260"/>
              <a:gd name="connsiteY57" fmla="*/ 1312259 h 1684262"/>
              <a:gd name="connsiteX58" fmla="*/ 146155 w 1206260"/>
              <a:gd name="connsiteY58" fmla="*/ 1230344 h 1684262"/>
              <a:gd name="connsiteX59" fmla="*/ 115389 w 1206260"/>
              <a:gd name="connsiteY59" fmla="*/ 1430369 h 1684262"/>
              <a:gd name="connsiteX60" fmla="*/ 349799 w 1206260"/>
              <a:gd name="connsiteY60" fmla="*/ 1480280 h 1684262"/>
              <a:gd name="connsiteX61" fmla="*/ 299507 w 1206260"/>
              <a:gd name="connsiteY61" fmla="*/ 1464659 h 1684262"/>
              <a:gd name="connsiteX62" fmla="*/ 321034 w 1206260"/>
              <a:gd name="connsiteY62" fmla="*/ 1477042 h 1684262"/>
              <a:gd name="connsiteX63" fmla="*/ 330559 w 1206260"/>
              <a:gd name="connsiteY63" fmla="*/ 1484376 h 1684262"/>
              <a:gd name="connsiteX64" fmla="*/ 388280 w 1206260"/>
              <a:gd name="connsiteY64" fmla="*/ 1545717 h 1684262"/>
              <a:gd name="connsiteX65" fmla="*/ 348847 w 1206260"/>
              <a:gd name="connsiteY65" fmla="*/ 1542479 h 1684262"/>
              <a:gd name="connsiteX66" fmla="*/ 255883 w 1206260"/>
              <a:gd name="connsiteY66" fmla="*/ 1502664 h 1684262"/>
              <a:gd name="connsiteX67" fmla="*/ 255883 w 1206260"/>
              <a:gd name="connsiteY67" fmla="*/ 1502664 h 1684262"/>
              <a:gd name="connsiteX68" fmla="*/ 239976 w 1206260"/>
              <a:gd name="connsiteY68" fmla="*/ 1484281 h 1684262"/>
              <a:gd name="connsiteX69" fmla="*/ 203495 w 1206260"/>
              <a:gd name="connsiteY69" fmla="*/ 1484281 h 1684262"/>
              <a:gd name="connsiteX70" fmla="*/ 187303 w 1206260"/>
              <a:gd name="connsiteY70" fmla="*/ 1499140 h 1684262"/>
              <a:gd name="connsiteX71" fmla="*/ 490674 w 1206260"/>
              <a:gd name="connsiteY71" fmla="*/ 1673352 h 1684262"/>
              <a:gd name="connsiteX72" fmla="*/ 757374 w 1206260"/>
              <a:gd name="connsiteY72" fmla="*/ 1682401 h 1684262"/>
              <a:gd name="connsiteX73" fmla="*/ 988070 w 1206260"/>
              <a:gd name="connsiteY73" fmla="*/ 1594485 h 1684262"/>
              <a:gd name="connsiteX74" fmla="*/ 1152566 w 1206260"/>
              <a:gd name="connsiteY74" fmla="*/ 1394460 h 1684262"/>
              <a:gd name="connsiteX75" fmla="*/ 918822 w 1206260"/>
              <a:gd name="connsiteY75" fmla="*/ 1363507 h 1684262"/>
              <a:gd name="connsiteX76" fmla="*/ 802904 w 1206260"/>
              <a:gd name="connsiteY76" fmla="*/ 1350454 h 1684262"/>
              <a:gd name="connsiteX77" fmla="*/ 841956 w 1206260"/>
              <a:gd name="connsiteY77" fmla="*/ 1326547 h 1684262"/>
              <a:gd name="connsiteX78" fmla="*/ 1018286 w 1206260"/>
              <a:gd name="connsiteY78" fmla="*/ 1315425 h 1684262"/>
              <a:gd name="connsiteX79" fmla="*/ 980354 w 1206260"/>
              <a:gd name="connsiteY79" fmla="*/ 1268921 h 1684262"/>
              <a:gd name="connsiteX80" fmla="*/ 1091488 w 1206260"/>
              <a:gd name="connsiteY80" fmla="*/ 1221043 h 1684262"/>
              <a:gd name="connsiteX81" fmla="*/ 911203 w 1206260"/>
              <a:gd name="connsiteY81" fmla="*/ 1022890 h 1684262"/>
              <a:gd name="connsiteX82" fmla="*/ 1193429 w 1206260"/>
              <a:gd name="connsiteY82" fmla="*/ 899446 h 1684262"/>
              <a:gd name="connsiteX83" fmla="*/ 759089 w 1206260"/>
              <a:gd name="connsiteY83" fmla="*/ 61246 h 1684262"/>
              <a:gd name="connsiteX84" fmla="*/ 720989 w 1206260"/>
              <a:gd name="connsiteY84" fmla="*/ 145828 h 1684262"/>
              <a:gd name="connsiteX85" fmla="*/ 759089 w 1206260"/>
              <a:gd name="connsiteY85" fmla="*/ 61436 h 1684262"/>
              <a:gd name="connsiteX86" fmla="*/ 759089 w 1206260"/>
              <a:gd name="connsiteY86" fmla="*/ 61246 h 1684262"/>
              <a:gd name="connsiteX87" fmla="*/ 363611 w 1206260"/>
              <a:gd name="connsiteY87" fmla="*/ 545783 h 1684262"/>
              <a:gd name="connsiteX88" fmla="*/ 348275 w 1206260"/>
              <a:gd name="connsiteY88" fmla="*/ 553498 h 1684262"/>
              <a:gd name="connsiteX89" fmla="*/ 363611 w 1206260"/>
              <a:gd name="connsiteY89" fmla="*/ 545783 h 1684262"/>
              <a:gd name="connsiteX90" fmla="*/ 232451 w 1206260"/>
              <a:gd name="connsiteY90" fmla="*/ 523113 h 1684262"/>
              <a:gd name="connsiteX91" fmla="*/ 254694 w 1206260"/>
              <a:gd name="connsiteY91" fmla="*/ 664096 h 1684262"/>
              <a:gd name="connsiteX92" fmla="*/ 232451 w 1206260"/>
              <a:gd name="connsiteY92" fmla="*/ 523113 h 1684262"/>
              <a:gd name="connsiteX93" fmla="*/ 340084 w 1206260"/>
              <a:gd name="connsiteY93" fmla="*/ 692277 h 1684262"/>
              <a:gd name="connsiteX94" fmla="*/ 470767 w 1206260"/>
              <a:gd name="connsiteY94" fmla="*/ 684562 h 1684262"/>
              <a:gd name="connsiteX95" fmla="*/ 340084 w 1206260"/>
              <a:gd name="connsiteY95" fmla="*/ 691896 h 1684262"/>
              <a:gd name="connsiteX96" fmla="*/ 340084 w 1206260"/>
              <a:gd name="connsiteY96" fmla="*/ 692277 h 1684262"/>
              <a:gd name="connsiteX97" fmla="*/ 382375 w 1206260"/>
              <a:gd name="connsiteY97" fmla="*/ 615410 h 1684262"/>
              <a:gd name="connsiteX98" fmla="*/ 516868 w 1206260"/>
              <a:gd name="connsiteY98" fmla="*/ 688372 h 1684262"/>
              <a:gd name="connsiteX99" fmla="*/ 382661 w 1206260"/>
              <a:gd name="connsiteY99" fmla="*/ 615029 h 1684262"/>
              <a:gd name="connsiteX100" fmla="*/ 382375 w 1206260"/>
              <a:gd name="connsiteY100" fmla="*/ 615410 h 1684262"/>
              <a:gd name="connsiteX101" fmla="*/ 201400 w 1206260"/>
              <a:gd name="connsiteY101" fmla="*/ 907542 h 1684262"/>
              <a:gd name="connsiteX102" fmla="*/ 163300 w 1206260"/>
              <a:gd name="connsiteY102" fmla="*/ 838295 h 1684262"/>
              <a:gd name="connsiteX103" fmla="*/ 201686 w 1206260"/>
              <a:gd name="connsiteY103" fmla="*/ 907161 h 1684262"/>
              <a:gd name="connsiteX104" fmla="*/ 201400 w 1206260"/>
              <a:gd name="connsiteY104" fmla="*/ 907542 h 1684262"/>
              <a:gd name="connsiteX105" fmla="*/ 97811 w 1206260"/>
              <a:gd name="connsiteY105" fmla="*/ 1285557 h 1684262"/>
              <a:gd name="connsiteX106" fmla="*/ 123279 w 1206260"/>
              <a:gd name="connsiteY106" fmla="*/ 1264178 h 1684262"/>
              <a:gd name="connsiteX107" fmla="*/ 231975 w 1206260"/>
              <a:gd name="connsiteY107" fmla="*/ 1341501 h 1684262"/>
              <a:gd name="connsiteX108" fmla="*/ 97811 w 1206260"/>
              <a:gd name="connsiteY108" fmla="*/ 1285557 h 1684262"/>
              <a:gd name="connsiteX109" fmla="*/ 232928 w 1206260"/>
              <a:gd name="connsiteY109" fmla="*/ 1376077 h 1684262"/>
              <a:gd name="connsiteX110" fmla="*/ 279029 w 1206260"/>
              <a:gd name="connsiteY110" fmla="*/ 1379887 h 1684262"/>
              <a:gd name="connsiteX111" fmla="*/ 232451 w 1206260"/>
              <a:gd name="connsiteY111" fmla="*/ 1376077 h 1684262"/>
              <a:gd name="connsiteX112" fmla="*/ 232928 w 1206260"/>
              <a:gd name="connsiteY112" fmla="*/ 1376077 h 1684262"/>
              <a:gd name="connsiteX113" fmla="*/ 856244 w 1206260"/>
              <a:gd name="connsiteY113" fmla="*/ 715613 h 1684262"/>
              <a:gd name="connsiteX114" fmla="*/ 817635 w 1206260"/>
              <a:gd name="connsiteY114" fmla="*/ 708913 h 1684262"/>
              <a:gd name="connsiteX115" fmla="*/ 721084 w 1206260"/>
              <a:gd name="connsiteY115" fmla="*/ 657225 h 1684262"/>
              <a:gd name="connsiteX116" fmla="*/ 855767 w 1206260"/>
              <a:gd name="connsiteY116" fmla="*/ 715613 h 1684262"/>
              <a:gd name="connsiteX117" fmla="*/ 856244 w 1206260"/>
              <a:gd name="connsiteY117" fmla="*/ 715613 h 1684262"/>
              <a:gd name="connsiteX118" fmla="*/ 663458 w 1206260"/>
              <a:gd name="connsiteY118" fmla="*/ 722662 h 1684262"/>
              <a:gd name="connsiteX119" fmla="*/ 644408 w 1206260"/>
              <a:gd name="connsiteY119" fmla="*/ 807149 h 1684262"/>
              <a:gd name="connsiteX120" fmla="*/ 662981 w 1206260"/>
              <a:gd name="connsiteY120" fmla="*/ 723138 h 1684262"/>
              <a:gd name="connsiteX121" fmla="*/ 663458 w 1206260"/>
              <a:gd name="connsiteY121" fmla="*/ 722662 h 1684262"/>
              <a:gd name="connsiteX122" fmla="*/ 628882 w 1206260"/>
              <a:gd name="connsiteY122" fmla="*/ 753332 h 1684262"/>
              <a:gd name="connsiteX123" fmla="*/ 655742 w 1206260"/>
              <a:gd name="connsiteY123" fmla="*/ 726472 h 1684262"/>
              <a:gd name="connsiteX124" fmla="*/ 628406 w 1206260"/>
              <a:gd name="connsiteY124" fmla="*/ 753332 h 1684262"/>
              <a:gd name="connsiteX125" fmla="*/ 628882 w 1206260"/>
              <a:gd name="connsiteY125" fmla="*/ 753332 h 1684262"/>
              <a:gd name="connsiteX126" fmla="*/ 771090 w 1206260"/>
              <a:gd name="connsiteY126" fmla="*/ 757237 h 1684262"/>
              <a:gd name="connsiteX127" fmla="*/ 690318 w 1206260"/>
              <a:gd name="connsiteY127" fmla="*/ 822579 h 1684262"/>
              <a:gd name="connsiteX128" fmla="*/ 770614 w 1206260"/>
              <a:gd name="connsiteY128" fmla="*/ 757237 h 1684262"/>
              <a:gd name="connsiteX129" fmla="*/ 771090 w 1206260"/>
              <a:gd name="connsiteY129" fmla="*/ 757237 h 1684262"/>
              <a:gd name="connsiteX130" fmla="*/ 759565 w 1206260"/>
              <a:gd name="connsiteY130" fmla="*/ 538162 h 1684262"/>
              <a:gd name="connsiteX131" fmla="*/ 851767 w 1206260"/>
              <a:gd name="connsiteY131" fmla="*/ 480536 h 1684262"/>
              <a:gd name="connsiteX132" fmla="*/ 759089 w 1206260"/>
              <a:gd name="connsiteY132" fmla="*/ 538067 h 1684262"/>
              <a:gd name="connsiteX133" fmla="*/ 759565 w 1206260"/>
              <a:gd name="connsiteY133" fmla="*/ 538162 h 1684262"/>
              <a:gd name="connsiteX134" fmla="*/ 877961 w 1206260"/>
              <a:gd name="connsiteY134" fmla="*/ 342138 h 1684262"/>
              <a:gd name="connsiteX135" fmla="*/ 812619 w 1206260"/>
              <a:gd name="connsiteY135" fmla="*/ 442055 h 1684262"/>
              <a:gd name="connsiteX136" fmla="*/ 877961 w 1206260"/>
              <a:gd name="connsiteY136" fmla="*/ 342138 h 1684262"/>
              <a:gd name="connsiteX137" fmla="*/ 681841 w 1206260"/>
              <a:gd name="connsiteY137" fmla="*/ 323088 h 1684262"/>
              <a:gd name="connsiteX138" fmla="*/ 758803 w 1206260"/>
              <a:gd name="connsiteY138" fmla="*/ 430816 h 1684262"/>
              <a:gd name="connsiteX139" fmla="*/ 643455 w 1206260"/>
              <a:gd name="connsiteY139" fmla="*/ 396145 h 1684262"/>
              <a:gd name="connsiteX140" fmla="*/ 639550 w 1206260"/>
              <a:gd name="connsiteY140" fmla="*/ 438436 h 1684262"/>
              <a:gd name="connsiteX141" fmla="*/ 682127 w 1206260"/>
              <a:gd name="connsiteY141" fmla="*/ 323088 h 1684262"/>
              <a:gd name="connsiteX142" fmla="*/ 681841 w 1206260"/>
              <a:gd name="connsiteY142" fmla="*/ 323088 h 1684262"/>
              <a:gd name="connsiteX143" fmla="*/ 351323 w 1206260"/>
              <a:gd name="connsiteY143" fmla="*/ 219361 h 1684262"/>
              <a:gd name="connsiteX144" fmla="*/ 383994 w 1206260"/>
              <a:gd name="connsiteY144" fmla="*/ 183070 h 1684262"/>
              <a:gd name="connsiteX145" fmla="*/ 403711 w 1206260"/>
              <a:gd name="connsiteY145" fmla="*/ 175069 h 1684262"/>
              <a:gd name="connsiteX146" fmla="*/ 411331 w 1206260"/>
              <a:gd name="connsiteY146" fmla="*/ 176117 h 1684262"/>
              <a:gd name="connsiteX147" fmla="*/ 569351 w 1206260"/>
              <a:gd name="connsiteY147" fmla="*/ 242792 h 1684262"/>
              <a:gd name="connsiteX148" fmla="*/ 569922 w 1206260"/>
              <a:gd name="connsiteY148" fmla="*/ 242792 h 1684262"/>
              <a:gd name="connsiteX149" fmla="*/ 558873 w 1206260"/>
              <a:gd name="connsiteY149" fmla="*/ 299942 h 1684262"/>
              <a:gd name="connsiteX150" fmla="*/ 351609 w 1206260"/>
              <a:gd name="connsiteY150" fmla="*/ 219075 h 1684262"/>
              <a:gd name="connsiteX151" fmla="*/ 351323 w 1206260"/>
              <a:gd name="connsiteY151" fmla="*/ 219361 h 1684262"/>
              <a:gd name="connsiteX152" fmla="*/ 470767 w 1206260"/>
              <a:gd name="connsiteY152" fmla="*/ 361188 h 1684262"/>
              <a:gd name="connsiteX153" fmla="*/ 566874 w 1206260"/>
              <a:gd name="connsiteY153" fmla="*/ 503396 h 1684262"/>
              <a:gd name="connsiteX154" fmla="*/ 470767 w 1206260"/>
              <a:gd name="connsiteY154" fmla="*/ 361188 h 1684262"/>
              <a:gd name="connsiteX155" fmla="*/ 632216 w 1206260"/>
              <a:gd name="connsiteY155" fmla="*/ 453485 h 1684262"/>
              <a:gd name="connsiteX156" fmla="*/ 699367 w 1206260"/>
              <a:gd name="connsiteY156" fmla="*/ 515112 h 1684262"/>
              <a:gd name="connsiteX157" fmla="*/ 759089 w 1206260"/>
              <a:gd name="connsiteY157" fmla="*/ 438055 h 1684262"/>
              <a:gd name="connsiteX158" fmla="*/ 678317 w 1206260"/>
              <a:gd name="connsiteY158" fmla="*/ 611029 h 1684262"/>
              <a:gd name="connsiteX159" fmla="*/ 640217 w 1206260"/>
              <a:gd name="connsiteY159" fmla="*/ 587978 h 1684262"/>
              <a:gd name="connsiteX160" fmla="*/ 632216 w 1206260"/>
              <a:gd name="connsiteY160" fmla="*/ 453581 h 1684262"/>
              <a:gd name="connsiteX161" fmla="*/ 632216 w 1206260"/>
              <a:gd name="connsiteY161" fmla="*/ 453485 h 1684262"/>
              <a:gd name="connsiteX162" fmla="*/ 686032 w 1206260"/>
              <a:gd name="connsiteY162" fmla="*/ 837819 h 1684262"/>
              <a:gd name="connsiteX163" fmla="*/ 628310 w 1206260"/>
              <a:gd name="connsiteY163" fmla="*/ 930116 h 1684262"/>
              <a:gd name="connsiteX164" fmla="*/ 686032 w 1206260"/>
              <a:gd name="connsiteY164" fmla="*/ 837914 h 1684262"/>
              <a:gd name="connsiteX165" fmla="*/ 686032 w 1206260"/>
              <a:gd name="connsiteY165" fmla="*/ 837819 h 1684262"/>
              <a:gd name="connsiteX166" fmla="*/ 743658 w 1206260"/>
              <a:gd name="connsiteY166" fmla="*/ 1291400 h 1684262"/>
              <a:gd name="connsiteX167" fmla="*/ 547634 w 1206260"/>
              <a:gd name="connsiteY167" fmla="*/ 1206818 h 1684262"/>
              <a:gd name="connsiteX168" fmla="*/ 573446 w 1206260"/>
              <a:gd name="connsiteY168" fmla="*/ 1222439 h 1684262"/>
              <a:gd name="connsiteX169" fmla="*/ 603450 w 1206260"/>
              <a:gd name="connsiteY169" fmla="*/ 1227487 h 1684262"/>
              <a:gd name="connsiteX170" fmla="*/ 743658 w 1206260"/>
              <a:gd name="connsiteY170" fmla="*/ 1291495 h 1684262"/>
              <a:gd name="connsiteX171" fmla="*/ 743658 w 1206260"/>
              <a:gd name="connsiteY171" fmla="*/ 1291400 h 1684262"/>
              <a:gd name="connsiteX172" fmla="*/ 578399 w 1206260"/>
              <a:gd name="connsiteY172" fmla="*/ 945452 h 1684262"/>
              <a:gd name="connsiteX173" fmla="*/ 689842 w 1206260"/>
              <a:gd name="connsiteY173" fmla="*/ 1122236 h 1684262"/>
              <a:gd name="connsiteX174" fmla="*/ 578399 w 1206260"/>
              <a:gd name="connsiteY174" fmla="*/ 945547 h 1684262"/>
              <a:gd name="connsiteX175" fmla="*/ 578399 w 1206260"/>
              <a:gd name="connsiteY175" fmla="*/ 945452 h 1684262"/>
              <a:gd name="connsiteX176" fmla="*/ 351609 w 1206260"/>
              <a:gd name="connsiteY176" fmla="*/ 1045464 h 1684262"/>
              <a:gd name="connsiteX177" fmla="*/ 382375 w 1206260"/>
              <a:gd name="connsiteY177" fmla="*/ 887825 h 1684262"/>
              <a:gd name="connsiteX178" fmla="*/ 351609 w 1206260"/>
              <a:gd name="connsiteY178" fmla="*/ 1045559 h 1684262"/>
              <a:gd name="connsiteX179" fmla="*/ 351609 w 1206260"/>
              <a:gd name="connsiteY179" fmla="*/ 1045464 h 1684262"/>
              <a:gd name="connsiteX180" fmla="*/ 420761 w 1206260"/>
              <a:gd name="connsiteY180" fmla="*/ 1018413 h 1684262"/>
              <a:gd name="connsiteX181" fmla="*/ 605260 w 1206260"/>
              <a:gd name="connsiteY181" fmla="*/ 1180338 h 1684262"/>
              <a:gd name="connsiteX182" fmla="*/ 420761 w 1206260"/>
              <a:gd name="connsiteY182" fmla="*/ 1018413 h 1684262"/>
              <a:gd name="connsiteX183" fmla="*/ 366944 w 1206260"/>
              <a:gd name="connsiteY183" fmla="*/ 1414272 h 1684262"/>
              <a:gd name="connsiteX184" fmla="*/ 597640 w 1206260"/>
              <a:gd name="connsiteY184" fmla="*/ 1460468 h 1684262"/>
              <a:gd name="connsiteX185" fmla="*/ 366944 w 1206260"/>
              <a:gd name="connsiteY185" fmla="*/ 1414463 h 1684262"/>
              <a:gd name="connsiteX186" fmla="*/ 366944 w 1206260"/>
              <a:gd name="connsiteY186" fmla="*/ 1414272 h 1684262"/>
              <a:gd name="connsiteX187" fmla="*/ 536108 w 1206260"/>
              <a:gd name="connsiteY187" fmla="*/ 1644968 h 1684262"/>
              <a:gd name="connsiteX188" fmla="*/ 498008 w 1206260"/>
              <a:gd name="connsiteY188" fmla="*/ 1625918 h 1684262"/>
              <a:gd name="connsiteX189" fmla="*/ 471148 w 1206260"/>
              <a:gd name="connsiteY189" fmla="*/ 1618202 h 1684262"/>
              <a:gd name="connsiteX190" fmla="*/ 471148 w 1206260"/>
              <a:gd name="connsiteY190" fmla="*/ 1664399 h 1684262"/>
              <a:gd name="connsiteX191" fmla="*/ 401901 w 1206260"/>
              <a:gd name="connsiteY191" fmla="*/ 1579817 h 1684262"/>
              <a:gd name="connsiteX192" fmla="*/ 536108 w 1206260"/>
              <a:gd name="connsiteY192" fmla="*/ 1645158 h 1684262"/>
              <a:gd name="connsiteX193" fmla="*/ 536108 w 1206260"/>
              <a:gd name="connsiteY193" fmla="*/ 1644968 h 1684262"/>
              <a:gd name="connsiteX194" fmla="*/ 616785 w 1206260"/>
              <a:gd name="connsiteY194" fmla="*/ 1564196 h 1684262"/>
              <a:gd name="connsiteX195" fmla="*/ 555349 w 1206260"/>
              <a:gd name="connsiteY195" fmla="*/ 1541145 h 1684262"/>
              <a:gd name="connsiteX196" fmla="*/ 638597 w 1206260"/>
              <a:gd name="connsiteY196" fmla="*/ 1493520 h 1684262"/>
              <a:gd name="connsiteX197" fmla="*/ 739848 w 1206260"/>
              <a:gd name="connsiteY197" fmla="*/ 1525715 h 1684262"/>
              <a:gd name="connsiteX198" fmla="*/ 616785 w 1206260"/>
              <a:gd name="connsiteY198" fmla="*/ 1564386 h 1684262"/>
              <a:gd name="connsiteX199" fmla="*/ 616785 w 1206260"/>
              <a:gd name="connsiteY199" fmla="*/ 1564196 h 1684262"/>
              <a:gd name="connsiteX200" fmla="*/ 752231 w 1206260"/>
              <a:gd name="connsiteY200" fmla="*/ 1664779 h 1684262"/>
              <a:gd name="connsiteX201" fmla="*/ 739658 w 1206260"/>
              <a:gd name="connsiteY201" fmla="*/ 1664779 h 1684262"/>
              <a:gd name="connsiteX202" fmla="*/ 731180 w 1206260"/>
              <a:gd name="connsiteY202" fmla="*/ 1664779 h 1684262"/>
              <a:gd name="connsiteX203" fmla="*/ 727561 w 1206260"/>
              <a:gd name="connsiteY203" fmla="*/ 1664779 h 1684262"/>
              <a:gd name="connsiteX204" fmla="*/ 713750 w 1206260"/>
              <a:gd name="connsiteY204" fmla="*/ 1666780 h 1684262"/>
              <a:gd name="connsiteX205" fmla="*/ 704225 w 1206260"/>
              <a:gd name="connsiteY205" fmla="*/ 1665256 h 1684262"/>
              <a:gd name="connsiteX206" fmla="*/ 705558 w 1206260"/>
              <a:gd name="connsiteY206" fmla="*/ 1667733 h 1684262"/>
              <a:gd name="connsiteX207" fmla="*/ 790045 w 1206260"/>
              <a:gd name="connsiteY207" fmla="*/ 1610106 h 1684262"/>
              <a:gd name="connsiteX208" fmla="*/ 752231 w 1206260"/>
              <a:gd name="connsiteY208" fmla="*/ 1664970 h 1684262"/>
              <a:gd name="connsiteX209" fmla="*/ 752231 w 1206260"/>
              <a:gd name="connsiteY209" fmla="*/ 1664779 h 1684262"/>
              <a:gd name="connsiteX210" fmla="*/ 857863 w 1206260"/>
              <a:gd name="connsiteY210" fmla="*/ 1591056 h 1684262"/>
              <a:gd name="connsiteX211" fmla="*/ 838813 w 1206260"/>
              <a:gd name="connsiteY211" fmla="*/ 1568958 h 1684262"/>
              <a:gd name="connsiteX212" fmla="*/ 836146 w 1206260"/>
              <a:gd name="connsiteY212" fmla="*/ 1564291 h 1684262"/>
              <a:gd name="connsiteX213" fmla="*/ 955179 w 1206260"/>
              <a:gd name="connsiteY213" fmla="*/ 1500720 h 1684262"/>
              <a:gd name="connsiteX214" fmla="*/ 1066493 w 1206260"/>
              <a:gd name="connsiteY214" fmla="*/ 1492065 h 1684262"/>
              <a:gd name="connsiteX215" fmla="*/ 857863 w 1206260"/>
              <a:gd name="connsiteY215" fmla="*/ 1591247 h 1684262"/>
              <a:gd name="connsiteX216" fmla="*/ 857863 w 1206260"/>
              <a:gd name="connsiteY216" fmla="*/ 1591056 h 1684262"/>
              <a:gd name="connsiteX217" fmla="*/ 1054979 w 1206260"/>
              <a:gd name="connsiteY217" fmla="*/ 1445037 h 1684262"/>
              <a:gd name="connsiteX218" fmla="*/ 916632 w 1206260"/>
              <a:gd name="connsiteY218" fmla="*/ 1468184 h 1684262"/>
              <a:gd name="connsiteX219" fmla="*/ 1028170 w 1206260"/>
              <a:gd name="connsiteY219" fmla="*/ 1445228 h 1684262"/>
              <a:gd name="connsiteX220" fmla="*/ 1054979 w 1206260"/>
              <a:gd name="connsiteY220" fmla="*/ 1445037 h 1684262"/>
              <a:gd name="connsiteX221" fmla="*/ 862816 w 1206260"/>
              <a:gd name="connsiteY221" fmla="*/ 1410462 h 1684262"/>
              <a:gd name="connsiteX222" fmla="*/ 647551 w 1206260"/>
              <a:gd name="connsiteY222" fmla="*/ 1448562 h 1684262"/>
              <a:gd name="connsiteX223" fmla="*/ 862816 w 1206260"/>
              <a:gd name="connsiteY223" fmla="*/ 1410653 h 1684262"/>
              <a:gd name="connsiteX224" fmla="*/ 862816 w 1206260"/>
              <a:gd name="connsiteY224" fmla="*/ 1410462 h 1684262"/>
              <a:gd name="connsiteX225" fmla="*/ 689842 w 1206260"/>
              <a:gd name="connsiteY225" fmla="*/ 1391412 h 1684262"/>
              <a:gd name="connsiteX226" fmla="*/ 924347 w 1206260"/>
              <a:gd name="connsiteY226" fmla="*/ 1306830 h 1684262"/>
              <a:gd name="connsiteX227" fmla="*/ 689842 w 1206260"/>
              <a:gd name="connsiteY227" fmla="*/ 1391412 h 1684262"/>
              <a:gd name="connsiteX228" fmla="*/ 1162663 w 1206260"/>
              <a:gd name="connsiteY228" fmla="*/ 1057085 h 1684262"/>
              <a:gd name="connsiteX229" fmla="*/ 1148756 w 1206260"/>
              <a:gd name="connsiteY229" fmla="*/ 1134428 h 1684262"/>
              <a:gd name="connsiteX230" fmla="*/ 1066841 w 1206260"/>
              <a:gd name="connsiteY230" fmla="*/ 1139762 h 1684262"/>
              <a:gd name="connsiteX231" fmla="*/ 1035790 w 1206260"/>
              <a:gd name="connsiteY231" fmla="*/ 1087755 h 1684262"/>
              <a:gd name="connsiteX232" fmla="*/ 1162663 w 1206260"/>
              <a:gd name="connsiteY232" fmla="*/ 1057085 h 1684262"/>
              <a:gd name="connsiteX233" fmla="*/ 987913 w 1206260"/>
              <a:gd name="connsiteY233" fmla="*/ 1181170 h 1684262"/>
              <a:gd name="connsiteX234" fmla="*/ 958923 w 1206260"/>
              <a:gd name="connsiteY234" fmla="*/ 1264444 h 1684262"/>
              <a:gd name="connsiteX235" fmla="*/ 905107 w 1206260"/>
              <a:gd name="connsiteY235" fmla="*/ 1118330 h 1684262"/>
              <a:gd name="connsiteX236" fmla="*/ 987913 w 1206260"/>
              <a:gd name="connsiteY236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283886 w 1206260"/>
              <a:gd name="connsiteY49" fmla="*/ 1268063 h 1684262"/>
              <a:gd name="connsiteX50" fmla="*/ 284934 w 1206260"/>
              <a:gd name="connsiteY50" fmla="*/ 1275207 h 1684262"/>
              <a:gd name="connsiteX51" fmla="*/ 395615 w 1206260"/>
              <a:gd name="connsiteY51" fmla="*/ 1319117 h 1684262"/>
              <a:gd name="connsiteX52" fmla="*/ 257026 w 1206260"/>
              <a:gd name="connsiteY52" fmla="*/ 1309592 h 1684262"/>
              <a:gd name="connsiteX53" fmla="*/ 257026 w 1206260"/>
              <a:gd name="connsiteY53" fmla="*/ 1309592 h 1684262"/>
              <a:gd name="connsiteX54" fmla="*/ 248263 w 1206260"/>
              <a:gd name="connsiteY54" fmla="*/ 1308259 h 1684262"/>
              <a:gd name="connsiteX55" fmla="*/ 247691 w 1206260"/>
              <a:gd name="connsiteY55" fmla="*/ 1308735 h 1684262"/>
              <a:gd name="connsiteX56" fmla="*/ 229880 w 1206260"/>
              <a:gd name="connsiteY56" fmla="*/ 1312259 h 1684262"/>
              <a:gd name="connsiteX57" fmla="*/ 146155 w 1206260"/>
              <a:gd name="connsiteY57" fmla="*/ 1230344 h 1684262"/>
              <a:gd name="connsiteX58" fmla="*/ 115389 w 1206260"/>
              <a:gd name="connsiteY58" fmla="*/ 1430369 h 1684262"/>
              <a:gd name="connsiteX59" fmla="*/ 349799 w 1206260"/>
              <a:gd name="connsiteY59" fmla="*/ 1480280 h 1684262"/>
              <a:gd name="connsiteX60" fmla="*/ 299507 w 1206260"/>
              <a:gd name="connsiteY60" fmla="*/ 1464659 h 1684262"/>
              <a:gd name="connsiteX61" fmla="*/ 321034 w 1206260"/>
              <a:gd name="connsiteY61" fmla="*/ 1477042 h 1684262"/>
              <a:gd name="connsiteX62" fmla="*/ 330559 w 1206260"/>
              <a:gd name="connsiteY62" fmla="*/ 1484376 h 1684262"/>
              <a:gd name="connsiteX63" fmla="*/ 388280 w 1206260"/>
              <a:gd name="connsiteY63" fmla="*/ 1545717 h 1684262"/>
              <a:gd name="connsiteX64" fmla="*/ 348847 w 1206260"/>
              <a:gd name="connsiteY64" fmla="*/ 1542479 h 1684262"/>
              <a:gd name="connsiteX65" fmla="*/ 255883 w 1206260"/>
              <a:gd name="connsiteY65" fmla="*/ 1502664 h 1684262"/>
              <a:gd name="connsiteX66" fmla="*/ 255883 w 1206260"/>
              <a:gd name="connsiteY66" fmla="*/ 1502664 h 1684262"/>
              <a:gd name="connsiteX67" fmla="*/ 239976 w 1206260"/>
              <a:gd name="connsiteY67" fmla="*/ 1484281 h 1684262"/>
              <a:gd name="connsiteX68" fmla="*/ 203495 w 1206260"/>
              <a:gd name="connsiteY68" fmla="*/ 1484281 h 1684262"/>
              <a:gd name="connsiteX69" fmla="*/ 187303 w 1206260"/>
              <a:gd name="connsiteY69" fmla="*/ 1499140 h 1684262"/>
              <a:gd name="connsiteX70" fmla="*/ 490674 w 1206260"/>
              <a:gd name="connsiteY70" fmla="*/ 1673352 h 1684262"/>
              <a:gd name="connsiteX71" fmla="*/ 757374 w 1206260"/>
              <a:gd name="connsiteY71" fmla="*/ 1682401 h 1684262"/>
              <a:gd name="connsiteX72" fmla="*/ 988070 w 1206260"/>
              <a:gd name="connsiteY72" fmla="*/ 1594485 h 1684262"/>
              <a:gd name="connsiteX73" fmla="*/ 1152566 w 1206260"/>
              <a:gd name="connsiteY73" fmla="*/ 1394460 h 1684262"/>
              <a:gd name="connsiteX74" fmla="*/ 918822 w 1206260"/>
              <a:gd name="connsiteY74" fmla="*/ 1363507 h 1684262"/>
              <a:gd name="connsiteX75" fmla="*/ 802904 w 1206260"/>
              <a:gd name="connsiteY75" fmla="*/ 1350454 h 1684262"/>
              <a:gd name="connsiteX76" fmla="*/ 841956 w 1206260"/>
              <a:gd name="connsiteY76" fmla="*/ 1326547 h 1684262"/>
              <a:gd name="connsiteX77" fmla="*/ 1018286 w 1206260"/>
              <a:gd name="connsiteY77" fmla="*/ 1315425 h 1684262"/>
              <a:gd name="connsiteX78" fmla="*/ 980354 w 1206260"/>
              <a:gd name="connsiteY78" fmla="*/ 1268921 h 1684262"/>
              <a:gd name="connsiteX79" fmla="*/ 1091488 w 1206260"/>
              <a:gd name="connsiteY79" fmla="*/ 1221043 h 1684262"/>
              <a:gd name="connsiteX80" fmla="*/ 911203 w 1206260"/>
              <a:gd name="connsiteY80" fmla="*/ 1022890 h 1684262"/>
              <a:gd name="connsiteX81" fmla="*/ 1193429 w 1206260"/>
              <a:gd name="connsiteY81" fmla="*/ 899446 h 1684262"/>
              <a:gd name="connsiteX82" fmla="*/ 759089 w 1206260"/>
              <a:gd name="connsiteY82" fmla="*/ 61246 h 1684262"/>
              <a:gd name="connsiteX83" fmla="*/ 720989 w 1206260"/>
              <a:gd name="connsiteY83" fmla="*/ 145828 h 1684262"/>
              <a:gd name="connsiteX84" fmla="*/ 759089 w 1206260"/>
              <a:gd name="connsiteY84" fmla="*/ 61436 h 1684262"/>
              <a:gd name="connsiteX85" fmla="*/ 759089 w 1206260"/>
              <a:gd name="connsiteY85" fmla="*/ 61246 h 1684262"/>
              <a:gd name="connsiteX86" fmla="*/ 363611 w 1206260"/>
              <a:gd name="connsiteY86" fmla="*/ 545783 h 1684262"/>
              <a:gd name="connsiteX87" fmla="*/ 348275 w 1206260"/>
              <a:gd name="connsiteY87" fmla="*/ 553498 h 1684262"/>
              <a:gd name="connsiteX88" fmla="*/ 363611 w 1206260"/>
              <a:gd name="connsiteY88" fmla="*/ 545783 h 1684262"/>
              <a:gd name="connsiteX89" fmla="*/ 232451 w 1206260"/>
              <a:gd name="connsiteY89" fmla="*/ 523113 h 1684262"/>
              <a:gd name="connsiteX90" fmla="*/ 254694 w 1206260"/>
              <a:gd name="connsiteY90" fmla="*/ 664096 h 1684262"/>
              <a:gd name="connsiteX91" fmla="*/ 232451 w 1206260"/>
              <a:gd name="connsiteY91" fmla="*/ 523113 h 1684262"/>
              <a:gd name="connsiteX92" fmla="*/ 340084 w 1206260"/>
              <a:gd name="connsiteY92" fmla="*/ 692277 h 1684262"/>
              <a:gd name="connsiteX93" fmla="*/ 470767 w 1206260"/>
              <a:gd name="connsiteY93" fmla="*/ 684562 h 1684262"/>
              <a:gd name="connsiteX94" fmla="*/ 340084 w 1206260"/>
              <a:gd name="connsiteY94" fmla="*/ 691896 h 1684262"/>
              <a:gd name="connsiteX95" fmla="*/ 340084 w 1206260"/>
              <a:gd name="connsiteY95" fmla="*/ 692277 h 1684262"/>
              <a:gd name="connsiteX96" fmla="*/ 382375 w 1206260"/>
              <a:gd name="connsiteY96" fmla="*/ 615410 h 1684262"/>
              <a:gd name="connsiteX97" fmla="*/ 516868 w 1206260"/>
              <a:gd name="connsiteY97" fmla="*/ 688372 h 1684262"/>
              <a:gd name="connsiteX98" fmla="*/ 382661 w 1206260"/>
              <a:gd name="connsiteY98" fmla="*/ 615029 h 1684262"/>
              <a:gd name="connsiteX99" fmla="*/ 382375 w 1206260"/>
              <a:gd name="connsiteY99" fmla="*/ 615410 h 1684262"/>
              <a:gd name="connsiteX100" fmla="*/ 201400 w 1206260"/>
              <a:gd name="connsiteY100" fmla="*/ 907542 h 1684262"/>
              <a:gd name="connsiteX101" fmla="*/ 163300 w 1206260"/>
              <a:gd name="connsiteY101" fmla="*/ 838295 h 1684262"/>
              <a:gd name="connsiteX102" fmla="*/ 201686 w 1206260"/>
              <a:gd name="connsiteY102" fmla="*/ 907161 h 1684262"/>
              <a:gd name="connsiteX103" fmla="*/ 201400 w 1206260"/>
              <a:gd name="connsiteY103" fmla="*/ 907542 h 1684262"/>
              <a:gd name="connsiteX104" fmla="*/ 97811 w 1206260"/>
              <a:gd name="connsiteY104" fmla="*/ 1285557 h 1684262"/>
              <a:gd name="connsiteX105" fmla="*/ 123279 w 1206260"/>
              <a:gd name="connsiteY105" fmla="*/ 1264178 h 1684262"/>
              <a:gd name="connsiteX106" fmla="*/ 231975 w 1206260"/>
              <a:gd name="connsiteY106" fmla="*/ 1341501 h 1684262"/>
              <a:gd name="connsiteX107" fmla="*/ 97811 w 1206260"/>
              <a:gd name="connsiteY107" fmla="*/ 1285557 h 1684262"/>
              <a:gd name="connsiteX108" fmla="*/ 232928 w 1206260"/>
              <a:gd name="connsiteY108" fmla="*/ 1376077 h 1684262"/>
              <a:gd name="connsiteX109" fmla="*/ 279029 w 1206260"/>
              <a:gd name="connsiteY109" fmla="*/ 1379887 h 1684262"/>
              <a:gd name="connsiteX110" fmla="*/ 232451 w 1206260"/>
              <a:gd name="connsiteY110" fmla="*/ 1376077 h 1684262"/>
              <a:gd name="connsiteX111" fmla="*/ 232928 w 1206260"/>
              <a:gd name="connsiteY111" fmla="*/ 1376077 h 1684262"/>
              <a:gd name="connsiteX112" fmla="*/ 856244 w 1206260"/>
              <a:gd name="connsiteY112" fmla="*/ 715613 h 1684262"/>
              <a:gd name="connsiteX113" fmla="*/ 817635 w 1206260"/>
              <a:gd name="connsiteY113" fmla="*/ 708913 h 1684262"/>
              <a:gd name="connsiteX114" fmla="*/ 721084 w 1206260"/>
              <a:gd name="connsiteY114" fmla="*/ 657225 h 1684262"/>
              <a:gd name="connsiteX115" fmla="*/ 855767 w 1206260"/>
              <a:gd name="connsiteY115" fmla="*/ 715613 h 1684262"/>
              <a:gd name="connsiteX116" fmla="*/ 856244 w 1206260"/>
              <a:gd name="connsiteY116" fmla="*/ 715613 h 1684262"/>
              <a:gd name="connsiteX117" fmla="*/ 663458 w 1206260"/>
              <a:gd name="connsiteY117" fmla="*/ 722662 h 1684262"/>
              <a:gd name="connsiteX118" fmla="*/ 644408 w 1206260"/>
              <a:gd name="connsiteY118" fmla="*/ 807149 h 1684262"/>
              <a:gd name="connsiteX119" fmla="*/ 662981 w 1206260"/>
              <a:gd name="connsiteY119" fmla="*/ 723138 h 1684262"/>
              <a:gd name="connsiteX120" fmla="*/ 663458 w 1206260"/>
              <a:gd name="connsiteY120" fmla="*/ 722662 h 1684262"/>
              <a:gd name="connsiteX121" fmla="*/ 628882 w 1206260"/>
              <a:gd name="connsiteY121" fmla="*/ 753332 h 1684262"/>
              <a:gd name="connsiteX122" fmla="*/ 655742 w 1206260"/>
              <a:gd name="connsiteY122" fmla="*/ 726472 h 1684262"/>
              <a:gd name="connsiteX123" fmla="*/ 628406 w 1206260"/>
              <a:gd name="connsiteY123" fmla="*/ 753332 h 1684262"/>
              <a:gd name="connsiteX124" fmla="*/ 628882 w 1206260"/>
              <a:gd name="connsiteY124" fmla="*/ 753332 h 1684262"/>
              <a:gd name="connsiteX125" fmla="*/ 771090 w 1206260"/>
              <a:gd name="connsiteY125" fmla="*/ 757237 h 1684262"/>
              <a:gd name="connsiteX126" fmla="*/ 690318 w 1206260"/>
              <a:gd name="connsiteY126" fmla="*/ 822579 h 1684262"/>
              <a:gd name="connsiteX127" fmla="*/ 770614 w 1206260"/>
              <a:gd name="connsiteY127" fmla="*/ 757237 h 1684262"/>
              <a:gd name="connsiteX128" fmla="*/ 771090 w 1206260"/>
              <a:gd name="connsiteY128" fmla="*/ 757237 h 1684262"/>
              <a:gd name="connsiteX129" fmla="*/ 759565 w 1206260"/>
              <a:gd name="connsiteY129" fmla="*/ 538162 h 1684262"/>
              <a:gd name="connsiteX130" fmla="*/ 851767 w 1206260"/>
              <a:gd name="connsiteY130" fmla="*/ 480536 h 1684262"/>
              <a:gd name="connsiteX131" fmla="*/ 759089 w 1206260"/>
              <a:gd name="connsiteY131" fmla="*/ 538067 h 1684262"/>
              <a:gd name="connsiteX132" fmla="*/ 759565 w 1206260"/>
              <a:gd name="connsiteY132" fmla="*/ 538162 h 1684262"/>
              <a:gd name="connsiteX133" fmla="*/ 877961 w 1206260"/>
              <a:gd name="connsiteY133" fmla="*/ 342138 h 1684262"/>
              <a:gd name="connsiteX134" fmla="*/ 812619 w 1206260"/>
              <a:gd name="connsiteY134" fmla="*/ 442055 h 1684262"/>
              <a:gd name="connsiteX135" fmla="*/ 877961 w 1206260"/>
              <a:gd name="connsiteY135" fmla="*/ 342138 h 1684262"/>
              <a:gd name="connsiteX136" fmla="*/ 681841 w 1206260"/>
              <a:gd name="connsiteY136" fmla="*/ 323088 h 1684262"/>
              <a:gd name="connsiteX137" fmla="*/ 758803 w 1206260"/>
              <a:gd name="connsiteY137" fmla="*/ 430816 h 1684262"/>
              <a:gd name="connsiteX138" fmla="*/ 643455 w 1206260"/>
              <a:gd name="connsiteY138" fmla="*/ 396145 h 1684262"/>
              <a:gd name="connsiteX139" fmla="*/ 639550 w 1206260"/>
              <a:gd name="connsiteY139" fmla="*/ 438436 h 1684262"/>
              <a:gd name="connsiteX140" fmla="*/ 682127 w 1206260"/>
              <a:gd name="connsiteY140" fmla="*/ 323088 h 1684262"/>
              <a:gd name="connsiteX141" fmla="*/ 681841 w 1206260"/>
              <a:gd name="connsiteY141" fmla="*/ 323088 h 1684262"/>
              <a:gd name="connsiteX142" fmla="*/ 351323 w 1206260"/>
              <a:gd name="connsiteY142" fmla="*/ 219361 h 1684262"/>
              <a:gd name="connsiteX143" fmla="*/ 383994 w 1206260"/>
              <a:gd name="connsiteY143" fmla="*/ 183070 h 1684262"/>
              <a:gd name="connsiteX144" fmla="*/ 403711 w 1206260"/>
              <a:gd name="connsiteY144" fmla="*/ 175069 h 1684262"/>
              <a:gd name="connsiteX145" fmla="*/ 411331 w 1206260"/>
              <a:gd name="connsiteY145" fmla="*/ 176117 h 1684262"/>
              <a:gd name="connsiteX146" fmla="*/ 569351 w 1206260"/>
              <a:gd name="connsiteY146" fmla="*/ 242792 h 1684262"/>
              <a:gd name="connsiteX147" fmla="*/ 569922 w 1206260"/>
              <a:gd name="connsiteY147" fmla="*/ 242792 h 1684262"/>
              <a:gd name="connsiteX148" fmla="*/ 558873 w 1206260"/>
              <a:gd name="connsiteY148" fmla="*/ 299942 h 1684262"/>
              <a:gd name="connsiteX149" fmla="*/ 351609 w 1206260"/>
              <a:gd name="connsiteY149" fmla="*/ 219075 h 1684262"/>
              <a:gd name="connsiteX150" fmla="*/ 351323 w 1206260"/>
              <a:gd name="connsiteY150" fmla="*/ 219361 h 1684262"/>
              <a:gd name="connsiteX151" fmla="*/ 470767 w 1206260"/>
              <a:gd name="connsiteY151" fmla="*/ 361188 h 1684262"/>
              <a:gd name="connsiteX152" fmla="*/ 566874 w 1206260"/>
              <a:gd name="connsiteY152" fmla="*/ 503396 h 1684262"/>
              <a:gd name="connsiteX153" fmla="*/ 470767 w 1206260"/>
              <a:gd name="connsiteY153" fmla="*/ 361188 h 1684262"/>
              <a:gd name="connsiteX154" fmla="*/ 632216 w 1206260"/>
              <a:gd name="connsiteY154" fmla="*/ 453485 h 1684262"/>
              <a:gd name="connsiteX155" fmla="*/ 699367 w 1206260"/>
              <a:gd name="connsiteY155" fmla="*/ 515112 h 1684262"/>
              <a:gd name="connsiteX156" fmla="*/ 759089 w 1206260"/>
              <a:gd name="connsiteY156" fmla="*/ 438055 h 1684262"/>
              <a:gd name="connsiteX157" fmla="*/ 678317 w 1206260"/>
              <a:gd name="connsiteY157" fmla="*/ 611029 h 1684262"/>
              <a:gd name="connsiteX158" fmla="*/ 640217 w 1206260"/>
              <a:gd name="connsiteY158" fmla="*/ 587978 h 1684262"/>
              <a:gd name="connsiteX159" fmla="*/ 632216 w 1206260"/>
              <a:gd name="connsiteY159" fmla="*/ 453581 h 1684262"/>
              <a:gd name="connsiteX160" fmla="*/ 632216 w 1206260"/>
              <a:gd name="connsiteY160" fmla="*/ 453485 h 1684262"/>
              <a:gd name="connsiteX161" fmla="*/ 686032 w 1206260"/>
              <a:gd name="connsiteY161" fmla="*/ 837819 h 1684262"/>
              <a:gd name="connsiteX162" fmla="*/ 628310 w 1206260"/>
              <a:gd name="connsiteY162" fmla="*/ 930116 h 1684262"/>
              <a:gd name="connsiteX163" fmla="*/ 686032 w 1206260"/>
              <a:gd name="connsiteY163" fmla="*/ 837914 h 1684262"/>
              <a:gd name="connsiteX164" fmla="*/ 686032 w 1206260"/>
              <a:gd name="connsiteY164" fmla="*/ 837819 h 1684262"/>
              <a:gd name="connsiteX165" fmla="*/ 743658 w 1206260"/>
              <a:gd name="connsiteY165" fmla="*/ 1291400 h 1684262"/>
              <a:gd name="connsiteX166" fmla="*/ 547634 w 1206260"/>
              <a:gd name="connsiteY166" fmla="*/ 1206818 h 1684262"/>
              <a:gd name="connsiteX167" fmla="*/ 573446 w 1206260"/>
              <a:gd name="connsiteY167" fmla="*/ 1222439 h 1684262"/>
              <a:gd name="connsiteX168" fmla="*/ 603450 w 1206260"/>
              <a:gd name="connsiteY168" fmla="*/ 1227487 h 1684262"/>
              <a:gd name="connsiteX169" fmla="*/ 743658 w 1206260"/>
              <a:gd name="connsiteY169" fmla="*/ 1291495 h 1684262"/>
              <a:gd name="connsiteX170" fmla="*/ 743658 w 1206260"/>
              <a:gd name="connsiteY170" fmla="*/ 1291400 h 1684262"/>
              <a:gd name="connsiteX171" fmla="*/ 578399 w 1206260"/>
              <a:gd name="connsiteY171" fmla="*/ 945452 h 1684262"/>
              <a:gd name="connsiteX172" fmla="*/ 689842 w 1206260"/>
              <a:gd name="connsiteY172" fmla="*/ 1122236 h 1684262"/>
              <a:gd name="connsiteX173" fmla="*/ 578399 w 1206260"/>
              <a:gd name="connsiteY173" fmla="*/ 945547 h 1684262"/>
              <a:gd name="connsiteX174" fmla="*/ 578399 w 1206260"/>
              <a:gd name="connsiteY174" fmla="*/ 945452 h 1684262"/>
              <a:gd name="connsiteX175" fmla="*/ 351609 w 1206260"/>
              <a:gd name="connsiteY175" fmla="*/ 1045464 h 1684262"/>
              <a:gd name="connsiteX176" fmla="*/ 382375 w 1206260"/>
              <a:gd name="connsiteY176" fmla="*/ 887825 h 1684262"/>
              <a:gd name="connsiteX177" fmla="*/ 351609 w 1206260"/>
              <a:gd name="connsiteY177" fmla="*/ 1045559 h 1684262"/>
              <a:gd name="connsiteX178" fmla="*/ 351609 w 1206260"/>
              <a:gd name="connsiteY178" fmla="*/ 1045464 h 1684262"/>
              <a:gd name="connsiteX179" fmla="*/ 420761 w 1206260"/>
              <a:gd name="connsiteY179" fmla="*/ 1018413 h 1684262"/>
              <a:gd name="connsiteX180" fmla="*/ 605260 w 1206260"/>
              <a:gd name="connsiteY180" fmla="*/ 1180338 h 1684262"/>
              <a:gd name="connsiteX181" fmla="*/ 420761 w 1206260"/>
              <a:gd name="connsiteY181" fmla="*/ 1018413 h 1684262"/>
              <a:gd name="connsiteX182" fmla="*/ 366944 w 1206260"/>
              <a:gd name="connsiteY182" fmla="*/ 1414272 h 1684262"/>
              <a:gd name="connsiteX183" fmla="*/ 597640 w 1206260"/>
              <a:gd name="connsiteY183" fmla="*/ 1460468 h 1684262"/>
              <a:gd name="connsiteX184" fmla="*/ 366944 w 1206260"/>
              <a:gd name="connsiteY184" fmla="*/ 1414463 h 1684262"/>
              <a:gd name="connsiteX185" fmla="*/ 366944 w 1206260"/>
              <a:gd name="connsiteY185" fmla="*/ 1414272 h 1684262"/>
              <a:gd name="connsiteX186" fmla="*/ 536108 w 1206260"/>
              <a:gd name="connsiteY186" fmla="*/ 1644968 h 1684262"/>
              <a:gd name="connsiteX187" fmla="*/ 498008 w 1206260"/>
              <a:gd name="connsiteY187" fmla="*/ 1625918 h 1684262"/>
              <a:gd name="connsiteX188" fmla="*/ 471148 w 1206260"/>
              <a:gd name="connsiteY188" fmla="*/ 1618202 h 1684262"/>
              <a:gd name="connsiteX189" fmla="*/ 471148 w 1206260"/>
              <a:gd name="connsiteY189" fmla="*/ 1664399 h 1684262"/>
              <a:gd name="connsiteX190" fmla="*/ 401901 w 1206260"/>
              <a:gd name="connsiteY190" fmla="*/ 1579817 h 1684262"/>
              <a:gd name="connsiteX191" fmla="*/ 536108 w 1206260"/>
              <a:gd name="connsiteY191" fmla="*/ 1645158 h 1684262"/>
              <a:gd name="connsiteX192" fmla="*/ 536108 w 1206260"/>
              <a:gd name="connsiteY192" fmla="*/ 1644968 h 1684262"/>
              <a:gd name="connsiteX193" fmla="*/ 616785 w 1206260"/>
              <a:gd name="connsiteY193" fmla="*/ 1564196 h 1684262"/>
              <a:gd name="connsiteX194" fmla="*/ 555349 w 1206260"/>
              <a:gd name="connsiteY194" fmla="*/ 1541145 h 1684262"/>
              <a:gd name="connsiteX195" fmla="*/ 638597 w 1206260"/>
              <a:gd name="connsiteY195" fmla="*/ 1493520 h 1684262"/>
              <a:gd name="connsiteX196" fmla="*/ 739848 w 1206260"/>
              <a:gd name="connsiteY196" fmla="*/ 1525715 h 1684262"/>
              <a:gd name="connsiteX197" fmla="*/ 616785 w 1206260"/>
              <a:gd name="connsiteY197" fmla="*/ 1564386 h 1684262"/>
              <a:gd name="connsiteX198" fmla="*/ 616785 w 1206260"/>
              <a:gd name="connsiteY198" fmla="*/ 1564196 h 1684262"/>
              <a:gd name="connsiteX199" fmla="*/ 752231 w 1206260"/>
              <a:gd name="connsiteY199" fmla="*/ 1664779 h 1684262"/>
              <a:gd name="connsiteX200" fmla="*/ 739658 w 1206260"/>
              <a:gd name="connsiteY200" fmla="*/ 1664779 h 1684262"/>
              <a:gd name="connsiteX201" fmla="*/ 731180 w 1206260"/>
              <a:gd name="connsiteY201" fmla="*/ 1664779 h 1684262"/>
              <a:gd name="connsiteX202" fmla="*/ 727561 w 1206260"/>
              <a:gd name="connsiteY202" fmla="*/ 1664779 h 1684262"/>
              <a:gd name="connsiteX203" fmla="*/ 713750 w 1206260"/>
              <a:gd name="connsiteY203" fmla="*/ 1666780 h 1684262"/>
              <a:gd name="connsiteX204" fmla="*/ 704225 w 1206260"/>
              <a:gd name="connsiteY204" fmla="*/ 1665256 h 1684262"/>
              <a:gd name="connsiteX205" fmla="*/ 705558 w 1206260"/>
              <a:gd name="connsiteY205" fmla="*/ 1667733 h 1684262"/>
              <a:gd name="connsiteX206" fmla="*/ 790045 w 1206260"/>
              <a:gd name="connsiteY206" fmla="*/ 1610106 h 1684262"/>
              <a:gd name="connsiteX207" fmla="*/ 752231 w 1206260"/>
              <a:gd name="connsiteY207" fmla="*/ 1664970 h 1684262"/>
              <a:gd name="connsiteX208" fmla="*/ 752231 w 1206260"/>
              <a:gd name="connsiteY208" fmla="*/ 1664779 h 1684262"/>
              <a:gd name="connsiteX209" fmla="*/ 857863 w 1206260"/>
              <a:gd name="connsiteY209" fmla="*/ 1591056 h 1684262"/>
              <a:gd name="connsiteX210" fmla="*/ 838813 w 1206260"/>
              <a:gd name="connsiteY210" fmla="*/ 1568958 h 1684262"/>
              <a:gd name="connsiteX211" fmla="*/ 836146 w 1206260"/>
              <a:gd name="connsiteY211" fmla="*/ 1564291 h 1684262"/>
              <a:gd name="connsiteX212" fmla="*/ 955179 w 1206260"/>
              <a:gd name="connsiteY212" fmla="*/ 1500720 h 1684262"/>
              <a:gd name="connsiteX213" fmla="*/ 1066493 w 1206260"/>
              <a:gd name="connsiteY213" fmla="*/ 1492065 h 1684262"/>
              <a:gd name="connsiteX214" fmla="*/ 857863 w 1206260"/>
              <a:gd name="connsiteY214" fmla="*/ 1591247 h 1684262"/>
              <a:gd name="connsiteX215" fmla="*/ 857863 w 1206260"/>
              <a:gd name="connsiteY215" fmla="*/ 1591056 h 1684262"/>
              <a:gd name="connsiteX216" fmla="*/ 1054979 w 1206260"/>
              <a:gd name="connsiteY216" fmla="*/ 1445037 h 1684262"/>
              <a:gd name="connsiteX217" fmla="*/ 916632 w 1206260"/>
              <a:gd name="connsiteY217" fmla="*/ 1468184 h 1684262"/>
              <a:gd name="connsiteX218" fmla="*/ 1028170 w 1206260"/>
              <a:gd name="connsiteY218" fmla="*/ 1445228 h 1684262"/>
              <a:gd name="connsiteX219" fmla="*/ 1054979 w 1206260"/>
              <a:gd name="connsiteY219" fmla="*/ 1445037 h 1684262"/>
              <a:gd name="connsiteX220" fmla="*/ 862816 w 1206260"/>
              <a:gd name="connsiteY220" fmla="*/ 1410462 h 1684262"/>
              <a:gd name="connsiteX221" fmla="*/ 647551 w 1206260"/>
              <a:gd name="connsiteY221" fmla="*/ 1448562 h 1684262"/>
              <a:gd name="connsiteX222" fmla="*/ 862816 w 1206260"/>
              <a:gd name="connsiteY222" fmla="*/ 1410653 h 1684262"/>
              <a:gd name="connsiteX223" fmla="*/ 862816 w 1206260"/>
              <a:gd name="connsiteY223" fmla="*/ 1410462 h 1684262"/>
              <a:gd name="connsiteX224" fmla="*/ 689842 w 1206260"/>
              <a:gd name="connsiteY224" fmla="*/ 1391412 h 1684262"/>
              <a:gd name="connsiteX225" fmla="*/ 924347 w 1206260"/>
              <a:gd name="connsiteY225" fmla="*/ 1306830 h 1684262"/>
              <a:gd name="connsiteX226" fmla="*/ 689842 w 1206260"/>
              <a:gd name="connsiteY226" fmla="*/ 1391412 h 1684262"/>
              <a:gd name="connsiteX227" fmla="*/ 1162663 w 1206260"/>
              <a:gd name="connsiteY227" fmla="*/ 1057085 h 1684262"/>
              <a:gd name="connsiteX228" fmla="*/ 1148756 w 1206260"/>
              <a:gd name="connsiteY228" fmla="*/ 1134428 h 1684262"/>
              <a:gd name="connsiteX229" fmla="*/ 1066841 w 1206260"/>
              <a:gd name="connsiteY229" fmla="*/ 1139762 h 1684262"/>
              <a:gd name="connsiteX230" fmla="*/ 1035790 w 1206260"/>
              <a:gd name="connsiteY230" fmla="*/ 1087755 h 1684262"/>
              <a:gd name="connsiteX231" fmla="*/ 1162663 w 1206260"/>
              <a:gd name="connsiteY231" fmla="*/ 1057085 h 1684262"/>
              <a:gd name="connsiteX232" fmla="*/ 987913 w 1206260"/>
              <a:gd name="connsiteY232" fmla="*/ 1181170 h 1684262"/>
              <a:gd name="connsiteX233" fmla="*/ 958923 w 1206260"/>
              <a:gd name="connsiteY233" fmla="*/ 1264444 h 1684262"/>
              <a:gd name="connsiteX234" fmla="*/ 905107 w 1206260"/>
              <a:gd name="connsiteY234" fmla="*/ 1118330 h 1684262"/>
              <a:gd name="connsiteX235" fmla="*/ 987913 w 1206260"/>
              <a:gd name="connsiteY235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283886 w 1206260"/>
              <a:gd name="connsiteY48" fmla="*/ 1268063 h 1684262"/>
              <a:gd name="connsiteX49" fmla="*/ 284934 w 1206260"/>
              <a:gd name="connsiteY49" fmla="*/ 1275207 h 1684262"/>
              <a:gd name="connsiteX50" fmla="*/ 395615 w 1206260"/>
              <a:gd name="connsiteY50" fmla="*/ 1319117 h 1684262"/>
              <a:gd name="connsiteX51" fmla="*/ 257026 w 1206260"/>
              <a:gd name="connsiteY51" fmla="*/ 1309592 h 1684262"/>
              <a:gd name="connsiteX52" fmla="*/ 257026 w 1206260"/>
              <a:gd name="connsiteY52" fmla="*/ 1309592 h 1684262"/>
              <a:gd name="connsiteX53" fmla="*/ 248263 w 1206260"/>
              <a:gd name="connsiteY53" fmla="*/ 1308259 h 1684262"/>
              <a:gd name="connsiteX54" fmla="*/ 247691 w 1206260"/>
              <a:gd name="connsiteY54" fmla="*/ 1308735 h 1684262"/>
              <a:gd name="connsiteX55" fmla="*/ 229880 w 1206260"/>
              <a:gd name="connsiteY55" fmla="*/ 1312259 h 1684262"/>
              <a:gd name="connsiteX56" fmla="*/ 146155 w 1206260"/>
              <a:gd name="connsiteY56" fmla="*/ 1230344 h 1684262"/>
              <a:gd name="connsiteX57" fmla="*/ 115389 w 1206260"/>
              <a:gd name="connsiteY57" fmla="*/ 1430369 h 1684262"/>
              <a:gd name="connsiteX58" fmla="*/ 349799 w 1206260"/>
              <a:gd name="connsiteY58" fmla="*/ 1480280 h 1684262"/>
              <a:gd name="connsiteX59" fmla="*/ 299507 w 1206260"/>
              <a:gd name="connsiteY59" fmla="*/ 1464659 h 1684262"/>
              <a:gd name="connsiteX60" fmla="*/ 321034 w 1206260"/>
              <a:gd name="connsiteY60" fmla="*/ 1477042 h 1684262"/>
              <a:gd name="connsiteX61" fmla="*/ 330559 w 1206260"/>
              <a:gd name="connsiteY61" fmla="*/ 1484376 h 1684262"/>
              <a:gd name="connsiteX62" fmla="*/ 388280 w 1206260"/>
              <a:gd name="connsiteY62" fmla="*/ 1545717 h 1684262"/>
              <a:gd name="connsiteX63" fmla="*/ 348847 w 1206260"/>
              <a:gd name="connsiteY63" fmla="*/ 1542479 h 1684262"/>
              <a:gd name="connsiteX64" fmla="*/ 255883 w 1206260"/>
              <a:gd name="connsiteY64" fmla="*/ 1502664 h 1684262"/>
              <a:gd name="connsiteX65" fmla="*/ 255883 w 1206260"/>
              <a:gd name="connsiteY65" fmla="*/ 1502664 h 1684262"/>
              <a:gd name="connsiteX66" fmla="*/ 239976 w 1206260"/>
              <a:gd name="connsiteY66" fmla="*/ 1484281 h 1684262"/>
              <a:gd name="connsiteX67" fmla="*/ 203495 w 1206260"/>
              <a:gd name="connsiteY67" fmla="*/ 1484281 h 1684262"/>
              <a:gd name="connsiteX68" fmla="*/ 187303 w 1206260"/>
              <a:gd name="connsiteY68" fmla="*/ 1499140 h 1684262"/>
              <a:gd name="connsiteX69" fmla="*/ 490674 w 1206260"/>
              <a:gd name="connsiteY69" fmla="*/ 1673352 h 1684262"/>
              <a:gd name="connsiteX70" fmla="*/ 757374 w 1206260"/>
              <a:gd name="connsiteY70" fmla="*/ 1682401 h 1684262"/>
              <a:gd name="connsiteX71" fmla="*/ 988070 w 1206260"/>
              <a:gd name="connsiteY71" fmla="*/ 1594485 h 1684262"/>
              <a:gd name="connsiteX72" fmla="*/ 1152566 w 1206260"/>
              <a:gd name="connsiteY72" fmla="*/ 1394460 h 1684262"/>
              <a:gd name="connsiteX73" fmla="*/ 918822 w 1206260"/>
              <a:gd name="connsiteY73" fmla="*/ 1363507 h 1684262"/>
              <a:gd name="connsiteX74" fmla="*/ 802904 w 1206260"/>
              <a:gd name="connsiteY74" fmla="*/ 1350454 h 1684262"/>
              <a:gd name="connsiteX75" fmla="*/ 841956 w 1206260"/>
              <a:gd name="connsiteY75" fmla="*/ 1326547 h 1684262"/>
              <a:gd name="connsiteX76" fmla="*/ 1018286 w 1206260"/>
              <a:gd name="connsiteY76" fmla="*/ 1315425 h 1684262"/>
              <a:gd name="connsiteX77" fmla="*/ 980354 w 1206260"/>
              <a:gd name="connsiteY77" fmla="*/ 1268921 h 1684262"/>
              <a:gd name="connsiteX78" fmla="*/ 1091488 w 1206260"/>
              <a:gd name="connsiteY78" fmla="*/ 1221043 h 1684262"/>
              <a:gd name="connsiteX79" fmla="*/ 911203 w 1206260"/>
              <a:gd name="connsiteY79" fmla="*/ 1022890 h 1684262"/>
              <a:gd name="connsiteX80" fmla="*/ 1193429 w 1206260"/>
              <a:gd name="connsiteY80" fmla="*/ 899446 h 1684262"/>
              <a:gd name="connsiteX81" fmla="*/ 759089 w 1206260"/>
              <a:gd name="connsiteY81" fmla="*/ 61246 h 1684262"/>
              <a:gd name="connsiteX82" fmla="*/ 720989 w 1206260"/>
              <a:gd name="connsiteY82" fmla="*/ 145828 h 1684262"/>
              <a:gd name="connsiteX83" fmla="*/ 759089 w 1206260"/>
              <a:gd name="connsiteY83" fmla="*/ 61436 h 1684262"/>
              <a:gd name="connsiteX84" fmla="*/ 759089 w 1206260"/>
              <a:gd name="connsiteY84" fmla="*/ 61246 h 1684262"/>
              <a:gd name="connsiteX85" fmla="*/ 363611 w 1206260"/>
              <a:gd name="connsiteY85" fmla="*/ 545783 h 1684262"/>
              <a:gd name="connsiteX86" fmla="*/ 348275 w 1206260"/>
              <a:gd name="connsiteY86" fmla="*/ 553498 h 1684262"/>
              <a:gd name="connsiteX87" fmla="*/ 363611 w 1206260"/>
              <a:gd name="connsiteY87" fmla="*/ 545783 h 1684262"/>
              <a:gd name="connsiteX88" fmla="*/ 232451 w 1206260"/>
              <a:gd name="connsiteY88" fmla="*/ 523113 h 1684262"/>
              <a:gd name="connsiteX89" fmla="*/ 254694 w 1206260"/>
              <a:gd name="connsiteY89" fmla="*/ 664096 h 1684262"/>
              <a:gd name="connsiteX90" fmla="*/ 232451 w 1206260"/>
              <a:gd name="connsiteY90" fmla="*/ 523113 h 1684262"/>
              <a:gd name="connsiteX91" fmla="*/ 340084 w 1206260"/>
              <a:gd name="connsiteY91" fmla="*/ 692277 h 1684262"/>
              <a:gd name="connsiteX92" fmla="*/ 470767 w 1206260"/>
              <a:gd name="connsiteY92" fmla="*/ 684562 h 1684262"/>
              <a:gd name="connsiteX93" fmla="*/ 340084 w 1206260"/>
              <a:gd name="connsiteY93" fmla="*/ 691896 h 1684262"/>
              <a:gd name="connsiteX94" fmla="*/ 340084 w 1206260"/>
              <a:gd name="connsiteY94" fmla="*/ 692277 h 1684262"/>
              <a:gd name="connsiteX95" fmla="*/ 382375 w 1206260"/>
              <a:gd name="connsiteY95" fmla="*/ 615410 h 1684262"/>
              <a:gd name="connsiteX96" fmla="*/ 516868 w 1206260"/>
              <a:gd name="connsiteY96" fmla="*/ 688372 h 1684262"/>
              <a:gd name="connsiteX97" fmla="*/ 382661 w 1206260"/>
              <a:gd name="connsiteY97" fmla="*/ 615029 h 1684262"/>
              <a:gd name="connsiteX98" fmla="*/ 382375 w 1206260"/>
              <a:gd name="connsiteY98" fmla="*/ 615410 h 1684262"/>
              <a:gd name="connsiteX99" fmla="*/ 201400 w 1206260"/>
              <a:gd name="connsiteY99" fmla="*/ 907542 h 1684262"/>
              <a:gd name="connsiteX100" fmla="*/ 163300 w 1206260"/>
              <a:gd name="connsiteY100" fmla="*/ 838295 h 1684262"/>
              <a:gd name="connsiteX101" fmla="*/ 201686 w 1206260"/>
              <a:gd name="connsiteY101" fmla="*/ 907161 h 1684262"/>
              <a:gd name="connsiteX102" fmla="*/ 201400 w 1206260"/>
              <a:gd name="connsiteY102" fmla="*/ 907542 h 1684262"/>
              <a:gd name="connsiteX103" fmla="*/ 97811 w 1206260"/>
              <a:gd name="connsiteY103" fmla="*/ 1285557 h 1684262"/>
              <a:gd name="connsiteX104" fmla="*/ 123279 w 1206260"/>
              <a:gd name="connsiteY104" fmla="*/ 1264178 h 1684262"/>
              <a:gd name="connsiteX105" fmla="*/ 231975 w 1206260"/>
              <a:gd name="connsiteY105" fmla="*/ 1341501 h 1684262"/>
              <a:gd name="connsiteX106" fmla="*/ 97811 w 1206260"/>
              <a:gd name="connsiteY106" fmla="*/ 1285557 h 1684262"/>
              <a:gd name="connsiteX107" fmla="*/ 232928 w 1206260"/>
              <a:gd name="connsiteY107" fmla="*/ 1376077 h 1684262"/>
              <a:gd name="connsiteX108" fmla="*/ 279029 w 1206260"/>
              <a:gd name="connsiteY108" fmla="*/ 1379887 h 1684262"/>
              <a:gd name="connsiteX109" fmla="*/ 232451 w 1206260"/>
              <a:gd name="connsiteY109" fmla="*/ 1376077 h 1684262"/>
              <a:gd name="connsiteX110" fmla="*/ 232928 w 1206260"/>
              <a:gd name="connsiteY110" fmla="*/ 1376077 h 1684262"/>
              <a:gd name="connsiteX111" fmla="*/ 856244 w 1206260"/>
              <a:gd name="connsiteY111" fmla="*/ 715613 h 1684262"/>
              <a:gd name="connsiteX112" fmla="*/ 817635 w 1206260"/>
              <a:gd name="connsiteY112" fmla="*/ 708913 h 1684262"/>
              <a:gd name="connsiteX113" fmla="*/ 721084 w 1206260"/>
              <a:gd name="connsiteY113" fmla="*/ 657225 h 1684262"/>
              <a:gd name="connsiteX114" fmla="*/ 855767 w 1206260"/>
              <a:gd name="connsiteY114" fmla="*/ 715613 h 1684262"/>
              <a:gd name="connsiteX115" fmla="*/ 856244 w 1206260"/>
              <a:gd name="connsiteY115" fmla="*/ 715613 h 1684262"/>
              <a:gd name="connsiteX116" fmla="*/ 663458 w 1206260"/>
              <a:gd name="connsiteY116" fmla="*/ 722662 h 1684262"/>
              <a:gd name="connsiteX117" fmla="*/ 644408 w 1206260"/>
              <a:gd name="connsiteY117" fmla="*/ 807149 h 1684262"/>
              <a:gd name="connsiteX118" fmla="*/ 662981 w 1206260"/>
              <a:gd name="connsiteY118" fmla="*/ 723138 h 1684262"/>
              <a:gd name="connsiteX119" fmla="*/ 663458 w 1206260"/>
              <a:gd name="connsiteY119" fmla="*/ 722662 h 1684262"/>
              <a:gd name="connsiteX120" fmla="*/ 628882 w 1206260"/>
              <a:gd name="connsiteY120" fmla="*/ 753332 h 1684262"/>
              <a:gd name="connsiteX121" fmla="*/ 655742 w 1206260"/>
              <a:gd name="connsiteY121" fmla="*/ 726472 h 1684262"/>
              <a:gd name="connsiteX122" fmla="*/ 628406 w 1206260"/>
              <a:gd name="connsiteY122" fmla="*/ 753332 h 1684262"/>
              <a:gd name="connsiteX123" fmla="*/ 628882 w 1206260"/>
              <a:gd name="connsiteY123" fmla="*/ 753332 h 1684262"/>
              <a:gd name="connsiteX124" fmla="*/ 771090 w 1206260"/>
              <a:gd name="connsiteY124" fmla="*/ 757237 h 1684262"/>
              <a:gd name="connsiteX125" fmla="*/ 690318 w 1206260"/>
              <a:gd name="connsiteY125" fmla="*/ 822579 h 1684262"/>
              <a:gd name="connsiteX126" fmla="*/ 770614 w 1206260"/>
              <a:gd name="connsiteY126" fmla="*/ 757237 h 1684262"/>
              <a:gd name="connsiteX127" fmla="*/ 771090 w 1206260"/>
              <a:gd name="connsiteY127" fmla="*/ 757237 h 1684262"/>
              <a:gd name="connsiteX128" fmla="*/ 759565 w 1206260"/>
              <a:gd name="connsiteY128" fmla="*/ 538162 h 1684262"/>
              <a:gd name="connsiteX129" fmla="*/ 851767 w 1206260"/>
              <a:gd name="connsiteY129" fmla="*/ 480536 h 1684262"/>
              <a:gd name="connsiteX130" fmla="*/ 759089 w 1206260"/>
              <a:gd name="connsiteY130" fmla="*/ 538067 h 1684262"/>
              <a:gd name="connsiteX131" fmla="*/ 759565 w 1206260"/>
              <a:gd name="connsiteY131" fmla="*/ 538162 h 1684262"/>
              <a:gd name="connsiteX132" fmla="*/ 877961 w 1206260"/>
              <a:gd name="connsiteY132" fmla="*/ 342138 h 1684262"/>
              <a:gd name="connsiteX133" fmla="*/ 812619 w 1206260"/>
              <a:gd name="connsiteY133" fmla="*/ 442055 h 1684262"/>
              <a:gd name="connsiteX134" fmla="*/ 877961 w 1206260"/>
              <a:gd name="connsiteY134" fmla="*/ 342138 h 1684262"/>
              <a:gd name="connsiteX135" fmla="*/ 681841 w 1206260"/>
              <a:gd name="connsiteY135" fmla="*/ 323088 h 1684262"/>
              <a:gd name="connsiteX136" fmla="*/ 758803 w 1206260"/>
              <a:gd name="connsiteY136" fmla="*/ 430816 h 1684262"/>
              <a:gd name="connsiteX137" fmla="*/ 643455 w 1206260"/>
              <a:gd name="connsiteY137" fmla="*/ 396145 h 1684262"/>
              <a:gd name="connsiteX138" fmla="*/ 639550 w 1206260"/>
              <a:gd name="connsiteY138" fmla="*/ 438436 h 1684262"/>
              <a:gd name="connsiteX139" fmla="*/ 682127 w 1206260"/>
              <a:gd name="connsiteY139" fmla="*/ 323088 h 1684262"/>
              <a:gd name="connsiteX140" fmla="*/ 681841 w 1206260"/>
              <a:gd name="connsiteY140" fmla="*/ 323088 h 1684262"/>
              <a:gd name="connsiteX141" fmla="*/ 351323 w 1206260"/>
              <a:gd name="connsiteY141" fmla="*/ 219361 h 1684262"/>
              <a:gd name="connsiteX142" fmla="*/ 383994 w 1206260"/>
              <a:gd name="connsiteY142" fmla="*/ 183070 h 1684262"/>
              <a:gd name="connsiteX143" fmla="*/ 403711 w 1206260"/>
              <a:gd name="connsiteY143" fmla="*/ 175069 h 1684262"/>
              <a:gd name="connsiteX144" fmla="*/ 411331 w 1206260"/>
              <a:gd name="connsiteY144" fmla="*/ 176117 h 1684262"/>
              <a:gd name="connsiteX145" fmla="*/ 569351 w 1206260"/>
              <a:gd name="connsiteY145" fmla="*/ 242792 h 1684262"/>
              <a:gd name="connsiteX146" fmla="*/ 569922 w 1206260"/>
              <a:gd name="connsiteY146" fmla="*/ 242792 h 1684262"/>
              <a:gd name="connsiteX147" fmla="*/ 558873 w 1206260"/>
              <a:gd name="connsiteY147" fmla="*/ 299942 h 1684262"/>
              <a:gd name="connsiteX148" fmla="*/ 351609 w 1206260"/>
              <a:gd name="connsiteY148" fmla="*/ 219075 h 1684262"/>
              <a:gd name="connsiteX149" fmla="*/ 351323 w 1206260"/>
              <a:gd name="connsiteY149" fmla="*/ 219361 h 1684262"/>
              <a:gd name="connsiteX150" fmla="*/ 470767 w 1206260"/>
              <a:gd name="connsiteY150" fmla="*/ 361188 h 1684262"/>
              <a:gd name="connsiteX151" fmla="*/ 566874 w 1206260"/>
              <a:gd name="connsiteY151" fmla="*/ 503396 h 1684262"/>
              <a:gd name="connsiteX152" fmla="*/ 470767 w 1206260"/>
              <a:gd name="connsiteY152" fmla="*/ 361188 h 1684262"/>
              <a:gd name="connsiteX153" fmla="*/ 632216 w 1206260"/>
              <a:gd name="connsiteY153" fmla="*/ 453485 h 1684262"/>
              <a:gd name="connsiteX154" fmla="*/ 699367 w 1206260"/>
              <a:gd name="connsiteY154" fmla="*/ 515112 h 1684262"/>
              <a:gd name="connsiteX155" fmla="*/ 759089 w 1206260"/>
              <a:gd name="connsiteY155" fmla="*/ 438055 h 1684262"/>
              <a:gd name="connsiteX156" fmla="*/ 678317 w 1206260"/>
              <a:gd name="connsiteY156" fmla="*/ 611029 h 1684262"/>
              <a:gd name="connsiteX157" fmla="*/ 640217 w 1206260"/>
              <a:gd name="connsiteY157" fmla="*/ 587978 h 1684262"/>
              <a:gd name="connsiteX158" fmla="*/ 632216 w 1206260"/>
              <a:gd name="connsiteY158" fmla="*/ 453581 h 1684262"/>
              <a:gd name="connsiteX159" fmla="*/ 632216 w 1206260"/>
              <a:gd name="connsiteY159" fmla="*/ 453485 h 1684262"/>
              <a:gd name="connsiteX160" fmla="*/ 686032 w 1206260"/>
              <a:gd name="connsiteY160" fmla="*/ 837819 h 1684262"/>
              <a:gd name="connsiteX161" fmla="*/ 628310 w 1206260"/>
              <a:gd name="connsiteY161" fmla="*/ 930116 h 1684262"/>
              <a:gd name="connsiteX162" fmla="*/ 686032 w 1206260"/>
              <a:gd name="connsiteY162" fmla="*/ 837914 h 1684262"/>
              <a:gd name="connsiteX163" fmla="*/ 686032 w 1206260"/>
              <a:gd name="connsiteY163" fmla="*/ 837819 h 1684262"/>
              <a:gd name="connsiteX164" fmla="*/ 743658 w 1206260"/>
              <a:gd name="connsiteY164" fmla="*/ 1291400 h 1684262"/>
              <a:gd name="connsiteX165" fmla="*/ 547634 w 1206260"/>
              <a:gd name="connsiteY165" fmla="*/ 1206818 h 1684262"/>
              <a:gd name="connsiteX166" fmla="*/ 573446 w 1206260"/>
              <a:gd name="connsiteY166" fmla="*/ 1222439 h 1684262"/>
              <a:gd name="connsiteX167" fmla="*/ 603450 w 1206260"/>
              <a:gd name="connsiteY167" fmla="*/ 1227487 h 1684262"/>
              <a:gd name="connsiteX168" fmla="*/ 743658 w 1206260"/>
              <a:gd name="connsiteY168" fmla="*/ 1291495 h 1684262"/>
              <a:gd name="connsiteX169" fmla="*/ 743658 w 1206260"/>
              <a:gd name="connsiteY169" fmla="*/ 1291400 h 1684262"/>
              <a:gd name="connsiteX170" fmla="*/ 578399 w 1206260"/>
              <a:gd name="connsiteY170" fmla="*/ 945452 h 1684262"/>
              <a:gd name="connsiteX171" fmla="*/ 689842 w 1206260"/>
              <a:gd name="connsiteY171" fmla="*/ 1122236 h 1684262"/>
              <a:gd name="connsiteX172" fmla="*/ 578399 w 1206260"/>
              <a:gd name="connsiteY172" fmla="*/ 945547 h 1684262"/>
              <a:gd name="connsiteX173" fmla="*/ 578399 w 1206260"/>
              <a:gd name="connsiteY173" fmla="*/ 945452 h 1684262"/>
              <a:gd name="connsiteX174" fmla="*/ 351609 w 1206260"/>
              <a:gd name="connsiteY174" fmla="*/ 1045464 h 1684262"/>
              <a:gd name="connsiteX175" fmla="*/ 382375 w 1206260"/>
              <a:gd name="connsiteY175" fmla="*/ 887825 h 1684262"/>
              <a:gd name="connsiteX176" fmla="*/ 351609 w 1206260"/>
              <a:gd name="connsiteY176" fmla="*/ 1045559 h 1684262"/>
              <a:gd name="connsiteX177" fmla="*/ 351609 w 1206260"/>
              <a:gd name="connsiteY177" fmla="*/ 1045464 h 1684262"/>
              <a:gd name="connsiteX178" fmla="*/ 420761 w 1206260"/>
              <a:gd name="connsiteY178" fmla="*/ 1018413 h 1684262"/>
              <a:gd name="connsiteX179" fmla="*/ 605260 w 1206260"/>
              <a:gd name="connsiteY179" fmla="*/ 1180338 h 1684262"/>
              <a:gd name="connsiteX180" fmla="*/ 420761 w 1206260"/>
              <a:gd name="connsiteY180" fmla="*/ 1018413 h 1684262"/>
              <a:gd name="connsiteX181" fmla="*/ 366944 w 1206260"/>
              <a:gd name="connsiteY181" fmla="*/ 1414272 h 1684262"/>
              <a:gd name="connsiteX182" fmla="*/ 597640 w 1206260"/>
              <a:gd name="connsiteY182" fmla="*/ 1460468 h 1684262"/>
              <a:gd name="connsiteX183" fmla="*/ 366944 w 1206260"/>
              <a:gd name="connsiteY183" fmla="*/ 1414463 h 1684262"/>
              <a:gd name="connsiteX184" fmla="*/ 366944 w 1206260"/>
              <a:gd name="connsiteY184" fmla="*/ 1414272 h 1684262"/>
              <a:gd name="connsiteX185" fmla="*/ 536108 w 1206260"/>
              <a:gd name="connsiteY185" fmla="*/ 1644968 h 1684262"/>
              <a:gd name="connsiteX186" fmla="*/ 498008 w 1206260"/>
              <a:gd name="connsiteY186" fmla="*/ 1625918 h 1684262"/>
              <a:gd name="connsiteX187" fmla="*/ 471148 w 1206260"/>
              <a:gd name="connsiteY187" fmla="*/ 1618202 h 1684262"/>
              <a:gd name="connsiteX188" fmla="*/ 471148 w 1206260"/>
              <a:gd name="connsiteY188" fmla="*/ 1664399 h 1684262"/>
              <a:gd name="connsiteX189" fmla="*/ 401901 w 1206260"/>
              <a:gd name="connsiteY189" fmla="*/ 1579817 h 1684262"/>
              <a:gd name="connsiteX190" fmla="*/ 536108 w 1206260"/>
              <a:gd name="connsiteY190" fmla="*/ 1645158 h 1684262"/>
              <a:gd name="connsiteX191" fmla="*/ 536108 w 1206260"/>
              <a:gd name="connsiteY191" fmla="*/ 1644968 h 1684262"/>
              <a:gd name="connsiteX192" fmla="*/ 616785 w 1206260"/>
              <a:gd name="connsiteY192" fmla="*/ 1564196 h 1684262"/>
              <a:gd name="connsiteX193" fmla="*/ 555349 w 1206260"/>
              <a:gd name="connsiteY193" fmla="*/ 1541145 h 1684262"/>
              <a:gd name="connsiteX194" fmla="*/ 638597 w 1206260"/>
              <a:gd name="connsiteY194" fmla="*/ 1493520 h 1684262"/>
              <a:gd name="connsiteX195" fmla="*/ 739848 w 1206260"/>
              <a:gd name="connsiteY195" fmla="*/ 1525715 h 1684262"/>
              <a:gd name="connsiteX196" fmla="*/ 616785 w 1206260"/>
              <a:gd name="connsiteY196" fmla="*/ 1564386 h 1684262"/>
              <a:gd name="connsiteX197" fmla="*/ 616785 w 1206260"/>
              <a:gd name="connsiteY197" fmla="*/ 1564196 h 1684262"/>
              <a:gd name="connsiteX198" fmla="*/ 752231 w 1206260"/>
              <a:gd name="connsiteY198" fmla="*/ 1664779 h 1684262"/>
              <a:gd name="connsiteX199" fmla="*/ 739658 w 1206260"/>
              <a:gd name="connsiteY199" fmla="*/ 1664779 h 1684262"/>
              <a:gd name="connsiteX200" fmla="*/ 731180 w 1206260"/>
              <a:gd name="connsiteY200" fmla="*/ 1664779 h 1684262"/>
              <a:gd name="connsiteX201" fmla="*/ 727561 w 1206260"/>
              <a:gd name="connsiteY201" fmla="*/ 1664779 h 1684262"/>
              <a:gd name="connsiteX202" fmla="*/ 713750 w 1206260"/>
              <a:gd name="connsiteY202" fmla="*/ 1666780 h 1684262"/>
              <a:gd name="connsiteX203" fmla="*/ 704225 w 1206260"/>
              <a:gd name="connsiteY203" fmla="*/ 1665256 h 1684262"/>
              <a:gd name="connsiteX204" fmla="*/ 705558 w 1206260"/>
              <a:gd name="connsiteY204" fmla="*/ 1667733 h 1684262"/>
              <a:gd name="connsiteX205" fmla="*/ 790045 w 1206260"/>
              <a:gd name="connsiteY205" fmla="*/ 1610106 h 1684262"/>
              <a:gd name="connsiteX206" fmla="*/ 752231 w 1206260"/>
              <a:gd name="connsiteY206" fmla="*/ 1664970 h 1684262"/>
              <a:gd name="connsiteX207" fmla="*/ 752231 w 1206260"/>
              <a:gd name="connsiteY207" fmla="*/ 1664779 h 1684262"/>
              <a:gd name="connsiteX208" fmla="*/ 857863 w 1206260"/>
              <a:gd name="connsiteY208" fmla="*/ 1591056 h 1684262"/>
              <a:gd name="connsiteX209" fmla="*/ 838813 w 1206260"/>
              <a:gd name="connsiteY209" fmla="*/ 1568958 h 1684262"/>
              <a:gd name="connsiteX210" fmla="*/ 836146 w 1206260"/>
              <a:gd name="connsiteY210" fmla="*/ 1564291 h 1684262"/>
              <a:gd name="connsiteX211" fmla="*/ 955179 w 1206260"/>
              <a:gd name="connsiteY211" fmla="*/ 1500720 h 1684262"/>
              <a:gd name="connsiteX212" fmla="*/ 1066493 w 1206260"/>
              <a:gd name="connsiteY212" fmla="*/ 1492065 h 1684262"/>
              <a:gd name="connsiteX213" fmla="*/ 857863 w 1206260"/>
              <a:gd name="connsiteY213" fmla="*/ 1591247 h 1684262"/>
              <a:gd name="connsiteX214" fmla="*/ 857863 w 1206260"/>
              <a:gd name="connsiteY214" fmla="*/ 1591056 h 1684262"/>
              <a:gd name="connsiteX215" fmla="*/ 1054979 w 1206260"/>
              <a:gd name="connsiteY215" fmla="*/ 1445037 h 1684262"/>
              <a:gd name="connsiteX216" fmla="*/ 916632 w 1206260"/>
              <a:gd name="connsiteY216" fmla="*/ 1468184 h 1684262"/>
              <a:gd name="connsiteX217" fmla="*/ 1028170 w 1206260"/>
              <a:gd name="connsiteY217" fmla="*/ 1445228 h 1684262"/>
              <a:gd name="connsiteX218" fmla="*/ 1054979 w 1206260"/>
              <a:gd name="connsiteY218" fmla="*/ 1445037 h 1684262"/>
              <a:gd name="connsiteX219" fmla="*/ 862816 w 1206260"/>
              <a:gd name="connsiteY219" fmla="*/ 1410462 h 1684262"/>
              <a:gd name="connsiteX220" fmla="*/ 647551 w 1206260"/>
              <a:gd name="connsiteY220" fmla="*/ 1448562 h 1684262"/>
              <a:gd name="connsiteX221" fmla="*/ 862816 w 1206260"/>
              <a:gd name="connsiteY221" fmla="*/ 1410653 h 1684262"/>
              <a:gd name="connsiteX222" fmla="*/ 862816 w 1206260"/>
              <a:gd name="connsiteY222" fmla="*/ 1410462 h 1684262"/>
              <a:gd name="connsiteX223" fmla="*/ 689842 w 1206260"/>
              <a:gd name="connsiteY223" fmla="*/ 1391412 h 1684262"/>
              <a:gd name="connsiteX224" fmla="*/ 924347 w 1206260"/>
              <a:gd name="connsiteY224" fmla="*/ 1306830 h 1684262"/>
              <a:gd name="connsiteX225" fmla="*/ 689842 w 1206260"/>
              <a:gd name="connsiteY225" fmla="*/ 1391412 h 1684262"/>
              <a:gd name="connsiteX226" fmla="*/ 1162663 w 1206260"/>
              <a:gd name="connsiteY226" fmla="*/ 1057085 h 1684262"/>
              <a:gd name="connsiteX227" fmla="*/ 1148756 w 1206260"/>
              <a:gd name="connsiteY227" fmla="*/ 1134428 h 1684262"/>
              <a:gd name="connsiteX228" fmla="*/ 1066841 w 1206260"/>
              <a:gd name="connsiteY228" fmla="*/ 1139762 h 1684262"/>
              <a:gd name="connsiteX229" fmla="*/ 1035790 w 1206260"/>
              <a:gd name="connsiteY229" fmla="*/ 1087755 h 1684262"/>
              <a:gd name="connsiteX230" fmla="*/ 1162663 w 1206260"/>
              <a:gd name="connsiteY230" fmla="*/ 1057085 h 1684262"/>
              <a:gd name="connsiteX231" fmla="*/ 987913 w 1206260"/>
              <a:gd name="connsiteY231" fmla="*/ 1181170 h 1684262"/>
              <a:gd name="connsiteX232" fmla="*/ 958923 w 1206260"/>
              <a:gd name="connsiteY232" fmla="*/ 1264444 h 1684262"/>
              <a:gd name="connsiteX233" fmla="*/ 905107 w 1206260"/>
              <a:gd name="connsiteY233" fmla="*/ 1118330 h 1684262"/>
              <a:gd name="connsiteX234" fmla="*/ 987913 w 1206260"/>
              <a:gd name="connsiteY234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283886 w 1206260"/>
              <a:gd name="connsiteY47" fmla="*/ 1268063 h 1684262"/>
              <a:gd name="connsiteX48" fmla="*/ 284934 w 1206260"/>
              <a:gd name="connsiteY48" fmla="*/ 1275207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83886 w 1206260"/>
              <a:gd name="connsiteY47" fmla="*/ 1268063 h 1684262"/>
              <a:gd name="connsiteX48" fmla="*/ 284934 w 1206260"/>
              <a:gd name="connsiteY48" fmla="*/ 1275207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83886 w 1206260"/>
              <a:gd name="connsiteY47" fmla="*/ 1268063 h 1684262"/>
              <a:gd name="connsiteX48" fmla="*/ 270312 w 1206260"/>
              <a:gd name="connsiteY48" fmla="*/ 1289830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64390 w 1206260"/>
              <a:gd name="connsiteY47" fmla="*/ 1236381 h 1684262"/>
              <a:gd name="connsiteX48" fmla="*/ 270312 w 1206260"/>
              <a:gd name="connsiteY48" fmla="*/ 1289830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64390 w 1206260"/>
              <a:gd name="connsiteY47" fmla="*/ 1236381 h 1684262"/>
              <a:gd name="connsiteX48" fmla="*/ 267875 w 1206260"/>
              <a:gd name="connsiteY48" fmla="*/ 1282519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82519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91145 w 1206260"/>
              <a:gd name="connsiteY51" fmla="*/ 129253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48263 w 1206260"/>
              <a:gd name="connsiteY51" fmla="*/ 1308259 h 1684262"/>
              <a:gd name="connsiteX52" fmla="*/ 247691 w 1206260"/>
              <a:gd name="connsiteY52" fmla="*/ 1308735 h 1684262"/>
              <a:gd name="connsiteX53" fmla="*/ 229880 w 1206260"/>
              <a:gd name="connsiteY53" fmla="*/ 1312259 h 1684262"/>
              <a:gd name="connsiteX54" fmla="*/ 146155 w 1206260"/>
              <a:gd name="connsiteY54" fmla="*/ 1230344 h 1684262"/>
              <a:gd name="connsiteX55" fmla="*/ 115389 w 1206260"/>
              <a:gd name="connsiteY55" fmla="*/ 1430369 h 1684262"/>
              <a:gd name="connsiteX56" fmla="*/ 349799 w 1206260"/>
              <a:gd name="connsiteY56" fmla="*/ 1480280 h 1684262"/>
              <a:gd name="connsiteX57" fmla="*/ 299507 w 1206260"/>
              <a:gd name="connsiteY57" fmla="*/ 1464659 h 1684262"/>
              <a:gd name="connsiteX58" fmla="*/ 321034 w 1206260"/>
              <a:gd name="connsiteY58" fmla="*/ 1477042 h 1684262"/>
              <a:gd name="connsiteX59" fmla="*/ 330559 w 1206260"/>
              <a:gd name="connsiteY59" fmla="*/ 1484376 h 1684262"/>
              <a:gd name="connsiteX60" fmla="*/ 388280 w 1206260"/>
              <a:gd name="connsiteY60" fmla="*/ 1545717 h 1684262"/>
              <a:gd name="connsiteX61" fmla="*/ 348847 w 1206260"/>
              <a:gd name="connsiteY61" fmla="*/ 1542479 h 1684262"/>
              <a:gd name="connsiteX62" fmla="*/ 255883 w 1206260"/>
              <a:gd name="connsiteY62" fmla="*/ 1502664 h 1684262"/>
              <a:gd name="connsiteX63" fmla="*/ 255883 w 1206260"/>
              <a:gd name="connsiteY63" fmla="*/ 1502664 h 1684262"/>
              <a:gd name="connsiteX64" fmla="*/ 239976 w 1206260"/>
              <a:gd name="connsiteY64" fmla="*/ 1484281 h 1684262"/>
              <a:gd name="connsiteX65" fmla="*/ 203495 w 1206260"/>
              <a:gd name="connsiteY65" fmla="*/ 1484281 h 1684262"/>
              <a:gd name="connsiteX66" fmla="*/ 187303 w 1206260"/>
              <a:gd name="connsiteY66" fmla="*/ 1499140 h 1684262"/>
              <a:gd name="connsiteX67" fmla="*/ 490674 w 1206260"/>
              <a:gd name="connsiteY67" fmla="*/ 1673352 h 1684262"/>
              <a:gd name="connsiteX68" fmla="*/ 757374 w 1206260"/>
              <a:gd name="connsiteY68" fmla="*/ 1682401 h 1684262"/>
              <a:gd name="connsiteX69" fmla="*/ 988070 w 1206260"/>
              <a:gd name="connsiteY69" fmla="*/ 1594485 h 1684262"/>
              <a:gd name="connsiteX70" fmla="*/ 1152566 w 1206260"/>
              <a:gd name="connsiteY70" fmla="*/ 1394460 h 1684262"/>
              <a:gd name="connsiteX71" fmla="*/ 918822 w 1206260"/>
              <a:gd name="connsiteY71" fmla="*/ 1363507 h 1684262"/>
              <a:gd name="connsiteX72" fmla="*/ 802904 w 1206260"/>
              <a:gd name="connsiteY72" fmla="*/ 1350454 h 1684262"/>
              <a:gd name="connsiteX73" fmla="*/ 841956 w 1206260"/>
              <a:gd name="connsiteY73" fmla="*/ 1326547 h 1684262"/>
              <a:gd name="connsiteX74" fmla="*/ 1018286 w 1206260"/>
              <a:gd name="connsiteY74" fmla="*/ 1315425 h 1684262"/>
              <a:gd name="connsiteX75" fmla="*/ 980354 w 1206260"/>
              <a:gd name="connsiteY75" fmla="*/ 1268921 h 1684262"/>
              <a:gd name="connsiteX76" fmla="*/ 1091488 w 1206260"/>
              <a:gd name="connsiteY76" fmla="*/ 1221043 h 1684262"/>
              <a:gd name="connsiteX77" fmla="*/ 911203 w 1206260"/>
              <a:gd name="connsiteY77" fmla="*/ 1022890 h 1684262"/>
              <a:gd name="connsiteX78" fmla="*/ 1193429 w 1206260"/>
              <a:gd name="connsiteY78" fmla="*/ 899446 h 1684262"/>
              <a:gd name="connsiteX79" fmla="*/ 759089 w 1206260"/>
              <a:gd name="connsiteY79" fmla="*/ 61246 h 1684262"/>
              <a:gd name="connsiteX80" fmla="*/ 720989 w 1206260"/>
              <a:gd name="connsiteY80" fmla="*/ 145828 h 1684262"/>
              <a:gd name="connsiteX81" fmla="*/ 759089 w 1206260"/>
              <a:gd name="connsiteY81" fmla="*/ 61436 h 1684262"/>
              <a:gd name="connsiteX82" fmla="*/ 759089 w 1206260"/>
              <a:gd name="connsiteY82" fmla="*/ 61246 h 1684262"/>
              <a:gd name="connsiteX83" fmla="*/ 363611 w 1206260"/>
              <a:gd name="connsiteY83" fmla="*/ 545783 h 1684262"/>
              <a:gd name="connsiteX84" fmla="*/ 348275 w 1206260"/>
              <a:gd name="connsiteY84" fmla="*/ 553498 h 1684262"/>
              <a:gd name="connsiteX85" fmla="*/ 363611 w 1206260"/>
              <a:gd name="connsiteY85" fmla="*/ 545783 h 1684262"/>
              <a:gd name="connsiteX86" fmla="*/ 232451 w 1206260"/>
              <a:gd name="connsiteY86" fmla="*/ 523113 h 1684262"/>
              <a:gd name="connsiteX87" fmla="*/ 254694 w 1206260"/>
              <a:gd name="connsiteY87" fmla="*/ 664096 h 1684262"/>
              <a:gd name="connsiteX88" fmla="*/ 232451 w 1206260"/>
              <a:gd name="connsiteY88" fmla="*/ 523113 h 1684262"/>
              <a:gd name="connsiteX89" fmla="*/ 340084 w 1206260"/>
              <a:gd name="connsiteY89" fmla="*/ 692277 h 1684262"/>
              <a:gd name="connsiteX90" fmla="*/ 470767 w 1206260"/>
              <a:gd name="connsiteY90" fmla="*/ 684562 h 1684262"/>
              <a:gd name="connsiteX91" fmla="*/ 340084 w 1206260"/>
              <a:gd name="connsiteY91" fmla="*/ 691896 h 1684262"/>
              <a:gd name="connsiteX92" fmla="*/ 340084 w 1206260"/>
              <a:gd name="connsiteY92" fmla="*/ 692277 h 1684262"/>
              <a:gd name="connsiteX93" fmla="*/ 382375 w 1206260"/>
              <a:gd name="connsiteY93" fmla="*/ 615410 h 1684262"/>
              <a:gd name="connsiteX94" fmla="*/ 516868 w 1206260"/>
              <a:gd name="connsiteY94" fmla="*/ 688372 h 1684262"/>
              <a:gd name="connsiteX95" fmla="*/ 382661 w 1206260"/>
              <a:gd name="connsiteY95" fmla="*/ 615029 h 1684262"/>
              <a:gd name="connsiteX96" fmla="*/ 382375 w 1206260"/>
              <a:gd name="connsiteY96" fmla="*/ 615410 h 1684262"/>
              <a:gd name="connsiteX97" fmla="*/ 201400 w 1206260"/>
              <a:gd name="connsiteY97" fmla="*/ 907542 h 1684262"/>
              <a:gd name="connsiteX98" fmla="*/ 163300 w 1206260"/>
              <a:gd name="connsiteY98" fmla="*/ 838295 h 1684262"/>
              <a:gd name="connsiteX99" fmla="*/ 201686 w 1206260"/>
              <a:gd name="connsiteY99" fmla="*/ 907161 h 1684262"/>
              <a:gd name="connsiteX100" fmla="*/ 201400 w 1206260"/>
              <a:gd name="connsiteY100" fmla="*/ 907542 h 1684262"/>
              <a:gd name="connsiteX101" fmla="*/ 97811 w 1206260"/>
              <a:gd name="connsiteY101" fmla="*/ 1285557 h 1684262"/>
              <a:gd name="connsiteX102" fmla="*/ 123279 w 1206260"/>
              <a:gd name="connsiteY102" fmla="*/ 1264178 h 1684262"/>
              <a:gd name="connsiteX103" fmla="*/ 231975 w 1206260"/>
              <a:gd name="connsiteY103" fmla="*/ 1341501 h 1684262"/>
              <a:gd name="connsiteX104" fmla="*/ 97811 w 1206260"/>
              <a:gd name="connsiteY104" fmla="*/ 1285557 h 1684262"/>
              <a:gd name="connsiteX105" fmla="*/ 232928 w 1206260"/>
              <a:gd name="connsiteY105" fmla="*/ 1376077 h 1684262"/>
              <a:gd name="connsiteX106" fmla="*/ 279029 w 1206260"/>
              <a:gd name="connsiteY106" fmla="*/ 1379887 h 1684262"/>
              <a:gd name="connsiteX107" fmla="*/ 232451 w 1206260"/>
              <a:gd name="connsiteY107" fmla="*/ 1376077 h 1684262"/>
              <a:gd name="connsiteX108" fmla="*/ 232928 w 1206260"/>
              <a:gd name="connsiteY108" fmla="*/ 1376077 h 1684262"/>
              <a:gd name="connsiteX109" fmla="*/ 856244 w 1206260"/>
              <a:gd name="connsiteY109" fmla="*/ 715613 h 1684262"/>
              <a:gd name="connsiteX110" fmla="*/ 817635 w 1206260"/>
              <a:gd name="connsiteY110" fmla="*/ 708913 h 1684262"/>
              <a:gd name="connsiteX111" fmla="*/ 721084 w 1206260"/>
              <a:gd name="connsiteY111" fmla="*/ 657225 h 1684262"/>
              <a:gd name="connsiteX112" fmla="*/ 855767 w 1206260"/>
              <a:gd name="connsiteY112" fmla="*/ 715613 h 1684262"/>
              <a:gd name="connsiteX113" fmla="*/ 856244 w 1206260"/>
              <a:gd name="connsiteY113" fmla="*/ 715613 h 1684262"/>
              <a:gd name="connsiteX114" fmla="*/ 663458 w 1206260"/>
              <a:gd name="connsiteY114" fmla="*/ 722662 h 1684262"/>
              <a:gd name="connsiteX115" fmla="*/ 644408 w 1206260"/>
              <a:gd name="connsiteY115" fmla="*/ 807149 h 1684262"/>
              <a:gd name="connsiteX116" fmla="*/ 662981 w 1206260"/>
              <a:gd name="connsiteY116" fmla="*/ 723138 h 1684262"/>
              <a:gd name="connsiteX117" fmla="*/ 663458 w 1206260"/>
              <a:gd name="connsiteY117" fmla="*/ 722662 h 1684262"/>
              <a:gd name="connsiteX118" fmla="*/ 628882 w 1206260"/>
              <a:gd name="connsiteY118" fmla="*/ 753332 h 1684262"/>
              <a:gd name="connsiteX119" fmla="*/ 655742 w 1206260"/>
              <a:gd name="connsiteY119" fmla="*/ 726472 h 1684262"/>
              <a:gd name="connsiteX120" fmla="*/ 628406 w 1206260"/>
              <a:gd name="connsiteY120" fmla="*/ 753332 h 1684262"/>
              <a:gd name="connsiteX121" fmla="*/ 628882 w 1206260"/>
              <a:gd name="connsiteY121" fmla="*/ 753332 h 1684262"/>
              <a:gd name="connsiteX122" fmla="*/ 771090 w 1206260"/>
              <a:gd name="connsiteY122" fmla="*/ 757237 h 1684262"/>
              <a:gd name="connsiteX123" fmla="*/ 690318 w 1206260"/>
              <a:gd name="connsiteY123" fmla="*/ 822579 h 1684262"/>
              <a:gd name="connsiteX124" fmla="*/ 770614 w 1206260"/>
              <a:gd name="connsiteY124" fmla="*/ 757237 h 1684262"/>
              <a:gd name="connsiteX125" fmla="*/ 771090 w 1206260"/>
              <a:gd name="connsiteY125" fmla="*/ 757237 h 1684262"/>
              <a:gd name="connsiteX126" fmla="*/ 759565 w 1206260"/>
              <a:gd name="connsiteY126" fmla="*/ 538162 h 1684262"/>
              <a:gd name="connsiteX127" fmla="*/ 851767 w 1206260"/>
              <a:gd name="connsiteY127" fmla="*/ 480536 h 1684262"/>
              <a:gd name="connsiteX128" fmla="*/ 759089 w 1206260"/>
              <a:gd name="connsiteY128" fmla="*/ 538067 h 1684262"/>
              <a:gd name="connsiteX129" fmla="*/ 759565 w 1206260"/>
              <a:gd name="connsiteY129" fmla="*/ 538162 h 1684262"/>
              <a:gd name="connsiteX130" fmla="*/ 877961 w 1206260"/>
              <a:gd name="connsiteY130" fmla="*/ 342138 h 1684262"/>
              <a:gd name="connsiteX131" fmla="*/ 812619 w 1206260"/>
              <a:gd name="connsiteY131" fmla="*/ 442055 h 1684262"/>
              <a:gd name="connsiteX132" fmla="*/ 877961 w 1206260"/>
              <a:gd name="connsiteY132" fmla="*/ 342138 h 1684262"/>
              <a:gd name="connsiteX133" fmla="*/ 681841 w 1206260"/>
              <a:gd name="connsiteY133" fmla="*/ 323088 h 1684262"/>
              <a:gd name="connsiteX134" fmla="*/ 758803 w 1206260"/>
              <a:gd name="connsiteY134" fmla="*/ 430816 h 1684262"/>
              <a:gd name="connsiteX135" fmla="*/ 643455 w 1206260"/>
              <a:gd name="connsiteY135" fmla="*/ 396145 h 1684262"/>
              <a:gd name="connsiteX136" fmla="*/ 639550 w 1206260"/>
              <a:gd name="connsiteY136" fmla="*/ 438436 h 1684262"/>
              <a:gd name="connsiteX137" fmla="*/ 682127 w 1206260"/>
              <a:gd name="connsiteY137" fmla="*/ 323088 h 1684262"/>
              <a:gd name="connsiteX138" fmla="*/ 681841 w 1206260"/>
              <a:gd name="connsiteY138" fmla="*/ 323088 h 1684262"/>
              <a:gd name="connsiteX139" fmla="*/ 351323 w 1206260"/>
              <a:gd name="connsiteY139" fmla="*/ 219361 h 1684262"/>
              <a:gd name="connsiteX140" fmla="*/ 383994 w 1206260"/>
              <a:gd name="connsiteY140" fmla="*/ 183070 h 1684262"/>
              <a:gd name="connsiteX141" fmla="*/ 403711 w 1206260"/>
              <a:gd name="connsiteY141" fmla="*/ 175069 h 1684262"/>
              <a:gd name="connsiteX142" fmla="*/ 411331 w 1206260"/>
              <a:gd name="connsiteY142" fmla="*/ 176117 h 1684262"/>
              <a:gd name="connsiteX143" fmla="*/ 569351 w 1206260"/>
              <a:gd name="connsiteY143" fmla="*/ 242792 h 1684262"/>
              <a:gd name="connsiteX144" fmla="*/ 569922 w 1206260"/>
              <a:gd name="connsiteY144" fmla="*/ 242792 h 1684262"/>
              <a:gd name="connsiteX145" fmla="*/ 558873 w 1206260"/>
              <a:gd name="connsiteY145" fmla="*/ 299942 h 1684262"/>
              <a:gd name="connsiteX146" fmla="*/ 351609 w 1206260"/>
              <a:gd name="connsiteY146" fmla="*/ 219075 h 1684262"/>
              <a:gd name="connsiteX147" fmla="*/ 351323 w 1206260"/>
              <a:gd name="connsiteY147" fmla="*/ 219361 h 1684262"/>
              <a:gd name="connsiteX148" fmla="*/ 470767 w 1206260"/>
              <a:gd name="connsiteY148" fmla="*/ 361188 h 1684262"/>
              <a:gd name="connsiteX149" fmla="*/ 566874 w 1206260"/>
              <a:gd name="connsiteY149" fmla="*/ 503396 h 1684262"/>
              <a:gd name="connsiteX150" fmla="*/ 470767 w 1206260"/>
              <a:gd name="connsiteY150" fmla="*/ 361188 h 1684262"/>
              <a:gd name="connsiteX151" fmla="*/ 632216 w 1206260"/>
              <a:gd name="connsiteY151" fmla="*/ 453485 h 1684262"/>
              <a:gd name="connsiteX152" fmla="*/ 699367 w 1206260"/>
              <a:gd name="connsiteY152" fmla="*/ 515112 h 1684262"/>
              <a:gd name="connsiteX153" fmla="*/ 759089 w 1206260"/>
              <a:gd name="connsiteY153" fmla="*/ 438055 h 1684262"/>
              <a:gd name="connsiteX154" fmla="*/ 678317 w 1206260"/>
              <a:gd name="connsiteY154" fmla="*/ 611029 h 1684262"/>
              <a:gd name="connsiteX155" fmla="*/ 640217 w 1206260"/>
              <a:gd name="connsiteY155" fmla="*/ 587978 h 1684262"/>
              <a:gd name="connsiteX156" fmla="*/ 632216 w 1206260"/>
              <a:gd name="connsiteY156" fmla="*/ 453581 h 1684262"/>
              <a:gd name="connsiteX157" fmla="*/ 632216 w 1206260"/>
              <a:gd name="connsiteY157" fmla="*/ 453485 h 1684262"/>
              <a:gd name="connsiteX158" fmla="*/ 686032 w 1206260"/>
              <a:gd name="connsiteY158" fmla="*/ 837819 h 1684262"/>
              <a:gd name="connsiteX159" fmla="*/ 628310 w 1206260"/>
              <a:gd name="connsiteY159" fmla="*/ 930116 h 1684262"/>
              <a:gd name="connsiteX160" fmla="*/ 686032 w 1206260"/>
              <a:gd name="connsiteY160" fmla="*/ 837914 h 1684262"/>
              <a:gd name="connsiteX161" fmla="*/ 686032 w 1206260"/>
              <a:gd name="connsiteY161" fmla="*/ 837819 h 1684262"/>
              <a:gd name="connsiteX162" fmla="*/ 743658 w 1206260"/>
              <a:gd name="connsiteY162" fmla="*/ 1291400 h 1684262"/>
              <a:gd name="connsiteX163" fmla="*/ 547634 w 1206260"/>
              <a:gd name="connsiteY163" fmla="*/ 1206818 h 1684262"/>
              <a:gd name="connsiteX164" fmla="*/ 573446 w 1206260"/>
              <a:gd name="connsiteY164" fmla="*/ 1222439 h 1684262"/>
              <a:gd name="connsiteX165" fmla="*/ 603450 w 1206260"/>
              <a:gd name="connsiteY165" fmla="*/ 1227487 h 1684262"/>
              <a:gd name="connsiteX166" fmla="*/ 743658 w 1206260"/>
              <a:gd name="connsiteY166" fmla="*/ 1291495 h 1684262"/>
              <a:gd name="connsiteX167" fmla="*/ 743658 w 1206260"/>
              <a:gd name="connsiteY167" fmla="*/ 1291400 h 1684262"/>
              <a:gd name="connsiteX168" fmla="*/ 578399 w 1206260"/>
              <a:gd name="connsiteY168" fmla="*/ 945452 h 1684262"/>
              <a:gd name="connsiteX169" fmla="*/ 689842 w 1206260"/>
              <a:gd name="connsiteY169" fmla="*/ 1122236 h 1684262"/>
              <a:gd name="connsiteX170" fmla="*/ 578399 w 1206260"/>
              <a:gd name="connsiteY170" fmla="*/ 945547 h 1684262"/>
              <a:gd name="connsiteX171" fmla="*/ 578399 w 1206260"/>
              <a:gd name="connsiteY171" fmla="*/ 945452 h 1684262"/>
              <a:gd name="connsiteX172" fmla="*/ 351609 w 1206260"/>
              <a:gd name="connsiteY172" fmla="*/ 1045464 h 1684262"/>
              <a:gd name="connsiteX173" fmla="*/ 382375 w 1206260"/>
              <a:gd name="connsiteY173" fmla="*/ 887825 h 1684262"/>
              <a:gd name="connsiteX174" fmla="*/ 351609 w 1206260"/>
              <a:gd name="connsiteY174" fmla="*/ 1045559 h 1684262"/>
              <a:gd name="connsiteX175" fmla="*/ 351609 w 1206260"/>
              <a:gd name="connsiteY175" fmla="*/ 1045464 h 1684262"/>
              <a:gd name="connsiteX176" fmla="*/ 420761 w 1206260"/>
              <a:gd name="connsiteY176" fmla="*/ 1018413 h 1684262"/>
              <a:gd name="connsiteX177" fmla="*/ 605260 w 1206260"/>
              <a:gd name="connsiteY177" fmla="*/ 1180338 h 1684262"/>
              <a:gd name="connsiteX178" fmla="*/ 420761 w 1206260"/>
              <a:gd name="connsiteY178" fmla="*/ 1018413 h 1684262"/>
              <a:gd name="connsiteX179" fmla="*/ 366944 w 1206260"/>
              <a:gd name="connsiteY179" fmla="*/ 1414272 h 1684262"/>
              <a:gd name="connsiteX180" fmla="*/ 597640 w 1206260"/>
              <a:gd name="connsiteY180" fmla="*/ 1460468 h 1684262"/>
              <a:gd name="connsiteX181" fmla="*/ 366944 w 1206260"/>
              <a:gd name="connsiteY181" fmla="*/ 1414463 h 1684262"/>
              <a:gd name="connsiteX182" fmla="*/ 366944 w 1206260"/>
              <a:gd name="connsiteY182" fmla="*/ 1414272 h 1684262"/>
              <a:gd name="connsiteX183" fmla="*/ 536108 w 1206260"/>
              <a:gd name="connsiteY183" fmla="*/ 1644968 h 1684262"/>
              <a:gd name="connsiteX184" fmla="*/ 498008 w 1206260"/>
              <a:gd name="connsiteY184" fmla="*/ 1625918 h 1684262"/>
              <a:gd name="connsiteX185" fmla="*/ 471148 w 1206260"/>
              <a:gd name="connsiteY185" fmla="*/ 1618202 h 1684262"/>
              <a:gd name="connsiteX186" fmla="*/ 471148 w 1206260"/>
              <a:gd name="connsiteY186" fmla="*/ 1664399 h 1684262"/>
              <a:gd name="connsiteX187" fmla="*/ 401901 w 1206260"/>
              <a:gd name="connsiteY187" fmla="*/ 1579817 h 1684262"/>
              <a:gd name="connsiteX188" fmla="*/ 536108 w 1206260"/>
              <a:gd name="connsiteY188" fmla="*/ 1645158 h 1684262"/>
              <a:gd name="connsiteX189" fmla="*/ 536108 w 1206260"/>
              <a:gd name="connsiteY189" fmla="*/ 1644968 h 1684262"/>
              <a:gd name="connsiteX190" fmla="*/ 616785 w 1206260"/>
              <a:gd name="connsiteY190" fmla="*/ 1564196 h 1684262"/>
              <a:gd name="connsiteX191" fmla="*/ 555349 w 1206260"/>
              <a:gd name="connsiteY191" fmla="*/ 1541145 h 1684262"/>
              <a:gd name="connsiteX192" fmla="*/ 638597 w 1206260"/>
              <a:gd name="connsiteY192" fmla="*/ 1493520 h 1684262"/>
              <a:gd name="connsiteX193" fmla="*/ 739848 w 1206260"/>
              <a:gd name="connsiteY193" fmla="*/ 1525715 h 1684262"/>
              <a:gd name="connsiteX194" fmla="*/ 616785 w 1206260"/>
              <a:gd name="connsiteY194" fmla="*/ 1564386 h 1684262"/>
              <a:gd name="connsiteX195" fmla="*/ 616785 w 1206260"/>
              <a:gd name="connsiteY195" fmla="*/ 1564196 h 1684262"/>
              <a:gd name="connsiteX196" fmla="*/ 752231 w 1206260"/>
              <a:gd name="connsiteY196" fmla="*/ 1664779 h 1684262"/>
              <a:gd name="connsiteX197" fmla="*/ 739658 w 1206260"/>
              <a:gd name="connsiteY197" fmla="*/ 1664779 h 1684262"/>
              <a:gd name="connsiteX198" fmla="*/ 731180 w 1206260"/>
              <a:gd name="connsiteY198" fmla="*/ 1664779 h 1684262"/>
              <a:gd name="connsiteX199" fmla="*/ 727561 w 1206260"/>
              <a:gd name="connsiteY199" fmla="*/ 1664779 h 1684262"/>
              <a:gd name="connsiteX200" fmla="*/ 713750 w 1206260"/>
              <a:gd name="connsiteY200" fmla="*/ 1666780 h 1684262"/>
              <a:gd name="connsiteX201" fmla="*/ 704225 w 1206260"/>
              <a:gd name="connsiteY201" fmla="*/ 1665256 h 1684262"/>
              <a:gd name="connsiteX202" fmla="*/ 705558 w 1206260"/>
              <a:gd name="connsiteY202" fmla="*/ 1667733 h 1684262"/>
              <a:gd name="connsiteX203" fmla="*/ 790045 w 1206260"/>
              <a:gd name="connsiteY203" fmla="*/ 1610106 h 1684262"/>
              <a:gd name="connsiteX204" fmla="*/ 752231 w 1206260"/>
              <a:gd name="connsiteY204" fmla="*/ 1664970 h 1684262"/>
              <a:gd name="connsiteX205" fmla="*/ 752231 w 1206260"/>
              <a:gd name="connsiteY205" fmla="*/ 1664779 h 1684262"/>
              <a:gd name="connsiteX206" fmla="*/ 857863 w 1206260"/>
              <a:gd name="connsiteY206" fmla="*/ 1591056 h 1684262"/>
              <a:gd name="connsiteX207" fmla="*/ 838813 w 1206260"/>
              <a:gd name="connsiteY207" fmla="*/ 1568958 h 1684262"/>
              <a:gd name="connsiteX208" fmla="*/ 836146 w 1206260"/>
              <a:gd name="connsiteY208" fmla="*/ 1564291 h 1684262"/>
              <a:gd name="connsiteX209" fmla="*/ 955179 w 1206260"/>
              <a:gd name="connsiteY209" fmla="*/ 1500720 h 1684262"/>
              <a:gd name="connsiteX210" fmla="*/ 1066493 w 1206260"/>
              <a:gd name="connsiteY210" fmla="*/ 1492065 h 1684262"/>
              <a:gd name="connsiteX211" fmla="*/ 857863 w 1206260"/>
              <a:gd name="connsiteY211" fmla="*/ 1591247 h 1684262"/>
              <a:gd name="connsiteX212" fmla="*/ 857863 w 1206260"/>
              <a:gd name="connsiteY212" fmla="*/ 1591056 h 1684262"/>
              <a:gd name="connsiteX213" fmla="*/ 1054979 w 1206260"/>
              <a:gd name="connsiteY213" fmla="*/ 1445037 h 1684262"/>
              <a:gd name="connsiteX214" fmla="*/ 916632 w 1206260"/>
              <a:gd name="connsiteY214" fmla="*/ 1468184 h 1684262"/>
              <a:gd name="connsiteX215" fmla="*/ 1028170 w 1206260"/>
              <a:gd name="connsiteY215" fmla="*/ 1445228 h 1684262"/>
              <a:gd name="connsiteX216" fmla="*/ 1054979 w 1206260"/>
              <a:gd name="connsiteY216" fmla="*/ 1445037 h 1684262"/>
              <a:gd name="connsiteX217" fmla="*/ 862816 w 1206260"/>
              <a:gd name="connsiteY217" fmla="*/ 1410462 h 1684262"/>
              <a:gd name="connsiteX218" fmla="*/ 647551 w 1206260"/>
              <a:gd name="connsiteY218" fmla="*/ 1448562 h 1684262"/>
              <a:gd name="connsiteX219" fmla="*/ 862816 w 1206260"/>
              <a:gd name="connsiteY219" fmla="*/ 1410653 h 1684262"/>
              <a:gd name="connsiteX220" fmla="*/ 862816 w 1206260"/>
              <a:gd name="connsiteY220" fmla="*/ 1410462 h 1684262"/>
              <a:gd name="connsiteX221" fmla="*/ 689842 w 1206260"/>
              <a:gd name="connsiteY221" fmla="*/ 1391412 h 1684262"/>
              <a:gd name="connsiteX222" fmla="*/ 924347 w 1206260"/>
              <a:gd name="connsiteY222" fmla="*/ 1306830 h 1684262"/>
              <a:gd name="connsiteX223" fmla="*/ 689842 w 1206260"/>
              <a:gd name="connsiteY223" fmla="*/ 1391412 h 1684262"/>
              <a:gd name="connsiteX224" fmla="*/ 1162663 w 1206260"/>
              <a:gd name="connsiteY224" fmla="*/ 1057085 h 1684262"/>
              <a:gd name="connsiteX225" fmla="*/ 1148756 w 1206260"/>
              <a:gd name="connsiteY225" fmla="*/ 1134428 h 1684262"/>
              <a:gd name="connsiteX226" fmla="*/ 1066841 w 1206260"/>
              <a:gd name="connsiteY226" fmla="*/ 1139762 h 1684262"/>
              <a:gd name="connsiteX227" fmla="*/ 1035790 w 1206260"/>
              <a:gd name="connsiteY227" fmla="*/ 1087755 h 1684262"/>
              <a:gd name="connsiteX228" fmla="*/ 1162663 w 1206260"/>
              <a:gd name="connsiteY228" fmla="*/ 1057085 h 1684262"/>
              <a:gd name="connsiteX229" fmla="*/ 987913 w 1206260"/>
              <a:gd name="connsiteY229" fmla="*/ 1181170 h 1684262"/>
              <a:gd name="connsiteX230" fmla="*/ 958923 w 1206260"/>
              <a:gd name="connsiteY230" fmla="*/ 1264444 h 1684262"/>
              <a:gd name="connsiteX231" fmla="*/ 905107 w 1206260"/>
              <a:gd name="connsiteY231" fmla="*/ 1118330 h 1684262"/>
              <a:gd name="connsiteX232" fmla="*/ 987913 w 1206260"/>
              <a:gd name="connsiteY232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8263 w 1206260"/>
              <a:gd name="connsiteY51" fmla="*/ 1308259 h 1684262"/>
              <a:gd name="connsiteX52" fmla="*/ 247691 w 1206260"/>
              <a:gd name="connsiteY52" fmla="*/ 1308735 h 1684262"/>
              <a:gd name="connsiteX53" fmla="*/ 229880 w 1206260"/>
              <a:gd name="connsiteY53" fmla="*/ 1312259 h 1684262"/>
              <a:gd name="connsiteX54" fmla="*/ 146155 w 1206260"/>
              <a:gd name="connsiteY54" fmla="*/ 1230344 h 1684262"/>
              <a:gd name="connsiteX55" fmla="*/ 115389 w 1206260"/>
              <a:gd name="connsiteY55" fmla="*/ 1430369 h 1684262"/>
              <a:gd name="connsiteX56" fmla="*/ 349799 w 1206260"/>
              <a:gd name="connsiteY56" fmla="*/ 1480280 h 1684262"/>
              <a:gd name="connsiteX57" fmla="*/ 299507 w 1206260"/>
              <a:gd name="connsiteY57" fmla="*/ 1464659 h 1684262"/>
              <a:gd name="connsiteX58" fmla="*/ 321034 w 1206260"/>
              <a:gd name="connsiteY58" fmla="*/ 1477042 h 1684262"/>
              <a:gd name="connsiteX59" fmla="*/ 330559 w 1206260"/>
              <a:gd name="connsiteY59" fmla="*/ 1484376 h 1684262"/>
              <a:gd name="connsiteX60" fmla="*/ 388280 w 1206260"/>
              <a:gd name="connsiteY60" fmla="*/ 1545717 h 1684262"/>
              <a:gd name="connsiteX61" fmla="*/ 348847 w 1206260"/>
              <a:gd name="connsiteY61" fmla="*/ 1542479 h 1684262"/>
              <a:gd name="connsiteX62" fmla="*/ 255883 w 1206260"/>
              <a:gd name="connsiteY62" fmla="*/ 1502664 h 1684262"/>
              <a:gd name="connsiteX63" fmla="*/ 255883 w 1206260"/>
              <a:gd name="connsiteY63" fmla="*/ 1502664 h 1684262"/>
              <a:gd name="connsiteX64" fmla="*/ 239976 w 1206260"/>
              <a:gd name="connsiteY64" fmla="*/ 1484281 h 1684262"/>
              <a:gd name="connsiteX65" fmla="*/ 203495 w 1206260"/>
              <a:gd name="connsiteY65" fmla="*/ 1484281 h 1684262"/>
              <a:gd name="connsiteX66" fmla="*/ 187303 w 1206260"/>
              <a:gd name="connsiteY66" fmla="*/ 1499140 h 1684262"/>
              <a:gd name="connsiteX67" fmla="*/ 490674 w 1206260"/>
              <a:gd name="connsiteY67" fmla="*/ 1673352 h 1684262"/>
              <a:gd name="connsiteX68" fmla="*/ 757374 w 1206260"/>
              <a:gd name="connsiteY68" fmla="*/ 1682401 h 1684262"/>
              <a:gd name="connsiteX69" fmla="*/ 988070 w 1206260"/>
              <a:gd name="connsiteY69" fmla="*/ 1594485 h 1684262"/>
              <a:gd name="connsiteX70" fmla="*/ 1152566 w 1206260"/>
              <a:gd name="connsiteY70" fmla="*/ 1394460 h 1684262"/>
              <a:gd name="connsiteX71" fmla="*/ 918822 w 1206260"/>
              <a:gd name="connsiteY71" fmla="*/ 1363507 h 1684262"/>
              <a:gd name="connsiteX72" fmla="*/ 802904 w 1206260"/>
              <a:gd name="connsiteY72" fmla="*/ 1350454 h 1684262"/>
              <a:gd name="connsiteX73" fmla="*/ 841956 w 1206260"/>
              <a:gd name="connsiteY73" fmla="*/ 1326547 h 1684262"/>
              <a:gd name="connsiteX74" fmla="*/ 1018286 w 1206260"/>
              <a:gd name="connsiteY74" fmla="*/ 1315425 h 1684262"/>
              <a:gd name="connsiteX75" fmla="*/ 980354 w 1206260"/>
              <a:gd name="connsiteY75" fmla="*/ 1268921 h 1684262"/>
              <a:gd name="connsiteX76" fmla="*/ 1091488 w 1206260"/>
              <a:gd name="connsiteY76" fmla="*/ 1221043 h 1684262"/>
              <a:gd name="connsiteX77" fmla="*/ 911203 w 1206260"/>
              <a:gd name="connsiteY77" fmla="*/ 1022890 h 1684262"/>
              <a:gd name="connsiteX78" fmla="*/ 1193429 w 1206260"/>
              <a:gd name="connsiteY78" fmla="*/ 899446 h 1684262"/>
              <a:gd name="connsiteX79" fmla="*/ 759089 w 1206260"/>
              <a:gd name="connsiteY79" fmla="*/ 61246 h 1684262"/>
              <a:gd name="connsiteX80" fmla="*/ 720989 w 1206260"/>
              <a:gd name="connsiteY80" fmla="*/ 145828 h 1684262"/>
              <a:gd name="connsiteX81" fmla="*/ 759089 w 1206260"/>
              <a:gd name="connsiteY81" fmla="*/ 61436 h 1684262"/>
              <a:gd name="connsiteX82" fmla="*/ 759089 w 1206260"/>
              <a:gd name="connsiteY82" fmla="*/ 61246 h 1684262"/>
              <a:gd name="connsiteX83" fmla="*/ 363611 w 1206260"/>
              <a:gd name="connsiteY83" fmla="*/ 545783 h 1684262"/>
              <a:gd name="connsiteX84" fmla="*/ 348275 w 1206260"/>
              <a:gd name="connsiteY84" fmla="*/ 553498 h 1684262"/>
              <a:gd name="connsiteX85" fmla="*/ 363611 w 1206260"/>
              <a:gd name="connsiteY85" fmla="*/ 545783 h 1684262"/>
              <a:gd name="connsiteX86" fmla="*/ 232451 w 1206260"/>
              <a:gd name="connsiteY86" fmla="*/ 523113 h 1684262"/>
              <a:gd name="connsiteX87" fmla="*/ 254694 w 1206260"/>
              <a:gd name="connsiteY87" fmla="*/ 664096 h 1684262"/>
              <a:gd name="connsiteX88" fmla="*/ 232451 w 1206260"/>
              <a:gd name="connsiteY88" fmla="*/ 523113 h 1684262"/>
              <a:gd name="connsiteX89" fmla="*/ 340084 w 1206260"/>
              <a:gd name="connsiteY89" fmla="*/ 692277 h 1684262"/>
              <a:gd name="connsiteX90" fmla="*/ 470767 w 1206260"/>
              <a:gd name="connsiteY90" fmla="*/ 684562 h 1684262"/>
              <a:gd name="connsiteX91" fmla="*/ 340084 w 1206260"/>
              <a:gd name="connsiteY91" fmla="*/ 691896 h 1684262"/>
              <a:gd name="connsiteX92" fmla="*/ 340084 w 1206260"/>
              <a:gd name="connsiteY92" fmla="*/ 692277 h 1684262"/>
              <a:gd name="connsiteX93" fmla="*/ 382375 w 1206260"/>
              <a:gd name="connsiteY93" fmla="*/ 615410 h 1684262"/>
              <a:gd name="connsiteX94" fmla="*/ 516868 w 1206260"/>
              <a:gd name="connsiteY94" fmla="*/ 688372 h 1684262"/>
              <a:gd name="connsiteX95" fmla="*/ 382661 w 1206260"/>
              <a:gd name="connsiteY95" fmla="*/ 615029 h 1684262"/>
              <a:gd name="connsiteX96" fmla="*/ 382375 w 1206260"/>
              <a:gd name="connsiteY96" fmla="*/ 615410 h 1684262"/>
              <a:gd name="connsiteX97" fmla="*/ 201400 w 1206260"/>
              <a:gd name="connsiteY97" fmla="*/ 907542 h 1684262"/>
              <a:gd name="connsiteX98" fmla="*/ 163300 w 1206260"/>
              <a:gd name="connsiteY98" fmla="*/ 838295 h 1684262"/>
              <a:gd name="connsiteX99" fmla="*/ 201686 w 1206260"/>
              <a:gd name="connsiteY99" fmla="*/ 907161 h 1684262"/>
              <a:gd name="connsiteX100" fmla="*/ 201400 w 1206260"/>
              <a:gd name="connsiteY100" fmla="*/ 907542 h 1684262"/>
              <a:gd name="connsiteX101" fmla="*/ 97811 w 1206260"/>
              <a:gd name="connsiteY101" fmla="*/ 1285557 h 1684262"/>
              <a:gd name="connsiteX102" fmla="*/ 123279 w 1206260"/>
              <a:gd name="connsiteY102" fmla="*/ 1264178 h 1684262"/>
              <a:gd name="connsiteX103" fmla="*/ 231975 w 1206260"/>
              <a:gd name="connsiteY103" fmla="*/ 1341501 h 1684262"/>
              <a:gd name="connsiteX104" fmla="*/ 97811 w 1206260"/>
              <a:gd name="connsiteY104" fmla="*/ 1285557 h 1684262"/>
              <a:gd name="connsiteX105" fmla="*/ 232928 w 1206260"/>
              <a:gd name="connsiteY105" fmla="*/ 1376077 h 1684262"/>
              <a:gd name="connsiteX106" fmla="*/ 279029 w 1206260"/>
              <a:gd name="connsiteY106" fmla="*/ 1379887 h 1684262"/>
              <a:gd name="connsiteX107" fmla="*/ 232451 w 1206260"/>
              <a:gd name="connsiteY107" fmla="*/ 1376077 h 1684262"/>
              <a:gd name="connsiteX108" fmla="*/ 232928 w 1206260"/>
              <a:gd name="connsiteY108" fmla="*/ 1376077 h 1684262"/>
              <a:gd name="connsiteX109" fmla="*/ 856244 w 1206260"/>
              <a:gd name="connsiteY109" fmla="*/ 715613 h 1684262"/>
              <a:gd name="connsiteX110" fmla="*/ 817635 w 1206260"/>
              <a:gd name="connsiteY110" fmla="*/ 708913 h 1684262"/>
              <a:gd name="connsiteX111" fmla="*/ 721084 w 1206260"/>
              <a:gd name="connsiteY111" fmla="*/ 657225 h 1684262"/>
              <a:gd name="connsiteX112" fmla="*/ 855767 w 1206260"/>
              <a:gd name="connsiteY112" fmla="*/ 715613 h 1684262"/>
              <a:gd name="connsiteX113" fmla="*/ 856244 w 1206260"/>
              <a:gd name="connsiteY113" fmla="*/ 715613 h 1684262"/>
              <a:gd name="connsiteX114" fmla="*/ 663458 w 1206260"/>
              <a:gd name="connsiteY114" fmla="*/ 722662 h 1684262"/>
              <a:gd name="connsiteX115" fmla="*/ 644408 w 1206260"/>
              <a:gd name="connsiteY115" fmla="*/ 807149 h 1684262"/>
              <a:gd name="connsiteX116" fmla="*/ 662981 w 1206260"/>
              <a:gd name="connsiteY116" fmla="*/ 723138 h 1684262"/>
              <a:gd name="connsiteX117" fmla="*/ 663458 w 1206260"/>
              <a:gd name="connsiteY117" fmla="*/ 722662 h 1684262"/>
              <a:gd name="connsiteX118" fmla="*/ 628882 w 1206260"/>
              <a:gd name="connsiteY118" fmla="*/ 753332 h 1684262"/>
              <a:gd name="connsiteX119" fmla="*/ 655742 w 1206260"/>
              <a:gd name="connsiteY119" fmla="*/ 726472 h 1684262"/>
              <a:gd name="connsiteX120" fmla="*/ 628406 w 1206260"/>
              <a:gd name="connsiteY120" fmla="*/ 753332 h 1684262"/>
              <a:gd name="connsiteX121" fmla="*/ 628882 w 1206260"/>
              <a:gd name="connsiteY121" fmla="*/ 753332 h 1684262"/>
              <a:gd name="connsiteX122" fmla="*/ 771090 w 1206260"/>
              <a:gd name="connsiteY122" fmla="*/ 757237 h 1684262"/>
              <a:gd name="connsiteX123" fmla="*/ 690318 w 1206260"/>
              <a:gd name="connsiteY123" fmla="*/ 822579 h 1684262"/>
              <a:gd name="connsiteX124" fmla="*/ 770614 w 1206260"/>
              <a:gd name="connsiteY124" fmla="*/ 757237 h 1684262"/>
              <a:gd name="connsiteX125" fmla="*/ 771090 w 1206260"/>
              <a:gd name="connsiteY125" fmla="*/ 757237 h 1684262"/>
              <a:gd name="connsiteX126" fmla="*/ 759565 w 1206260"/>
              <a:gd name="connsiteY126" fmla="*/ 538162 h 1684262"/>
              <a:gd name="connsiteX127" fmla="*/ 851767 w 1206260"/>
              <a:gd name="connsiteY127" fmla="*/ 480536 h 1684262"/>
              <a:gd name="connsiteX128" fmla="*/ 759089 w 1206260"/>
              <a:gd name="connsiteY128" fmla="*/ 538067 h 1684262"/>
              <a:gd name="connsiteX129" fmla="*/ 759565 w 1206260"/>
              <a:gd name="connsiteY129" fmla="*/ 538162 h 1684262"/>
              <a:gd name="connsiteX130" fmla="*/ 877961 w 1206260"/>
              <a:gd name="connsiteY130" fmla="*/ 342138 h 1684262"/>
              <a:gd name="connsiteX131" fmla="*/ 812619 w 1206260"/>
              <a:gd name="connsiteY131" fmla="*/ 442055 h 1684262"/>
              <a:gd name="connsiteX132" fmla="*/ 877961 w 1206260"/>
              <a:gd name="connsiteY132" fmla="*/ 342138 h 1684262"/>
              <a:gd name="connsiteX133" fmla="*/ 681841 w 1206260"/>
              <a:gd name="connsiteY133" fmla="*/ 323088 h 1684262"/>
              <a:gd name="connsiteX134" fmla="*/ 758803 w 1206260"/>
              <a:gd name="connsiteY134" fmla="*/ 430816 h 1684262"/>
              <a:gd name="connsiteX135" fmla="*/ 643455 w 1206260"/>
              <a:gd name="connsiteY135" fmla="*/ 396145 h 1684262"/>
              <a:gd name="connsiteX136" fmla="*/ 639550 w 1206260"/>
              <a:gd name="connsiteY136" fmla="*/ 438436 h 1684262"/>
              <a:gd name="connsiteX137" fmla="*/ 682127 w 1206260"/>
              <a:gd name="connsiteY137" fmla="*/ 323088 h 1684262"/>
              <a:gd name="connsiteX138" fmla="*/ 681841 w 1206260"/>
              <a:gd name="connsiteY138" fmla="*/ 323088 h 1684262"/>
              <a:gd name="connsiteX139" fmla="*/ 351323 w 1206260"/>
              <a:gd name="connsiteY139" fmla="*/ 219361 h 1684262"/>
              <a:gd name="connsiteX140" fmla="*/ 383994 w 1206260"/>
              <a:gd name="connsiteY140" fmla="*/ 183070 h 1684262"/>
              <a:gd name="connsiteX141" fmla="*/ 403711 w 1206260"/>
              <a:gd name="connsiteY141" fmla="*/ 175069 h 1684262"/>
              <a:gd name="connsiteX142" fmla="*/ 411331 w 1206260"/>
              <a:gd name="connsiteY142" fmla="*/ 176117 h 1684262"/>
              <a:gd name="connsiteX143" fmla="*/ 569351 w 1206260"/>
              <a:gd name="connsiteY143" fmla="*/ 242792 h 1684262"/>
              <a:gd name="connsiteX144" fmla="*/ 569922 w 1206260"/>
              <a:gd name="connsiteY144" fmla="*/ 242792 h 1684262"/>
              <a:gd name="connsiteX145" fmla="*/ 558873 w 1206260"/>
              <a:gd name="connsiteY145" fmla="*/ 299942 h 1684262"/>
              <a:gd name="connsiteX146" fmla="*/ 351609 w 1206260"/>
              <a:gd name="connsiteY146" fmla="*/ 219075 h 1684262"/>
              <a:gd name="connsiteX147" fmla="*/ 351323 w 1206260"/>
              <a:gd name="connsiteY147" fmla="*/ 219361 h 1684262"/>
              <a:gd name="connsiteX148" fmla="*/ 470767 w 1206260"/>
              <a:gd name="connsiteY148" fmla="*/ 361188 h 1684262"/>
              <a:gd name="connsiteX149" fmla="*/ 566874 w 1206260"/>
              <a:gd name="connsiteY149" fmla="*/ 503396 h 1684262"/>
              <a:gd name="connsiteX150" fmla="*/ 470767 w 1206260"/>
              <a:gd name="connsiteY150" fmla="*/ 361188 h 1684262"/>
              <a:gd name="connsiteX151" fmla="*/ 632216 w 1206260"/>
              <a:gd name="connsiteY151" fmla="*/ 453485 h 1684262"/>
              <a:gd name="connsiteX152" fmla="*/ 699367 w 1206260"/>
              <a:gd name="connsiteY152" fmla="*/ 515112 h 1684262"/>
              <a:gd name="connsiteX153" fmla="*/ 759089 w 1206260"/>
              <a:gd name="connsiteY153" fmla="*/ 438055 h 1684262"/>
              <a:gd name="connsiteX154" fmla="*/ 678317 w 1206260"/>
              <a:gd name="connsiteY154" fmla="*/ 611029 h 1684262"/>
              <a:gd name="connsiteX155" fmla="*/ 640217 w 1206260"/>
              <a:gd name="connsiteY155" fmla="*/ 587978 h 1684262"/>
              <a:gd name="connsiteX156" fmla="*/ 632216 w 1206260"/>
              <a:gd name="connsiteY156" fmla="*/ 453581 h 1684262"/>
              <a:gd name="connsiteX157" fmla="*/ 632216 w 1206260"/>
              <a:gd name="connsiteY157" fmla="*/ 453485 h 1684262"/>
              <a:gd name="connsiteX158" fmla="*/ 686032 w 1206260"/>
              <a:gd name="connsiteY158" fmla="*/ 837819 h 1684262"/>
              <a:gd name="connsiteX159" fmla="*/ 628310 w 1206260"/>
              <a:gd name="connsiteY159" fmla="*/ 930116 h 1684262"/>
              <a:gd name="connsiteX160" fmla="*/ 686032 w 1206260"/>
              <a:gd name="connsiteY160" fmla="*/ 837914 h 1684262"/>
              <a:gd name="connsiteX161" fmla="*/ 686032 w 1206260"/>
              <a:gd name="connsiteY161" fmla="*/ 837819 h 1684262"/>
              <a:gd name="connsiteX162" fmla="*/ 743658 w 1206260"/>
              <a:gd name="connsiteY162" fmla="*/ 1291400 h 1684262"/>
              <a:gd name="connsiteX163" fmla="*/ 547634 w 1206260"/>
              <a:gd name="connsiteY163" fmla="*/ 1206818 h 1684262"/>
              <a:gd name="connsiteX164" fmla="*/ 573446 w 1206260"/>
              <a:gd name="connsiteY164" fmla="*/ 1222439 h 1684262"/>
              <a:gd name="connsiteX165" fmla="*/ 603450 w 1206260"/>
              <a:gd name="connsiteY165" fmla="*/ 1227487 h 1684262"/>
              <a:gd name="connsiteX166" fmla="*/ 743658 w 1206260"/>
              <a:gd name="connsiteY166" fmla="*/ 1291495 h 1684262"/>
              <a:gd name="connsiteX167" fmla="*/ 743658 w 1206260"/>
              <a:gd name="connsiteY167" fmla="*/ 1291400 h 1684262"/>
              <a:gd name="connsiteX168" fmla="*/ 578399 w 1206260"/>
              <a:gd name="connsiteY168" fmla="*/ 945452 h 1684262"/>
              <a:gd name="connsiteX169" fmla="*/ 689842 w 1206260"/>
              <a:gd name="connsiteY169" fmla="*/ 1122236 h 1684262"/>
              <a:gd name="connsiteX170" fmla="*/ 578399 w 1206260"/>
              <a:gd name="connsiteY170" fmla="*/ 945547 h 1684262"/>
              <a:gd name="connsiteX171" fmla="*/ 578399 w 1206260"/>
              <a:gd name="connsiteY171" fmla="*/ 945452 h 1684262"/>
              <a:gd name="connsiteX172" fmla="*/ 351609 w 1206260"/>
              <a:gd name="connsiteY172" fmla="*/ 1045464 h 1684262"/>
              <a:gd name="connsiteX173" fmla="*/ 382375 w 1206260"/>
              <a:gd name="connsiteY173" fmla="*/ 887825 h 1684262"/>
              <a:gd name="connsiteX174" fmla="*/ 351609 w 1206260"/>
              <a:gd name="connsiteY174" fmla="*/ 1045559 h 1684262"/>
              <a:gd name="connsiteX175" fmla="*/ 351609 w 1206260"/>
              <a:gd name="connsiteY175" fmla="*/ 1045464 h 1684262"/>
              <a:gd name="connsiteX176" fmla="*/ 420761 w 1206260"/>
              <a:gd name="connsiteY176" fmla="*/ 1018413 h 1684262"/>
              <a:gd name="connsiteX177" fmla="*/ 605260 w 1206260"/>
              <a:gd name="connsiteY177" fmla="*/ 1180338 h 1684262"/>
              <a:gd name="connsiteX178" fmla="*/ 420761 w 1206260"/>
              <a:gd name="connsiteY178" fmla="*/ 1018413 h 1684262"/>
              <a:gd name="connsiteX179" fmla="*/ 366944 w 1206260"/>
              <a:gd name="connsiteY179" fmla="*/ 1414272 h 1684262"/>
              <a:gd name="connsiteX180" fmla="*/ 597640 w 1206260"/>
              <a:gd name="connsiteY180" fmla="*/ 1460468 h 1684262"/>
              <a:gd name="connsiteX181" fmla="*/ 366944 w 1206260"/>
              <a:gd name="connsiteY181" fmla="*/ 1414463 h 1684262"/>
              <a:gd name="connsiteX182" fmla="*/ 366944 w 1206260"/>
              <a:gd name="connsiteY182" fmla="*/ 1414272 h 1684262"/>
              <a:gd name="connsiteX183" fmla="*/ 536108 w 1206260"/>
              <a:gd name="connsiteY183" fmla="*/ 1644968 h 1684262"/>
              <a:gd name="connsiteX184" fmla="*/ 498008 w 1206260"/>
              <a:gd name="connsiteY184" fmla="*/ 1625918 h 1684262"/>
              <a:gd name="connsiteX185" fmla="*/ 471148 w 1206260"/>
              <a:gd name="connsiteY185" fmla="*/ 1618202 h 1684262"/>
              <a:gd name="connsiteX186" fmla="*/ 471148 w 1206260"/>
              <a:gd name="connsiteY186" fmla="*/ 1664399 h 1684262"/>
              <a:gd name="connsiteX187" fmla="*/ 401901 w 1206260"/>
              <a:gd name="connsiteY187" fmla="*/ 1579817 h 1684262"/>
              <a:gd name="connsiteX188" fmla="*/ 536108 w 1206260"/>
              <a:gd name="connsiteY188" fmla="*/ 1645158 h 1684262"/>
              <a:gd name="connsiteX189" fmla="*/ 536108 w 1206260"/>
              <a:gd name="connsiteY189" fmla="*/ 1644968 h 1684262"/>
              <a:gd name="connsiteX190" fmla="*/ 616785 w 1206260"/>
              <a:gd name="connsiteY190" fmla="*/ 1564196 h 1684262"/>
              <a:gd name="connsiteX191" fmla="*/ 555349 w 1206260"/>
              <a:gd name="connsiteY191" fmla="*/ 1541145 h 1684262"/>
              <a:gd name="connsiteX192" fmla="*/ 638597 w 1206260"/>
              <a:gd name="connsiteY192" fmla="*/ 1493520 h 1684262"/>
              <a:gd name="connsiteX193" fmla="*/ 739848 w 1206260"/>
              <a:gd name="connsiteY193" fmla="*/ 1525715 h 1684262"/>
              <a:gd name="connsiteX194" fmla="*/ 616785 w 1206260"/>
              <a:gd name="connsiteY194" fmla="*/ 1564386 h 1684262"/>
              <a:gd name="connsiteX195" fmla="*/ 616785 w 1206260"/>
              <a:gd name="connsiteY195" fmla="*/ 1564196 h 1684262"/>
              <a:gd name="connsiteX196" fmla="*/ 752231 w 1206260"/>
              <a:gd name="connsiteY196" fmla="*/ 1664779 h 1684262"/>
              <a:gd name="connsiteX197" fmla="*/ 739658 w 1206260"/>
              <a:gd name="connsiteY197" fmla="*/ 1664779 h 1684262"/>
              <a:gd name="connsiteX198" fmla="*/ 731180 w 1206260"/>
              <a:gd name="connsiteY198" fmla="*/ 1664779 h 1684262"/>
              <a:gd name="connsiteX199" fmla="*/ 727561 w 1206260"/>
              <a:gd name="connsiteY199" fmla="*/ 1664779 h 1684262"/>
              <a:gd name="connsiteX200" fmla="*/ 713750 w 1206260"/>
              <a:gd name="connsiteY200" fmla="*/ 1666780 h 1684262"/>
              <a:gd name="connsiteX201" fmla="*/ 704225 w 1206260"/>
              <a:gd name="connsiteY201" fmla="*/ 1665256 h 1684262"/>
              <a:gd name="connsiteX202" fmla="*/ 705558 w 1206260"/>
              <a:gd name="connsiteY202" fmla="*/ 1667733 h 1684262"/>
              <a:gd name="connsiteX203" fmla="*/ 790045 w 1206260"/>
              <a:gd name="connsiteY203" fmla="*/ 1610106 h 1684262"/>
              <a:gd name="connsiteX204" fmla="*/ 752231 w 1206260"/>
              <a:gd name="connsiteY204" fmla="*/ 1664970 h 1684262"/>
              <a:gd name="connsiteX205" fmla="*/ 752231 w 1206260"/>
              <a:gd name="connsiteY205" fmla="*/ 1664779 h 1684262"/>
              <a:gd name="connsiteX206" fmla="*/ 857863 w 1206260"/>
              <a:gd name="connsiteY206" fmla="*/ 1591056 h 1684262"/>
              <a:gd name="connsiteX207" fmla="*/ 838813 w 1206260"/>
              <a:gd name="connsiteY207" fmla="*/ 1568958 h 1684262"/>
              <a:gd name="connsiteX208" fmla="*/ 836146 w 1206260"/>
              <a:gd name="connsiteY208" fmla="*/ 1564291 h 1684262"/>
              <a:gd name="connsiteX209" fmla="*/ 955179 w 1206260"/>
              <a:gd name="connsiteY209" fmla="*/ 1500720 h 1684262"/>
              <a:gd name="connsiteX210" fmla="*/ 1066493 w 1206260"/>
              <a:gd name="connsiteY210" fmla="*/ 1492065 h 1684262"/>
              <a:gd name="connsiteX211" fmla="*/ 857863 w 1206260"/>
              <a:gd name="connsiteY211" fmla="*/ 1591247 h 1684262"/>
              <a:gd name="connsiteX212" fmla="*/ 857863 w 1206260"/>
              <a:gd name="connsiteY212" fmla="*/ 1591056 h 1684262"/>
              <a:gd name="connsiteX213" fmla="*/ 1054979 w 1206260"/>
              <a:gd name="connsiteY213" fmla="*/ 1445037 h 1684262"/>
              <a:gd name="connsiteX214" fmla="*/ 916632 w 1206260"/>
              <a:gd name="connsiteY214" fmla="*/ 1468184 h 1684262"/>
              <a:gd name="connsiteX215" fmla="*/ 1028170 w 1206260"/>
              <a:gd name="connsiteY215" fmla="*/ 1445228 h 1684262"/>
              <a:gd name="connsiteX216" fmla="*/ 1054979 w 1206260"/>
              <a:gd name="connsiteY216" fmla="*/ 1445037 h 1684262"/>
              <a:gd name="connsiteX217" fmla="*/ 862816 w 1206260"/>
              <a:gd name="connsiteY217" fmla="*/ 1410462 h 1684262"/>
              <a:gd name="connsiteX218" fmla="*/ 647551 w 1206260"/>
              <a:gd name="connsiteY218" fmla="*/ 1448562 h 1684262"/>
              <a:gd name="connsiteX219" fmla="*/ 862816 w 1206260"/>
              <a:gd name="connsiteY219" fmla="*/ 1410653 h 1684262"/>
              <a:gd name="connsiteX220" fmla="*/ 862816 w 1206260"/>
              <a:gd name="connsiteY220" fmla="*/ 1410462 h 1684262"/>
              <a:gd name="connsiteX221" fmla="*/ 689842 w 1206260"/>
              <a:gd name="connsiteY221" fmla="*/ 1391412 h 1684262"/>
              <a:gd name="connsiteX222" fmla="*/ 924347 w 1206260"/>
              <a:gd name="connsiteY222" fmla="*/ 1306830 h 1684262"/>
              <a:gd name="connsiteX223" fmla="*/ 689842 w 1206260"/>
              <a:gd name="connsiteY223" fmla="*/ 1391412 h 1684262"/>
              <a:gd name="connsiteX224" fmla="*/ 1162663 w 1206260"/>
              <a:gd name="connsiteY224" fmla="*/ 1057085 h 1684262"/>
              <a:gd name="connsiteX225" fmla="*/ 1148756 w 1206260"/>
              <a:gd name="connsiteY225" fmla="*/ 1134428 h 1684262"/>
              <a:gd name="connsiteX226" fmla="*/ 1066841 w 1206260"/>
              <a:gd name="connsiteY226" fmla="*/ 1139762 h 1684262"/>
              <a:gd name="connsiteX227" fmla="*/ 1035790 w 1206260"/>
              <a:gd name="connsiteY227" fmla="*/ 1087755 h 1684262"/>
              <a:gd name="connsiteX228" fmla="*/ 1162663 w 1206260"/>
              <a:gd name="connsiteY228" fmla="*/ 1057085 h 1684262"/>
              <a:gd name="connsiteX229" fmla="*/ 987913 w 1206260"/>
              <a:gd name="connsiteY229" fmla="*/ 1181170 h 1684262"/>
              <a:gd name="connsiteX230" fmla="*/ 958923 w 1206260"/>
              <a:gd name="connsiteY230" fmla="*/ 1264444 h 1684262"/>
              <a:gd name="connsiteX231" fmla="*/ 905107 w 1206260"/>
              <a:gd name="connsiteY231" fmla="*/ 1118330 h 1684262"/>
              <a:gd name="connsiteX232" fmla="*/ 987913 w 1206260"/>
              <a:gd name="connsiteY232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8263 w 1206260"/>
              <a:gd name="connsiteY51" fmla="*/ 1308259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30559 w 1206260"/>
              <a:gd name="connsiteY58" fmla="*/ 1484376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67759 w 1206260"/>
              <a:gd name="connsiteY51" fmla="*/ 1325319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30559 w 1206260"/>
              <a:gd name="connsiteY58" fmla="*/ 1484376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29880 w 1206260"/>
              <a:gd name="connsiteY51" fmla="*/ 1312259 h 1684262"/>
              <a:gd name="connsiteX52" fmla="*/ 146155 w 1206260"/>
              <a:gd name="connsiteY52" fmla="*/ 1230344 h 1684262"/>
              <a:gd name="connsiteX53" fmla="*/ 115389 w 1206260"/>
              <a:gd name="connsiteY53" fmla="*/ 1430369 h 1684262"/>
              <a:gd name="connsiteX54" fmla="*/ 349799 w 1206260"/>
              <a:gd name="connsiteY54" fmla="*/ 1480280 h 1684262"/>
              <a:gd name="connsiteX55" fmla="*/ 299507 w 1206260"/>
              <a:gd name="connsiteY55" fmla="*/ 1464659 h 1684262"/>
              <a:gd name="connsiteX56" fmla="*/ 321034 w 1206260"/>
              <a:gd name="connsiteY56" fmla="*/ 1477042 h 1684262"/>
              <a:gd name="connsiteX57" fmla="*/ 330559 w 1206260"/>
              <a:gd name="connsiteY57" fmla="*/ 1484376 h 1684262"/>
              <a:gd name="connsiteX58" fmla="*/ 388280 w 1206260"/>
              <a:gd name="connsiteY58" fmla="*/ 1545717 h 1684262"/>
              <a:gd name="connsiteX59" fmla="*/ 348847 w 1206260"/>
              <a:gd name="connsiteY59" fmla="*/ 1542479 h 1684262"/>
              <a:gd name="connsiteX60" fmla="*/ 255883 w 1206260"/>
              <a:gd name="connsiteY60" fmla="*/ 1502664 h 1684262"/>
              <a:gd name="connsiteX61" fmla="*/ 255883 w 1206260"/>
              <a:gd name="connsiteY61" fmla="*/ 1502664 h 1684262"/>
              <a:gd name="connsiteX62" fmla="*/ 239976 w 1206260"/>
              <a:gd name="connsiteY62" fmla="*/ 1484281 h 1684262"/>
              <a:gd name="connsiteX63" fmla="*/ 203495 w 1206260"/>
              <a:gd name="connsiteY63" fmla="*/ 1484281 h 1684262"/>
              <a:gd name="connsiteX64" fmla="*/ 187303 w 1206260"/>
              <a:gd name="connsiteY64" fmla="*/ 1499140 h 1684262"/>
              <a:gd name="connsiteX65" fmla="*/ 490674 w 1206260"/>
              <a:gd name="connsiteY65" fmla="*/ 1673352 h 1684262"/>
              <a:gd name="connsiteX66" fmla="*/ 757374 w 1206260"/>
              <a:gd name="connsiteY66" fmla="*/ 1682401 h 1684262"/>
              <a:gd name="connsiteX67" fmla="*/ 988070 w 1206260"/>
              <a:gd name="connsiteY67" fmla="*/ 1594485 h 1684262"/>
              <a:gd name="connsiteX68" fmla="*/ 1152566 w 1206260"/>
              <a:gd name="connsiteY68" fmla="*/ 1394460 h 1684262"/>
              <a:gd name="connsiteX69" fmla="*/ 918822 w 1206260"/>
              <a:gd name="connsiteY69" fmla="*/ 1363507 h 1684262"/>
              <a:gd name="connsiteX70" fmla="*/ 802904 w 1206260"/>
              <a:gd name="connsiteY70" fmla="*/ 1350454 h 1684262"/>
              <a:gd name="connsiteX71" fmla="*/ 841956 w 1206260"/>
              <a:gd name="connsiteY71" fmla="*/ 1326547 h 1684262"/>
              <a:gd name="connsiteX72" fmla="*/ 1018286 w 1206260"/>
              <a:gd name="connsiteY72" fmla="*/ 1315425 h 1684262"/>
              <a:gd name="connsiteX73" fmla="*/ 980354 w 1206260"/>
              <a:gd name="connsiteY73" fmla="*/ 1268921 h 1684262"/>
              <a:gd name="connsiteX74" fmla="*/ 1091488 w 1206260"/>
              <a:gd name="connsiteY74" fmla="*/ 1221043 h 1684262"/>
              <a:gd name="connsiteX75" fmla="*/ 911203 w 1206260"/>
              <a:gd name="connsiteY75" fmla="*/ 1022890 h 1684262"/>
              <a:gd name="connsiteX76" fmla="*/ 1193429 w 1206260"/>
              <a:gd name="connsiteY76" fmla="*/ 899446 h 1684262"/>
              <a:gd name="connsiteX77" fmla="*/ 759089 w 1206260"/>
              <a:gd name="connsiteY77" fmla="*/ 61246 h 1684262"/>
              <a:gd name="connsiteX78" fmla="*/ 720989 w 1206260"/>
              <a:gd name="connsiteY78" fmla="*/ 145828 h 1684262"/>
              <a:gd name="connsiteX79" fmla="*/ 759089 w 1206260"/>
              <a:gd name="connsiteY79" fmla="*/ 61436 h 1684262"/>
              <a:gd name="connsiteX80" fmla="*/ 759089 w 1206260"/>
              <a:gd name="connsiteY80" fmla="*/ 61246 h 1684262"/>
              <a:gd name="connsiteX81" fmla="*/ 363611 w 1206260"/>
              <a:gd name="connsiteY81" fmla="*/ 545783 h 1684262"/>
              <a:gd name="connsiteX82" fmla="*/ 348275 w 1206260"/>
              <a:gd name="connsiteY82" fmla="*/ 553498 h 1684262"/>
              <a:gd name="connsiteX83" fmla="*/ 363611 w 1206260"/>
              <a:gd name="connsiteY83" fmla="*/ 545783 h 1684262"/>
              <a:gd name="connsiteX84" fmla="*/ 232451 w 1206260"/>
              <a:gd name="connsiteY84" fmla="*/ 523113 h 1684262"/>
              <a:gd name="connsiteX85" fmla="*/ 254694 w 1206260"/>
              <a:gd name="connsiteY85" fmla="*/ 664096 h 1684262"/>
              <a:gd name="connsiteX86" fmla="*/ 232451 w 1206260"/>
              <a:gd name="connsiteY86" fmla="*/ 523113 h 1684262"/>
              <a:gd name="connsiteX87" fmla="*/ 340084 w 1206260"/>
              <a:gd name="connsiteY87" fmla="*/ 692277 h 1684262"/>
              <a:gd name="connsiteX88" fmla="*/ 470767 w 1206260"/>
              <a:gd name="connsiteY88" fmla="*/ 684562 h 1684262"/>
              <a:gd name="connsiteX89" fmla="*/ 340084 w 1206260"/>
              <a:gd name="connsiteY89" fmla="*/ 691896 h 1684262"/>
              <a:gd name="connsiteX90" fmla="*/ 340084 w 1206260"/>
              <a:gd name="connsiteY90" fmla="*/ 692277 h 1684262"/>
              <a:gd name="connsiteX91" fmla="*/ 382375 w 1206260"/>
              <a:gd name="connsiteY91" fmla="*/ 615410 h 1684262"/>
              <a:gd name="connsiteX92" fmla="*/ 516868 w 1206260"/>
              <a:gd name="connsiteY92" fmla="*/ 688372 h 1684262"/>
              <a:gd name="connsiteX93" fmla="*/ 382661 w 1206260"/>
              <a:gd name="connsiteY93" fmla="*/ 615029 h 1684262"/>
              <a:gd name="connsiteX94" fmla="*/ 382375 w 1206260"/>
              <a:gd name="connsiteY94" fmla="*/ 615410 h 1684262"/>
              <a:gd name="connsiteX95" fmla="*/ 201400 w 1206260"/>
              <a:gd name="connsiteY95" fmla="*/ 907542 h 1684262"/>
              <a:gd name="connsiteX96" fmla="*/ 163300 w 1206260"/>
              <a:gd name="connsiteY96" fmla="*/ 838295 h 1684262"/>
              <a:gd name="connsiteX97" fmla="*/ 201686 w 1206260"/>
              <a:gd name="connsiteY97" fmla="*/ 907161 h 1684262"/>
              <a:gd name="connsiteX98" fmla="*/ 201400 w 1206260"/>
              <a:gd name="connsiteY98" fmla="*/ 907542 h 1684262"/>
              <a:gd name="connsiteX99" fmla="*/ 97811 w 1206260"/>
              <a:gd name="connsiteY99" fmla="*/ 1285557 h 1684262"/>
              <a:gd name="connsiteX100" fmla="*/ 123279 w 1206260"/>
              <a:gd name="connsiteY100" fmla="*/ 1264178 h 1684262"/>
              <a:gd name="connsiteX101" fmla="*/ 231975 w 1206260"/>
              <a:gd name="connsiteY101" fmla="*/ 1341501 h 1684262"/>
              <a:gd name="connsiteX102" fmla="*/ 97811 w 1206260"/>
              <a:gd name="connsiteY102" fmla="*/ 1285557 h 1684262"/>
              <a:gd name="connsiteX103" fmla="*/ 232928 w 1206260"/>
              <a:gd name="connsiteY103" fmla="*/ 1376077 h 1684262"/>
              <a:gd name="connsiteX104" fmla="*/ 279029 w 1206260"/>
              <a:gd name="connsiteY104" fmla="*/ 1379887 h 1684262"/>
              <a:gd name="connsiteX105" fmla="*/ 232451 w 1206260"/>
              <a:gd name="connsiteY105" fmla="*/ 1376077 h 1684262"/>
              <a:gd name="connsiteX106" fmla="*/ 232928 w 1206260"/>
              <a:gd name="connsiteY106" fmla="*/ 1376077 h 1684262"/>
              <a:gd name="connsiteX107" fmla="*/ 856244 w 1206260"/>
              <a:gd name="connsiteY107" fmla="*/ 715613 h 1684262"/>
              <a:gd name="connsiteX108" fmla="*/ 817635 w 1206260"/>
              <a:gd name="connsiteY108" fmla="*/ 708913 h 1684262"/>
              <a:gd name="connsiteX109" fmla="*/ 721084 w 1206260"/>
              <a:gd name="connsiteY109" fmla="*/ 657225 h 1684262"/>
              <a:gd name="connsiteX110" fmla="*/ 855767 w 1206260"/>
              <a:gd name="connsiteY110" fmla="*/ 715613 h 1684262"/>
              <a:gd name="connsiteX111" fmla="*/ 856244 w 1206260"/>
              <a:gd name="connsiteY111" fmla="*/ 715613 h 1684262"/>
              <a:gd name="connsiteX112" fmla="*/ 663458 w 1206260"/>
              <a:gd name="connsiteY112" fmla="*/ 722662 h 1684262"/>
              <a:gd name="connsiteX113" fmla="*/ 644408 w 1206260"/>
              <a:gd name="connsiteY113" fmla="*/ 807149 h 1684262"/>
              <a:gd name="connsiteX114" fmla="*/ 662981 w 1206260"/>
              <a:gd name="connsiteY114" fmla="*/ 723138 h 1684262"/>
              <a:gd name="connsiteX115" fmla="*/ 663458 w 1206260"/>
              <a:gd name="connsiteY115" fmla="*/ 722662 h 1684262"/>
              <a:gd name="connsiteX116" fmla="*/ 628882 w 1206260"/>
              <a:gd name="connsiteY116" fmla="*/ 753332 h 1684262"/>
              <a:gd name="connsiteX117" fmla="*/ 655742 w 1206260"/>
              <a:gd name="connsiteY117" fmla="*/ 726472 h 1684262"/>
              <a:gd name="connsiteX118" fmla="*/ 628406 w 1206260"/>
              <a:gd name="connsiteY118" fmla="*/ 753332 h 1684262"/>
              <a:gd name="connsiteX119" fmla="*/ 628882 w 1206260"/>
              <a:gd name="connsiteY119" fmla="*/ 753332 h 1684262"/>
              <a:gd name="connsiteX120" fmla="*/ 771090 w 1206260"/>
              <a:gd name="connsiteY120" fmla="*/ 757237 h 1684262"/>
              <a:gd name="connsiteX121" fmla="*/ 690318 w 1206260"/>
              <a:gd name="connsiteY121" fmla="*/ 822579 h 1684262"/>
              <a:gd name="connsiteX122" fmla="*/ 770614 w 1206260"/>
              <a:gd name="connsiteY122" fmla="*/ 757237 h 1684262"/>
              <a:gd name="connsiteX123" fmla="*/ 771090 w 1206260"/>
              <a:gd name="connsiteY123" fmla="*/ 757237 h 1684262"/>
              <a:gd name="connsiteX124" fmla="*/ 759565 w 1206260"/>
              <a:gd name="connsiteY124" fmla="*/ 538162 h 1684262"/>
              <a:gd name="connsiteX125" fmla="*/ 851767 w 1206260"/>
              <a:gd name="connsiteY125" fmla="*/ 480536 h 1684262"/>
              <a:gd name="connsiteX126" fmla="*/ 759089 w 1206260"/>
              <a:gd name="connsiteY126" fmla="*/ 538067 h 1684262"/>
              <a:gd name="connsiteX127" fmla="*/ 759565 w 1206260"/>
              <a:gd name="connsiteY127" fmla="*/ 538162 h 1684262"/>
              <a:gd name="connsiteX128" fmla="*/ 877961 w 1206260"/>
              <a:gd name="connsiteY128" fmla="*/ 342138 h 1684262"/>
              <a:gd name="connsiteX129" fmla="*/ 812619 w 1206260"/>
              <a:gd name="connsiteY129" fmla="*/ 442055 h 1684262"/>
              <a:gd name="connsiteX130" fmla="*/ 877961 w 1206260"/>
              <a:gd name="connsiteY130" fmla="*/ 342138 h 1684262"/>
              <a:gd name="connsiteX131" fmla="*/ 681841 w 1206260"/>
              <a:gd name="connsiteY131" fmla="*/ 323088 h 1684262"/>
              <a:gd name="connsiteX132" fmla="*/ 758803 w 1206260"/>
              <a:gd name="connsiteY132" fmla="*/ 430816 h 1684262"/>
              <a:gd name="connsiteX133" fmla="*/ 643455 w 1206260"/>
              <a:gd name="connsiteY133" fmla="*/ 396145 h 1684262"/>
              <a:gd name="connsiteX134" fmla="*/ 639550 w 1206260"/>
              <a:gd name="connsiteY134" fmla="*/ 438436 h 1684262"/>
              <a:gd name="connsiteX135" fmla="*/ 682127 w 1206260"/>
              <a:gd name="connsiteY135" fmla="*/ 323088 h 1684262"/>
              <a:gd name="connsiteX136" fmla="*/ 681841 w 1206260"/>
              <a:gd name="connsiteY136" fmla="*/ 323088 h 1684262"/>
              <a:gd name="connsiteX137" fmla="*/ 351323 w 1206260"/>
              <a:gd name="connsiteY137" fmla="*/ 219361 h 1684262"/>
              <a:gd name="connsiteX138" fmla="*/ 383994 w 1206260"/>
              <a:gd name="connsiteY138" fmla="*/ 183070 h 1684262"/>
              <a:gd name="connsiteX139" fmla="*/ 403711 w 1206260"/>
              <a:gd name="connsiteY139" fmla="*/ 175069 h 1684262"/>
              <a:gd name="connsiteX140" fmla="*/ 411331 w 1206260"/>
              <a:gd name="connsiteY140" fmla="*/ 176117 h 1684262"/>
              <a:gd name="connsiteX141" fmla="*/ 569351 w 1206260"/>
              <a:gd name="connsiteY141" fmla="*/ 242792 h 1684262"/>
              <a:gd name="connsiteX142" fmla="*/ 569922 w 1206260"/>
              <a:gd name="connsiteY142" fmla="*/ 242792 h 1684262"/>
              <a:gd name="connsiteX143" fmla="*/ 558873 w 1206260"/>
              <a:gd name="connsiteY143" fmla="*/ 299942 h 1684262"/>
              <a:gd name="connsiteX144" fmla="*/ 351609 w 1206260"/>
              <a:gd name="connsiteY144" fmla="*/ 219075 h 1684262"/>
              <a:gd name="connsiteX145" fmla="*/ 351323 w 1206260"/>
              <a:gd name="connsiteY145" fmla="*/ 219361 h 1684262"/>
              <a:gd name="connsiteX146" fmla="*/ 470767 w 1206260"/>
              <a:gd name="connsiteY146" fmla="*/ 361188 h 1684262"/>
              <a:gd name="connsiteX147" fmla="*/ 566874 w 1206260"/>
              <a:gd name="connsiteY147" fmla="*/ 503396 h 1684262"/>
              <a:gd name="connsiteX148" fmla="*/ 470767 w 1206260"/>
              <a:gd name="connsiteY148" fmla="*/ 361188 h 1684262"/>
              <a:gd name="connsiteX149" fmla="*/ 632216 w 1206260"/>
              <a:gd name="connsiteY149" fmla="*/ 453485 h 1684262"/>
              <a:gd name="connsiteX150" fmla="*/ 699367 w 1206260"/>
              <a:gd name="connsiteY150" fmla="*/ 515112 h 1684262"/>
              <a:gd name="connsiteX151" fmla="*/ 759089 w 1206260"/>
              <a:gd name="connsiteY151" fmla="*/ 438055 h 1684262"/>
              <a:gd name="connsiteX152" fmla="*/ 678317 w 1206260"/>
              <a:gd name="connsiteY152" fmla="*/ 611029 h 1684262"/>
              <a:gd name="connsiteX153" fmla="*/ 640217 w 1206260"/>
              <a:gd name="connsiteY153" fmla="*/ 587978 h 1684262"/>
              <a:gd name="connsiteX154" fmla="*/ 632216 w 1206260"/>
              <a:gd name="connsiteY154" fmla="*/ 453581 h 1684262"/>
              <a:gd name="connsiteX155" fmla="*/ 632216 w 1206260"/>
              <a:gd name="connsiteY155" fmla="*/ 453485 h 1684262"/>
              <a:gd name="connsiteX156" fmla="*/ 686032 w 1206260"/>
              <a:gd name="connsiteY156" fmla="*/ 837819 h 1684262"/>
              <a:gd name="connsiteX157" fmla="*/ 628310 w 1206260"/>
              <a:gd name="connsiteY157" fmla="*/ 930116 h 1684262"/>
              <a:gd name="connsiteX158" fmla="*/ 686032 w 1206260"/>
              <a:gd name="connsiteY158" fmla="*/ 837914 h 1684262"/>
              <a:gd name="connsiteX159" fmla="*/ 686032 w 1206260"/>
              <a:gd name="connsiteY159" fmla="*/ 837819 h 1684262"/>
              <a:gd name="connsiteX160" fmla="*/ 743658 w 1206260"/>
              <a:gd name="connsiteY160" fmla="*/ 1291400 h 1684262"/>
              <a:gd name="connsiteX161" fmla="*/ 547634 w 1206260"/>
              <a:gd name="connsiteY161" fmla="*/ 1206818 h 1684262"/>
              <a:gd name="connsiteX162" fmla="*/ 573446 w 1206260"/>
              <a:gd name="connsiteY162" fmla="*/ 1222439 h 1684262"/>
              <a:gd name="connsiteX163" fmla="*/ 603450 w 1206260"/>
              <a:gd name="connsiteY163" fmla="*/ 1227487 h 1684262"/>
              <a:gd name="connsiteX164" fmla="*/ 743658 w 1206260"/>
              <a:gd name="connsiteY164" fmla="*/ 1291495 h 1684262"/>
              <a:gd name="connsiteX165" fmla="*/ 743658 w 1206260"/>
              <a:gd name="connsiteY165" fmla="*/ 1291400 h 1684262"/>
              <a:gd name="connsiteX166" fmla="*/ 578399 w 1206260"/>
              <a:gd name="connsiteY166" fmla="*/ 945452 h 1684262"/>
              <a:gd name="connsiteX167" fmla="*/ 689842 w 1206260"/>
              <a:gd name="connsiteY167" fmla="*/ 1122236 h 1684262"/>
              <a:gd name="connsiteX168" fmla="*/ 578399 w 1206260"/>
              <a:gd name="connsiteY168" fmla="*/ 945547 h 1684262"/>
              <a:gd name="connsiteX169" fmla="*/ 578399 w 1206260"/>
              <a:gd name="connsiteY169" fmla="*/ 945452 h 1684262"/>
              <a:gd name="connsiteX170" fmla="*/ 351609 w 1206260"/>
              <a:gd name="connsiteY170" fmla="*/ 1045464 h 1684262"/>
              <a:gd name="connsiteX171" fmla="*/ 382375 w 1206260"/>
              <a:gd name="connsiteY171" fmla="*/ 887825 h 1684262"/>
              <a:gd name="connsiteX172" fmla="*/ 351609 w 1206260"/>
              <a:gd name="connsiteY172" fmla="*/ 1045559 h 1684262"/>
              <a:gd name="connsiteX173" fmla="*/ 351609 w 1206260"/>
              <a:gd name="connsiteY173" fmla="*/ 1045464 h 1684262"/>
              <a:gd name="connsiteX174" fmla="*/ 420761 w 1206260"/>
              <a:gd name="connsiteY174" fmla="*/ 1018413 h 1684262"/>
              <a:gd name="connsiteX175" fmla="*/ 605260 w 1206260"/>
              <a:gd name="connsiteY175" fmla="*/ 1180338 h 1684262"/>
              <a:gd name="connsiteX176" fmla="*/ 420761 w 1206260"/>
              <a:gd name="connsiteY176" fmla="*/ 1018413 h 1684262"/>
              <a:gd name="connsiteX177" fmla="*/ 366944 w 1206260"/>
              <a:gd name="connsiteY177" fmla="*/ 1414272 h 1684262"/>
              <a:gd name="connsiteX178" fmla="*/ 597640 w 1206260"/>
              <a:gd name="connsiteY178" fmla="*/ 1460468 h 1684262"/>
              <a:gd name="connsiteX179" fmla="*/ 366944 w 1206260"/>
              <a:gd name="connsiteY179" fmla="*/ 1414463 h 1684262"/>
              <a:gd name="connsiteX180" fmla="*/ 366944 w 1206260"/>
              <a:gd name="connsiteY180" fmla="*/ 1414272 h 1684262"/>
              <a:gd name="connsiteX181" fmla="*/ 536108 w 1206260"/>
              <a:gd name="connsiteY181" fmla="*/ 1644968 h 1684262"/>
              <a:gd name="connsiteX182" fmla="*/ 498008 w 1206260"/>
              <a:gd name="connsiteY182" fmla="*/ 1625918 h 1684262"/>
              <a:gd name="connsiteX183" fmla="*/ 471148 w 1206260"/>
              <a:gd name="connsiteY183" fmla="*/ 1618202 h 1684262"/>
              <a:gd name="connsiteX184" fmla="*/ 471148 w 1206260"/>
              <a:gd name="connsiteY184" fmla="*/ 1664399 h 1684262"/>
              <a:gd name="connsiteX185" fmla="*/ 401901 w 1206260"/>
              <a:gd name="connsiteY185" fmla="*/ 1579817 h 1684262"/>
              <a:gd name="connsiteX186" fmla="*/ 536108 w 1206260"/>
              <a:gd name="connsiteY186" fmla="*/ 1645158 h 1684262"/>
              <a:gd name="connsiteX187" fmla="*/ 536108 w 1206260"/>
              <a:gd name="connsiteY187" fmla="*/ 1644968 h 1684262"/>
              <a:gd name="connsiteX188" fmla="*/ 616785 w 1206260"/>
              <a:gd name="connsiteY188" fmla="*/ 1564196 h 1684262"/>
              <a:gd name="connsiteX189" fmla="*/ 555349 w 1206260"/>
              <a:gd name="connsiteY189" fmla="*/ 1541145 h 1684262"/>
              <a:gd name="connsiteX190" fmla="*/ 638597 w 1206260"/>
              <a:gd name="connsiteY190" fmla="*/ 1493520 h 1684262"/>
              <a:gd name="connsiteX191" fmla="*/ 739848 w 1206260"/>
              <a:gd name="connsiteY191" fmla="*/ 1525715 h 1684262"/>
              <a:gd name="connsiteX192" fmla="*/ 616785 w 1206260"/>
              <a:gd name="connsiteY192" fmla="*/ 1564386 h 1684262"/>
              <a:gd name="connsiteX193" fmla="*/ 616785 w 1206260"/>
              <a:gd name="connsiteY193" fmla="*/ 1564196 h 1684262"/>
              <a:gd name="connsiteX194" fmla="*/ 752231 w 1206260"/>
              <a:gd name="connsiteY194" fmla="*/ 1664779 h 1684262"/>
              <a:gd name="connsiteX195" fmla="*/ 739658 w 1206260"/>
              <a:gd name="connsiteY195" fmla="*/ 1664779 h 1684262"/>
              <a:gd name="connsiteX196" fmla="*/ 731180 w 1206260"/>
              <a:gd name="connsiteY196" fmla="*/ 1664779 h 1684262"/>
              <a:gd name="connsiteX197" fmla="*/ 727561 w 1206260"/>
              <a:gd name="connsiteY197" fmla="*/ 1664779 h 1684262"/>
              <a:gd name="connsiteX198" fmla="*/ 713750 w 1206260"/>
              <a:gd name="connsiteY198" fmla="*/ 1666780 h 1684262"/>
              <a:gd name="connsiteX199" fmla="*/ 704225 w 1206260"/>
              <a:gd name="connsiteY199" fmla="*/ 1665256 h 1684262"/>
              <a:gd name="connsiteX200" fmla="*/ 705558 w 1206260"/>
              <a:gd name="connsiteY200" fmla="*/ 1667733 h 1684262"/>
              <a:gd name="connsiteX201" fmla="*/ 790045 w 1206260"/>
              <a:gd name="connsiteY201" fmla="*/ 1610106 h 1684262"/>
              <a:gd name="connsiteX202" fmla="*/ 752231 w 1206260"/>
              <a:gd name="connsiteY202" fmla="*/ 1664970 h 1684262"/>
              <a:gd name="connsiteX203" fmla="*/ 752231 w 1206260"/>
              <a:gd name="connsiteY203" fmla="*/ 1664779 h 1684262"/>
              <a:gd name="connsiteX204" fmla="*/ 857863 w 1206260"/>
              <a:gd name="connsiteY204" fmla="*/ 1591056 h 1684262"/>
              <a:gd name="connsiteX205" fmla="*/ 838813 w 1206260"/>
              <a:gd name="connsiteY205" fmla="*/ 1568958 h 1684262"/>
              <a:gd name="connsiteX206" fmla="*/ 836146 w 1206260"/>
              <a:gd name="connsiteY206" fmla="*/ 1564291 h 1684262"/>
              <a:gd name="connsiteX207" fmla="*/ 955179 w 1206260"/>
              <a:gd name="connsiteY207" fmla="*/ 1500720 h 1684262"/>
              <a:gd name="connsiteX208" fmla="*/ 1066493 w 1206260"/>
              <a:gd name="connsiteY208" fmla="*/ 1492065 h 1684262"/>
              <a:gd name="connsiteX209" fmla="*/ 857863 w 1206260"/>
              <a:gd name="connsiteY209" fmla="*/ 1591247 h 1684262"/>
              <a:gd name="connsiteX210" fmla="*/ 857863 w 1206260"/>
              <a:gd name="connsiteY210" fmla="*/ 1591056 h 1684262"/>
              <a:gd name="connsiteX211" fmla="*/ 1054979 w 1206260"/>
              <a:gd name="connsiteY211" fmla="*/ 1445037 h 1684262"/>
              <a:gd name="connsiteX212" fmla="*/ 916632 w 1206260"/>
              <a:gd name="connsiteY212" fmla="*/ 1468184 h 1684262"/>
              <a:gd name="connsiteX213" fmla="*/ 1028170 w 1206260"/>
              <a:gd name="connsiteY213" fmla="*/ 1445228 h 1684262"/>
              <a:gd name="connsiteX214" fmla="*/ 1054979 w 1206260"/>
              <a:gd name="connsiteY214" fmla="*/ 1445037 h 1684262"/>
              <a:gd name="connsiteX215" fmla="*/ 862816 w 1206260"/>
              <a:gd name="connsiteY215" fmla="*/ 1410462 h 1684262"/>
              <a:gd name="connsiteX216" fmla="*/ 647551 w 1206260"/>
              <a:gd name="connsiteY216" fmla="*/ 1448562 h 1684262"/>
              <a:gd name="connsiteX217" fmla="*/ 862816 w 1206260"/>
              <a:gd name="connsiteY217" fmla="*/ 1410653 h 1684262"/>
              <a:gd name="connsiteX218" fmla="*/ 862816 w 1206260"/>
              <a:gd name="connsiteY218" fmla="*/ 1410462 h 1684262"/>
              <a:gd name="connsiteX219" fmla="*/ 689842 w 1206260"/>
              <a:gd name="connsiteY219" fmla="*/ 1391412 h 1684262"/>
              <a:gd name="connsiteX220" fmla="*/ 924347 w 1206260"/>
              <a:gd name="connsiteY220" fmla="*/ 1306830 h 1684262"/>
              <a:gd name="connsiteX221" fmla="*/ 689842 w 1206260"/>
              <a:gd name="connsiteY221" fmla="*/ 1391412 h 1684262"/>
              <a:gd name="connsiteX222" fmla="*/ 1162663 w 1206260"/>
              <a:gd name="connsiteY222" fmla="*/ 1057085 h 1684262"/>
              <a:gd name="connsiteX223" fmla="*/ 1148756 w 1206260"/>
              <a:gd name="connsiteY223" fmla="*/ 1134428 h 1684262"/>
              <a:gd name="connsiteX224" fmla="*/ 1066841 w 1206260"/>
              <a:gd name="connsiteY224" fmla="*/ 1139762 h 1684262"/>
              <a:gd name="connsiteX225" fmla="*/ 1035790 w 1206260"/>
              <a:gd name="connsiteY225" fmla="*/ 1087755 h 1684262"/>
              <a:gd name="connsiteX226" fmla="*/ 1162663 w 1206260"/>
              <a:gd name="connsiteY226" fmla="*/ 1057085 h 1684262"/>
              <a:gd name="connsiteX227" fmla="*/ 987913 w 1206260"/>
              <a:gd name="connsiteY227" fmla="*/ 1181170 h 1684262"/>
              <a:gd name="connsiteX228" fmla="*/ 958923 w 1206260"/>
              <a:gd name="connsiteY228" fmla="*/ 1264444 h 1684262"/>
              <a:gd name="connsiteX229" fmla="*/ 905107 w 1206260"/>
              <a:gd name="connsiteY229" fmla="*/ 1118330 h 1684262"/>
              <a:gd name="connsiteX230" fmla="*/ 987913 w 1206260"/>
              <a:gd name="connsiteY230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30559 w 1206260"/>
              <a:gd name="connsiteY58" fmla="*/ 1484376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18374 w 1206260"/>
              <a:gd name="connsiteY58" fmla="*/ 1496562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18374 w 1206260"/>
              <a:gd name="connsiteY57" fmla="*/ 1496562 h 1684262"/>
              <a:gd name="connsiteX58" fmla="*/ 388280 w 1206260"/>
              <a:gd name="connsiteY58" fmla="*/ 1545717 h 1684262"/>
              <a:gd name="connsiteX59" fmla="*/ 348847 w 1206260"/>
              <a:gd name="connsiteY59" fmla="*/ 1542479 h 1684262"/>
              <a:gd name="connsiteX60" fmla="*/ 255883 w 1206260"/>
              <a:gd name="connsiteY60" fmla="*/ 1502664 h 1684262"/>
              <a:gd name="connsiteX61" fmla="*/ 255883 w 1206260"/>
              <a:gd name="connsiteY61" fmla="*/ 1502664 h 1684262"/>
              <a:gd name="connsiteX62" fmla="*/ 239976 w 1206260"/>
              <a:gd name="connsiteY62" fmla="*/ 1484281 h 1684262"/>
              <a:gd name="connsiteX63" fmla="*/ 203495 w 1206260"/>
              <a:gd name="connsiteY63" fmla="*/ 1484281 h 1684262"/>
              <a:gd name="connsiteX64" fmla="*/ 187303 w 1206260"/>
              <a:gd name="connsiteY64" fmla="*/ 1499140 h 1684262"/>
              <a:gd name="connsiteX65" fmla="*/ 490674 w 1206260"/>
              <a:gd name="connsiteY65" fmla="*/ 1673352 h 1684262"/>
              <a:gd name="connsiteX66" fmla="*/ 757374 w 1206260"/>
              <a:gd name="connsiteY66" fmla="*/ 1682401 h 1684262"/>
              <a:gd name="connsiteX67" fmla="*/ 988070 w 1206260"/>
              <a:gd name="connsiteY67" fmla="*/ 1594485 h 1684262"/>
              <a:gd name="connsiteX68" fmla="*/ 1152566 w 1206260"/>
              <a:gd name="connsiteY68" fmla="*/ 1394460 h 1684262"/>
              <a:gd name="connsiteX69" fmla="*/ 918822 w 1206260"/>
              <a:gd name="connsiteY69" fmla="*/ 1363507 h 1684262"/>
              <a:gd name="connsiteX70" fmla="*/ 802904 w 1206260"/>
              <a:gd name="connsiteY70" fmla="*/ 1350454 h 1684262"/>
              <a:gd name="connsiteX71" fmla="*/ 841956 w 1206260"/>
              <a:gd name="connsiteY71" fmla="*/ 1326547 h 1684262"/>
              <a:gd name="connsiteX72" fmla="*/ 1018286 w 1206260"/>
              <a:gd name="connsiteY72" fmla="*/ 1315425 h 1684262"/>
              <a:gd name="connsiteX73" fmla="*/ 980354 w 1206260"/>
              <a:gd name="connsiteY73" fmla="*/ 1268921 h 1684262"/>
              <a:gd name="connsiteX74" fmla="*/ 1091488 w 1206260"/>
              <a:gd name="connsiteY74" fmla="*/ 1221043 h 1684262"/>
              <a:gd name="connsiteX75" fmla="*/ 911203 w 1206260"/>
              <a:gd name="connsiteY75" fmla="*/ 1022890 h 1684262"/>
              <a:gd name="connsiteX76" fmla="*/ 1193429 w 1206260"/>
              <a:gd name="connsiteY76" fmla="*/ 899446 h 1684262"/>
              <a:gd name="connsiteX77" fmla="*/ 759089 w 1206260"/>
              <a:gd name="connsiteY77" fmla="*/ 61246 h 1684262"/>
              <a:gd name="connsiteX78" fmla="*/ 720989 w 1206260"/>
              <a:gd name="connsiteY78" fmla="*/ 145828 h 1684262"/>
              <a:gd name="connsiteX79" fmla="*/ 759089 w 1206260"/>
              <a:gd name="connsiteY79" fmla="*/ 61436 h 1684262"/>
              <a:gd name="connsiteX80" fmla="*/ 759089 w 1206260"/>
              <a:gd name="connsiteY80" fmla="*/ 61246 h 1684262"/>
              <a:gd name="connsiteX81" fmla="*/ 363611 w 1206260"/>
              <a:gd name="connsiteY81" fmla="*/ 545783 h 1684262"/>
              <a:gd name="connsiteX82" fmla="*/ 348275 w 1206260"/>
              <a:gd name="connsiteY82" fmla="*/ 553498 h 1684262"/>
              <a:gd name="connsiteX83" fmla="*/ 363611 w 1206260"/>
              <a:gd name="connsiteY83" fmla="*/ 545783 h 1684262"/>
              <a:gd name="connsiteX84" fmla="*/ 232451 w 1206260"/>
              <a:gd name="connsiteY84" fmla="*/ 523113 h 1684262"/>
              <a:gd name="connsiteX85" fmla="*/ 254694 w 1206260"/>
              <a:gd name="connsiteY85" fmla="*/ 664096 h 1684262"/>
              <a:gd name="connsiteX86" fmla="*/ 232451 w 1206260"/>
              <a:gd name="connsiteY86" fmla="*/ 523113 h 1684262"/>
              <a:gd name="connsiteX87" fmla="*/ 340084 w 1206260"/>
              <a:gd name="connsiteY87" fmla="*/ 692277 h 1684262"/>
              <a:gd name="connsiteX88" fmla="*/ 470767 w 1206260"/>
              <a:gd name="connsiteY88" fmla="*/ 684562 h 1684262"/>
              <a:gd name="connsiteX89" fmla="*/ 340084 w 1206260"/>
              <a:gd name="connsiteY89" fmla="*/ 691896 h 1684262"/>
              <a:gd name="connsiteX90" fmla="*/ 340084 w 1206260"/>
              <a:gd name="connsiteY90" fmla="*/ 692277 h 1684262"/>
              <a:gd name="connsiteX91" fmla="*/ 382375 w 1206260"/>
              <a:gd name="connsiteY91" fmla="*/ 615410 h 1684262"/>
              <a:gd name="connsiteX92" fmla="*/ 516868 w 1206260"/>
              <a:gd name="connsiteY92" fmla="*/ 688372 h 1684262"/>
              <a:gd name="connsiteX93" fmla="*/ 382661 w 1206260"/>
              <a:gd name="connsiteY93" fmla="*/ 615029 h 1684262"/>
              <a:gd name="connsiteX94" fmla="*/ 382375 w 1206260"/>
              <a:gd name="connsiteY94" fmla="*/ 615410 h 1684262"/>
              <a:gd name="connsiteX95" fmla="*/ 201400 w 1206260"/>
              <a:gd name="connsiteY95" fmla="*/ 907542 h 1684262"/>
              <a:gd name="connsiteX96" fmla="*/ 163300 w 1206260"/>
              <a:gd name="connsiteY96" fmla="*/ 838295 h 1684262"/>
              <a:gd name="connsiteX97" fmla="*/ 201686 w 1206260"/>
              <a:gd name="connsiteY97" fmla="*/ 907161 h 1684262"/>
              <a:gd name="connsiteX98" fmla="*/ 201400 w 1206260"/>
              <a:gd name="connsiteY98" fmla="*/ 907542 h 1684262"/>
              <a:gd name="connsiteX99" fmla="*/ 97811 w 1206260"/>
              <a:gd name="connsiteY99" fmla="*/ 1285557 h 1684262"/>
              <a:gd name="connsiteX100" fmla="*/ 123279 w 1206260"/>
              <a:gd name="connsiteY100" fmla="*/ 1264178 h 1684262"/>
              <a:gd name="connsiteX101" fmla="*/ 231975 w 1206260"/>
              <a:gd name="connsiteY101" fmla="*/ 1341501 h 1684262"/>
              <a:gd name="connsiteX102" fmla="*/ 97811 w 1206260"/>
              <a:gd name="connsiteY102" fmla="*/ 1285557 h 1684262"/>
              <a:gd name="connsiteX103" fmla="*/ 232928 w 1206260"/>
              <a:gd name="connsiteY103" fmla="*/ 1376077 h 1684262"/>
              <a:gd name="connsiteX104" fmla="*/ 279029 w 1206260"/>
              <a:gd name="connsiteY104" fmla="*/ 1379887 h 1684262"/>
              <a:gd name="connsiteX105" fmla="*/ 232451 w 1206260"/>
              <a:gd name="connsiteY105" fmla="*/ 1376077 h 1684262"/>
              <a:gd name="connsiteX106" fmla="*/ 232928 w 1206260"/>
              <a:gd name="connsiteY106" fmla="*/ 1376077 h 1684262"/>
              <a:gd name="connsiteX107" fmla="*/ 856244 w 1206260"/>
              <a:gd name="connsiteY107" fmla="*/ 715613 h 1684262"/>
              <a:gd name="connsiteX108" fmla="*/ 817635 w 1206260"/>
              <a:gd name="connsiteY108" fmla="*/ 708913 h 1684262"/>
              <a:gd name="connsiteX109" fmla="*/ 721084 w 1206260"/>
              <a:gd name="connsiteY109" fmla="*/ 657225 h 1684262"/>
              <a:gd name="connsiteX110" fmla="*/ 855767 w 1206260"/>
              <a:gd name="connsiteY110" fmla="*/ 715613 h 1684262"/>
              <a:gd name="connsiteX111" fmla="*/ 856244 w 1206260"/>
              <a:gd name="connsiteY111" fmla="*/ 715613 h 1684262"/>
              <a:gd name="connsiteX112" fmla="*/ 663458 w 1206260"/>
              <a:gd name="connsiteY112" fmla="*/ 722662 h 1684262"/>
              <a:gd name="connsiteX113" fmla="*/ 644408 w 1206260"/>
              <a:gd name="connsiteY113" fmla="*/ 807149 h 1684262"/>
              <a:gd name="connsiteX114" fmla="*/ 662981 w 1206260"/>
              <a:gd name="connsiteY114" fmla="*/ 723138 h 1684262"/>
              <a:gd name="connsiteX115" fmla="*/ 663458 w 1206260"/>
              <a:gd name="connsiteY115" fmla="*/ 722662 h 1684262"/>
              <a:gd name="connsiteX116" fmla="*/ 628882 w 1206260"/>
              <a:gd name="connsiteY116" fmla="*/ 753332 h 1684262"/>
              <a:gd name="connsiteX117" fmla="*/ 655742 w 1206260"/>
              <a:gd name="connsiteY117" fmla="*/ 726472 h 1684262"/>
              <a:gd name="connsiteX118" fmla="*/ 628406 w 1206260"/>
              <a:gd name="connsiteY118" fmla="*/ 753332 h 1684262"/>
              <a:gd name="connsiteX119" fmla="*/ 628882 w 1206260"/>
              <a:gd name="connsiteY119" fmla="*/ 753332 h 1684262"/>
              <a:gd name="connsiteX120" fmla="*/ 771090 w 1206260"/>
              <a:gd name="connsiteY120" fmla="*/ 757237 h 1684262"/>
              <a:gd name="connsiteX121" fmla="*/ 690318 w 1206260"/>
              <a:gd name="connsiteY121" fmla="*/ 822579 h 1684262"/>
              <a:gd name="connsiteX122" fmla="*/ 770614 w 1206260"/>
              <a:gd name="connsiteY122" fmla="*/ 757237 h 1684262"/>
              <a:gd name="connsiteX123" fmla="*/ 771090 w 1206260"/>
              <a:gd name="connsiteY123" fmla="*/ 757237 h 1684262"/>
              <a:gd name="connsiteX124" fmla="*/ 759565 w 1206260"/>
              <a:gd name="connsiteY124" fmla="*/ 538162 h 1684262"/>
              <a:gd name="connsiteX125" fmla="*/ 851767 w 1206260"/>
              <a:gd name="connsiteY125" fmla="*/ 480536 h 1684262"/>
              <a:gd name="connsiteX126" fmla="*/ 759089 w 1206260"/>
              <a:gd name="connsiteY126" fmla="*/ 538067 h 1684262"/>
              <a:gd name="connsiteX127" fmla="*/ 759565 w 1206260"/>
              <a:gd name="connsiteY127" fmla="*/ 538162 h 1684262"/>
              <a:gd name="connsiteX128" fmla="*/ 877961 w 1206260"/>
              <a:gd name="connsiteY128" fmla="*/ 342138 h 1684262"/>
              <a:gd name="connsiteX129" fmla="*/ 812619 w 1206260"/>
              <a:gd name="connsiteY129" fmla="*/ 442055 h 1684262"/>
              <a:gd name="connsiteX130" fmla="*/ 877961 w 1206260"/>
              <a:gd name="connsiteY130" fmla="*/ 342138 h 1684262"/>
              <a:gd name="connsiteX131" fmla="*/ 681841 w 1206260"/>
              <a:gd name="connsiteY131" fmla="*/ 323088 h 1684262"/>
              <a:gd name="connsiteX132" fmla="*/ 758803 w 1206260"/>
              <a:gd name="connsiteY132" fmla="*/ 430816 h 1684262"/>
              <a:gd name="connsiteX133" fmla="*/ 643455 w 1206260"/>
              <a:gd name="connsiteY133" fmla="*/ 396145 h 1684262"/>
              <a:gd name="connsiteX134" fmla="*/ 639550 w 1206260"/>
              <a:gd name="connsiteY134" fmla="*/ 438436 h 1684262"/>
              <a:gd name="connsiteX135" fmla="*/ 682127 w 1206260"/>
              <a:gd name="connsiteY135" fmla="*/ 323088 h 1684262"/>
              <a:gd name="connsiteX136" fmla="*/ 681841 w 1206260"/>
              <a:gd name="connsiteY136" fmla="*/ 323088 h 1684262"/>
              <a:gd name="connsiteX137" fmla="*/ 351323 w 1206260"/>
              <a:gd name="connsiteY137" fmla="*/ 219361 h 1684262"/>
              <a:gd name="connsiteX138" fmla="*/ 383994 w 1206260"/>
              <a:gd name="connsiteY138" fmla="*/ 183070 h 1684262"/>
              <a:gd name="connsiteX139" fmla="*/ 403711 w 1206260"/>
              <a:gd name="connsiteY139" fmla="*/ 175069 h 1684262"/>
              <a:gd name="connsiteX140" fmla="*/ 411331 w 1206260"/>
              <a:gd name="connsiteY140" fmla="*/ 176117 h 1684262"/>
              <a:gd name="connsiteX141" fmla="*/ 569351 w 1206260"/>
              <a:gd name="connsiteY141" fmla="*/ 242792 h 1684262"/>
              <a:gd name="connsiteX142" fmla="*/ 569922 w 1206260"/>
              <a:gd name="connsiteY142" fmla="*/ 242792 h 1684262"/>
              <a:gd name="connsiteX143" fmla="*/ 558873 w 1206260"/>
              <a:gd name="connsiteY143" fmla="*/ 299942 h 1684262"/>
              <a:gd name="connsiteX144" fmla="*/ 351609 w 1206260"/>
              <a:gd name="connsiteY144" fmla="*/ 219075 h 1684262"/>
              <a:gd name="connsiteX145" fmla="*/ 351323 w 1206260"/>
              <a:gd name="connsiteY145" fmla="*/ 219361 h 1684262"/>
              <a:gd name="connsiteX146" fmla="*/ 470767 w 1206260"/>
              <a:gd name="connsiteY146" fmla="*/ 361188 h 1684262"/>
              <a:gd name="connsiteX147" fmla="*/ 566874 w 1206260"/>
              <a:gd name="connsiteY147" fmla="*/ 503396 h 1684262"/>
              <a:gd name="connsiteX148" fmla="*/ 470767 w 1206260"/>
              <a:gd name="connsiteY148" fmla="*/ 361188 h 1684262"/>
              <a:gd name="connsiteX149" fmla="*/ 632216 w 1206260"/>
              <a:gd name="connsiteY149" fmla="*/ 453485 h 1684262"/>
              <a:gd name="connsiteX150" fmla="*/ 699367 w 1206260"/>
              <a:gd name="connsiteY150" fmla="*/ 515112 h 1684262"/>
              <a:gd name="connsiteX151" fmla="*/ 759089 w 1206260"/>
              <a:gd name="connsiteY151" fmla="*/ 438055 h 1684262"/>
              <a:gd name="connsiteX152" fmla="*/ 678317 w 1206260"/>
              <a:gd name="connsiteY152" fmla="*/ 611029 h 1684262"/>
              <a:gd name="connsiteX153" fmla="*/ 640217 w 1206260"/>
              <a:gd name="connsiteY153" fmla="*/ 587978 h 1684262"/>
              <a:gd name="connsiteX154" fmla="*/ 632216 w 1206260"/>
              <a:gd name="connsiteY154" fmla="*/ 453581 h 1684262"/>
              <a:gd name="connsiteX155" fmla="*/ 632216 w 1206260"/>
              <a:gd name="connsiteY155" fmla="*/ 453485 h 1684262"/>
              <a:gd name="connsiteX156" fmla="*/ 686032 w 1206260"/>
              <a:gd name="connsiteY156" fmla="*/ 837819 h 1684262"/>
              <a:gd name="connsiteX157" fmla="*/ 628310 w 1206260"/>
              <a:gd name="connsiteY157" fmla="*/ 930116 h 1684262"/>
              <a:gd name="connsiteX158" fmla="*/ 686032 w 1206260"/>
              <a:gd name="connsiteY158" fmla="*/ 837914 h 1684262"/>
              <a:gd name="connsiteX159" fmla="*/ 686032 w 1206260"/>
              <a:gd name="connsiteY159" fmla="*/ 837819 h 1684262"/>
              <a:gd name="connsiteX160" fmla="*/ 743658 w 1206260"/>
              <a:gd name="connsiteY160" fmla="*/ 1291400 h 1684262"/>
              <a:gd name="connsiteX161" fmla="*/ 547634 w 1206260"/>
              <a:gd name="connsiteY161" fmla="*/ 1206818 h 1684262"/>
              <a:gd name="connsiteX162" fmla="*/ 573446 w 1206260"/>
              <a:gd name="connsiteY162" fmla="*/ 1222439 h 1684262"/>
              <a:gd name="connsiteX163" fmla="*/ 603450 w 1206260"/>
              <a:gd name="connsiteY163" fmla="*/ 1227487 h 1684262"/>
              <a:gd name="connsiteX164" fmla="*/ 743658 w 1206260"/>
              <a:gd name="connsiteY164" fmla="*/ 1291495 h 1684262"/>
              <a:gd name="connsiteX165" fmla="*/ 743658 w 1206260"/>
              <a:gd name="connsiteY165" fmla="*/ 1291400 h 1684262"/>
              <a:gd name="connsiteX166" fmla="*/ 578399 w 1206260"/>
              <a:gd name="connsiteY166" fmla="*/ 945452 h 1684262"/>
              <a:gd name="connsiteX167" fmla="*/ 689842 w 1206260"/>
              <a:gd name="connsiteY167" fmla="*/ 1122236 h 1684262"/>
              <a:gd name="connsiteX168" fmla="*/ 578399 w 1206260"/>
              <a:gd name="connsiteY168" fmla="*/ 945547 h 1684262"/>
              <a:gd name="connsiteX169" fmla="*/ 578399 w 1206260"/>
              <a:gd name="connsiteY169" fmla="*/ 945452 h 1684262"/>
              <a:gd name="connsiteX170" fmla="*/ 351609 w 1206260"/>
              <a:gd name="connsiteY170" fmla="*/ 1045464 h 1684262"/>
              <a:gd name="connsiteX171" fmla="*/ 382375 w 1206260"/>
              <a:gd name="connsiteY171" fmla="*/ 887825 h 1684262"/>
              <a:gd name="connsiteX172" fmla="*/ 351609 w 1206260"/>
              <a:gd name="connsiteY172" fmla="*/ 1045559 h 1684262"/>
              <a:gd name="connsiteX173" fmla="*/ 351609 w 1206260"/>
              <a:gd name="connsiteY173" fmla="*/ 1045464 h 1684262"/>
              <a:gd name="connsiteX174" fmla="*/ 420761 w 1206260"/>
              <a:gd name="connsiteY174" fmla="*/ 1018413 h 1684262"/>
              <a:gd name="connsiteX175" fmla="*/ 605260 w 1206260"/>
              <a:gd name="connsiteY175" fmla="*/ 1180338 h 1684262"/>
              <a:gd name="connsiteX176" fmla="*/ 420761 w 1206260"/>
              <a:gd name="connsiteY176" fmla="*/ 1018413 h 1684262"/>
              <a:gd name="connsiteX177" fmla="*/ 366944 w 1206260"/>
              <a:gd name="connsiteY177" fmla="*/ 1414272 h 1684262"/>
              <a:gd name="connsiteX178" fmla="*/ 597640 w 1206260"/>
              <a:gd name="connsiteY178" fmla="*/ 1460468 h 1684262"/>
              <a:gd name="connsiteX179" fmla="*/ 366944 w 1206260"/>
              <a:gd name="connsiteY179" fmla="*/ 1414463 h 1684262"/>
              <a:gd name="connsiteX180" fmla="*/ 366944 w 1206260"/>
              <a:gd name="connsiteY180" fmla="*/ 1414272 h 1684262"/>
              <a:gd name="connsiteX181" fmla="*/ 536108 w 1206260"/>
              <a:gd name="connsiteY181" fmla="*/ 1644968 h 1684262"/>
              <a:gd name="connsiteX182" fmla="*/ 498008 w 1206260"/>
              <a:gd name="connsiteY182" fmla="*/ 1625918 h 1684262"/>
              <a:gd name="connsiteX183" fmla="*/ 471148 w 1206260"/>
              <a:gd name="connsiteY183" fmla="*/ 1618202 h 1684262"/>
              <a:gd name="connsiteX184" fmla="*/ 471148 w 1206260"/>
              <a:gd name="connsiteY184" fmla="*/ 1664399 h 1684262"/>
              <a:gd name="connsiteX185" fmla="*/ 401901 w 1206260"/>
              <a:gd name="connsiteY185" fmla="*/ 1579817 h 1684262"/>
              <a:gd name="connsiteX186" fmla="*/ 536108 w 1206260"/>
              <a:gd name="connsiteY186" fmla="*/ 1645158 h 1684262"/>
              <a:gd name="connsiteX187" fmla="*/ 536108 w 1206260"/>
              <a:gd name="connsiteY187" fmla="*/ 1644968 h 1684262"/>
              <a:gd name="connsiteX188" fmla="*/ 616785 w 1206260"/>
              <a:gd name="connsiteY188" fmla="*/ 1564196 h 1684262"/>
              <a:gd name="connsiteX189" fmla="*/ 555349 w 1206260"/>
              <a:gd name="connsiteY189" fmla="*/ 1541145 h 1684262"/>
              <a:gd name="connsiteX190" fmla="*/ 638597 w 1206260"/>
              <a:gd name="connsiteY190" fmla="*/ 1493520 h 1684262"/>
              <a:gd name="connsiteX191" fmla="*/ 739848 w 1206260"/>
              <a:gd name="connsiteY191" fmla="*/ 1525715 h 1684262"/>
              <a:gd name="connsiteX192" fmla="*/ 616785 w 1206260"/>
              <a:gd name="connsiteY192" fmla="*/ 1564386 h 1684262"/>
              <a:gd name="connsiteX193" fmla="*/ 616785 w 1206260"/>
              <a:gd name="connsiteY193" fmla="*/ 1564196 h 1684262"/>
              <a:gd name="connsiteX194" fmla="*/ 752231 w 1206260"/>
              <a:gd name="connsiteY194" fmla="*/ 1664779 h 1684262"/>
              <a:gd name="connsiteX195" fmla="*/ 739658 w 1206260"/>
              <a:gd name="connsiteY195" fmla="*/ 1664779 h 1684262"/>
              <a:gd name="connsiteX196" fmla="*/ 731180 w 1206260"/>
              <a:gd name="connsiteY196" fmla="*/ 1664779 h 1684262"/>
              <a:gd name="connsiteX197" fmla="*/ 727561 w 1206260"/>
              <a:gd name="connsiteY197" fmla="*/ 1664779 h 1684262"/>
              <a:gd name="connsiteX198" fmla="*/ 713750 w 1206260"/>
              <a:gd name="connsiteY198" fmla="*/ 1666780 h 1684262"/>
              <a:gd name="connsiteX199" fmla="*/ 704225 w 1206260"/>
              <a:gd name="connsiteY199" fmla="*/ 1665256 h 1684262"/>
              <a:gd name="connsiteX200" fmla="*/ 705558 w 1206260"/>
              <a:gd name="connsiteY200" fmla="*/ 1667733 h 1684262"/>
              <a:gd name="connsiteX201" fmla="*/ 790045 w 1206260"/>
              <a:gd name="connsiteY201" fmla="*/ 1610106 h 1684262"/>
              <a:gd name="connsiteX202" fmla="*/ 752231 w 1206260"/>
              <a:gd name="connsiteY202" fmla="*/ 1664970 h 1684262"/>
              <a:gd name="connsiteX203" fmla="*/ 752231 w 1206260"/>
              <a:gd name="connsiteY203" fmla="*/ 1664779 h 1684262"/>
              <a:gd name="connsiteX204" fmla="*/ 857863 w 1206260"/>
              <a:gd name="connsiteY204" fmla="*/ 1591056 h 1684262"/>
              <a:gd name="connsiteX205" fmla="*/ 838813 w 1206260"/>
              <a:gd name="connsiteY205" fmla="*/ 1568958 h 1684262"/>
              <a:gd name="connsiteX206" fmla="*/ 836146 w 1206260"/>
              <a:gd name="connsiteY206" fmla="*/ 1564291 h 1684262"/>
              <a:gd name="connsiteX207" fmla="*/ 955179 w 1206260"/>
              <a:gd name="connsiteY207" fmla="*/ 1500720 h 1684262"/>
              <a:gd name="connsiteX208" fmla="*/ 1066493 w 1206260"/>
              <a:gd name="connsiteY208" fmla="*/ 1492065 h 1684262"/>
              <a:gd name="connsiteX209" fmla="*/ 857863 w 1206260"/>
              <a:gd name="connsiteY209" fmla="*/ 1591247 h 1684262"/>
              <a:gd name="connsiteX210" fmla="*/ 857863 w 1206260"/>
              <a:gd name="connsiteY210" fmla="*/ 1591056 h 1684262"/>
              <a:gd name="connsiteX211" fmla="*/ 1054979 w 1206260"/>
              <a:gd name="connsiteY211" fmla="*/ 1445037 h 1684262"/>
              <a:gd name="connsiteX212" fmla="*/ 916632 w 1206260"/>
              <a:gd name="connsiteY212" fmla="*/ 1468184 h 1684262"/>
              <a:gd name="connsiteX213" fmla="*/ 1028170 w 1206260"/>
              <a:gd name="connsiteY213" fmla="*/ 1445228 h 1684262"/>
              <a:gd name="connsiteX214" fmla="*/ 1054979 w 1206260"/>
              <a:gd name="connsiteY214" fmla="*/ 1445037 h 1684262"/>
              <a:gd name="connsiteX215" fmla="*/ 862816 w 1206260"/>
              <a:gd name="connsiteY215" fmla="*/ 1410462 h 1684262"/>
              <a:gd name="connsiteX216" fmla="*/ 647551 w 1206260"/>
              <a:gd name="connsiteY216" fmla="*/ 1448562 h 1684262"/>
              <a:gd name="connsiteX217" fmla="*/ 862816 w 1206260"/>
              <a:gd name="connsiteY217" fmla="*/ 1410653 h 1684262"/>
              <a:gd name="connsiteX218" fmla="*/ 862816 w 1206260"/>
              <a:gd name="connsiteY218" fmla="*/ 1410462 h 1684262"/>
              <a:gd name="connsiteX219" fmla="*/ 689842 w 1206260"/>
              <a:gd name="connsiteY219" fmla="*/ 1391412 h 1684262"/>
              <a:gd name="connsiteX220" fmla="*/ 924347 w 1206260"/>
              <a:gd name="connsiteY220" fmla="*/ 1306830 h 1684262"/>
              <a:gd name="connsiteX221" fmla="*/ 689842 w 1206260"/>
              <a:gd name="connsiteY221" fmla="*/ 1391412 h 1684262"/>
              <a:gd name="connsiteX222" fmla="*/ 1162663 w 1206260"/>
              <a:gd name="connsiteY222" fmla="*/ 1057085 h 1684262"/>
              <a:gd name="connsiteX223" fmla="*/ 1148756 w 1206260"/>
              <a:gd name="connsiteY223" fmla="*/ 1134428 h 1684262"/>
              <a:gd name="connsiteX224" fmla="*/ 1066841 w 1206260"/>
              <a:gd name="connsiteY224" fmla="*/ 1139762 h 1684262"/>
              <a:gd name="connsiteX225" fmla="*/ 1035790 w 1206260"/>
              <a:gd name="connsiteY225" fmla="*/ 1087755 h 1684262"/>
              <a:gd name="connsiteX226" fmla="*/ 1162663 w 1206260"/>
              <a:gd name="connsiteY226" fmla="*/ 1057085 h 1684262"/>
              <a:gd name="connsiteX227" fmla="*/ 987913 w 1206260"/>
              <a:gd name="connsiteY227" fmla="*/ 1181170 h 1684262"/>
              <a:gd name="connsiteX228" fmla="*/ 958923 w 1206260"/>
              <a:gd name="connsiteY228" fmla="*/ 1264444 h 1684262"/>
              <a:gd name="connsiteX229" fmla="*/ 905107 w 1206260"/>
              <a:gd name="connsiteY229" fmla="*/ 1118330 h 1684262"/>
              <a:gd name="connsiteX230" fmla="*/ 987913 w 1206260"/>
              <a:gd name="connsiteY230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18374 w 1206260"/>
              <a:gd name="connsiteY57" fmla="*/ 1496562 h 1684262"/>
              <a:gd name="connsiteX58" fmla="*/ 388280 w 1206260"/>
              <a:gd name="connsiteY58" fmla="*/ 1545717 h 1684262"/>
              <a:gd name="connsiteX59" fmla="*/ 348847 w 1206260"/>
              <a:gd name="connsiteY59" fmla="*/ 1542479 h 1684262"/>
              <a:gd name="connsiteX60" fmla="*/ 255883 w 1206260"/>
              <a:gd name="connsiteY60" fmla="*/ 1502664 h 1684262"/>
              <a:gd name="connsiteX61" fmla="*/ 255883 w 1206260"/>
              <a:gd name="connsiteY61" fmla="*/ 1502664 h 1684262"/>
              <a:gd name="connsiteX62" fmla="*/ 239976 w 1206260"/>
              <a:gd name="connsiteY62" fmla="*/ 1484281 h 1684262"/>
              <a:gd name="connsiteX63" fmla="*/ 203495 w 1206260"/>
              <a:gd name="connsiteY63" fmla="*/ 1484281 h 1684262"/>
              <a:gd name="connsiteX64" fmla="*/ 187303 w 1206260"/>
              <a:gd name="connsiteY64" fmla="*/ 1499140 h 1684262"/>
              <a:gd name="connsiteX65" fmla="*/ 490674 w 1206260"/>
              <a:gd name="connsiteY65" fmla="*/ 1673352 h 1684262"/>
              <a:gd name="connsiteX66" fmla="*/ 757374 w 1206260"/>
              <a:gd name="connsiteY66" fmla="*/ 1682401 h 1684262"/>
              <a:gd name="connsiteX67" fmla="*/ 988070 w 1206260"/>
              <a:gd name="connsiteY67" fmla="*/ 1594485 h 1684262"/>
              <a:gd name="connsiteX68" fmla="*/ 1152566 w 1206260"/>
              <a:gd name="connsiteY68" fmla="*/ 1394460 h 1684262"/>
              <a:gd name="connsiteX69" fmla="*/ 918822 w 1206260"/>
              <a:gd name="connsiteY69" fmla="*/ 1363507 h 1684262"/>
              <a:gd name="connsiteX70" fmla="*/ 802904 w 1206260"/>
              <a:gd name="connsiteY70" fmla="*/ 1350454 h 1684262"/>
              <a:gd name="connsiteX71" fmla="*/ 841956 w 1206260"/>
              <a:gd name="connsiteY71" fmla="*/ 1326547 h 1684262"/>
              <a:gd name="connsiteX72" fmla="*/ 1018286 w 1206260"/>
              <a:gd name="connsiteY72" fmla="*/ 1315425 h 1684262"/>
              <a:gd name="connsiteX73" fmla="*/ 980354 w 1206260"/>
              <a:gd name="connsiteY73" fmla="*/ 1268921 h 1684262"/>
              <a:gd name="connsiteX74" fmla="*/ 1091488 w 1206260"/>
              <a:gd name="connsiteY74" fmla="*/ 1221043 h 1684262"/>
              <a:gd name="connsiteX75" fmla="*/ 896580 w 1206260"/>
              <a:gd name="connsiteY75" fmla="*/ 1032638 h 1684262"/>
              <a:gd name="connsiteX76" fmla="*/ 1193429 w 1206260"/>
              <a:gd name="connsiteY76" fmla="*/ 899446 h 1684262"/>
              <a:gd name="connsiteX77" fmla="*/ 759089 w 1206260"/>
              <a:gd name="connsiteY77" fmla="*/ 61246 h 1684262"/>
              <a:gd name="connsiteX78" fmla="*/ 720989 w 1206260"/>
              <a:gd name="connsiteY78" fmla="*/ 145828 h 1684262"/>
              <a:gd name="connsiteX79" fmla="*/ 759089 w 1206260"/>
              <a:gd name="connsiteY79" fmla="*/ 61436 h 1684262"/>
              <a:gd name="connsiteX80" fmla="*/ 759089 w 1206260"/>
              <a:gd name="connsiteY80" fmla="*/ 61246 h 1684262"/>
              <a:gd name="connsiteX81" fmla="*/ 363611 w 1206260"/>
              <a:gd name="connsiteY81" fmla="*/ 545783 h 1684262"/>
              <a:gd name="connsiteX82" fmla="*/ 348275 w 1206260"/>
              <a:gd name="connsiteY82" fmla="*/ 553498 h 1684262"/>
              <a:gd name="connsiteX83" fmla="*/ 363611 w 1206260"/>
              <a:gd name="connsiteY83" fmla="*/ 545783 h 1684262"/>
              <a:gd name="connsiteX84" fmla="*/ 232451 w 1206260"/>
              <a:gd name="connsiteY84" fmla="*/ 523113 h 1684262"/>
              <a:gd name="connsiteX85" fmla="*/ 254694 w 1206260"/>
              <a:gd name="connsiteY85" fmla="*/ 664096 h 1684262"/>
              <a:gd name="connsiteX86" fmla="*/ 232451 w 1206260"/>
              <a:gd name="connsiteY86" fmla="*/ 523113 h 1684262"/>
              <a:gd name="connsiteX87" fmla="*/ 340084 w 1206260"/>
              <a:gd name="connsiteY87" fmla="*/ 692277 h 1684262"/>
              <a:gd name="connsiteX88" fmla="*/ 470767 w 1206260"/>
              <a:gd name="connsiteY88" fmla="*/ 684562 h 1684262"/>
              <a:gd name="connsiteX89" fmla="*/ 340084 w 1206260"/>
              <a:gd name="connsiteY89" fmla="*/ 691896 h 1684262"/>
              <a:gd name="connsiteX90" fmla="*/ 340084 w 1206260"/>
              <a:gd name="connsiteY90" fmla="*/ 692277 h 1684262"/>
              <a:gd name="connsiteX91" fmla="*/ 382375 w 1206260"/>
              <a:gd name="connsiteY91" fmla="*/ 615410 h 1684262"/>
              <a:gd name="connsiteX92" fmla="*/ 516868 w 1206260"/>
              <a:gd name="connsiteY92" fmla="*/ 688372 h 1684262"/>
              <a:gd name="connsiteX93" fmla="*/ 382661 w 1206260"/>
              <a:gd name="connsiteY93" fmla="*/ 615029 h 1684262"/>
              <a:gd name="connsiteX94" fmla="*/ 382375 w 1206260"/>
              <a:gd name="connsiteY94" fmla="*/ 615410 h 1684262"/>
              <a:gd name="connsiteX95" fmla="*/ 201400 w 1206260"/>
              <a:gd name="connsiteY95" fmla="*/ 907542 h 1684262"/>
              <a:gd name="connsiteX96" fmla="*/ 163300 w 1206260"/>
              <a:gd name="connsiteY96" fmla="*/ 838295 h 1684262"/>
              <a:gd name="connsiteX97" fmla="*/ 201686 w 1206260"/>
              <a:gd name="connsiteY97" fmla="*/ 907161 h 1684262"/>
              <a:gd name="connsiteX98" fmla="*/ 201400 w 1206260"/>
              <a:gd name="connsiteY98" fmla="*/ 907542 h 1684262"/>
              <a:gd name="connsiteX99" fmla="*/ 97811 w 1206260"/>
              <a:gd name="connsiteY99" fmla="*/ 1285557 h 1684262"/>
              <a:gd name="connsiteX100" fmla="*/ 123279 w 1206260"/>
              <a:gd name="connsiteY100" fmla="*/ 1264178 h 1684262"/>
              <a:gd name="connsiteX101" fmla="*/ 231975 w 1206260"/>
              <a:gd name="connsiteY101" fmla="*/ 1341501 h 1684262"/>
              <a:gd name="connsiteX102" fmla="*/ 97811 w 1206260"/>
              <a:gd name="connsiteY102" fmla="*/ 1285557 h 1684262"/>
              <a:gd name="connsiteX103" fmla="*/ 232928 w 1206260"/>
              <a:gd name="connsiteY103" fmla="*/ 1376077 h 1684262"/>
              <a:gd name="connsiteX104" fmla="*/ 279029 w 1206260"/>
              <a:gd name="connsiteY104" fmla="*/ 1379887 h 1684262"/>
              <a:gd name="connsiteX105" fmla="*/ 232451 w 1206260"/>
              <a:gd name="connsiteY105" fmla="*/ 1376077 h 1684262"/>
              <a:gd name="connsiteX106" fmla="*/ 232928 w 1206260"/>
              <a:gd name="connsiteY106" fmla="*/ 1376077 h 1684262"/>
              <a:gd name="connsiteX107" fmla="*/ 856244 w 1206260"/>
              <a:gd name="connsiteY107" fmla="*/ 715613 h 1684262"/>
              <a:gd name="connsiteX108" fmla="*/ 817635 w 1206260"/>
              <a:gd name="connsiteY108" fmla="*/ 708913 h 1684262"/>
              <a:gd name="connsiteX109" fmla="*/ 721084 w 1206260"/>
              <a:gd name="connsiteY109" fmla="*/ 657225 h 1684262"/>
              <a:gd name="connsiteX110" fmla="*/ 855767 w 1206260"/>
              <a:gd name="connsiteY110" fmla="*/ 715613 h 1684262"/>
              <a:gd name="connsiteX111" fmla="*/ 856244 w 1206260"/>
              <a:gd name="connsiteY111" fmla="*/ 715613 h 1684262"/>
              <a:gd name="connsiteX112" fmla="*/ 663458 w 1206260"/>
              <a:gd name="connsiteY112" fmla="*/ 722662 h 1684262"/>
              <a:gd name="connsiteX113" fmla="*/ 644408 w 1206260"/>
              <a:gd name="connsiteY113" fmla="*/ 807149 h 1684262"/>
              <a:gd name="connsiteX114" fmla="*/ 662981 w 1206260"/>
              <a:gd name="connsiteY114" fmla="*/ 723138 h 1684262"/>
              <a:gd name="connsiteX115" fmla="*/ 663458 w 1206260"/>
              <a:gd name="connsiteY115" fmla="*/ 722662 h 1684262"/>
              <a:gd name="connsiteX116" fmla="*/ 628882 w 1206260"/>
              <a:gd name="connsiteY116" fmla="*/ 753332 h 1684262"/>
              <a:gd name="connsiteX117" fmla="*/ 655742 w 1206260"/>
              <a:gd name="connsiteY117" fmla="*/ 726472 h 1684262"/>
              <a:gd name="connsiteX118" fmla="*/ 628406 w 1206260"/>
              <a:gd name="connsiteY118" fmla="*/ 753332 h 1684262"/>
              <a:gd name="connsiteX119" fmla="*/ 628882 w 1206260"/>
              <a:gd name="connsiteY119" fmla="*/ 753332 h 1684262"/>
              <a:gd name="connsiteX120" fmla="*/ 771090 w 1206260"/>
              <a:gd name="connsiteY120" fmla="*/ 757237 h 1684262"/>
              <a:gd name="connsiteX121" fmla="*/ 690318 w 1206260"/>
              <a:gd name="connsiteY121" fmla="*/ 822579 h 1684262"/>
              <a:gd name="connsiteX122" fmla="*/ 770614 w 1206260"/>
              <a:gd name="connsiteY122" fmla="*/ 757237 h 1684262"/>
              <a:gd name="connsiteX123" fmla="*/ 771090 w 1206260"/>
              <a:gd name="connsiteY123" fmla="*/ 757237 h 1684262"/>
              <a:gd name="connsiteX124" fmla="*/ 759565 w 1206260"/>
              <a:gd name="connsiteY124" fmla="*/ 538162 h 1684262"/>
              <a:gd name="connsiteX125" fmla="*/ 851767 w 1206260"/>
              <a:gd name="connsiteY125" fmla="*/ 480536 h 1684262"/>
              <a:gd name="connsiteX126" fmla="*/ 759089 w 1206260"/>
              <a:gd name="connsiteY126" fmla="*/ 538067 h 1684262"/>
              <a:gd name="connsiteX127" fmla="*/ 759565 w 1206260"/>
              <a:gd name="connsiteY127" fmla="*/ 538162 h 1684262"/>
              <a:gd name="connsiteX128" fmla="*/ 877961 w 1206260"/>
              <a:gd name="connsiteY128" fmla="*/ 342138 h 1684262"/>
              <a:gd name="connsiteX129" fmla="*/ 812619 w 1206260"/>
              <a:gd name="connsiteY129" fmla="*/ 442055 h 1684262"/>
              <a:gd name="connsiteX130" fmla="*/ 877961 w 1206260"/>
              <a:gd name="connsiteY130" fmla="*/ 342138 h 1684262"/>
              <a:gd name="connsiteX131" fmla="*/ 681841 w 1206260"/>
              <a:gd name="connsiteY131" fmla="*/ 323088 h 1684262"/>
              <a:gd name="connsiteX132" fmla="*/ 758803 w 1206260"/>
              <a:gd name="connsiteY132" fmla="*/ 430816 h 1684262"/>
              <a:gd name="connsiteX133" fmla="*/ 643455 w 1206260"/>
              <a:gd name="connsiteY133" fmla="*/ 396145 h 1684262"/>
              <a:gd name="connsiteX134" fmla="*/ 639550 w 1206260"/>
              <a:gd name="connsiteY134" fmla="*/ 438436 h 1684262"/>
              <a:gd name="connsiteX135" fmla="*/ 682127 w 1206260"/>
              <a:gd name="connsiteY135" fmla="*/ 323088 h 1684262"/>
              <a:gd name="connsiteX136" fmla="*/ 681841 w 1206260"/>
              <a:gd name="connsiteY136" fmla="*/ 323088 h 1684262"/>
              <a:gd name="connsiteX137" fmla="*/ 351323 w 1206260"/>
              <a:gd name="connsiteY137" fmla="*/ 219361 h 1684262"/>
              <a:gd name="connsiteX138" fmla="*/ 383994 w 1206260"/>
              <a:gd name="connsiteY138" fmla="*/ 183070 h 1684262"/>
              <a:gd name="connsiteX139" fmla="*/ 403711 w 1206260"/>
              <a:gd name="connsiteY139" fmla="*/ 175069 h 1684262"/>
              <a:gd name="connsiteX140" fmla="*/ 411331 w 1206260"/>
              <a:gd name="connsiteY140" fmla="*/ 176117 h 1684262"/>
              <a:gd name="connsiteX141" fmla="*/ 569351 w 1206260"/>
              <a:gd name="connsiteY141" fmla="*/ 242792 h 1684262"/>
              <a:gd name="connsiteX142" fmla="*/ 569922 w 1206260"/>
              <a:gd name="connsiteY142" fmla="*/ 242792 h 1684262"/>
              <a:gd name="connsiteX143" fmla="*/ 558873 w 1206260"/>
              <a:gd name="connsiteY143" fmla="*/ 299942 h 1684262"/>
              <a:gd name="connsiteX144" fmla="*/ 351609 w 1206260"/>
              <a:gd name="connsiteY144" fmla="*/ 219075 h 1684262"/>
              <a:gd name="connsiteX145" fmla="*/ 351323 w 1206260"/>
              <a:gd name="connsiteY145" fmla="*/ 219361 h 1684262"/>
              <a:gd name="connsiteX146" fmla="*/ 470767 w 1206260"/>
              <a:gd name="connsiteY146" fmla="*/ 361188 h 1684262"/>
              <a:gd name="connsiteX147" fmla="*/ 566874 w 1206260"/>
              <a:gd name="connsiteY147" fmla="*/ 503396 h 1684262"/>
              <a:gd name="connsiteX148" fmla="*/ 470767 w 1206260"/>
              <a:gd name="connsiteY148" fmla="*/ 361188 h 1684262"/>
              <a:gd name="connsiteX149" fmla="*/ 632216 w 1206260"/>
              <a:gd name="connsiteY149" fmla="*/ 453485 h 1684262"/>
              <a:gd name="connsiteX150" fmla="*/ 699367 w 1206260"/>
              <a:gd name="connsiteY150" fmla="*/ 515112 h 1684262"/>
              <a:gd name="connsiteX151" fmla="*/ 759089 w 1206260"/>
              <a:gd name="connsiteY151" fmla="*/ 438055 h 1684262"/>
              <a:gd name="connsiteX152" fmla="*/ 678317 w 1206260"/>
              <a:gd name="connsiteY152" fmla="*/ 611029 h 1684262"/>
              <a:gd name="connsiteX153" fmla="*/ 640217 w 1206260"/>
              <a:gd name="connsiteY153" fmla="*/ 587978 h 1684262"/>
              <a:gd name="connsiteX154" fmla="*/ 632216 w 1206260"/>
              <a:gd name="connsiteY154" fmla="*/ 453581 h 1684262"/>
              <a:gd name="connsiteX155" fmla="*/ 632216 w 1206260"/>
              <a:gd name="connsiteY155" fmla="*/ 453485 h 1684262"/>
              <a:gd name="connsiteX156" fmla="*/ 686032 w 1206260"/>
              <a:gd name="connsiteY156" fmla="*/ 837819 h 1684262"/>
              <a:gd name="connsiteX157" fmla="*/ 628310 w 1206260"/>
              <a:gd name="connsiteY157" fmla="*/ 930116 h 1684262"/>
              <a:gd name="connsiteX158" fmla="*/ 686032 w 1206260"/>
              <a:gd name="connsiteY158" fmla="*/ 837914 h 1684262"/>
              <a:gd name="connsiteX159" fmla="*/ 686032 w 1206260"/>
              <a:gd name="connsiteY159" fmla="*/ 837819 h 1684262"/>
              <a:gd name="connsiteX160" fmla="*/ 743658 w 1206260"/>
              <a:gd name="connsiteY160" fmla="*/ 1291400 h 1684262"/>
              <a:gd name="connsiteX161" fmla="*/ 547634 w 1206260"/>
              <a:gd name="connsiteY161" fmla="*/ 1206818 h 1684262"/>
              <a:gd name="connsiteX162" fmla="*/ 573446 w 1206260"/>
              <a:gd name="connsiteY162" fmla="*/ 1222439 h 1684262"/>
              <a:gd name="connsiteX163" fmla="*/ 603450 w 1206260"/>
              <a:gd name="connsiteY163" fmla="*/ 1227487 h 1684262"/>
              <a:gd name="connsiteX164" fmla="*/ 743658 w 1206260"/>
              <a:gd name="connsiteY164" fmla="*/ 1291495 h 1684262"/>
              <a:gd name="connsiteX165" fmla="*/ 743658 w 1206260"/>
              <a:gd name="connsiteY165" fmla="*/ 1291400 h 1684262"/>
              <a:gd name="connsiteX166" fmla="*/ 578399 w 1206260"/>
              <a:gd name="connsiteY166" fmla="*/ 945452 h 1684262"/>
              <a:gd name="connsiteX167" fmla="*/ 689842 w 1206260"/>
              <a:gd name="connsiteY167" fmla="*/ 1122236 h 1684262"/>
              <a:gd name="connsiteX168" fmla="*/ 578399 w 1206260"/>
              <a:gd name="connsiteY168" fmla="*/ 945547 h 1684262"/>
              <a:gd name="connsiteX169" fmla="*/ 578399 w 1206260"/>
              <a:gd name="connsiteY169" fmla="*/ 945452 h 1684262"/>
              <a:gd name="connsiteX170" fmla="*/ 351609 w 1206260"/>
              <a:gd name="connsiteY170" fmla="*/ 1045464 h 1684262"/>
              <a:gd name="connsiteX171" fmla="*/ 382375 w 1206260"/>
              <a:gd name="connsiteY171" fmla="*/ 887825 h 1684262"/>
              <a:gd name="connsiteX172" fmla="*/ 351609 w 1206260"/>
              <a:gd name="connsiteY172" fmla="*/ 1045559 h 1684262"/>
              <a:gd name="connsiteX173" fmla="*/ 351609 w 1206260"/>
              <a:gd name="connsiteY173" fmla="*/ 1045464 h 1684262"/>
              <a:gd name="connsiteX174" fmla="*/ 420761 w 1206260"/>
              <a:gd name="connsiteY174" fmla="*/ 1018413 h 1684262"/>
              <a:gd name="connsiteX175" fmla="*/ 605260 w 1206260"/>
              <a:gd name="connsiteY175" fmla="*/ 1180338 h 1684262"/>
              <a:gd name="connsiteX176" fmla="*/ 420761 w 1206260"/>
              <a:gd name="connsiteY176" fmla="*/ 1018413 h 1684262"/>
              <a:gd name="connsiteX177" fmla="*/ 366944 w 1206260"/>
              <a:gd name="connsiteY177" fmla="*/ 1414272 h 1684262"/>
              <a:gd name="connsiteX178" fmla="*/ 597640 w 1206260"/>
              <a:gd name="connsiteY178" fmla="*/ 1460468 h 1684262"/>
              <a:gd name="connsiteX179" fmla="*/ 366944 w 1206260"/>
              <a:gd name="connsiteY179" fmla="*/ 1414463 h 1684262"/>
              <a:gd name="connsiteX180" fmla="*/ 366944 w 1206260"/>
              <a:gd name="connsiteY180" fmla="*/ 1414272 h 1684262"/>
              <a:gd name="connsiteX181" fmla="*/ 536108 w 1206260"/>
              <a:gd name="connsiteY181" fmla="*/ 1644968 h 1684262"/>
              <a:gd name="connsiteX182" fmla="*/ 498008 w 1206260"/>
              <a:gd name="connsiteY182" fmla="*/ 1625918 h 1684262"/>
              <a:gd name="connsiteX183" fmla="*/ 471148 w 1206260"/>
              <a:gd name="connsiteY183" fmla="*/ 1618202 h 1684262"/>
              <a:gd name="connsiteX184" fmla="*/ 471148 w 1206260"/>
              <a:gd name="connsiteY184" fmla="*/ 1664399 h 1684262"/>
              <a:gd name="connsiteX185" fmla="*/ 401901 w 1206260"/>
              <a:gd name="connsiteY185" fmla="*/ 1579817 h 1684262"/>
              <a:gd name="connsiteX186" fmla="*/ 536108 w 1206260"/>
              <a:gd name="connsiteY186" fmla="*/ 1645158 h 1684262"/>
              <a:gd name="connsiteX187" fmla="*/ 536108 w 1206260"/>
              <a:gd name="connsiteY187" fmla="*/ 1644968 h 1684262"/>
              <a:gd name="connsiteX188" fmla="*/ 616785 w 1206260"/>
              <a:gd name="connsiteY188" fmla="*/ 1564196 h 1684262"/>
              <a:gd name="connsiteX189" fmla="*/ 555349 w 1206260"/>
              <a:gd name="connsiteY189" fmla="*/ 1541145 h 1684262"/>
              <a:gd name="connsiteX190" fmla="*/ 638597 w 1206260"/>
              <a:gd name="connsiteY190" fmla="*/ 1493520 h 1684262"/>
              <a:gd name="connsiteX191" fmla="*/ 739848 w 1206260"/>
              <a:gd name="connsiteY191" fmla="*/ 1525715 h 1684262"/>
              <a:gd name="connsiteX192" fmla="*/ 616785 w 1206260"/>
              <a:gd name="connsiteY192" fmla="*/ 1564386 h 1684262"/>
              <a:gd name="connsiteX193" fmla="*/ 616785 w 1206260"/>
              <a:gd name="connsiteY193" fmla="*/ 1564196 h 1684262"/>
              <a:gd name="connsiteX194" fmla="*/ 752231 w 1206260"/>
              <a:gd name="connsiteY194" fmla="*/ 1664779 h 1684262"/>
              <a:gd name="connsiteX195" fmla="*/ 739658 w 1206260"/>
              <a:gd name="connsiteY195" fmla="*/ 1664779 h 1684262"/>
              <a:gd name="connsiteX196" fmla="*/ 731180 w 1206260"/>
              <a:gd name="connsiteY196" fmla="*/ 1664779 h 1684262"/>
              <a:gd name="connsiteX197" fmla="*/ 727561 w 1206260"/>
              <a:gd name="connsiteY197" fmla="*/ 1664779 h 1684262"/>
              <a:gd name="connsiteX198" fmla="*/ 713750 w 1206260"/>
              <a:gd name="connsiteY198" fmla="*/ 1666780 h 1684262"/>
              <a:gd name="connsiteX199" fmla="*/ 704225 w 1206260"/>
              <a:gd name="connsiteY199" fmla="*/ 1665256 h 1684262"/>
              <a:gd name="connsiteX200" fmla="*/ 705558 w 1206260"/>
              <a:gd name="connsiteY200" fmla="*/ 1667733 h 1684262"/>
              <a:gd name="connsiteX201" fmla="*/ 790045 w 1206260"/>
              <a:gd name="connsiteY201" fmla="*/ 1610106 h 1684262"/>
              <a:gd name="connsiteX202" fmla="*/ 752231 w 1206260"/>
              <a:gd name="connsiteY202" fmla="*/ 1664970 h 1684262"/>
              <a:gd name="connsiteX203" fmla="*/ 752231 w 1206260"/>
              <a:gd name="connsiteY203" fmla="*/ 1664779 h 1684262"/>
              <a:gd name="connsiteX204" fmla="*/ 857863 w 1206260"/>
              <a:gd name="connsiteY204" fmla="*/ 1591056 h 1684262"/>
              <a:gd name="connsiteX205" fmla="*/ 838813 w 1206260"/>
              <a:gd name="connsiteY205" fmla="*/ 1568958 h 1684262"/>
              <a:gd name="connsiteX206" fmla="*/ 836146 w 1206260"/>
              <a:gd name="connsiteY206" fmla="*/ 1564291 h 1684262"/>
              <a:gd name="connsiteX207" fmla="*/ 955179 w 1206260"/>
              <a:gd name="connsiteY207" fmla="*/ 1500720 h 1684262"/>
              <a:gd name="connsiteX208" fmla="*/ 1066493 w 1206260"/>
              <a:gd name="connsiteY208" fmla="*/ 1492065 h 1684262"/>
              <a:gd name="connsiteX209" fmla="*/ 857863 w 1206260"/>
              <a:gd name="connsiteY209" fmla="*/ 1591247 h 1684262"/>
              <a:gd name="connsiteX210" fmla="*/ 857863 w 1206260"/>
              <a:gd name="connsiteY210" fmla="*/ 1591056 h 1684262"/>
              <a:gd name="connsiteX211" fmla="*/ 1054979 w 1206260"/>
              <a:gd name="connsiteY211" fmla="*/ 1445037 h 1684262"/>
              <a:gd name="connsiteX212" fmla="*/ 916632 w 1206260"/>
              <a:gd name="connsiteY212" fmla="*/ 1468184 h 1684262"/>
              <a:gd name="connsiteX213" fmla="*/ 1028170 w 1206260"/>
              <a:gd name="connsiteY213" fmla="*/ 1445228 h 1684262"/>
              <a:gd name="connsiteX214" fmla="*/ 1054979 w 1206260"/>
              <a:gd name="connsiteY214" fmla="*/ 1445037 h 1684262"/>
              <a:gd name="connsiteX215" fmla="*/ 862816 w 1206260"/>
              <a:gd name="connsiteY215" fmla="*/ 1410462 h 1684262"/>
              <a:gd name="connsiteX216" fmla="*/ 647551 w 1206260"/>
              <a:gd name="connsiteY216" fmla="*/ 1448562 h 1684262"/>
              <a:gd name="connsiteX217" fmla="*/ 862816 w 1206260"/>
              <a:gd name="connsiteY217" fmla="*/ 1410653 h 1684262"/>
              <a:gd name="connsiteX218" fmla="*/ 862816 w 1206260"/>
              <a:gd name="connsiteY218" fmla="*/ 1410462 h 1684262"/>
              <a:gd name="connsiteX219" fmla="*/ 689842 w 1206260"/>
              <a:gd name="connsiteY219" fmla="*/ 1391412 h 1684262"/>
              <a:gd name="connsiteX220" fmla="*/ 924347 w 1206260"/>
              <a:gd name="connsiteY220" fmla="*/ 1306830 h 1684262"/>
              <a:gd name="connsiteX221" fmla="*/ 689842 w 1206260"/>
              <a:gd name="connsiteY221" fmla="*/ 1391412 h 1684262"/>
              <a:gd name="connsiteX222" fmla="*/ 1162663 w 1206260"/>
              <a:gd name="connsiteY222" fmla="*/ 1057085 h 1684262"/>
              <a:gd name="connsiteX223" fmla="*/ 1148756 w 1206260"/>
              <a:gd name="connsiteY223" fmla="*/ 1134428 h 1684262"/>
              <a:gd name="connsiteX224" fmla="*/ 1066841 w 1206260"/>
              <a:gd name="connsiteY224" fmla="*/ 1139762 h 1684262"/>
              <a:gd name="connsiteX225" fmla="*/ 1035790 w 1206260"/>
              <a:gd name="connsiteY225" fmla="*/ 1087755 h 1684262"/>
              <a:gd name="connsiteX226" fmla="*/ 1162663 w 1206260"/>
              <a:gd name="connsiteY226" fmla="*/ 1057085 h 1684262"/>
              <a:gd name="connsiteX227" fmla="*/ 987913 w 1206260"/>
              <a:gd name="connsiteY227" fmla="*/ 1181170 h 1684262"/>
              <a:gd name="connsiteX228" fmla="*/ 958923 w 1206260"/>
              <a:gd name="connsiteY228" fmla="*/ 1264444 h 1684262"/>
              <a:gd name="connsiteX229" fmla="*/ 905107 w 1206260"/>
              <a:gd name="connsiteY229" fmla="*/ 1118330 h 1684262"/>
              <a:gd name="connsiteX230" fmla="*/ 987913 w 1206260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78399 w 1214923"/>
              <a:gd name="connsiteY166" fmla="*/ 945452 h 1684262"/>
              <a:gd name="connsiteX167" fmla="*/ 689842 w 1214923"/>
              <a:gd name="connsiteY167" fmla="*/ 1122236 h 1684262"/>
              <a:gd name="connsiteX168" fmla="*/ 578399 w 1214923"/>
              <a:gd name="connsiteY168" fmla="*/ 945547 h 1684262"/>
              <a:gd name="connsiteX169" fmla="*/ 578399 w 1214923"/>
              <a:gd name="connsiteY169" fmla="*/ 945452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18413 h 1684262"/>
              <a:gd name="connsiteX175" fmla="*/ 605260 w 1214923"/>
              <a:gd name="connsiteY175" fmla="*/ 1180338 h 1684262"/>
              <a:gd name="connsiteX176" fmla="*/ 420761 w 1214923"/>
              <a:gd name="connsiteY176" fmla="*/ 1018413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78399 w 1214923"/>
              <a:gd name="connsiteY166" fmla="*/ 945452 h 1684262"/>
              <a:gd name="connsiteX167" fmla="*/ 689842 w 1214923"/>
              <a:gd name="connsiteY167" fmla="*/ 1122236 h 1684262"/>
              <a:gd name="connsiteX168" fmla="*/ 578399 w 1214923"/>
              <a:gd name="connsiteY168" fmla="*/ 945547 h 1684262"/>
              <a:gd name="connsiteX169" fmla="*/ 578399 w 1214923"/>
              <a:gd name="connsiteY169" fmla="*/ 945452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68651 w 1214923"/>
              <a:gd name="connsiteY166" fmla="*/ 969823 h 1684262"/>
              <a:gd name="connsiteX167" fmla="*/ 689842 w 1214923"/>
              <a:gd name="connsiteY167" fmla="*/ 1122236 h 1684262"/>
              <a:gd name="connsiteX168" fmla="*/ 578399 w 1214923"/>
              <a:gd name="connsiteY168" fmla="*/ 945547 h 1684262"/>
              <a:gd name="connsiteX169" fmla="*/ 568651 w 1214923"/>
              <a:gd name="connsiteY169" fmla="*/ 969823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68651 w 1214923"/>
              <a:gd name="connsiteY166" fmla="*/ 969823 h 1684262"/>
              <a:gd name="connsiteX167" fmla="*/ 689842 w 1214923"/>
              <a:gd name="connsiteY167" fmla="*/ 1122236 h 1684262"/>
              <a:gd name="connsiteX168" fmla="*/ 568651 w 1214923"/>
              <a:gd name="connsiteY168" fmla="*/ 984541 h 1684262"/>
              <a:gd name="connsiteX169" fmla="*/ 568651 w 1214923"/>
              <a:gd name="connsiteY169" fmla="*/ 969823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56465 w 1214923"/>
              <a:gd name="connsiteY166" fmla="*/ 950327 h 1684262"/>
              <a:gd name="connsiteX167" fmla="*/ 689842 w 1214923"/>
              <a:gd name="connsiteY167" fmla="*/ 1122236 h 1684262"/>
              <a:gd name="connsiteX168" fmla="*/ 568651 w 1214923"/>
              <a:gd name="connsiteY168" fmla="*/ 984541 h 1684262"/>
              <a:gd name="connsiteX169" fmla="*/ 556465 w 1214923"/>
              <a:gd name="connsiteY169" fmla="*/ 950327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56465 w 1214923"/>
              <a:gd name="connsiteY166" fmla="*/ 950327 h 1684262"/>
              <a:gd name="connsiteX167" fmla="*/ 689842 w 1214923"/>
              <a:gd name="connsiteY167" fmla="*/ 1122236 h 1684262"/>
              <a:gd name="connsiteX168" fmla="*/ 568651 w 1214923"/>
              <a:gd name="connsiteY168" fmla="*/ 984541 h 1684262"/>
              <a:gd name="connsiteX169" fmla="*/ 556465 w 1214923"/>
              <a:gd name="connsiteY169" fmla="*/ 950327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40217 w 1214923"/>
              <a:gd name="connsiteY152" fmla="*/ 587978 h 1684262"/>
              <a:gd name="connsiteX153" fmla="*/ 632216 w 1214923"/>
              <a:gd name="connsiteY153" fmla="*/ 453581 h 1684262"/>
              <a:gd name="connsiteX154" fmla="*/ 632216 w 1214923"/>
              <a:gd name="connsiteY154" fmla="*/ 453485 h 1684262"/>
              <a:gd name="connsiteX155" fmla="*/ 686032 w 1214923"/>
              <a:gd name="connsiteY155" fmla="*/ 837819 h 1684262"/>
              <a:gd name="connsiteX156" fmla="*/ 628310 w 1214923"/>
              <a:gd name="connsiteY156" fmla="*/ 930116 h 1684262"/>
              <a:gd name="connsiteX157" fmla="*/ 686032 w 1214923"/>
              <a:gd name="connsiteY157" fmla="*/ 837914 h 1684262"/>
              <a:gd name="connsiteX158" fmla="*/ 686032 w 1214923"/>
              <a:gd name="connsiteY158" fmla="*/ 837819 h 1684262"/>
              <a:gd name="connsiteX159" fmla="*/ 743658 w 1214923"/>
              <a:gd name="connsiteY159" fmla="*/ 1291400 h 1684262"/>
              <a:gd name="connsiteX160" fmla="*/ 547634 w 1214923"/>
              <a:gd name="connsiteY160" fmla="*/ 1206818 h 1684262"/>
              <a:gd name="connsiteX161" fmla="*/ 573446 w 1214923"/>
              <a:gd name="connsiteY161" fmla="*/ 1222439 h 1684262"/>
              <a:gd name="connsiteX162" fmla="*/ 603450 w 1214923"/>
              <a:gd name="connsiteY162" fmla="*/ 1227487 h 1684262"/>
              <a:gd name="connsiteX163" fmla="*/ 743658 w 1214923"/>
              <a:gd name="connsiteY163" fmla="*/ 1291495 h 1684262"/>
              <a:gd name="connsiteX164" fmla="*/ 743658 w 1214923"/>
              <a:gd name="connsiteY164" fmla="*/ 1291400 h 1684262"/>
              <a:gd name="connsiteX165" fmla="*/ 556465 w 1214923"/>
              <a:gd name="connsiteY165" fmla="*/ 950327 h 1684262"/>
              <a:gd name="connsiteX166" fmla="*/ 689842 w 1214923"/>
              <a:gd name="connsiteY166" fmla="*/ 1122236 h 1684262"/>
              <a:gd name="connsiteX167" fmla="*/ 568651 w 1214923"/>
              <a:gd name="connsiteY167" fmla="*/ 984541 h 1684262"/>
              <a:gd name="connsiteX168" fmla="*/ 556465 w 1214923"/>
              <a:gd name="connsiteY168" fmla="*/ 950327 h 1684262"/>
              <a:gd name="connsiteX169" fmla="*/ 351609 w 1214923"/>
              <a:gd name="connsiteY169" fmla="*/ 1045464 h 1684262"/>
              <a:gd name="connsiteX170" fmla="*/ 382375 w 1214923"/>
              <a:gd name="connsiteY170" fmla="*/ 887825 h 1684262"/>
              <a:gd name="connsiteX171" fmla="*/ 351609 w 1214923"/>
              <a:gd name="connsiteY171" fmla="*/ 1045559 h 1684262"/>
              <a:gd name="connsiteX172" fmla="*/ 351609 w 1214923"/>
              <a:gd name="connsiteY172" fmla="*/ 1045464 h 1684262"/>
              <a:gd name="connsiteX173" fmla="*/ 420761 w 1214923"/>
              <a:gd name="connsiteY173" fmla="*/ 1054969 h 1684262"/>
              <a:gd name="connsiteX174" fmla="*/ 605260 w 1214923"/>
              <a:gd name="connsiteY174" fmla="*/ 1180338 h 1684262"/>
              <a:gd name="connsiteX175" fmla="*/ 420761 w 1214923"/>
              <a:gd name="connsiteY175" fmla="*/ 1054969 h 1684262"/>
              <a:gd name="connsiteX176" fmla="*/ 366944 w 1214923"/>
              <a:gd name="connsiteY176" fmla="*/ 1414272 h 1684262"/>
              <a:gd name="connsiteX177" fmla="*/ 597640 w 1214923"/>
              <a:gd name="connsiteY177" fmla="*/ 1460468 h 1684262"/>
              <a:gd name="connsiteX178" fmla="*/ 366944 w 1214923"/>
              <a:gd name="connsiteY178" fmla="*/ 1414463 h 1684262"/>
              <a:gd name="connsiteX179" fmla="*/ 366944 w 1214923"/>
              <a:gd name="connsiteY179" fmla="*/ 1414272 h 1684262"/>
              <a:gd name="connsiteX180" fmla="*/ 536108 w 1214923"/>
              <a:gd name="connsiteY180" fmla="*/ 1644968 h 1684262"/>
              <a:gd name="connsiteX181" fmla="*/ 498008 w 1214923"/>
              <a:gd name="connsiteY181" fmla="*/ 1625918 h 1684262"/>
              <a:gd name="connsiteX182" fmla="*/ 471148 w 1214923"/>
              <a:gd name="connsiteY182" fmla="*/ 1618202 h 1684262"/>
              <a:gd name="connsiteX183" fmla="*/ 471148 w 1214923"/>
              <a:gd name="connsiteY183" fmla="*/ 1664399 h 1684262"/>
              <a:gd name="connsiteX184" fmla="*/ 401901 w 1214923"/>
              <a:gd name="connsiteY184" fmla="*/ 1579817 h 1684262"/>
              <a:gd name="connsiteX185" fmla="*/ 536108 w 1214923"/>
              <a:gd name="connsiteY185" fmla="*/ 1645158 h 1684262"/>
              <a:gd name="connsiteX186" fmla="*/ 536108 w 1214923"/>
              <a:gd name="connsiteY186" fmla="*/ 1644968 h 1684262"/>
              <a:gd name="connsiteX187" fmla="*/ 616785 w 1214923"/>
              <a:gd name="connsiteY187" fmla="*/ 1564196 h 1684262"/>
              <a:gd name="connsiteX188" fmla="*/ 555349 w 1214923"/>
              <a:gd name="connsiteY188" fmla="*/ 1541145 h 1684262"/>
              <a:gd name="connsiteX189" fmla="*/ 638597 w 1214923"/>
              <a:gd name="connsiteY189" fmla="*/ 1493520 h 1684262"/>
              <a:gd name="connsiteX190" fmla="*/ 739848 w 1214923"/>
              <a:gd name="connsiteY190" fmla="*/ 1525715 h 1684262"/>
              <a:gd name="connsiteX191" fmla="*/ 616785 w 1214923"/>
              <a:gd name="connsiteY191" fmla="*/ 1564386 h 1684262"/>
              <a:gd name="connsiteX192" fmla="*/ 616785 w 1214923"/>
              <a:gd name="connsiteY192" fmla="*/ 1564196 h 1684262"/>
              <a:gd name="connsiteX193" fmla="*/ 752231 w 1214923"/>
              <a:gd name="connsiteY193" fmla="*/ 1664779 h 1684262"/>
              <a:gd name="connsiteX194" fmla="*/ 739658 w 1214923"/>
              <a:gd name="connsiteY194" fmla="*/ 1664779 h 1684262"/>
              <a:gd name="connsiteX195" fmla="*/ 731180 w 1214923"/>
              <a:gd name="connsiteY195" fmla="*/ 1664779 h 1684262"/>
              <a:gd name="connsiteX196" fmla="*/ 727561 w 1214923"/>
              <a:gd name="connsiteY196" fmla="*/ 1664779 h 1684262"/>
              <a:gd name="connsiteX197" fmla="*/ 713750 w 1214923"/>
              <a:gd name="connsiteY197" fmla="*/ 1666780 h 1684262"/>
              <a:gd name="connsiteX198" fmla="*/ 704225 w 1214923"/>
              <a:gd name="connsiteY198" fmla="*/ 1665256 h 1684262"/>
              <a:gd name="connsiteX199" fmla="*/ 705558 w 1214923"/>
              <a:gd name="connsiteY199" fmla="*/ 1667733 h 1684262"/>
              <a:gd name="connsiteX200" fmla="*/ 790045 w 1214923"/>
              <a:gd name="connsiteY200" fmla="*/ 1610106 h 1684262"/>
              <a:gd name="connsiteX201" fmla="*/ 752231 w 1214923"/>
              <a:gd name="connsiteY201" fmla="*/ 1664970 h 1684262"/>
              <a:gd name="connsiteX202" fmla="*/ 752231 w 1214923"/>
              <a:gd name="connsiteY202" fmla="*/ 1664779 h 1684262"/>
              <a:gd name="connsiteX203" fmla="*/ 857863 w 1214923"/>
              <a:gd name="connsiteY203" fmla="*/ 1591056 h 1684262"/>
              <a:gd name="connsiteX204" fmla="*/ 838813 w 1214923"/>
              <a:gd name="connsiteY204" fmla="*/ 1568958 h 1684262"/>
              <a:gd name="connsiteX205" fmla="*/ 836146 w 1214923"/>
              <a:gd name="connsiteY205" fmla="*/ 1564291 h 1684262"/>
              <a:gd name="connsiteX206" fmla="*/ 955179 w 1214923"/>
              <a:gd name="connsiteY206" fmla="*/ 1500720 h 1684262"/>
              <a:gd name="connsiteX207" fmla="*/ 1066493 w 1214923"/>
              <a:gd name="connsiteY207" fmla="*/ 1492065 h 1684262"/>
              <a:gd name="connsiteX208" fmla="*/ 857863 w 1214923"/>
              <a:gd name="connsiteY208" fmla="*/ 1591247 h 1684262"/>
              <a:gd name="connsiteX209" fmla="*/ 857863 w 1214923"/>
              <a:gd name="connsiteY209" fmla="*/ 1591056 h 1684262"/>
              <a:gd name="connsiteX210" fmla="*/ 1054979 w 1214923"/>
              <a:gd name="connsiteY210" fmla="*/ 1445037 h 1684262"/>
              <a:gd name="connsiteX211" fmla="*/ 916632 w 1214923"/>
              <a:gd name="connsiteY211" fmla="*/ 1468184 h 1684262"/>
              <a:gd name="connsiteX212" fmla="*/ 1028170 w 1214923"/>
              <a:gd name="connsiteY212" fmla="*/ 1445228 h 1684262"/>
              <a:gd name="connsiteX213" fmla="*/ 1054979 w 1214923"/>
              <a:gd name="connsiteY213" fmla="*/ 1445037 h 1684262"/>
              <a:gd name="connsiteX214" fmla="*/ 862816 w 1214923"/>
              <a:gd name="connsiteY214" fmla="*/ 1410462 h 1684262"/>
              <a:gd name="connsiteX215" fmla="*/ 647551 w 1214923"/>
              <a:gd name="connsiteY215" fmla="*/ 1448562 h 1684262"/>
              <a:gd name="connsiteX216" fmla="*/ 862816 w 1214923"/>
              <a:gd name="connsiteY216" fmla="*/ 1410653 h 1684262"/>
              <a:gd name="connsiteX217" fmla="*/ 862816 w 1214923"/>
              <a:gd name="connsiteY217" fmla="*/ 1410462 h 1684262"/>
              <a:gd name="connsiteX218" fmla="*/ 689842 w 1214923"/>
              <a:gd name="connsiteY218" fmla="*/ 1391412 h 1684262"/>
              <a:gd name="connsiteX219" fmla="*/ 924347 w 1214923"/>
              <a:gd name="connsiteY219" fmla="*/ 1306830 h 1684262"/>
              <a:gd name="connsiteX220" fmla="*/ 689842 w 1214923"/>
              <a:gd name="connsiteY220" fmla="*/ 1391412 h 1684262"/>
              <a:gd name="connsiteX221" fmla="*/ 1162663 w 1214923"/>
              <a:gd name="connsiteY221" fmla="*/ 1057085 h 1684262"/>
              <a:gd name="connsiteX222" fmla="*/ 1148756 w 1214923"/>
              <a:gd name="connsiteY222" fmla="*/ 1134428 h 1684262"/>
              <a:gd name="connsiteX223" fmla="*/ 1066841 w 1214923"/>
              <a:gd name="connsiteY223" fmla="*/ 1139762 h 1684262"/>
              <a:gd name="connsiteX224" fmla="*/ 1035790 w 1214923"/>
              <a:gd name="connsiteY224" fmla="*/ 1087755 h 1684262"/>
              <a:gd name="connsiteX225" fmla="*/ 1162663 w 1214923"/>
              <a:gd name="connsiteY225" fmla="*/ 1057085 h 1684262"/>
              <a:gd name="connsiteX226" fmla="*/ 987913 w 1214923"/>
              <a:gd name="connsiteY226" fmla="*/ 1181170 h 1684262"/>
              <a:gd name="connsiteX227" fmla="*/ 958923 w 1214923"/>
              <a:gd name="connsiteY227" fmla="*/ 1264444 h 1684262"/>
              <a:gd name="connsiteX228" fmla="*/ 905107 w 1214923"/>
              <a:gd name="connsiteY228" fmla="*/ 1118330 h 1684262"/>
              <a:gd name="connsiteX229" fmla="*/ 987913 w 1214923"/>
              <a:gd name="connsiteY22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40217 w 1214923"/>
              <a:gd name="connsiteY152" fmla="*/ 641593 h 1684262"/>
              <a:gd name="connsiteX153" fmla="*/ 632216 w 1214923"/>
              <a:gd name="connsiteY153" fmla="*/ 453581 h 1684262"/>
              <a:gd name="connsiteX154" fmla="*/ 632216 w 1214923"/>
              <a:gd name="connsiteY154" fmla="*/ 453485 h 1684262"/>
              <a:gd name="connsiteX155" fmla="*/ 686032 w 1214923"/>
              <a:gd name="connsiteY155" fmla="*/ 837819 h 1684262"/>
              <a:gd name="connsiteX156" fmla="*/ 628310 w 1214923"/>
              <a:gd name="connsiteY156" fmla="*/ 930116 h 1684262"/>
              <a:gd name="connsiteX157" fmla="*/ 686032 w 1214923"/>
              <a:gd name="connsiteY157" fmla="*/ 837914 h 1684262"/>
              <a:gd name="connsiteX158" fmla="*/ 686032 w 1214923"/>
              <a:gd name="connsiteY158" fmla="*/ 837819 h 1684262"/>
              <a:gd name="connsiteX159" fmla="*/ 743658 w 1214923"/>
              <a:gd name="connsiteY159" fmla="*/ 1291400 h 1684262"/>
              <a:gd name="connsiteX160" fmla="*/ 547634 w 1214923"/>
              <a:gd name="connsiteY160" fmla="*/ 1206818 h 1684262"/>
              <a:gd name="connsiteX161" fmla="*/ 573446 w 1214923"/>
              <a:gd name="connsiteY161" fmla="*/ 1222439 h 1684262"/>
              <a:gd name="connsiteX162" fmla="*/ 603450 w 1214923"/>
              <a:gd name="connsiteY162" fmla="*/ 1227487 h 1684262"/>
              <a:gd name="connsiteX163" fmla="*/ 743658 w 1214923"/>
              <a:gd name="connsiteY163" fmla="*/ 1291495 h 1684262"/>
              <a:gd name="connsiteX164" fmla="*/ 743658 w 1214923"/>
              <a:gd name="connsiteY164" fmla="*/ 1291400 h 1684262"/>
              <a:gd name="connsiteX165" fmla="*/ 556465 w 1214923"/>
              <a:gd name="connsiteY165" fmla="*/ 950327 h 1684262"/>
              <a:gd name="connsiteX166" fmla="*/ 689842 w 1214923"/>
              <a:gd name="connsiteY166" fmla="*/ 1122236 h 1684262"/>
              <a:gd name="connsiteX167" fmla="*/ 568651 w 1214923"/>
              <a:gd name="connsiteY167" fmla="*/ 984541 h 1684262"/>
              <a:gd name="connsiteX168" fmla="*/ 556465 w 1214923"/>
              <a:gd name="connsiteY168" fmla="*/ 950327 h 1684262"/>
              <a:gd name="connsiteX169" fmla="*/ 351609 w 1214923"/>
              <a:gd name="connsiteY169" fmla="*/ 1045464 h 1684262"/>
              <a:gd name="connsiteX170" fmla="*/ 382375 w 1214923"/>
              <a:gd name="connsiteY170" fmla="*/ 887825 h 1684262"/>
              <a:gd name="connsiteX171" fmla="*/ 351609 w 1214923"/>
              <a:gd name="connsiteY171" fmla="*/ 1045559 h 1684262"/>
              <a:gd name="connsiteX172" fmla="*/ 351609 w 1214923"/>
              <a:gd name="connsiteY172" fmla="*/ 1045464 h 1684262"/>
              <a:gd name="connsiteX173" fmla="*/ 420761 w 1214923"/>
              <a:gd name="connsiteY173" fmla="*/ 1054969 h 1684262"/>
              <a:gd name="connsiteX174" fmla="*/ 605260 w 1214923"/>
              <a:gd name="connsiteY174" fmla="*/ 1180338 h 1684262"/>
              <a:gd name="connsiteX175" fmla="*/ 420761 w 1214923"/>
              <a:gd name="connsiteY175" fmla="*/ 1054969 h 1684262"/>
              <a:gd name="connsiteX176" fmla="*/ 366944 w 1214923"/>
              <a:gd name="connsiteY176" fmla="*/ 1414272 h 1684262"/>
              <a:gd name="connsiteX177" fmla="*/ 597640 w 1214923"/>
              <a:gd name="connsiteY177" fmla="*/ 1460468 h 1684262"/>
              <a:gd name="connsiteX178" fmla="*/ 366944 w 1214923"/>
              <a:gd name="connsiteY178" fmla="*/ 1414463 h 1684262"/>
              <a:gd name="connsiteX179" fmla="*/ 366944 w 1214923"/>
              <a:gd name="connsiteY179" fmla="*/ 1414272 h 1684262"/>
              <a:gd name="connsiteX180" fmla="*/ 536108 w 1214923"/>
              <a:gd name="connsiteY180" fmla="*/ 1644968 h 1684262"/>
              <a:gd name="connsiteX181" fmla="*/ 498008 w 1214923"/>
              <a:gd name="connsiteY181" fmla="*/ 1625918 h 1684262"/>
              <a:gd name="connsiteX182" fmla="*/ 471148 w 1214923"/>
              <a:gd name="connsiteY182" fmla="*/ 1618202 h 1684262"/>
              <a:gd name="connsiteX183" fmla="*/ 471148 w 1214923"/>
              <a:gd name="connsiteY183" fmla="*/ 1664399 h 1684262"/>
              <a:gd name="connsiteX184" fmla="*/ 401901 w 1214923"/>
              <a:gd name="connsiteY184" fmla="*/ 1579817 h 1684262"/>
              <a:gd name="connsiteX185" fmla="*/ 536108 w 1214923"/>
              <a:gd name="connsiteY185" fmla="*/ 1645158 h 1684262"/>
              <a:gd name="connsiteX186" fmla="*/ 536108 w 1214923"/>
              <a:gd name="connsiteY186" fmla="*/ 1644968 h 1684262"/>
              <a:gd name="connsiteX187" fmla="*/ 616785 w 1214923"/>
              <a:gd name="connsiteY187" fmla="*/ 1564196 h 1684262"/>
              <a:gd name="connsiteX188" fmla="*/ 555349 w 1214923"/>
              <a:gd name="connsiteY188" fmla="*/ 1541145 h 1684262"/>
              <a:gd name="connsiteX189" fmla="*/ 638597 w 1214923"/>
              <a:gd name="connsiteY189" fmla="*/ 1493520 h 1684262"/>
              <a:gd name="connsiteX190" fmla="*/ 739848 w 1214923"/>
              <a:gd name="connsiteY190" fmla="*/ 1525715 h 1684262"/>
              <a:gd name="connsiteX191" fmla="*/ 616785 w 1214923"/>
              <a:gd name="connsiteY191" fmla="*/ 1564386 h 1684262"/>
              <a:gd name="connsiteX192" fmla="*/ 616785 w 1214923"/>
              <a:gd name="connsiteY192" fmla="*/ 1564196 h 1684262"/>
              <a:gd name="connsiteX193" fmla="*/ 752231 w 1214923"/>
              <a:gd name="connsiteY193" fmla="*/ 1664779 h 1684262"/>
              <a:gd name="connsiteX194" fmla="*/ 739658 w 1214923"/>
              <a:gd name="connsiteY194" fmla="*/ 1664779 h 1684262"/>
              <a:gd name="connsiteX195" fmla="*/ 731180 w 1214923"/>
              <a:gd name="connsiteY195" fmla="*/ 1664779 h 1684262"/>
              <a:gd name="connsiteX196" fmla="*/ 727561 w 1214923"/>
              <a:gd name="connsiteY196" fmla="*/ 1664779 h 1684262"/>
              <a:gd name="connsiteX197" fmla="*/ 713750 w 1214923"/>
              <a:gd name="connsiteY197" fmla="*/ 1666780 h 1684262"/>
              <a:gd name="connsiteX198" fmla="*/ 704225 w 1214923"/>
              <a:gd name="connsiteY198" fmla="*/ 1665256 h 1684262"/>
              <a:gd name="connsiteX199" fmla="*/ 705558 w 1214923"/>
              <a:gd name="connsiteY199" fmla="*/ 1667733 h 1684262"/>
              <a:gd name="connsiteX200" fmla="*/ 790045 w 1214923"/>
              <a:gd name="connsiteY200" fmla="*/ 1610106 h 1684262"/>
              <a:gd name="connsiteX201" fmla="*/ 752231 w 1214923"/>
              <a:gd name="connsiteY201" fmla="*/ 1664970 h 1684262"/>
              <a:gd name="connsiteX202" fmla="*/ 752231 w 1214923"/>
              <a:gd name="connsiteY202" fmla="*/ 1664779 h 1684262"/>
              <a:gd name="connsiteX203" fmla="*/ 857863 w 1214923"/>
              <a:gd name="connsiteY203" fmla="*/ 1591056 h 1684262"/>
              <a:gd name="connsiteX204" fmla="*/ 838813 w 1214923"/>
              <a:gd name="connsiteY204" fmla="*/ 1568958 h 1684262"/>
              <a:gd name="connsiteX205" fmla="*/ 836146 w 1214923"/>
              <a:gd name="connsiteY205" fmla="*/ 1564291 h 1684262"/>
              <a:gd name="connsiteX206" fmla="*/ 955179 w 1214923"/>
              <a:gd name="connsiteY206" fmla="*/ 1500720 h 1684262"/>
              <a:gd name="connsiteX207" fmla="*/ 1066493 w 1214923"/>
              <a:gd name="connsiteY207" fmla="*/ 1492065 h 1684262"/>
              <a:gd name="connsiteX208" fmla="*/ 857863 w 1214923"/>
              <a:gd name="connsiteY208" fmla="*/ 1591247 h 1684262"/>
              <a:gd name="connsiteX209" fmla="*/ 857863 w 1214923"/>
              <a:gd name="connsiteY209" fmla="*/ 1591056 h 1684262"/>
              <a:gd name="connsiteX210" fmla="*/ 1054979 w 1214923"/>
              <a:gd name="connsiteY210" fmla="*/ 1445037 h 1684262"/>
              <a:gd name="connsiteX211" fmla="*/ 916632 w 1214923"/>
              <a:gd name="connsiteY211" fmla="*/ 1468184 h 1684262"/>
              <a:gd name="connsiteX212" fmla="*/ 1028170 w 1214923"/>
              <a:gd name="connsiteY212" fmla="*/ 1445228 h 1684262"/>
              <a:gd name="connsiteX213" fmla="*/ 1054979 w 1214923"/>
              <a:gd name="connsiteY213" fmla="*/ 1445037 h 1684262"/>
              <a:gd name="connsiteX214" fmla="*/ 862816 w 1214923"/>
              <a:gd name="connsiteY214" fmla="*/ 1410462 h 1684262"/>
              <a:gd name="connsiteX215" fmla="*/ 647551 w 1214923"/>
              <a:gd name="connsiteY215" fmla="*/ 1448562 h 1684262"/>
              <a:gd name="connsiteX216" fmla="*/ 862816 w 1214923"/>
              <a:gd name="connsiteY216" fmla="*/ 1410653 h 1684262"/>
              <a:gd name="connsiteX217" fmla="*/ 862816 w 1214923"/>
              <a:gd name="connsiteY217" fmla="*/ 1410462 h 1684262"/>
              <a:gd name="connsiteX218" fmla="*/ 689842 w 1214923"/>
              <a:gd name="connsiteY218" fmla="*/ 1391412 h 1684262"/>
              <a:gd name="connsiteX219" fmla="*/ 924347 w 1214923"/>
              <a:gd name="connsiteY219" fmla="*/ 1306830 h 1684262"/>
              <a:gd name="connsiteX220" fmla="*/ 689842 w 1214923"/>
              <a:gd name="connsiteY220" fmla="*/ 1391412 h 1684262"/>
              <a:gd name="connsiteX221" fmla="*/ 1162663 w 1214923"/>
              <a:gd name="connsiteY221" fmla="*/ 1057085 h 1684262"/>
              <a:gd name="connsiteX222" fmla="*/ 1148756 w 1214923"/>
              <a:gd name="connsiteY222" fmla="*/ 1134428 h 1684262"/>
              <a:gd name="connsiteX223" fmla="*/ 1066841 w 1214923"/>
              <a:gd name="connsiteY223" fmla="*/ 1139762 h 1684262"/>
              <a:gd name="connsiteX224" fmla="*/ 1035790 w 1214923"/>
              <a:gd name="connsiteY224" fmla="*/ 1087755 h 1684262"/>
              <a:gd name="connsiteX225" fmla="*/ 1162663 w 1214923"/>
              <a:gd name="connsiteY225" fmla="*/ 1057085 h 1684262"/>
              <a:gd name="connsiteX226" fmla="*/ 987913 w 1214923"/>
              <a:gd name="connsiteY226" fmla="*/ 1181170 h 1684262"/>
              <a:gd name="connsiteX227" fmla="*/ 958923 w 1214923"/>
              <a:gd name="connsiteY227" fmla="*/ 1264444 h 1684262"/>
              <a:gd name="connsiteX228" fmla="*/ 905107 w 1214923"/>
              <a:gd name="connsiteY228" fmla="*/ 1118330 h 1684262"/>
              <a:gd name="connsiteX229" fmla="*/ 987913 w 1214923"/>
              <a:gd name="connsiteY22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55299 w 1214923"/>
              <a:gd name="connsiteY142" fmla="*/ 250103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33265 w 1214923"/>
              <a:gd name="connsiteY140" fmla="*/ 212673 h 1684262"/>
              <a:gd name="connsiteX141" fmla="*/ 569351 w 1214923"/>
              <a:gd name="connsiteY141" fmla="*/ 242792 h 1684262"/>
              <a:gd name="connsiteX142" fmla="*/ 555299 w 1214923"/>
              <a:gd name="connsiteY142" fmla="*/ 250103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9351 w 1214923"/>
              <a:gd name="connsiteY140" fmla="*/ 242792 h 1684262"/>
              <a:gd name="connsiteX141" fmla="*/ 555299 w 1214923"/>
              <a:gd name="connsiteY141" fmla="*/ 250103 h 1684262"/>
              <a:gd name="connsiteX142" fmla="*/ 558873 w 1214923"/>
              <a:gd name="connsiteY142" fmla="*/ 299942 h 1684262"/>
              <a:gd name="connsiteX143" fmla="*/ 351609 w 1214923"/>
              <a:gd name="connsiteY143" fmla="*/ 219075 h 1684262"/>
              <a:gd name="connsiteX144" fmla="*/ 351323 w 1214923"/>
              <a:gd name="connsiteY144" fmla="*/ 219361 h 1684262"/>
              <a:gd name="connsiteX145" fmla="*/ 470767 w 1214923"/>
              <a:gd name="connsiteY145" fmla="*/ 361188 h 1684262"/>
              <a:gd name="connsiteX146" fmla="*/ 566874 w 1214923"/>
              <a:gd name="connsiteY146" fmla="*/ 503396 h 1684262"/>
              <a:gd name="connsiteX147" fmla="*/ 470767 w 1214923"/>
              <a:gd name="connsiteY147" fmla="*/ 361188 h 1684262"/>
              <a:gd name="connsiteX148" fmla="*/ 632216 w 1214923"/>
              <a:gd name="connsiteY148" fmla="*/ 453485 h 1684262"/>
              <a:gd name="connsiteX149" fmla="*/ 759089 w 1214923"/>
              <a:gd name="connsiteY149" fmla="*/ 438055 h 1684262"/>
              <a:gd name="connsiteX150" fmla="*/ 640217 w 1214923"/>
              <a:gd name="connsiteY150" fmla="*/ 641593 h 1684262"/>
              <a:gd name="connsiteX151" fmla="*/ 632216 w 1214923"/>
              <a:gd name="connsiteY151" fmla="*/ 453581 h 1684262"/>
              <a:gd name="connsiteX152" fmla="*/ 632216 w 1214923"/>
              <a:gd name="connsiteY152" fmla="*/ 453485 h 1684262"/>
              <a:gd name="connsiteX153" fmla="*/ 686032 w 1214923"/>
              <a:gd name="connsiteY153" fmla="*/ 837819 h 1684262"/>
              <a:gd name="connsiteX154" fmla="*/ 628310 w 1214923"/>
              <a:gd name="connsiteY154" fmla="*/ 930116 h 1684262"/>
              <a:gd name="connsiteX155" fmla="*/ 686032 w 1214923"/>
              <a:gd name="connsiteY155" fmla="*/ 837914 h 1684262"/>
              <a:gd name="connsiteX156" fmla="*/ 686032 w 1214923"/>
              <a:gd name="connsiteY156" fmla="*/ 837819 h 1684262"/>
              <a:gd name="connsiteX157" fmla="*/ 743658 w 1214923"/>
              <a:gd name="connsiteY157" fmla="*/ 1291400 h 1684262"/>
              <a:gd name="connsiteX158" fmla="*/ 547634 w 1214923"/>
              <a:gd name="connsiteY158" fmla="*/ 1206818 h 1684262"/>
              <a:gd name="connsiteX159" fmla="*/ 573446 w 1214923"/>
              <a:gd name="connsiteY159" fmla="*/ 1222439 h 1684262"/>
              <a:gd name="connsiteX160" fmla="*/ 603450 w 1214923"/>
              <a:gd name="connsiteY160" fmla="*/ 1227487 h 1684262"/>
              <a:gd name="connsiteX161" fmla="*/ 743658 w 1214923"/>
              <a:gd name="connsiteY161" fmla="*/ 1291495 h 1684262"/>
              <a:gd name="connsiteX162" fmla="*/ 743658 w 1214923"/>
              <a:gd name="connsiteY162" fmla="*/ 1291400 h 1684262"/>
              <a:gd name="connsiteX163" fmla="*/ 556465 w 1214923"/>
              <a:gd name="connsiteY163" fmla="*/ 950327 h 1684262"/>
              <a:gd name="connsiteX164" fmla="*/ 689842 w 1214923"/>
              <a:gd name="connsiteY164" fmla="*/ 1122236 h 1684262"/>
              <a:gd name="connsiteX165" fmla="*/ 568651 w 1214923"/>
              <a:gd name="connsiteY165" fmla="*/ 984541 h 1684262"/>
              <a:gd name="connsiteX166" fmla="*/ 556465 w 1214923"/>
              <a:gd name="connsiteY166" fmla="*/ 950327 h 1684262"/>
              <a:gd name="connsiteX167" fmla="*/ 351609 w 1214923"/>
              <a:gd name="connsiteY167" fmla="*/ 1045464 h 1684262"/>
              <a:gd name="connsiteX168" fmla="*/ 382375 w 1214923"/>
              <a:gd name="connsiteY168" fmla="*/ 887825 h 1684262"/>
              <a:gd name="connsiteX169" fmla="*/ 351609 w 1214923"/>
              <a:gd name="connsiteY169" fmla="*/ 1045559 h 1684262"/>
              <a:gd name="connsiteX170" fmla="*/ 351609 w 1214923"/>
              <a:gd name="connsiteY170" fmla="*/ 1045464 h 1684262"/>
              <a:gd name="connsiteX171" fmla="*/ 420761 w 1214923"/>
              <a:gd name="connsiteY171" fmla="*/ 1054969 h 1684262"/>
              <a:gd name="connsiteX172" fmla="*/ 605260 w 1214923"/>
              <a:gd name="connsiteY172" fmla="*/ 1180338 h 1684262"/>
              <a:gd name="connsiteX173" fmla="*/ 420761 w 1214923"/>
              <a:gd name="connsiteY173" fmla="*/ 1054969 h 1684262"/>
              <a:gd name="connsiteX174" fmla="*/ 366944 w 1214923"/>
              <a:gd name="connsiteY174" fmla="*/ 1414272 h 1684262"/>
              <a:gd name="connsiteX175" fmla="*/ 597640 w 1214923"/>
              <a:gd name="connsiteY175" fmla="*/ 1460468 h 1684262"/>
              <a:gd name="connsiteX176" fmla="*/ 366944 w 1214923"/>
              <a:gd name="connsiteY176" fmla="*/ 1414463 h 1684262"/>
              <a:gd name="connsiteX177" fmla="*/ 366944 w 1214923"/>
              <a:gd name="connsiteY177" fmla="*/ 1414272 h 1684262"/>
              <a:gd name="connsiteX178" fmla="*/ 536108 w 1214923"/>
              <a:gd name="connsiteY178" fmla="*/ 1644968 h 1684262"/>
              <a:gd name="connsiteX179" fmla="*/ 498008 w 1214923"/>
              <a:gd name="connsiteY179" fmla="*/ 1625918 h 1684262"/>
              <a:gd name="connsiteX180" fmla="*/ 471148 w 1214923"/>
              <a:gd name="connsiteY180" fmla="*/ 1618202 h 1684262"/>
              <a:gd name="connsiteX181" fmla="*/ 471148 w 1214923"/>
              <a:gd name="connsiteY181" fmla="*/ 1664399 h 1684262"/>
              <a:gd name="connsiteX182" fmla="*/ 401901 w 1214923"/>
              <a:gd name="connsiteY182" fmla="*/ 1579817 h 1684262"/>
              <a:gd name="connsiteX183" fmla="*/ 536108 w 1214923"/>
              <a:gd name="connsiteY183" fmla="*/ 1645158 h 1684262"/>
              <a:gd name="connsiteX184" fmla="*/ 536108 w 1214923"/>
              <a:gd name="connsiteY184" fmla="*/ 1644968 h 1684262"/>
              <a:gd name="connsiteX185" fmla="*/ 616785 w 1214923"/>
              <a:gd name="connsiteY185" fmla="*/ 1564196 h 1684262"/>
              <a:gd name="connsiteX186" fmla="*/ 555349 w 1214923"/>
              <a:gd name="connsiteY186" fmla="*/ 1541145 h 1684262"/>
              <a:gd name="connsiteX187" fmla="*/ 638597 w 1214923"/>
              <a:gd name="connsiteY187" fmla="*/ 1493520 h 1684262"/>
              <a:gd name="connsiteX188" fmla="*/ 739848 w 1214923"/>
              <a:gd name="connsiteY188" fmla="*/ 1525715 h 1684262"/>
              <a:gd name="connsiteX189" fmla="*/ 616785 w 1214923"/>
              <a:gd name="connsiteY189" fmla="*/ 1564386 h 1684262"/>
              <a:gd name="connsiteX190" fmla="*/ 616785 w 1214923"/>
              <a:gd name="connsiteY190" fmla="*/ 1564196 h 1684262"/>
              <a:gd name="connsiteX191" fmla="*/ 752231 w 1214923"/>
              <a:gd name="connsiteY191" fmla="*/ 1664779 h 1684262"/>
              <a:gd name="connsiteX192" fmla="*/ 739658 w 1214923"/>
              <a:gd name="connsiteY192" fmla="*/ 1664779 h 1684262"/>
              <a:gd name="connsiteX193" fmla="*/ 731180 w 1214923"/>
              <a:gd name="connsiteY193" fmla="*/ 1664779 h 1684262"/>
              <a:gd name="connsiteX194" fmla="*/ 727561 w 1214923"/>
              <a:gd name="connsiteY194" fmla="*/ 1664779 h 1684262"/>
              <a:gd name="connsiteX195" fmla="*/ 713750 w 1214923"/>
              <a:gd name="connsiteY195" fmla="*/ 1666780 h 1684262"/>
              <a:gd name="connsiteX196" fmla="*/ 704225 w 1214923"/>
              <a:gd name="connsiteY196" fmla="*/ 1665256 h 1684262"/>
              <a:gd name="connsiteX197" fmla="*/ 705558 w 1214923"/>
              <a:gd name="connsiteY197" fmla="*/ 1667733 h 1684262"/>
              <a:gd name="connsiteX198" fmla="*/ 790045 w 1214923"/>
              <a:gd name="connsiteY198" fmla="*/ 1610106 h 1684262"/>
              <a:gd name="connsiteX199" fmla="*/ 752231 w 1214923"/>
              <a:gd name="connsiteY199" fmla="*/ 1664970 h 1684262"/>
              <a:gd name="connsiteX200" fmla="*/ 752231 w 1214923"/>
              <a:gd name="connsiteY200" fmla="*/ 1664779 h 1684262"/>
              <a:gd name="connsiteX201" fmla="*/ 857863 w 1214923"/>
              <a:gd name="connsiteY201" fmla="*/ 1591056 h 1684262"/>
              <a:gd name="connsiteX202" fmla="*/ 838813 w 1214923"/>
              <a:gd name="connsiteY202" fmla="*/ 1568958 h 1684262"/>
              <a:gd name="connsiteX203" fmla="*/ 836146 w 1214923"/>
              <a:gd name="connsiteY203" fmla="*/ 1564291 h 1684262"/>
              <a:gd name="connsiteX204" fmla="*/ 955179 w 1214923"/>
              <a:gd name="connsiteY204" fmla="*/ 1500720 h 1684262"/>
              <a:gd name="connsiteX205" fmla="*/ 1066493 w 1214923"/>
              <a:gd name="connsiteY205" fmla="*/ 1492065 h 1684262"/>
              <a:gd name="connsiteX206" fmla="*/ 857863 w 1214923"/>
              <a:gd name="connsiteY206" fmla="*/ 1591247 h 1684262"/>
              <a:gd name="connsiteX207" fmla="*/ 857863 w 1214923"/>
              <a:gd name="connsiteY207" fmla="*/ 1591056 h 1684262"/>
              <a:gd name="connsiteX208" fmla="*/ 1054979 w 1214923"/>
              <a:gd name="connsiteY208" fmla="*/ 1445037 h 1684262"/>
              <a:gd name="connsiteX209" fmla="*/ 916632 w 1214923"/>
              <a:gd name="connsiteY209" fmla="*/ 1468184 h 1684262"/>
              <a:gd name="connsiteX210" fmla="*/ 1028170 w 1214923"/>
              <a:gd name="connsiteY210" fmla="*/ 1445228 h 1684262"/>
              <a:gd name="connsiteX211" fmla="*/ 1054979 w 1214923"/>
              <a:gd name="connsiteY211" fmla="*/ 1445037 h 1684262"/>
              <a:gd name="connsiteX212" fmla="*/ 862816 w 1214923"/>
              <a:gd name="connsiteY212" fmla="*/ 1410462 h 1684262"/>
              <a:gd name="connsiteX213" fmla="*/ 647551 w 1214923"/>
              <a:gd name="connsiteY213" fmla="*/ 1448562 h 1684262"/>
              <a:gd name="connsiteX214" fmla="*/ 862816 w 1214923"/>
              <a:gd name="connsiteY214" fmla="*/ 1410653 h 1684262"/>
              <a:gd name="connsiteX215" fmla="*/ 862816 w 1214923"/>
              <a:gd name="connsiteY215" fmla="*/ 1410462 h 1684262"/>
              <a:gd name="connsiteX216" fmla="*/ 689842 w 1214923"/>
              <a:gd name="connsiteY216" fmla="*/ 1391412 h 1684262"/>
              <a:gd name="connsiteX217" fmla="*/ 924347 w 1214923"/>
              <a:gd name="connsiteY217" fmla="*/ 1306830 h 1684262"/>
              <a:gd name="connsiteX218" fmla="*/ 689842 w 1214923"/>
              <a:gd name="connsiteY218" fmla="*/ 1391412 h 1684262"/>
              <a:gd name="connsiteX219" fmla="*/ 1162663 w 1214923"/>
              <a:gd name="connsiteY219" fmla="*/ 1057085 h 1684262"/>
              <a:gd name="connsiteX220" fmla="*/ 1148756 w 1214923"/>
              <a:gd name="connsiteY220" fmla="*/ 1134428 h 1684262"/>
              <a:gd name="connsiteX221" fmla="*/ 1066841 w 1214923"/>
              <a:gd name="connsiteY221" fmla="*/ 1139762 h 1684262"/>
              <a:gd name="connsiteX222" fmla="*/ 1035790 w 1214923"/>
              <a:gd name="connsiteY222" fmla="*/ 1087755 h 1684262"/>
              <a:gd name="connsiteX223" fmla="*/ 1162663 w 1214923"/>
              <a:gd name="connsiteY223" fmla="*/ 1057085 h 1684262"/>
              <a:gd name="connsiteX224" fmla="*/ 987913 w 1214923"/>
              <a:gd name="connsiteY224" fmla="*/ 1181170 h 1684262"/>
              <a:gd name="connsiteX225" fmla="*/ 958923 w 1214923"/>
              <a:gd name="connsiteY225" fmla="*/ 1264444 h 1684262"/>
              <a:gd name="connsiteX226" fmla="*/ 905107 w 1214923"/>
              <a:gd name="connsiteY226" fmla="*/ 1118330 h 1684262"/>
              <a:gd name="connsiteX227" fmla="*/ 987913 w 1214923"/>
              <a:gd name="connsiteY227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9351 w 1214923"/>
              <a:gd name="connsiteY140" fmla="*/ 242792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9351 w 1214923"/>
              <a:gd name="connsiteY140" fmla="*/ 242792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4476 w 1214923"/>
              <a:gd name="connsiteY140" fmla="*/ 247666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4476 w 1214923"/>
              <a:gd name="connsiteY140" fmla="*/ 247666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32956 w 1214923"/>
              <a:gd name="connsiteY139" fmla="*/ 194566 h 1684262"/>
              <a:gd name="connsiteX140" fmla="*/ 564476 w 1214923"/>
              <a:gd name="connsiteY140" fmla="*/ 247666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51323 w 1214923"/>
              <a:gd name="connsiteY142" fmla="*/ 219361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51323 w 1214923"/>
              <a:gd name="connsiteY142" fmla="*/ 219361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8131 w 1214923"/>
              <a:gd name="connsiteY137" fmla="*/ 214486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78131 w 1214923"/>
              <a:gd name="connsiteY142" fmla="*/ 214486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0316 w 1214923"/>
              <a:gd name="connsiteY137" fmla="*/ 197426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90316 w 1214923"/>
              <a:gd name="connsiteY142" fmla="*/ 197426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609 w 1214923"/>
              <a:gd name="connsiteY137" fmla="*/ 219075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33097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33097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857863 w 1214923"/>
              <a:gd name="connsiteY197" fmla="*/ 1591056 h 1684262"/>
              <a:gd name="connsiteX198" fmla="*/ 838813 w 1214923"/>
              <a:gd name="connsiteY198" fmla="*/ 1568958 h 1684262"/>
              <a:gd name="connsiteX199" fmla="*/ 836146 w 1214923"/>
              <a:gd name="connsiteY199" fmla="*/ 1564291 h 1684262"/>
              <a:gd name="connsiteX200" fmla="*/ 955179 w 1214923"/>
              <a:gd name="connsiteY200" fmla="*/ 1500720 h 1684262"/>
              <a:gd name="connsiteX201" fmla="*/ 1066493 w 1214923"/>
              <a:gd name="connsiteY201" fmla="*/ 1492065 h 1684262"/>
              <a:gd name="connsiteX202" fmla="*/ 857863 w 1214923"/>
              <a:gd name="connsiteY202" fmla="*/ 1591247 h 1684262"/>
              <a:gd name="connsiteX203" fmla="*/ 857863 w 1214923"/>
              <a:gd name="connsiteY203" fmla="*/ 1591056 h 1684262"/>
              <a:gd name="connsiteX204" fmla="*/ 1054979 w 1214923"/>
              <a:gd name="connsiteY204" fmla="*/ 1445037 h 1684262"/>
              <a:gd name="connsiteX205" fmla="*/ 916632 w 1214923"/>
              <a:gd name="connsiteY205" fmla="*/ 1468184 h 1684262"/>
              <a:gd name="connsiteX206" fmla="*/ 1028170 w 1214923"/>
              <a:gd name="connsiteY206" fmla="*/ 1445228 h 1684262"/>
              <a:gd name="connsiteX207" fmla="*/ 1054979 w 1214923"/>
              <a:gd name="connsiteY207" fmla="*/ 1445037 h 1684262"/>
              <a:gd name="connsiteX208" fmla="*/ 862816 w 1214923"/>
              <a:gd name="connsiteY208" fmla="*/ 1410462 h 1684262"/>
              <a:gd name="connsiteX209" fmla="*/ 647551 w 1214923"/>
              <a:gd name="connsiteY209" fmla="*/ 1448562 h 1684262"/>
              <a:gd name="connsiteX210" fmla="*/ 862816 w 1214923"/>
              <a:gd name="connsiteY210" fmla="*/ 1410653 h 1684262"/>
              <a:gd name="connsiteX211" fmla="*/ 862816 w 1214923"/>
              <a:gd name="connsiteY211" fmla="*/ 1410462 h 1684262"/>
              <a:gd name="connsiteX212" fmla="*/ 689842 w 1214923"/>
              <a:gd name="connsiteY212" fmla="*/ 1391412 h 1684262"/>
              <a:gd name="connsiteX213" fmla="*/ 924347 w 1214923"/>
              <a:gd name="connsiteY213" fmla="*/ 1306830 h 1684262"/>
              <a:gd name="connsiteX214" fmla="*/ 689842 w 1214923"/>
              <a:gd name="connsiteY214" fmla="*/ 1391412 h 1684262"/>
              <a:gd name="connsiteX215" fmla="*/ 1162663 w 1214923"/>
              <a:gd name="connsiteY215" fmla="*/ 1057085 h 1684262"/>
              <a:gd name="connsiteX216" fmla="*/ 1148756 w 1214923"/>
              <a:gd name="connsiteY216" fmla="*/ 1134428 h 1684262"/>
              <a:gd name="connsiteX217" fmla="*/ 1066841 w 1214923"/>
              <a:gd name="connsiteY217" fmla="*/ 1139762 h 1684262"/>
              <a:gd name="connsiteX218" fmla="*/ 1035790 w 1214923"/>
              <a:gd name="connsiteY218" fmla="*/ 1087755 h 1684262"/>
              <a:gd name="connsiteX219" fmla="*/ 1162663 w 1214923"/>
              <a:gd name="connsiteY219" fmla="*/ 1057085 h 1684262"/>
              <a:gd name="connsiteX220" fmla="*/ 987913 w 1214923"/>
              <a:gd name="connsiteY220" fmla="*/ 1181170 h 1684262"/>
              <a:gd name="connsiteX221" fmla="*/ 958923 w 1214923"/>
              <a:gd name="connsiteY221" fmla="*/ 1264444 h 1684262"/>
              <a:gd name="connsiteX222" fmla="*/ 905107 w 1214923"/>
              <a:gd name="connsiteY222" fmla="*/ 1118330 h 1684262"/>
              <a:gd name="connsiteX223" fmla="*/ 987913 w 1214923"/>
              <a:gd name="connsiteY223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13750 w 1214923"/>
              <a:gd name="connsiteY191" fmla="*/ 1666780 h 1684262"/>
              <a:gd name="connsiteX192" fmla="*/ 704225 w 1214923"/>
              <a:gd name="connsiteY192" fmla="*/ 1665256 h 1684262"/>
              <a:gd name="connsiteX193" fmla="*/ 705558 w 1214923"/>
              <a:gd name="connsiteY193" fmla="*/ 1667733 h 1684262"/>
              <a:gd name="connsiteX194" fmla="*/ 790045 w 1214923"/>
              <a:gd name="connsiteY194" fmla="*/ 1610106 h 1684262"/>
              <a:gd name="connsiteX195" fmla="*/ 752231 w 1214923"/>
              <a:gd name="connsiteY195" fmla="*/ 1664970 h 1684262"/>
              <a:gd name="connsiteX196" fmla="*/ 857863 w 1214923"/>
              <a:gd name="connsiteY196" fmla="*/ 1591056 h 1684262"/>
              <a:gd name="connsiteX197" fmla="*/ 838813 w 1214923"/>
              <a:gd name="connsiteY197" fmla="*/ 1568958 h 1684262"/>
              <a:gd name="connsiteX198" fmla="*/ 836146 w 1214923"/>
              <a:gd name="connsiteY198" fmla="*/ 1564291 h 1684262"/>
              <a:gd name="connsiteX199" fmla="*/ 955179 w 1214923"/>
              <a:gd name="connsiteY199" fmla="*/ 1500720 h 1684262"/>
              <a:gd name="connsiteX200" fmla="*/ 1066493 w 1214923"/>
              <a:gd name="connsiteY200" fmla="*/ 1492065 h 1684262"/>
              <a:gd name="connsiteX201" fmla="*/ 857863 w 1214923"/>
              <a:gd name="connsiteY201" fmla="*/ 1591247 h 1684262"/>
              <a:gd name="connsiteX202" fmla="*/ 857863 w 1214923"/>
              <a:gd name="connsiteY202" fmla="*/ 1591056 h 1684262"/>
              <a:gd name="connsiteX203" fmla="*/ 1054979 w 1214923"/>
              <a:gd name="connsiteY203" fmla="*/ 1445037 h 1684262"/>
              <a:gd name="connsiteX204" fmla="*/ 916632 w 1214923"/>
              <a:gd name="connsiteY204" fmla="*/ 1468184 h 1684262"/>
              <a:gd name="connsiteX205" fmla="*/ 1028170 w 1214923"/>
              <a:gd name="connsiteY205" fmla="*/ 1445228 h 1684262"/>
              <a:gd name="connsiteX206" fmla="*/ 1054979 w 1214923"/>
              <a:gd name="connsiteY206" fmla="*/ 1445037 h 1684262"/>
              <a:gd name="connsiteX207" fmla="*/ 862816 w 1214923"/>
              <a:gd name="connsiteY207" fmla="*/ 1410462 h 1684262"/>
              <a:gd name="connsiteX208" fmla="*/ 647551 w 1214923"/>
              <a:gd name="connsiteY208" fmla="*/ 1448562 h 1684262"/>
              <a:gd name="connsiteX209" fmla="*/ 862816 w 1214923"/>
              <a:gd name="connsiteY209" fmla="*/ 1410653 h 1684262"/>
              <a:gd name="connsiteX210" fmla="*/ 862816 w 1214923"/>
              <a:gd name="connsiteY210" fmla="*/ 1410462 h 1684262"/>
              <a:gd name="connsiteX211" fmla="*/ 689842 w 1214923"/>
              <a:gd name="connsiteY211" fmla="*/ 1391412 h 1684262"/>
              <a:gd name="connsiteX212" fmla="*/ 924347 w 1214923"/>
              <a:gd name="connsiteY212" fmla="*/ 1306830 h 1684262"/>
              <a:gd name="connsiteX213" fmla="*/ 689842 w 1214923"/>
              <a:gd name="connsiteY213" fmla="*/ 1391412 h 1684262"/>
              <a:gd name="connsiteX214" fmla="*/ 1162663 w 1214923"/>
              <a:gd name="connsiteY214" fmla="*/ 1057085 h 1684262"/>
              <a:gd name="connsiteX215" fmla="*/ 1148756 w 1214923"/>
              <a:gd name="connsiteY215" fmla="*/ 1134428 h 1684262"/>
              <a:gd name="connsiteX216" fmla="*/ 1066841 w 1214923"/>
              <a:gd name="connsiteY216" fmla="*/ 1139762 h 1684262"/>
              <a:gd name="connsiteX217" fmla="*/ 1035790 w 1214923"/>
              <a:gd name="connsiteY217" fmla="*/ 1087755 h 1684262"/>
              <a:gd name="connsiteX218" fmla="*/ 1162663 w 1214923"/>
              <a:gd name="connsiteY218" fmla="*/ 1057085 h 1684262"/>
              <a:gd name="connsiteX219" fmla="*/ 987913 w 1214923"/>
              <a:gd name="connsiteY219" fmla="*/ 1181170 h 1684262"/>
              <a:gd name="connsiteX220" fmla="*/ 958923 w 1214923"/>
              <a:gd name="connsiteY220" fmla="*/ 1264444 h 1684262"/>
              <a:gd name="connsiteX221" fmla="*/ 905107 w 1214923"/>
              <a:gd name="connsiteY221" fmla="*/ 1118330 h 1684262"/>
              <a:gd name="connsiteX222" fmla="*/ 987913 w 1214923"/>
              <a:gd name="connsiteY222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13750 w 1214923"/>
              <a:gd name="connsiteY190" fmla="*/ 1666780 h 1684262"/>
              <a:gd name="connsiteX191" fmla="*/ 704225 w 1214923"/>
              <a:gd name="connsiteY191" fmla="*/ 1665256 h 1684262"/>
              <a:gd name="connsiteX192" fmla="*/ 705558 w 1214923"/>
              <a:gd name="connsiteY192" fmla="*/ 1667733 h 1684262"/>
              <a:gd name="connsiteX193" fmla="*/ 790045 w 1214923"/>
              <a:gd name="connsiteY193" fmla="*/ 1610106 h 1684262"/>
              <a:gd name="connsiteX194" fmla="*/ 752231 w 1214923"/>
              <a:gd name="connsiteY194" fmla="*/ 1664970 h 1684262"/>
              <a:gd name="connsiteX195" fmla="*/ 857863 w 1214923"/>
              <a:gd name="connsiteY195" fmla="*/ 1591056 h 1684262"/>
              <a:gd name="connsiteX196" fmla="*/ 838813 w 1214923"/>
              <a:gd name="connsiteY196" fmla="*/ 1568958 h 1684262"/>
              <a:gd name="connsiteX197" fmla="*/ 836146 w 1214923"/>
              <a:gd name="connsiteY197" fmla="*/ 1564291 h 1684262"/>
              <a:gd name="connsiteX198" fmla="*/ 955179 w 1214923"/>
              <a:gd name="connsiteY198" fmla="*/ 1500720 h 1684262"/>
              <a:gd name="connsiteX199" fmla="*/ 1066493 w 1214923"/>
              <a:gd name="connsiteY199" fmla="*/ 1492065 h 1684262"/>
              <a:gd name="connsiteX200" fmla="*/ 857863 w 1214923"/>
              <a:gd name="connsiteY200" fmla="*/ 1591247 h 1684262"/>
              <a:gd name="connsiteX201" fmla="*/ 857863 w 1214923"/>
              <a:gd name="connsiteY201" fmla="*/ 1591056 h 1684262"/>
              <a:gd name="connsiteX202" fmla="*/ 1054979 w 1214923"/>
              <a:gd name="connsiteY202" fmla="*/ 1445037 h 1684262"/>
              <a:gd name="connsiteX203" fmla="*/ 916632 w 1214923"/>
              <a:gd name="connsiteY203" fmla="*/ 1468184 h 1684262"/>
              <a:gd name="connsiteX204" fmla="*/ 1028170 w 1214923"/>
              <a:gd name="connsiteY204" fmla="*/ 1445228 h 1684262"/>
              <a:gd name="connsiteX205" fmla="*/ 1054979 w 1214923"/>
              <a:gd name="connsiteY205" fmla="*/ 1445037 h 1684262"/>
              <a:gd name="connsiteX206" fmla="*/ 862816 w 1214923"/>
              <a:gd name="connsiteY206" fmla="*/ 1410462 h 1684262"/>
              <a:gd name="connsiteX207" fmla="*/ 647551 w 1214923"/>
              <a:gd name="connsiteY207" fmla="*/ 1448562 h 1684262"/>
              <a:gd name="connsiteX208" fmla="*/ 862816 w 1214923"/>
              <a:gd name="connsiteY208" fmla="*/ 1410653 h 1684262"/>
              <a:gd name="connsiteX209" fmla="*/ 862816 w 1214923"/>
              <a:gd name="connsiteY209" fmla="*/ 1410462 h 1684262"/>
              <a:gd name="connsiteX210" fmla="*/ 689842 w 1214923"/>
              <a:gd name="connsiteY210" fmla="*/ 1391412 h 1684262"/>
              <a:gd name="connsiteX211" fmla="*/ 924347 w 1214923"/>
              <a:gd name="connsiteY211" fmla="*/ 1306830 h 1684262"/>
              <a:gd name="connsiteX212" fmla="*/ 689842 w 1214923"/>
              <a:gd name="connsiteY212" fmla="*/ 1391412 h 1684262"/>
              <a:gd name="connsiteX213" fmla="*/ 1162663 w 1214923"/>
              <a:gd name="connsiteY213" fmla="*/ 1057085 h 1684262"/>
              <a:gd name="connsiteX214" fmla="*/ 1148756 w 1214923"/>
              <a:gd name="connsiteY214" fmla="*/ 1134428 h 1684262"/>
              <a:gd name="connsiteX215" fmla="*/ 1066841 w 1214923"/>
              <a:gd name="connsiteY215" fmla="*/ 1139762 h 1684262"/>
              <a:gd name="connsiteX216" fmla="*/ 1035790 w 1214923"/>
              <a:gd name="connsiteY216" fmla="*/ 1087755 h 1684262"/>
              <a:gd name="connsiteX217" fmla="*/ 1162663 w 1214923"/>
              <a:gd name="connsiteY217" fmla="*/ 1057085 h 1684262"/>
              <a:gd name="connsiteX218" fmla="*/ 987913 w 1214923"/>
              <a:gd name="connsiteY218" fmla="*/ 1181170 h 1684262"/>
              <a:gd name="connsiteX219" fmla="*/ 958923 w 1214923"/>
              <a:gd name="connsiteY219" fmla="*/ 1264444 h 1684262"/>
              <a:gd name="connsiteX220" fmla="*/ 905107 w 1214923"/>
              <a:gd name="connsiteY220" fmla="*/ 1118330 h 1684262"/>
              <a:gd name="connsiteX221" fmla="*/ 987913 w 1214923"/>
              <a:gd name="connsiteY221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790045 w 1214923"/>
              <a:gd name="connsiteY192" fmla="*/ 1610106 h 1684262"/>
              <a:gd name="connsiteX193" fmla="*/ 752231 w 1214923"/>
              <a:gd name="connsiteY193" fmla="*/ 1664970 h 1684262"/>
              <a:gd name="connsiteX194" fmla="*/ 857863 w 1214923"/>
              <a:gd name="connsiteY194" fmla="*/ 1591056 h 1684262"/>
              <a:gd name="connsiteX195" fmla="*/ 838813 w 1214923"/>
              <a:gd name="connsiteY195" fmla="*/ 1568958 h 1684262"/>
              <a:gd name="connsiteX196" fmla="*/ 836146 w 1214923"/>
              <a:gd name="connsiteY196" fmla="*/ 1564291 h 1684262"/>
              <a:gd name="connsiteX197" fmla="*/ 955179 w 1214923"/>
              <a:gd name="connsiteY197" fmla="*/ 1500720 h 1684262"/>
              <a:gd name="connsiteX198" fmla="*/ 1066493 w 1214923"/>
              <a:gd name="connsiteY198" fmla="*/ 1492065 h 1684262"/>
              <a:gd name="connsiteX199" fmla="*/ 857863 w 1214923"/>
              <a:gd name="connsiteY199" fmla="*/ 1591247 h 1684262"/>
              <a:gd name="connsiteX200" fmla="*/ 857863 w 1214923"/>
              <a:gd name="connsiteY200" fmla="*/ 1591056 h 1684262"/>
              <a:gd name="connsiteX201" fmla="*/ 1054979 w 1214923"/>
              <a:gd name="connsiteY201" fmla="*/ 1445037 h 1684262"/>
              <a:gd name="connsiteX202" fmla="*/ 916632 w 1214923"/>
              <a:gd name="connsiteY202" fmla="*/ 1468184 h 1684262"/>
              <a:gd name="connsiteX203" fmla="*/ 1028170 w 1214923"/>
              <a:gd name="connsiteY203" fmla="*/ 1445228 h 1684262"/>
              <a:gd name="connsiteX204" fmla="*/ 1054979 w 1214923"/>
              <a:gd name="connsiteY204" fmla="*/ 1445037 h 1684262"/>
              <a:gd name="connsiteX205" fmla="*/ 862816 w 1214923"/>
              <a:gd name="connsiteY205" fmla="*/ 1410462 h 1684262"/>
              <a:gd name="connsiteX206" fmla="*/ 647551 w 1214923"/>
              <a:gd name="connsiteY206" fmla="*/ 1448562 h 1684262"/>
              <a:gd name="connsiteX207" fmla="*/ 862816 w 1214923"/>
              <a:gd name="connsiteY207" fmla="*/ 1410653 h 1684262"/>
              <a:gd name="connsiteX208" fmla="*/ 862816 w 1214923"/>
              <a:gd name="connsiteY208" fmla="*/ 1410462 h 1684262"/>
              <a:gd name="connsiteX209" fmla="*/ 689842 w 1214923"/>
              <a:gd name="connsiteY209" fmla="*/ 1391412 h 1684262"/>
              <a:gd name="connsiteX210" fmla="*/ 924347 w 1214923"/>
              <a:gd name="connsiteY210" fmla="*/ 1306830 h 1684262"/>
              <a:gd name="connsiteX211" fmla="*/ 689842 w 1214923"/>
              <a:gd name="connsiteY211" fmla="*/ 1391412 h 1684262"/>
              <a:gd name="connsiteX212" fmla="*/ 1162663 w 1214923"/>
              <a:gd name="connsiteY212" fmla="*/ 1057085 h 1684262"/>
              <a:gd name="connsiteX213" fmla="*/ 1148756 w 1214923"/>
              <a:gd name="connsiteY213" fmla="*/ 1134428 h 1684262"/>
              <a:gd name="connsiteX214" fmla="*/ 1066841 w 1214923"/>
              <a:gd name="connsiteY214" fmla="*/ 1139762 h 1684262"/>
              <a:gd name="connsiteX215" fmla="*/ 1035790 w 1214923"/>
              <a:gd name="connsiteY215" fmla="*/ 1087755 h 1684262"/>
              <a:gd name="connsiteX216" fmla="*/ 1162663 w 1214923"/>
              <a:gd name="connsiteY216" fmla="*/ 1057085 h 1684262"/>
              <a:gd name="connsiteX217" fmla="*/ 987913 w 1214923"/>
              <a:gd name="connsiteY217" fmla="*/ 1181170 h 1684262"/>
              <a:gd name="connsiteX218" fmla="*/ 958923 w 1214923"/>
              <a:gd name="connsiteY218" fmla="*/ 1264444 h 1684262"/>
              <a:gd name="connsiteX219" fmla="*/ 905107 w 1214923"/>
              <a:gd name="connsiteY219" fmla="*/ 1118330 h 1684262"/>
              <a:gd name="connsiteX220" fmla="*/ 987913 w 1214923"/>
              <a:gd name="connsiteY22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90045 w 1214923"/>
              <a:gd name="connsiteY188" fmla="*/ 1610106 h 1684262"/>
              <a:gd name="connsiteX189" fmla="*/ 739658 w 1214923"/>
              <a:gd name="connsiteY189" fmla="*/ 1664779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790045 w 1214923"/>
              <a:gd name="connsiteY192" fmla="*/ 1610106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90045 w 1214923"/>
              <a:gd name="connsiteY188" fmla="*/ 1610106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790045 w 1214923"/>
              <a:gd name="connsiteY192" fmla="*/ 1610106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52034 w 1214923"/>
              <a:gd name="connsiteY185" fmla="*/ 1535463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97035 w 1214923"/>
              <a:gd name="connsiteY181" fmla="*/ 1664464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52034 w 1214923"/>
              <a:gd name="connsiteY185" fmla="*/ 1535463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82412 w 1214923"/>
              <a:gd name="connsiteY180" fmla="*/ 1645158 h 1684262"/>
              <a:gd name="connsiteX181" fmla="*/ 597035 w 1214923"/>
              <a:gd name="connsiteY181" fmla="*/ 1664464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52034 w 1214923"/>
              <a:gd name="connsiteY185" fmla="*/ 1535463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71148 w 1214923"/>
              <a:gd name="connsiteY176" fmla="*/ 1618202 h 1684262"/>
              <a:gd name="connsiteX177" fmla="*/ 471148 w 1214923"/>
              <a:gd name="connsiteY177" fmla="*/ 1664399 h 1684262"/>
              <a:gd name="connsiteX178" fmla="*/ 401901 w 1214923"/>
              <a:gd name="connsiteY178" fmla="*/ 1579817 h 1684262"/>
              <a:gd name="connsiteX179" fmla="*/ 582412 w 1214923"/>
              <a:gd name="connsiteY179" fmla="*/ 1645158 h 1684262"/>
              <a:gd name="connsiteX180" fmla="*/ 597035 w 1214923"/>
              <a:gd name="connsiteY180" fmla="*/ 1664464 h 1684262"/>
              <a:gd name="connsiteX181" fmla="*/ 616785 w 1214923"/>
              <a:gd name="connsiteY181" fmla="*/ 1564196 h 1684262"/>
              <a:gd name="connsiteX182" fmla="*/ 555349 w 1214923"/>
              <a:gd name="connsiteY182" fmla="*/ 1541145 h 1684262"/>
              <a:gd name="connsiteX183" fmla="*/ 638597 w 1214923"/>
              <a:gd name="connsiteY183" fmla="*/ 1493520 h 1684262"/>
              <a:gd name="connsiteX184" fmla="*/ 752034 w 1214923"/>
              <a:gd name="connsiteY184" fmla="*/ 1535463 h 1684262"/>
              <a:gd name="connsiteX185" fmla="*/ 616785 w 1214923"/>
              <a:gd name="connsiteY185" fmla="*/ 1564386 h 1684262"/>
              <a:gd name="connsiteX186" fmla="*/ 616785 w 1214923"/>
              <a:gd name="connsiteY186" fmla="*/ 1564196 h 1684262"/>
              <a:gd name="connsiteX187" fmla="*/ 811979 w 1214923"/>
              <a:gd name="connsiteY187" fmla="*/ 1595484 h 1684262"/>
              <a:gd name="connsiteX188" fmla="*/ 812771 w 1214923"/>
              <a:gd name="connsiteY188" fmla="*/ 1652594 h 1684262"/>
              <a:gd name="connsiteX189" fmla="*/ 704225 w 1214923"/>
              <a:gd name="connsiteY189" fmla="*/ 1665256 h 1684262"/>
              <a:gd name="connsiteX190" fmla="*/ 651942 w 1214923"/>
              <a:gd name="connsiteY190" fmla="*/ 1653111 h 1684262"/>
              <a:gd name="connsiteX191" fmla="*/ 811979 w 1214923"/>
              <a:gd name="connsiteY191" fmla="*/ 1595484 h 1684262"/>
              <a:gd name="connsiteX192" fmla="*/ 857863 w 1214923"/>
              <a:gd name="connsiteY192" fmla="*/ 1591056 h 1684262"/>
              <a:gd name="connsiteX193" fmla="*/ 838813 w 1214923"/>
              <a:gd name="connsiteY193" fmla="*/ 1568958 h 1684262"/>
              <a:gd name="connsiteX194" fmla="*/ 836146 w 1214923"/>
              <a:gd name="connsiteY194" fmla="*/ 1564291 h 1684262"/>
              <a:gd name="connsiteX195" fmla="*/ 955179 w 1214923"/>
              <a:gd name="connsiteY195" fmla="*/ 1500720 h 1684262"/>
              <a:gd name="connsiteX196" fmla="*/ 1066493 w 1214923"/>
              <a:gd name="connsiteY196" fmla="*/ 1492065 h 1684262"/>
              <a:gd name="connsiteX197" fmla="*/ 857863 w 1214923"/>
              <a:gd name="connsiteY197" fmla="*/ 1591247 h 1684262"/>
              <a:gd name="connsiteX198" fmla="*/ 857863 w 1214923"/>
              <a:gd name="connsiteY198" fmla="*/ 1591056 h 1684262"/>
              <a:gd name="connsiteX199" fmla="*/ 1054979 w 1214923"/>
              <a:gd name="connsiteY199" fmla="*/ 1445037 h 1684262"/>
              <a:gd name="connsiteX200" fmla="*/ 916632 w 1214923"/>
              <a:gd name="connsiteY200" fmla="*/ 1468184 h 1684262"/>
              <a:gd name="connsiteX201" fmla="*/ 1028170 w 1214923"/>
              <a:gd name="connsiteY201" fmla="*/ 1445228 h 1684262"/>
              <a:gd name="connsiteX202" fmla="*/ 1054979 w 1214923"/>
              <a:gd name="connsiteY202" fmla="*/ 1445037 h 1684262"/>
              <a:gd name="connsiteX203" fmla="*/ 862816 w 1214923"/>
              <a:gd name="connsiteY203" fmla="*/ 1410462 h 1684262"/>
              <a:gd name="connsiteX204" fmla="*/ 647551 w 1214923"/>
              <a:gd name="connsiteY204" fmla="*/ 1448562 h 1684262"/>
              <a:gd name="connsiteX205" fmla="*/ 862816 w 1214923"/>
              <a:gd name="connsiteY205" fmla="*/ 1410653 h 1684262"/>
              <a:gd name="connsiteX206" fmla="*/ 862816 w 1214923"/>
              <a:gd name="connsiteY206" fmla="*/ 1410462 h 1684262"/>
              <a:gd name="connsiteX207" fmla="*/ 689842 w 1214923"/>
              <a:gd name="connsiteY207" fmla="*/ 1391412 h 1684262"/>
              <a:gd name="connsiteX208" fmla="*/ 924347 w 1214923"/>
              <a:gd name="connsiteY208" fmla="*/ 1306830 h 1684262"/>
              <a:gd name="connsiteX209" fmla="*/ 689842 w 1214923"/>
              <a:gd name="connsiteY209" fmla="*/ 1391412 h 1684262"/>
              <a:gd name="connsiteX210" fmla="*/ 1162663 w 1214923"/>
              <a:gd name="connsiteY210" fmla="*/ 1057085 h 1684262"/>
              <a:gd name="connsiteX211" fmla="*/ 1148756 w 1214923"/>
              <a:gd name="connsiteY211" fmla="*/ 1134428 h 1684262"/>
              <a:gd name="connsiteX212" fmla="*/ 1066841 w 1214923"/>
              <a:gd name="connsiteY212" fmla="*/ 1139762 h 1684262"/>
              <a:gd name="connsiteX213" fmla="*/ 1035790 w 1214923"/>
              <a:gd name="connsiteY213" fmla="*/ 1087755 h 1684262"/>
              <a:gd name="connsiteX214" fmla="*/ 1162663 w 1214923"/>
              <a:gd name="connsiteY214" fmla="*/ 1057085 h 1684262"/>
              <a:gd name="connsiteX215" fmla="*/ 987913 w 1214923"/>
              <a:gd name="connsiteY215" fmla="*/ 1181170 h 1684262"/>
              <a:gd name="connsiteX216" fmla="*/ 958923 w 1214923"/>
              <a:gd name="connsiteY216" fmla="*/ 1264444 h 1684262"/>
              <a:gd name="connsiteX217" fmla="*/ 905107 w 1214923"/>
              <a:gd name="connsiteY217" fmla="*/ 1118330 h 1684262"/>
              <a:gd name="connsiteX218" fmla="*/ 987913 w 1214923"/>
              <a:gd name="connsiteY21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71148 w 1214923"/>
              <a:gd name="connsiteY176" fmla="*/ 1664399 h 1684262"/>
              <a:gd name="connsiteX177" fmla="*/ 401901 w 1214923"/>
              <a:gd name="connsiteY177" fmla="*/ 1579817 h 1684262"/>
              <a:gd name="connsiteX178" fmla="*/ 582412 w 1214923"/>
              <a:gd name="connsiteY178" fmla="*/ 1645158 h 1684262"/>
              <a:gd name="connsiteX179" fmla="*/ 597035 w 1214923"/>
              <a:gd name="connsiteY179" fmla="*/ 1664464 h 1684262"/>
              <a:gd name="connsiteX180" fmla="*/ 616785 w 1214923"/>
              <a:gd name="connsiteY180" fmla="*/ 1564196 h 1684262"/>
              <a:gd name="connsiteX181" fmla="*/ 555349 w 1214923"/>
              <a:gd name="connsiteY181" fmla="*/ 1541145 h 1684262"/>
              <a:gd name="connsiteX182" fmla="*/ 638597 w 1214923"/>
              <a:gd name="connsiteY182" fmla="*/ 1493520 h 1684262"/>
              <a:gd name="connsiteX183" fmla="*/ 752034 w 1214923"/>
              <a:gd name="connsiteY183" fmla="*/ 1535463 h 1684262"/>
              <a:gd name="connsiteX184" fmla="*/ 616785 w 1214923"/>
              <a:gd name="connsiteY184" fmla="*/ 1564386 h 1684262"/>
              <a:gd name="connsiteX185" fmla="*/ 616785 w 1214923"/>
              <a:gd name="connsiteY185" fmla="*/ 1564196 h 1684262"/>
              <a:gd name="connsiteX186" fmla="*/ 811979 w 1214923"/>
              <a:gd name="connsiteY186" fmla="*/ 1595484 h 1684262"/>
              <a:gd name="connsiteX187" fmla="*/ 812771 w 1214923"/>
              <a:gd name="connsiteY187" fmla="*/ 1652594 h 1684262"/>
              <a:gd name="connsiteX188" fmla="*/ 704225 w 1214923"/>
              <a:gd name="connsiteY188" fmla="*/ 1665256 h 1684262"/>
              <a:gd name="connsiteX189" fmla="*/ 651942 w 1214923"/>
              <a:gd name="connsiteY189" fmla="*/ 1653111 h 1684262"/>
              <a:gd name="connsiteX190" fmla="*/ 811979 w 1214923"/>
              <a:gd name="connsiteY190" fmla="*/ 1595484 h 1684262"/>
              <a:gd name="connsiteX191" fmla="*/ 857863 w 1214923"/>
              <a:gd name="connsiteY191" fmla="*/ 1591056 h 1684262"/>
              <a:gd name="connsiteX192" fmla="*/ 838813 w 1214923"/>
              <a:gd name="connsiteY192" fmla="*/ 1568958 h 1684262"/>
              <a:gd name="connsiteX193" fmla="*/ 836146 w 1214923"/>
              <a:gd name="connsiteY193" fmla="*/ 1564291 h 1684262"/>
              <a:gd name="connsiteX194" fmla="*/ 955179 w 1214923"/>
              <a:gd name="connsiteY194" fmla="*/ 1500720 h 1684262"/>
              <a:gd name="connsiteX195" fmla="*/ 1066493 w 1214923"/>
              <a:gd name="connsiteY195" fmla="*/ 1492065 h 1684262"/>
              <a:gd name="connsiteX196" fmla="*/ 857863 w 1214923"/>
              <a:gd name="connsiteY196" fmla="*/ 1591247 h 1684262"/>
              <a:gd name="connsiteX197" fmla="*/ 857863 w 1214923"/>
              <a:gd name="connsiteY197" fmla="*/ 1591056 h 1684262"/>
              <a:gd name="connsiteX198" fmla="*/ 1054979 w 1214923"/>
              <a:gd name="connsiteY198" fmla="*/ 1445037 h 1684262"/>
              <a:gd name="connsiteX199" fmla="*/ 916632 w 1214923"/>
              <a:gd name="connsiteY199" fmla="*/ 1468184 h 1684262"/>
              <a:gd name="connsiteX200" fmla="*/ 1028170 w 1214923"/>
              <a:gd name="connsiteY200" fmla="*/ 1445228 h 1684262"/>
              <a:gd name="connsiteX201" fmla="*/ 1054979 w 1214923"/>
              <a:gd name="connsiteY201" fmla="*/ 1445037 h 1684262"/>
              <a:gd name="connsiteX202" fmla="*/ 862816 w 1214923"/>
              <a:gd name="connsiteY202" fmla="*/ 1410462 h 1684262"/>
              <a:gd name="connsiteX203" fmla="*/ 647551 w 1214923"/>
              <a:gd name="connsiteY203" fmla="*/ 1448562 h 1684262"/>
              <a:gd name="connsiteX204" fmla="*/ 862816 w 1214923"/>
              <a:gd name="connsiteY204" fmla="*/ 1410653 h 1684262"/>
              <a:gd name="connsiteX205" fmla="*/ 862816 w 1214923"/>
              <a:gd name="connsiteY205" fmla="*/ 1410462 h 1684262"/>
              <a:gd name="connsiteX206" fmla="*/ 689842 w 1214923"/>
              <a:gd name="connsiteY206" fmla="*/ 1391412 h 1684262"/>
              <a:gd name="connsiteX207" fmla="*/ 924347 w 1214923"/>
              <a:gd name="connsiteY207" fmla="*/ 1306830 h 1684262"/>
              <a:gd name="connsiteX208" fmla="*/ 689842 w 1214923"/>
              <a:gd name="connsiteY208" fmla="*/ 1391412 h 1684262"/>
              <a:gd name="connsiteX209" fmla="*/ 1162663 w 1214923"/>
              <a:gd name="connsiteY209" fmla="*/ 1057085 h 1684262"/>
              <a:gd name="connsiteX210" fmla="*/ 1148756 w 1214923"/>
              <a:gd name="connsiteY210" fmla="*/ 1134428 h 1684262"/>
              <a:gd name="connsiteX211" fmla="*/ 1066841 w 1214923"/>
              <a:gd name="connsiteY211" fmla="*/ 1139762 h 1684262"/>
              <a:gd name="connsiteX212" fmla="*/ 1035790 w 1214923"/>
              <a:gd name="connsiteY212" fmla="*/ 1087755 h 1684262"/>
              <a:gd name="connsiteX213" fmla="*/ 1162663 w 1214923"/>
              <a:gd name="connsiteY213" fmla="*/ 1057085 h 1684262"/>
              <a:gd name="connsiteX214" fmla="*/ 987913 w 1214923"/>
              <a:gd name="connsiteY214" fmla="*/ 1181170 h 1684262"/>
              <a:gd name="connsiteX215" fmla="*/ 958923 w 1214923"/>
              <a:gd name="connsiteY215" fmla="*/ 1264444 h 1684262"/>
              <a:gd name="connsiteX216" fmla="*/ 905107 w 1214923"/>
              <a:gd name="connsiteY216" fmla="*/ 1118330 h 1684262"/>
              <a:gd name="connsiteX217" fmla="*/ 987913 w 1214923"/>
              <a:gd name="connsiteY217" fmla="*/ 1181170 h 1684262"/>
              <a:gd name="connsiteX0" fmla="*/ 1193429 w 1214923"/>
              <a:gd name="connsiteY0" fmla="*/ 899446 h 1696811"/>
              <a:gd name="connsiteX1" fmla="*/ 1157319 w 1214923"/>
              <a:gd name="connsiteY1" fmla="*/ 831924 h 1696811"/>
              <a:gd name="connsiteX2" fmla="*/ 1019985 w 1214923"/>
              <a:gd name="connsiteY2" fmla="*/ 885740 h 1696811"/>
              <a:gd name="connsiteX3" fmla="*/ 963019 w 1214923"/>
              <a:gd name="connsiteY3" fmla="*/ 860965 h 1696811"/>
              <a:gd name="connsiteX4" fmla="*/ 1035980 w 1214923"/>
              <a:gd name="connsiteY4" fmla="*/ 795623 h 1696811"/>
              <a:gd name="connsiteX5" fmla="*/ 893772 w 1214923"/>
              <a:gd name="connsiteY5" fmla="*/ 930212 h 1696811"/>
              <a:gd name="connsiteX6" fmla="*/ 951398 w 1214923"/>
              <a:gd name="connsiteY6" fmla="*/ 937927 h 1696811"/>
              <a:gd name="connsiteX7" fmla="*/ 862911 w 1214923"/>
              <a:gd name="connsiteY7" fmla="*/ 964787 h 1696811"/>
              <a:gd name="connsiteX8" fmla="*/ 813000 w 1214923"/>
              <a:gd name="connsiteY8" fmla="*/ 991648 h 1696811"/>
              <a:gd name="connsiteX9" fmla="*/ 905202 w 1214923"/>
              <a:gd name="connsiteY9" fmla="*/ 872585 h 1696811"/>
              <a:gd name="connsiteX10" fmla="*/ 1062841 w 1214923"/>
              <a:gd name="connsiteY10" fmla="*/ 784098 h 1696811"/>
              <a:gd name="connsiteX11" fmla="*/ 1113873 w 1214923"/>
              <a:gd name="connsiteY11" fmla="*/ 670346 h 1696811"/>
              <a:gd name="connsiteX12" fmla="*/ 1028265 w 1214923"/>
              <a:gd name="connsiteY12" fmla="*/ 722567 h 1696811"/>
              <a:gd name="connsiteX13" fmla="*/ 1003881 w 1214923"/>
              <a:gd name="connsiteY13" fmla="*/ 692468 h 1696811"/>
              <a:gd name="connsiteX14" fmla="*/ 1005881 w 1214923"/>
              <a:gd name="connsiteY14" fmla="*/ 661511 h 1696811"/>
              <a:gd name="connsiteX15" fmla="*/ 1065794 w 1214923"/>
              <a:gd name="connsiteY15" fmla="*/ 651415 h 1696811"/>
              <a:gd name="connsiteX16" fmla="*/ 1087938 w 1214923"/>
              <a:gd name="connsiteY16" fmla="*/ 638205 h 1696811"/>
              <a:gd name="connsiteX17" fmla="*/ 739848 w 1214923"/>
              <a:gd name="connsiteY17" fmla="*/ 595694 h 1696811"/>
              <a:gd name="connsiteX18" fmla="*/ 716893 w 1214923"/>
              <a:gd name="connsiteY18" fmla="*/ 318992 h 1696811"/>
              <a:gd name="connsiteX19" fmla="*/ 920537 w 1214923"/>
              <a:gd name="connsiteY19" fmla="*/ 246031 h 1696811"/>
              <a:gd name="connsiteX20" fmla="*/ 682412 w 1214923"/>
              <a:gd name="connsiteY20" fmla="*/ 238316 h 1696811"/>
              <a:gd name="connsiteX21" fmla="*/ 928538 w 1214923"/>
              <a:gd name="connsiteY21" fmla="*/ 226790 h 1696811"/>
              <a:gd name="connsiteX22" fmla="*/ 720893 w 1214923"/>
              <a:gd name="connsiteY22" fmla="*/ 196025 h 1696811"/>
              <a:gd name="connsiteX23" fmla="*/ 736229 w 1214923"/>
              <a:gd name="connsiteY23" fmla="*/ 49911 h 1696811"/>
              <a:gd name="connsiteX24" fmla="*/ 663267 w 1214923"/>
              <a:gd name="connsiteY24" fmla="*/ 0 h 1696811"/>
              <a:gd name="connsiteX25" fmla="*/ 625167 w 1214923"/>
              <a:gd name="connsiteY25" fmla="*/ 103727 h 1696811"/>
              <a:gd name="connsiteX26" fmla="*/ 625167 w 1214923"/>
              <a:gd name="connsiteY26" fmla="*/ 288322 h 1696811"/>
              <a:gd name="connsiteX27" fmla="*/ 336845 w 1214923"/>
              <a:gd name="connsiteY27" fmla="*/ 261366 h 1696811"/>
              <a:gd name="connsiteX28" fmla="*/ 367611 w 1214923"/>
              <a:gd name="connsiteY28" fmla="*/ 307467 h 1696811"/>
              <a:gd name="connsiteX29" fmla="*/ 579066 w 1214923"/>
              <a:gd name="connsiteY29" fmla="*/ 615029 h 1696811"/>
              <a:gd name="connsiteX30" fmla="*/ 263884 w 1214923"/>
              <a:gd name="connsiteY30" fmla="*/ 496585 h 1696811"/>
              <a:gd name="connsiteX31" fmla="*/ 233118 w 1214923"/>
              <a:gd name="connsiteY31" fmla="*/ 714947 h 1696811"/>
              <a:gd name="connsiteX32" fmla="*/ 532965 w 1214923"/>
              <a:gd name="connsiteY32" fmla="*/ 807149 h 1696811"/>
              <a:gd name="connsiteX33" fmla="*/ 502390 w 1214923"/>
              <a:gd name="connsiteY33" fmla="*/ 816184 h 1696811"/>
              <a:gd name="connsiteX34" fmla="*/ 464290 w 1214923"/>
              <a:gd name="connsiteY34" fmla="*/ 772763 h 1696811"/>
              <a:gd name="connsiteX35" fmla="*/ 375231 w 1214923"/>
              <a:gd name="connsiteY35" fmla="*/ 788670 h 1696811"/>
              <a:gd name="connsiteX36" fmla="*/ 418189 w 1214923"/>
              <a:gd name="connsiteY36" fmla="*/ 826770 h 1696811"/>
              <a:gd name="connsiteX37" fmla="*/ 333607 w 1214923"/>
              <a:gd name="connsiteY37" fmla="*/ 826770 h 1696811"/>
              <a:gd name="connsiteX38" fmla="*/ 276457 w 1214923"/>
              <a:gd name="connsiteY38" fmla="*/ 857536 h 1696811"/>
              <a:gd name="connsiteX39" fmla="*/ 288458 w 1214923"/>
              <a:gd name="connsiteY39" fmla="*/ 766001 h 1696811"/>
              <a:gd name="connsiteX40" fmla="*/ 138059 w 1214923"/>
              <a:gd name="connsiteY40" fmla="*/ 911352 h 1696811"/>
              <a:gd name="connsiteX41" fmla="*/ 237976 w 1214923"/>
              <a:gd name="connsiteY41" fmla="*/ 961358 h 1696811"/>
              <a:gd name="connsiteX42" fmla="*/ 75102 w 1214923"/>
              <a:gd name="connsiteY42" fmla="*/ 1025783 h 1696811"/>
              <a:gd name="connsiteX43" fmla="*/ 80432 w 1214923"/>
              <a:gd name="connsiteY43" fmla="*/ 915162 h 1696811"/>
              <a:gd name="connsiteX44" fmla="*/ 91958 w 1214923"/>
              <a:gd name="connsiteY44" fmla="*/ 1107377 h 1696811"/>
              <a:gd name="connsiteX45" fmla="*/ 214925 w 1214923"/>
              <a:gd name="connsiteY45" fmla="*/ 1157383 h 1696811"/>
              <a:gd name="connsiteX46" fmla="*/ 322463 w 1214923"/>
              <a:gd name="connsiteY46" fmla="*/ 1228161 h 1696811"/>
              <a:gd name="connsiteX47" fmla="*/ 235145 w 1214923"/>
              <a:gd name="connsiteY47" fmla="*/ 1221759 h 1696811"/>
              <a:gd name="connsiteX48" fmla="*/ 267875 w 1214923"/>
              <a:gd name="connsiteY48" fmla="*/ 1263023 h 1696811"/>
              <a:gd name="connsiteX49" fmla="*/ 395615 w 1214923"/>
              <a:gd name="connsiteY49" fmla="*/ 1319117 h 1696811"/>
              <a:gd name="connsiteX50" fmla="*/ 322827 w 1214923"/>
              <a:gd name="connsiteY50" fmla="*/ 1338837 h 1696811"/>
              <a:gd name="connsiteX51" fmla="*/ 247492 w 1214923"/>
              <a:gd name="connsiteY51" fmla="*/ 1296725 h 1696811"/>
              <a:gd name="connsiteX52" fmla="*/ 229880 w 1214923"/>
              <a:gd name="connsiteY52" fmla="*/ 1312259 h 1696811"/>
              <a:gd name="connsiteX53" fmla="*/ 146155 w 1214923"/>
              <a:gd name="connsiteY53" fmla="*/ 1230344 h 1696811"/>
              <a:gd name="connsiteX54" fmla="*/ 115389 w 1214923"/>
              <a:gd name="connsiteY54" fmla="*/ 1430369 h 1696811"/>
              <a:gd name="connsiteX55" fmla="*/ 349799 w 1214923"/>
              <a:gd name="connsiteY55" fmla="*/ 1480280 h 1696811"/>
              <a:gd name="connsiteX56" fmla="*/ 299507 w 1214923"/>
              <a:gd name="connsiteY56" fmla="*/ 1464659 h 1696811"/>
              <a:gd name="connsiteX57" fmla="*/ 318374 w 1214923"/>
              <a:gd name="connsiteY57" fmla="*/ 1496562 h 1696811"/>
              <a:gd name="connsiteX58" fmla="*/ 388280 w 1214923"/>
              <a:gd name="connsiteY58" fmla="*/ 1545717 h 1696811"/>
              <a:gd name="connsiteX59" fmla="*/ 348847 w 1214923"/>
              <a:gd name="connsiteY59" fmla="*/ 1542479 h 1696811"/>
              <a:gd name="connsiteX60" fmla="*/ 255883 w 1214923"/>
              <a:gd name="connsiteY60" fmla="*/ 1502664 h 1696811"/>
              <a:gd name="connsiteX61" fmla="*/ 255883 w 1214923"/>
              <a:gd name="connsiteY61" fmla="*/ 1502664 h 1696811"/>
              <a:gd name="connsiteX62" fmla="*/ 239976 w 1214923"/>
              <a:gd name="connsiteY62" fmla="*/ 1484281 h 1696811"/>
              <a:gd name="connsiteX63" fmla="*/ 203495 w 1214923"/>
              <a:gd name="connsiteY63" fmla="*/ 1484281 h 1696811"/>
              <a:gd name="connsiteX64" fmla="*/ 187303 w 1214923"/>
              <a:gd name="connsiteY64" fmla="*/ 1499140 h 1696811"/>
              <a:gd name="connsiteX65" fmla="*/ 480925 w 1214923"/>
              <a:gd name="connsiteY65" fmla="*/ 1687975 h 1696811"/>
              <a:gd name="connsiteX66" fmla="*/ 757374 w 1214923"/>
              <a:gd name="connsiteY66" fmla="*/ 1682401 h 1696811"/>
              <a:gd name="connsiteX67" fmla="*/ 988070 w 1214923"/>
              <a:gd name="connsiteY67" fmla="*/ 1594485 h 1696811"/>
              <a:gd name="connsiteX68" fmla="*/ 1152566 w 1214923"/>
              <a:gd name="connsiteY68" fmla="*/ 1394460 h 1696811"/>
              <a:gd name="connsiteX69" fmla="*/ 918822 w 1214923"/>
              <a:gd name="connsiteY69" fmla="*/ 1363507 h 1696811"/>
              <a:gd name="connsiteX70" fmla="*/ 802904 w 1214923"/>
              <a:gd name="connsiteY70" fmla="*/ 1350454 h 1696811"/>
              <a:gd name="connsiteX71" fmla="*/ 841956 w 1214923"/>
              <a:gd name="connsiteY71" fmla="*/ 1326547 h 1696811"/>
              <a:gd name="connsiteX72" fmla="*/ 1018286 w 1214923"/>
              <a:gd name="connsiteY72" fmla="*/ 1315425 h 1696811"/>
              <a:gd name="connsiteX73" fmla="*/ 980354 w 1214923"/>
              <a:gd name="connsiteY73" fmla="*/ 1268921 h 1696811"/>
              <a:gd name="connsiteX74" fmla="*/ 1091488 w 1214923"/>
              <a:gd name="connsiteY74" fmla="*/ 1221043 h 1696811"/>
              <a:gd name="connsiteX75" fmla="*/ 896580 w 1214923"/>
              <a:gd name="connsiteY75" fmla="*/ 1032638 h 1696811"/>
              <a:gd name="connsiteX76" fmla="*/ 1193429 w 1214923"/>
              <a:gd name="connsiteY76" fmla="*/ 899446 h 1696811"/>
              <a:gd name="connsiteX77" fmla="*/ 759089 w 1214923"/>
              <a:gd name="connsiteY77" fmla="*/ 61246 h 1696811"/>
              <a:gd name="connsiteX78" fmla="*/ 720989 w 1214923"/>
              <a:gd name="connsiteY78" fmla="*/ 145828 h 1696811"/>
              <a:gd name="connsiteX79" fmla="*/ 759089 w 1214923"/>
              <a:gd name="connsiteY79" fmla="*/ 61436 h 1696811"/>
              <a:gd name="connsiteX80" fmla="*/ 759089 w 1214923"/>
              <a:gd name="connsiteY80" fmla="*/ 61246 h 1696811"/>
              <a:gd name="connsiteX81" fmla="*/ 363611 w 1214923"/>
              <a:gd name="connsiteY81" fmla="*/ 545783 h 1696811"/>
              <a:gd name="connsiteX82" fmla="*/ 348275 w 1214923"/>
              <a:gd name="connsiteY82" fmla="*/ 553498 h 1696811"/>
              <a:gd name="connsiteX83" fmla="*/ 363611 w 1214923"/>
              <a:gd name="connsiteY83" fmla="*/ 545783 h 1696811"/>
              <a:gd name="connsiteX84" fmla="*/ 232451 w 1214923"/>
              <a:gd name="connsiteY84" fmla="*/ 523113 h 1696811"/>
              <a:gd name="connsiteX85" fmla="*/ 254694 w 1214923"/>
              <a:gd name="connsiteY85" fmla="*/ 664096 h 1696811"/>
              <a:gd name="connsiteX86" fmla="*/ 232451 w 1214923"/>
              <a:gd name="connsiteY86" fmla="*/ 523113 h 1696811"/>
              <a:gd name="connsiteX87" fmla="*/ 340084 w 1214923"/>
              <a:gd name="connsiteY87" fmla="*/ 692277 h 1696811"/>
              <a:gd name="connsiteX88" fmla="*/ 470767 w 1214923"/>
              <a:gd name="connsiteY88" fmla="*/ 684562 h 1696811"/>
              <a:gd name="connsiteX89" fmla="*/ 340084 w 1214923"/>
              <a:gd name="connsiteY89" fmla="*/ 691896 h 1696811"/>
              <a:gd name="connsiteX90" fmla="*/ 340084 w 1214923"/>
              <a:gd name="connsiteY90" fmla="*/ 692277 h 1696811"/>
              <a:gd name="connsiteX91" fmla="*/ 382375 w 1214923"/>
              <a:gd name="connsiteY91" fmla="*/ 615410 h 1696811"/>
              <a:gd name="connsiteX92" fmla="*/ 516868 w 1214923"/>
              <a:gd name="connsiteY92" fmla="*/ 688372 h 1696811"/>
              <a:gd name="connsiteX93" fmla="*/ 382661 w 1214923"/>
              <a:gd name="connsiteY93" fmla="*/ 615029 h 1696811"/>
              <a:gd name="connsiteX94" fmla="*/ 382375 w 1214923"/>
              <a:gd name="connsiteY94" fmla="*/ 615410 h 1696811"/>
              <a:gd name="connsiteX95" fmla="*/ 201400 w 1214923"/>
              <a:gd name="connsiteY95" fmla="*/ 907542 h 1696811"/>
              <a:gd name="connsiteX96" fmla="*/ 163300 w 1214923"/>
              <a:gd name="connsiteY96" fmla="*/ 838295 h 1696811"/>
              <a:gd name="connsiteX97" fmla="*/ 201686 w 1214923"/>
              <a:gd name="connsiteY97" fmla="*/ 907161 h 1696811"/>
              <a:gd name="connsiteX98" fmla="*/ 201400 w 1214923"/>
              <a:gd name="connsiteY98" fmla="*/ 907542 h 1696811"/>
              <a:gd name="connsiteX99" fmla="*/ 97811 w 1214923"/>
              <a:gd name="connsiteY99" fmla="*/ 1285557 h 1696811"/>
              <a:gd name="connsiteX100" fmla="*/ 123279 w 1214923"/>
              <a:gd name="connsiteY100" fmla="*/ 1264178 h 1696811"/>
              <a:gd name="connsiteX101" fmla="*/ 231975 w 1214923"/>
              <a:gd name="connsiteY101" fmla="*/ 1341501 h 1696811"/>
              <a:gd name="connsiteX102" fmla="*/ 97811 w 1214923"/>
              <a:gd name="connsiteY102" fmla="*/ 1285557 h 1696811"/>
              <a:gd name="connsiteX103" fmla="*/ 232928 w 1214923"/>
              <a:gd name="connsiteY103" fmla="*/ 1376077 h 1696811"/>
              <a:gd name="connsiteX104" fmla="*/ 279029 w 1214923"/>
              <a:gd name="connsiteY104" fmla="*/ 1379887 h 1696811"/>
              <a:gd name="connsiteX105" fmla="*/ 232451 w 1214923"/>
              <a:gd name="connsiteY105" fmla="*/ 1376077 h 1696811"/>
              <a:gd name="connsiteX106" fmla="*/ 232928 w 1214923"/>
              <a:gd name="connsiteY106" fmla="*/ 1376077 h 1696811"/>
              <a:gd name="connsiteX107" fmla="*/ 856244 w 1214923"/>
              <a:gd name="connsiteY107" fmla="*/ 715613 h 1696811"/>
              <a:gd name="connsiteX108" fmla="*/ 817635 w 1214923"/>
              <a:gd name="connsiteY108" fmla="*/ 708913 h 1696811"/>
              <a:gd name="connsiteX109" fmla="*/ 721084 w 1214923"/>
              <a:gd name="connsiteY109" fmla="*/ 657225 h 1696811"/>
              <a:gd name="connsiteX110" fmla="*/ 855767 w 1214923"/>
              <a:gd name="connsiteY110" fmla="*/ 715613 h 1696811"/>
              <a:gd name="connsiteX111" fmla="*/ 856244 w 1214923"/>
              <a:gd name="connsiteY111" fmla="*/ 715613 h 1696811"/>
              <a:gd name="connsiteX112" fmla="*/ 663458 w 1214923"/>
              <a:gd name="connsiteY112" fmla="*/ 722662 h 1696811"/>
              <a:gd name="connsiteX113" fmla="*/ 644408 w 1214923"/>
              <a:gd name="connsiteY113" fmla="*/ 807149 h 1696811"/>
              <a:gd name="connsiteX114" fmla="*/ 662981 w 1214923"/>
              <a:gd name="connsiteY114" fmla="*/ 723138 h 1696811"/>
              <a:gd name="connsiteX115" fmla="*/ 663458 w 1214923"/>
              <a:gd name="connsiteY115" fmla="*/ 722662 h 1696811"/>
              <a:gd name="connsiteX116" fmla="*/ 628882 w 1214923"/>
              <a:gd name="connsiteY116" fmla="*/ 753332 h 1696811"/>
              <a:gd name="connsiteX117" fmla="*/ 655742 w 1214923"/>
              <a:gd name="connsiteY117" fmla="*/ 726472 h 1696811"/>
              <a:gd name="connsiteX118" fmla="*/ 628406 w 1214923"/>
              <a:gd name="connsiteY118" fmla="*/ 753332 h 1696811"/>
              <a:gd name="connsiteX119" fmla="*/ 628882 w 1214923"/>
              <a:gd name="connsiteY119" fmla="*/ 753332 h 1696811"/>
              <a:gd name="connsiteX120" fmla="*/ 771090 w 1214923"/>
              <a:gd name="connsiteY120" fmla="*/ 757237 h 1696811"/>
              <a:gd name="connsiteX121" fmla="*/ 690318 w 1214923"/>
              <a:gd name="connsiteY121" fmla="*/ 822579 h 1696811"/>
              <a:gd name="connsiteX122" fmla="*/ 770614 w 1214923"/>
              <a:gd name="connsiteY122" fmla="*/ 757237 h 1696811"/>
              <a:gd name="connsiteX123" fmla="*/ 771090 w 1214923"/>
              <a:gd name="connsiteY123" fmla="*/ 757237 h 1696811"/>
              <a:gd name="connsiteX124" fmla="*/ 759565 w 1214923"/>
              <a:gd name="connsiteY124" fmla="*/ 538162 h 1696811"/>
              <a:gd name="connsiteX125" fmla="*/ 851767 w 1214923"/>
              <a:gd name="connsiteY125" fmla="*/ 480536 h 1696811"/>
              <a:gd name="connsiteX126" fmla="*/ 759089 w 1214923"/>
              <a:gd name="connsiteY126" fmla="*/ 538067 h 1696811"/>
              <a:gd name="connsiteX127" fmla="*/ 759565 w 1214923"/>
              <a:gd name="connsiteY127" fmla="*/ 538162 h 1696811"/>
              <a:gd name="connsiteX128" fmla="*/ 868213 w 1214923"/>
              <a:gd name="connsiteY128" fmla="*/ 356761 h 1696811"/>
              <a:gd name="connsiteX129" fmla="*/ 812619 w 1214923"/>
              <a:gd name="connsiteY129" fmla="*/ 442055 h 1696811"/>
              <a:gd name="connsiteX130" fmla="*/ 868213 w 1214923"/>
              <a:gd name="connsiteY130" fmla="*/ 356761 h 1696811"/>
              <a:gd name="connsiteX131" fmla="*/ 681841 w 1214923"/>
              <a:gd name="connsiteY131" fmla="*/ 323088 h 1696811"/>
              <a:gd name="connsiteX132" fmla="*/ 758803 w 1214923"/>
              <a:gd name="connsiteY132" fmla="*/ 430816 h 1696811"/>
              <a:gd name="connsiteX133" fmla="*/ 643455 w 1214923"/>
              <a:gd name="connsiteY133" fmla="*/ 396145 h 1696811"/>
              <a:gd name="connsiteX134" fmla="*/ 639550 w 1214923"/>
              <a:gd name="connsiteY134" fmla="*/ 438436 h 1696811"/>
              <a:gd name="connsiteX135" fmla="*/ 682127 w 1214923"/>
              <a:gd name="connsiteY135" fmla="*/ 323088 h 1696811"/>
              <a:gd name="connsiteX136" fmla="*/ 681841 w 1214923"/>
              <a:gd name="connsiteY136" fmla="*/ 323088 h 1696811"/>
              <a:gd name="connsiteX137" fmla="*/ 395477 w 1214923"/>
              <a:gd name="connsiteY137" fmla="*/ 216638 h 1696811"/>
              <a:gd name="connsiteX138" fmla="*/ 432956 w 1214923"/>
              <a:gd name="connsiteY138" fmla="*/ 194566 h 1696811"/>
              <a:gd name="connsiteX139" fmla="*/ 564476 w 1214923"/>
              <a:gd name="connsiteY139" fmla="*/ 247666 h 1696811"/>
              <a:gd name="connsiteX140" fmla="*/ 558873 w 1214923"/>
              <a:gd name="connsiteY140" fmla="*/ 299942 h 1696811"/>
              <a:gd name="connsiteX141" fmla="*/ 395477 w 1214923"/>
              <a:gd name="connsiteY141" fmla="*/ 216638 h 1696811"/>
              <a:gd name="connsiteX142" fmla="*/ 470767 w 1214923"/>
              <a:gd name="connsiteY142" fmla="*/ 361188 h 1696811"/>
              <a:gd name="connsiteX143" fmla="*/ 566874 w 1214923"/>
              <a:gd name="connsiteY143" fmla="*/ 503396 h 1696811"/>
              <a:gd name="connsiteX144" fmla="*/ 470767 w 1214923"/>
              <a:gd name="connsiteY144" fmla="*/ 361188 h 1696811"/>
              <a:gd name="connsiteX145" fmla="*/ 632216 w 1214923"/>
              <a:gd name="connsiteY145" fmla="*/ 475419 h 1696811"/>
              <a:gd name="connsiteX146" fmla="*/ 759089 w 1214923"/>
              <a:gd name="connsiteY146" fmla="*/ 438055 h 1696811"/>
              <a:gd name="connsiteX147" fmla="*/ 640217 w 1214923"/>
              <a:gd name="connsiteY147" fmla="*/ 641593 h 1696811"/>
              <a:gd name="connsiteX148" fmla="*/ 622468 w 1214923"/>
              <a:gd name="connsiteY148" fmla="*/ 453581 h 1696811"/>
              <a:gd name="connsiteX149" fmla="*/ 632216 w 1214923"/>
              <a:gd name="connsiteY149" fmla="*/ 475419 h 1696811"/>
              <a:gd name="connsiteX150" fmla="*/ 686032 w 1214923"/>
              <a:gd name="connsiteY150" fmla="*/ 837819 h 1696811"/>
              <a:gd name="connsiteX151" fmla="*/ 628310 w 1214923"/>
              <a:gd name="connsiteY151" fmla="*/ 930116 h 1696811"/>
              <a:gd name="connsiteX152" fmla="*/ 686032 w 1214923"/>
              <a:gd name="connsiteY152" fmla="*/ 837914 h 1696811"/>
              <a:gd name="connsiteX153" fmla="*/ 686032 w 1214923"/>
              <a:gd name="connsiteY153" fmla="*/ 837819 h 1696811"/>
              <a:gd name="connsiteX154" fmla="*/ 743658 w 1214923"/>
              <a:gd name="connsiteY154" fmla="*/ 1291400 h 1696811"/>
              <a:gd name="connsiteX155" fmla="*/ 547634 w 1214923"/>
              <a:gd name="connsiteY155" fmla="*/ 1206818 h 1696811"/>
              <a:gd name="connsiteX156" fmla="*/ 573446 w 1214923"/>
              <a:gd name="connsiteY156" fmla="*/ 1222439 h 1696811"/>
              <a:gd name="connsiteX157" fmla="*/ 603450 w 1214923"/>
              <a:gd name="connsiteY157" fmla="*/ 1227487 h 1696811"/>
              <a:gd name="connsiteX158" fmla="*/ 743658 w 1214923"/>
              <a:gd name="connsiteY158" fmla="*/ 1291495 h 1696811"/>
              <a:gd name="connsiteX159" fmla="*/ 743658 w 1214923"/>
              <a:gd name="connsiteY159" fmla="*/ 1291400 h 1696811"/>
              <a:gd name="connsiteX160" fmla="*/ 556465 w 1214923"/>
              <a:gd name="connsiteY160" fmla="*/ 950327 h 1696811"/>
              <a:gd name="connsiteX161" fmla="*/ 689842 w 1214923"/>
              <a:gd name="connsiteY161" fmla="*/ 1122236 h 1696811"/>
              <a:gd name="connsiteX162" fmla="*/ 568651 w 1214923"/>
              <a:gd name="connsiteY162" fmla="*/ 984541 h 1696811"/>
              <a:gd name="connsiteX163" fmla="*/ 556465 w 1214923"/>
              <a:gd name="connsiteY163" fmla="*/ 950327 h 1696811"/>
              <a:gd name="connsiteX164" fmla="*/ 351609 w 1214923"/>
              <a:gd name="connsiteY164" fmla="*/ 1045464 h 1696811"/>
              <a:gd name="connsiteX165" fmla="*/ 382375 w 1214923"/>
              <a:gd name="connsiteY165" fmla="*/ 887825 h 1696811"/>
              <a:gd name="connsiteX166" fmla="*/ 351609 w 1214923"/>
              <a:gd name="connsiteY166" fmla="*/ 1045559 h 1696811"/>
              <a:gd name="connsiteX167" fmla="*/ 351609 w 1214923"/>
              <a:gd name="connsiteY167" fmla="*/ 1045464 h 1696811"/>
              <a:gd name="connsiteX168" fmla="*/ 420761 w 1214923"/>
              <a:gd name="connsiteY168" fmla="*/ 1054969 h 1696811"/>
              <a:gd name="connsiteX169" fmla="*/ 605260 w 1214923"/>
              <a:gd name="connsiteY169" fmla="*/ 1180338 h 1696811"/>
              <a:gd name="connsiteX170" fmla="*/ 420761 w 1214923"/>
              <a:gd name="connsiteY170" fmla="*/ 1054969 h 1696811"/>
              <a:gd name="connsiteX171" fmla="*/ 366944 w 1214923"/>
              <a:gd name="connsiteY171" fmla="*/ 1414272 h 1696811"/>
              <a:gd name="connsiteX172" fmla="*/ 597640 w 1214923"/>
              <a:gd name="connsiteY172" fmla="*/ 1460468 h 1696811"/>
              <a:gd name="connsiteX173" fmla="*/ 366944 w 1214923"/>
              <a:gd name="connsiteY173" fmla="*/ 1414463 h 1696811"/>
              <a:gd name="connsiteX174" fmla="*/ 366944 w 1214923"/>
              <a:gd name="connsiteY174" fmla="*/ 1414272 h 1696811"/>
              <a:gd name="connsiteX175" fmla="*/ 597035 w 1214923"/>
              <a:gd name="connsiteY175" fmla="*/ 1664464 h 1696811"/>
              <a:gd name="connsiteX176" fmla="*/ 471148 w 1214923"/>
              <a:gd name="connsiteY176" fmla="*/ 1664399 h 1696811"/>
              <a:gd name="connsiteX177" fmla="*/ 401901 w 1214923"/>
              <a:gd name="connsiteY177" fmla="*/ 1579817 h 1696811"/>
              <a:gd name="connsiteX178" fmla="*/ 582412 w 1214923"/>
              <a:gd name="connsiteY178" fmla="*/ 1645158 h 1696811"/>
              <a:gd name="connsiteX179" fmla="*/ 597035 w 1214923"/>
              <a:gd name="connsiteY179" fmla="*/ 1664464 h 1696811"/>
              <a:gd name="connsiteX180" fmla="*/ 616785 w 1214923"/>
              <a:gd name="connsiteY180" fmla="*/ 1564196 h 1696811"/>
              <a:gd name="connsiteX181" fmla="*/ 555349 w 1214923"/>
              <a:gd name="connsiteY181" fmla="*/ 1541145 h 1696811"/>
              <a:gd name="connsiteX182" fmla="*/ 638597 w 1214923"/>
              <a:gd name="connsiteY182" fmla="*/ 1493520 h 1696811"/>
              <a:gd name="connsiteX183" fmla="*/ 752034 w 1214923"/>
              <a:gd name="connsiteY183" fmla="*/ 1535463 h 1696811"/>
              <a:gd name="connsiteX184" fmla="*/ 616785 w 1214923"/>
              <a:gd name="connsiteY184" fmla="*/ 1564386 h 1696811"/>
              <a:gd name="connsiteX185" fmla="*/ 616785 w 1214923"/>
              <a:gd name="connsiteY185" fmla="*/ 1564196 h 1696811"/>
              <a:gd name="connsiteX186" fmla="*/ 811979 w 1214923"/>
              <a:gd name="connsiteY186" fmla="*/ 1595484 h 1696811"/>
              <a:gd name="connsiteX187" fmla="*/ 812771 w 1214923"/>
              <a:gd name="connsiteY187" fmla="*/ 1652594 h 1696811"/>
              <a:gd name="connsiteX188" fmla="*/ 704225 w 1214923"/>
              <a:gd name="connsiteY188" fmla="*/ 1665256 h 1696811"/>
              <a:gd name="connsiteX189" fmla="*/ 651942 w 1214923"/>
              <a:gd name="connsiteY189" fmla="*/ 1653111 h 1696811"/>
              <a:gd name="connsiteX190" fmla="*/ 811979 w 1214923"/>
              <a:gd name="connsiteY190" fmla="*/ 1595484 h 1696811"/>
              <a:gd name="connsiteX191" fmla="*/ 857863 w 1214923"/>
              <a:gd name="connsiteY191" fmla="*/ 1591056 h 1696811"/>
              <a:gd name="connsiteX192" fmla="*/ 838813 w 1214923"/>
              <a:gd name="connsiteY192" fmla="*/ 1568958 h 1696811"/>
              <a:gd name="connsiteX193" fmla="*/ 836146 w 1214923"/>
              <a:gd name="connsiteY193" fmla="*/ 1564291 h 1696811"/>
              <a:gd name="connsiteX194" fmla="*/ 955179 w 1214923"/>
              <a:gd name="connsiteY194" fmla="*/ 1500720 h 1696811"/>
              <a:gd name="connsiteX195" fmla="*/ 1066493 w 1214923"/>
              <a:gd name="connsiteY195" fmla="*/ 1492065 h 1696811"/>
              <a:gd name="connsiteX196" fmla="*/ 857863 w 1214923"/>
              <a:gd name="connsiteY196" fmla="*/ 1591247 h 1696811"/>
              <a:gd name="connsiteX197" fmla="*/ 857863 w 1214923"/>
              <a:gd name="connsiteY197" fmla="*/ 1591056 h 1696811"/>
              <a:gd name="connsiteX198" fmla="*/ 1054979 w 1214923"/>
              <a:gd name="connsiteY198" fmla="*/ 1445037 h 1696811"/>
              <a:gd name="connsiteX199" fmla="*/ 916632 w 1214923"/>
              <a:gd name="connsiteY199" fmla="*/ 1468184 h 1696811"/>
              <a:gd name="connsiteX200" fmla="*/ 1028170 w 1214923"/>
              <a:gd name="connsiteY200" fmla="*/ 1445228 h 1696811"/>
              <a:gd name="connsiteX201" fmla="*/ 1054979 w 1214923"/>
              <a:gd name="connsiteY201" fmla="*/ 1445037 h 1696811"/>
              <a:gd name="connsiteX202" fmla="*/ 862816 w 1214923"/>
              <a:gd name="connsiteY202" fmla="*/ 1410462 h 1696811"/>
              <a:gd name="connsiteX203" fmla="*/ 647551 w 1214923"/>
              <a:gd name="connsiteY203" fmla="*/ 1448562 h 1696811"/>
              <a:gd name="connsiteX204" fmla="*/ 862816 w 1214923"/>
              <a:gd name="connsiteY204" fmla="*/ 1410653 h 1696811"/>
              <a:gd name="connsiteX205" fmla="*/ 862816 w 1214923"/>
              <a:gd name="connsiteY205" fmla="*/ 1410462 h 1696811"/>
              <a:gd name="connsiteX206" fmla="*/ 689842 w 1214923"/>
              <a:gd name="connsiteY206" fmla="*/ 1391412 h 1696811"/>
              <a:gd name="connsiteX207" fmla="*/ 924347 w 1214923"/>
              <a:gd name="connsiteY207" fmla="*/ 1306830 h 1696811"/>
              <a:gd name="connsiteX208" fmla="*/ 689842 w 1214923"/>
              <a:gd name="connsiteY208" fmla="*/ 1391412 h 1696811"/>
              <a:gd name="connsiteX209" fmla="*/ 1162663 w 1214923"/>
              <a:gd name="connsiteY209" fmla="*/ 1057085 h 1696811"/>
              <a:gd name="connsiteX210" fmla="*/ 1148756 w 1214923"/>
              <a:gd name="connsiteY210" fmla="*/ 1134428 h 1696811"/>
              <a:gd name="connsiteX211" fmla="*/ 1066841 w 1214923"/>
              <a:gd name="connsiteY211" fmla="*/ 1139762 h 1696811"/>
              <a:gd name="connsiteX212" fmla="*/ 1035790 w 1214923"/>
              <a:gd name="connsiteY212" fmla="*/ 1087755 h 1696811"/>
              <a:gd name="connsiteX213" fmla="*/ 1162663 w 1214923"/>
              <a:gd name="connsiteY213" fmla="*/ 1057085 h 1696811"/>
              <a:gd name="connsiteX214" fmla="*/ 987913 w 1214923"/>
              <a:gd name="connsiteY214" fmla="*/ 1181170 h 1696811"/>
              <a:gd name="connsiteX215" fmla="*/ 958923 w 1214923"/>
              <a:gd name="connsiteY215" fmla="*/ 1264444 h 1696811"/>
              <a:gd name="connsiteX216" fmla="*/ 905107 w 1214923"/>
              <a:gd name="connsiteY216" fmla="*/ 1118330 h 1696811"/>
              <a:gd name="connsiteX217" fmla="*/ 987913 w 1214923"/>
              <a:gd name="connsiteY217" fmla="*/ 1181170 h 1696811"/>
              <a:gd name="connsiteX0" fmla="*/ 1193429 w 1214923"/>
              <a:gd name="connsiteY0" fmla="*/ 899446 h 1696811"/>
              <a:gd name="connsiteX1" fmla="*/ 1157319 w 1214923"/>
              <a:gd name="connsiteY1" fmla="*/ 831924 h 1696811"/>
              <a:gd name="connsiteX2" fmla="*/ 1019985 w 1214923"/>
              <a:gd name="connsiteY2" fmla="*/ 885740 h 1696811"/>
              <a:gd name="connsiteX3" fmla="*/ 963019 w 1214923"/>
              <a:gd name="connsiteY3" fmla="*/ 860965 h 1696811"/>
              <a:gd name="connsiteX4" fmla="*/ 1035980 w 1214923"/>
              <a:gd name="connsiteY4" fmla="*/ 795623 h 1696811"/>
              <a:gd name="connsiteX5" fmla="*/ 893772 w 1214923"/>
              <a:gd name="connsiteY5" fmla="*/ 930212 h 1696811"/>
              <a:gd name="connsiteX6" fmla="*/ 951398 w 1214923"/>
              <a:gd name="connsiteY6" fmla="*/ 937927 h 1696811"/>
              <a:gd name="connsiteX7" fmla="*/ 862911 w 1214923"/>
              <a:gd name="connsiteY7" fmla="*/ 964787 h 1696811"/>
              <a:gd name="connsiteX8" fmla="*/ 813000 w 1214923"/>
              <a:gd name="connsiteY8" fmla="*/ 991648 h 1696811"/>
              <a:gd name="connsiteX9" fmla="*/ 905202 w 1214923"/>
              <a:gd name="connsiteY9" fmla="*/ 872585 h 1696811"/>
              <a:gd name="connsiteX10" fmla="*/ 1062841 w 1214923"/>
              <a:gd name="connsiteY10" fmla="*/ 784098 h 1696811"/>
              <a:gd name="connsiteX11" fmla="*/ 1113873 w 1214923"/>
              <a:gd name="connsiteY11" fmla="*/ 670346 h 1696811"/>
              <a:gd name="connsiteX12" fmla="*/ 1028265 w 1214923"/>
              <a:gd name="connsiteY12" fmla="*/ 722567 h 1696811"/>
              <a:gd name="connsiteX13" fmla="*/ 1003881 w 1214923"/>
              <a:gd name="connsiteY13" fmla="*/ 692468 h 1696811"/>
              <a:gd name="connsiteX14" fmla="*/ 1005881 w 1214923"/>
              <a:gd name="connsiteY14" fmla="*/ 661511 h 1696811"/>
              <a:gd name="connsiteX15" fmla="*/ 1065794 w 1214923"/>
              <a:gd name="connsiteY15" fmla="*/ 651415 h 1696811"/>
              <a:gd name="connsiteX16" fmla="*/ 1087938 w 1214923"/>
              <a:gd name="connsiteY16" fmla="*/ 638205 h 1696811"/>
              <a:gd name="connsiteX17" fmla="*/ 739848 w 1214923"/>
              <a:gd name="connsiteY17" fmla="*/ 595694 h 1696811"/>
              <a:gd name="connsiteX18" fmla="*/ 716893 w 1214923"/>
              <a:gd name="connsiteY18" fmla="*/ 318992 h 1696811"/>
              <a:gd name="connsiteX19" fmla="*/ 920537 w 1214923"/>
              <a:gd name="connsiteY19" fmla="*/ 246031 h 1696811"/>
              <a:gd name="connsiteX20" fmla="*/ 682412 w 1214923"/>
              <a:gd name="connsiteY20" fmla="*/ 238316 h 1696811"/>
              <a:gd name="connsiteX21" fmla="*/ 928538 w 1214923"/>
              <a:gd name="connsiteY21" fmla="*/ 226790 h 1696811"/>
              <a:gd name="connsiteX22" fmla="*/ 720893 w 1214923"/>
              <a:gd name="connsiteY22" fmla="*/ 196025 h 1696811"/>
              <a:gd name="connsiteX23" fmla="*/ 736229 w 1214923"/>
              <a:gd name="connsiteY23" fmla="*/ 49911 h 1696811"/>
              <a:gd name="connsiteX24" fmla="*/ 663267 w 1214923"/>
              <a:gd name="connsiteY24" fmla="*/ 0 h 1696811"/>
              <a:gd name="connsiteX25" fmla="*/ 625167 w 1214923"/>
              <a:gd name="connsiteY25" fmla="*/ 103727 h 1696811"/>
              <a:gd name="connsiteX26" fmla="*/ 625167 w 1214923"/>
              <a:gd name="connsiteY26" fmla="*/ 288322 h 1696811"/>
              <a:gd name="connsiteX27" fmla="*/ 336845 w 1214923"/>
              <a:gd name="connsiteY27" fmla="*/ 261366 h 1696811"/>
              <a:gd name="connsiteX28" fmla="*/ 367611 w 1214923"/>
              <a:gd name="connsiteY28" fmla="*/ 307467 h 1696811"/>
              <a:gd name="connsiteX29" fmla="*/ 579066 w 1214923"/>
              <a:gd name="connsiteY29" fmla="*/ 615029 h 1696811"/>
              <a:gd name="connsiteX30" fmla="*/ 263884 w 1214923"/>
              <a:gd name="connsiteY30" fmla="*/ 496585 h 1696811"/>
              <a:gd name="connsiteX31" fmla="*/ 233118 w 1214923"/>
              <a:gd name="connsiteY31" fmla="*/ 714947 h 1696811"/>
              <a:gd name="connsiteX32" fmla="*/ 532965 w 1214923"/>
              <a:gd name="connsiteY32" fmla="*/ 807149 h 1696811"/>
              <a:gd name="connsiteX33" fmla="*/ 502390 w 1214923"/>
              <a:gd name="connsiteY33" fmla="*/ 816184 h 1696811"/>
              <a:gd name="connsiteX34" fmla="*/ 464290 w 1214923"/>
              <a:gd name="connsiteY34" fmla="*/ 772763 h 1696811"/>
              <a:gd name="connsiteX35" fmla="*/ 375231 w 1214923"/>
              <a:gd name="connsiteY35" fmla="*/ 788670 h 1696811"/>
              <a:gd name="connsiteX36" fmla="*/ 418189 w 1214923"/>
              <a:gd name="connsiteY36" fmla="*/ 826770 h 1696811"/>
              <a:gd name="connsiteX37" fmla="*/ 333607 w 1214923"/>
              <a:gd name="connsiteY37" fmla="*/ 826770 h 1696811"/>
              <a:gd name="connsiteX38" fmla="*/ 276457 w 1214923"/>
              <a:gd name="connsiteY38" fmla="*/ 857536 h 1696811"/>
              <a:gd name="connsiteX39" fmla="*/ 288458 w 1214923"/>
              <a:gd name="connsiteY39" fmla="*/ 766001 h 1696811"/>
              <a:gd name="connsiteX40" fmla="*/ 138059 w 1214923"/>
              <a:gd name="connsiteY40" fmla="*/ 911352 h 1696811"/>
              <a:gd name="connsiteX41" fmla="*/ 237976 w 1214923"/>
              <a:gd name="connsiteY41" fmla="*/ 961358 h 1696811"/>
              <a:gd name="connsiteX42" fmla="*/ 75102 w 1214923"/>
              <a:gd name="connsiteY42" fmla="*/ 1025783 h 1696811"/>
              <a:gd name="connsiteX43" fmla="*/ 80432 w 1214923"/>
              <a:gd name="connsiteY43" fmla="*/ 915162 h 1696811"/>
              <a:gd name="connsiteX44" fmla="*/ 91958 w 1214923"/>
              <a:gd name="connsiteY44" fmla="*/ 1107377 h 1696811"/>
              <a:gd name="connsiteX45" fmla="*/ 214925 w 1214923"/>
              <a:gd name="connsiteY45" fmla="*/ 1157383 h 1696811"/>
              <a:gd name="connsiteX46" fmla="*/ 322463 w 1214923"/>
              <a:gd name="connsiteY46" fmla="*/ 1228161 h 1696811"/>
              <a:gd name="connsiteX47" fmla="*/ 235145 w 1214923"/>
              <a:gd name="connsiteY47" fmla="*/ 1221759 h 1696811"/>
              <a:gd name="connsiteX48" fmla="*/ 267875 w 1214923"/>
              <a:gd name="connsiteY48" fmla="*/ 1263023 h 1696811"/>
              <a:gd name="connsiteX49" fmla="*/ 395615 w 1214923"/>
              <a:gd name="connsiteY49" fmla="*/ 1319117 h 1696811"/>
              <a:gd name="connsiteX50" fmla="*/ 322827 w 1214923"/>
              <a:gd name="connsiteY50" fmla="*/ 1338837 h 1696811"/>
              <a:gd name="connsiteX51" fmla="*/ 247492 w 1214923"/>
              <a:gd name="connsiteY51" fmla="*/ 1296725 h 1696811"/>
              <a:gd name="connsiteX52" fmla="*/ 229880 w 1214923"/>
              <a:gd name="connsiteY52" fmla="*/ 1312259 h 1696811"/>
              <a:gd name="connsiteX53" fmla="*/ 146155 w 1214923"/>
              <a:gd name="connsiteY53" fmla="*/ 1230344 h 1696811"/>
              <a:gd name="connsiteX54" fmla="*/ 115389 w 1214923"/>
              <a:gd name="connsiteY54" fmla="*/ 1430369 h 1696811"/>
              <a:gd name="connsiteX55" fmla="*/ 349799 w 1214923"/>
              <a:gd name="connsiteY55" fmla="*/ 1480280 h 1696811"/>
              <a:gd name="connsiteX56" fmla="*/ 299507 w 1214923"/>
              <a:gd name="connsiteY56" fmla="*/ 1464659 h 1696811"/>
              <a:gd name="connsiteX57" fmla="*/ 318374 w 1214923"/>
              <a:gd name="connsiteY57" fmla="*/ 1496562 h 1696811"/>
              <a:gd name="connsiteX58" fmla="*/ 388280 w 1214923"/>
              <a:gd name="connsiteY58" fmla="*/ 1545717 h 1696811"/>
              <a:gd name="connsiteX59" fmla="*/ 348847 w 1214923"/>
              <a:gd name="connsiteY59" fmla="*/ 1542479 h 1696811"/>
              <a:gd name="connsiteX60" fmla="*/ 255883 w 1214923"/>
              <a:gd name="connsiteY60" fmla="*/ 1502664 h 1696811"/>
              <a:gd name="connsiteX61" fmla="*/ 255883 w 1214923"/>
              <a:gd name="connsiteY61" fmla="*/ 1502664 h 1696811"/>
              <a:gd name="connsiteX62" fmla="*/ 239976 w 1214923"/>
              <a:gd name="connsiteY62" fmla="*/ 1484281 h 1696811"/>
              <a:gd name="connsiteX63" fmla="*/ 203495 w 1214923"/>
              <a:gd name="connsiteY63" fmla="*/ 1484281 h 1696811"/>
              <a:gd name="connsiteX64" fmla="*/ 187303 w 1214923"/>
              <a:gd name="connsiteY64" fmla="*/ 1499140 h 1696811"/>
              <a:gd name="connsiteX65" fmla="*/ 480925 w 1214923"/>
              <a:gd name="connsiteY65" fmla="*/ 1687975 h 1696811"/>
              <a:gd name="connsiteX66" fmla="*/ 757374 w 1214923"/>
              <a:gd name="connsiteY66" fmla="*/ 1682401 h 1696811"/>
              <a:gd name="connsiteX67" fmla="*/ 988070 w 1214923"/>
              <a:gd name="connsiteY67" fmla="*/ 1594485 h 1696811"/>
              <a:gd name="connsiteX68" fmla="*/ 1152566 w 1214923"/>
              <a:gd name="connsiteY68" fmla="*/ 1394460 h 1696811"/>
              <a:gd name="connsiteX69" fmla="*/ 918822 w 1214923"/>
              <a:gd name="connsiteY69" fmla="*/ 1363507 h 1696811"/>
              <a:gd name="connsiteX70" fmla="*/ 802904 w 1214923"/>
              <a:gd name="connsiteY70" fmla="*/ 1350454 h 1696811"/>
              <a:gd name="connsiteX71" fmla="*/ 841956 w 1214923"/>
              <a:gd name="connsiteY71" fmla="*/ 1326547 h 1696811"/>
              <a:gd name="connsiteX72" fmla="*/ 1018286 w 1214923"/>
              <a:gd name="connsiteY72" fmla="*/ 1315425 h 1696811"/>
              <a:gd name="connsiteX73" fmla="*/ 980354 w 1214923"/>
              <a:gd name="connsiteY73" fmla="*/ 1268921 h 1696811"/>
              <a:gd name="connsiteX74" fmla="*/ 1091488 w 1214923"/>
              <a:gd name="connsiteY74" fmla="*/ 1221043 h 1696811"/>
              <a:gd name="connsiteX75" fmla="*/ 896580 w 1214923"/>
              <a:gd name="connsiteY75" fmla="*/ 1032638 h 1696811"/>
              <a:gd name="connsiteX76" fmla="*/ 1193429 w 1214923"/>
              <a:gd name="connsiteY76" fmla="*/ 899446 h 1696811"/>
              <a:gd name="connsiteX77" fmla="*/ 759089 w 1214923"/>
              <a:gd name="connsiteY77" fmla="*/ 61246 h 1696811"/>
              <a:gd name="connsiteX78" fmla="*/ 720989 w 1214923"/>
              <a:gd name="connsiteY78" fmla="*/ 145828 h 1696811"/>
              <a:gd name="connsiteX79" fmla="*/ 759089 w 1214923"/>
              <a:gd name="connsiteY79" fmla="*/ 61436 h 1696811"/>
              <a:gd name="connsiteX80" fmla="*/ 759089 w 1214923"/>
              <a:gd name="connsiteY80" fmla="*/ 61246 h 1696811"/>
              <a:gd name="connsiteX81" fmla="*/ 363611 w 1214923"/>
              <a:gd name="connsiteY81" fmla="*/ 545783 h 1696811"/>
              <a:gd name="connsiteX82" fmla="*/ 348275 w 1214923"/>
              <a:gd name="connsiteY82" fmla="*/ 553498 h 1696811"/>
              <a:gd name="connsiteX83" fmla="*/ 363611 w 1214923"/>
              <a:gd name="connsiteY83" fmla="*/ 545783 h 1696811"/>
              <a:gd name="connsiteX84" fmla="*/ 232451 w 1214923"/>
              <a:gd name="connsiteY84" fmla="*/ 523113 h 1696811"/>
              <a:gd name="connsiteX85" fmla="*/ 254694 w 1214923"/>
              <a:gd name="connsiteY85" fmla="*/ 664096 h 1696811"/>
              <a:gd name="connsiteX86" fmla="*/ 232451 w 1214923"/>
              <a:gd name="connsiteY86" fmla="*/ 523113 h 1696811"/>
              <a:gd name="connsiteX87" fmla="*/ 340084 w 1214923"/>
              <a:gd name="connsiteY87" fmla="*/ 692277 h 1696811"/>
              <a:gd name="connsiteX88" fmla="*/ 470767 w 1214923"/>
              <a:gd name="connsiteY88" fmla="*/ 684562 h 1696811"/>
              <a:gd name="connsiteX89" fmla="*/ 340084 w 1214923"/>
              <a:gd name="connsiteY89" fmla="*/ 691896 h 1696811"/>
              <a:gd name="connsiteX90" fmla="*/ 340084 w 1214923"/>
              <a:gd name="connsiteY90" fmla="*/ 692277 h 1696811"/>
              <a:gd name="connsiteX91" fmla="*/ 382375 w 1214923"/>
              <a:gd name="connsiteY91" fmla="*/ 615410 h 1696811"/>
              <a:gd name="connsiteX92" fmla="*/ 516868 w 1214923"/>
              <a:gd name="connsiteY92" fmla="*/ 688372 h 1696811"/>
              <a:gd name="connsiteX93" fmla="*/ 382661 w 1214923"/>
              <a:gd name="connsiteY93" fmla="*/ 615029 h 1696811"/>
              <a:gd name="connsiteX94" fmla="*/ 382375 w 1214923"/>
              <a:gd name="connsiteY94" fmla="*/ 615410 h 1696811"/>
              <a:gd name="connsiteX95" fmla="*/ 201400 w 1214923"/>
              <a:gd name="connsiteY95" fmla="*/ 907542 h 1696811"/>
              <a:gd name="connsiteX96" fmla="*/ 163300 w 1214923"/>
              <a:gd name="connsiteY96" fmla="*/ 838295 h 1696811"/>
              <a:gd name="connsiteX97" fmla="*/ 201686 w 1214923"/>
              <a:gd name="connsiteY97" fmla="*/ 907161 h 1696811"/>
              <a:gd name="connsiteX98" fmla="*/ 201400 w 1214923"/>
              <a:gd name="connsiteY98" fmla="*/ 907542 h 1696811"/>
              <a:gd name="connsiteX99" fmla="*/ 97811 w 1214923"/>
              <a:gd name="connsiteY99" fmla="*/ 1285557 h 1696811"/>
              <a:gd name="connsiteX100" fmla="*/ 123279 w 1214923"/>
              <a:gd name="connsiteY100" fmla="*/ 1264178 h 1696811"/>
              <a:gd name="connsiteX101" fmla="*/ 231975 w 1214923"/>
              <a:gd name="connsiteY101" fmla="*/ 1341501 h 1696811"/>
              <a:gd name="connsiteX102" fmla="*/ 97811 w 1214923"/>
              <a:gd name="connsiteY102" fmla="*/ 1285557 h 1696811"/>
              <a:gd name="connsiteX103" fmla="*/ 232928 w 1214923"/>
              <a:gd name="connsiteY103" fmla="*/ 1376077 h 1696811"/>
              <a:gd name="connsiteX104" fmla="*/ 279029 w 1214923"/>
              <a:gd name="connsiteY104" fmla="*/ 1379887 h 1696811"/>
              <a:gd name="connsiteX105" fmla="*/ 232451 w 1214923"/>
              <a:gd name="connsiteY105" fmla="*/ 1376077 h 1696811"/>
              <a:gd name="connsiteX106" fmla="*/ 232928 w 1214923"/>
              <a:gd name="connsiteY106" fmla="*/ 1376077 h 1696811"/>
              <a:gd name="connsiteX107" fmla="*/ 856244 w 1214923"/>
              <a:gd name="connsiteY107" fmla="*/ 715613 h 1696811"/>
              <a:gd name="connsiteX108" fmla="*/ 817635 w 1214923"/>
              <a:gd name="connsiteY108" fmla="*/ 708913 h 1696811"/>
              <a:gd name="connsiteX109" fmla="*/ 721084 w 1214923"/>
              <a:gd name="connsiteY109" fmla="*/ 657225 h 1696811"/>
              <a:gd name="connsiteX110" fmla="*/ 855767 w 1214923"/>
              <a:gd name="connsiteY110" fmla="*/ 715613 h 1696811"/>
              <a:gd name="connsiteX111" fmla="*/ 856244 w 1214923"/>
              <a:gd name="connsiteY111" fmla="*/ 715613 h 1696811"/>
              <a:gd name="connsiteX112" fmla="*/ 663458 w 1214923"/>
              <a:gd name="connsiteY112" fmla="*/ 722662 h 1696811"/>
              <a:gd name="connsiteX113" fmla="*/ 644408 w 1214923"/>
              <a:gd name="connsiteY113" fmla="*/ 807149 h 1696811"/>
              <a:gd name="connsiteX114" fmla="*/ 662981 w 1214923"/>
              <a:gd name="connsiteY114" fmla="*/ 723138 h 1696811"/>
              <a:gd name="connsiteX115" fmla="*/ 663458 w 1214923"/>
              <a:gd name="connsiteY115" fmla="*/ 722662 h 1696811"/>
              <a:gd name="connsiteX116" fmla="*/ 628882 w 1214923"/>
              <a:gd name="connsiteY116" fmla="*/ 753332 h 1696811"/>
              <a:gd name="connsiteX117" fmla="*/ 655742 w 1214923"/>
              <a:gd name="connsiteY117" fmla="*/ 726472 h 1696811"/>
              <a:gd name="connsiteX118" fmla="*/ 628406 w 1214923"/>
              <a:gd name="connsiteY118" fmla="*/ 753332 h 1696811"/>
              <a:gd name="connsiteX119" fmla="*/ 628882 w 1214923"/>
              <a:gd name="connsiteY119" fmla="*/ 753332 h 1696811"/>
              <a:gd name="connsiteX120" fmla="*/ 771090 w 1214923"/>
              <a:gd name="connsiteY120" fmla="*/ 757237 h 1696811"/>
              <a:gd name="connsiteX121" fmla="*/ 690318 w 1214923"/>
              <a:gd name="connsiteY121" fmla="*/ 822579 h 1696811"/>
              <a:gd name="connsiteX122" fmla="*/ 770614 w 1214923"/>
              <a:gd name="connsiteY122" fmla="*/ 757237 h 1696811"/>
              <a:gd name="connsiteX123" fmla="*/ 771090 w 1214923"/>
              <a:gd name="connsiteY123" fmla="*/ 757237 h 1696811"/>
              <a:gd name="connsiteX124" fmla="*/ 759565 w 1214923"/>
              <a:gd name="connsiteY124" fmla="*/ 538162 h 1696811"/>
              <a:gd name="connsiteX125" fmla="*/ 851767 w 1214923"/>
              <a:gd name="connsiteY125" fmla="*/ 480536 h 1696811"/>
              <a:gd name="connsiteX126" fmla="*/ 759089 w 1214923"/>
              <a:gd name="connsiteY126" fmla="*/ 538067 h 1696811"/>
              <a:gd name="connsiteX127" fmla="*/ 759565 w 1214923"/>
              <a:gd name="connsiteY127" fmla="*/ 538162 h 1696811"/>
              <a:gd name="connsiteX128" fmla="*/ 868213 w 1214923"/>
              <a:gd name="connsiteY128" fmla="*/ 356761 h 1696811"/>
              <a:gd name="connsiteX129" fmla="*/ 812619 w 1214923"/>
              <a:gd name="connsiteY129" fmla="*/ 442055 h 1696811"/>
              <a:gd name="connsiteX130" fmla="*/ 868213 w 1214923"/>
              <a:gd name="connsiteY130" fmla="*/ 356761 h 1696811"/>
              <a:gd name="connsiteX131" fmla="*/ 681841 w 1214923"/>
              <a:gd name="connsiteY131" fmla="*/ 323088 h 1696811"/>
              <a:gd name="connsiteX132" fmla="*/ 758803 w 1214923"/>
              <a:gd name="connsiteY132" fmla="*/ 430816 h 1696811"/>
              <a:gd name="connsiteX133" fmla="*/ 643455 w 1214923"/>
              <a:gd name="connsiteY133" fmla="*/ 396145 h 1696811"/>
              <a:gd name="connsiteX134" fmla="*/ 639550 w 1214923"/>
              <a:gd name="connsiteY134" fmla="*/ 438436 h 1696811"/>
              <a:gd name="connsiteX135" fmla="*/ 682127 w 1214923"/>
              <a:gd name="connsiteY135" fmla="*/ 323088 h 1696811"/>
              <a:gd name="connsiteX136" fmla="*/ 681841 w 1214923"/>
              <a:gd name="connsiteY136" fmla="*/ 323088 h 1696811"/>
              <a:gd name="connsiteX137" fmla="*/ 395477 w 1214923"/>
              <a:gd name="connsiteY137" fmla="*/ 216638 h 1696811"/>
              <a:gd name="connsiteX138" fmla="*/ 432956 w 1214923"/>
              <a:gd name="connsiteY138" fmla="*/ 194566 h 1696811"/>
              <a:gd name="connsiteX139" fmla="*/ 564476 w 1214923"/>
              <a:gd name="connsiteY139" fmla="*/ 247666 h 1696811"/>
              <a:gd name="connsiteX140" fmla="*/ 558873 w 1214923"/>
              <a:gd name="connsiteY140" fmla="*/ 299942 h 1696811"/>
              <a:gd name="connsiteX141" fmla="*/ 395477 w 1214923"/>
              <a:gd name="connsiteY141" fmla="*/ 216638 h 1696811"/>
              <a:gd name="connsiteX142" fmla="*/ 470767 w 1214923"/>
              <a:gd name="connsiteY142" fmla="*/ 361188 h 1696811"/>
              <a:gd name="connsiteX143" fmla="*/ 566874 w 1214923"/>
              <a:gd name="connsiteY143" fmla="*/ 503396 h 1696811"/>
              <a:gd name="connsiteX144" fmla="*/ 470767 w 1214923"/>
              <a:gd name="connsiteY144" fmla="*/ 361188 h 1696811"/>
              <a:gd name="connsiteX145" fmla="*/ 632216 w 1214923"/>
              <a:gd name="connsiteY145" fmla="*/ 475419 h 1696811"/>
              <a:gd name="connsiteX146" fmla="*/ 759089 w 1214923"/>
              <a:gd name="connsiteY146" fmla="*/ 438055 h 1696811"/>
              <a:gd name="connsiteX147" fmla="*/ 640217 w 1214923"/>
              <a:gd name="connsiteY147" fmla="*/ 641593 h 1696811"/>
              <a:gd name="connsiteX148" fmla="*/ 622468 w 1214923"/>
              <a:gd name="connsiteY148" fmla="*/ 453581 h 1696811"/>
              <a:gd name="connsiteX149" fmla="*/ 632216 w 1214923"/>
              <a:gd name="connsiteY149" fmla="*/ 475419 h 1696811"/>
              <a:gd name="connsiteX150" fmla="*/ 686032 w 1214923"/>
              <a:gd name="connsiteY150" fmla="*/ 837819 h 1696811"/>
              <a:gd name="connsiteX151" fmla="*/ 628310 w 1214923"/>
              <a:gd name="connsiteY151" fmla="*/ 930116 h 1696811"/>
              <a:gd name="connsiteX152" fmla="*/ 686032 w 1214923"/>
              <a:gd name="connsiteY152" fmla="*/ 837914 h 1696811"/>
              <a:gd name="connsiteX153" fmla="*/ 686032 w 1214923"/>
              <a:gd name="connsiteY153" fmla="*/ 837819 h 1696811"/>
              <a:gd name="connsiteX154" fmla="*/ 743658 w 1214923"/>
              <a:gd name="connsiteY154" fmla="*/ 1291400 h 1696811"/>
              <a:gd name="connsiteX155" fmla="*/ 547634 w 1214923"/>
              <a:gd name="connsiteY155" fmla="*/ 1206818 h 1696811"/>
              <a:gd name="connsiteX156" fmla="*/ 573446 w 1214923"/>
              <a:gd name="connsiteY156" fmla="*/ 1222439 h 1696811"/>
              <a:gd name="connsiteX157" fmla="*/ 603450 w 1214923"/>
              <a:gd name="connsiteY157" fmla="*/ 1227487 h 1696811"/>
              <a:gd name="connsiteX158" fmla="*/ 743658 w 1214923"/>
              <a:gd name="connsiteY158" fmla="*/ 1291495 h 1696811"/>
              <a:gd name="connsiteX159" fmla="*/ 743658 w 1214923"/>
              <a:gd name="connsiteY159" fmla="*/ 1291400 h 1696811"/>
              <a:gd name="connsiteX160" fmla="*/ 556465 w 1214923"/>
              <a:gd name="connsiteY160" fmla="*/ 950327 h 1696811"/>
              <a:gd name="connsiteX161" fmla="*/ 689842 w 1214923"/>
              <a:gd name="connsiteY161" fmla="*/ 1122236 h 1696811"/>
              <a:gd name="connsiteX162" fmla="*/ 568651 w 1214923"/>
              <a:gd name="connsiteY162" fmla="*/ 984541 h 1696811"/>
              <a:gd name="connsiteX163" fmla="*/ 556465 w 1214923"/>
              <a:gd name="connsiteY163" fmla="*/ 950327 h 1696811"/>
              <a:gd name="connsiteX164" fmla="*/ 351609 w 1214923"/>
              <a:gd name="connsiteY164" fmla="*/ 1045464 h 1696811"/>
              <a:gd name="connsiteX165" fmla="*/ 382375 w 1214923"/>
              <a:gd name="connsiteY165" fmla="*/ 887825 h 1696811"/>
              <a:gd name="connsiteX166" fmla="*/ 351609 w 1214923"/>
              <a:gd name="connsiteY166" fmla="*/ 1045559 h 1696811"/>
              <a:gd name="connsiteX167" fmla="*/ 351609 w 1214923"/>
              <a:gd name="connsiteY167" fmla="*/ 1045464 h 1696811"/>
              <a:gd name="connsiteX168" fmla="*/ 420761 w 1214923"/>
              <a:gd name="connsiteY168" fmla="*/ 1054969 h 1696811"/>
              <a:gd name="connsiteX169" fmla="*/ 605260 w 1214923"/>
              <a:gd name="connsiteY169" fmla="*/ 1180338 h 1696811"/>
              <a:gd name="connsiteX170" fmla="*/ 420761 w 1214923"/>
              <a:gd name="connsiteY170" fmla="*/ 1054969 h 1696811"/>
              <a:gd name="connsiteX171" fmla="*/ 366944 w 1214923"/>
              <a:gd name="connsiteY171" fmla="*/ 1414272 h 1696811"/>
              <a:gd name="connsiteX172" fmla="*/ 597640 w 1214923"/>
              <a:gd name="connsiteY172" fmla="*/ 1460468 h 1696811"/>
              <a:gd name="connsiteX173" fmla="*/ 366944 w 1214923"/>
              <a:gd name="connsiteY173" fmla="*/ 1414463 h 1696811"/>
              <a:gd name="connsiteX174" fmla="*/ 366944 w 1214923"/>
              <a:gd name="connsiteY174" fmla="*/ 1414272 h 1696811"/>
              <a:gd name="connsiteX175" fmla="*/ 597035 w 1214923"/>
              <a:gd name="connsiteY175" fmla="*/ 1664464 h 1696811"/>
              <a:gd name="connsiteX176" fmla="*/ 471148 w 1214923"/>
              <a:gd name="connsiteY176" fmla="*/ 1649777 h 1696811"/>
              <a:gd name="connsiteX177" fmla="*/ 401901 w 1214923"/>
              <a:gd name="connsiteY177" fmla="*/ 1579817 h 1696811"/>
              <a:gd name="connsiteX178" fmla="*/ 582412 w 1214923"/>
              <a:gd name="connsiteY178" fmla="*/ 1645158 h 1696811"/>
              <a:gd name="connsiteX179" fmla="*/ 597035 w 1214923"/>
              <a:gd name="connsiteY179" fmla="*/ 1664464 h 1696811"/>
              <a:gd name="connsiteX180" fmla="*/ 616785 w 1214923"/>
              <a:gd name="connsiteY180" fmla="*/ 1564196 h 1696811"/>
              <a:gd name="connsiteX181" fmla="*/ 555349 w 1214923"/>
              <a:gd name="connsiteY181" fmla="*/ 1541145 h 1696811"/>
              <a:gd name="connsiteX182" fmla="*/ 638597 w 1214923"/>
              <a:gd name="connsiteY182" fmla="*/ 1493520 h 1696811"/>
              <a:gd name="connsiteX183" fmla="*/ 752034 w 1214923"/>
              <a:gd name="connsiteY183" fmla="*/ 1535463 h 1696811"/>
              <a:gd name="connsiteX184" fmla="*/ 616785 w 1214923"/>
              <a:gd name="connsiteY184" fmla="*/ 1564386 h 1696811"/>
              <a:gd name="connsiteX185" fmla="*/ 616785 w 1214923"/>
              <a:gd name="connsiteY185" fmla="*/ 1564196 h 1696811"/>
              <a:gd name="connsiteX186" fmla="*/ 811979 w 1214923"/>
              <a:gd name="connsiteY186" fmla="*/ 1595484 h 1696811"/>
              <a:gd name="connsiteX187" fmla="*/ 812771 w 1214923"/>
              <a:gd name="connsiteY187" fmla="*/ 1652594 h 1696811"/>
              <a:gd name="connsiteX188" fmla="*/ 704225 w 1214923"/>
              <a:gd name="connsiteY188" fmla="*/ 1665256 h 1696811"/>
              <a:gd name="connsiteX189" fmla="*/ 651942 w 1214923"/>
              <a:gd name="connsiteY189" fmla="*/ 1653111 h 1696811"/>
              <a:gd name="connsiteX190" fmla="*/ 811979 w 1214923"/>
              <a:gd name="connsiteY190" fmla="*/ 1595484 h 1696811"/>
              <a:gd name="connsiteX191" fmla="*/ 857863 w 1214923"/>
              <a:gd name="connsiteY191" fmla="*/ 1591056 h 1696811"/>
              <a:gd name="connsiteX192" fmla="*/ 838813 w 1214923"/>
              <a:gd name="connsiteY192" fmla="*/ 1568958 h 1696811"/>
              <a:gd name="connsiteX193" fmla="*/ 836146 w 1214923"/>
              <a:gd name="connsiteY193" fmla="*/ 1564291 h 1696811"/>
              <a:gd name="connsiteX194" fmla="*/ 955179 w 1214923"/>
              <a:gd name="connsiteY194" fmla="*/ 1500720 h 1696811"/>
              <a:gd name="connsiteX195" fmla="*/ 1066493 w 1214923"/>
              <a:gd name="connsiteY195" fmla="*/ 1492065 h 1696811"/>
              <a:gd name="connsiteX196" fmla="*/ 857863 w 1214923"/>
              <a:gd name="connsiteY196" fmla="*/ 1591247 h 1696811"/>
              <a:gd name="connsiteX197" fmla="*/ 857863 w 1214923"/>
              <a:gd name="connsiteY197" fmla="*/ 1591056 h 1696811"/>
              <a:gd name="connsiteX198" fmla="*/ 1054979 w 1214923"/>
              <a:gd name="connsiteY198" fmla="*/ 1445037 h 1696811"/>
              <a:gd name="connsiteX199" fmla="*/ 916632 w 1214923"/>
              <a:gd name="connsiteY199" fmla="*/ 1468184 h 1696811"/>
              <a:gd name="connsiteX200" fmla="*/ 1028170 w 1214923"/>
              <a:gd name="connsiteY200" fmla="*/ 1445228 h 1696811"/>
              <a:gd name="connsiteX201" fmla="*/ 1054979 w 1214923"/>
              <a:gd name="connsiteY201" fmla="*/ 1445037 h 1696811"/>
              <a:gd name="connsiteX202" fmla="*/ 862816 w 1214923"/>
              <a:gd name="connsiteY202" fmla="*/ 1410462 h 1696811"/>
              <a:gd name="connsiteX203" fmla="*/ 647551 w 1214923"/>
              <a:gd name="connsiteY203" fmla="*/ 1448562 h 1696811"/>
              <a:gd name="connsiteX204" fmla="*/ 862816 w 1214923"/>
              <a:gd name="connsiteY204" fmla="*/ 1410653 h 1696811"/>
              <a:gd name="connsiteX205" fmla="*/ 862816 w 1214923"/>
              <a:gd name="connsiteY205" fmla="*/ 1410462 h 1696811"/>
              <a:gd name="connsiteX206" fmla="*/ 689842 w 1214923"/>
              <a:gd name="connsiteY206" fmla="*/ 1391412 h 1696811"/>
              <a:gd name="connsiteX207" fmla="*/ 924347 w 1214923"/>
              <a:gd name="connsiteY207" fmla="*/ 1306830 h 1696811"/>
              <a:gd name="connsiteX208" fmla="*/ 689842 w 1214923"/>
              <a:gd name="connsiteY208" fmla="*/ 1391412 h 1696811"/>
              <a:gd name="connsiteX209" fmla="*/ 1162663 w 1214923"/>
              <a:gd name="connsiteY209" fmla="*/ 1057085 h 1696811"/>
              <a:gd name="connsiteX210" fmla="*/ 1148756 w 1214923"/>
              <a:gd name="connsiteY210" fmla="*/ 1134428 h 1696811"/>
              <a:gd name="connsiteX211" fmla="*/ 1066841 w 1214923"/>
              <a:gd name="connsiteY211" fmla="*/ 1139762 h 1696811"/>
              <a:gd name="connsiteX212" fmla="*/ 1035790 w 1214923"/>
              <a:gd name="connsiteY212" fmla="*/ 1087755 h 1696811"/>
              <a:gd name="connsiteX213" fmla="*/ 1162663 w 1214923"/>
              <a:gd name="connsiteY213" fmla="*/ 1057085 h 1696811"/>
              <a:gd name="connsiteX214" fmla="*/ 987913 w 1214923"/>
              <a:gd name="connsiteY214" fmla="*/ 1181170 h 1696811"/>
              <a:gd name="connsiteX215" fmla="*/ 958923 w 1214923"/>
              <a:gd name="connsiteY215" fmla="*/ 1264444 h 1696811"/>
              <a:gd name="connsiteX216" fmla="*/ 905107 w 1214923"/>
              <a:gd name="connsiteY216" fmla="*/ 1118330 h 1696811"/>
              <a:gd name="connsiteX217" fmla="*/ 987913 w 1214923"/>
              <a:gd name="connsiteY217" fmla="*/ 1181170 h 1696811"/>
              <a:gd name="connsiteX0" fmla="*/ 1193429 w 1214923"/>
              <a:gd name="connsiteY0" fmla="*/ 899446 h 1689168"/>
              <a:gd name="connsiteX1" fmla="*/ 1157319 w 1214923"/>
              <a:gd name="connsiteY1" fmla="*/ 831924 h 1689168"/>
              <a:gd name="connsiteX2" fmla="*/ 1019985 w 1214923"/>
              <a:gd name="connsiteY2" fmla="*/ 885740 h 1689168"/>
              <a:gd name="connsiteX3" fmla="*/ 963019 w 1214923"/>
              <a:gd name="connsiteY3" fmla="*/ 860965 h 1689168"/>
              <a:gd name="connsiteX4" fmla="*/ 1035980 w 1214923"/>
              <a:gd name="connsiteY4" fmla="*/ 795623 h 1689168"/>
              <a:gd name="connsiteX5" fmla="*/ 893772 w 1214923"/>
              <a:gd name="connsiteY5" fmla="*/ 930212 h 1689168"/>
              <a:gd name="connsiteX6" fmla="*/ 951398 w 1214923"/>
              <a:gd name="connsiteY6" fmla="*/ 937927 h 1689168"/>
              <a:gd name="connsiteX7" fmla="*/ 862911 w 1214923"/>
              <a:gd name="connsiteY7" fmla="*/ 964787 h 1689168"/>
              <a:gd name="connsiteX8" fmla="*/ 813000 w 1214923"/>
              <a:gd name="connsiteY8" fmla="*/ 991648 h 1689168"/>
              <a:gd name="connsiteX9" fmla="*/ 905202 w 1214923"/>
              <a:gd name="connsiteY9" fmla="*/ 872585 h 1689168"/>
              <a:gd name="connsiteX10" fmla="*/ 1062841 w 1214923"/>
              <a:gd name="connsiteY10" fmla="*/ 784098 h 1689168"/>
              <a:gd name="connsiteX11" fmla="*/ 1113873 w 1214923"/>
              <a:gd name="connsiteY11" fmla="*/ 670346 h 1689168"/>
              <a:gd name="connsiteX12" fmla="*/ 1028265 w 1214923"/>
              <a:gd name="connsiteY12" fmla="*/ 722567 h 1689168"/>
              <a:gd name="connsiteX13" fmla="*/ 1003881 w 1214923"/>
              <a:gd name="connsiteY13" fmla="*/ 692468 h 1689168"/>
              <a:gd name="connsiteX14" fmla="*/ 1005881 w 1214923"/>
              <a:gd name="connsiteY14" fmla="*/ 661511 h 1689168"/>
              <a:gd name="connsiteX15" fmla="*/ 1065794 w 1214923"/>
              <a:gd name="connsiteY15" fmla="*/ 651415 h 1689168"/>
              <a:gd name="connsiteX16" fmla="*/ 1087938 w 1214923"/>
              <a:gd name="connsiteY16" fmla="*/ 638205 h 1689168"/>
              <a:gd name="connsiteX17" fmla="*/ 739848 w 1214923"/>
              <a:gd name="connsiteY17" fmla="*/ 595694 h 1689168"/>
              <a:gd name="connsiteX18" fmla="*/ 716893 w 1214923"/>
              <a:gd name="connsiteY18" fmla="*/ 318992 h 1689168"/>
              <a:gd name="connsiteX19" fmla="*/ 920537 w 1214923"/>
              <a:gd name="connsiteY19" fmla="*/ 246031 h 1689168"/>
              <a:gd name="connsiteX20" fmla="*/ 682412 w 1214923"/>
              <a:gd name="connsiteY20" fmla="*/ 238316 h 1689168"/>
              <a:gd name="connsiteX21" fmla="*/ 928538 w 1214923"/>
              <a:gd name="connsiteY21" fmla="*/ 226790 h 1689168"/>
              <a:gd name="connsiteX22" fmla="*/ 720893 w 1214923"/>
              <a:gd name="connsiteY22" fmla="*/ 196025 h 1689168"/>
              <a:gd name="connsiteX23" fmla="*/ 736229 w 1214923"/>
              <a:gd name="connsiteY23" fmla="*/ 49911 h 1689168"/>
              <a:gd name="connsiteX24" fmla="*/ 663267 w 1214923"/>
              <a:gd name="connsiteY24" fmla="*/ 0 h 1689168"/>
              <a:gd name="connsiteX25" fmla="*/ 625167 w 1214923"/>
              <a:gd name="connsiteY25" fmla="*/ 103727 h 1689168"/>
              <a:gd name="connsiteX26" fmla="*/ 625167 w 1214923"/>
              <a:gd name="connsiteY26" fmla="*/ 288322 h 1689168"/>
              <a:gd name="connsiteX27" fmla="*/ 336845 w 1214923"/>
              <a:gd name="connsiteY27" fmla="*/ 261366 h 1689168"/>
              <a:gd name="connsiteX28" fmla="*/ 367611 w 1214923"/>
              <a:gd name="connsiteY28" fmla="*/ 307467 h 1689168"/>
              <a:gd name="connsiteX29" fmla="*/ 579066 w 1214923"/>
              <a:gd name="connsiteY29" fmla="*/ 615029 h 1689168"/>
              <a:gd name="connsiteX30" fmla="*/ 263884 w 1214923"/>
              <a:gd name="connsiteY30" fmla="*/ 496585 h 1689168"/>
              <a:gd name="connsiteX31" fmla="*/ 233118 w 1214923"/>
              <a:gd name="connsiteY31" fmla="*/ 714947 h 1689168"/>
              <a:gd name="connsiteX32" fmla="*/ 532965 w 1214923"/>
              <a:gd name="connsiteY32" fmla="*/ 807149 h 1689168"/>
              <a:gd name="connsiteX33" fmla="*/ 502390 w 1214923"/>
              <a:gd name="connsiteY33" fmla="*/ 816184 h 1689168"/>
              <a:gd name="connsiteX34" fmla="*/ 464290 w 1214923"/>
              <a:gd name="connsiteY34" fmla="*/ 772763 h 1689168"/>
              <a:gd name="connsiteX35" fmla="*/ 375231 w 1214923"/>
              <a:gd name="connsiteY35" fmla="*/ 788670 h 1689168"/>
              <a:gd name="connsiteX36" fmla="*/ 418189 w 1214923"/>
              <a:gd name="connsiteY36" fmla="*/ 826770 h 1689168"/>
              <a:gd name="connsiteX37" fmla="*/ 333607 w 1214923"/>
              <a:gd name="connsiteY37" fmla="*/ 826770 h 1689168"/>
              <a:gd name="connsiteX38" fmla="*/ 276457 w 1214923"/>
              <a:gd name="connsiteY38" fmla="*/ 857536 h 1689168"/>
              <a:gd name="connsiteX39" fmla="*/ 288458 w 1214923"/>
              <a:gd name="connsiteY39" fmla="*/ 766001 h 1689168"/>
              <a:gd name="connsiteX40" fmla="*/ 138059 w 1214923"/>
              <a:gd name="connsiteY40" fmla="*/ 911352 h 1689168"/>
              <a:gd name="connsiteX41" fmla="*/ 237976 w 1214923"/>
              <a:gd name="connsiteY41" fmla="*/ 961358 h 1689168"/>
              <a:gd name="connsiteX42" fmla="*/ 75102 w 1214923"/>
              <a:gd name="connsiteY42" fmla="*/ 1025783 h 1689168"/>
              <a:gd name="connsiteX43" fmla="*/ 80432 w 1214923"/>
              <a:gd name="connsiteY43" fmla="*/ 915162 h 1689168"/>
              <a:gd name="connsiteX44" fmla="*/ 91958 w 1214923"/>
              <a:gd name="connsiteY44" fmla="*/ 1107377 h 1689168"/>
              <a:gd name="connsiteX45" fmla="*/ 214925 w 1214923"/>
              <a:gd name="connsiteY45" fmla="*/ 1157383 h 1689168"/>
              <a:gd name="connsiteX46" fmla="*/ 322463 w 1214923"/>
              <a:gd name="connsiteY46" fmla="*/ 1228161 h 1689168"/>
              <a:gd name="connsiteX47" fmla="*/ 235145 w 1214923"/>
              <a:gd name="connsiteY47" fmla="*/ 1221759 h 1689168"/>
              <a:gd name="connsiteX48" fmla="*/ 267875 w 1214923"/>
              <a:gd name="connsiteY48" fmla="*/ 1263023 h 1689168"/>
              <a:gd name="connsiteX49" fmla="*/ 395615 w 1214923"/>
              <a:gd name="connsiteY49" fmla="*/ 1319117 h 1689168"/>
              <a:gd name="connsiteX50" fmla="*/ 322827 w 1214923"/>
              <a:gd name="connsiteY50" fmla="*/ 1338837 h 1689168"/>
              <a:gd name="connsiteX51" fmla="*/ 247492 w 1214923"/>
              <a:gd name="connsiteY51" fmla="*/ 1296725 h 1689168"/>
              <a:gd name="connsiteX52" fmla="*/ 229880 w 1214923"/>
              <a:gd name="connsiteY52" fmla="*/ 1312259 h 1689168"/>
              <a:gd name="connsiteX53" fmla="*/ 146155 w 1214923"/>
              <a:gd name="connsiteY53" fmla="*/ 1230344 h 1689168"/>
              <a:gd name="connsiteX54" fmla="*/ 115389 w 1214923"/>
              <a:gd name="connsiteY54" fmla="*/ 1430369 h 1689168"/>
              <a:gd name="connsiteX55" fmla="*/ 349799 w 1214923"/>
              <a:gd name="connsiteY55" fmla="*/ 1480280 h 1689168"/>
              <a:gd name="connsiteX56" fmla="*/ 299507 w 1214923"/>
              <a:gd name="connsiteY56" fmla="*/ 1464659 h 1689168"/>
              <a:gd name="connsiteX57" fmla="*/ 318374 w 1214923"/>
              <a:gd name="connsiteY57" fmla="*/ 1496562 h 1689168"/>
              <a:gd name="connsiteX58" fmla="*/ 388280 w 1214923"/>
              <a:gd name="connsiteY58" fmla="*/ 1545717 h 1689168"/>
              <a:gd name="connsiteX59" fmla="*/ 348847 w 1214923"/>
              <a:gd name="connsiteY59" fmla="*/ 1542479 h 1689168"/>
              <a:gd name="connsiteX60" fmla="*/ 255883 w 1214923"/>
              <a:gd name="connsiteY60" fmla="*/ 1502664 h 1689168"/>
              <a:gd name="connsiteX61" fmla="*/ 255883 w 1214923"/>
              <a:gd name="connsiteY61" fmla="*/ 1502664 h 1689168"/>
              <a:gd name="connsiteX62" fmla="*/ 239976 w 1214923"/>
              <a:gd name="connsiteY62" fmla="*/ 1484281 h 1689168"/>
              <a:gd name="connsiteX63" fmla="*/ 203495 w 1214923"/>
              <a:gd name="connsiteY63" fmla="*/ 1484281 h 1689168"/>
              <a:gd name="connsiteX64" fmla="*/ 187303 w 1214923"/>
              <a:gd name="connsiteY64" fmla="*/ 1499140 h 1689168"/>
              <a:gd name="connsiteX65" fmla="*/ 490673 w 1214923"/>
              <a:gd name="connsiteY65" fmla="*/ 1673352 h 1689168"/>
              <a:gd name="connsiteX66" fmla="*/ 757374 w 1214923"/>
              <a:gd name="connsiteY66" fmla="*/ 1682401 h 1689168"/>
              <a:gd name="connsiteX67" fmla="*/ 988070 w 1214923"/>
              <a:gd name="connsiteY67" fmla="*/ 1594485 h 1689168"/>
              <a:gd name="connsiteX68" fmla="*/ 1152566 w 1214923"/>
              <a:gd name="connsiteY68" fmla="*/ 1394460 h 1689168"/>
              <a:gd name="connsiteX69" fmla="*/ 918822 w 1214923"/>
              <a:gd name="connsiteY69" fmla="*/ 1363507 h 1689168"/>
              <a:gd name="connsiteX70" fmla="*/ 802904 w 1214923"/>
              <a:gd name="connsiteY70" fmla="*/ 1350454 h 1689168"/>
              <a:gd name="connsiteX71" fmla="*/ 841956 w 1214923"/>
              <a:gd name="connsiteY71" fmla="*/ 1326547 h 1689168"/>
              <a:gd name="connsiteX72" fmla="*/ 1018286 w 1214923"/>
              <a:gd name="connsiteY72" fmla="*/ 1315425 h 1689168"/>
              <a:gd name="connsiteX73" fmla="*/ 980354 w 1214923"/>
              <a:gd name="connsiteY73" fmla="*/ 1268921 h 1689168"/>
              <a:gd name="connsiteX74" fmla="*/ 1091488 w 1214923"/>
              <a:gd name="connsiteY74" fmla="*/ 1221043 h 1689168"/>
              <a:gd name="connsiteX75" fmla="*/ 896580 w 1214923"/>
              <a:gd name="connsiteY75" fmla="*/ 1032638 h 1689168"/>
              <a:gd name="connsiteX76" fmla="*/ 1193429 w 1214923"/>
              <a:gd name="connsiteY76" fmla="*/ 899446 h 1689168"/>
              <a:gd name="connsiteX77" fmla="*/ 759089 w 1214923"/>
              <a:gd name="connsiteY77" fmla="*/ 61246 h 1689168"/>
              <a:gd name="connsiteX78" fmla="*/ 720989 w 1214923"/>
              <a:gd name="connsiteY78" fmla="*/ 145828 h 1689168"/>
              <a:gd name="connsiteX79" fmla="*/ 759089 w 1214923"/>
              <a:gd name="connsiteY79" fmla="*/ 61436 h 1689168"/>
              <a:gd name="connsiteX80" fmla="*/ 759089 w 1214923"/>
              <a:gd name="connsiteY80" fmla="*/ 61246 h 1689168"/>
              <a:gd name="connsiteX81" fmla="*/ 363611 w 1214923"/>
              <a:gd name="connsiteY81" fmla="*/ 545783 h 1689168"/>
              <a:gd name="connsiteX82" fmla="*/ 348275 w 1214923"/>
              <a:gd name="connsiteY82" fmla="*/ 553498 h 1689168"/>
              <a:gd name="connsiteX83" fmla="*/ 363611 w 1214923"/>
              <a:gd name="connsiteY83" fmla="*/ 545783 h 1689168"/>
              <a:gd name="connsiteX84" fmla="*/ 232451 w 1214923"/>
              <a:gd name="connsiteY84" fmla="*/ 523113 h 1689168"/>
              <a:gd name="connsiteX85" fmla="*/ 254694 w 1214923"/>
              <a:gd name="connsiteY85" fmla="*/ 664096 h 1689168"/>
              <a:gd name="connsiteX86" fmla="*/ 232451 w 1214923"/>
              <a:gd name="connsiteY86" fmla="*/ 523113 h 1689168"/>
              <a:gd name="connsiteX87" fmla="*/ 340084 w 1214923"/>
              <a:gd name="connsiteY87" fmla="*/ 692277 h 1689168"/>
              <a:gd name="connsiteX88" fmla="*/ 470767 w 1214923"/>
              <a:gd name="connsiteY88" fmla="*/ 684562 h 1689168"/>
              <a:gd name="connsiteX89" fmla="*/ 340084 w 1214923"/>
              <a:gd name="connsiteY89" fmla="*/ 691896 h 1689168"/>
              <a:gd name="connsiteX90" fmla="*/ 340084 w 1214923"/>
              <a:gd name="connsiteY90" fmla="*/ 692277 h 1689168"/>
              <a:gd name="connsiteX91" fmla="*/ 382375 w 1214923"/>
              <a:gd name="connsiteY91" fmla="*/ 615410 h 1689168"/>
              <a:gd name="connsiteX92" fmla="*/ 516868 w 1214923"/>
              <a:gd name="connsiteY92" fmla="*/ 688372 h 1689168"/>
              <a:gd name="connsiteX93" fmla="*/ 382661 w 1214923"/>
              <a:gd name="connsiteY93" fmla="*/ 615029 h 1689168"/>
              <a:gd name="connsiteX94" fmla="*/ 382375 w 1214923"/>
              <a:gd name="connsiteY94" fmla="*/ 615410 h 1689168"/>
              <a:gd name="connsiteX95" fmla="*/ 201400 w 1214923"/>
              <a:gd name="connsiteY95" fmla="*/ 907542 h 1689168"/>
              <a:gd name="connsiteX96" fmla="*/ 163300 w 1214923"/>
              <a:gd name="connsiteY96" fmla="*/ 838295 h 1689168"/>
              <a:gd name="connsiteX97" fmla="*/ 201686 w 1214923"/>
              <a:gd name="connsiteY97" fmla="*/ 907161 h 1689168"/>
              <a:gd name="connsiteX98" fmla="*/ 201400 w 1214923"/>
              <a:gd name="connsiteY98" fmla="*/ 907542 h 1689168"/>
              <a:gd name="connsiteX99" fmla="*/ 97811 w 1214923"/>
              <a:gd name="connsiteY99" fmla="*/ 1285557 h 1689168"/>
              <a:gd name="connsiteX100" fmla="*/ 123279 w 1214923"/>
              <a:gd name="connsiteY100" fmla="*/ 1264178 h 1689168"/>
              <a:gd name="connsiteX101" fmla="*/ 231975 w 1214923"/>
              <a:gd name="connsiteY101" fmla="*/ 1341501 h 1689168"/>
              <a:gd name="connsiteX102" fmla="*/ 97811 w 1214923"/>
              <a:gd name="connsiteY102" fmla="*/ 1285557 h 1689168"/>
              <a:gd name="connsiteX103" fmla="*/ 232928 w 1214923"/>
              <a:gd name="connsiteY103" fmla="*/ 1376077 h 1689168"/>
              <a:gd name="connsiteX104" fmla="*/ 279029 w 1214923"/>
              <a:gd name="connsiteY104" fmla="*/ 1379887 h 1689168"/>
              <a:gd name="connsiteX105" fmla="*/ 232451 w 1214923"/>
              <a:gd name="connsiteY105" fmla="*/ 1376077 h 1689168"/>
              <a:gd name="connsiteX106" fmla="*/ 232928 w 1214923"/>
              <a:gd name="connsiteY106" fmla="*/ 1376077 h 1689168"/>
              <a:gd name="connsiteX107" fmla="*/ 856244 w 1214923"/>
              <a:gd name="connsiteY107" fmla="*/ 715613 h 1689168"/>
              <a:gd name="connsiteX108" fmla="*/ 817635 w 1214923"/>
              <a:gd name="connsiteY108" fmla="*/ 708913 h 1689168"/>
              <a:gd name="connsiteX109" fmla="*/ 721084 w 1214923"/>
              <a:gd name="connsiteY109" fmla="*/ 657225 h 1689168"/>
              <a:gd name="connsiteX110" fmla="*/ 855767 w 1214923"/>
              <a:gd name="connsiteY110" fmla="*/ 715613 h 1689168"/>
              <a:gd name="connsiteX111" fmla="*/ 856244 w 1214923"/>
              <a:gd name="connsiteY111" fmla="*/ 715613 h 1689168"/>
              <a:gd name="connsiteX112" fmla="*/ 663458 w 1214923"/>
              <a:gd name="connsiteY112" fmla="*/ 722662 h 1689168"/>
              <a:gd name="connsiteX113" fmla="*/ 644408 w 1214923"/>
              <a:gd name="connsiteY113" fmla="*/ 807149 h 1689168"/>
              <a:gd name="connsiteX114" fmla="*/ 662981 w 1214923"/>
              <a:gd name="connsiteY114" fmla="*/ 723138 h 1689168"/>
              <a:gd name="connsiteX115" fmla="*/ 663458 w 1214923"/>
              <a:gd name="connsiteY115" fmla="*/ 722662 h 1689168"/>
              <a:gd name="connsiteX116" fmla="*/ 628882 w 1214923"/>
              <a:gd name="connsiteY116" fmla="*/ 753332 h 1689168"/>
              <a:gd name="connsiteX117" fmla="*/ 655742 w 1214923"/>
              <a:gd name="connsiteY117" fmla="*/ 726472 h 1689168"/>
              <a:gd name="connsiteX118" fmla="*/ 628406 w 1214923"/>
              <a:gd name="connsiteY118" fmla="*/ 753332 h 1689168"/>
              <a:gd name="connsiteX119" fmla="*/ 628882 w 1214923"/>
              <a:gd name="connsiteY119" fmla="*/ 753332 h 1689168"/>
              <a:gd name="connsiteX120" fmla="*/ 771090 w 1214923"/>
              <a:gd name="connsiteY120" fmla="*/ 757237 h 1689168"/>
              <a:gd name="connsiteX121" fmla="*/ 690318 w 1214923"/>
              <a:gd name="connsiteY121" fmla="*/ 822579 h 1689168"/>
              <a:gd name="connsiteX122" fmla="*/ 770614 w 1214923"/>
              <a:gd name="connsiteY122" fmla="*/ 757237 h 1689168"/>
              <a:gd name="connsiteX123" fmla="*/ 771090 w 1214923"/>
              <a:gd name="connsiteY123" fmla="*/ 757237 h 1689168"/>
              <a:gd name="connsiteX124" fmla="*/ 759565 w 1214923"/>
              <a:gd name="connsiteY124" fmla="*/ 538162 h 1689168"/>
              <a:gd name="connsiteX125" fmla="*/ 851767 w 1214923"/>
              <a:gd name="connsiteY125" fmla="*/ 480536 h 1689168"/>
              <a:gd name="connsiteX126" fmla="*/ 759089 w 1214923"/>
              <a:gd name="connsiteY126" fmla="*/ 538067 h 1689168"/>
              <a:gd name="connsiteX127" fmla="*/ 759565 w 1214923"/>
              <a:gd name="connsiteY127" fmla="*/ 538162 h 1689168"/>
              <a:gd name="connsiteX128" fmla="*/ 868213 w 1214923"/>
              <a:gd name="connsiteY128" fmla="*/ 356761 h 1689168"/>
              <a:gd name="connsiteX129" fmla="*/ 812619 w 1214923"/>
              <a:gd name="connsiteY129" fmla="*/ 442055 h 1689168"/>
              <a:gd name="connsiteX130" fmla="*/ 868213 w 1214923"/>
              <a:gd name="connsiteY130" fmla="*/ 356761 h 1689168"/>
              <a:gd name="connsiteX131" fmla="*/ 681841 w 1214923"/>
              <a:gd name="connsiteY131" fmla="*/ 323088 h 1689168"/>
              <a:gd name="connsiteX132" fmla="*/ 758803 w 1214923"/>
              <a:gd name="connsiteY132" fmla="*/ 430816 h 1689168"/>
              <a:gd name="connsiteX133" fmla="*/ 643455 w 1214923"/>
              <a:gd name="connsiteY133" fmla="*/ 396145 h 1689168"/>
              <a:gd name="connsiteX134" fmla="*/ 639550 w 1214923"/>
              <a:gd name="connsiteY134" fmla="*/ 438436 h 1689168"/>
              <a:gd name="connsiteX135" fmla="*/ 682127 w 1214923"/>
              <a:gd name="connsiteY135" fmla="*/ 323088 h 1689168"/>
              <a:gd name="connsiteX136" fmla="*/ 681841 w 1214923"/>
              <a:gd name="connsiteY136" fmla="*/ 323088 h 1689168"/>
              <a:gd name="connsiteX137" fmla="*/ 395477 w 1214923"/>
              <a:gd name="connsiteY137" fmla="*/ 216638 h 1689168"/>
              <a:gd name="connsiteX138" fmla="*/ 432956 w 1214923"/>
              <a:gd name="connsiteY138" fmla="*/ 194566 h 1689168"/>
              <a:gd name="connsiteX139" fmla="*/ 564476 w 1214923"/>
              <a:gd name="connsiteY139" fmla="*/ 247666 h 1689168"/>
              <a:gd name="connsiteX140" fmla="*/ 558873 w 1214923"/>
              <a:gd name="connsiteY140" fmla="*/ 299942 h 1689168"/>
              <a:gd name="connsiteX141" fmla="*/ 395477 w 1214923"/>
              <a:gd name="connsiteY141" fmla="*/ 216638 h 1689168"/>
              <a:gd name="connsiteX142" fmla="*/ 470767 w 1214923"/>
              <a:gd name="connsiteY142" fmla="*/ 361188 h 1689168"/>
              <a:gd name="connsiteX143" fmla="*/ 566874 w 1214923"/>
              <a:gd name="connsiteY143" fmla="*/ 503396 h 1689168"/>
              <a:gd name="connsiteX144" fmla="*/ 470767 w 1214923"/>
              <a:gd name="connsiteY144" fmla="*/ 361188 h 1689168"/>
              <a:gd name="connsiteX145" fmla="*/ 632216 w 1214923"/>
              <a:gd name="connsiteY145" fmla="*/ 475419 h 1689168"/>
              <a:gd name="connsiteX146" fmla="*/ 759089 w 1214923"/>
              <a:gd name="connsiteY146" fmla="*/ 438055 h 1689168"/>
              <a:gd name="connsiteX147" fmla="*/ 640217 w 1214923"/>
              <a:gd name="connsiteY147" fmla="*/ 641593 h 1689168"/>
              <a:gd name="connsiteX148" fmla="*/ 622468 w 1214923"/>
              <a:gd name="connsiteY148" fmla="*/ 453581 h 1689168"/>
              <a:gd name="connsiteX149" fmla="*/ 632216 w 1214923"/>
              <a:gd name="connsiteY149" fmla="*/ 475419 h 1689168"/>
              <a:gd name="connsiteX150" fmla="*/ 686032 w 1214923"/>
              <a:gd name="connsiteY150" fmla="*/ 837819 h 1689168"/>
              <a:gd name="connsiteX151" fmla="*/ 628310 w 1214923"/>
              <a:gd name="connsiteY151" fmla="*/ 930116 h 1689168"/>
              <a:gd name="connsiteX152" fmla="*/ 686032 w 1214923"/>
              <a:gd name="connsiteY152" fmla="*/ 837914 h 1689168"/>
              <a:gd name="connsiteX153" fmla="*/ 686032 w 1214923"/>
              <a:gd name="connsiteY153" fmla="*/ 837819 h 1689168"/>
              <a:gd name="connsiteX154" fmla="*/ 743658 w 1214923"/>
              <a:gd name="connsiteY154" fmla="*/ 1291400 h 1689168"/>
              <a:gd name="connsiteX155" fmla="*/ 547634 w 1214923"/>
              <a:gd name="connsiteY155" fmla="*/ 1206818 h 1689168"/>
              <a:gd name="connsiteX156" fmla="*/ 573446 w 1214923"/>
              <a:gd name="connsiteY156" fmla="*/ 1222439 h 1689168"/>
              <a:gd name="connsiteX157" fmla="*/ 603450 w 1214923"/>
              <a:gd name="connsiteY157" fmla="*/ 1227487 h 1689168"/>
              <a:gd name="connsiteX158" fmla="*/ 743658 w 1214923"/>
              <a:gd name="connsiteY158" fmla="*/ 1291495 h 1689168"/>
              <a:gd name="connsiteX159" fmla="*/ 743658 w 1214923"/>
              <a:gd name="connsiteY159" fmla="*/ 1291400 h 1689168"/>
              <a:gd name="connsiteX160" fmla="*/ 556465 w 1214923"/>
              <a:gd name="connsiteY160" fmla="*/ 950327 h 1689168"/>
              <a:gd name="connsiteX161" fmla="*/ 689842 w 1214923"/>
              <a:gd name="connsiteY161" fmla="*/ 1122236 h 1689168"/>
              <a:gd name="connsiteX162" fmla="*/ 568651 w 1214923"/>
              <a:gd name="connsiteY162" fmla="*/ 984541 h 1689168"/>
              <a:gd name="connsiteX163" fmla="*/ 556465 w 1214923"/>
              <a:gd name="connsiteY163" fmla="*/ 950327 h 1689168"/>
              <a:gd name="connsiteX164" fmla="*/ 351609 w 1214923"/>
              <a:gd name="connsiteY164" fmla="*/ 1045464 h 1689168"/>
              <a:gd name="connsiteX165" fmla="*/ 382375 w 1214923"/>
              <a:gd name="connsiteY165" fmla="*/ 887825 h 1689168"/>
              <a:gd name="connsiteX166" fmla="*/ 351609 w 1214923"/>
              <a:gd name="connsiteY166" fmla="*/ 1045559 h 1689168"/>
              <a:gd name="connsiteX167" fmla="*/ 351609 w 1214923"/>
              <a:gd name="connsiteY167" fmla="*/ 1045464 h 1689168"/>
              <a:gd name="connsiteX168" fmla="*/ 420761 w 1214923"/>
              <a:gd name="connsiteY168" fmla="*/ 1054969 h 1689168"/>
              <a:gd name="connsiteX169" fmla="*/ 605260 w 1214923"/>
              <a:gd name="connsiteY169" fmla="*/ 1180338 h 1689168"/>
              <a:gd name="connsiteX170" fmla="*/ 420761 w 1214923"/>
              <a:gd name="connsiteY170" fmla="*/ 1054969 h 1689168"/>
              <a:gd name="connsiteX171" fmla="*/ 366944 w 1214923"/>
              <a:gd name="connsiteY171" fmla="*/ 1414272 h 1689168"/>
              <a:gd name="connsiteX172" fmla="*/ 597640 w 1214923"/>
              <a:gd name="connsiteY172" fmla="*/ 1460468 h 1689168"/>
              <a:gd name="connsiteX173" fmla="*/ 366944 w 1214923"/>
              <a:gd name="connsiteY173" fmla="*/ 1414463 h 1689168"/>
              <a:gd name="connsiteX174" fmla="*/ 366944 w 1214923"/>
              <a:gd name="connsiteY174" fmla="*/ 1414272 h 1689168"/>
              <a:gd name="connsiteX175" fmla="*/ 597035 w 1214923"/>
              <a:gd name="connsiteY175" fmla="*/ 1664464 h 1689168"/>
              <a:gd name="connsiteX176" fmla="*/ 471148 w 1214923"/>
              <a:gd name="connsiteY176" fmla="*/ 1649777 h 1689168"/>
              <a:gd name="connsiteX177" fmla="*/ 401901 w 1214923"/>
              <a:gd name="connsiteY177" fmla="*/ 1579817 h 1689168"/>
              <a:gd name="connsiteX178" fmla="*/ 582412 w 1214923"/>
              <a:gd name="connsiteY178" fmla="*/ 1645158 h 1689168"/>
              <a:gd name="connsiteX179" fmla="*/ 597035 w 1214923"/>
              <a:gd name="connsiteY179" fmla="*/ 1664464 h 1689168"/>
              <a:gd name="connsiteX180" fmla="*/ 616785 w 1214923"/>
              <a:gd name="connsiteY180" fmla="*/ 1564196 h 1689168"/>
              <a:gd name="connsiteX181" fmla="*/ 555349 w 1214923"/>
              <a:gd name="connsiteY181" fmla="*/ 1541145 h 1689168"/>
              <a:gd name="connsiteX182" fmla="*/ 638597 w 1214923"/>
              <a:gd name="connsiteY182" fmla="*/ 1493520 h 1689168"/>
              <a:gd name="connsiteX183" fmla="*/ 752034 w 1214923"/>
              <a:gd name="connsiteY183" fmla="*/ 1535463 h 1689168"/>
              <a:gd name="connsiteX184" fmla="*/ 616785 w 1214923"/>
              <a:gd name="connsiteY184" fmla="*/ 1564386 h 1689168"/>
              <a:gd name="connsiteX185" fmla="*/ 616785 w 1214923"/>
              <a:gd name="connsiteY185" fmla="*/ 1564196 h 1689168"/>
              <a:gd name="connsiteX186" fmla="*/ 811979 w 1214923"/>
              <a:gd name="connsiteY186" fmla="*/ 1595484 h 1689168"/>
              <a:gd name="connsiteX187" fmla="*/ 812771 w 1214923"/>
              <a:gd name="connsiteY187" fmla="*/ 1652594 h 1689168"/>
              <a:gd name="connsiteX188" fmla="*/ 704225 w 1214923"/>
              <a:gd name="connsiteY188" fmla="*/ 1665256 h 1689168"/>
              <a:gd name="connsiteX189" fmla="*/ 651942 w 1214923"/>
              <a:gd name="connsiteY189" fmla="*/ 1653111 h 1689168"/>
              <a:gd name="connsiteX190" fmla="*/ 811979 w 1214923"/>
              <a:gd name="connsiteY190" fmla="*/ 1595484 h 1689168"/>
              <a:gd name="connsiteX191" fmla="*/ 857863 w 1214923"/>
              <a:gd name="connsiteY191" fmla="*/ 1591056 h 1689168"/>
              <a:gd name="connsiteX192" fmla="*/ 838813 w 1214923"/>
              <a:gd name="connsiteY192" fmla="*/ 1568958 h 1689168"/>
              <a:gd name="connsiteX193" fmla="*/ 836146 w 1214923"/>
              <a:gd name="connsiteY193" fmla="*/ 1564291 h 1689168"/>
              <a:gd name="connsiteX194" fmla="*/ 955179 w 1214923"/>
              <a:gd name="connsiteY194" fmla="*/ 1500720 h 1689168"/>
              <a:gd name="connsiteX195" fmla="*/ 1066493 w 1214923"/>
              <a:gd name="connsiteY195" fmla="*/ 1492065 h 1689168"/>
              <a:gd name="connsiteX196" fmla="*/ 857863 w 1214923"/>
              <a:gd name="connsiteY196" fmla="*/ 1591247 h 1689168"/>
              <a:gd name="connsiteX197" fmla="*/ 857863 w 1214923"/>
              <a:gd name="connsiteY197" fmla="*/ 1591056 h 1689168"/>
              <a:gd name="connsiteX198" fmla="*/ 1054979 w 1214923"/>
              <a:gd name="connsiteY198" fmla="*/ 1445037 h 1689168"/>
              <a:gd name="connsiteX199" fmla="*/ 916632 w 1214923"/>
              <a:gd name="connsiteY199" fmla="*/ 1468184 h 1689168"/>
              <a:gd name="connsiteX200" fmla="*/ 1028170 w 1214923"/>
              <a:gd name="connsiteY200" fmla="*/ 1445228 h 1689168"/>
              <a:gd name="connsiteX201" fmla="*/ 1054979 w 1214923"/>
              <a:gd name="connsiteY201" fmla="*/ 1445037 h 1689168"/>
              <a:gd name="connsiteX202" fmla="*/ 862816 w 1214923"/>
              <a:gd name="connsiteY202" fmla="*/ 1410462 h 1689168"/>
              <a:gd name="connsiteX203" fmla="*/ 647551 w 1214923"/>
              <a:gd name="connsiteY203" fmla="*/ 1448562 h 1689168"/>
              <a:gd name="connsiteX204" fmla="*/ 862816 w 1214923"/>
              <a:gd name="connsiteY204" fmla="*/ 1410653 h 1689168"/>
              <a:gd name="connsiteX205" fmla="*/ 862816 w 1214923"/>
              <a:gd name="connsiteY205" fmla="*/ 1410462 h 1689168"/>
              <a:gd name="connsiteX206" fmla="*/ 689842 w 1214923"/>
              <a:gd name="connsiteY206" fmla="*/ 1391412 h 1689168"/>
              <a:gd name="connsiteX207" fmla="*/ 924347 w 1214923"/>
              <a:gd name="connsiteY207" fmla="*/ 1306830 h 1689168"/>
              <a:gd name="connsiteX208" fmla="*/ 689842 w 1214923"/>
              <a:gd name="connsiteY208" fmla="*/ 1391412 h 1689168"/>
              <a:gd name="connsiteX209" fmla="*/ 1162663 w 1214923"/>
              <a:gd name="connsiteY209" fmla="*/ 1057085 h 1689168"/>
              <a:gd name="connsiteX210" fmla="*/ 1148756 w 1214923"/>
              <a:gd name="connsiteY210" fmla="*/ 1134428 h 1689168"/>
              <a:gd name="connsiteX211" fmla="*/ 1066841 w 1214923"/>
              <a:gd name="connsiteY211" fmla="*/ 1139762 h 1689168"/>
              <a:gd name="connsiteX212" fmla="*/ 1035790 w 1214923"/>
              <a:gd name="connsiteY212" fmla="*/ 1087755 h 1689168"/>
              <a:gd name="connsiteX213" fmla="*/ 1162663 w 1214923"/>
              <a:gd name="connsiteY213" fmla="*/ 1057085 h 1689168"/>
              <a:gd name="connsiteX214" fmla="*/ 987913 w 1214923"/>
              <a:gd name="connsiteY214" fmla="*/ 1181170 h 1689168"/>
              <a:gd name="connsiteX215" fmla="*/ 958923 w 1214923"/>
              <a:gd name="connsiteY215" fmla="*/ 1264444 h 1689168"/>
              <a:gd name="connsiteX216" fmla="*/ 905107 w 1214923"/>
              <a:gd name="connsiteY216" fmla="*/ 1118330 h 1689168"/>
              <a:gd name="connsiteX217" fmla="*/ 987913 w 1214923"/>
              <a:gd name="connsiteY217" fmla="*/ 1181170 h 1689168"/>
              <a:gd name="connsiteX0" fmla="*/ 1193429 w 1214923"/>
              <a:gd name="connsiteY0" fmla="*/ 899446 h 1691662"/>
              <a:gd name="connsiteX1" fmla="*/ 1157319 w 1214923"/>
              <a:gd name="connsiteY1" fmla="*/ 831924 h 1691662"/>
              <a:gd name="connsiteX2" fmla="*/ 1019985 w 1214923"/>
              <a:gd name="connsiteY2" fmla="*/ 885740 h 1691662"/>
              <a:gd name="connsiteX3" fmla="*/ 963019 w 1214923"/>
              <a:gd name="connsiteY3" fmla="*/ 860965 h 1691662"/>
              <a:gd name="connsiteX4" fmla="*/ 1035980 w 1214923"/>
              <a:gd name="connsiteY4" fmla="*/ 795623 h 1691662"/>
              <a:gd name="connsiteX5" fmla="*/ 893772 w 1214923"/>
              <a:gd name="connsiteY5" fmla="*/ 930212 h 1691662"/>
              <a:gd name="connsiteX6" fmla="*/ 951398 w 1214923"/>
              <a:gd name="connsiteY6" fmla="*/ 937927 h 1691662"/>
              <a:gd name="connsiteX7" fmla="*/ 862911 w 1214923"/>
              <a:gd name="connsiteY7" fmla="*/ 964787 h 1691662"/>
              <a:gd name="connsiteX8" fmla="*/ 813000 w 1214923"/>
              <a:gd name="connsiteY8" fmla="*/ 991648 h 1691662"/>
              <a:gd name="connsiteX9" fmla="*/ 905202 w 1214923"/>
              <a:gd name="connsiteY9" fmla="*/ 872585 h 1691662"/>
              <a:gd name="connsiteX10" fmla="*/ 1062841 w 1214923"/>
              <a:gd name="connsiteY10" fmla="*/ 784098 h 1691662"/>
              <a:gd name="connsiteX11" fmla="*/ 1113873 w 1214923"/>
              <a:gd name="connsiteY11" fmla="*/ 670346 h 1691662"/>
              <a:gd name="connsiteX12" fmla="*/ 1028265 w 1214923"/>
              <a:gd name="connsiteY12" fmla="*/ 722567 h 1691662"/>
              <a:gd name="connsiteX13" fmla="*/ 1003881 w 1214923"/>
              <a:gd name="connsiteY13" fmla="*/ 692468 h 1691662"/>
              <a:gd name="connsiteX14" fmla="*/ 1005881 w 1214923"/>
              <a:gd name="connsiteY14" fmla="*/ 661511 h 1691662"/>
              <a:gd name="connsiteX15" fmla="*/ 1065794 w 1214923"/>
              <a:gd name="connsiteY15" fmla="*/ 651415 h 1691662"/>
              <a:gd name="connsiteX16" fmla="*/ 1087938 w 1214923"/>
              <a:gd name="connsiteY16" fmla="*/ 638205 h 1691662"/>
              <a:gd name="connsiteX17" fmla="*/ 739848 w 1214923"/>
              <a:gd name="connsiteY17" fmla="*/ 595694 h 1691662"/>
              <a:gd name="connsiteX18" fmla="*/ 716893 w 1214923"/>
              <a:gd name="connsiteY18" fmla="*/ 318992 h 1691662"/>
              <a:gd name="connsiteX19" fmla="*/ 920537 w 1214923"/>
              <a:gd name="connsiteY19" fmla="*/ 246031 h 1691662"/>
              <a:gd name="connsiteX20" fmla="*/ 682412 w 1214923"/>
              <a:gd name="connsiteY20" fmla="*/ 238316 h 1691662"/>
              <a:gd name="connsiteX21" fmla="*/ 928538 w 1214923"/>
              <a:gd name="connsiteY21" fmla="*/ 226790 h 1691662"/>
              <a:gd name="connsiteX22" fmla="*/ 720893 w 1214923"/>
              <a:gd name="connsiteY22" fmla="*/ 196025 h 1691662"/>
              <a:gd name="connsiteX23" fmla="*/ 736229 w 1214923"/>
              <a:gd name="connsiteY23" fmla="*/ 49911 h 1691662"/>
              <a:gd name="connsiteX24" fmla="*/ 663267 w 1214923"/>
              <a:gd name="connsiteY24" fmla="*/ 0 h 1691662"/>
              <a:gd name="connsiteX25" fmla="*/ 625167 w 1214923"/>
              <a:gd name="connsiteY25" fmla="*/ 103727 h 1691662"/>
              <a:gd name="connsiteX26" fmla="*/ 625167 w 1214923"/>
              <a:gd name="connsiteY26" fmla="*/ 288322 h 1691662"/>
              <a:gd name="connsiteX27" fmla="*/ 336845 w 1214923"/>
              <a:gd name="connsiteY27" fmla="*/ 261366 h 1691662"/>
              <a:gd name="connsiteX28" fmla="*/ 367611 w 1214923"/>
              <a:gd name="connsiteY28" fmla="*/ 307467 h 1691662"/>
              <a:gd name="connsiteX29" fmla="*/ 579066 w 1214923"/>
              <a:gd name="connsiteY29" fmla="*/ 615029 h 1691662"/>
              <a:gd name="connsiteX30" fmla="*/ 263884 w 1214923"/>
              <a:gd name="connsiteY30" fmla="*/ 496585 h 1691662"/>
              <a:gd name="connsiteX31" fmla="*/ 233118 w 1214923"/>
              <a:gd name="connsiteY31" fmla="*/ 714947 h 1691662"/>
              <a:gd name="connsiteX32" fmla="*/ 532965 w 1214923"/>
              <a:gd name="connsiteY32" fmla="*/ 807149 h 1691662"/>
              <a:gd name="connsiteX33" fmla="*/ 502390 w 1214923"/>
              <a:gd name="connsiteY33" fmla="*/ 816184 h 1691662"/>
              <a:gd name="connsiteX34" fmla="*/ 464290 w 1214923"/>
              <a:gd name="connsiteY34" fmla="*/ 772763 h 1691662"/>
              <a:gd name="connsiteX35" fmla="*/ 375231 w 1214923"/>
              <a:gd name="connsiteY35" fmla="*/ 788670 h 1691662"/>
              <a:gd name="connsiteX36" fmla="*/ 418189 w 1214923"/>
              <a:gd name="connsiteY36" fmla="*/ 826770 h 1691662"/>
              <a:gd name="connsiteX37" fmla="*/ 333607 w 1214923"/>
              <a:gd name="connsiteY37" fmla="*/ 826770 h 1691662"/>
              <a:gd name="connsiteX38" fmla="*/ 276457 w 1214923"/>
              <a:gd name="connsiteY38" fmla="*/ 857536 h 1691662"/>
              <a:gd name="connsiteX39" fmla="*/ 288458 w 1214923"/>
              <a:gd name="connsiteY39" fmla="*/ 766001 h 1691662"/>
              <a:gd name="connsiteX40" fmla="*/ 138059 w 1214923"/>
              <a:gd name="connsiteY40" fmla="*/ 911352 h 1691662"/>
              <a:gd name="connsiteX41" fmla="*/ 237976 w 1214923"/>
              <a:gd name="connsiteY41" fmla="*/ 961358 h 1691662"/>
              <a:gd name="connsiteX42" fmla="*/ 75102 w 1214923"/>
              <a:gd name="connsiteY42" fmla="*/ 1025783 h 1691662"/>
              <a:gd name="connsiteX43" fmla="*/ 80432 w 1214923"/>
              <a:gd name="connsiteY43" fmla="*/ 915162 h 1691662"/>
              <a:gd name="connsiteX44" fmla="*/ 91958 w 1214923"/>
              <a:gd name="connsiteY44" fmla="*/ 1107377 h 1691662"/>
              <a:gd name="connsiteX45" fmla="*/ 214925 w 1214923"/>
              <a:gd name="connsiteY45" fmla="*/ 1157383 h 1691662"/>
              <a:gd name="connsiteX46" fmla="*/ 322463 w 1214923"/>
              <a:gd name="connsiteY46" fmla="*/ 1228161 h 1691662"/>
              <a:gd name="connsiteX47" fmla="*/ 235145 w 1214923"/>
              <a:gd name="connsiteY47" fmla="*/ 1221759 h 1691662"/>
              <a:gd name="connsiteX48" fmla="*/ 267875 w 1214923"/>
              <a:gd name="connsiteY48" fmla="*/ 1263023 h 1691662"/>
              <a:gd name="connsiteX49" fmla="*/ 395615 w 1214923"/>
              <a:gd name="connsiteY49" fmla="*/ 1319117 h 1691662"/>
              <a:gd name="connsiteX50" fmla="*/ 322827 w 1214923"/>
              <a:gd name="connsiteY50" fmla="*/ 1338837 h 1691662"/>
              <a:gd name="connsiteX51" fmla="*/ 247492 w 1214923"/>
              <a:gd name="connsiteY51" fmla="*/ 1296725 h 1691662"/>
              <a:gd name="connsiteX52" fmla="*/ 229880 w 1214923"/>
              <a:gd name="connsiteY52" fmla="*/ 1312259 h 1691662"/>
              <a:gd name="connsiteX53" fmla="*/ 146155 w 1214923"/>
              <a:gd name="connsiteY53" fmla="*/ 1230344 h 1691662"/>
              <a:gd name="connsiteX54" fmla="*/ 115389 w 1214923"/>
              <a:gd name="connsiteY54" fmla="*/ 1430369 h 1691662"/>
              <a:gd name="connsiteX55" fmla="*/ 349799 w 1214923"/>
              <a:gd name="connsiteY55" fmla="*/ 1480280 h 1691662"/>
              <a:gd name="connsiteX56" fmla="*/ 299507 w 1214923"/>
              <a:gd name="connsiteY56" fmla="*/ 1464659 h 1691662"/>
              <a:gd name="connsiteX57" fmla="*/ 318374 w 1214923"/>
              <a:gd name="connsiteY57" fmla="*/ 1496562 h 1691662"/>
              <a:gd name="connsiteX58" fmla="*/ 388280 w 1214923"/>
              <a:gd name="connsiteY58" fmla="*/ 1545717 h 1691662"/>
              <a:gd name="connsiteX59" fmla="*/ 348847 w 1214923"/>
              <a:gd name="connsiteY59" fmla="*/ 1542479 h 1691662"/>
              <a:gd name="connsiteX60" fmla="*/ 255883 w 1214923"/>
              <a:gd name="connsiteY60" fmla="*/ 1502664 h 1691662"/>
              <a:gd name="connsiteX61" fmla="*/ 255883 w 1214923"/>
              <a:gd name="connsiteY61" fmla="*/ 1502664 h 1691662"/>
              <a:gd name="connsiteX62" fmla="*/ 239976 w 1214923"/>
              <a:gd name="connsiteY62" fmla="*/ 1484281 h 1691662"/>
              <a:gd name="connsiteX63" fmla="*/ 203495 w 1214923"/>
              <a:gd name="connsiteY63" fmla="*/ 1484281 h 1691662"/>
              <a:gd name="connsiteX64" fmla="*/ 187303 w 1214923"/>
              <a:gd name="connsiteY64" fmla="*/ 1499140 h 1691662"/>
              <a:gd name="connsiteX65" fmla="*/ 490673 w 1214923"/>
              <a:gd name="connsiteY65" fmla="*/ 1673352 h 1691662"/>
              <a:gd name="connsiteX66" fmla="*/ 767123 w 1214923"/>
              <a:gd name="connsiteY66" fmla="*/ 1677527 h 1691662"/>
              <a:gd name="connsiteX67" fmla="*/ 988070 w 1214923"/>
              <a:gd name="connsiteY67" fmla="*/ 1594485 h 1691662"/>
              <a:gd name="connsiteX68" fmla="*/ 1152566 w 1214923"/>
              <a:gd name="connsiteY68" fmla="*/ 1394460 h 1691662"/>
              <a:gd name="connsiteX69" fmla="*/ 918822 w 1214923"/>
              <a:gd name="connsiteY69" fmla="*/ 1363507 h 1691662"/>
              <a:gd name="connsiteX70" fmla="*/ 802904 w 1214923"/>
              <a:gd name="connsiteY70" fmla="*/ 1350454 h 1691662"/>
              <a:gd name="connsiteX71" fmla="*/ 841956 w 1214923"/>
              <a:gd name="connsiteY71" fmla="*/ 1326547 h 1691662"/>
              <a:gd name="connsiteX72" fmla="*/ 1018286 w 1214923"/>
              <a:gd name="connsiteY72" fmla="*/ 1315425 h 1691662"/>
              <a:gd name="connsiteX73" fmla="*/ 980354 w 1214923"/>
              <a:gd name="connsiteY73" fmla="*/ 1268921 h 1691662"/>
              <a:gd name="connsiteX74" fmla="*/ 1091488 w 1214923"/>
              <a:gd name="connsiteY74" fmla="*/ 1221043 h 1691662"/>
              <a:gd name="connsiteX75" fmla="*/ 896580 w 1214923"/>
              <a:gd name="connsiteY75" fmla="*/ 1032638 h 1691662"/>
              <a:gd name="connsiteX76" fmla="*/ 1193429 w 1214923"/>
              <a:gd name="connsiteY76" fmla="*/ 899446 h 1691662"/>
              <a:gd name="connsiteX77" fmla="*/ 759089 w 1214923"/>
              <a:gd name="connsiteY77" fmla="*/ 61246 h 1691662"/>
              <a:gd name="connsiteX78" fmla="*/ 720989 w 1214923"/>
              <a:gd name="connsiteY78" fmla="*/ 145828 h 1691662"/>
              <a:gd name="connsiteX79" fmla="*/ 759089 w 1214923"/>
              <a:gd name="connsiteY79" fmla="*/ 61436 h 1691662"/>
              <a:gd name="connsiteX80" fmla="*/ 759089 w 1214923"/>
              <a:gd name="connsiteY80" fmla="*/ 61246 h 1691662"/>
              <a:gd name="connsiteX81" fmla="*/ 363611 w 1214923"/>
              <a:gd name="connsiteY81" fmla="*/ 545783 h 1691662"/>
              <a:gd name="connsiteX82" fmla="*/ 348275 w 1214923"/>
              <a:gd name="connsiteY82" fmla="*/ 553498 h 1691662"/>
              <a:gd name="connsiteX83" fmla="*/ 363611 w 1214923"/>
              <a:gd name="connsiteY83" fmla="*/ 545783 h 1691662"/>
              <a:gd name="connsiteX84" fmla="*/ 232451 w 1214923"/>
              <a:gd name="connsiteY84" fmla="*/ 523113 h 1691662"/>
              <a:gd name="connsiteX85" fmla="*/ 254694 w 1214923"/>
              <a:gd name="connsiteY85" fmla="*/ 664096 h 1691662"/>
              <a:gd name="connsiteX86" fmla="*/ 232451 w 1214923"/>
              <a:gd name="connsiteY86" fmla="*/ 523113 h 1691662"/>
              <a:gd name="connsiteX87" fmla="*/ 340084 w 1214923"/>
              <a:gd name="connsiteY87" fmla="*/ 692277 h 1691662"/>
              <a:gd name="connsiteX88" fmla="*/ 470767 w 1214923"/>
              <a:gd name="connsiteY88" fmla="*/ 684562 h 1691662"/>
              <a:gd name="connsiteX89" fmla="*/ 340084 w 1214923"/>
              <a:gd name="connsiteY89" fmla="*/ 691896 h 1691662"/>
              <a:gd name="connsiteX90" fmla="*/ 340084 w 1214923"/>
              <a:gd name="connsiteY90" fmla="*/ 692277 h 1691662"/>
              <a:gd name="connsiteX91" fmla="*/ 382375 w 1214923"/>
              <a:gd name="connsiteY91" fmla="*/ 615410 h 1691662"/>
              <a:gd name="connsiteX92" fmla="*/ 516868 w 1214923"/>
              <a:gd name="connsiteY92" fmla="*/ 688372 h 1691662"/>
              <a:gd name="connsiteX93" fmla="*/ 382661 w 1214923"/>
              <a:gd name="connsiteY93" fmla="*/ 615029 h 1691662"/>
              <a:gd name="connsiteX94" fmla="*/ 382375 w 1214923"/>
              <a:gd name="connsiteY94" fmla="*/ 615410 h 1691662"/>
              <a:gd name="connsiteX95" fmla="*/ 201400 w 1214923"/>
              <a:gd name="connsiteY95" fmla="*/ 907542 h 1691662"/>
              <a:gd name="connsiteX96" fmla="*/ 163300 w 1214923"/>
              <a:gd name="connsiteY96" fmla="*/ 838295 h 1691662"/>
              <a:gd name="connsiteX97" fmla="*/ 201686 w 1214923"/>
              <a:gd name="connsiteY97" fmla="*/ 907161 h 1691662"/>
              <a:gd name="connsiteX98" fmla="*/ 201400 w 1214923"/>
              <a:gd name="connsiteY98" fmla="*/ 907542 h 1691662"/>
              <a:gd name="connsiteX99" fmla="*/ 97811 w 1214923"/>
              <a:gd name="connsiteY99" fmla="*/ 1285557 h 1691662"/>
              <a:gd name="connsiteX100" fmla="*/ 123279 w 1214923"/>
              <a:gd name="connsiteY100" fmla="*/ 1264178 h 1691662"/>
              <a:gd name="connsiteX101" fmla="*/ 231975 w 1214923"/>
              <a:gd name="connsiteY101" fmla="*/ 1341501 h 1691662"/>
              <a:gd name="connsiteX102" fmla="*/ 97811 w 1214923"/>
              <a:gd name="connsiteY102" fmla="*/ 1285557 h 1691662"/>
              <a:gd name="connsiteX103" fmla="*/ 232928 w 1214923"/>
              <a:gd name="connsiteY103" fmla="*/ 1376077 h 1691662"/>
              <a:gd name="connsiteX104" fmla="*/ 279029 w 1214923"/>
              <a:gd name="connsiteY104" fmla="*/ 1379887 h 1691662"/>
              <a:gd name="connsiteX105" fmla="*/ 232451 w 1214923"/>
              <a:gd name="connsiteY105" fmla="*/ 1376077 h 1691662"/>
              <a:gd name="connsiteX106" fmla="*/ 232928 w 1214923"/>
              <a:gd name="connsiteY106" fmla="*/ 1376077 h 1691662"/>
              <a:gd name="connsiteX107" fmla="*/ 856244 w 1214923"/>
              <a:gd name="connsiteY107" fmla="*/ 715613 h 1691662"/>
              <a:gd name="connsiteX108" fmla="*/ 817635 w 1214923"/>
              <a:gd name="connsiteY108" fmla="*/ 708913 h 1691662"/>
              <a:gd name="connsiteX109" fmla="*/ 721084 w 1214923"/>
              <a:gd name="connsiteY109" fmla="*/ 657225 h 1691662"/>
              <a:gd name="connsiteX110" fmla="*/ 855767 w 1214923"/>
              <a:gd name="connsiteY110" fmla="*/ 715613 h 1691662"/>
              <a:gd name="connsiteX111" fmla="*/ 856244 w 1214923"/>
              <a:gd name="connsiteY111" fmla="*/ 715613 h 1691662"/>
              <a:gd name="connsiteX112" fmla="*/ 663458 w 1214923"/>
              <a:gd name="connsiteY112" fmla="*/ 722662 h 1691662"/>
              <a:gd name="connsiteX113" fmla="*/ 644408 w 1214923"/>
              <a:gd name="connsiteY113" fmla="*/ 807149 h 1691662"/>
              <a:gd name="connsiteX114" fmla="*/ 662981 w 1214923"/>
              <a:gd name="connsiteY114" fmla="*/ 723138 h 1691662"/>
              <a:gd name="connsiteX115" fmla="*/ 663458 w 1214923"/>
              <a:gd name="connsiteY115" fmla="*/ 722662 h 1691662"/>
              <a:gd name="connsiteX116" fmla="*/ 628882 w 1214923"/>
              <a:gd name="connsiteY116" fmla="*/ 753332 h 1691662"/>
              <a:gd name="connsiteX117" fmla="*/ 655742 w 1214923"/>
              <a:gd name="connsiteY117" fmla="*/ 726472 h 1691662"/>
              <a:gd name="connsiteX118" fmla="*/ 628406 w 1214923"/>
              <a:gd name="connsiteY118" fmla="*/ 753332 h 1691662"/>
              <a:gd name="connsiteX119" fmla="*/ 628882 w 1214923"/>
              <a:gd name="connsiteY119" fmla="*/ 753332 h 1691662"/>
              <a:gd name="connsiteX120" fmla="*/ 771090 w 1214923"/>
              <a:gd name="connsiteY120" fmla="*/ 757237 h 1691662"/>
              <a:gd name="connsiteX121" fmla="*/ 690318 w 1214923"/>
              <a:gd name="connsiteY121" fmla="*/ 822579 h 1691662"/>
              <a:gd name="connsiteX122" fmla="*/ 770614 w 1214923"/>
              <a:gd name="connsiteY122" fmla="*/ 757237 h 1691662"/>
              <a:gd name="connsiteX123" fmla="*/ 771090 w 1214923"/>
              <a:gd name="connsiteY123" fmla="*/ 757237 h 1691662"/>
              <a:gd name="connsiteX124" fmla="*/ 759565 w 1214923"/>
              <a:gd name="connsiteY124" fmla="*/ 538162 h 1691662"/>
              <a:gd name="connsiteX125" fmla="*/ 851767 w 1214923"/>
              <a:gd name="connsiteY125" fmla="*/ 480536 h 1691662"/>
              <a:gd name="connsiteX126" fmla="*/ 759089 w 1214923"/>
              <a:gd name="connsiteY126" fmla="*/ 538067 h 1691662"/>
              <a:gd name="connsiteX127" fmla="*/ 759565 w 1214923"/>
              <a:gd name="connsiteY127" fmla="*/ 538162 h 1691662"/>
              <a:gd name="connsiteX128" fmla="*/ 868213 w 1214923"/>
              <a:gd name="connsiteY128" fmla="*/ 356761 h 1691662"/>
              <a:gd name="connsiteX129" fmla="*/ 812619 w 1214923"/>
              <a:gd name="connsiteY129" fmla="*/ 442055 h 1691662"/>
              <a:gd name="connsiteX130" fmla="*/ 868213 w 1214923"/>
              <a:gd name="connsiteY130" fmla="*/ 356761 h 1691662"/>
              <a:gd name="connsiteX131" fmla="*/ 681841 w 1214923"/>
              <a:gd name="connsiteY131" fmla="*/ 323088 h 1691662"/>
              <a:gd name="connsiteX132" fmla="*/ 758803 w 1214923"/>
              <a:gd name="connsiteY132" fmla="*/ 430816 h 1691662"/>
              <a:gd name="connsiteX133" fmla="*/ 643455 w 1214923"/>
              <a:gd name="connsiteY133" fmla="*/ 396145 h 1691662"/>
              <a:gd name="connsiteX134" fmla="*/ 639550 w 1214923"/>
              <a:gd name="connsiteY134" fmla="*/ 438436 h 1691662"/>
              <a:gd name="connsiteX135" fmla="*/ 682127 w 1214923"/>
              <a:gd name="connsiteY135" fmla="*/ 323088 h 1691662"/>
              <a:gd name="connsiteX136" fmla="*/ 681841 w 1214923"/>
              <a:gd name="connsiteY136" fmla="*/ 323088 h 1691662"/>
              <a:gd name="connsiteX137" fmla="*/ 395477 w 1214923"/>
              <a:gd name="connsiteY137" fmla="*/ 216638 h 1691662"/>
              <a:gd name="connsiteX138" fmla="*/ 432956 w 1214923"/>
              <a:gd name="connsiteY138" fmla="*/ 194566 h 1691662"/>
              <a:gd name="connsiteX139" fmla="*/ 564476 w 1214923"/>
              <a:gd name="connsiteY139" fmla="*/ 247666 h 1691662"/>
              <a:gd name="connsiteX140" fmla="*/ 558873 w 1214923"/>
              <a:gd name="connsiteY140" fmla="*/ 299942 h 1691662"/>
              <a:gd name="connsiteX141" fmla="*/ 395477 w 1214923"/>
              <a:gd name="connsiteY141" fmla="*/ 216638 h 1691662"/>
              <a:gd name="connsiteX142" fmla="*/ 470767 w 1214923"/>
              <a:gd name="connsiteY142" fmla="*/ 361188 h 1691662"/>
              <a:gd name="connsiteX143" fmla="*/ 566874 w 1214923"/>
              <a:gd name="connsiteY143" fmla="*/ 503396 h 1691662"/>
              <a:gd name="connsiteX144" fmla="*/ 470767 w 1214923"/>
              <a:gd name="connsiteY144" fmla="*/ 361188 h 1691662"/>
              <a:gd name="connsiteX145" fmla="*/ 632216 w 1214923"/>
              <a:gd name="connsiteY145" fmla="*/ 475419 h 1691662"/>
              <a:gd name="connsiteX146" fmla="*/ 759089 w 1214923"/>
              <a:gd name="connsiteY146" fmla="*/ 438055 h 1691662"/>
              <a:gd name="connsiteX147" fmla="*/ 640217 w 1214923"/>
              <a:gd name="connsiteY147" fmla="*/ 641593 h 1691662"/>
              <a:gd name="connsiteX148" fmla="*/ 622468 w 1214923"/>
              <a:gd name="connsiteY148" fmla="*/ 453581 h 1691662"/>
              <a:gd name="connsiteX149" fmla="*/ 632216 w 1214923"/>
              <a:gd name="connsiteY149" fmla="*/ 475419 h 1691662"/>
              <a:gd name="connsiteX150" fmla="*/ 686032 w 1214923"/>
              <a:gd name="connsiteY150" fmla="*/ 837819 h 1691662"/>
              <a:gd name="connsiteX151" fmla="*/ 628310 w 1214923"/>
              <a:gd name="connsiteY151" fmla="*/ 930116 h 1691662"/>
              <a:gd name="connsiteX152" fmla="*/ 686032 w 1214923"/>
              <a:gd name="connsiteY152" fmla="*/ 837914 h 1691662"/>
              <a:gd name="connsiteX153" fmla="*/ 686032 w 1214923"/>
              <a:gd name="connsiteY153" fmla="*/ 837819 h 1691662"/>
              <a:gd name="connsiteX154" fmla="*/ 743658 w 1214923"/>
              <a:gd name="connsiteY154" fmla="*/ 1291400 h 1691662"/>
              <a:gd name="connsiteX155" fmla="*/ 547634 w 1214923"/>
              <a:gd name="connsiteY155" fmla="*/ 1206818 h 1691662"/>
              <a:gd name="connsiteX156" fmla="*/ 573446 w 1214923"/>
              <a:gd name="connsiteY156" fmla="*/ 1222439 h 1691662"/>
              <a:gd name="connsiteX157" fmla="*/ 603450 w 1214923"/>
              <a:gd name="connsiteY157" fmla="*/ 1227487 h 1691662"/>
              <a:gd name="connsiteX158" fmla="*/ 743658 w 1214923"/>
              <a:gd name="connsiteY158" fmla="*/ 1291495 h 1691662"/>
              <a:gd name="connsiteX159" fmla="*/ 743658 w 1214923"/>
              <a:gd name="connsiteY159" fmla="*/ 1291400 h 1691662"/>
              <a:gd name="connsiteX160" fmla="*/ 556465 w 1214923"/>
              <a:gd name="connsiteY160" fmla="*/ 950327 h 1691662"/>
              <a:gd name="connsiteX161" fmla="*/ 689842 w 1214923"/>
              <a:gd name="connsiteY161" fmla="*/ 1122236 h 1691662"/>
              <a:gd name="connsiteX162" fmla="*/ 568651 w 1214923"/>
              <a:gd name="connsiteY162" fmla="*/ 984541 h 1691662"/>
              <a:gd name="connsiteX163" fmla="*/ 556465 w 1214923"/>
              <a:gd name="connsiteY163" fmla="*/ 950327 h 1691662"/>
              <a:gd name="connsiteX164" fmla="*/ 351609 w 1214923"/>
              <a:gd name="connsiteY164" fmla="*/ 1045464 h 1691662"/>
              <a:gd name="connsiteX165" fmla="*/ 382375 w 1214923"/>
              <a:gd name="connsiteY165" fmla="*/ 887825 h 1691662"/>
              <a:gd name="connsiteX166" fmla="*/ 351609 w 1214923"/>
              <a:gd name="connsiteY166" fmla="*/ 1045559 h 1691662"/>
              <a:gd name="connsiteX167" fmla="*/ 351609 w 1214923"/>
              <a:gd name="connsiteY167" fmla="*/ 1045464 h 1691662"/>
              <a:gd name="connsiteX168" fmla="*/ 420761 w 1214923"/>
              <a:gd name="connsiteY168" fmla="*/ 1054969 h 1691662"/>
              <a:gd name="connsiteX169" fmla="*/ 605260 w 1214923"/>
              <a:gd name="connsiteY169" fmla="*/ 1180338 h 1691662"/>
              <a:gd name="connsiteX170" fmla="*/ 420761 w 1214923"/>
              <a:gd name="connsiteY170" fmla="*/ 1054969 h 1691662"/>
              <a:gd name="connsiteX171" fmla="*/ 366944 w 1214923"/>
              <a:gd name="connsiteY171" fmla="*/ 1414272 h 1691662"/>
              <a:gd name="connsiteX172" fmla="*/ 597640 w 1214923"/>
              <a:gd name="connsiteY172" fmla="*/ 1460468 h 1691662"/>
              <a:gd name="connsiteX173" fmla="*/ 366944 w 1214923"/>
              <a:gd name="connsiteY173" fmla="*/ 1414463 h 1691662"/>
              <a:gd name="connsiteX174" fmla="*/ 366944 w 1214923"/>
              <a:gd name="connsiteY174" fmla="*/ 1414272 h 1691662"/>
              <a:gd name="connsiteX175" fmla="*/ 597035 w 1214923"/>
              <a:gd name="connsiteY175" fmla="*/ 1664464 h 1691662"/>
              <a:gd name="connsiteX176" fmla="*/ 471148 w 1214923"/>
              <a:gd name="connsiteY176" fmla="*/ 1649777 h 1691662"/>
              <a:gd name="connsiteX177" fmla="*/ 401901 w 1214923"/>
              <a:gd name="connsiteY177" fmla="*/ 1579817 h 1691662"/>
              <a:gd name="connsiteX178" fmla="*/ 582412 w 1214923"/>
              <a:gd name="connsiteY178" fmla="*/ 1645158 h 1691662"/>
              <a:gd name="connsiteX179" fmla="*/ 597035 w 1214923"/>
              <a:gd name="connsiteY179" fmla="*/ 1664464 h 1691662"/>
              <a:gd name="connsiteX180" fmla="*/ 616785 w 1214923"/>
              <a:gd name="connsiteY180" fmla="*/ 1564196 h 1691662"/>
              <a:gd name="connsiteX181" fmla="*/ 555349 w 1214923"/>
              <a:gd name="connsiteY181" fmla="*/ 1541145 h 1691662"/>
              <a:gd name="connsiteX182" fmla="*/ 638597 w 1214923"/>
              <a:gd name="connsiteY182" fmla="*/ 1493520 h 1691662"/>
              <a:gd name="connsiteX183" fmla="*/ 752034 w 1214923"/>
              <a:gd name="connsiteY183" fmla="*/ 1535463 h 1691662"/>
              <a:gd name="connsiteX184" fmla="*/ 616785 w 1214923"/>
              <a:gd name="connsiteY184" fmla="*/ 1564386 h 1691662"/>
              <a:gd name="connsiteX185" fmla="*/ 616785 w 1214923"/>
              <a:gd name="connsiteY185" fmla="*/ 1564196 h 1691662"/>
              <a:gd name="connsiteX186" fmla="*/ 811979 w 1214923"/>
              <a:gd name="connsiteY186" fmla="*/ 1595484 h 1691662"/>
              <a:gd name="connsiteX187" fmla="*/ 812771 w 1214923"/>
              <a:gd name="connsiteY187" fmla="*/ 1652594 h 1691662"/>
              <a:gd name="connsiteX188" fmla="*/ 704225 w 1214923"/>
              <a:gd name="connsiteY188" fmla="*/ 1665256 h 1691662"/>
              <a:gd name="connsiteX189" fmla="*/ 651942 w 1214923"/>
              <a:gd name="connsiteY189" fmla="*/ 1653111 h 1691662"/>
              <a:gd name="connsiteX190" fmla="*/ 811979 w 1214923"/>
              <a:gd name="connsiteY190" fmla="*/ 1595484 h 1691662"/>
              <a:gd name="connsiteX191" fmla="*/ 857863 w 1214923"/>
              <a:gd name="connsiteY191" fmla="*/ 1591056 h 1691662"/>
              <a:gd name="connsiteX192" fmla="*/ 838813 w 1214923"/>
              <a:gd name="connsiteY192" fmla="*/ 1568958 h 1691662"/>
              <a:gd name="connsiteX193" fmla="*/ 836146 w 1214923"/>
              <a:gd name="connsiteY193" fmla="*/ 1564291 h 1691662"/>
              <a:gd name="connsiteX194" fmla="*/ 955179 w 1214923"/>
              <a:gd name="connsiteY194" fmla="*/ 1500720 h 1691662"/>
              <a:gd name="connsiteX195" fmla="*/ 1066493 w 1214923"/>
              <a:gd name="connsiteY195" fmla="*/ 1492065 h 1691662"/>
              <a:gd name="connsiteX196" fmla="*/ 857863 w 1214923"/>
              <a:gd name="connsiteY196" fmla="*/ 1591247 h 1691662"/>
              <a:gd name="connsiteX197" fmla="*/ 857863 w 1214923"/>
              <a:gd name="connsiteY197" fmla="*/ 1591056 h 1691662"/>
              <a:gd name="connsiteX198" fmla="*/ 1054979 w 1214923"/>
              <a:gd name="connsiteY198" fmla="*/ 1445037 h 1691662"/>
              <a:gd name="connsiteX199" fmla="*/ 916632 w 1214923"/>
              <a:gd name="connsiteY199" fmla="*/ 1468184 h 1691662"/>
              <a:gd name="connsiteX200" fmla="*/ 1028170 w 1214923"/>
              <a:gd name="connsiteY200" fmla="*/ 1445228 h 1691662"/>
              <a:gd name="connsiteX201" fmla="*/ 1054979 w 1214923"/>
              <a:gd name="connsiteY201" fmla="*/ 1445037 h 1691662"/>
              <a:gd name="connsiteX202" fmla="*/ 862816 w 1214923"/>
              <a:gd name="connsiteY202" fmla="*/ 1410462 h 1691662"/>
              <a:gd name="connsiteX203" fmla="*/ 647551 w 1214923"/>
              <a:gd name="connsiteY203" fmla="*/ 1448562 h 1691662"/>
              <a:gd name="connsiteX204" fmla="*/ 862816 w 1214923"/>
              <a:gd name="connsiteY204" fmla="*/ 1410653 h 1691662"/>
              <a:gd name="connsiteX205" fmla="*/ 862816 w 1214923"/>
              <a:gd name="connsiteY205" fmla="*/ 1410462 h 1691662"/>
              <a:gd name="connsiteX206" fmla="*/ 689842 w 1214923"/>
              <a:gd name="connsiteY206" fmla="*/ 1391412 h 1691662"/>
              <a:gd name="connsiteX207" fmla="*/ 924347 w 1214923"/>
              <a:gd name="connsiteY207" fmla="*/ 1306830 h 1691662"/>
              <a:gd name="connsiteX208" fmla="*/ 689842 w 1214923"/>
              <a:gd name="connsiteY208" fmla="*/ 1391412 h 1691662"/>
              <a:gd name="connsiteX209" fmla="*/ 1162663 w 1214923"/>
              <a:gd name="connsiteY209" fmla="*/ 1057085 h 1691662"/>
              <a:gd name="connsiteX210" fmla="*/ 1148756 w 1214923"/>
              <a:gd name="connsiteY210" fmla="*/ 1134428 h 1691662"/>
              <a:gd name="connsiteX211" fmla="*/ 1066841 w 1214923"/>
              <a:gd name="connsiteY211" fmla="*/ 1139762 h 1691662"/>
              <a:gd name="connsiteX212" fmla="*/ 1035790 w 1214923"/>
              <a:gd name="connsiteY212" fmla="*/ 1087755 h 1691662"/>
              <a:gd name="connsiteX213" fmla="*/ 1162663 w 1214923"/>
              <a:gd name="connsiteY213" fmla="*/ 1057085 h 1691662"/>
              <a:gd name="connsiteX214" fmla="*/ 987913 w 1214923"/>
              <a:gd name="connsiteY214" fmla="*/ 1181170 h 1691662"/>
              <a:gd name="connsiteX215" fmla="*/ 958923 w 1214923"/>
              <a:gd name="connsiteY215" fmla="*/ 1264444 h 1691662"/>
              <a:gd name="connsiteX216" fmla="*/ 905107 w 1214923"/>
              <a:gd name="connsiteY216" fmla="*/ 1118330 h 1691662"/>
              <a:gd name="connsiteX217" fmla="*/ 987913 w 1214923"/>
              <a:gd name="connsiteY217" fmla="*/ 1181170 h 1691662"/>
              <a:gd name="connsiteX0" fmla="*/ 1193429 w 1214923"/>
              <a:gd name="connsiteY0" fmla="*/ 899446 h 1691662"/>
              <a:gd name="connsiteX1" fmla="*/ 1157319 w 1214923"/>
              <a:gd name="connsiteY1" fmla="*/ 831924 h 1691662"/>
              <a:gd name="connsiteX2" fmla="*/ 1019985 w 1214923"/>
              <a:gd name="connsiteY2" fmla="*/ 885740 h 1691662"/>
              <a:gd name="connsiteX3" fmla="*/ 963019 w 1214923"/>
              <a:gd name="connsiteY3" fmla="*/ 860965 h 1691662"/>
              <a:gd name="connsiteX4" fmla="*/ 1035980 w 1214923"/>
              <a:gd name="connsiteY4" fmla="*/ 795623 h 1691662"/>
              <a:gd name="connsiteX5" fmla="*/ 893772 w 1214923"/>
              <a:gd name="connsiteY5" fmla="*/ 930212 h 1691662"/>
              <a:gd name="connsiteX6" fmla="*/ 951398 w 1214923"/>
              <a:gd name="connsiteY6" fmla="*/ 937927 h 1691662"/>
              <a:gd name="connsiteX7" fmla="*/ 862911 w 1214923"/>
              <a:gd name="connsiteY7" fmla="*/ 964787 h 1691662"/>
              <a:gd name="connsiteX8" fmla="*/ 813000 w 1214923"/>
              <a:gd name="connsiteY8" fmla="*/ 991648 h 1691662"/>
              <a:gd name="connsiteX9" fmla="*/ 905202 w 1214923"/>
              <a:gd name="connsiteY9" fmla="*/ 872585 h 1691662"/>
              <a:gd name="connsiteX10" fmla="*/ 1062841 w 1214923"/>
              <a:gd name="connsiteY10" fmla="*/ 784098 h 1691662"/>
              <a:gd name="connsiteX11" fmla="*/ 1113873 w 1214923"/>
              <a:gd name="connsiteY11" fmla="*/ 670346 h 1691662"/>
              <a:gd name="connsiteX12" fmla="*/ 1028265 w 1214923"/>
              <a:gd name="connsiteY12" fmla="*/ 722567 h 1691662"/>
              <a:gd name="connsiteX13" fmla="*/ 1003881 w 1214923"/>
              <a:gd name="connsiteY13" fmla="*/ 692468 h 1691662"/>
              <a:gd name="connsiteX14" fmla="*/ 1005881 w 1214923"/>
              <a:gd name="connsiteY14" fmla="*/ 661511 h 1691662"/>
              <a:gd name="connsiteX15" fmla="*/ 1065794 w 1214923"/>
              <a:gd name="connsiteY15" fmla="*/ 651415 h 1691662"/>
              <a:gd name="connsiteX16" fmla="*/ 1087938 w 1214923"/>
              <a:gd name="connsiteY16" fmla="*/ 638205 h 1691662"/>
              <a:gd name="connsiteX17" fmla="*/ 739848 w 1214923"/>
              <a:gd name="connsiteY17" fmla="*/ 595694 h 1691662"/>
              <a:gd name="connsiteX18" fmla="*/ 716893 w 1214923"/>
              <a:gd name="connsiteY18" fmla="*/ 318992 h 1691662"/>
              <a:gd name="connsiteX19" fmla="*/ 920537 w 1214923"/>
              <a:gd name="connsiteY19" fmla="*/ 246031 h 1691662"/>
              <a:gd name="connsiteX20" fmla="*/ 682412 w 1214923"/>
              <a:gd name="connsiteY20" fmla="*/ 238316 h 1691662"/>
              <a:gd name="connsiteX21" fmla="*/ 928538 w 1214923"/>
              <a:gd name="connsiteY21" fmla="*/ 226790 h 1691662"/>
              <a:gd name="connsiteX22" fmla="*/ 720893 w 1214923"/>
              <a:gd name="connsiteY22" fmla="*/ 196025 h 1691662"/>
              <a:gd name="connsiteX23" fmla="*/ 736229 w 1214923"/>
              <a:gd name="connsiteY23" fmla="*/ 49911 h 1691662"/>
              <a:gd name="connsiteX24" fmla="*/ 663267 w 1214923"/>
              <a:gd name="connsiteY24" fmla="*/ 0 h 1691662"/>
              <a:gd name="connsiteX25" fmla="*/ 625167 w 1214923"/>
              <a:gd name="connsiteY25" fmla="*/ 103727 h 1691662"/>
              <a:gd name="connsiteX26" fmla="*/ 625167 w 1214923"/>
              <a:gd name="connsiteY26" fmla="*/ 288322 h 1691662"/>
              <a:gd name="connsiteX27" fmla="*/ 336845 w 1214923"/>
              <a:gd name="connsiteY27" fmla="*/ 261366 h 1691662"/>
              <a:gd name="connsiteX28" fmla="*/ 367611 w 1214923"/>
              <a:gd name="connsiteY28" fmla="*/ 307467 h 1691662"/>
              <a:gd name="connsiteX29" fmla="*/ 579066 w 1214923"/>
              <a:gd name="connsiteY29" fmla="*/ 615029 h 1691662"/>
              <a:gd name="connsiteX30" fmla="*/ 263884 w 1214923"/>
              <a:gd name="connsiteY30" fmla="*/ 496585 h 1691662"/>
              <a:gd name="connsiteX31" fmla="*/ 233118 w 1214923"/>
              <a:gd name="connsiteY31" fmla="*/ 714947 h 1691662"/>
              <a:gd name="connsiteX32" fmla="*/ 532965 w 1214923"/>
              <a:gd name="connsiteY32" fmla="*/ 807149 h 1691662"/>
              <a:gd name="connsiteX33" fmla="*/ 502390 w 1214923"/>
              <a:gd name="connsiteY33" fmla="*/ 816184 h 1691662"/>
              <a:gd name="connsiteX34" fmla="*/ 464290 w 1214923"/>
              <a:gd name="connsiteY34" fmla="*/ 772763 h 1691662"/>
              <a:gd name="connsiteX35" fmla="*/ 375231 w 1214923"/>
              <a:gd name="connsiteY35" fmla="*/ 788670 h 1691662"/>
              <a:gd name="connsiteX36" fmla="*/ 418189 w 1214923"/>
              <a:gd name="connsiteY36" fmla="*/ 826770 h 1691662"/>
              <a:gd name="connsiteX37" fmla="*/ 333607 w 1214923"/>
              <a:gd name="connsiteY37" fmla="*/ 826770 h 1691662"/>
              <a:gd name="connsiteX38" fmla="*/ 276457 w 1214923"/>
              <a:gd name="connsiteY38" fmla="*/ 857536 h 1691662"/>
              <a:gd name="connsiteX39" fmla="*/ 288458 w 1214923"/>
              <a:gd name="connsiteY39" fmla="*/ 766001 h 1691662"/>
              <a:gd name="connsiteX40" fmla="*/ 138059 w 1214923"/>
              <a:gd name="connsiteY40" fmla="*/ 911352 h 1691662"/>
              <a:gd name="connsiteX41" fmla="*/ 237976 w 1214923"/>
              <a:gd name="connsiteY41" fmla="*/ 961358 h 1691662"/>
              <a:gd name="connsiteX42" fmla="*/ 75102 w 1214923"/>
              <a:gd name="connsiteY42" fmla="*/ 1025783 h 1691662"/>
              <a:gd name="connsiteX43" fmla="*/ 80432 w 1214923"/>
              <a:gd name="connsiteY43" fmla="*/ 915162 h 1691662"/>
              <a:gd name="connsiteX44" fmla="*/ 91958 w 1214923"/>
              <a:gd name="connsiteY44" fmla="*/ 1107377 h 1691662"/>
              <a:gd name="connsiteX45" fmla="*/ 214925 w 1214923"/>
              <a:gd name="connsiteY45" fmla="*/ 1157383 h 1691662"/>
              <a:gd name="connsiteX46" fmla="*/ 322463 w 1214923"/>
              <a:gd name="connsiteY46" fmla="*/ 1228161 h 1691662"/>
              <a:gd name="connsiteX47" fmla="*/ 235145 w 1214923"/>
              <a:gd name="connsiteY47" fmla="*/ 1221759 h 1691662"/>
              <a:gd name="connsiteX48" fmla="*/ 267875 w 1214923"/>
              <a:gd name="connsiteY48" fmla="*/ 1263023 h 1691662"/>
              <a:gd name="connsiteX49" fmla="*/ 395615 w 1214923"/>
              <a:gd name="connsiteY49" fmla="*/ 1319117 h 1691662"/>
              <a:gd name="connsiteX50" fmla="*/ 322827 w 1214923"/>
              <a:gd name="connsiteY50" fmla="*/ 1338837 h 1691662"/>
              <a:gd name="connsiteX51" fmla="*/ 247492 w 1214923"/>
              <a:gd name="connsiteY51" fmla="*/ 1296725 h 1691662"/>
              <a:gd name="connsiteX52" fmla="*/ 229880 w 1214923"/>
              <a:gd name="connsiteY52" fmla="*/ 1312259 h 1691662"/>
              <a:gd name="connsiteX53" fmla="*/ 146155 w 1214923"/>
              <a:gd name="connsiteY53" fmla="*/ 1230344 h 1691662"/>
              <a:gd name="connsiteX54" fmla="*/ 115389 w 1214923"/>
              <a:gd name="connsiteY54" fmla="*/ 1430369 h 1691662"/>
              <a:gd name="connsiteX55" fmla="*/ 349799 w 1214923"/>
              <a:gd name="connsiteY55" fmla="*/ 1480280 h 1691662"/>
              <a:gd name="connsiteX56" fmla="*/ 299507 w 1214923"/>
              <a:gd name="connsiteY56" fmla="*/ 1464659 h 1691662"/>
              <a:gd name="connsiteX57" fmla="*/ 318374 w 1214923"/>
              <a:gd name="connsiteY57" fmla="*/ 1496562 h 1691662"/>
              <a:gd name="connsiteX58" fmla="*/ 388280 w 1214923"/>
              <a:gd name="connsiteY58" fmla="*/ 1545717 h 1691662"/>
              <a:gd name="connsiteX59" fmla="*/ 348847 w 1214923"/>
              <a:gd name="connsiteY59" fmla="*/ 1542479 h 1691662"/>
              <a:gd name="connsiteX60" fmla="*/ 255883 w 1214923"/>
              <a:gd name="connsiteY60" fmla="*/ 1502664 h 1691662"/>
              <a:gd name="connsiteX61" fmla="*/ 255883 w 1214923"/>
              <a:gd name="connsiteY61" fmla="*/ 1502664 h 1691662"/>
              <a:gd name="connsiteX62" fmla="*/ 239976 w 1214923"/>
              <a:gd name="connsiteY62" fmla="*/ 1484281 h 1691662"/>
              <a:gd name="connsiteX63" fmla="*/ 203495 w 1214923"/>
              <a:gd name="connsiteY63" fmla="*/ 1484281 h 1691662"/>
              <a:gd name="connsiteX64" fmla="*/ 187303 w 1214923"/>
              <a:gd name="connsiteY64" fmla="*/ 1499140 h 1691662"/>
              <a:gd name="connsiteX65" fmla="*/ 490673 w 1214923"/>
              <a:gd name="connsiteY65" fmla="*/ 1673352 h 1691662"/>
              <a:gd name="connsiteX66" fmla="*/ 767123 w 1214923"/>
              <a:gd name="connsiteY66" fmla="*/ 1677527 h 1691662"/>
              <a:gd name="connsiteX67" fmla="*/ 967500 w 1214923"/>
              <a:gd name="connsiteY67" fmla="*/ 1594485 h 1691662"/>
              <a:gd name="connsiteX68" fmla="*/ 1152566 w 1214923"/>
              <a:gd name="connsiteY68" fmla="*/ 1394460 h 1691662"/>
              <a:gd name="connsiteX69" fmla="*/ 918822 w 1214923"/>
              <a:gd name="connsiteY69" fmla="*/ 1363507 h 1691662"/>
              <a:gd name="connsiteX70" fmla="*/ 802904 w 1214923"/>
              <a:gd name="connsiteY70" fmla="*/ 1350454 h 1691662"/>
              <a:gd name="connsiteX71" fmla="*/ 841956 w 1214923"/>
              <a:gd name="connsiteY71" fmla="*/ 1326547 h 1691662"/>
              <a:gd name="connsiteX72" fmla="*/ 1018286 w 1214923"/>
              <a:gd name="connsiteY72" fmla="*/ 1315425 h 1691662"/>
              <a:gd name="connsiteX73" fmla="*/ 980354 w 1214923"/>
              <a:gd name="connsiteY73" fmla="*/ 1268921 h 1691662"/>
              <a:gd name="connsiteX74" fmla="*/ 1091488 w 1214923"/>
              <a:gd name="connsiteY74" fmla="*/ 1221043 h 1691662"/>
              <a:gd name="connsiteX75" fmla="*/ 896580 w 1214923"/>
              <a:gd name="connsiteY75" fmla="*/ 1032638 h 1691662"/>
              <a:gd name="connsiteX76" fmla="*/ 1193429 w 1214923"/>
              <a:gd name="connsiteY76" fmla="*/ 899446 h 1691662"/>
              <a:gd name="connsiteX77" fmla="*/ 759089 w 1214923"/>
              <a:gd name="connsiteY77" fmla="*/ 61246 h 1691662"/>
              <a:gd name="connsiteX78" fmla="*/ 720989 w 1214923"/>
              <a:gd name="connsiteY78" fmla="*/ 145828 h 1691662"/>
              <a:gd name="connsiteX79" fmla="*/ 759089 w 1214923"/>
              <a:gd name="connsiteY79" fmla="*/ 61436 h 1691662"/>
              <a:gd name="connsiteX80" fmla="*/ 759089 w 1214923"/>
              <a:gd name="connsiteY80" fmla="*/ 61246 h 1691662"/>
              <a:gd name="connsiteX81" fmla="*/ 363611 w 1214923"/>
              <a:gd name="connsiteY81" fmla="*/ 545783 h 1691662"/>
              <a:gd name="connsiteX82" fmla="*/ 348275 w 1214923"/>
              <a:gd name="connsiteY82" fmla="*/ 553498 h 1691662"/>
              <a:gd name="connsiteX83" fmla="*/ 363611 w 1214923"/>
              <a:gd name="connsiteY83" fmla="*/ 545783 h 1691662"/>
              <a:gd name="connsiteX84" fmla="*/ 232451 w 1214923"/>
              <a:gd name="connsiteY84" fmla="*/ 523113 h 1691662"/>
              <a:gd name="connsiteX85" fmla="*/ 254694 w 1214923"/>
              <a:gd name="connsiteY85" fmla="*/ 664096 h 1691662"/>
              <a:gd name="connsiteX86" fmla="*/ 232451 w 1214923"/>
              <a:gd name="connsiteY86" fmla="*/ 523113 h 1691662"/>
              <a:gd name="connsiteX87" fmla="*/ 340084 w 1214923"/>
              <a:gd name="connsiteY87" fmla="*/ 692277 h 1691662"/>
              <a:gd name="connsiteX88" fmla="*/ 470767 w 1214923"/>
              <a:gd name="connsiteY88" fmla="*/ 684562 h 1691662"/>
              <a:gd name="connsiteX89" fmla="*/ 340084 w 1214923"/>
              <a:gd name="connsiteY89" fmla="*/ 691896 h 1691662"/>
              <a:gd name="connsiteX90" fmla="*/ 340084 w 1214923"/>
              <a:gd name="connsiteY90" fmla="*/ 692277 h 1691662"/>
              <a:gd name="connsiteX91" fmla="*/ 382375 w 1214923"/>
              <a:gd name="connsiteY91" fmla="*/ 615410 h 1691662"/>
              <a:gd name="connsiteX92" fmla="*/ 516868 w 1214923"/>
              <a:gd name="connsiteY92" fmla="*/ 688372 h 1691662"/>
              <a:gd name="connsiteX93" fmla="*/ 382661 w 1214923"/>
              <a:gd name="connsiteY93" fmla="*/ 615029 h 1691662"/>
              <a:gd name="connsiteX94" fmla="*/ 382375 w 1214923"/>
              <a:gd name="connsiteY94" fmla="*/ 615410 h 1691662"/>
              <a:gd name="connsiteX95" fmla="*/ 201400 w 1214923"/>
              <a:gd name="connsiteY95" fmla="*/ 907542 h 1691662"/>
              <a:gd name="connsiteX96" fmla="*/ 163300 w 1214923"/>
              <a:gd name="connsiteY96" fmla="*/ 838295 h 1691662"/>
              <a:gd name="connsiteX97" fmla="*/ 201686 w 1214923"/>
              <a:gd name="connsiteY97" fmla="*/ 907161 h 1691662"/>
              <a:gd name="connsiteX98" fmla="*/ 201400 w 1214923"/>
              <a:gd name="connsiteY98" fmla="*/ 907542 h 1691662"/>
              <a:gd name="connsiteX99" fmla="*/ 97811 w 1214923"/>
              <a:gd name="connsiteY99" fmla="*/ 1285557 h 1691662"/>
              <a:gd name="connsiteX100" fmla="*/ 123279 w 1214923"/>
              <a:gd name="connsiteY100" fmla="*/ 1264178 h 1691662"/>
              <a:gd name="connsiteX101" fmla="*/ 231975 w 1214923"/>
              <a:gd name="connsiteY101" fmla="*/ 1341501 h 1691662"/>
              <a:gd name="connsiteX102" fmla="*/ 97811 w 1214923"/>
              <a:gd name="connsiteY102" fmla="*/ 1285557 h 1691662"/>
              <a:gd name="connsiteX103" fmla="*/ 232928 w 1214923"/>
              <a:gd name="connsiteY103" fmla="*/ 1376077 h 1691662"/>
              <a:gd name="connsiteX104" fmla="*/ 279029 w 1214923"/>
              <a:gd name="connsiteY104" fmla="*/ 1379887 h 1691662"/>
              <a:gd name="connsiteX105" fmla="*/ 232451 w 1214923"/>
              <a:gd name="connsiteY105" fmla="*/ 1376077 h 1691662"/>
              <a:gd name="connsiteX106" fmla="*/ 232928 w 1214923"/>
              <a:gd name="connsiteY106" fmla="*/ 1376077 h 1691662"/>
              <a:gd name="connsiteX107" fmla="*/ 856244 w 1214923"/>
              <a:gd name="connsiteY107" fmla="*/ 715613 h 1691662"/>
              <a:gd name="connsiteX108" fmla="*/ 817635 w 1214923"/>
              <a:gd name="connsiteY108" fmla="*/ 708913 h 1691662"/>
              <a:gd name="connsiteX109" fmla="*/ 721084 w 1214923"/>
              <a:gd name="connsiteY109" fmla="*/ 657225 h 1691662"/>
              <a:gd name="connsiteX110" fmla="*/ 855767 w 1214923"/>
              <a:gd name="connsiteY110" fmla="*/ 715613 h 1691662"/>
              <a:gd name="connsiteX111" fmla="*/ 856244 w 1214923"/>
              <a:gd name="connsiteY111" fmla="*/ 715613 h 1691662"/>
              <a:gd name="connsiteX112" fmla="*/ 663458 w 1214923"/>
              <a:gd name="connsiteY112" fmla="*/ 722662 h 1691662"/>
              <a:gd name="connsiteX113" fmla="*/ 644408 w 1214923"/>
              <a:gd name="connsiteY113" fmla="*/ 807149 h 1691662"/>
              <a:gd name="connsiteX114" fmla="*/ 662981 w 1214923"/>
              <a:gd name="connsiteY114" fmla="*/ 723138 h 1691662"/>
              <a:gd name="connsiteX115" fmla="*/ 663458 w 1214923"/>
              <a:gd name="connsiteY115" fmla="*/ 722662 h 1691662"/>
              <a:gd name="connsiteX116" fmla="*/ 628882 w 1214923"/>
              <a:gd name="connsiteY116" fmla="*/ 753332 h 1691662"/>
              <a:gd name="connsiteX117" fmla="*/ 655742 w 1214923"/>
              <a:gd name="connsiteY117" fmla="*/ 726472 h 1691662"/>
              <a:gd name="connsiteX118" fmla="*/ 628406 w 1214923"/>
              <a:gd name="connsiteY118" fmla="*/ 753332 h 1691662"/>
              <a:gd name="connsiteX119" fmla="*/ 628882 w 1214923"/>
              <a:gd name="connsiteY119" fmla="*/ 753332 h 1691662"/>
              <a:gd name="connsiteX120" fmla="*/ 771090 w 1214923"/>
              <a:gd name="connsiteY120" fmla="*/ 757237 h 1691662"/>
              <a:gd name="connsiteX121" fmla="*/ 690318 w 1214923"/>
              <a:gd name="connsiteY121" fmla="*/ 822579 h 1691662"/>
              <a:gd name="connsiteX122" fmla="*/ 770614 w 1214923"/>
              <a:gd name="connsiteY122" fmla="*/ 757237 h 1691662"/>
              <a:gd name="connsiteX123" fmla="*/ 771090 w 1214923"/>
              <a:gd name="connsiteY123" fmla="*/ 757237 h 1691662"/>
              <a:gd name="connsiteX124" fmla="*/ 759565 w 1214923"/>
              <a:gd name="connsiteY124" fmla="*/ 538162 h 1691662"/>
              <a:gd name="connsiteX125" fmla="*/ 851767 w 1214923"/>
              <a:gd name="connsiteY125" fmla="*/ 480536 h 1691662"/>
              <a:gd name="connsiteX126" fmla="*/ 759089 w 1214923"/>
              <a:gd name="connsiteY126" fmla="*/ 538067 h 1691662"/>
              <a:gd name="connsiteX127" fmla="*/ 759565 w 1214923"/>
              <a:gd name="connsiteY127" fmla="*/ 538162 h 1691662"/>
              <a:gd name="connsiteX128" fmla="*/ 868213 w 1214923"/>
              <a:gd name="connsiteY128" fmla="*/ 356761 h 1691662"/>
              <a:gd name="connsiteX129" fmla="*/ 812619 w 1214923"/>
              <a:gd name="connsiteY129" fmla="*/ 442055 h 1691662"/>
              <a:gd name="connsiteX130" fmla="*/ 868213 w 1214923"/>
              <a:gd name="connsiteY130" fmla="*/ 356761 h 1691662"/>
              <a:gd name="connsiteX131" fmla="*/ 681841 w 1214923"/>
              <a:gd name="connsiteY131" fmla="*/ 323088 h 1691662"/>
              <a:gd name="connsiteX132" fmla="*/ 758803 w 1214923"/>
              <a:gd name="connsiteY132" fmla="*/ 430816 h 1691662"/>
              <a:gd name="connsiteX133" fmla="*/ 643455 w 1214923"/>
              <a:gd name="connsiteY133" fmla="*/ 396145 h 1691662"/>
              <a:gd name="connsiteX134" fmla="*/ 639550 w 1214923"/>
              <a:gd name="connsiteY134" fmla="*/ 438436 h 1691662"/>
              <a:gd name="connsiteX135" fmla="*/ 682127 w 1214923"/>
              <a:gd name="connsiteY135" fmla="*/ 323088 h 1691662"/>
              <a:gd name="connsiteX136" fmla="*/ 681841 w 1214923"/>
              <a:gd name="connsiteY136" fmla="*/ 323088 h 1691662"/>
              <a:gd name="connsiteX137" fmla="*/ 395477 w 1214923"/>
              <a:gd name="connsiteY137" fmla="*/ 216638 h 1691662"/>
              <a:gd name="connsiteX138" fmla="*/ 432956 w 1214923"/>
              <a:gd name="connsiteY138" fmla="*/ 194566 h 1691662"/>
              <a:gd name="connsiteX139" fmla="*/ 564476 w 1214923"/>
              <a:gd name="connsiteY139" fmla="*/ 247666 h 1691662"/>
              <a:gd name="connsiteX140" fmla="*/ 558873 w 1214923"/>
              <a:gd name="connsiteY140" fmla="*/ 299942 h 1691662"/>
              <a:gd name="connsiteX141" fmla="*/ 395477 w 1214923"/>
              <a:gd name="connsiteY141" fmla="*/ 216638 h 1691662"/>
              <a:gd name="connsiteX142" fmla="*/ 470767 w 1214923"/>
              <a:gd name="connsiteY142" fmla="*/ 361188 h 1691662"/>
              <a:gd name="connsiteX143" fmla="*/ 566874 w 1214923"/>
              <a:gd name="connsiteY143" fmla="*/ 503396 h 1691662"/>
              <a:gd name="connsiteX144" fmla="*/ 470767 w 1214923"/>
              <a:gd name="connsiteY144" fmla="*/ 361188 h 1691662"/>
              <a:gd name="connsiteX145" fmla="*/ 632216 w 1214923"/>
              <a:gd name="connsiteY145" fmla="*/ 475419 h 1691662"/>
              <a:gd name="connsiteX146" fmla="*/ 759089 w 1214923"/>
              <a:gd name="connsiteY146" fmla="*/ 438055 h 1691662"/>
              <a:gd name="connsiteX147" fmla="*/ 640217 w 1214923"/>
              <a:gd name="connsiteY147" fmla="*/ 641593 h 1691662"/>
              <a:gd name="connsiteX148" fmla="*/ 622468 w 1214923"/>
              <a:gd name="connsiteY148" fmla="*/ 453581 h 1691662"/>
              <a:gd name="connsiteX149" fmla="*/ 632216 w 1214923"/>
              <a:gd name="connsiteY149" fmla="*/ 475419 h 1691662"/>
              <a:gd name="connsiteX150" fmla="*/ 686032 w 1214923"/>
              <a:gd name="connsiteY150" fmla="*/ 837819 h 1691662"/>
              <a:gd name="connsiteX151" fmla="*/ 628310 w 1214923"/>
              <a:gd name="connsiteY151" fmla="*/ 930116 h 1691662"/>
              <a:gd name="connsiteX152" fmla="*/ 686032 w 1214923"/>
              <a:gd name="connsiteY152" fmla="*/ 837914 h 1691662"/>
              <a:gd name="connsiteX153" fmla="*/ 686032 w 1214923"/>
              <a:gd name="connsiteY153" fmla="*/ 837819 h 1691662"/>
              <a:gd name="connsiteX154" fmla="*/ 743658 w 1214923"/>
              <a:gd name="connsiteY154" fmla="*/ 1291400 h 1691662"/>
              <a:gd name="connsiteX155" fmla="*/ 547634 w 1214923"/>
              <a:gd name="connsiteY155" fmla="*/ 1206818 h 1691662"/>
              <a:gd name="connsiteX156" fmla="*/ 573446 w 1214923"/>
              <a:gd name="connsiteY156" fmla="*/ 1222439 h 1691662"/>
              <a:gd name="connsiteX157" fmla="*/ 603450 w 1214923"/>
              <a:gd name="connsiteY157" fmla="*/ 1227487 h 1691662"/>
              <a:gd name="connsiteX158" fmla="*/ 743658 w 1214923"/>
              <a:gd name="connsiteY158" fmla="*/ 1291495 h 1691662"/>
              <a:gd name="connsiteX159" fmla="*/ 743658 w 1214923"/>
              <a:gd name="connsiteY159" fmla="*/ 1291400 h 1691662"/>
              <a:gd name="connsiteX160" fmla="*/ 556465 w 1214923"/>
              <a:gd name="connsiteY160" fmla="*/ 950327 h 1691662"/>
              <a:gd name="connsiteX161" fmla="*/ 689842 w 1214923"/>
              <a:gd name="connsiteY161" fmla="*/ 1122236 h 1691662"/>
              <a:gd name="connsiteX162" fmla="*/ 568651 w 1214923"/>
              <a:gd name="connsiteY162" fmla="*/ 984541 h 1691662"/>
              <a:gd name="connsiteX163" fmla="*/ 556465 w 1214923"/>
              <a:gd name="connsiteY163" fmla="*/ 950327 h 1691662"/>
              <a:gd name="connsiteX164" fmla="*/ 351609 w 1214923"/>
              <a:gd name="connsiteY164" fmla="*/ 1045464 h 1691662"/>
              <a:gd name="connsiteX165" fmla="*/ 382375 w 1214923"/>
              <a:gd name="connsiteY165" fmla="*/ 887825 h 1691662"/>
              <a:gd name="connsiteX166" fmla="*/ 351609 w 1214923"/>
              <a:gd name="connsiteY166" fmla="*/ 1045559 h 1691662"/>
              <a:gd name="connsiteX167" fmla="*/ 351609 w 1214923"/>
              <a:gd name="connsiteY167" fmla="*/ 1045464 h 1691662"/>
              <a:gd name="connsiteX168" fmla="*/ 420761 w 1214923"/>
              <a:gd name="connsiteY168" fmla="*/ 1054969 h 1691662"/>
              <a:gd name="connsiteX169" fmla="*/ 605260 w 1214923"/>
              <a:gd name="connsiteY169" fmla="*/ 1180338 h 1691662"/>
              <a:gd name="connsiteX170" fmla="*/ 420761 w 1214923"/>
              <a:gd name="connsiteY170" fmla="*/ 1054969 h 1691662"/>
              <a:gd name="connsiteX171" fmla="*/ 366944 w 1214923"/>
              <a:gd name="connsiteY171" fmla="*/ 1414272 h 1691662"/>
              <a:gd name="connsiteX172" fmla="*/ 597640 w 1214923"/>
              <a:gd name="connsiteY172" fmla="*/ 1460468 h 1691662"/>
              <a:gd name="connsiteX173" fmla="*/ 366944 w 1214923"/>
              <a:gd name="connsiteY173" fmla="*/ 1414463 h 1691662"/>
              <a:gd name="connsiteX174" fmla="*/ 366944 w 1214923"/>
              <a:gd name="connsiteY174" fmla="*/ 1414272 h 1691662"/>
              <a:gd name="connsiteX175" fmla="*/ 597035 w 1214923"/>
              <a:gd name="connsiteY175" fmla="*/ 1664464 h 1691662"/>
              <a:gd name="connsiteX176" fmla="*/ 471148 w 1214923"/>
              <a:gd name="connsiteY176" fmla="*/ 1649777 h 1691662"/>
              <a:gd name="connsiteX177" fmla="*/ 401901 w 1214923"/>
              <a:gd name="connsiteY177" fmla="*/ 1579817 h 1691662"/>
              <a:gd name="connsiteX178" fmla="*/ 582412 w 1214923"/>
              <a:gd name="connsiteY178" fmla="*/ 1645158 h 1691662"/>
              <a:gd name="connsiteX179" fmla="*/ 597035 w 1214923"/>
              <a:gd name="connsiteY179" fmla="*/ 1664464 h 1691662"/>
              <a:gd name="connsiteX180" fmla="*/ 616785 w 1214923"/>
              <a:gd name="connsiteY180" fmla="*/ 1564196 h 1691662"/>
              <a:gd name="connsiteX181" fmla="*/ 555349 w 1214923"/>
              <a:gd name="connsiteY181" fmla="*/ 1541145 h 1691662"/>
              <a:gd name="connsiteX182" fmla="*/ 638597 w 1214923"/>
              <a:gd name="connsiteY182" fmla="*/ 1493520 h 1691662"/>
              <a:gd name="connsiteX183" fmla="*/ 752034 w 1214923"/>
              <a:gd name="connsiteY183" fmla="*/ 1535463 h 1691662"/>
              <a:gd name="connsiteX184" fmla="*/ 616785 w 1214923"/>
              <a:gd name="connsiteY184" fmla="*/ 1564386 h 1691662"/>
              <a:gd name="connsiteX185" fmla="*/ 616785 w 1214923"/>
              <a:gd name="connsiteY185" fmla="*/ 1564196 h 1691662"/>
              <a:gd name="connsiteX186" fmla="*/ 811979 w 1214923"/>
              <a:gd name="connsiteY186" fmla="*/ 1595484 h 1691662"/>
              <a:gd name="connsiteX187" fmla="*/ 812771 w 1214923"/>
              <a:gd name="connsiteY187" fmla="*/ 1652594 h 1691662"/>
              <a:gd name="connsiteX188" fmla="*/ 704225 w 1214923"/>
              <a:gd name="connsiteY188" fmla="*/ 1665256 h 1691662"/>
              <a:gd name="connsiteX189" fmla="*/ 651942 w 1214923"/>
              <a:gd name="connsiteY189" fmla="*/ 1653111 h 1691662"/>
              <a:gd name="connsiteX190" fmla="*/ 811979 w 1214923"/>
              <a:gd name="connsiteY190" fmla="*/ 1595484 h 1691662"/>
              <a:gd name="connsiteX191" fmla="*/ 857863 w 1214923"/>
              <a:gd name="connsiteY191" fmla="*/ 1591056 h 1691662"/>
              <a:gd name="connsiteX192" fmla="*/ 838813 w 1214923"/>
              <a:gd name="connsiteY192" fmla="*/ 1568958 h 1691662"/>
              <a:gd name="connsiteX193" fmla="*/ 836146 w 1214923"/>
              <a:gd name="connsiteY193" fmla="*/ 1564291 h 1691662"/>
              <a:gd name="connsiteX194" fmla="*/ 955179 w 1214923"/>
              <a:gd name="connsiteY194" fmla="*/ 1500720 h 1691662"/>
              <a:gd name="connsiteX195" fmla="*/ 1066493 w 1214923"/>
              <a:gd name="connsiteY195" fmla="*/ 1492065 h 1691662"/>
              <a:gd name="connsiteX196" fmla="*/ 857863 w 1214923"/>
              <a:gd name="connsiteY196" fmla="*/ 1591247 h 1691662"/>
              <a:gd name="connsiteX197" fmla="*/ 857863 w 1214923"/>
              <a:gd name="connsiteY197" fmla="*/ 1591056 h 1691662"/>
              <a:gd name="connsiteX198" fmla="*/ 1054979 w 1214923"/>
              <a:gd name="connsiteY198" fmla="*/ 1445037 h 1691662"/>
              <a:gd name="connsiteX199" fmla="*/ 916632 w 1214923"/>
              <a:gd name="connsiteY199" fmla="*/ 1468184 h 1691662"/>
              <a:gd name="connsiteX200" fmla="*/ 1028170 w 1214923"/>
              <a:gd name="connsiteY200" fmla="*/ 1445228 h 1691662"/>
              <a:gd name="connsiteX201" fmla="*/ 1054979 w 1214923"/>
              <a:gd name="connsiteY201" fmla="*/ 1445037 h 1691662"/>
              <a:gd name="connsiteX202" fmla="*/ 862816 w 1214923"/>
              <a:gd name="connsiteY202" fmla="*/ 1410462 h 1691662"/>
              <a:gd name="connsiteX203" fmla="*/ 647551 w 1214923"/>
              <a:gd name="connsiteY203" fmla="*/ 1448562 h 1691662"/>
              <a:gd name="connsiteX204" fmla="*/ 862816 w 1214923"/>
              <a:gd name="connsiteY204" fmla="*/ 1410653 h 1691662"/>
              <a:gd name="connsiteX205" fmla="*/ 862816 w 1214923"/>
              <a:gd name="connsiteY205" fmla="*/ 1410462 h 1691662"/>
              <a:gd name="connsiteX206" fmla="*/ 689842 w 1214923"/>
              <a:gd name="connsiteY206" fmla="*/ 1391412 h 1691662"/>
              <a:gd name="connsiteX207" fmla="*/ 924347 w 1214923"/>
              <a:gd name="connsiteY207" fmla="*/ 1306830 h 1691662"/>
              <a:gd name="connsiteX208" fmla="*/ 689842 w 1214923"/>
              <a:gd name="connsiteY208" fmla="*/ 1391412 h 1691662"/>
              <a:gd name="connsiteX209" fmla="*/ 1162663 w 1214923"/>
              <a:gd name="connsiteY209" fmla="*/ 1057085 h 1691662"/>
              <a:gd name="connsiteX210" fmla="*/ 1148756 w 1214923"/>
              <a:gd name="connsiteY210" fmla="*/ 1134428 h 1691662"/>
              <a:gd name="connsiteX211" fmla="*/ 1066841 w 1214923"/>
              <a:gd name="connsiteY211" fmla="*/ 1139762 h 1691662"/>
              <a:gd name="connsiteX212" fmla="*/ 1035790 w 1214923"/>
              <a:gd name="connsiteY212" fmla="*/ 1087755 h 1691662"/>
              <a:gd name="connsiteX213" fmla="*/ 1162663 w 1214923"/>
              <a:gd name="connsiteY213" fmla="*/ 1057085 h 1691662"/>
              <a:gd name="connsiteX214" fmla="*/ 987913 w 1214923"/>
              <a:gd name="connsiteY214" fmla="*/ 1181170 h 1691662"/>
              <a:gd name="connsiteX215" fmla="*/ 958923 w 1214923"/>
              <a:gd name="connsiteY215" fmla="*/ 1264444 h 1691662"/>
              <a:gd name="connsiteX216" fmla="*/ 905107 w 1214923"/>
              <a:gd name="connsiteY216" fmla="*/ 1118330 h 1691662"/>
              <a:gd name="connsiteX217" fmla="*/ 987913 w 1214923"/>
              <a:gd name="connsiteY217" fmla="*/ 1181170 h 1691662"/>
              <a:gd name="connsiteX0" fmla="*/ 1193429 w 1214923"/>
              <a:gd name="connsiteY0" fmla="*/ 899446 h 1691662"/>
              <a:gd name="connsiteX1" fmla="*/ 1157319 w 1214923"/>
              <a:gd name="connsiteY1" fmla="*/ 831924 h 1691662"/>
              <a:gd name="connsiteX2" fmla="*/ 1019985 w 1214923"/>
              <a:gd name="connsiteY2" fmla="*/ 885740 h 1691662"/>
              <a:gd name="connsiteX3" fmla="*/ 963019 w 1214923"/>
              <a:gd name="connsiteY3" fmla="*/ 860965 h 1691662"/>
              <a:gd name="connsiteX4" fmla="*/ 1035980 w 1214923"/>
              <a:gd name="connsiteY4" fmla="*/ 795623 h 1691662"/>
              <a:gd name="connsiteX5" fmla="*/ 893772 w 1214923"/>
              <a:gd name="connsiteY5" fmla="*/ 930212 h 1691662"/>
              <a:gd name="connsiteX6" fmla="*/ 951398 w 1214923"/>
              <a:gd name="connsiteY6" fmla="*/ 937927 h 1691662"/>
              <a:gd name="connsiteX7" fmla="*/ 862911 w 1214923"/>
              <a:gd name="connsiteY7" fmla="*/ 964787 h 1691662"/>
              <a:gd name="connsiteX8" fmla="*/ 813000 w 1214923"/>
              <a:gd name="connsiteY8" fmla="*/ 991648 h 1691662"/>
              <a:gd name="connsiteX9" fmla="*/ 905202 w 1214923"/>
              <a:gd name="connsiteY9" fmla="*/ 872585 h 1691662"/>
              <a:gd name="connsiteX10" fmla="*/ 1062841 w 1214923"/>
              <a:gd name="connsiteY10" fmla="*/ 784098 h 1691662"/>
              <a:gd name="connsiteX11" fmla="*/ 1113873 w 1214923"/>
              <a:gd name="connsiteY11" fmla="*/ 670346 h 1691662"/>
              <a:gd name="connsiteX12" fmla="*/ 1028265 w 1214923"/>
              <a:gd name="connsiteY12" fmla="*/ 722567 h 1691662"/>
              <a:gd name="connsiteX13" fmla="*/ 1003881 w 1214923"/>
              <a:gd name="connsiteY13" fmla="*/ 692468 h 1691662"/>
              <a:gd name="connsiteX14" fmla="*/ 1005881 w 1214923"/>
              <a:gd name="connsiteY14" fmla="*/ 661511 h 1691662"/>
              <a:gd name="connsiteX15" fmla="*/ 1065794 w 1214923"/>
              <a:gd name="connsiteY15" fmla="*/ 651415 h 1691662"/>
              <a:gd name="connsiteX16" fmla="*/ 1087938 w 1214923"/>
              <a:gd name="connsiteY16" fmla="*/ 638205 h 1691662"/>
              <a:gd name="connsiteX17" fmla="*/ 739848 w 1214923"/>
              <a:gd name="connsiteY17" fmla="*/ 595694 h 1691662"/>
              <a:gd name="connsiteX18" fmla="*/ 716893 w 1214923"/>
              <a:gd name="connsiteY18" fmla="*/ 318992 h 1691662"/>
              <a:gd name="connsiteX19" fmla="*/ 920537 w 1214923"/>
              <a:gd name="connsiteY19" fmla="*/ 246031 h 1691662"/>
              <a:gd name="connsiteX20" fmla="*/ 682412 w 1214923"/>
              <a:gd name="connsiteY20" fmla="*/ 238316 h 1691662"/>
              <a:gd name="connsiteX21" fmla="*/ 928538 w 1214923"/>
              <a:gd name="connsiteY21" fmla="*/ 226790 h 1691662"/>
              <a:gd name="connsiteX22" fmla="*/ 720893 w 1214923"/>
              <a:gd name="connsiteY22" fmla="*/ 196025 h 1691662"/>
              <a:gd name="connsiteX23" fmla="*/ 736229 w 1214923"/>
              <a:gd name="connsiteY23" fmla="*/ 49911 h 1691662"/>
              <a:gd name="connsiteX24" fmla="*/ 663267 w 1214923"/>
              <a:gd name="connsiteY24" fmla="*/ 0 h 1691662"/>
              <a:gd name="connsiteX25" fmla="*/ 625167 w 1214923"/>
              <a:gd name="connsiteY25" fmla="*/ 103727 h 1691662"/>
              <a:gd name="connsiteX26" fmla="*/ 625167 w 1214923"/>
              <a:gd name="connsiteY26" fmla="*/ 288322 h 1691662"/>
              <a:gd name="connsiteX27" fmla="*/ 336845 w 1214923"/>
              <a:gd name="connsiteY27" fmla="*/ 261366 h 1691662"/>
              <a:gd name="connsiteX28" fmla="*/ 367611 w 1214923"/>
              <a:gd name="connsiteY28" fmla="*/ 307467 h 1691662"/>
              <a:gd name="connsiteX29" fmla="*/ 579066 w 1214923"/>
              <a:gd name="connsiteY29" fmla="*/ 615029 h 1691662"/>
              <a:gd name="connsiteX30" fmla="*/ 263884 w 1214923"/>
              <a:gd name="connsiteY30" fmla="*/ 496585 h 1691662"/>
              <a:gd name="connsiteX31" fmla="*/ 233118 w 1214923"/>
              <a:gd name="connsiteY31" fmla="*/ 714947 h 1691662"/>
              <a:gd name="connsiteX32" fmla="*/ 532965 w 1214923"/>
              <a:gd name="connsiteY32" fmla="*/ 807149 h 1691662"/>
              <a:gd name="connsiteX33" fmla="*/ 502390 w 1214923"/>
              <a:gd name="connsiteY33" fmla="*/ 816184 h 1691662"/>
              <a:gd name="connsiteX34" fmla="*/ 464290 w 1214923"/>
              <a:gd name="connsiteY34" fmla="*/ 772763 h 1691662"/>
              <a:gd name="connsiteX35" fmla="*/ 375231 w 1214923"/>
              <a:gd name="connsiteY35" fmla="*/ 788670 h 1691662"/>
              <a:gd name="connsiteX36" fmla="*/ 418189 w 1214923"/>
              <a:gd name="connsiteY36" fmla="*/ 826770 h 1691662"/>
              <a:gd name="connsiteX37" fmla="*/ 333607 w 1214923"/>
              <a:gd name="connsiteY37" fmla="*/ 826770 h 1691662"/>
              <a:gd name="connsiteX38" fmla="*/ 276457 w 1214923"/>
              <a:gd name="connsiteY38" fmla="*/ 857536 h 1691662"/>
              <a:gd name="connsiteX39" fmla="*/ 288458 w 1214923"/>
              <a:gd name="connsiteY39" fmla="*/ 766001 h 1691662"/>
              <a:gd name="connsiteX40" fmla="*/ 138059 w 1214923"/>
              <a:gd name="connsiteY40" fmla="*/ 911352 h 1691662"/>
              <a:gd name="connsiteX41" fmla="*/ 237976 w 1214923"/>
              <a:gd name="connsiteY41" fmla="*/ 961358 h 1691662"/>
              <a:gd name="connsiteX42" fmla="*/ 75102 w 1214923"/>
              <a:gd name="connsiteY42" fmla="*/ 1025783 h 1691662"/>
              <a:gd name="connsiteX43" fmla="*/ 80432 w 1214923"/>
              <a:gd name="connsiteY43" fmla="*/ 915162 h 1691662"/>
              <a:gd name="connsiteX44" fmla="*/ 91958 w 1214923"/>
              <a:gd name="connsiteY44" fmla="*/ 1107377 h 1691662"/>
              <a:gd name="connsiteX45" fmla="*/ 214925 w 1214923"/>
              <a:gd name="connsiteY45" fmla="*/ 1157383 h 1691662"/>
              <a:gd name="connsiteX46" fmla="*/ 322463 w 1214923"/>
              <a:gd name="connsiteY46" fmla="*/ 1228161 h 1691662"/>
              <a:gd name="connsiteX47" fmla="*/ 235145 w 1214923"/>
              <a:gd name="connsiteY47" fmla="*/ 1221759 h 1691662"/>
              <a:gd name="connsiteX48" fmla="*/ 267875 w 1214923"/>
              <a:gd name="connsiteY48" fmla="*/ 1263023 h 1691662"/>
              <a:gd name="connsiteX49" fmla="*/ 395615 w 1214923"/>
              <a:gd name="connsiteY49" fmla="*/ 1319117 h 1691662"/>
              <a:gd name="connsiteX50" fmla="*/ 322827 w 1214923"/>
              <a:gd name="connsiteY50" fmla="*/ 1338837 h 1691662"/>
              <a:gd name="connsiteX51" fmla="*/ 247492 w 1214923"/>
              <a:gd name="connsiteY51" fmla="*/ 1296725 h 1691662"/>
              <a:gd name="connsiteX52" fmla="*/ 229880 w 1214923"/>
              <a:gd name="connsiteY52" fmla="*/ 1312259 h 1691662"/>
              <a:gd name="connsiteX53" fmla="*/ 146155 w 1214923"/>
              <a:gd name="connsiteY53" fmla="*/ 1230344 h 1691662"/>
              <a:gd name="connsiteX54" fmla="*/ 115389 w 1214923"/>
              <a:gd name="connsiteY54" fmla="*/ 1430369 h 1691662"/>
              <a:gd name="connsiteX55" fmla="*/ 349799 w 1214923"/>
              <a:gd name="connsiteY55" fmla="*/ 1480280 h 1691662"/>
              <a:gd name="connsiteX56" fmla="*/ 299507 w 1214923"/>
              <a:gd name="connsiteY56" fmla="*/ 1464659 h 1691662"/>
              <a:gd name="connsiteX57" fmla="*/ 318374 w 1214923"/>
              <a:gd name="connsiteY57" fmla="*/ 1496562 h 1691662"/>
              <a:gd name="connsiteX58" fmla="*/ 388280 w 1214923"/>
              <a:gd name="connsiteY58" fmla="*/ 1545717 h 1691662"/>
              <a:gd name="connsiteX59" fmla="*/ 348847 w 1214923"/>
              <a:gd name="connsiteY59" fmla="*/ 1542479 h 1691662"/>
              <a:gd name="connsiteX60" fmla="*/ 255883 w 1214923"/>
              <a:gd name="connsiteY60" fmla="*/ 1502664 h 1691662"/>
              <a:gd name="connsiteX61" fmla="*/ 255883 w 1214923"/>
              <a:gd name="connsiteY61" fmla="*/ 1502664 h 1691662"/>
              <a:gd name="connsiteX62" fmla="*/ 239976 w 1214923"/>
              <a:gd name="connsiteY62" fmla="*/ 1484281 h 1691662"/>
              <a:gd name="connsiteX63" fmla="*/ 203495 w 1214923"/>
              <a:gd name="connsiteY63" fmla="*/ 1484281 h 1691662"/>
              <a:gd name="connsiteX64" fmla="*/ 187303 w 1214923"/>
              <a:gd name="connsiteY64" fmla="*/ 1499140 h 1691662"/>
              <a:gd name="connsiteX65" fmla="*/ 490673 w 1214923"/>
              <a:gd name="connsiteY65" fmla="*/ 1673352 h 1691662"/>
              <a:gd name="connsiteX66" fmla="*/ 767123 w 1214923"/>
              <a:gd name="connsiteY66" fmla="*/ 1677527 h 1691662"/>
              <a:gd name="connsiteX67" fmla="*/ 967500 w 1214923"/>
              <a:gd name="connsiteY67" fmla="*/ 1594485 h 1691662"/>
              <a:gd name="connsiteX68" fmla="*/ 1152566 w 1214923"/>
              <a:gd name="connsiteY68" fmla="*/ 1394460 h 1691662"/>
              <a:gd name="connsiteX69" fmla="*/ 918822 w 1214923"/>
              <a:gd name="connsiteY69" fmla="*/ 1363507 h 1691662"/>
              <a:gd name="connsiteX70" fmla="*/ 802904 w 1214923"/>
              <a:gd name="connsiteY70" fmla="*/ 1350454 h 1691662"/>
              <a:gd name="connsiteX71" fmla="*/ 841956 w 1214923"/>
              <a:gd name="connsiteY71" fmla="*/ 1326547 h 1691662"/>
              <a:gd name="connsiteX72" fmla="*/ 1018286 w 1214923"/>
              <a:gd name="connsiteY72" fmla="*/ 1315425 h 1691662"/>
              <a:gd name="connsiteX73" fmla="*/ 980354 w 1214923"/>
              <a:gd name="connsiteY73" fmla="*/ 1268921 h 1691662"/>
              <a:gd name="connsiteX74" fmla="*/ 1091488 w 1214923"/>
              <a:gd name="connsiteY74" fmla="*/ 1221043 h 1691662"/>
              <a:gd name="connsiteX75" fmla="*/ 896580 w 1214923"/>
              <a:gd name="connsiteY75" fmla="*/ 1032638 h 1691662"/>
              <a:gd name="connsiteX76" fmla="*/ 1193429 w 1214923"/>
              <a:gd name="connsiteY76" fmla="*/ 899446 h 1691662"/>
              <a:gd name="connsiteX77" fmla="*/ 759089 w 1214923"/>
              <a:gd name="connsiteY77" fmla="*/ 61246 h 1691662"/>
              <a:gd name="connsiteX78" fmla="*/ 720989 w 1214923"/>
              <a:gd name="connsiteY78" fmla="*/ 145828 h 1691662"/>
              <a:gd name="connsiteX79" fmla="*/ 759089 w 1214923"/>
              <a:gd name="connsiteY79" fmla="*/ 61436 h 1691662"/>
              <a:gd name="connsiteX80" fmla="*/ 759089 w 1214923"/>
              <a:gd name="connsiteY80" fmla="*/ 61246 h 1691662"/>
              <a:gd name="connsiteX81" fmla="*/ 363611 w 1214923"/>
              <a:gd name="connsiteY81" fmla="*/ 545783 h 1691662"/>
              <a:gd name="connsiteX82" fmla="*/ 348275 w 1214923"/>
              <a:gd name="connsiteY82" fmla="*/ 553498 h 1691662"/>
              <a:gd name="connsiteX83" fmla="*/ 363611 w 1214923"/>
              <a:gd name="connsiteY83" fmla="*/ 545783 h 1691662"/>
              <a:gd name="connsiteX84" fmla="*/ 232451 w 1214923"/>
              <a:gd name="connsiteY84" fmla="*/ 523113 h 1691662"/>
              <a:gd name="connsiteX85" fmla="*/ 254694 w 1214923"/>
              <a:gd name="connsiteY85" fmla="*/ 664096 h 1691662"/>
              <a:gd name="connsiteX86" fmla="*/ 232451 w 1214923"/>
              <a:gd name="connsiteY86" fmla="*/ 523113 h 1691662"/>
              <a:gd name="connsiteX87" fmla="*/ 340084 w 1214923"/>
              <a:gd name="connsiteY87" fmla="*/ 692277 h 1691662"/>
              <a:gd name="connsiteX88" fmla="*/ 470767 w 1214923"/>
              <a:gd name="connsiteY88" fmla="*/ 684562 h 1691662"/>
              <a:gd name="connsiteX89" fmla="*/ 340084 w 1214923"/>
              <a:gd name="connsiteY89" fmla="*/ 691896 h 1691662"/>
              <a:gd name="connsiteX90" fmla="*/ 340084 w 1214923"/>
              <a:gd name="connsiteY90" fmla="*/ 692277 h 1691662"/>
              <a:gd name="connsiteX91" fmla="*/ 382375 w 1214923"/>
              <a:gd name="connsiteY91" fmla="*/ 615410 h 1691662"/>
              <a:gd name="connsiteX92" fmla="*/ 516868 w 1214923"/>
              <a:gd name="connsiteY92" fmla="*/ 688372 h 1691662"/>
              <a:gd name="connsiteX93" fmla="*/ 382661 w 1214923"/>
              <a:gd name="connsiteY93" fmla="*/ 615029 h 1691662"/>
              <a:gd name="connsiteX94" fmla="*/ 382375 w 1214923"/>
              <a:gd name="connsiteY94" fmla="*/ 615410 h 1691662"/>
              <a:gd name="connsiteX95" fmla="*/ 201400 w 1214923"/>
              <a:gd name="connsiteY95" fmla="*/ 907542 h 1691662"/>
              <a:gd name="connsiteX96" fmla="*/ 163300 w 1214923"/>
              <a:gd name="connsiteY96" fmla="*/ 838295 h 1691662"/>
              <a:gd name="connsiteX97" fmla="*/ 201686 w 1214923"/>
              <a:gd name="connsiteY97" fmla="*/ 907161 h 1691662"/>
              <a:gd name="connsiteX98" fmla="*/ 201400 w 1214923"/>
              <a:gd name="connsiteY98" fmla="*/ 907542 h 1691662"/>
              <a:gd name="connsiteX99" fmla="*/ 97811 w 1214923"/>
              <a:gd name="connsiteY99" fmla="*/ 1285557 h 1691662"/>
              <a:gd name="connsiteX100" fmla="*/ 123279 w 1214923"/>
              <a:gd name="connsiteY100" fmla="*/ 1264178 h 1691662"/>
              <a:gd name="connsiteX101" fmla="*/ 231975 w 1214923"/>
              <a:gd name="connsiteY101" fmla="*/ 1341501 h 1691662"/>
              <a:gd name="connsiteX102" fmla="*/ 97811 w 1214923"/>
              <a:gd name="connsiteY102" fmla="*/ 1285557 h 1691662"/>
              <a:gd name="connsiteX103" fmla="*/ 232928 w 1214923"/>
              <a:gd name="connsiteY103" fmla="*/ 1376077 h 1691662"/>
              <a:gd name="connsiteX104" fmla="*/ 279029 w 1214923"/>
              <a:gd name="connsiteY104" fmla="*/ 1379887 h 1691662"/>
              <a:gd name="connsiteX105" fmla="*/ 232451 w 1214923"/>
              <a:gd name="connsiteY105" fmla="*/ 1376077 h 1691662"/>
              <a:gd name="connsiteX106" fmla="*/ 232928 w 1214923"/>
              <a:gd name="connsiteY106" fmla="*/ 1376077 h 1691662"/>
              <a:gd name="connsiteX107" fmla="*/ 856244 w 1214923"/>
              <a:gd name="connsiteY107" fmla="*/ 715613 h 1691662"/>
              <a:gd name="connsiteX108" fmla="*/ 817635 w 1214923"/>
              <a:gd name="connsiteY108" fmla="*/ 708913 h 1691662"/>
              <a:gd name="connsiteX109" fmla="*/ 721084 w 1214923"/>
              <a:gd name="connsiteY109" fmla="*/ 657225 h 1691662"/>
              <a:gd name="connsiteX110" fmla="*/ 855767 w 1214923"/>
              <a:gd name="connsiteY110" fmla="*/ 715613 h 1691662"/>
              <a:gd name="connsiteX111" fmla="*/ 856244 w 1214923"/>
              <a:gd name="connsiteY111" fmla="*/ 715613 h 1691662"/>
              <a:gd name="connsiteX112" fmla="*/ 663458 w 1214923"/>
              <a:gd name="connsiteY112" fmla="*/ 722662 h 1691662"/>
              <a:gd name="connsiteX113" fmla="*/ 644408 w 1214923"/>
              <a:gd name="connsiteY113" fmla="*/ 807149 h 1691662"/>
              <a:gd name="connsiteX114" fmla="*/ 662981 w 1214923"/>
              <a:gd name="connsiteY114" fmla="*/ 723138 h 1691662"/>
              <a:gd name="connsiteX115" fmla="*/ 663458 w 1214923"/>
              <a:gd name="connsiteY115" fmla="*/ 722662 h 1691662"/>
              <a:gd name="connsiteX116" fmla="*/ 628882 w 1214923"/>
              <a:gd name="connsiteY116" fmla="*/ 753332 h 1691662"/>
              <a:gd name="connsiteX117" fmla="*/ 655742 w 1214923"/>
              <a:gd name="connsiteY117" fmla="*/ 726472 h 1691662"/>
              <a:gd name="connsiteX118" fmla="*/ 628406 w 1214923"/>
              <a:gd name="connsiteY118" fmla="*/ 753332 h 1691662"/>
              <a:gd name="connsiteX119" fmla="*/ 628882 w 1214923"/>
              <a:gd name="connsiteY119" fmla="*/ 753332 h 1691662"/>
              <a:gd name="connsiteX120" fmla="*/ 771090 w 1214923"/>
              <a:gd name="connsiteY120" fmla="*/ 757237 h 1691662"/>
              <a:gd name="connsiteX121" fmla="*/ 690318 w 1214923"/>
              <a:gd name="connsiteY121" fmla="*/ 822579 h 1691662"/>
              <a:gd name="connsiteX122" fmla="*/ 770614 w 1214923"/>
              <a:gd name="connsiteY122" fmla="*/ 757237 h 1691662"/>
              <a:gd name="connsiteX123" fmla="*/ 771090 w 1214923"/>
              <a:gd name="connsiteY123" fmla="*/ 757237 h 1691662"/>
              <a:gd name="connsiteX124" fmla="*/ 759565 w 1214923"/>
              <a:gd name="connsiteY124" fmla="*/ 538162 h 1691662"/>
              <a:gd name="connsiteX125" fmla="*/ 851767 w 1214923"/>
              <a:gd name="connsiteY125" fmla="*/ 480536 h 1691662"/>
              <a:gd name="connsiteX126" fmla="*/ 759089 w 1214923"/>
              <a:gd name="connsiteY126" fmla="*/ 538067 h 1691662"/>
              <a:gd name="connsiteX127" fmla="*/ 759565 w 1214923"/>
              <a:gd name="connsiteY127" fmla="*/ 538162 h 1691662"/>
              <a:gd name="connsiteX128" fmla="*/ 868213 w 1214923"/>
              <a:gd name="connsiteY128" fmla="*/ 356761 h 1691662"/>
              <a:gd name="connsiteX129" fmla="*/ 812619 w 1214923"/>
              <a:gd name="connsiteY129" fmla="*/ 442055 h 1691662"/>
              <a:gd name="connsiteX130" fmla="*/ 868213 w 1214923"/>
              <a:gd name="connsiteY130" fmla="*/ 356761 h 1691662"/>
              <a:gd name="connsiteX131" fmla="*/ 681841 w 1214923"/>
              <a:gd name="connsiteY131" fmla="*/ 323088 h 1691662"/>
              <a:gd name="connsiteX132" fmla="*/ 758803 w 1214923"/>
              <a:gd name="connsiteY132" fmla="*/ 430816 h 1691662"/>
              <a:gd name="connsiteX133" fmla="*/ 643455 w 1214923"/>
              <a:gd name="connsiteY133" fmla="*/ 396145 h 1691662"/>
              <a:gd name="connsiteX134" fmla="*/ 639550 w 1214923"/>
              <a:gd name="connsiteY134" fmla="*/ 438436 h 1691662"/>
              <a:gd name="connsiteX135" fmla="*/ 682127 w 1214923"/>
              <a:gd name="connsiteY135" fmla="*/ 323088 h 1691662"/>
              <a:gd name="connsiteX136" fmla="*/ 681841 w 1214923"/>
              <a:gd name="connsiteY136" fmla="*/ 323088 h 1691662"/>
              <a:gd name="connsiteX137" fmla="*/ 395477 w 1214923"/>
              <a:gd name="connsiteY137" fmla="*/ 216638 h 1691662"/>
              <a:gd name="connsiteX138" fmla="*/ 432956 w 1214923"/>
              <a:gd name="connsiteY138" fmla="*/ 194566 h 1691662"/>
              <a:gd name="connsiteX139" fmla="*/ 564476 w 1214923"/>
              <a:gd name="connsiteY139" fmla="*/ 247666 h 1691662"/>
              <a:gd name="connsiteX140" fmla="*/ 558873 w 1214923"/>
              <a:gd name="connsiteY140" fmla="*/ 299942 h 1691662"/>
              <a:gd name="connsiteX141" fmla="*/ 395477 w 1214923"/>
              <a:gd name="connsiteY141" fmla="*/ 216638 h 1691662"/>
              <a:gd name="connsiteX142" fmla="*/ 470767 w 1214923"/>
              <a:gd name="connsiteY142" fmla="*/ 361188 h 1691662"/>
              <a:gd name="connsiteX143" fmla="*/ 566874 w 1214923"/>
              <a:gd name="connsiteY143" fmla="*/ 503396 h 1691662"/>
              <a:gd name="connsiteX144" fmla="*/ 470767 w 1214923"/>
              <a:gd name="connsiteY144" fmla="*/ 361188 h 1691662"/>
              <a:gd name="connsiteX145" fmla="*/ 632216 w 1214923"/>
              <a:gd name="connsiteY145" fmla="*/ 475419 h 1691662"/>
              <a:gd name="connsiteX146" fmla="*/ 759089 w 1214923"/>
              <a:gd name="connsiteY146" fmla="*/ 438055 h 1691662"/>
              <a:gd name="connsiteX147" fmla="*/ 640217 w 1214923"/>
              <a:gd name="connsiteY147" fmla="*/ 641593 h 1691662"/>
              <a:gd name="connsiteX148" fmla="*/ 622468 w 1214923"/>
              <a:gd name="connsiteY148" fmla="*/ 453581 h 1691662"/>
              <a:gd name="connsiteX149" fmla="*/ 632216 w 1214923"/>
              <a:gd name="connsiteY149" fmla="*/ 475419 h 1691662"/>
              <a:gd name="connsiteX150" fmla="*/ 686032 w 1214923"/>
              <a:gd name="connsiteY150" fmla="*/ 837819 h 1691662"/>
              <a:gd name="connsiteX151" fmla="*/ 628310 w 1214923"/>
              <a:gd name="connsiteY151" fmla="*/ 930116 h 1691662"/>
              <a:gd name="connsiteX152" fmla="*/ 686032 w 1214923"/>
              <a:gd name="connsiteY152" fmla="*/ 837914 h 1691662"/>
              <a:gd name="connsiteX153" fmla="*/ 686032 w 1214923"/>
              <a:gd name="connsiteY153" fmla="*/ 837819 h 1691662"/>
              <a:gd name="connsiteX154" fmla="*/ 743658 w 1214923"/>
              <a:gd name="connsiteY154" fmla="*/ 1291400 h 1691662"/>
              <a:gd name="connsiteX155" fmla="*/ 547634 w 1214923"/>
              <a:gd name="connsiteY155" fmla="*/ 1206818 h 1691662"/>
              <a:gd name="connsiteX156" fmla="*/ 573446 w 1214923"/>
              <a:gd name="connsiteY156" fmla="*/ 1222439 h 1691662"/>
              <a:gd name="connsiteX157" fmla="*/ 603450 w 1214923"/>
              <a:gd name="connsiteY157" fmla="*/ 1227487 h 1691662"/>
              <a:gd name="connsiteX158" fmla="*/ 743658 w 1214923"/>
              <a:gd name="connsiteY158" fmla="*/ 1291495 h 1691662"/>
              <a:gd name="connsiteX159" fmla="*/ 743658 w 1214923"/>
              <a:gd name="connsiteY159" fmla="*/ 1291400 h 1691662"/>
              <a:gd name="connsiteX160" fmla="*/ 556465 w 1214923"/>
              <a:gd name="connsiteY160" fmla="*/ 950327 h 1691662"/>
              <a:gd name="connsiteX161" fmla="*/ 689842 w 1214923"/>
              <a:gd name="connsiteY161" fmla="*/ 1122236 h 1691662"/>
              <a:gd name="connsiteX162" fmla="*/ 568651 w 1214923"/>
              <a:gd name="connsiteY162" fmla="*/ 984541 h 1691662"/>
              <a:gd name="connsiteX163" fmla="*/ 556465 w 1214923"/>
              <a:gd name="connsiteY163" fmla="*/ 950327 h 1691662"/>
              <a:gd name="connsiteX164" fmla="*/ 351609 w 1214923"/>
              <a:gd name="connsiteY164" fmla="*/ 1045464 h 1691662"/>
              <a:gd name="connsiteX165" fmla="*/ 382375 w 1214923"/>
              <a:gd name="connsiteY165" fmla="*/ 887825 h 1691662"/>
              <a:gd name="connsiteX166" fmla="*/ 351609 w 1214923"/>
              <a:gd name="connsiteY166" fmla="*/ 1045559 h 1691662"/>
              <a:gd name="connsiteX167" fmla="*/ 351609 w 1214923"/>
              <a:gd name="connsiteY167" fmla="*/ 1045464 h 1691662"/>
              <a:gd name="connsiteX168" fmla="*/ 420761 w 1214923"/>
              <a:gd name="connsiteY168" fmla="*/ 1054969 h 1691662"/>
              <a:gd name="connsiteX169" fmla="*/ 605260 w 1214923"/>
              <a:gd name="connsiteY169" fmla="*/ 1180338 h 1691662"/>
              <a:gd name="connsiteX170" fmla="*/ 420761 w 1214923"/>
              <a:gd name="connsiteY170" fmla="*/ 1054969 h 1691662"/>
              <a:gd name="connsiteX171" fmla="*/ 366944 w 1214923"/>
              <a:gd name="connsiteY171" fmla="*/ 1414272 h 1691662"/>
              <a:gd name="connsiteX172" fmla="*/ 597640 w 1214923"/>
              <a:gd name="connsiteY172" fmla="*/ 1460468 h 1691662"/>
              <a:gd name="connsiteX173" fmla="*/ 366944 w 1214923"/>
              <a:gd name="connsiteY173" fmla="*/ 1414463 h 1691662"/>
              <a:gd name="connsiteX174" fmla="*/ 366944 w 1214923"/>
              <a:gd name="connsiteY174" fmla="*/ 1414272 h 1691662"/>
              <a:gd name="connsiteX175" fmla="*/ 597035 w 1214923"/>
              <a:gd name="connsiteY175" fmla="*/ 1664464 h 1691662"/>
              <a:gd name="connsiteX176" fmla="*/ 471148 w 1214923"/>
              <a:gd name="connsiteY176" fmla="*/ 1649777 h 1691662"/>
              <a:gd name="connsiteX177" fmla="*/ 401901 w 1214923"/>
              <a:gd name="connsiteY177" fmla="*/ 1579817 h 1691662"/>
              <a:gd name="connsiteX178" fmla="*/ 582412 w 1214923"/>
              <a:gd name="connsiteY178" fmla="*/ 1645158 h 1691662"/>
              <a:gd name="connsiteX179" fmla="*/ 597035 w 1214923"/>
              <a:gd name="connsiteY179" fmla="*/ 1664464 h 1691662"/>
              <a:gd name="connsiteX180" fmla="*/ 616785 w 1214923"/>
              <a:gd name="connsiteY180" fmla="*/ 1564196 h 1691662"/>
              <a:gd name="connsiteX181" fmla="*/ 555349 w 1214923"/>
              <a:gd name="connsiteY181" fmla="*/ 1541145 h 1691662"/>
              <a:gd name="connsiteX182" fmla="*/ 638597 w 1214923"/>
              <a:gd name="connsiteY182" fmla="*/ 1493520 h 1691662"/>
              <a:gd name="connsiteX183" fmla="*/ 752034 w 1214923"/>
              <a:gd name="connsiteY183" fmla="*/ 1535463 h 1691662"/>
              <a:gd name="connsiteX184" fmla="*/ 616785 w 1214923"/>
              <a:gd name="connsiteY184" fmla="*/ 1564386 h 1691662"/>
              <a:gd name="connsiteX185" fmla="*/ 616785 w 1214923"/>
              <a:gd name="connsiteY185" fmla="*/ 1564196 h 1691662"/>
              <a:gd name="connsiteX186" fmla="*/ 811979 w 1214923"/>
              <a:gd name="connsiteY186" fmla="*/ 1595484 h 1691662"/>
              <a:gd name="connsiteX187" fmla="*/ 843627 w 1214923"/>
              <a:gd name="connsiteY187" fmla="*/ 1657736 h 1691662"/>
              <a:gd name="connsiteX188" fmla="*/ 704225 w 1214923"/>
              <a:gd name="connsiteY188" fmla="*/ 1665256 h 1691662"/>
              <a:gd name="connsiteX189" fmla="*/ 651942 w 1214923"/>
              <a:gd name="connsiteY189" fmla="*/ 1653111 h 1691662"/>
              <a:gd name="connsiteX190" fmla="*/ 811979 w 1214923"/>
              <a:gd name="connsiteY190" fmla="*/ 1595484 h 1691662"/>
              <a:gd name="connsiteX191" fmla="*/ 857863 w 1214923"/>
              <a:gd name="connsiteY191" fmla="*/ 1591056 h 1691662"/>
              <a:gd name="connsiteX192" fmla="*/ 838813 w 1214923"/>
              <a:gd name="connsiteY192" fmla="*/ 1568958 h 1691662"/>
              <a:gd name="connsiteX193" fmla="*/ 836146 w 1214923"/>
              <a:gd name="connsiteY193" fmla="*/ 1564291 h 1691662"/>
              <a:gd name="connsiteX194" fmla="*/ 955179 w 1214923"/>
              <a:gd name="connsiteY194" fmla="*/ 1500720 h 1691662"/>
              <a:gd name="connsiteX195" fmla="*/ 1066493 w 1214923"/>
              <a:gd name="connsiteY195" fmla="*/ 1492065 h 1691662"/>
              <a:gd name="connsiteX196" fmla="*/ 857863 w 1214923"/>
              <a:gd name="connsiteY196" fmla="*/ 1591247 h 1691662"/>
              <a:gd name="connsiteX197" fmla="*/ 857863 w 1214923"/>
              <a:gd name="connsiteY197" fmla="*/ 1591056 h 1691662"/>
              <a:gd name="connsiteX198" fmla="*/ 1054979 w 1214923"/>
              <a:gd name="connsiteY198" fmla="*/ 1445037 h 1691662"/>
              <a:gd name="connsiteX199" fmla="*/ 916632 w 1214923"/>
              <a:gd name="connsiteY199" fmla="*/ 1468184 h 1691662"/>
              <a:gd name="connsiteX200" fmla="*/ 1028170 w 1214923"/>
              <a:gd name="connsiteY200" fmla="*/ 1445228 h 1691662"/>
              <a:gd name="connsiteX201" fmla="*/ 1054979 w 1214923"/>
              <a:gd name="connsiteY201" fmla="*/ 1445037 h 1691662"/>
              <a:gd name="connsiteX202" fmla="*/ 862816 w 1214923"/>
              <a:gd name="connsiteY202" fmla="*/ 1410462 h 1691662"/>
              <a:gd name="connsiteX203" fmla="*/ 647551 w 1214923"/>
              <a:gd name="connsiteY203" fmla="*/ 1448562 h 1691662"/>
              <a:gd name="connsiteX204" fmla="*/ 862816 w 1214923"/>
              <a:gd name="connsiteY204" fmla="*/ 1410653 h 1691662"/>
              <a:gd name="connsiteX205" fmla="*/ 862816 w 1214923"/>
              <a:gd name="connsiteY205" fmla="*/ 1410462 h 1691662"/>
              <a:gd name="connsiteX206" fmla="*/ 689842 w 1214923"/>
              <a:gd name="connsiteY206" fmla="*/ 1391412 h 1691662"/>
              <a:gd name="connsiteX207" fmla="*/ 924347 w 1214923"/>
              <a:gd name="connsiteY207" fmla="*/ 1306830 h 1691662"/>
              <a:gd name="connsiteX208" fmla="*/ 689842 w 1214923"/>
              <a:gd name="connsiteY208" fmla="*/ 1391412 h 1691662"/>
              <a:gd name="connsiteX209" fmla="*/ 1162663 w 1214923"/>
              <a:gd name="connsiteY209" fmla="*/ 1057085 h 1691662"/>
              <a:gd name="connsiteX210" fmla="*/ 1148756 w 1214923"/>
              <a:gd name="connsiteY210" fmla="*/ 1134428 h 1691662"/>
              <a:gd name="connsiteX211" fmla="*/ 1066841 w 1214923"/>
              <a:gd name="connsiteY211" fmla="*/ 1139762 h 1691662"/>
              <a:gd name="connsiteX212" fmla="*/ 1035790 w 1214923"/>
              <a:gd name="connsiteY212" fmla="*/ 1087755 h 1691662"/>
              <a:gd name="connsiteX213" fmla="*/ 1162663 w 1214923"/>
              <a:gd name="connsiteY213" fmla="*/ 1057085 h 1691662"/>
              <a:gd name="connsiteX214" fmla="*/ 987913 w 1214923"/>
              <a:gd name="connsiteY214" fmla="*/ 1181170 h 1691662"/>
              <a:gd name="connsiteX215" fmla="*/ 958923 w 1214923"/>
              <a:gd name="connsiteY215" fmla="*/ 1264444 h 1691662"/>
              <a:gd name="connsiteX216" fmla="*/ 905107 w 1214923"/>
              <a:gd name="connsiteY216" fmla="*/ 1118330 h 1691662"/>
              <a:gd name="connsiteX217" fmla="*/ 987913 w 1214923"/>
              <a:gd name="connsiteY217" fmla="*/ 1181170 h 169166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43627 w 1214923"/>
              <a:gd name="connsiteY187" fmla="*/ 1657736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61626 w 1214923"/>
              <a:gd name="connsiteY187" fmla="*/ 1675735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30771 w 1214923"/>
              <a:gd name="connsiteY187" fmla="*/ 1647451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25628 w 1214923"/>
              <a:gd name="connsiteY187" fmla="*/ 1619167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1417"/>
              <a:gd name="connsiteX1" fmla="*/ 1157319 w 1214923"/>
              <a:gd name="connsiteY1" fmla="*/ 831924 h 1681417"/>
              <a:gd name="connsiteX2" fmla="*/ 1019985 w 1214923"/>
              <a:gd name="connsiteY2" fmla="*/ 885740 h 1681417"/>
              <a:gd name="connsiteX3" fmla="*/ 963019 w 1214923"/>
              <a:gd name="connsiteY3" fmla="*/ 860965 h 1681417"/>
              <a:gd name="connsiteX4" fmla="*/ 1035980 w 1214923"/>
              <a:gd name="connsiteY4" fmla="*/ 795623 h 1681417"/>
              <a:gd name="connsiteX5" fmla="*/ 893772 w 1214923"/>
              <a:gd name="connsiteY5" fmla="*/ 930212 h 1681417"/>
              <a:gd name="connsiteX6" fmla="*/ 951398 w 1214923"/>
              <a:gd name="connsiteY6" fmla="*/ 937927 h 1681417"/>
              <a:gd name="connsiteX7" fmla="*/ 862911 w 1214923"/>
              <a:gd name="connsiteY7" fmla="*/ 964787 h 1681417"/>
              <a:gd name="connsiteX8" fmla="*/ 813000 w 1214923"/>
              <a:gd name="connsiteY8" fmla="*/ 991648 h 1681417"/>
              <a:gd name="connsiteX9" fmla="*/ 905202 w 1214923"/>
              <a:gd name="connsiteY9" fmla="*/ 872585 h 1681417"/>
              <a:gd name="connsiteX10" fmla="*/ 1062841 w 1214923"/>
              <a:gd name="connsiteY10" fmla="*/ 784098 h 1681417"/>
              <a:gd name="connsiteX11" fmla="*/ 1113873 w 1214923"/>
              <a:gd name="connsiteY11" fmla="*/ 670346 h 1681417"/>
              <a:gd name="connsiteX12" fmla="*/ 1028265 w 1214923"/>
              <a:gd name="connsiteY12" fmla="*/ 722567 h 1681417"/>
              <a:gd name="connsiteX13" fmla="*/ 1003881 w 1214923"/>
              <a:gd name="connsiteY13" fmla="*/ 692468 h 1681417"/>
              <a:gd name="connsiteX14" fmla="*/ 1005881 w 1214923"/>
              <a:gd name="connsiteY14" fmla="*/ 661511 h 1681417"/>
              <a:gd name="connsiteX15" fmla="*/ 1065794 w 1214923"/>
              <a:gd name="connsiteY15" fmla="*/ 651415 h 1681417"/>
              <a:gd name="connsiteX16" fmla="*/ 1087938 w 1214923"/>
              <a:gd name="connsiteY16" fmla="*/ 638205 h 1681417"/>
              <a:gd name="connsiteX17" fmla="*/ 739848 w 1214923"/>
              <a:gd name="connsiteY17" fmla="*/ 595694 h 1681417"/>
              <a:gd name="connsiteX18" fmla="*/ 716893 w 1214923"/>
              <a:gd name="connsiteY18" fmla="*/ 318992 h 1681417"/>
              <a:gd name="connsiteX19" fmla="*/ 920537 w 1214923"/>
              <a:gd name="connsiteY19" fmla="*/ 246031 h 1681417"/>
              <a:gd name="connsiteX20" fmla="*/ 682412 w 1214923"/>
              <a:gd name="connsiteY20" fmla="*/ 238316 h 1681417"/>
              <a:gd name="connsiteX21" fmla="*/ 928538 w 1214923"/>
              <a:gd name="connsiteY21" fmla="*/ 226790 h 1681417"/>
              <a:gd name="connsiteX22" fmla="*/ 720893 w 1214923"/>
              <a:gd name="connsiteY22" fmla="*/ 196025 h 1681417"/>
              <a:gd name="connsiteX23" fmla="*/ 736229 w 1214923"/>
              <a:gd name="connsiteY23" fmla="*/ 49911 h 1681417"/>
              <a:gd name="connsiteX24" fmla="*/ 663267 w 1214923"/>
              <a:gd name="connsiteY24" fmla="*/ 0 h 1681417"/>
              <a:gd name="connsiteX25" fmla="*/ 625167 w 1214923"/>
              <a:gd name="connsiteY25" fmla="*/ 103727 h 1681417"/>
              <a:gd name="connsiteX26" fmla="*/ 625167 w 1214923"/>
              <a:gd name="connsiteY26" fmla="*/ 288322 h 1681417"/>
              <a:gd name="connsiteX27" fmla="*/ 336845 w 1214923"/>
              <a:gd name="connsiteY27" fmla="*/ 261366 h 1681417"/>
              <a:gd name="connsiteX28" fmla="*/ 367611 w 1214923"/>
              <a:gd name="connsiteY28" fmla="*/ 307467 h 1681417"/>
              <a:gd name="connsiteX29" fmla="*/ 579066 w 1214923"/>
              <a:gd name="connsiteY29" fmla="*/ 615029 h 1681417"/>
              <a:gd name="connsiteX30" fmla="*/ 263884 w 1214923"/>
              <a:gd name="connsiteY30" fmla="*/ 496585 h 1681417"/>
              <a:gd name="connsiteX31" fmla="*/ 233118 w 1214923"/>
              <a:gd name="connsiteY31" fmla="*/ 714947 h 1681417"/>
              <a:gd name="connsiteX32" fmla="*/ 532965 w 1214923"/>
              <a:gd name="connsiteY32" fmla="*/ 807149 h 1681417"/>
              <a:gd name="connsiteX33" fmla="*/ 502390 w 1214923"/>
              <a:gd name="connsiteY33" fmla="*/ 816184 h 1681417"/>
              <a:gd name="connsiteX34" fmla="*/ 464290 w 1214923"/>
              <a:gd name="connsiteY34" fmla="*/ 772763 h 1681417"/>
              <a:gd name="connsiteX35" fmla="*/ 375231 w 1214923"/>
              <a:gd name="connsiteY35" fmla="*/ 788670 h 1681417"/>
              <a:gd name="connsiteX36" fmla="*/ 418189 w 1214923"/>
              <a:gd name="connsiteY36" fmla="*/ 826770 h 1681417"/>
              <a:gd name="connsiteX37" fmla="*/ 333607 w 1214923"/>
              <a:gd name="connsiteY37" fmla="*/ 826770 h 1681417"/>
              <a:gd name="connsiteX38" fmla="*/ 276457 w 1214923"/>
              <a:gd name="connsiteY38" fmla="*/ 857536 h 1681417"/>
              <a:gd name="connsiteX39" fmla="*/ 288458 w 1214923"/>
              <a:gd name="connsiteY39" fmla="*/ 766001 h 1681417"/>
              <a:gd name="connsiteX40" fmla="*/ 138059 w 1214923"/>
              <a:gd name="connsiteY40" fmla="*/ 911352 h 1681417"/>
              <a:gd name="connsiteX41" fmla="*/ 237976 w 1214923"/>
              <a:gd name="connsiteY41" fmla="*/ 961358 h 1681417"/>
              <a:gd name="connsiteX42" fmla="*/ 75102 w 1214923"/>
              <a:gd name="connsiteY42" fmla="*/ 1025783 h 1681417"/>
              <a:gd name="connsiteX43" fmla="*/ 80432 w 1214923"/>
              <a:gd name="connsiteY43" fmla="*/ 915162 h 1681417"/>
              <a:gd name="connsiteX44" fmla="*/ 91958 w 1214923"/>
              <a:gd name="connsiteY44" fmla="*/ 1107377 h 1681417"/>
              <a:gd name="connsiteX45" fmla="*/ 214925 w 1214923"/>
              <a:gd name="connsiteY45" fmla="*/ 1157383 h 1681417"/>
              <a:gd name="connsiteX46" fmla="*/ 322463 w 1214923"/>
              <a:gd name="connsiteY46" fmla="*/ 1228161 h 1681417"/>
              <a:gd name="connsiteX47" fmla="*/ 235145 w 1214923"/>
              <a:gd name="connsiteY47" fmla="*/ 1221759 h 1681417"/>
              <a:gd name="connsiteX48" fmla="*/ 267875 w 1214923"/>
              <a:gd name="connsiteY48" fmla="*/ 1263023 h 1681417"/>
              <a:gd name="connsiteX49" fmla="*/ 395615 w 1214923"/>
              <a:gd name="connsiteY49" fmla="*/ 1319117 h 1681417"/>
              <a:gd name="connsiteX50" fmla="*/ 322827 w 1214923"/>
              <a:gd name="connsiteY50" fmla="*/ 1338837 h 1681417"/>
              <a:gd name="connsiteX51" fmla="*/ 247492 w 1214923"/>
              <a:gd name="connsiteY51" fmla="*/ 1296725 h 1681417"/>
              <a:gd name="connsiteX52" fmla="*/ 229880 w 1214923"/>
              <a:gd name="connsiteY52" fmla="*/ 1312259 h 1681417"/>
              <a:gd name="connsiteX53" fmla="*/ 146155 w 1214923"/>
              <a:gd name="connsiteY53" fmla="*/ 1230344 h 1681417"/>
              <a:gd name="connsiteX54" fmla="*/ 115389 w 1214923"/>
              <a:gd name="connsiteY54" fmla="*/ 1430369 h 1681417"/>
              <a:gd name="connsiteX55" fmla="*/ 349799 w 1214923"/>
              <a:gd name="connsiteY55" fmla="*/ 1480280 h 1681417"/>
              <a:gd name="connsiteX56" fmla="*/ 299507 w 1214923"/>
              <a:gd name="connsiteY56" fmla="*/ 1464659 h 1681417"/>
              <a:gd name="connsiteX57" fmla="*/ 318374 w 1214923"/>
              <a:gd name="connsiteY57" fmla="*/ 1496562 h 1681417"/>
              <a:gd name="connsiteX58" fmla="*/ 388280 w 1214923"/>
              <a:gd name="connsiteY58" fmla="*/ 1545717 h 1681417"/>
              <a:gd name="connsiteX59" fmla="*/ 348847 w 1214923"/>
              <a:gd name="connsiteY59" fmla="*/ 1542479 h 1681417"/>
              <a:gd name="connsiteX60" fmla="*/ 255883 w 1214923"/>
              <a:gd name="connsiteY60" fmla="*/ 1502664 h 1681417"/>
              <a:gd name="connsiteX61" fmla="*/ 255883 w 1214923"/>
              <a:gd name="connsiteY61" fmla="*/ 1502664 h 1681417"/>
              <a:gd name="connsiteX62" fmla="*/ 239976 w 1214923"/>
              <a:gd name="connsiteY62" fmla="*/ 1484281 h 1681417"/>
              <a:gd name="connsiteX63" fmla="*/ 203495 w 1214923"/>
              <a:gd name="connsiteY63" fmla="*/ 1484281 h 1681417"/>
              <a:gd name="connsiteX64" fmla="*/ 187303 w 1214923"/>
              <a:gd name="connsiteY64" fmla="*/ 1499140 h 1681417"/>
              <a:gd name="connsiteX65" fmla="*/ 490673 w 1214923"/>
              <a:gd name="connsiteY65" fmla="*/ 1673352 h 1681417"/>
              <a:gd name="connsiteX66" fmla="*/ 767123 w 1214923"/>
              <a:gd name="connsiteY66" fmla="*/ 1659528 h 1681417"/>
              <a:gd name="connsiteX67" fmla="*/ 967500 w 1214923"/>
              <a:gd name="connsiteY67" fmla="*/ 1594485 h 1681417"/>
              <a:gd name="connsiteX68" fmla="*/ 1152566 w 1214923"/>
              <a:gd name="connsiteY68" fmla="*/ 1394460 h 1681417"/>
              <a:gd name="connsiteX69" fmla="*/ 918822 w 1214923"/>
              <a:gd name="connsiteY69" fmla="*/ 1363507 h 1681417"/>
              <a:gd name="connsiteX70" fmla="*/ 802904 w 1214923"/>
              <a:gd name="connsiteY70" fmla="*/ 1350454 h 1681417"/>
              <a:gd name="connsiteX71" fmla="*/ 841956 w 1214923"/>
              <a:gd name="connsiteY71" fmla="*/ 1326547 h 1681417"/>
              <a:gd name="connsiteX72" fmla="*/ 1018286 w 1214923"/>
              <a:gd name="connsiteY72" fmla="*/ 1315425 h 1681417"/>
              <a:gd name="connsiteX73" fmla="*/ 980354 w 1214923"/>
              <a:gd name="connsiteY73" fmla="*/ 1268921 h 1681417"/>
              <a:gd name="connsiteX74" fmla="*/ 1091488 w 1214923"/>
              <a:gd name="connsiteY74" fmla="*/ 1221043 h 1681417"/>
              <a:gd name="connsiteX75" fmla="*/ 896580 w 1214923"/>
              <a:gd name="connsiteY75" fmla="*/ 1032638 h 1681417"/>
              <a:gd name="connsiteX76" fmla="*/ 1193429 w 1214923"/>
              <a:gd name="connsiteY76" fmla="*/ 899446 h 1681417"/>
              <a:gd name="connsiteX77" fmla="*/ 759089 w 1214923"/>
              <a:gd name="connsiteY77" fmla="*/ 61246 h 1681417"/>
              <a:gd name="connsiteX78" fmla="*/ 720989 w 1214923"/>
              <a:gd name="connsiteY78" fmla="*/ 145828 h 1681417"/>
              <a:gd name="connsiteX79" fmla="*/ 759089 w 1214923"/>
              <a:gd name="connsiteY79" fmla="*/ 61436 h 1681417"/>
              <a:gd name="connsiteX80" fmla="*/ 759089 w 1214923"/>
              <a:gd name="connsiteY80" fmla="*/ 61246 h 1681417"/>
              <a:gd name="connsiteX81" fmla="*/ 363611 w 1214923"/>
              <a:gd name="connsiteY81" fmla="*/ 545783 h 1681417"/>
              <a:gd name="connsiteX82" fmla="*/ 348275 w 1214923"/>
              <a:gd name="connsiteY82" fmla="*/ 553498 h 1681417"/>
              <a:gd name="connsiteX83" fmla="*/ 363611 w 1214923"/>
              <a:gd name="connsiteY83" fmla="*/ 545783 h 1681417"/>
              <a:gd name="connsiteX84" fmla="*/ 232451 w 1214923"/>
              <a:gd name="connsiteY84" fmla="*/ 523113 h 1681417"/>
              <a:gd name="connsiteX85" fmla="*/ 254694 w 1214923"/>
              <a:gd name="connsiteY85" fmla="*/ 664096 h 1681417"/>
              <a:gd name="connsiteX86" fmla="*/ 232451 w 1214923"/>
              <a:gd name="connsiteY86" fmla="*/ 523113 h 1681417"/>
              <a:gd name="connsiteX87" fmla="*/ 340084 w 1214923"/>
              <a:gd name="connsiteY87" fmla="*/ 692277 h 1681417"/>
              <a:gd name="connsiteX88" fmla="*/ 470767 w 1214923"/>
              <a:gd name="connsiteY88" fmla="*/ 684562 h 1681417"/>
              <a:gd name="connsiteX89" fmla="*/ 340084 w 1214923"/>
              <a:gd name="connsiteY89" fmla="*/ 691896 h 1681417"/>
              <a:gd name="connsiteX90" fmla="*/ 340084 w 1214923"/>
              <a:gd name="connsiteY90" fmla="*/ 692277 h 1681417"/>
              <a:gd name="connsiteX91" fmla="*/ 382375 w 1214923"/>
              <a:gd name="connsiteY91" fmla="*/ 615410 h 1681417"/>
              <a:gd name="connsiteX92" fmla="*/ 516868 w 1214923"/>
              <a:gd name="connsiteY92" fmla="*/ 688372 h 1681417"/>
              <a:gd name="connsiteX93" fmla="*/ 382661 w 1214923"/>
              <a:gd name="connsiteY93" fmla="*/ 615029 h 1681417"/>
              <a:gd name="connsiteX94" fmla="*/ 382375 w 1214923"/>
              <a:gd name="connsiteY94" fmla="*/ 615410 h 1681417"/>
              <a:gd name="connsiteX95" fmla="*/ 201400 w 1214923"/>
              <a:gd name="connsiteY95" fmla="*/ 907542 h 1681417"/>
              <a:gd name="connsiteX96" fmla="*/ 163300 w 1214923"/>
              <a:gd name="connsiteY96" fmla="*/ 838295 h 1681417"/>
              <a:gd name="connsiteX97" fmla="*/ 201686 w 1214923"/>
              <a:gd name="connsiteY97" fmla="*/ 907161 h 1681417"/>
              <a:gd name="connsiteX98" fmla="*/ 201400 w 1214923"/>
              <a:gd name="connsiteY98" fmla="*/ 907542 h 1681417"/>
              <a:gd name="connsiteX99" fmla="*/ 97811 w 1214923"/>
              <a:gd name="connsiteY99" fmla="*/ 1285557 h 1681417"/>
              <a:gd name="connsiteX100" fmla="*/ 123279 w 1214923"/>
              <a:gd name="connsiteY100" fmla="*/ 1264178 h 1681417"/>
              <a:gd name="connsiteX101" fmla="*/ 231975 w 1214923"/>
              <a:gd name="connsiteY101" fmla="*/ 1341501 h 1681417"/>
              <a:gd name="connsiteX102" fmla="*/ 97811 w 1214923"/>
              <a:gd name="connsiteY102" fmla="*/ 1285557 h 1681417"/>
              <a:gd name="connsiteX103" fmla="*/ 232928 w 1214923"/>
              <a:gd name="connsiteY103" fmla="*/ 1376077 h 1681417"/>
              <a:gd name="connsiteX104" fmla="*/ 279029 w 1214923"/>
              <a:gd name="connsiteY104" fmla="*/ 1379887 h 1681417"/>
              <a:gd name="connsiteX105" fmla="*/ 232451 w 1214923"/>
              <a:gd name="connsiteY105" fmla="*/ 1376077 h 1681417"/>
              <a:gd name="connsiteX106" fmla="*/ 232928 w 1214923"/>
              <a:gd name="connsiteY106" fmla="*/ 1376077 h 1681417"/>
              <a:gd name="connsiteX107" fmla="*/ 856244 w 1214923"/>
              <a:gd name="connsiteY107" fmla="*/ 715613 h 1681417"/>
              <a:gd name="connsiteX108" fmla="*/ 817635 w 1214923"/>
              <a:gd name="connsiteY108" fmla="*/ 708913 h 1681417"/>
              <a:gd name="connsiteX109" fmla="*/ 721084 w 1214923"/>
              <a:gd name="connsiteY109" fmla="*/ 657225 h 1681417"/>
              <a:gd name="connsiteX110" fmla="*/ 855767 w 1214923"/>
              <a:gd name="connsiteY110" fmla="*/ 715613 h 1681417"/>
              <a:gd name="connsiteX111" fmla="*/ 856244 w 1214923"/>
              <a:gd name="connsiteY111" fmla="*/ 715613 h 1681417"/>
              <a:gd name="connsiteX112" fmla="*/ 663458 w 1214923"/>
              <a:gd name="connsiteY112" fmla="*/ 722662 h 1681417"/>
              <a:gd name="connsiteX113" fmla="*/ 644408 w 1214923"/>
              <a:gd name="connsiteY113" fmla="*/ 807149 h 1681417"/>
              <a:gd name="connsiteX114" fmla="*/ 662981 w 1214923"/>
              <a:gd name="connsiteY114" fmla="*/ 723138 h 1681417"/>
              <a:gd name="connsiteX115" fmla="*/ 663458 w 1214923"/>
              <a:gd name="connsiteY115" fmla="*/ 722662 h 1681417"/>
              <a:gd name="connsiteX116" fmla="*/ 628882 w 1214923"/>
              <a:gd name="connsiteY116" fmla="*/ 753332 h 1681417"/>
              <a:gd name="connsiteX117" fmla="*/ 655742 w 1214923"/>
              <a:gd name="connsiteY117" fmla="*/ 726472 h 1681417"/>
              <a:gd name="connsiteX118" fmla="*/ 628406 w 1214923"/>
              <a:gd name="connsiteY118" fmla="*/ 753332 h 1681417"/>
              <a:gd name="connsiteX119" fmla="*/ 628882 w 1214923"/>
              <a:gd name="connsiteY119" fmla="*/ 753332 h 1681417"/>
              <a:gd name="connsiteX120" fmla="*/ 771090 w 1214923"/>
              <a:gd name="connsiteY120" fmla="*/ 757237 h 1681417"/>
              <a:gd name="connsiteX121" fmla="*/ 690318 w 1214923"/>
              <a:gd name="connsiteY121" fmla="*/ 822579 h 1681417"/>
              <a:gd name="connsiteX122" fmla="*/ 770614 w 1214923"/>
              <a:gd name="connsiteY122" fmla="*/ 757237 h 1681417"/>
              <a:gd name="connsiteX123" fmla="*/ 771090 w 1214923"/>
              <a:gd name="connsiteY123" fmla="*/ 757237 h 1681417"/>
              <a:gd name="connsiteX124" fmla="*/ 759565 w 1214923"/>
              <a:gd name="connsiteY124" fmla="*/ 538162 h 1681417"/>
              <a:gd name="connsiteX125" fmla="*/ 851767 w 1214923"/>
              <a:gd name="connsiteY125" fmla="*/ 480536 h 1681417"/>
              <a:gd name="connsiteX126" fmla="*/ 759089 w 1214923"/>
              <a:gd name="connsiteY126" fmla="*/ 538067 h 1681417"/>
              <a:gd name="connsiteX127" fmla="*/ 759565 w 1214923"/>
              <a:gd name="connsiteY127" fmla="*/ 538162 h 1681417"/>
              <a:gd name="connsiteX128" fmla="*/ 868213 w 1214923"/>
              <a:gd name="connsiteY128" fmla="*/ 356761 h 1681417"/>
              <a:gd name="connsiteX129" fmla="*/ 812619 w 1214923"/>
              <a:gd name="connsiteY129" fmla="*/ 442055 h 1681417"/>
              <a:gd name="connsiteX130" fmla="*/ 868213 w 1214923"/>
              <a:gd name="connsiteY130" fmla="*/ 356761 h 1681417"/>
              <a:gd name="connsiteX131" fmla="*/ 681841 w 1214923"/>
              <a:gd name="connsiteY131" fmla="*/ 323088 h 1681417"/>
              <a:gd name="connsiteX132" fmla="*/ 758803 w 1214923"/>
              <a:gd name="connsiteY132" fmla="*/ 430816 h 1681417"/>
              <a:gd name="connsiteX133" fmla="*/ 643455 w 1214923"/>
              <a:gd name="connsiteY133" fmla="*/ 396145 h 1681417"/>
              <a:gd name="connsiteX134" fmla="*/ 639550 w 1214923"/>
              <a:gd name="connsiteY134" fmla="*/ 438436 h 1681417"/>
              <a:gd name="connsiteX135" fmla="*/ 682127 w 1214923"/>
              <a:gd name="connsiteY135" fmla="*/ 323088 h 1681417"/>
              <a:gd name="connsiteX136" fmla="*/ 681841 w 1214923"/>
              <a:gd name="connsiteY136" fmla="*/ 323088 h 1681417"/>
              <a:gd name="connsiteX137" fmla="*/ 395477 w 1214923"/>
              <a:gd name="connsiteY137" fmla="*/ 216638 h 1681417"/>
              <a:gd name="connsiteX138" fmla="*/ 432956 w 1214923"/>
              <a:gd name="connsiteY138" fmla="*/ 194566 h 1681417"/>
              <a:gd name="connsiteX139" fmla="*/ 564476 w 1214923"/>
              <a:gd name="connsiteY139" fmla="*/ 247666 h 1681417"/>
              <a:gd name="connsiteX140" fmla="*/ 558873 w 1214923"/>
              <a:gd name="connsiteY140" fmla="*/ 299942 h 1681417"/>
              <a:gd name="connsiteX141" fmla="*/ 395477 w 1214923"/>
              <a:gd name="connsiteY141" fmla="*/ 216638 h 1681417"/>
              <a:gd name="connsiteX142" fmla="*/ 470767 w 1214923"/>
              <a:gd name="connsiteY142" fmla="*/ 361188 h 1681417"/>
              <a:gd name="connsiteX143" fmla="*/ 566874 w 1214923"/>
              <a:gd name="connsiteY143" fmla="*/ 503396 h 1681417"/>
              <a:gd name="connsiteX144" fmla="*/ 470767 w 1214923"/>
              <a:gd name="connsiteY144" fmla="*/ 361188 h 1681417"/>
              <a:gd name="connsiteX145" fmla="*/ 632216 w 1214923"/>
              <a:gd name="connsiteY145" fmla="*/ 475419 h 1681417"/>
              <a:gd name="connsiteX146" fmla="*/ 759089 w 1214923"/>
              <a:gd name="connsiteY146" fmla="*/ 438055 h 1681417"/>
              <a:gd name="connsiteX147" fmla="*/ 640217 w 1214923"/>
              <a:gd name="connsiteY147" fmla="*/ 641593 h 1681417"/>
              <a:gd name="connsiteX148" fmla="*/ 622468 w 1214923"/>
              <a:gd name="connsiteY148" fmla="*/ 453581 h 1681417"/>
              <a:gd name="connsiteX149" fmla="*/ 632216 w 1214923"/>
              <a:gd name="connsiteY149" fmla="*/ 475419 h 1681417"/>
              <a:gd name="connsiteX150" fmla="*/ 686032 w 1214923"/>
              <a:gd name="connsiteY150" fmla="*/ 837819 h 1681417"/>
              <a:gd name="connsiteX151" fmla="*/ 628310 w 1214923"/>
              <a:gd name="connsiteY151" fmla="*/ 930116 h 1681417"/>
              <a:gd name="connsiteX152" fmla="*/ 686032 w 1214923"/>
              <a:gd name="connsiteY152" fmla="*/ 837914 h 1681417"/>
              <a:gd name="connsiteX153" fmla="*/ 686032 w 1214923"/>
              <a:gd name="connsiteY153" fmla="*/ 837819 h 1681417"/>
              <a:gd name="connsiteX154" fmla="*/ 743658 w 1214923"/>
              <a:gd name="connsiteY154" fmla="*/ 1291400 h 1681417"/>
              <a:gd name="connsiteX155" fmla="*/ 547634 w 1214923"/>
              <a:gd name="connsiteY155" fmla="*/ 1206818 h 1681417"/>
              <a:gd name="connsiteX156" fmla="*/ 573446 w 1214923"/>
              <a:gd name="connsiteY156" fmla="*/ 1222439 h 1681417"/>
              <a:gd name="connsiteX157" fmla="*/ 603450 w 1214923"/>
              <a:gd name="connsiteY157" fmla="*/ 1227487 h 1681417"/>
              <a:gd name="connsiteX158" fmla="*/ 743658 w 1214923"/>
              <a:gd name="connsiteY158" fmla="*/ 1291495 h 1681417"/>
              <a:gd name="connsiteX159" fmla="*/ 743658 w 1214923"/>
              <a:gd name="connsiteY159" fmla="*/ 1291400 h 1681417"/>
              <a:gd name="connsiteX160" fmla="*/ 556465 w 1214923"/>
              <a:gd name="connsiteY160" fmla="*/ 950327 h 1681417"/>
              <a:gd name="connsiteX161" fmla="*/ 689842 w 1214923"/>
              <a:gd name="connsiteY161" fmla="*/ 1122236 h 1681417"/>
              <a:gd name="connsiteX162" fmla="*/ 568651 w 1214923"/>
              <a:gd name="connsiteY162" fmla="*/ 984541 h 1681417"/>
              <a:gd name="connsiteX163" fmla="*/ 556465 w 1214923"/>
              <a:gd name="connsiteY163" fmla="*/ 950327 h 1681417"/>
              <a:gd name="connsiteX164" fmla="*/ 351609 w 1214923"/>
              <a:gd name="connsiteY164" fmla="*/ 1045464 h 1681417"/>
              <a:gd name="connsiteX165" fmla="*/ 382375 w 1214923"/>
              <a:gd name="connsiteY165" fmla="*/ 887825 h 1681417"/>
              <a:gd name="connsiteX166" fmla="*/ 351609 w 1214923"/>
              <a:gd name="connsiteY166" fmla="*/ 1045559 h 1681417"/>
              <a:gd name="connsiteX167" fmla="*/ 351609 w 1214923"/>
              <a:gd name="connsiteY167" fmla="*/ 1045464 h 1681417"/>
              <a:gd name="connsiteX168" fmla="*/ 420761 w 1214923"/>
              <a:gd name="connsiteY168" fmla="*/ 1054969 h 1681417"/>
              <a:gd name="connsiteX169" fmla="*/ 605260 w 1214923"/>
              <a:gd name="connsiteY169" fmla="*/ 1180338 h 1681417"/>
              <a:gd name="connsiteX170" fmla="*/ 420761 w 1214923"/>
              <a:gd name="connsiteY170" fmla="*/ 1054969 h 1681417"/>
              <a:gd name="connsiteX171" fmla="*/ 366944 w 1214923"/>
              <a:gd name="connsiteY171" fmla="*/ 1414272 h 1681417"/>
              <a:gd name="connsiteX172" fmla="*/ 597640 w 1214923"/>
              <a:gd name="connsiteY172" fmla="*/ 1460468 h 1681417"/>
              <a:gd name="connsiteX173" fmla="*/ 366944 w 1214923"/>
              <a:gd name="connsiteY173" fmla="*/ 1414463 h 1681417"/>
              <a:gd name="connsiteX174" fmla="*/ 366944 w 1214923"/>
              <a:gd name="connsiteY174" fmla="*/ 1414272 h 1681417"/>
              <a:gd name="connsiteX175" fmla="*/ 597035 w 1214923"/>
              <a:gd name="connsiteY175" fmla="*/ 1664464 h 1681417"/>
              <a:gd name="connsiteX176" fmla="*/ 471148 w 1214923"/>
              <a:gd name="connsiteY176" fmla="*/ 1649777 h 1681417"/>
              <a:gd name="connsiteX177" fmla="*/ 401901 w 1214923"/>
              <a:gd name="connsiteY177" fmla="*/ 1579817 h 1681417"/>
              <a:gd name="connsiteX178" fmla="*/ 582412 w 1214923"/>
              <a:gd name="connsiteY178" fmla="*/ 1645158 h 1681417"/>
              <a:gd name="connsiteX179" fmla="*/ 597035 w 1214923"/>
              <a:gd name="connsiteY179" fmla="*/ 1664464 h 1681417"/>
              <a:gd name="connsiteX180" fmla="*/ 616785 w 1214923"/>
              <a:gd name="connsiteY180" fmla="*/ 1564196 h 1681417"/>
              <a:gd name="connsiteX181" fmla="*/ 555349 w 1214923"/>
              <a:gd name="connsiteY181" fmla="*/ 1541145 h 1681417"/>
              <a:gd name="connsiteX182" fmla="*/ 638597 w 1214923"/>
              <a:gd name="connsiteY182" fmla="*/ 1493520 h 1681417"/>
              <a:gd name="connsiteX183" fmla="*/ 752034 w 1214923"/>
              <a:gd name="connsiteY183" fmla="*/ 1535463 h 1681417"/>
              <a:gd name="connsiteX184" fmla="*/ 616785 w 1214923"/>
              <a:gd name="connsiteY184" fmla="*/ 1564386 h 1681417"/>
              <a:gd name="connsiteX185" fmla="*/ 616785 w 1214923"/>
              <a:gd name="connsiteY185" fmla="*/ 1564196 h 1681417"/>
              <a:gd name="connsiteX186" fmla="*/ 811979 w 1214923"/>
              <a:gd name="connsiteY186" fmla="*/ 1595484 h 1681417"/>
              <a:gd name="connsiteX187" fmla="*/ 825628 w 1214923"/>
              <a:gd name="connsiteY187" fmla="*/ 1619167 h 1681417"/>
              <a:gd name="connsiteX188" fmla="*/ 704225 w 1214923"/>
              <a:gd name="connsiteY188" fmla="*/ 1665256 h 1681417"/>
              <a:gd name="connsiteX189" fmla="*/ 651942 w 1214923"/>
              <a:gd name="connsiteY189" fmla="*/ 1653111 h 1681417"/>
              <a:gd name="connsiteX190" fmla="*/ 811979 w 1214923"/>
              <a:gd name="connsiteY190" fmla="*/ 1595484 h 1681417"/>
              <a:gd name="connsiteX191" fmla="*/ 857863 w 1214923"/>
              <a:gd name="connsiteY191" fmla="*/ 1591056 h 1681417"/>
              <a:gd name="connsiteX192" fmla="*/ 838813 w 1214923"/>
              <a:gd name="connsiteY192" fmla="*/ 1568958 h 1681417"/>
              <a:gd name="connsiteX193" fmla="*/ 836146 w 1214923"/>
              <a:gd name="connsiteY193" fmla="*/ 1564291 h 1681417"/>
              <a:gd name="connsiteX194" fmla="*/ 955179 w 1214923"/>
              <a:gd name="connsiteY194" fmla="*/ 1500720 h 1681417"/>
              <a:gd name="connsiteX195" fmla="*/ 1066493 w 1214923"/>
              <a:gd name="connsiteY195" fmla="*/ 1492065 h 1681417"/>
              <a:gd name="connsiteX196" fmla="*/ 857863 w 1214923"/>
              <a:gd name="connsiteY196" fmla="*/ 1591247 h 1681417"/>
              <a:gd name="connsiteX197" fmla="*/ 857863 w 1214923"/>
              <a:gd name="connsiteY197" fmla="*/ 1591056 h 1681417"/>
              <a:gd name="connsiteX198" fmla="*/ 1054979 w 1214923"/>
              <a:gd name="connsiteY198" fmla="*/ 1445037 h 1681417"/>
              <a:gd name="connsiteX199" fmla="*/ 916632 w 1214923"/>
              <a:gd name="connsiteY199" fmla="*/ 1468184 h 1681417"/>
              <a:gd name="connsiteX200" fmla="*/ 1028170 w 1214923"/>
              <a:gd name="connsiteY200" fmla="*/ 1445228 h 1681417"/>
              <a:gd name="connsiteX201" fmla="*/ 1054979 w 1214923"/>
              <a:gd name="connsiteY201" fmla="*/ 1445037 h 1681417"/>
              <a:gd name="connsiteX202" fmla="*/ 862816 w 1214923"/>
              <a:gd name="connsiteY202" fmla="*/ 1410462 h 1681417"/>
              <a:gd name="connsiteX203" fmla="*/ 647551 w 1214923"/>
              <a:gd name="connsiteY203" fmla="*/ 1448562 h 1681417"/>
              <a:gd name="connsiteX204" fmla="*/ 862816 w 1214923"/>
              <a:gd name="connsiteY204" fmla="*/ 1410653 h 1681417"/>
              <a:gd name="connsiteX205" fmla="*/ 862816 w 1214923"/>
              <a:gd name="connsiteY205" fmla="*/ 1410462 h 1681417"/>
              <a:gd name="connsiteX206" fmla="*/ 689842 w 1214923"/>
              <a:gd name="connsiteY206" fmla="*/ 1391412 h 1681417"/>
              <a:gd name="connsiteX207" fmla="*/ 924347 w 1214923"/>
              <a:gd name="connsiteY207" fmla="*/ 1306830 h 1681417"/>
              <a:gd name="connsiteX208" fmla="*/ 689842 w 1214923"/>
              <a:gd name="connsiteY208" fmla="*/ 1391412 h 1681417"/>
              <a:gd name="connsiteX209" fmla="*/ 1162663 w 1214923"/>
              <a:gd name="connsiteY209" fmla="*/ 1057085 h 1681417"/>
              <a:gd name="connsiteX210" fmla="*/ 1148756 w 1214923"/>
              <a:gd name="connsiteY210" fmla="*/ 1134428 h 1681417"/>
              <a:gd name="connsiteX211" fmla="*/ 1066841 w 1214923"/>
              <a:gd name="connsiteY211" fmla="*/ 1139762 h 1681417"/>
              <a:gd name="connsiteX212" fmla="*/ 1035790 w 1214923"/>
              <a:gd name="connsiteY212" fmla="*/ 1087755 h 1681417"/>
              <a:gd name="connsiteX213" fmla="*/ 1162663 w 1214923"/>
              <a:gd name="connsiteY213" fmla="*/ 1057085 h 1681417"/>
              <a:gd name="connsiteX214" fmla="*/ 987913 w 1214923"/>
              <a:gd name="connsiteY214" fmla="*/ 1181170 h 1681417"/>
              <a:gd name="connsiteX215" fmla="*/ 958923 w 1214923"/>
              <a:gd name="connsiteY215" fmla="*/ 1264444 h 1681417"/>
              <a:gd name="connsiteX216" fmla="*/ 905107 w 1214923"/>
              <a:gd name="connsiteY216" fmla="*/ 1118330 h 1681417"/>
              <a:gd name="connsiteX217" fmla="*/ 987913 w 1214923"/>
              <a:gd name="connsiteY217" fmla="*/ 1181170 h 1681417"/>
              <a:gd name="connsiteX0" fmla="*/ 1193429 w 1214923"/>
              <a:gd name="connsiteY0" fmla="*/ 899446 h 1681417"/>
              <a:gd name="connsiteX1" fmla="*/ 1157319 w 1214923"/>
              <a:gd name="connsiteY1" fmla="*/ 831924 h 1681417"/>
              <a:gd name="connsiteX2" fmla="*/ 1019985 w 1214923"/>
              <a:gd name="connsiteY2" fmla="*/ 885740 h 1681417"/>
              <a:gd name="connsiteX3" fmla="*/ 963019 w 1214923"/>
              <a:gd name="connsiteY3" fmla="*/ 860965 h 1681417"/>
              <a:gd name="connsiteX4" fmla="*/ 1035980 w 1214923"/>
              <a:gd name="connsiteY4" fmla="*/ 795623 h 1681417"/>
              <a:gd name="connsiteX5" fmla="*/ 893772 w 1214923"/>
              <a:gd name="connsiteY5" fmla="*/ 930212 h 1681417"/>
              <a:gd name="connsiteX6" fmla="*/ 951398 w 1214923"/>
              <a:gd name="connsiteY6" fmla="*/ 937927 h 1681417"/>
              <a:gd name="connsiteX7" fmla="*/ 862911 w 1214923"/>
              <a:gd name="connsiteY7" fmla="*/ 964787 h 1681417"/>
              <a:gd name="connsiteX8" fmla="*/ 813000 w 1214923"/>
              <a:gd name="connsiteY8" fmla="*/ 991648 h 1681417"/>
              <a:gd name="connsiteX9" fmla="*/ 905202 w 1214923"/>
              <a:gd name="connsiteY9" fmla="*/ 872585 h 1681417"/>
              <a:gd name="connsiteX10" fmla="*/ 1062841 w 1214923"/>
              <a:gd name="connsiteY10" fmla="*/ 784098 h 1681417"/>
              <a:gd name="connsiteX11" fmla="*/ 1113873 w 1214923"/>
              <a:gd name="connsiteY11" fmla="*/ 670346 h 1681417"/>
              <a:gd name="connsiteX12" fmla="*/ 1028265 w 1214923"/>
              <a:gd name="connsiteY12" fmla="*/ 722567 h 1681417"/>
              <a:gd name="connsiteX13" fmla="*/ 1003881 w 1214923"/>
              <a:gd name="connsiteY13" fmla="*/ 692468 h 1681417"/>
              <a:gd name="connsiteX14" fmla="*/ 1005881 w 1214923"/>
              <a:gd name="connsiteY14" fmla="*/ 661511 h 1681417"/>
              <a:gd name="connsiteX15" fmla="*/ 1065794 w 1214923"/>
              <a:gd name="connsiteY15" fmla="*/ 651415 h 1681417"/>
              <a:gd name="connsiteX16" fmla="*/ 1087938 w 1214923"/>
              <a:gd name="connsiteY16" fmla="*/ 638205 h 1681417"/>
              <a:gd name="connsiteX17" fmla="*/ 739848 w 1214923"/>
              <a:gd name="connsiteY17" fmla="*/ 595694 h 1681417"/>
              <a:gd name="connsiteX18" fmla="*/ 716893 w 1214923"/>
              <a:gd name="connsiteY18" fmla="*/ 318992 h 1681417"/>
              <a:gd name="connsiteX19" fmla="*/ 920537 w 1214923"/>
              <a:gd name="connsiteY19" fmla="*/ 246031 h 1681417"/>
              <a:gd name="connsiteX20" fmla="*/ 682412 w 1214923"/>
              <a:gd name="connsiteY20" fmla="*/ 238316 h 1681417"/>
              <a:gd name="connsiteX21" fmla="*/ 928538 w 1214923"/>
              <a:gd name="connsiteY21" fmla="*/ 226790 h 1681417"/>
              <a:gd name="connsiteX22" fmla="*/ 720893 w 1214923"/>
              <a:gd name="connsiteY22" fmla="*/ 196025 h 1681417"/>
              <a:gd name="connsiteX23" fmla="*/ 736229 w 1214923"/>
              <a:gd name="connsiteY23" fmla="*/ 49911 h 1681417"/>
              <a:gd name="connsiteX24" fmla="*/ 663267 w 1214923"/>
              <a:gd name="connsiteY24" fmla="*/ 0 h 1681417"/>
              <a:gd name="connsiteX25" fmla="*/ 625167 w 1214923"/>
              <a:gd name="connsiteY25" fmla="*/ 103727 h 1681417"/>
              <a:gd name="connsiteX26" fmla="*/ 625167 w 1214923"/>
              <a:gd name="connsiteY26" fmla="*/ 288322 h 1681417"/>
              <a:gd name="connsiteX27" fmla="*/ 336845 w 1214923"/>
              <a:gd name="connsiteY27" fmla="*/ 261366 h 1681417"/>
              <a:gd name="connsiteX28" fmla="*/ 367611 w 1214923"/>
              <a:gd name="connsiteY28" fmla="*/ 307467 h 1681417"/>
              <a:gd name="connsiteX29" fmla="*/ 579066 w 1214923"/>
              <a:gd name="connsiteY29" fmla="*/ 615029 h 1681417"/>
              <a:gd name="connsiteX30" fmla="*/ 263884 w 1214923"/>
              <a:gd name="connsiteY30" fmla="*/ 496585 h 1681417"/>
              <a:gd name="connsiteX31" fmla="*/ 233118 w 1214923"/>
              <a:gd name="connsiteY31" fmla="*/ 714947 h 1681417"/>
              <a:gd name="connsiteX32" fmla="*/ 532965 w 1214923"/>
              <a:gd name="connsiteY32" fmla="*/ 807149 h 1681417"/>
              <a:gd name="connsiteX33" fmla="*/ 502390 w 1214923"/>
              <a:gd name="connsiteY33" fmla="*/ 816184 h 1681417"/>
              <a:gd name="connsiteX34" fmla="*/ 464290 w 1214923"/>
              <a:gd name="connsiteY34" fmla="*/ 772763 h 1681417"/>
              <a:gd name="connsiteX35" fmla="*/ 375231 w 1214923"/>
              <a:gd name="connsiteY35" fmla="*/ 788670 h 1681417"/>
              <a:gd name="connsiteX36" fmla="*/ 418189 w 1214923"/>
              <a:gd name="connsiteY36" fmla="*/ 826770 h 1681417"/>
              <a:gd name="connsiteX37" fmla="*/ 333607 w 1214923"/>
              <a:gd name="connsiteY37" fmla="*/ 826770 h 1681417"/>
              <a:gd name="connsiteX38" fmla="*/ 276457 w 1214923"/>
              <a:gd name="connsiteY38" fmla="*/ 857536 h 1681417"/>
              <a:gd name="connsiteX39" fmla="*/ 288458 w 1214923"/>
              <a:gd name="connsiteY39" fmla="*/ 766001 h 1681417"/>
              <a:gd name="connsiteX40" fmla="*/ 138059 w 1214923"/>
              <a:gd name="connsiteY40" fmla="*/ 911352 h 1681417"/>
              <a:gd name="connsiteX41" fmla="*/ 237976 w 1214923"/>
              <a:gd name="connsiteY41" fmla="*/ 961358 h 1681417"/>
              <a:gd name="connsiteX42" fmla="*/ 75102 w 1214923"/>
              <a:gd name="connsiteY42" fmla="*/ 1025783 h 1681417"/>
              <a:gd name="connsiteX43" fmla="*/ 80432 w 1214923"/>
              <a:gd name="connsiteY43" fmla="*/ 915162 h 1681417"/>
              <a:gd name="connsiteX44" fmla="*/ 91958 w 1214923"/>
              <a:gd name="connsiteY44" fmla="*/ 1107377 h 1681417"/>
              <a:gd name="connsiteX45" fmla="*/ 214925 w 1214923"/>
              <a:gd name="connsiteY45" fmla="*/ 1157383 h 1681417"/>
              <a:gd name="connsiteX46" fmla="*/ 322463 w 1214923"/>
              <a:gd name="connsiteY46" fmla="*/ 1228161 h 1681417"/>
              <a:gd name="connsiteX47" fmla="*/ 235145 w 1214923"/>
              <a:gd name="connsiteY47" fmla="*/ 1221759 h 1681417"/>
              <a:gd name="connsiteX48" fmla="*/ 267875 w 1214923"/>
              <a:gd name="connsiteY48" fmla="*/ 1263023 h 1681417"/>
              <a:gd name="connsiteX49" fmla="*/ 395615 w 1214923"/>
              <a:gd name="connsiteY49" fmla="*/ 1319117 h 1681417"/>
              <a:gd name="connsiteX50" fmla="*/ 322827 w 1214923"/>
              <a:gd name="connsiteY50" fmla="*/ 1338837 h 1681417"/>
              <a:gd name="connsiteX51" fmla="*/ 247492 w 1214923"/>
              <a:gd name="connsiteY51" fmla="*/ 1296725 h 1681417"/>
              <a:gd name="connsiteX52" fmla="*/ 229880 w 1214923"/>
              <a:gd name="connsiteY52" fmla="*/ 1312259 h 1681417"/>
              <a:gd name="connsiteX53" fmla="*/ 146155 w 1214923"/>
              <a:gd name="connsiteY53" fmla="*/ 1230344 h 1681417"/>
              <a:gd name="connsiteX54" fmla="*/ 115389 w 1214923"/>
              <a:gd name="connsiteY54" fmla="*/ 1430369 h 1681417"/>
              <a:gd name="connsiteX55" fmla="*/ 349799 w 1214923"/>
              <a:gd name="connsiteY55" fmla="*/ 1480280 h 1681417"/>
              <a:gd name="connsiteX56" fmla="*/ 299507 w 1214923"/>
              <a:gd name="connsiteY56" fmla="*/ 1464659 h 1681417"/>
              <a:gd name="connsiteX57" fmla="*/ 318374 w 1214923"/>
              <a:gd name="connsiteY57" fmla="*/ 1496562 h 1681417"/>
              <a:gd name="connsiteX58" fmla="*/ 388280 w 1214923"/>
              <a:gd name="connsiteY58" fmla="*/ 1545717 h 1681417"/>
              <a:gd name="connsiteX59" fmla="*/ 348847 w 1214923"/>
              <a:gd name="connsiteY59" fmla="*/ 1542479 h 1681417"/>
              <a:gd name="connsiteX60" fmla="*/ 255883 w 1214923"/>
              <a:gd name="connsiteY60" fmla="*/ 1502664 h 1681417"/>
              <a:gd name="connsiteX61" fmla="*/ 255883 w 1214923"/>
              <a:gd name="connsiteY61" fmla="*/ 1502664 h 1681417"/>
              <a:gd name="connsiteX62" fmla="*/ 239976 w 1214923"/>
              <a:gd name="connsiteY62" fmla="*/ 1484281 h 1681417"/>
              <a:gd name="connsiteX63" fmla="*/ 203495 w 1214923"/>
              <a:gd name="connsiteY63" fmla="*/ 1484281 h 1681417"/>
              <a:gd name="connsiteX64" fmla="*/ 187303 w 1214923"/>
              <a:gd name="connsiteY64" fmla="*/ 1499140 h 1681417"/>
              <a:gd name="connsiteX65" fmla="*/ 490673 w 1214923"/>
              <a:gd name="connsiteY65" fmla="*/ 1673352 h 1681417"/>
              <a:gd name="connsiteX66" fmla="*/ 767123 w 1214923"/>
              <a:gd name="connsiteY66" fmla="*/ 1659528 h 1681417"/>
              <a:gd name="connsiteX67" fmla="*/ 967500 w 1214923"/>
              <a:gd name="connsiteY67" fmla="*/ 1594485 h 1681417"/>
              <a:gd name="connsiteX68" fmla="*/ 1152566 w 1214923"/>
              <a:gd name="connsiteY68" fmla="*/ 1394460 h 1681417"/>
              <a:gd name="connsiteX69" fmla="*/ 918822 w 1214923"/>
              <a:gd name="connsiteY69" fmla="*/ 1363507 h 1681417"/>
              <a:gd name="connsiteX70" fmla="*/ 802904 w 1214923"/>
              <a:gd name="connsiteY70" fmla="*/ 1350454 h 1681417"/>
              <a:gd name="connsiteX71" fmla="*/ 841956 w 1214923"/>
              <a:gd name="connsiteY71" fmla="*/ 1326547 h 1681417"/>
              <a:gd name="connsiteX72" fmla="*/ 1018286 w 1214923"/>
              <a:gd name="connsiteY72" fmla="*/ 1315425 h 1681417"/>
              <a:gd name="connsiteX73" fmla="*/ 980354 w 1214923"/>
              <a:gd name="connsiteY73" fmla="*/ 1268921 h 1681417"/>
              <a:gd name="connsiteX74" fmla="*/ 1091488 w 1214923"/>
              <a:gd name="connsiteY74" fmla="*/ 1221043 h 1681417"/>
              <a:gd name="connsiteX75" fmla="*/ 896580 w 1214923"/>
              <a:gd name="connsiteY75" fmla="*/ 1032638 h 1681417"/>
              <a:gd name="connsiteX76" fmla="*/ 1193429 w 1214923"/>
              <a:gd name="connsiteY76" fmla="*/ 899446 h 1681417"/>
              <a:gd name="connsiteX77" fmla="*/ 759089 w 1214923"/>
              <a:gd name="connsiteY77" fmla="*/ 61246 h 1681417"/>
              <a:gd name="connsiteX78" fmla="*/ 720989 w 1214923"/>
              <a:gd name="connsiteY78" fmla="*/ 145828 h 1681417"/>
              <a:gd name="connsiteX79" fmla="*/ 759089 w 1214923"/>
              <a:gd name="connsiteY79" fmla="*/ 61436 h 1681417"/>
              <a:gd name="connsiteX80" fmla="*/ 759089 w 1214923"/>
              <a:gd name="connsiteY80" fmla="*/ 61246 h 1681417"/>
              <a:gd name="connsiteX81" fmla="*/ 363611 w 1214923"/>
              <a:gd name="connsiteY81" fmla="*/ 545783 h 1681417"/>
              <a:gd name="connsiteX82" fmla="*/ 348275 w 1214923"/>
              <a:gd name="connsiteY82" fmla="*/ 553498 h 1681417"/>
              <a:gd name="connsiteX83" fmla="*/ 363611 w 1214923"/>
              <a:gd name="connsiteY83" fmla="*/ 545783 h 1681417"/>
              <a:gd name="connsiteX84" fmla="*/ 232451 w 1214923"/>
              <a:gd name="connsiteY84" fmla="*/ 523113 h 1681417"/>
              <a:gd name="connsiteX85" fmla="*/ 254694 w 1214923"/>
              <a:gd name="connsiteY85" fmla="*/ 664096 h 1681417"/>
              <a:gd name="connsiteX86" fmla="*/ 232451 w 1214923"/>
              <a:gd name="connsiteY86" fmla="*/ 523113 h 1681417"/>
              <a:gd name="connsiteX87" fmla="*/ 340084 w 1214923"/>
              <a:gd name="connsiteY87" fmla="*/ 692277 h 1681417"/>
              <a:gd name="connsiteX88" fmla="*/ 470767 w 1214923"/>
              <a:gd name="connsiteY88" fmla="*/ 684562 h 1681417"/>
              <a:gd name="connsiteX89" fmla="*/ 340084 w 1214923"/>
              <a:gd name="connsiteY89" fmla="*/ 691896 h 1681417"/>
              <a:gd name="connsiteX90" fmla="*/ 340084 w 1214923"/>
              <a:gd name="connsiteY90" fmla="*/ 692277 h 1681417"/>
              <a:gd name="connsiteX91" fmla="*/ 382375 w 1214923"/>
              <a:gd name="connsiteY91" fmla="*/ 615410 h 1681417"/>
              <a:gd name="connsiteX92" fmla="*/ 516868 w 1214923"/>
              <a:gd name="connsiteY92" fmla="*/ 688372 h 1681417"/>
              <a:gd name="connsiteX93" fmla="*/ 382661 w 1214923"/>
              <a:gd name="connsiteY93" fmla="*/ 615029 h 1681417"/>
              <a:gd name="connsiteX94" fmla="*/ 382375 w 1214923"/>
              <a:gd name="connsiteY94" fmla="*/ 615410 h 1681417"/>
              <a:gd name="connsiteX95" fmla="*/ 201400 w 1214923"/>
              <a:gd name="connsiteY95" fmla="*/ 907542 h 1681417"/>
              <a:gd name="connsiteX96" fmla="*/ 163300 w 1214923"/>
              <a:gd name="connsiteY96" fmla="*/ 838295 h 1681417"/>
              <a:gd name="connsiteX97" fmla="*/ 201686 w 1214923"/>
              <a:gd name="connsiteY97" fmla="*/ 907161 h 1681417"/>
              <a:gd name="connsiteX98" fmla="*/ 201400 w 1214923"/>
              <a:gd name="connsiteY98" fmla="*/ 907542 h 1681417"/>
              <a:gd name="connsiteX99" fmla="*/ 97811 w 1214923"/>
              <a:gd name="connsiteY99" fmla="*/ 1285557 h 1681417"/>
              <a:gd name="connsiteX100" fmla="*/ 123279 w 1214923"/>
              <a:gd name="connsiteY100" fmla="*/ 1264178 h 1681417"/>
              <a:gd name="connsiteX101" fmla="*/ 231975 w 1214923"/>
              <a:gd name="connsiteY101" fmla="*/ 1341501 h 1681417"/>
              <a:gd name="connsiteX102" fmla="*/ 97811 w 1214923"/>
              <a:gd name="connsiteY102" fmla="*/ 1285557 h 1681417"/>
              <a:gd name="connsiteX103" fmla="*/ 232928 w 1214923"/>
              <a:gd name="connsiteY103" fmla="*/ 1376077 h 1681417"/>
              <a:gd name="connsiteX104" fmla="*/ 279029 w 1214923"/>
              <a:gd name="connsiteY104" fmla="*/ 1379887 h 1681417"/>
              <a:gd name="connsiteX105" fmla="*/ 232451 w 1214923"/>
              <a:gd name="connsiteY105" fmla="*/ 1376077 h 1681417"/>
              <a:gd name="connsiteX106" fmla="*/ 232928 w 1214923"/>
              <a:gd name="connsiteY106" fmla="*/ 1376077 h 1681417"/>
              <a:gd name="connsiteX107" fmla="*/ 856244 w 1214923"/>
              <a:gd name="connsiteY107" fmla="*/ 715613 h 1681417"/>
              <a:gd name="connsiteX108" fmla="*/ 817635 w 1214923"/>
              <a:gd name="connsiteY108" fmla="*/ 708913 h 1681417"/>
              <a:gd name="connsiteX109" fmla="*/ 721084 w 1214923"/>
              <a:gd name="connsiteY109" fmla="*/ 657225 h 1681417"/>
              <a:gd name="connsiteX110" fmla="*/ 855767 w 1214923"/>
              <a:gd name="connsiteY110" fmla="*/ 715613 h 1681417"/>
              <a:gd name="connsiteX111" fmla="*/ 856244 w 1214923"/>
              <a:gd name="connsiteY111" fmla="*/ 715613 h 1681417"/>
              <a:gd name="connsiteX112" fmla="*/ 663458 w 1214923"/>
              <a:gd name="connsiteY112" fmla="*/ 722662 h 1681417"/>
              <a:gd name="connsiteX113" fmla="*/ 644408 w 1214923"/>
              <a:gd name="connsiteY113" fmla="*/ 807149 h 1681417"/>
              <a:gd name="connsiteX114" fmla="*/ 662981 w 1214923"/>
              <a:gd name="connsiteY114" fmla="*/ 723138 h 1681417"/>
              <a:gd name="connsiteX115" fmla="*/ 663458 w 1214923"/>
              <a:gd name="connsiteY115" fmla="*/ 722662 h 1681417"/>
              <a:gd name="connsiteX116" fmla="*/ 628882 w 1214923"/>
              <a:gd name="connsiteY116" fmla="*/ 753332 h 1681417"/>
              <a:gd name="connsiteX117" fmla="*/ 655742 w 1214923"/>
              <a:gd name="connsiteY117" fmla="*/ 726472 h 1681417"/>
              <a:gd name="connsiteX118" fmla="*/ 628406 w 1214923"/>
              <a:gd name="connsiteY118" fmla="*/ 753332 h 1681417"/>
              <a:gd name="connsiteX119" fmla="*/ 628882 w 1214923"/>
              <a:gd name="connsiteY119" fmla="*/ 753332 h 1681417"/>
              <a:gd name="connsiteX120" fmla="*/ 771090 w 1214923"/>
              <a:gd name="connsiteY120" fmla="*/ 757237 h 1681417"/>
              <a:gd name="connsiteX121" fmla="*/ 690318 w 1214923"/>
              <a:gd name="connsiteY121" fmla="*/ 822579 h 1681417"/>
              <a:gd name="connsiteX122" fmla="*/ 770614 w 1214923"/>
              <a:gd name="connsiteY122" fmla="*/ 757237 h 1681417"/>
              <a:gd name="connsiteX123" fmla="*/ 771090 w 1214923"/>
              <a:gd name="connsiteY123" fmla="*/ 757237 h 1681417"/>
              <a:gd name="connsiteX124" fmla="*/ 759565 w 1214923"/>
              <a:gd name="connsiteY124" fmla="*/ 538162 h 1681417"/>
              <a:gd name="connsiteX125" fmla="*/ 851767 w 1214923"/>
              <a:gd name="connsiteY125" fmla="*/ 480536 h 1681417"/>
              <a:gd name="connsiteX126" fmla="*/ 759089 w 1214923"/>
              <a:gd name="connsiteY126" fmla="*/ 538067 h 1681417"/>
              <a:gd name="connsiteX127" fmla="*/ 759565 w 1214923"/>
              <a:gd name="connsiteY127" fmla="*/ 538162 h 1681417"/>
              <a:gd name="connsiteX128" fmla="*/ 868213 w 1214923"/>
              <a:gd name="connsiteY128" fmla="*/ 356761 h 1681417"/>
              <a:gd name="connsiteX129" fmla="*/ 812619 w 1214923"/>
              <a:gd name="connsiteY129" fmla="*/ 442055 h 1681417"/>
              <a:gd name="connsiteX130" fmla="*/ 868213 w 1214923"/>
              <a:gd name="connsiteY130" fmla="*/ 356761 h 1681417"/>
              <a:gd name="connsiteX131" fmla="*/ 681841 w 1214923"/>
              <a:gd name="connsiteY131" fmla="*/ 323088 h 1681417"/>
              <a:gd name="connsiteX132" fmla="*/ 758803 w 1214923"/>
              <a:gd name="connsiteY132" fmla="*/ 430816 h 1681417"/>
              <a:gd name="connsiteX133" fmla="*/ 643455 w 1214923"/>
              <a:gd name="connsiteY133" fmla="*/ 396145 h 1681417"/>
              <a:gd name="connsiteX134" fmla="*/ 639550 w 1214923"/>
              <a:gd name="connsiteY134" fmla="*/ 438436 h 1681417"/>
              <a:gd name="connsiteX135" fmla="*/ 682127 w 1214923"/>
              <a:gd name="connsiteY135" fmla="*/ 323088 h 1681417"/>
              <a:gd name="connsiteX136" fmla="*/ 681841 w 1214923"/>
              <a:gd name="connsiteY136" fmla="*/ 323088 h 1681417"/>
              <a:gd name="connsiteX137" fmla="*/ 395477 w 1214923"/>
              <a:gd name="connsiteY137" fmla="*/ 216638 h 1681417"/>
              <a:gd name="connsiteX138" fmla="*/ 432956 w 1214923"/>
              <a:gd name="connsiteY138" fmla="*/ 194566 h 1681417"/>
              <a:gd name="connsiteX139" fmla="*/ 564476 w 1214923"/>
              <a:gd name="connsiteY139" fmla="*/ 247666 h 1681417"/>
              <a:gd name="connsiteX140" fmla="*/ 558873 w 1214923"/>
              <a:gd name="connsiteY140" fmla="*/ 299942 h 1681417"/>
              <a:gd name="connsiteX141" fmla="*/ 395477 w 1214923"/>
              <a:gd name="connsiteY141" fmla="*/ 216638 h 1681417"/>
              <a:gd name="connsiteX142" fmla="*/ 470767 w 1214923"/>
              <a:gd name="connsiteY142" fmla="*/ 361188 h 1681417"/>
              <a:gd name="connsiteX143" fmla="*/ 566874 w 1214923"/>
              <a:gd name="connsiteY143" fmla="*/ 503396 h 1681417"/>
              <a:gd name="connsiteX144" fmla="*/ 470767 w 1214923"/>
              <a:gd name="connsiteY144" fmla="*/ 361188 h 1681417"/>
              <a:gd name="connsiteX145" fmla="*/ 632216 w 1214923"/>
              <a:gd name="connsiteY145" fmla="*/ 475419 h 1681417"/>
              <a:gd name="connsiteX146" fmla="*/ 759089 w 1214923"/>
              <a:gd name="connsiteY146" fmla="*/ 438055 h 1681417"/>
              <a:gd name="connsiteX147" fmla="*/ 640217 w 1214923"/>
              <a:gd name="connsiteY147" fmla="*/ 641593 h 1681417"/>
              <a:gd name="connsiteX148" fmla="*/ 622468 w 1214923"/>
              <a:gd name="connsiteY148" fmla="*/ 453581 h 1681417"/>
              <a:gd name="connsiteX149" fmla="*/ 632216 w 1214923"/>
              <a:gd name="connsiteY149" fmla="*/ 475419 h 1681417"/>
              <a:gd name="connsiteX150" fmla="*/ 686032 w 1214923"/>
              <a:gd name="connsiteY150" fmla="*/ 837819 h 1681417"/>
              <a:gd name="connsiteX151" fmla="*/ 628310 w 1214923"/>
              <a:gd name="connsiteY151" fmla="*/ 930116 h 1681417"/>
              <a:gd name="connsiteX152" fmla="*/ 686032 w 1214923"/>
              <a:gd name="connsiteY152" fmla="*/ 837914 h 1681417"/>
              <a:gd name="connsiteX153" fmla="*/ 686032 w 1214923"/>
              <a:gd name="connsiteY153" fmla="*/ 837819 h 1681417"/>
              <a:gd name="connsiteX154" fmla="*/ 743658 w 1214923"/>
              <a:gd name="connsiteY154" fmla="*/ 1291400 h 1681417"/>
              <a:gd name="connsiteX155" fmla="*/ 547634 w 1214923"/>
              <a:gd name="connsiteY155" fmla="*/ 1206818 h 1681417"/>
              <a:gd name="connsiteX156" fmla="*/ 573446 w 1214923"/>
              <a:gd name="connsiteY156" fmla="*/ 1222439 h 1681417"/>
              <a:gd name="connsiteX157" fmla="*/ 603450 w 1214923"/>
              <a:gd name="connsiteY157" fmla="*/ 1227487 h 1681417"/>
              <a:gd name="connsiteX158" fmla="*/ 743658 w 1214923"/>
              <a:gd name="connsiteY158" fmla="*/ 1291495 h 1681417"/>
              <a:gd name="connsiteX159" fmla="*/ 743658 w 1214923"/>
              <a:gd name="connsiteY159" fmla="*/ 1291400 h 1681417"/>
              <a:gd name="connsiteX160" fmla="*/ 556465 w 1214923"/>
              <a:gd name="connsiteY160" fmla="*/ 950327 h 1681417"/>
              <a:gd name="connsiteX161" fmla="*/ 689842 w 1214923"/>
              <a:gd name="connsiteY161" fmla="*/ 1122236 h 1681417"/>
              <a:gd name="connsiteX162" fmla="*/ 568651 w 1214923"/>
              <a:gd name="connsiteY162" fmla="*/ 984541 h 1681417"/>
              <a:gd name="connsiteX163" fmla="*/ 556465 w 1214923"/>
              <a:gd name="connsiteY163" fmla="*/ 950327 h 1681417"/>
              <a:gd name="connsiteX164" fmla="*/ 351609 w 1214923"/>
              <a:gd name="connsiteY164" fmla="*/ 1045464 h 1681417"/>
              <a:gd name="connsiteX165" fmla="*/ 382375 w 1214923"/>
              <a:gd name="connsiteY165" fmla="*/ 887825 h 1681417"/>
              <a:gd name="connsiteX166" fmla="*/ 351609 w 1214923"/>
              <a:gd name="connsiteY166" fmla="*/ 1045559 h 1681417"/>
              <a:gd name="connsiteX167" fmla="*/ 351609 w 1214923"/>
              <a:gd name="connsiteY167" fmla="*/ 1045464 h 1681417"/>
              <a:gd name="connsiteX168" fmla="*/ 420761 w 1214923"/>
              <a:gd name="connsiteY168" fmla="*/ 1054969 h 1681417"/>
              <a:gd name="connsiteX169" fmla="*/ 605260 w 1214923"/>
              <a:gd name="connsiteY169" fmla="*/ 1180338 h 1681417"/>
              <a:gd name="connsiteX170" fmla="*/ 420761 w 1214923"/>
              <a:gd name="connsiteY170" fmla="*/ 1054969 h 1681417"/>
              <a:gd name="connsiteX171" fmla="*/ 366944 w 1214923"/>
              <a:gd name="connsiteY171" fmla="*/ 1414272 h 1681417"/>
              <a:gd name="connsiteX172" fmla="*/ 597640 w 1214923"/>
              <a:gd name="connsiteY172" fmla="*/ 1460468 h 1681417"/>
              <a:gd name="connsiteX173" fmla="*/ 366944 w 1214923"/>
              <a:gd name="connsiteY173" fmla="*/ 1414463 h 1681417"/>
              <a:gd name="connsiteX174" fmla="*/ 366944 w 1214923"/>
              <a:gd name="connsiteY174" fmla="*/ 1414272 h 1681417"/>
              <a:gd name="connsiteX175" fmla="*/ 597035 w 1214923"/>
              <a:gd name="connsiteY175" fmla="*/ 1664464 h 1681417"/>
              <a:gd name="connsiteX176" fmla="*/ 471148 w 1214923"/>
              <a:gd name="connsiteY176" fmla="*/ 1649777 h 1681417"/>
              <a:gd name="connsiteX177" fmla="*/ 401901 w 1214923"/>
              <a:gd name="connsiteY177" fmla="*/ 1579817 h 1681417"/>
              <a:gd name="connsiteX178" fmla="*/ 582412 w 1214923"/>
              <a:gd name="connsiteY178" fmla="*/ 1645158 h 1681417"/>
              <a:gd name="connsiteX179" fmla="*/ 597035 w 1214923"/>
              <a:gd name="connsiteY179" fmla="*/ 1664464 h 1681417"/>
              <a:gd name="connsiteX180" fmla="*/ 616785 w 1214923"/>
              <a:gd name="connsiteY180" fmla="*/ 1564196 h 1681417"/>
              <a:gd name="connsiteX181" fmla="*/ 555349 w 1214923"/>
              <a:gd name="connsiteY181" fmla="*/ 1541145 h 1681417"/>
              <a:gd name="connsiteX182" fmla="*/ 638597 w 1214923"/>
              <a:gd name="connsiteY182" fmla="*/ 1493520 h 1681417"/>
              <a:gd name="connsiteX183" fmla="*/ 752034 w 1214923"/>
              <a:gd name="connsiteY183" fmla="*/ 1535463 h 1681417"/>
              <a:gd name="connsiteX184" fmla="*/ 616785 w 1214923"/>
              <a:gd name="connsiteY184" fmla="*/ 1564386 h 1681417"/>
              <a:gd name="connsiteX185" fmla="*/ 616785 w 1214923"/>
              <a:gd name="connsiteY185" fmla="*/ 1564196 h 1681417"/>
              <a:gd name="connsiteX186" fmla="*/ 811979 w 1214923"/>
              <a:gd name="connsiteY186" fmla="*/ 1595484 h 1681417"/>
              <a:gd name="connsiteX187" fmla="*/ 874483 w 1214923"/>
              <a:gd name="connsiteY187" fmla="*/ 1637166 h 1681417"/>
              <a:gd name="connsiteX188" fmla="*/ 704225 w 1214923"/>
              <a:gd name="connsiteY188" fmla="*/ 1665256 h 1681417"/>
              <a:gd name="connsiteX189" fmla="*/ 651942 w 1214923"/>
              <a:gd name="connsiteY189" fmla="*/ 1653111 h 1681417"/>
              <a:gd name="connsiteX190" fmla="*/ 811979 w 1214923"/>
              <a:gd name="connsiteY190" fmla="*/ 1595484 h 1681417"/>
              <a:gd name="connsiteX191" fmla="*/ 857863 w 1214923"/>
              <a:gd name="connsiteY191" fmla="*/ 1591056 h 1681417"/>
              <a:gd name="connsiteX192" fmla="*/ 838813 w 1214923"/>
              <a:gd name="connsiteY192" fmla="*/ 1568958 h 1681417"/>
              <a:gd name="connsiteX193" fmla="*/ 836146 w 1214923"/>
              <a:gd name="connsiteY193" fmla="*/ 1564291 h 1681417"/>
              <a:gd name="connsiteX194" fmla="*/ 955179 w 1214923"/>
              <a:gd name="connsiteY194" fmla="*/ 1500720 h 1681417"/>
              <a:gd name="connsiteX195" fmla="*/ 1066493 w 1214923"/>
              <a:gd name="connsiteY195" fmla="*/ 1492065 h 1681417"/>
              <a:gd name="connsiteX196" fmla="*/ 857863 w 1214923"/>
              <a:gd name="connsiteY196" fmla="*/ 1591247 h 1681417"/>
              <a:gd name="connsiteX197" fmla="*/ 857863 w 1214923"/>
              <a:gd name="connsiteY197" fmla="*/ 1591056 h 1681417"/>
              <a:gd name="connsiteX198" fmla="*/ 1054979 w 1214923"/>
              <a:gd name="connsiteY198" fmla="*/ 1445037 h 1681417"/>
              <a:gd name="connsiteX199" fmla="*/ 916632 w 1214923"/>
              <a:gd name="connsiteY199" fmla="*/ 1468184 h 1681417"/>
              <a:gd name="connsiteX200" fmla="*/ 1028170 w 1214923"/>
              <a:gd name="connsiteY200" fmla="*/ 1445228 h 1681417"/>
              <a:gd name="connsiteX201" fmla="*/ 1054979 w 1214923"/>
              <a:gd name="connsiteY201" fmla="*/ 1445037 h 1681417"/>
              <a:gd name="connsiteX202" fmla="*/ 862816 w 1214923"/>
              <a:gd name="connsiteY202" fmla="*/ 1410462 h 1681417"/>
              <a:gd name="connsiteX203" fmla="*/ 647551 w 1214923"/>
              <a:gd name="connsiteY203" fmla="*/ 1448562 h 1681417"/>
              <a:gd name="connsiteX204" fmla="*/ 862816 w 1214923"/>
              <a:gd name="connsiteY204" fmla="*/ 1410653 h 1681417"/>
              <a:gd name="connsiteX205" fmla="*/ 862816 w 1214923"/>
              <a:gd name="connsiteY205" fmla="*/ 1410462 h 1681417"/>
              <a:gd name="connsiteX206" fmla="*/ 689842 w 1214923"/>
              <a:gd name="connsiteY206" fmla="*/ 1391412 h 1681417"/>
              <a:gd name="connsiteX207" fmla="*/ 924347 w 1214923"/>
              <a:gd name="connsiteY207" fmla="*/ 1306830 h 1681417"/>
              <a:gd name="connsiteX208" fmla="*/ 689842 w 1214923"/>
              <a:gd name="connsiteY208" fmla="*/ 1391412 h 1681417"/>
              <a:gd name="connsiteX209" fmla="*/ 1162663 w 1214923"/>
              <a:gd name="connsiteY209" fmla="*/ 1057085 h 1681417"/>
              <a:gd name="connsiteX210" fmla="*/ 1148756 w 1214923"/>
              <a:gd name="connsiteY210" fmla="*/ 1134428 h 1681417"/>
              <a:gd name="connsiteX211" fmla="*/ 1066841 w 1214923"/>
              <a:gd name="connsiteY211" fmla="*/ 1139762 h 1681417"/>
              <a:gd name="connsiteX212" fmla="*/ 1035790 w 1214923"/>
              <a:gd name="connsiteY212" fmla="*/ 1087755 h 1681417"/>
              <a:gd name="connsiteX213" fmla="*/ 1162663 w 1214923"/>
              <a:gd name="connsiteY213" fmla="*/ 1057085 h 1681417"/>
              <a:gd name="connsiteX214" fmla="*/ 987913 w 1214923"/>
              <a:gd name="connsiteY214" fmla="*/ 1181170 h 1681417"/>
              <a:gd name="connsiteX215" fmla="*/ 958923 w 1214923"/>
              <a:gd name="connsiteY215" fmla="*/ 1264444 h 1681417"/>
              <a:gd name="connsiteX216" fmla="*/ 905107 w 1214923"/>
              <a:gd name="connsiteY216" fmla="*/ 1118330 h 1681417"/>
              <a:gd name="connsiteX217" fmla="*/ 987913 w 1214923"/>
              <a:gd name="connsiteY217" fmla="*/ 1181170 h 168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1214923" h="1681417">
                <a:moveTo>
                  <a:pt x="1193429" y="899446"/>
                </a:moveTo>
                <a:cubicBezTo>
                  <a:pt x="1282011" y="738187"/>
                  <a:pt x="872712" y="816398"/>
                  <a:pt x="1157319" y="831924"/>
                </a:cubicBezTo>
                <a:cubicBezTo>
                  <a:pt x="1226661" y="965750"/>
                  <a:pt x="965788" y="997183"/>
                  <a:pt x="1019985" y="885740"/>
                </a:cubicBezTo>
                <a:cubicBezTo>
                  <a:pt x="986076" y="816684"/>
                  <a:pt x="1002833" y="895731"/>
                  <a:pt x="963019" y="860965"/>
                </a:cubicBezTo>
                <a:cubicBezTo>
                  <a:pt x="957209" y="810578"/>
                  <a:pt x="1026455" y="822865"/>
                  <a:pt x="1035980" y="795623"/>
                </a:cubicBezTo>
                <a:cubicBezTo>
                  <a:pt x="928157" y="811625"/>
                  <a:pt x="945398" y="874490"/>
                  <a:pt x="893772" y="930212"/>
                </a:cubicBezTo>
                <a:cubicBezTo>
                  <a:pt x="879675" y="953929"/>
                  <a:pt x="956541" y="932165"/>
                  <a:pt x="951398" y="937927"/>
                </a:cubicBezTo>
                <a:cubicBezTo>
                  <a:pt x="1012263" y="948785"/>
                  <a:pt x="780615" y="1037273"/>
                  <a:pt x="862911" y="964787"/>
                </a:cubicBezTo>
                <a:cubicBezTo>
                  <a:pt x="860244" y="927545"/>
                  <a:pt x="820334" y="979456"/>
                  <a:pt x="813000" y="991648"/>
                </a:cubicBezTo>
                <a:cubicBezTo>
                  <a:pt x="787378" y="971645"/>
                  <a:pt x="893201" y="891064"/>
                  <a:pt x="905202" y="872585"/>
                </a:cubicBezTo>
                <a:cubicBezTo>
                  <a:pt x="677078" y="1040702"/>
                  <a:pt x="938063" y="710089"/>
                  <a:pt x="1062841" y="784098"/>
                </a:cubicBezTo>
                <a:cubicBezTo>
                  <a:pt x="1114466" y="728282"/>
                  <a:pt x="1130732" y="697207"/>
                  <a:pt x="1113873" y="670346"/>
                </a:cubicBezTo>
                <a:cubicBezTo>
                  <a:pt x="1124826" y="727496"/>
                  <a:pt x="1041084" y="766240"/>
                  <a:pt x="1028265" y="722567"/>
                </a:cubicBezTo>
                <a:cubicBezTo>
                  <a:pt x="901773" y="790956"/>
                  <a:pt x="928919" y="735044"/>
                  <a:pt x="1003881" y="692468"/>
                </a:cubicBezTo>
                <a:cubicBezTo>
                  <a:pt x="1000150" y="682292"/>
                  <a:pt x="995562" y="668353"/>
                  <a:pt x="1005881" y="661511"/>
                </a:cubicBezTo>
                <a:cubicBezTo>
                  <a:pt x="951113" y="602742"/>
                  <a:pt x="1022645" y="627793"/>
                  <a:pt x="1065794" y="651415"/>
                </a:cubicBezTo>
                <a:cubicBezTo>
                  <a:pt x="1081907" y="650780"/>
                  <a:pt x="1142262" y="647492"/>
                  <a:pt x="1087938" y="638205"/>
                </a:cubicBezTo>
                <a:cubicBezTo>
                  <a:pt x="1035741" y="573626"/>
                  <a:pt x="835860" y="603314"/>
                  <a:pt x="739848" y="595694"/>
                </a:cubicBezTo>
                <a:cubicBezTo>
                  <a:pt x="924633" y="482346"/>
                  <a:pt x="1033885" y="282988"/>
                  <a:pt x="716893" y="318992"/>
                </a:cubicBezTo>
                <a:cubicBezTo>
                  <a:pt x="694414" y="232601"/>
                  <a:pt x="872627" y="244888"/>
                  <a:pt x="920537" y="246031"/>
                </a:cubicBezTo>
                <a:cubicBezTo>
                  <a:pt x="798903" y="102489"/>
                  <a:pt x="569065" y="397764"/>
                  <a:pt x="682412" y="238316"/>
                </a:cubicBezTo>
                <a:cubicBezTo>
                  <a:pt x="772233" y="179737"/>
                  <a:pt x="923014" y="58388"/>
                  <a:pt x="928538" y="226790"/>
                </a:cubicBezTo>
                <a:cubicBezTo>
                  <a:pt x="964448" y="52673"/>
                  <a:pt x="836034" y="94313"/>
                  <a:pt x="720893" y="196025"/>
                </a:cubicBezTo>
                <a:cubicBezTo>
                  <a:pt x="720131" y="127921"/>
                  <a:pt x="862530" y="44863"/>
                  <a:pt x="736229" y="49911"/>
                </a:cubicBezTo>
                <a:cubicBezTo>
                  <a:pt x="633835" y="215265"/>
                  <a:pt x="712130" y="72961"/>
                  <a:pt x="663267" y="0"/>
                </a:cubicBezTo>
                <a:cubicBezTo>
                  <a:pt x="661648" y="95250"/>
                  <a:pt x="701939" y="139351"/>
                  <a:pt x="625167" y="103727"/>
                </a:cubicBezTo>
                <a:cubicBezTo>
                  <a:pt x="618500" y="148019"/>
                  <a:pt x="660600" y="242316"/>
                  <a:pt x="625167" y="288322"/>
                </a:cubicBezTo>
                <a:cubicBezTo>
                  <a:pt x="588210" y="220980"/>
                  <a:pt x="338655" y="62675"/>
                  <a:pt x="336845" y="261366"/>
                </a:cubicBezTo>
                <a:cubicBezTo>
                  <a:pt x="498199" y="270891"/>
                  <a:pt x="549253" y="397193"/>
                  <a:pt x="367611" y="307467"/>
                </a:cubicBezTo>
                <a:cubicBezTo>
                  <a:pt x="264360" y="344138"/>
                  <a:pt x="569160" y="416719"/>
                  <a:pt x="579066" y="615029"/>
                </a:cubicBezTo>
                <a:cubicBezTo>
                  <a:pt x="591639" y="757047"/>
                  <a:pt x="513725" y="474677"/>
                  <a:pt x="263884" y="496585"/>
                </a:cubicBezTo>
                <a:cubicBezTo>
                  <a:pt x="105483" y="474868"/>
                  <a:pt x="195875" y="649034"/>
                  <a:pt x="233118" y="714947"/>
                </a:cubicBezTo>
                <a:cubicBezTo>
                  <a:pt x="315224" y="735140"/>
                  <a:pt x="504581" y="723710"/>
                  <a:pt x="532965" y="807149"/>
                </a:cubicBezTo>
                <a:cubicBezTo>
                  <a:pt x="577844" y="819960"/>
                  <a:pt x="513836" y="821915"/>
                  <a:pt x="502390" y="816184"/>
                </a:cubicBezTo>
                <a:cubicBezTo>
                  <a:pt x="482483" y="843521"/>
                  <a:pt x="478958" y="783908"/>
                  <a:pt x="464290" y="772763"/>
                </a:cubicBezTo>
                <a:cubicBezTo>
                  <a:pt x="472386" y="811435"/>
                  <a:pt x="431143" y="803910"/>
                  <a:pt x="375231" y="788670"/>
                </a:cubicBezTo>
                <a:cubicBezTo>
                  <a:pt x="391871" y="798481"/>
                  <a:pt x="406464" y="811416"/>
                  <a:pt x="418189" y="826770"/>
                </a:cubicBezTo>
                <a:cubicBezTo>
                  <a:pt x="409712" y="853250"/>
                  <a:pt x="345037" y="791242"/>
                  <a:pt x="333607" y="826770"/>
                </a:cubicBezTo>
                <a:cubicBezTo>
                  <a:pt x="383994" y="894969"/>
                  <a:pt x="321129" y="842962"/>
                  <a:pt x="276457" y="857536"/>
                </a:cubicBezTo>
                <a:cubicBezTo>
                  <a:pt x="121961" y="835152"/>
                  <a:pt x="193304" y="765620"/>
                  <a:pt x="288458" y="766001"/>
                </a:cubicBezTo>
                <a:cubicBezTo>
                  <a:pt x="194542" y="745427"/>
                  <a:pt x="104816" y="749618"/>
                  <a:pt x="138059" y="911352"/>
                </a:cubicBezTo>
                <a:cubicBezTo>
                  <a:pt x="17663" y="939927"/>
                  <a:pt x="230927" y="911352"/>
                  <a:pt x="237976" y="961358"/>
                </a:cubicBezTo>
                <a:cubicBezTo>
                  <a:pt x="287315" y="1023176"/>
                  <a:pt x="110439" y="1068455"/>
                  <a:pt x="75102" y="1025783"/>
                </a:cubicBezTo>
                <a:cubicBezTo>
                  <a:pt x="42240" y="954250"/>
                  <a:pt x="-13294" y="909447"/>
                  <a:pt x="80432" y="915162"/>
                </a:cubicBezTo>
                <a:cubicBezTo>
                  <a:pt x="-64252" y="855821"/>
                  <a:pt x="15662" y="1105662"/>
                  <a:pt x="91958" y="1107377"/>
                </a:cubicBezTo>
                <a:cubicBezTo>
                  <a:pt x="434858" y="1050227"/>
                  <a:pt x="129296" y="1195483"/>
                  <a:pt x="214925" y="1157383"/>
                </a:cubicBezTo>
                <a:cubicBezTo>
                  <a:pt x="439715" y="1034606"/>
                  <a:pt x="546491" y="1342842"/>
                  <a:pt x="322463" y="1228161"/>
                </a:cubicBezTo>
                <a:cubicBezTo>
                  <a:pt x="333956" y="1246608"/>
                  <a:pt x="241400" y="1215949"/>
                  <a:pt x="235145" y="1221759"/>
                </a:cubicBezTo>
                <a:cubicBezTo>
                  <a:pt x="235145" y="1224141"/>
                  <a:pt x="267685" y="1260642"/>
                  <a:pt x="267875" y="1263023"/>
                </a:cubicBezTo>
                <a:cubicBezTo>
                  <a:pt x="315500" y="1287693"/>
                  <a:pt x="474101" y="1246632"/>
                  <a:pt x="395615" y="1319117"/>
                </a:cubicBezTo>
                <a:cubicBezTo>
                  <a:pt x="301508" y="1315974"/>
                  <a:pt x="344163" y="1358840"/>
                  <a:pt x="322827" y="1338837"/>
                </a:cubicBezTo>
                <a:cubicBezTo>
                  <a:pt x="296091" y="1332111"/>
                  <a:pt x="274228" y="1303451"/>
                  <a:pt x="247492" y="1296725"/>
                </a:cubicBezTo>
                <a:lnTo>
                  <a:pt x="229880" y="1312259"/>
                </a:lnTo>
                <a:cubicBezTo>
                  <a:pt x="222545" y="1327690"/>
                  <a:pt x="188827" y="1301020"/>
                  <a:pt x="146155" y="1230344"/>
                </a:cubicBezTo>
                <a:cubicBezTo>
                  <a:pt x="-44345" y="1115283"/>
                  <a:pt x="43380" y="1353026"/>
                  <a:pt x="115389" y="1430369"/>
                </a:cubicBezTo>
                <a:cubicBezTo>
                  <a:pt x="178254" y="1413129"/>
                  <a:pt x="308556" y="1407224"/>
                  <a:pt x="349799" y="1480280"/>
                </a:cubicBezTo>
                <a:cubicBezTo>
                  <a:pt x="330749" y="1473518"/>
                  <a:pt x="314462" y="1468469"/>
                  <a:pt x="299507" y="1464659"/>
                </a:cubicBezTo>
                <a:cubicBezTo>
                  <a:pt x="294270" y="1467373"/>
                  <a:pt x="303579" y="1483052"/>
                  <a:pt x="318374" y="1496562"/>
                </a:cubicBezTo>
                <a:cubicBezTo>
                  <a:pt x="365999" y="1522851"/>
                  <a:pt x="414379" y="1543050"/>
                  <a:pt x="388280" y="1545717"/>
                </a:cubicBezTo>
                <a:cubicBezTo>
                  <a:pt x="388852" y="1551146"/>
                  <a:pt x="371612" y="1548860"/>
                  <a:pt x="348847" y="1542479"/>
                </a:cubicBezTo>
                <a:cubicBezTo>
                  <a:pt x="326781" y="1535304"/>
                  <a:pt x="271377" y="1509300"/>
                  <a:pt x="255883" y="1502664"/>
                </a:cubicBezTo>
                <a:lnTo>
                  <a:pt x="255883" y="1502664"/>
                </a:lnTo>
                <a:cubicBezTo>
                  <a:pt x="246358" y="1496283"/>
                  <a:pt x="240738" y="1489901"/>
                  <a:pt x="239976" y="1484281"/>
                </a:cubicBezTo>
                <a:cubicBezTo>
                  <a:pt x="227117" y="1491139"/>
                  <a:pt x="211401" y="1498664"/>
                  <a:pt x="203495" y="1484281"/>
                </a:cubicBezTo>
                <a:cubicBezTo>
                  <a:pt x="202638" y="1478852"/>
                  <a:pt x="190160" y="1496854"/>
                  <a:pt x="187303" y="1499140"/>
                </a:cubicBezTo>
                <a:cubicBezTo>
                  <a:pt x="441620" y="1594390"/>
                  <a:pt x="394036" y="1646621"/>
                  <a:pt x="490673" y="1673352"/>
                </a:cubicBezTo>
                <a:cubicBezTo>
                  <a:pt x="587310" y="1700083"/>
                  <a:pt x="687016" y="1651088"/>
                  <a:pt x="767123" y="1659528"/>
                </a:cubicBezTo>
                <a:cubicBezTo>
                  <a:pt x="862022" y="1669526"/>
                  <a:pt x="903260" y="1638663"/>
                  <a:pt x="967500" y="1594485"/>
                </a:cubicBezTo>
                <a:cubicBezTo>
                  <a:pt x="1031740" y="1550307"/>
                  <a:pt x="1192952" y="1468088"/>
                  <a:pt x="1152566" y="1394460"/>
                </a:cubicBezTo>
                <a:cubicBezTo>
                  <a:pt x="1139369" y="1326035"/>
                  <a:pt x="977099" y="1370841"/>
                  <a:pt x="918822" y="1363507"/>
                </a:cubicBezTo>
                <a:cubicBezTo>
                  <a:pt x="860545" y="1356173"/>
                  <a:pt x="815309" y="1351334"/>
                  <a:pt x="802904" y="1350454"/>
                </a:cubicBezTo>
                <a:lnTo>
                  <a:pt x="841956" y="1326547"/>
                </a:lnTo>
                <a:cubicBezTo>
                  <a:pt x="873960" y="1329119"/>
                  <a:pt x="991242" y="1366337"/>
                  <a:pt x="1018286" y="1315425"/>
                </a:cubicBezTo>
                <a:cubicBezTo>
                  <a:pt x="1217740" y="1313329"/>
                  <a:pt x="1253281" y="1297837"/>
                  <a:pt x="980354" y="1268921"/>
                </a:cubicBezTo>
                <a:cubicBezTo>
                  <a:pt x="983783" y="1241298"/>
                  <a:pt x="1059389" y="1175419"/>
                  <a:pt x="1091488" y="1221043"/>
                </a:cubicBezTo>
                <a:cubicBezTo>
                  <a:pt x="1335423" y="1072644"/>
                  <a:pt x="1190177" y="962311"/>
                  <a:pt x="896580" y="1032638"/>
                </a:cubicBezTo>
                <a:cubicBezTo>
                  <a:pt x="945348" y="940055"/>
                  <a:pt x="1150090" y="1009745"/>
                  <a:pt x="1193429" y="899446"/>
                </a:cubicBezTo>
                <a:close/>
                <a:moveTo>
                  <a:pt x="759089" y="61246"/>
                </a:moveTo>
                <a:cubicBezTo>
                  <a:pt x="808142" y="68675"/>
                  <a:pt x="729466" y="128969"/>
                  <a:pt x="720989" y="145828"/>
                </a:cubicBezTo>
                <a:cubicBezTo>
                  <a:pt x="691175" y="149638"/>
                  <a:pt x="720417" y="40958"/>
                  <a:pt x="759089" y="61436"/>
                </a:cubicBezTo>
                <a:lnTo>
                  <a:pt x="759089" y="61246"/>
                </a:lnTo>
                <a:close/>
                <a:moveTo>
                  <a:pt x="363611" y="545783"/>
                </a:moveTo>
                <a:cubicBezTo>
                  <a:pt x="489817" y="549688"/>
                  <a:pt x="442287" y="638461"/>
                  <a:pt x="348275" y="553498"/>
                </a:cubicBezTo>
                <a:cubicBezTo>
                  <a:pt x="203019" y="552355"/>
                  <a:pt x="266741" y="500062"/>
                  <a:pt x="363611" y="545783"/>
                </a:cubicBezTo>
                <a:close/>
                <a:moveTo>
                  <a:pt x="232451" y="523113"/>
                </a:moveTo>
                <a:cubicBezTo>
                  <a:pt x="356276" y="593122"/>
                  <a:pt x="394903" y="599953"/>
                  <a:pt x="254694" y="664096"/>
                </a:cubicBezTo>
                <a:cubicBezTo>
                  <a:pt x="248313" y="615995"/>
                  <a:pt x="133582" y="527876"/>
                  <a:pt x="232451" y="523113"/>
                </a:cubicBezTo>
                <a:close/>
                <a:moveTo>
                  <a:pt x="340084" y="692277"/>
                </a:moveTo>
                <a:cubicBezTo>
                  <a:pt x="359134" y="616744"/>
                  <a:pt x="411902" y="638937"/>
                  <a:pt x="470767" y="684562"/>
                </a:cubicBezTo>
                <a:cubicBezTo>
                  <a:pt x="414093" y="771335"/>
                  <a:pt x="366849" y="665226"/>
                  <a:pt x="340084" y="691896"/>
                </a:cubicBezTo>
                <a:lnTo>
                  <a:pt x="340084" y="692277"/>
                </a:lnTo>
                <a:close/>
                <a:moveTo>
                  <a:pt x="382375" y="615410"/>
                </a:moveTo>
                <a:cubicBezTo>
                  <a:pt x="404473" y="585787"/>
                  <a:pt x="480387" y="675323"/>
                  <a:pt x="516868" y="688372"/>
                </a:cubicBezTo>
                <a:cubicBezTo>
                  <a:pt x="514296" y="712661"/>
                  <a:pt x="386471" y="622745"/>
                  <a:pt x="382661" y="615029"/>
                </a:cubicBezTo>
                <a:lnTo>
                  <a:pt x="382375" y="615410"/>
                </a:lnTo>
                <a:close/>
                <a:moveTo>
                  <a:pt x="201400" y="907542"/>
                </a:moveTo>
                <a:cubicBezTo>
                  <a:pt x="161966" y="919544"/>
                  <a:pt x="156537" y="865823"/>
                  <a:pt x="163300" y="838295"/>
                </a:cubicBezTo>
                <a:cubicBezTo>
                  <a:pt x="167300" y="792861"/>
                  <a:pt x="238928" y="883539"/>
                  <a:pt x="201686" y="907161"/>
                </a:cubicBezTo>
                <a:lnTo>
                  <a:pt x="201400" y="907542"/>
                </a:lnTo>
                <a:close/>
                <a:moveTo>
                  <a:pt x="97811" y="1285557"/>
                </a:moveTo>
                <a:cubicBezTo>
                  <a:pt x="62503" y="1261541"/>
                  <a:pt x="58985" y="1215124"/>
                  <a:pt x="123279" y="1264178"/>
                </a:cubicBezTo>
                <a:cubicBezTo>
                  <a:pt x="154330" y="1304849"/>
                  <a:pt x="179207" y="1311307"/>
                  <a:pt x="231975" y="1341501"/>
                </a:cubicBezTo>
                <a:cubicBezTo>
                  <a:pt x="144536" y="1403414"/>
                  <a:pt x="117337" y="1407763"/>
                  <a:pt x="97811" y="1285557"/>
                </a:cubicBezTo>
                <a:close/>
                <a:moveTo>
                  <a:pt x="232928" y="1376077"/>
                </a:moveTo>
                <a:lnTo>
                  <a:pt x="279029" y="1379887"/>
                </a:lnTo>
                <a:cubicBezTo>
                  <a:pt x="416855" y="1375791"/>
                  <a:pt x="273504" y="1448181"/>
                  <a:pt x="232451" y="1376077"/>
                </a:cubicBezTo>
                <a:lnTo>
                  <a:pt x="232928" y="1376077"/>
                </a:lnTo>
                <a:close/>
                <a:moveTo>
                  <a:pt x="856244" y="715613"/>
                </a:moveTo>
                <a:cubicBezTo>
                  <a:pt x="849889" y="714496"/>
                  <a:pt x="840162" y="718644"/>
                  <a:pt x="817635" y="708913"/>
                </a:cubicBezTo>
                <a:cubicBezTo>
                  <a:pt x="760485" y="774731"/>
                  <a:pt x="740039" y="676085"/>
                  <a:pt x="721084" y="657225"/>
                </a:cubicBezTo>
                <a:cubicBezTo>
                  <a:pt x="768827" y="570396"/>
                  <a:pt x="1108656" y="721900"/>
                  <a:pt x="855767" y="715613"/>
                </a:cubicBezTo>
                <a:lnTo>
                  <a:pt x="856244" y="715613"/>
                </a:lnTo>
                <a:close/>
                <a:moveTo>
                  <a:pt x="663458" y="722662"/>
                </a:moveTo>
                <a:cubicBezTo>
                  <a:pt x="718703" y="597599"/>
                  <a:pt x="709368" y="798862"/>
                  <a:pt x="644408" y="807149"/>
                </a:cubicBezTo>
                <a:cubicBezTo>
                  <a:pt x="622214" y="772001"/>
                  <a:pt x="727275" y="699611"/>
                  <a:pt x="662981" y="723138"/>
                </a:cubicBezTo>
                <a:lnTo>
                  <a:pt x="663458" y="722662"/>
                </a:lnTo>
                <a:close/>
                <a:moveTo>
                  <a:pt x="628882" y="753332"/>
                </a:moveTo>
                <a:cubicBezTo>
                  <a:pt x="632082" y="740045"/>
                  <a:pt x="642455" y="729672"/>
                  <a:pt x="655742" y="726472"/>
                </a:cubicBezTo>
                <a:cubicBezTo>
                  <a:pt x="646503" y="736759"/>
                  <a:pt x="641645" y="752666"/>
                  <a:pt x="628406" y="753332"/>
                </a:cubicBezTo>
                <a:lnTo>
                  <a:pt x="628882" y="753332"/>
                </a:lnTo>
                <a:close/>
                <a:moveTo>
                  <a:pt x="771090" y="757237"/>
                </a:moveTo>
                <a:cubicBezTo>
                  <a:pt x="739086" y="767239"/>
                  <a:pt x="706987" y="796862"/>
                  <a:pt x="690318" y="822579"/>
                </a:cubicBezTo>
                <a:cubicBezTo>
                  <a:pt x="614880" y="823627"/>
                  <a:pt x="769185" y="718757"/>
                  <a:pt x="770614" y="757237"/>
                </a:cubicBezTo>
                <a:lnTo>
                  <a:pt x="771090" y="757237"/>
                </a:lnTo>
                <a:close/>
                <a:moveTo>
                  <a:pt x="759565" y="538162"/>
                </a:moveTo>
                <a:cubicBezTo>
                  <a:pt x="726513" y="486061"/>
                  <a:pt x="811190" y="433387"/>
                  <a:pt x="851767" y="480536"/>
                </a:cubicBezTo>
                <a:cubicBezTo>
                  <a:pt x="839861" y="509587"/>
                  <a:pt x="779853" y="508254"/>
                  <a:pt x="759089" y="538067"/>
                </a:cubicBezTo>
                <a:lnTo>
                  <a:pt x="759565" y="538162"/>
                </a:lnTo>
                <a:close/>
                <a:moveTo>
                  <a:pt x="868213" y="356761"/>
                </a:moveTo>
                <a:cubicBezTo>
                  <a:pt x="915795" y="383540"/>
                  <a:pt x="884533" y="514064"/>
                  <a:pt x="812619" y="442055"/>
                </a:cubicBezTo>
                <a:cubicBezTo>
                  <a:pt x="799951" y="359759"/>
                  <a:pt x="755722" y="295896"/>
                  <a:pt x="868213" y="356761"/>
                </a:cubicBezTo>
                <a:close/>
                <a:moveTo>
                  <a:pt x="681841" y="323088"/>
                </a:moveTo>
                <a:cubicBezTo>
                  <a:pt x="738991" y="335756"/>
                  <a:pt x="835193" y="378809"/>
                  <a:pt x="758803" y="430816"/>
                </a:cubicBezTo>
                <a:cubicBezTo>
                  <a:pt x="724322" y="426529"/>
                  <a:pt x="689270" y="346901"/>
                  <a:pt x="643455" y="396145"/>
                </a:cubicBezTo>
                <a:cubicBezTo>
                  <a:pt x="728132" y="379952"/>
                  <a:pt x="764042" y="472821"/>
                  <a:pt x="639550" y="438436"/>
                </a:cubicBezTo>
                <a:cubicBezTo>
                  <a:pt x="555444" y="367379"/>
                  <a:pt x="562969" y="305372"/>
                  <a:pt x="682127" y="323088"/>
                </a:cubicBezTo>
                <a:lnTo>
                  <a:pt x="681841" y="323088"/>
                </a:lnTo>
                <a:close/>
                <a:moveTo>
                  <a:pt x="395477" y="216638"/>
                </a:moveTo>
                <a:lnTo>
                  <a:pt x="432956" y="194566"/>
                </a:lnTo>
                <a:cubicBezTo>
                  <a:pt x="463849" y="204520"/>
                  <a:pt x="524589" y="205915"/>
                  <a:pt x="564476" y="247666"/>
                </a:cubicBezTo>
                <a:cubicBezTo>
                  <a:pt x="560983" y="266716"/>
                  <a:pt x="596485" y="297952"/>
                  <a:pt x="558873" y="299942"/>
                </a:cubicBezTo>
                <a:cubicBezTo>
                  <a:pt x="463991" y="248662"/>
                  <a:pt x="395001" y="289123"/>
                  <a:pt x="395477" y="216638"/>
                </a:cubicBezTo>
                <a:close/>
                <a:moveTo>
                  <a:pt x="470767" y="361188"/>
                </a:moveTo>
                <a:cubicBezTo>
                  <a:pt x="533060" y="375380"/>
                  <a:pt x="566588" y="445294"/>
                  <a:pt x="566874" y="503396"/>
                </a:cubicBezTo>
                <a:cubicBezTo>
                  <a:pt x="553063" y="445103"/>
                  <a:pt x="308937" y="332613"/>
                  <a:pt x="470767" y="361188"/>
                </a:cubicBezTo>
                <a:close/>
                <a:moveTo>
                  <a:pt x="632216" y="475419"/>
                </a:moveTo>
                <a:cubicBezTo>
                  <a:pt x="672857" y="584937"/>
                  <a:pt x="757756" y="406704"/>
                  <a:pt x="759089" y="438055"/>
                </a:cubicBezTo>
                <a:cubicBezTo>
                  <a:pt x="749231" y="450199"/>
                  <a:pt x="661362" y="639005"/>
                  <a:pt x="640217" y="641593"/>
                </a:cubicBezTo>
                <a:cubicBezTo>
                  <a:pt x="592211" y="654166"/>
                  <a:pt x="514740" y="249269"/>
                  <a:pt x="622468" y="453581"/>
                </a:cubicBezTo>
                <a:lnTo>
                  <a:pt x="632216" y="475419"/>
                </a:lnTo>
                <a:close/>
                <a:moveTo>
                  <a:pt x="686032" y="837819"/>
                </a:moveTo>
                <a:cubicBezTo>
                  <a:pt x="910060" y="800767"/>
                  <a:pt x="744134" y="1039463"/>
                  <a:pt x="628310" y="930116"/>
                </a:cubicBezTo>
                <a:cubicBezTo>
                  <a:pt x="471624" y="904113"/>
                  <a:pt x="569255" y="758190"/>
                  <a:pt x="686032" y="837914"/>
                </a:cubicBezTo>
                <a:lnTo>
                  <a:pt x="686032" y="837819"/>
                </a:lnTo>
                <a:close/>
                <a:moveTo>
                  <a:pt x="743658" y="1291400"/>
                </a:moveTo>
                <a:cubicBezTo>
                  <a:pt x="634025" y="1528191"/>
                  <a:pt x="279219" y="1192435"/>
                  <a:pt x="547634" y="1206818"/>
                </a:cubicBezTo>
                <a:cubicBezTo>
                  <a:pt x="554930" y="1213933"/>
                  <a:pt x="563759" y="1219276"/>
                  <a:pt x="573446" y="1222439"/>
                </a:cubicBezTo>
                <a:cubicBezTo>
                  <a:pt x="583562" y="1223363"/>
                  <a:pt x="593592" y="1225048"/>
                  <a:pt x="603450" y="1227487"/>
                </a:cubicBezTo>
                <a:cubicBezTo>
                  <a:pt x="668411" y="1230440"/>
                  <a:pt x="745563" y="1196054"/>
                  <a:pt x="743658" y="1291495"/>
                </a:cubicBezTo>
                <a:lnTo>
                  <a:pt x="743658" y="1291400"/>
                </a:lnTo>
                <a:close/>
                <a:moveTo>
                  <a:pt x="556465" y="950327"/>
                </a:moveTo>
                <a:cubicBezTo>
                  <a:pt x="779462" y="991311"/>
                  <a:pt x="778424" y="964502"/>
                  <a:pt x="689842" y="1122236"/>
                </a:cubicBezTo>
                <a:cubicBezTo>
                  <a:pt x="676412" y="996696"/>
                  <a:pt x="662377" y="1190757"/>
                  <a:pt x="568651" y="984541"/>
                </a:cubicBezTo>
                <a:lnTo>
                  <a:pt x="556465" y="950327"/>
                </a:lnTo>
                <a:close/>
                <a:moveTo>
                  <a:pt x="351609" y="1045464"/>
                </a:moveTo>
                <a:cubicBezTo>
                  <a:pt x="221879" y="1004983"/>
                  <a:pt x="219783" y="803243"/>
                  <a:pt x="382375" y="887825"/>
                </a:cubicBezTo>
                <a:cubicBezTo>
                  <a:pt x="598973" y="940213"/>
                  <a:pt x="478863" y="971741"/>
                  <a:pt x="351609" y="1045559"/>
                </a:cubicBezTo>
                <a:lnTo>
                  <a:pt x="351609" y="1045464"/>
                </a:lnTo>
                <a:close/>
                <a:moveTo>
                  <a:pt x="420761" y="1054969"/>
                </a:moveTo>
                <a:cubicBezTo>
                  <a:pt x="558683" y="924191"/>
                  <a:pt x="613642" y="1068229"/>
                  <a:pt x="605260" y="1180338"/>
                </a:cubicBezTo>
                <a:cubicBezTo>
                  <a:pt x="550967" y="1109377"/>
                  <a:pt x="512677" y="1087926"/>
                  <a:pt x="420761" y="1054969"/>
                </a:cubicBezTo>
                <a:close/>
                <a:moveTo>
                  <a:pt x="366944" y="1414272"/>
                </a:moveTo>
                <a:cubicBezTo>
                  <a:pt x="439239" y="1414272"/>
                  <a:pt x="581066" y="1400842"/>
                  <a:pt x="597640" y="1460468"/>
                </a:cubicBezTo>
                <a:cubicBezTo>
                  <a:pt x="532870" y="1541336"/>
                  <a:pt x="356181" y="1584484"/>
                  <a:pt x="366944" y="1414463"/>
                </a:cubicBezTo>
                <a:lnTo>
                  <a:pt x="366944" y="1414272"/>
                </a:lnTo>
                <a:close/>
                <a:moveTo>
                  <a:pt x="597035" y="1664464"/>
                </a:moveTo>
                <a:cubicBezTo>
                  <a:pt x="578491" y="1667671"/>
                  <a:pt x="503670" y="1663885"/>
                  <a:pt x="471148" y="1649777"/>
                </a:cubicBezTo>
                <a:cubicBezTo>
                  <a:pt x="439239" y="1625202"/>
                  <a:pt x="391805" y="1616774"/>
                  <a:pt x="401901" y="1579817"/>
                </a:cubicBezTo>
                <a:cubicBezTo>
                  <a:pt x="456765" y="1572387"/>
                  <a:pt x="645468" y="1595342"/>
                  <a:pt x="582412" y="1645158"/>
                </a:cubicBezTo>
                <a:lnTo>
                  <a:pt x="597035" y="1664464"/>
                </a:lnTo>
                <a:close/>
                <a:moveTo>
                  <a:pt x="616785" y="1564196"/>
                </a:moveTo>
                <a:cubicBezTo>
                  <a:pt x="607260" y="1608868"/>
                  <a:pt x="566112" y="1533811"/>
                  <a:pt x="555349" y="1541145"/>
                </a:cubicBezTo>
                <a:cubicBezTo>
                  <a:pt x="574399" y="1674495"/>
                  <a:pt x="463718" y="1464945"/>
                  <a:pt x="638597" y="1493520"/>
                </a:cubicBezTo>
                <a:lnTo>
                  <a:pt x="752034" y="1535463"/>
                </a:lnTo>
                <a:cubicBezTo>
                  <a:pt x="716887" y="1620521"/>
                  <a:pt x="647265" y="1631823"/>
                  <a:pt x="616785" y="1564386"/>
                </a:cubicBezTo>
                <a:lnTo>
                  <a:pt x="616785" y="1564196"/>
                </a:lnTo>
                <a:close/>
                <a:moveTo>
                  <a:pt x="811979" y="1595484"/>
                </a:moveTo>
                <a:cubicBezTo>
                  <a:pt x="817662" y="1594992"/>
                  <a:pt x="888786" y="1627974"/>
                  <a:pt x="874483" y="1637166"/>
                </a:cubicBezTo>
                <a:lnTo>
                  <a:pt x="704225" y="1665256"/>
                </a:lnTo>
                <a:cubicBezTo>
                  <a:pt x="704225" y="1666113"/>
                  <a:pt x="633983" y="1664740"/>
                  <a:pt x="651942" y="1653111"/>
                </a:cubicBezTo>
                <a:cubicBezTo>
                  <a:pt x="669901" y="1641482"/>
                  <a:pt x="762544" y="1542144"/>
                  <a:pt x="811979" y="1595484"/>
                </a:cubicBezTo>
                <a:close/>
                <a:moveTo>
                  <a:pt x="857863" y="1591056"/>
                </a:moveTo>
                <a:cubicBezTo>
                  <a:pt x="847690" y="1588123"/>
                  <a:pt x="840213" y="1579455"/>
                  <a:pt x="838813" y="1568958"/>
                </a:cubicBezTo>
                <a:cubicBezTo>
                  <a:pt x="837956" y="1567339"/>
                  <a:pt x="836908" y="1566005"/>
                  <a:pt x="836146" y="1564291"/>
                </a:cubicBezTo>
                <a:cubicBezTo>
                  <a:pt x="855540" y="1552918"/>
                  <a:pt x="916788" y="1512758"/>
                  <a:pt x="955179" y="1500720"/>
                </a:cubicBezTo>
                <a:cubicBezTo>
                  <a:pt x="972819" y="1502710"/>
                  <a:pt x="1050844" y="1483673"/>
                  <a:pt x="1066493" y="1492065"/>
                </a:cubicBezTo>
                <a:cubicBezTo>
                  <a:pt x="1065636" y="1550167"/>
                  <a:pt x="904535" y="1623155"/>
                  <a:pt x="857863" y="1591247"/>
                </a:cubicBezTo>
                <a:lnTo>
                  <a:pt x="857863" y="1591056"/>
                </a:lnTo>
                <a:close/>
                <a:moveTo>
                  <a:pt x="1054979" y="1445037"/>
                </a:moveTo>
                <a:cubicBezTo>
                  <a:pt x="1010116" y="1479232"/>
                  <a:pt x="912346" y="1448086"/>
                  <a:pt x="916632" y="1468184"/>
                </a:cubicBezTo>
                <a:cubicBezTo>
                  <a:pt x="792236" y="1479518"/>
                  <a:pt x="975592" y="1381411"/>
                  <a:pt x="1028170" y="1445228"/>
                </a:cubicBezTo>
                <a:lnTo>
                  <a:pt x="1054979" y="1445037"/>
                </a:lnTo>
                <a:close/>
                <a:moveTo>
                  <a:pt x="862816" y="1410462"/>
                </a:moveTo>
                <a:cubicBezTo>
                  <a:pt x="864340" y="1545241"/>
                  <a:pt x="706130" y="1526762"/>
                  <a:pt x="647551" y="1448562"/>
                </a:cubicBezTo>
                <a:cubicBezTo>
                  <a:pt x="670982" y="1374077"/>
                  <a:pt x="802618" y="1391222"/>
                  <a:pt x="862816" y="1410653"/>
                </a:cubicBezTo>
                <a:lnTo>
                  <a:pt x="862816" y="1410462"/>
                </a:lnTo>
                <a:close/>
                <a:moveTo>
                  <a:pt x="689842" y="1391412"/>
                </a:moveTo>
                <a:cubicBezTo>
                  <a:pt x="697748" y="1332643"/>
                  <a:pt x="830526" y="1248061"/>
                  <a:pt x="924347" y="1306830"/>
                </a:cubicBezTo>
                <a:cubicBezTo>
                  <a:pt x="844337" y="1301210"/>
                  <a:pt x="723846" y="1340644"/>
                  <a:pt x="689842" y="1391412"/>
                </a:cubicBezTo>
                <a:close/>
                <a:moveTo>
                  <a:pt x="1162663" y="1057085"/>
                </a:moveTo>
                <a:cubicBezTo>
                  <a:pt x="1174950" y="1091279"/>
                  <a:pt x="1166282" y="1118140"/>
                  <a:pt x="1148756" y="1134428"/>
                </a:cubicBezTo>
                <a:cubicBezTo>
                  <a:pt x="1132786" y="1148207"/>
                  <a:pt x="1085669" y="1147541"/>
                  <a:pt x="1066841" y="1139762"/>
                </a:cubicBezTo>
                <a:cubicBezTo>
                  <a:pt x="1050087" y="1127160"/>
                  <a:pt x="1038933" y="1108491"/>
                  <a:pt x="1035790" y="1087755"/>
                </a:cubicBezTo>
                <a:cubicBezTo>
                  <a:pt x="942064" y="1054989"/>
                  <a:pt x="1135802" y="1026033"/>
                  <a:pt x="1162663" y="1057085"/>
                </a:cubicBezTo>
                <a:close/>
                <a:moveTo>
                  <a:pt x="987913" y="1181170"/>
                </a:moveTo>
                <a:cubicBezTo>
                  <a:pt x="996882" y="1205522"/>
                  <a:pt x="972724" y="1274917"/>
                  <a:pt x="958923" y="1264444"/>
                </a:cubicBezTo>
                <a:cubicBezTo>
                  <a:pt x="767852" y="1265682"/>
                  <a:pt x="615071" y="1008698"/>
                  <a:pt x="905107" y="1118330"/>
                </a:cubicBezTo>
                <a:cubicBezTo>
                  <a:pt x="1077986" y="1070896"/>
                  <a:pt x="1060874" y="1196505"/>
                  <a:pt x="987913" y="1181170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B4AD6A4-35B6-4B37-B3FE-F87888E96F70}"/>
              </a:ext>
            </a:extLst>
          </p:cNvPr>
          <p:cNvSpPr/>
          <p:nvPr/>
        </p:nvSpPr>
        <p:spPr>
          <a:xfrm>
            <a:off x="5308120" y="2183907"/>
            <a:ext cx="6045679" cy="39239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000" u="sng" spc="100" dirty="0">
                <a:solidFill>
                  <a:schemeClr val="tx2">
                    <a:alpha val="85000"/>
                  </a:schemeClr>
                </a:solidFill>
              </a:rPr>
              <a:t>Entradas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•	</a:t>
            </a:r>
            <a:r>
              <a:rPr lang="en-US" sz="1000" spc="100" dirty="0" err="1">
                <a:solidFill>
                  <a:schemeClr val="tx2">
                    <a:alpha val="85000"/>
                  </a:schemeClr>
                </a:solidFill>
              </a:rPr>
              <a:t>Botónes</a:t>
            </a: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 de </a:t>
            </a:r>
            <a:r>
              <a:rPr lang="en-US" sz="1000" spc="100" dirty="0" err="1">
                <a:solidFill>
                  <a:schemeClr val="tx2">
                    <a:alpha val="85000"/>
                  </a:schemeClr>
                </a:solidFill>
              </a:rPr>
              <a:t>Emergencia</a:t>
            </a: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 (BE)</a:t>
            </a:r>
          </a:p>
          <a:p>
            <a:pPr lvl="2">
              <a:lnSpc>
                <a:spcPct val="110000"/>
              </a:lnSpc>
              <a:spcAft>
                <a:spcPts val="600"/>
              </a:spcAft>
            </a:pP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-NADA = 000  -   PANICO = 001   </a:t>
            </a:r>
          </a:p>
          <a:p>
            <a:pPr lvl="2">
              <a:lnSpc>
                <a:spcPct val="110000"/>
              </a:lnSpc>
              <a:spcAft>
                <a:spcPts val="600"/>
              </a:spcAft>
            </a:pP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-   EMERGERGENCIA = 010   </a:t>
            </a:r>
          </a:p>
          <a:p>
            <a:pPr lvl="2">
              <a:lnSpc>
                <a:spcPct val="110000"/>
              </a:lnSpc>
              <a:spcAft>
                <a:spcPts val="600"/>
              </a:spcAft>
            </a:pP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-   BUSCAR = 011  </a:t>
            </a:r>
          </a:p>
          <a:p>
            <a:pPr lvl="2">
              <a:lnSpc>
                <a:spcPct val="110000"/>
              </a:lnSpc>
              <a:spcAft>
                <a:spcPts val="600"/>
              </a:spcAft>
            </a:pP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-   MODO INCOGNITO = 100  </a:t>
            </a:r>
          </a:p>
          <a:p>
            <a:pPr lvl="2">
              <a:lnSpc>
                <a:spcPct val="110000"/>
              </a:lnSpc>
              <a:spcAft>
                <a:spcPts val="600"/>
              </a:spcAft>
            </a:pP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-  MODO ME ESTAN SIGUIENDO = 101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1000" spc="100" dirty="0">
              <a:solidFill>
                <a:schemeClr val="tx2">
                  <a:alpha val="85000"/>
                </a:schemeClr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•	Sensor de Golpe (SE)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1000" spc="100" dirty="0">
              <a:solidFill>
                <a:schemeClr val="tx2">
                  <a:alpha val="85000"/>
                </a:schemeClr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000" u="sng" spc="100" dirty="0" err="1">
                <a:solidFill>
                  <a:schemeClr val="tx2">
                    <a:alpha val="85000"/>
                  </a:schemeClr>
                </a:solidFill>
              </a:rPr>
              <a:t>Salidas</a:t>
            </a:r>
            <a:endParaRPr lang="en-US" sz="1000" u="sng" spc="100" dirty="0">
              <a:solidFill>
                <a:schemeClr val="tx2">
                  <a:alpha val="85000"/>
                </a:schemeClr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•	</a:t>
            </a:r>
            <a:r>
              <a:rPr lang="en-US" sz="1000" spc="100" dirty="0" err="1">
                <a:solidFill>
                  <a:schemeClr val="tx2">
                    <a:alpha val="85000"/>
                  </a:schemeClr>
                </a:solidFill>
              </a:rPr>
              <a:t>Alarma</a:t>
            </a: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 (A) 	    APAGADA = 00   -                ALARMA DE EMERGENCIA= 01  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		-   ALARMA PANICO= 10   	SONAR= 11.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•	Sirena (SR) 	  APAGADA = 00   	-   SIRENA DE PANICO =01   -   		 SIRENA DE EMERGENCIA = 10   -   BLINK = 11.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•	</a:t>
            </a:r>
            <a:r>
              <a:rPr lang="en-US" sz="1000" spc="100" dirty="0" err="1">
                <a:solidFill>
                  <a:schemeClr val="tx2">
                    <a:alpha val="85000"/>
                  </a:schemeClr>
                </a:solidFill>
              </a:rPr>
              <a:t>Polarizado</a:t>
            </a: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 (PO)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s-MX" sz="1000" spc="100" dirty="0">
                <a:solidFill>
                  <a:schemeClr val="tx2">
                    <a:alpha val="85000"/>
                  </a:schemeClr>
                </a:solidFill>
              </a:rPr>
              <a:t>		SUAVE = 00   -   MEDIO = 01   -   FUERTE = 10.</a:t>
            </a:r>
            <a:endParaRPr lang="en-US" sz="1000" spc="100" dirty="0">
              <a:solidFill>
                <a:schemeClr val="tx2">
                  <a:alpha val="85000"/>
                </a:schemeClr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•	</a:t>
            </a:r>
            <a:r>
              <a:rPr lang="en-US" sz="1000" spc="100" dirty="0" err="1">
                <a:solidFill>
                  <a:schemeClr val="tx2">
                    <a:alpha val="85000"/>
                  </a:schemeClr>
                </a:solidFill>
              </a:rPr>
              <a:t>Mensajes</a:t>
            </a: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 de </a:t>
            </a:r>
            <a:r>
              <a:rPr lang="en-US" sz="1000" spc="100" dirty="0" err="1">
                <a:solidFill>
                  <a:schemeClr val="tx2">
                    <a:alpha val="85000"/>
                  </a:schemeClr>
                </a:solidFill>
              </a:rPr>
              <a:t>Emergencia</a:t>
            </a: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 (ME)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•	</a:t>
            </a:r>
            <a:r>
              <a:rPr lang="en-US" sz="1000" spc="100" dirty="0" err="1">
                <a:solidFill>
                  <a:schemeClr val="tx2">
                    <a:alpha val="85000"/>
                  </a:schemeClr>
                </a:solidFill>
              </a:rPr>
              <a:t>Señal</a:t>
            </a:r>
            <a:r>
              <a:rPr lang="en-US" sz="1000" spc="100" dirty="0">
                <a:solidFill>
                  <a:schemeClr val="tx2">
                    <a:alpha val="85000"/>
                  </a:schemeClr>
                </a:solidFill>
              </a:rPr>
              <a:t> P (P)</a:t>
            </a:r>
          </a:p>
        </p:txBody>
      </p:sp>
    </p:spTree>
    <p:extLst>
      <p:ext uri="{BB962C8B-B14F-4D97-AF65-F5344CB8AC3E}">
        <p14:creationId xmlns:p14="http://schemas.microsoft.com/office/powerpoint/2010/main" val="2630181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D0843-E027-4F2F-BC47-4FD194BD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/>
              <a:t>DIAGRAMA DE ESTADOS FSM2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C2FCB8-11E8-40AA-9AF1-65C848B40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86" y="2102978"/>
            <a:ext cx="10707028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5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E679A24-160E-440A-9984-8923BC4B8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18895" flipH="1">
            <a:off x="5561167" y="1911565"/>
            <a:ext cx="1044472" cy="908544"/>
          </a:xfrm>
          <a:custGeom>
            <a:avLst/>
            <a:gdLst/>
            <a:ahLst/>
            <a:cxnLst/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B38159-65C7-468B-8AAC-0CB079B54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9E80A4-0C75-40F5-B7D3-7DD78A2C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3403" y="346089"/>
            <a:ext cx="5372528" cy="15846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/>
              <a:t>FSM ANTI REBOTE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E6BCD0-383F-43BD-AAF2-EAF7A7826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81105">
            <a:off x="3049638" y="178611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D02355-6281-4C83-AE5C-D713DD2D0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045" y="1174140"/>
            <a:ext cx="5219299" cy="245488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ECF35CF-F947-41E0-B91C-27DF21A9E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64" y="3738727"/>
            <a:ext cx="5243980" cy="135032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227D6FA-1748-4681-8199-B0DE3115E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986" y="3685882"/>
            <a:ext cx="5613400" cy="1473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D691ED5-3782-4988-84F7-2CDDC392E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24042" y="3305195"/>
            <a:ext cx="4419983" cy="81693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BF7465B-BF17-4633-BF1C-7512BE179A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5949" y="3287941"/>
            <a:ext cx="4419983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5719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516FE-4E38-4316-9E8B-95B84EAE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46"/>
            <a:ext cx="10515600" cy="819738"/>
          </a:xfrm>
        </p:spPr>
        <p:txBody>
          <a:bodyPr/>
          <a:lstStyle/>
          <a:p>
            <a:pPr algn="ctr"/>
            <a:r>
              <a:rPr lang="es-MX" dirty="0"/>
              <a:t>TABLAS DE ESTADOS FSM1</a:t>
            </a:r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11FDE7-F93C-4244-8C46-97951D0A6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908" y="1743074"/>
            <a:ext cx="1967789" cy="475488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41AFE3D-15D5-435F-879D-377F3E27E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371" y="1743074"/>
            <a:ext cx="460857" cy="47548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5987D73-BB9B-46B0-A604-BFD99E575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663" y="1743074"/>
            <a:ext cx="2531060" cy="4754880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CA42C041-6575-4E2A-B854-B564A5344E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815513"/>
              </p:ext>
            </p:extLst>
          </p:nvPr>
        </p:nvGraphicFramePr>
        <p:xfrm>
          <a:off x="9660415" y="1743074"/>
          <a:ext cx="952503" cy="4754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6" imgW="990529" imgH="4945396" progId="Excel.Sheet.12">
                  <p:embed/>
                </p:oleObj>
              </mc:Choice>
              <mc:Fallback>
                <p:oleObj name="Worksheet" r:id="rId6" imgW="990529" imgH="494539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60415" y="1743074"/>
                        <a:ext cx="952503" cy="4754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1">
            <a:extLst>
              <a:ext uri="{FF2B5EF4-FFF2-40B4-BE49-F238E27FC236}">
                <a16:creationId xmlns:a16="http://schemas.microsoft.com/office/drawing/2014/main" id="{0202A8B3-26AE-46E8-8F22-6175F2C5B2BC}"/>
              </a:ext>
            </a:extLst>
          </p:cNvPr>
          <p:cNvSpPr txBox="1">
            <a:spLocks/>
          </p:cNvSpPr>
          <p:nvPr/>
        </p:nvSpPr>
        <p:spPr>
          <a:xfrm>
            <a:off x="451074" y="1112758"/>
            <a:ext cx="4421138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alpha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dirty="0"/>
              <a:t>SIN CODIFICAR</a:t>
            </a:r>
            <a:endParaRPr lang="es-GT" sz="20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1C44CE9-A3FD-4510-B369-EAD33B7CDBA6}"/>
              </a:ext>
            </a:extLst>
          </p:cNvPr>
          <p:cNvSpPr txBox="1">
            <a:spLocks/>
          </p:cNvSpPr>
          <p:nvPr/>
        </p:nvSpPr>
        <p:spPr>
          <a:xfrm>
            <a:off x="6735192" y="1107875"/>
            <a:ext cx="4421138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alpha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dirty="0"/>
              <a:t>CODIFICADA</a:t>
            </a:r>
            <a:endParaRPr lang="es-GT" sz="20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D7A5988-0915-4A8C-85B2-6CACD4719F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5918" y="3635222"/>
            <a:ext cx="5613400" cy="1399540"/>
          </a:xfrm>
          <a:prstGeom prst="rect">
            <a:avLst/>
          </a:prstGeom>
        </p:spPr>
      </p:pic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27AD3E80-8506-47BB-A574-41C20A46A120}"/>
              </a:ext>
            </a:extLst>
          </p:cNvPr>
          <p:cNvSpPr/>
          <p:nvPr/>
        </p:nvSpPr>
        <p:spPr>
          <a:xfrm>
            <a:off x="6497262" y="3930908"/>
            <a:ext cx="475859" cy="40408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D8A0A77B-8B4C-41A7-A118-1C9F2A85547A}"/>
              </a:ext>
            </a:extLst>
          </p:cNvPr>
          <p:cNvSpPr/>
          <p:nvPr/>
        </p:nvSpPr>
        <p:spPr>
          <a:xfrm>
            <a:off x="4211367" y="3930908"/>
            <a:ext cx="475859" cy="40408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84569008"/>
      </p:ext>
    </p:extLst>
  </p:cSld>
  <p:clrMapOvr>
    <a:masterClrMapping/>
  </p:clrMapOvr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neVTI" id="{14D52F43-08F7-4BCB-8A4A-FBED84E2C440}" vid="{D076F849-C9D7-4142-B46C-46BAC587EA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298</Words>
  <Application>Microsoft Office PowerPoint</Application>
  <PresentationFormat>Panorámica</PresentationFormat>
  <Paragraphs>53</Paragraphs>
  <Slides>13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Dante</vt:lpstr>
      <vt:lpstr>PineVTI</vt:lpstr>
      <vt:lpstr>Worksheet</vt:lpstr>
      <vt:lpstr>Seguro y Alarma de un Automóvil</vt:lpstr>
      <vt:lpstr>CAJA NEGRA</vt:lpstr>
      <vt:lpstr>MAQUINA DE ESTADOS</vt:lpstr>
      <vt:lpstr>FSM 1 CONTROL DEL SEGURO</vt:lpstr>
      <vt:lpstr>DIAGRAMA DE ESTADOS FSM1</vt:lpstr>
      <vt:lpstr>FSM 2 CONTROL DE EMERGENCIA</vt:lpstr>
      <vt:lpstr>DIAGRAMA DE ESTADOS FSM2</vt:lpstr>
      <vt:lpstr>FSM ANTI REBOTE</vt:lpstr>
      <vt:lpstr>TABLAS DE ESTADOS FSM1</vt:lpstr>
      <vt:lpstr>TABLA DE SALIDAS FSM1</vt:lpstr>
      <vt:lpstr>TABLAS DE ESTADOS FSM2</vt:lpstr>
      <vt:lpstr>TABLA DE SALIDAS FSM2</vt:lpstr>
      <vt:lpstr>GRACIAS POR SU ATENCION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Seguro y Alarma de un Automóvil</dc:title>
  <dc:creator>Gabriel Fong</dc:creator>
  <cp:lastModifiedBy>Gabriel Fong</cp:lastModifiedBy>
  <cp:revision>2</cp:revision>
  <dcterms:created xsi:type="dcterms:W3CDTF">2020-10-11T18:38:26Z</dcterms:created>
  <dcterms:modified xsi:type="dcterms:W3CDTF">2020-10-11T22:30:43Z</dcterms:modified>
</cp:coreProperties>
</file>