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389" r:id="rId6"/>
    <p:sldId id="384" r:id="rId7"/>
    <p:sldId id="277" r:id="rId8"/>
    <p:sldId id="278" r:id="rId9"/>
    <p:sldId id="279" r:id="rId10"/>
    <p:sldId id="268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321" r:id="rId23"/>
    <p:sldId id="3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 guru" userId="e3e1d350154e59cb" providerId="LiveId" clId="{164CC147-5F18-4D33-B510-195F1C3E302F}"/>
    <pc:docChg chg="undo custSel addSld delSld modSld">
      <pc:chgData name="gagan guru" userId="e3e1d350154e59cb" providerId="LiveId" clId="{164CC147-5F18-4D33-B510-195F1C3E302F}" dt="2021-09-21T19:37:15.649" v="431" actId="47"/>
      <pc:docMkLst>
        <pc:docMk/>
      </pc:docMkLst>
      <pc:sldChg chg="addSp delSp modSp mod">
        <pc:chgData name="gagan guru" userId="e3e1d350154e59cb" providerId="LiveId" clId="{164CC147-5F18-4D33-B510-195F1C3E302F}" dt="2021-09-21T19:15:27.297" v="132" actId="14100"/>
        <pc:sldMkLst>
          <pc:docMk/>
          <pc:sldMk cId="2979876663" sldId="268"/>
        </pc:sldMkLst>
        <pc:spChg chg="del">
          <ac:chgData name="gagan guru" userId="e3e1d350154e59cb" providerId="LiveId" clId="{164CC147-5F18-4D33-B510-195F1C3E302F}" dt="2021-09-21T19:13:12.811" v="104" actId="478"/>
          <ac:spMkLst>
            <pc:docMk/>
            <pc:sldMk cId="2979876663" sldId="268"/>
            <ac:spMk id="3" creationId="{B1C6A53C-7538-4FF9-BC09-EFC116FE7054}"/>
          </ac:spMkLst>
        </pc:spChg>
        <pc:spChg chg="add del mod">
          <ac:chgData name="gagan guru" userId="e3e1d350154e59cb" providerId="LiveId" clId="{164CC147-5F18-4D33-B510-195F1C3E302F}" dt="2021-09-21T19:12:42.260" v="93" actId="478"/>
          <ac:spMkLst>
            <pc:docMk/>
            <pc:sldMk cId="2979876663" sldId="268"/>
            <ac:spMk id="4" creationId="{88531EB8-A9F7-4538-960E-3B782AC74D9C}"/>
          </ac:spMkLst>
        </pc:spChg>
        <pc:spChg chg="del">
          <ac:chgData name="gagan guru" userId="e3e1d350154e59cb" providerId="LiveId" clId="{164CC147-5F18-4D33-B510-195F1C3E302F}" dt="2021-09-21T19:12:46.307" v="94" actId="478"/>
          <ac:spMkLst>
            <pc:docMk/>
            <pc:sldMk cId="2979876663" sldId="268"/>
            <ac:spMk id="6" creationId="{ED2A30C0-1BC4-4764-9C0F-5D811CAB8312}"/>
          </ac:spMkLst>
        </pc:spChg>
        <pc:spChg chg="del">
          <ac:chgData name="gagan guru" userId="e3e1d350154e59cb" providerId="LiveId" clId="{164CC147-5F18-4D33-B510-195F1C3E302F}" dt="2021-09-21T19:13:53.186" v="120" actId="478"/>
          <ac:spMkLst>
            <pc:docMk/>
            <pc:sldMk cId="2979876663" sldId="268"/>
            <ac:spMk id="7" creationId="{45F69D6A-822D-4DB9-A2CC-D9106F1F2B68}"/>
          </ac:spMkLst>
        </pc:spChg>
        <pc:spChg chg="del">
          <ac:chgData name="gagan guru" userId="e3e1d350154e59cb" providerId="LiveId" clId="{164CC147-5F18-4D33-B510-195F1C3E302F}" dt="2021-09-21T19:13:58.848" v="121" actId="478"/>
          <ac:spMkLst>
            <pc:docMk/>
            <pc:sldMk cId="2979876663" sldId="268"/>
            <ac:spMk id="8" creationId="{6375D7F3-165A-439B-8D1D-6553B68C2886}"/>
          </ac:spMkLst>
        </pc:spChg>
        <pc:spChg chg="add del mod">
          <ac:chgData name="gagan guru" userId="e3e1d350154e59cb" providerId="LiveId" clId="{164CC147-5F18-4D33-B510-195F1C3E302F}" dt="2021-09-21T19:12:47.340" v="95" actId="478"/>
          <ac:spMkLst>
            <pc:docMk/>
            <pc:sldMk cId="2979876663" sldId="268"/>
            <ac:spMk id="10" creationId="{C5FB2EC1-1BD6-4873-AB97-911C432C714D}"/>
          </ac:spMkLst>
        </pc:spChg>
        <pc:spChg chg="add del mod">
          <ac:chgData name="gagan guru" userId="e3e1d350154e59cb" providerId="LiveId" clId="{164CC147-5F18-4D33-B510-195F1C3E302F}" dt="2021-09-21T19:12:52.733" v="97" actId="478"/>
          <ac:spMkLst>
            <pc:docMk/>
            <pc:sldMk cId="2979876663" sldId="268"/>
            <ac:spMk id="12" creationId="{42E60ACD-0762-4FB4-BB94-1F448225E99C}"/>
          </ac:spMkLst>
        </pc:spChg>
        <pc:spChg chg="add del mod">
          <ac:chgData name="gagan guru" userId="e3e1d350154e59cb" providerId="LiveId" clId="{164CC147-5F18-4D33-B510-195F1C3E302F}" dt="2021-09-21T19:12:58.139" v="99" actId="478"/>
          <ac:spMkLst>
            <pc:docMk/>
            <pc:sldMk cId="2979876663" sldId="268"/>
            <ac:spMk id="14" creationId="{63BDA189-284A-46E6-B789-25A57E19F5B3}"/>
          </ac:spMkLst>
        </pc:spChg>
        <pc:spChg chg="del">
          <ac:chgData name="gagan guru" userId="e3e1d350154e59cb" providerId="LiveId" clId="{164CC147-5F18-4D33-B510-195F1C3E302F}" dt="2021-09-21T19:13:47.230" v="118" actId="478"/>
          <ac:spMkLst>
            <pc:docMk/>
            <pc:sldMk cId="2979876663" sldId="268"/>
            <ac:spMk id="15" creationId="{84D39D81-9726-4BD7-BDC0-FA0B2AD0D219}"/>
          </ac:spMkLst>
        </pc:spChg>
        <pc:spChg chg="add del mod">
          <ac:chgData name="gagan guru" userId="e3e1d350154e59cb" providerId="LiveId" clId="{164CC147-5F18-4D33-B510-195F1C3E302F}" dt="2021-09-21T19:13:02.979" v="101" actId="478"/>
          <ac:spMkLst>
            <pc:docMk/>
            <pc:sldMk cId="2979876663" sldId="268"/>
            <ac:spMk id="18" creationId="{177067F1-49CB-4F05-BE9D-EA9BB714EAA4}"/>
          </ac:spMkLst>
        </pc:spChg>
        <pc:spChg chg="add del mod">
          <ac:chgData name="gagan guru" userId="e3e1d350154e59cb" providerId="LiveId" clId="{164CC147-5F18-4D33-B510-195F1C3E302F}" dt="2021-09-21T19:13:08.920" v="103" actId="478"/>
          <ac:spMkLst>
            <pc:docMk/>
            <pc:sldMk cId="2979876663" sldId="268"/>
            <ac:spMk id="20" creationId="{E9BE1E81-1195-498C-9348-3F2006D53197}"/>
          </ac:spMkLst>
        </pc:spChg>
        <pc:spChg chg="add del mod">
          <ac:chgData name="gagan guru" userId="e3e1d350154e59cb" providerId="LiveId" clId="{164CC147-5F18-4D33-B510-195F1C3E302F}" dt="2021-09-21T19:13:13.764" v="105" actId="478"/>
          <ac:spMkLst>
            <pc:docMk/>
            <pc:sldMk cId="2979876663" sldId="268"/>
            <ac:spMk id="22" creationId="{B9D489DC-7F30-40C9-99B9-51F60CCFE3E9}"/>
          </ac:spMkLst>
        </pc:spChg>
        <pc:spChg chg="add del mod">
          <ac:chgData name="gagan guru" userId="e3e1d350154e59cb" providerId="LiveId" clId="{164CC147-5F18-4D33-B510-195F1C3E302F}" dt="2021-09-21T19:13:21.692" v="108" actId="478"/>
          <ac:spMkLst>
            <pc:docMk/>
            <pc:sldMk cId="2979876663" sldId="268"/>
            <ac:spMk id="24" creationId="{370C87DB-690B-4B48-A042-09EB2374AA91}"/>
          </ac:spMkLst>
        </pc:spChg>
        <pc:spChg chg="add del mod">
          <ac:chgData name="gagan guru" userId="e3e1d350154e59cb" providerId="LiveId" clId="{164CC147-5F18-4D33-B510-195F1C3E302F}" dt="2021-09-21T19:13:26.852" v="110" actId="478"/>
          <ac:spMkLst>
            <pc:docMk/>
            <pc:sldMk cId="2979876663" sldId="268"/>
            <ac:spMk id="26" creationId="{465D6F0C-2031-4F3D-8E2A-9C306F5A0542}"/>
          </ac:spMkLst>
        </pc:spChg>
        <pc:spChg chg="add del mod">
          <ac:chgData name="gagan guru" userId="e3e1d350154e59cb" providerId="LiveId" clId="{164CC147-5F18-4D33-B510-195F1C3E302F}" dt="2021-09-21T19:13:31.086" v="112" actId="478"/>
          <ac:spMkLst>
            <pc:docMk/>
            <pc:sldMk cId="2979876663" sldId="268"/>
            <ac:spMk id="28" creationId="{EFAD4B2F-B02E-4CBD-BB31-AA3014C178BD}"/>
          </ac:spMkLst>
        </pc:spChg>
        <pc:spChg chg="add del mod">
          <ac:chgData name="gagan guru" userId="e3e1d350154e59cb" providerId="LiveId" clId="{164CC147-5F18-4D33-B510-195F1C3E302F}" dt="2021-09-21T19:13:36.027" v="114" actId="478"/>
          <ac:spMkLst>
            <pc:docMk/>
            <pc:sldMk cId="2979876663" sldId="268"/>
            <ac:spMk id="30" creationId="{0E9BD4C7-5A28-4224-A9BA-710B36D25E1E}"/>
          </ac:spMkLst>
        </pc:spChg>
        <pc:spChg chg="add del mod">
          <ac:chgData name="gagan guru" userId="e3e1d350154e59cb" providerId="LiveId" clId="{164CC147-5F18-4D33-B510-195F1C3E302F}" dt="2021-09-21T19:13:41.300" v="117" actId="478"/>
          <ac:spMkLst>
            <pc:docMk/>
            <pc:sldMk cId="2979876663" sldId="268"/>
            <ac:spMk id="32" creationId="{0A88981E-16CE-478F-95B6-0F7104087486}"/>
          </ac:spMkLst>
        </pc:spChg>
        <pc:spChg chg="add del mod">
          <ac:chgData name="gagan guru" userId="e3e1d350154e59cb" providerId="LiveId" clId="{164CC147-5F18-4D33-B510-195F1C3E302F}" dt="2021-09-21T19:13:48.243" v="119" actId="478"/>
          <ac:spMkLst>
            <pc:docMk/>
            <pc:sldMk cId="2979876663" sldId="268"/>
            <ac:spMk id="34" creationId="{C5C141B1-C442-4693-9D36-AD469A431889}"/>
          </ac:spMkLst>
        </pc:spChg>
        <pc:spChg chg="del mod">
          <ac:chgData name="gagan guru" userId="e3e1d350154e59cb" providerId="LiveId" clId="{164CC147-5F18-4D33-B510-195F1C3E302F}" dt="2021-09-21T19:13:38.992" v="116" actId="478"/>
          <ac:spMkLst>
            <pc:docMk/>
            <pc:sldMk cId="2979876663" sldId="268"/>
            <ac:spMk id="41" creationId="{91181F6D-A54F-4289-8C36-80ECE3B2C8E2}"/>
          </ac:spMkLst>
        </pc:spChg>
        <pc:spChg chg="del">
          <ac:chgData name="gagan guru" userId="e3e1d350154e59cb" providerId="LiveId" clId="{164CC147-5F18-4D33-B510-195F1C3E302F}" dt="2021-09-21T19:13:35.009" v="113" actId="478"/>
          <ac:spMkLst>
            <pc:docMk/>
            <pc:sldMk cId="2979876663" sldId="268"/>
            <ac:spMk id="42" creationId="{CCDF84CD-BC27-4182-9FBA-9D4FEED95410}"/>
          </ac:spMkLst>
        </pc:spChg>
        <pc:spChg chg="del">
          <ac:chgData name="gagan guru" userId="e3e1d350154e59cb" providerId="LiveId" clId="{164CC147-5F18-4D33-B510-195F1C3E302F}" dt="2021-09-21T19:13:29.916" v="111" actId="478"/>
          <ac:spMkLst>
            <pc:docMk/>
            <pc:sldMk cId="2979876663" sldId="268"/>
            <ac:spMk id="43" creationId="{E4387CED-5FBE-4AFF-B64D-975B5574F16F}"/>
          </ac:spMkLst>
        </pc:spChg>
        <pc:spChg chg="del">
          <ac:chgData name="gagan guru" userId="e3e1d350154e59cb" providerId="LiveId" clId="{164CC147-5F18-4D33-B510-195F1C3E302F}" dt="2021-09-21T19:13:25.734" v="109" actId="478"/>
          <ac:spMkLst>
            <pc:docMk/>
            <pc:sldMk cId="2979876663" sldId="268"/>
            <ac:spMk id="44" creationId="{10E83414-3440-46C7-8C07-7D073B69C422}"/>
          </ac:spMkLst>
        </pc:spChg>
        <pc:spChg chg="del mod">
          <ac:chgData name="gagan guru" userId="e3e1d350154e59cb" providerId="LiveId" clId="{164CC147-5F18-4D33-B510-195F1C3E302F}" dt="2021-09-21T19:13:17.377" v="107" actId="478"/>
          <ac:spMkLst>
            <pc:docMk/>
            <pc:sldMk cId="2979876663" sldId="268"/>
            <ac:spMk id="45" creationId="{FE5CD03B-066A-46AF-8FB8-E8A78074ABEF}"/>
          </ac:spMkLst>
        </pc:spChg>
        <pc:spChg chg="add mod">
          <ac:chgData name="gagan guru" userId="e3e1d350154e59cb" providerId="LiveId" clId="{164CC147-5F18-4D33-B510-195F1C3E302F}" dt="2021-09-21T19:14:38.279" v="124" actId="255"/>
          <ac:spMkLst>
            <pc:docMk/>
            <pc:sldMk cId="2979876663" sldId="268"/>
            <ac:spMk id="46" creationId="{A33C7291-B084-480C-84DB-97C5E7114F88}"/>
          </ac:spMkLst>
        </pc:spChg>
        <pc:spChg chg="del">
          <ac:chgData name="gagan guru" userId="e3e1d350154e59cb" providerId="LiveId" clId="{164CC147-5F18-4D33-B510-195F1C3E302F}" dt="2021-09-21T19:13:07.817" v="102" actId="478"/>
          <ac:spMkLst>
            <pc:docMk/>
            <pc:sldMk cId="2979876663" sldId="268"/>
            <ac:spMk id="47" creationId="{F4640D91-CB97-4FCC-8FEF-F4B22B844DC4}"/>
          </ac:spMkLst>
        </pc:spChg>
        <pc:spChg chg="add mod">
          <ac:chgData name="gagan guru" userId="e3e1d350154e59cb" providerId="LiveId" clId="{164CC147-5F18-4D33-B510-195F1C3E302F}" dt="2021-09-21T19:15:27.297" v="132" actId="14100"/>
          <ac:spMkLst>
            <pc:docMk/>
            <pc:sldMk cId="2979876663" sldId="268"/>
            <ac:spMk id="49" creationId="{573E9BCF-3481-4D0A-BA58-4E8619B01CED}"/>
          </ac:spMkLst>
        </pc:spChg>
        <pc:picChg chg="del">
          <ac:chgData name="gagan guru" userId="e3e1d350154e59cb" providerId="LiveId" clId="{164CC147-5F18-4D33-B510-195F1C3E302F}" dt="2021-09-21T19:12:39.355" v="92" actId="478"/>
          <ac:picMkLst>
            <pc:docMk/>
            <pc:sldMk cId="2979876663" sldId="268"/>
            <ac:picMk id="17" creationId="{05ED5B1E-974F-476C-A3C9-572D3602E95E}"/>
          </ac:picMkLst>
        </pc:picChg>
        <pc:picChg chg="del">
          <ac:chgData name="gagan guru" userId="e3e1d350154e59cb" providerId="LiveId" clId="{164CC147-5F18-4D33-B510-195F1C3E302F}" dt="2021-09-21T19:12:51.169" v="96" actId="478"/>
          <ac:picMkLst>
            <pc:docMk/>
            <pc:sldMk cId="2979876663" sldId="268"/>
            <ac:picMk id="36" creationId="{F3CCCCDF-EA66-4F5E-98F3-A05239CBBAC4}"/>
          </ac:picMkLst>
        </pc:picChg>
        <pc:picChg chg="del">
          <ac:chgData name="gagan guru" userId="e3e1d350154e59cb" providerId="LiveId" clId="{164CC147-5F18-4D33-B510-195F1C3E302F}" dt="2021-09-21T19:12:57.184" v="98" actId="478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gagan guru" userId="e3e1d350154e59cb" providerId="LiveId" clId="{164CC147-5F18-4D33-B510-195F1C3E302F}" dt="2021-09-21T19:13:00.844" v="100" actId="478"/>
          <ac:picMkLst>
            <pc:docMk/>
            <pc:sldMk cId="2979876663" sldId="268"/>
            <ac:picMk id="40" creationId="{76B2FC80-9F3B-46D8-94D9-882D90A858F6}"/>
          </ac:picMkLst>
        </pc:picChg>
        <pc:picChg chg="add mod">
          <ac:chgData name="gagan guru" userId="e3e1d350154e59cb" providerId="LiveId" clId="{164CC147-5F18-4D33-B510-195F1C3E302F}" dt="2021-09-21T19:14:51.690" v="126" actId="1076"/>
          <ac:picMkLst>
            <pc:docMk/>
            <pc:sldMk cId="2979876663" sldId="268"/>
            <ac:picMk id="48" creationId="{0A6F270D-AC00-4F47-9C2B-9DB52EFF3FE4}"/>
          </ac:picMkLst>
        </pc:picChg>
      </pc:sldChg>
      <pc:sldChg chg="del">
        <pc:chgData name="gagan guru" userId="e3e1d350154e59cb" providerId="LiveId" clId="{164CC147-5F18-4D33-B510-195F1C3E302F}" dt="2021-09-21T19:16:08.883" v="138" actId="47"/>
        <pc:sldMkLst>
          <pc:docMk/>
          <pc:sldMk cId="3891345585" sldId="270"/>
        </pc:sldMkLst>
      </pc:sldChg>
      <pc:sldChg chg="del">
        <pc:chgData name="gagan guru" userId="e3e1d350154e59cb" providerId="LiveId" clId="{164CC147-5F18-4D33-B510-195F1C3E302F}" dt="2021-09-21T19:16:12.037" v="139" actId="47"/>
        <pc:sldMkLst>
          <pc:docMk/>
          <pc:sldMk cId="2624630061" sldId="272"/>
        </pc:sldMkLst>
      </pc:sldChg>
      <pc:sldChg chg="addSp delSp modSp mod">
        <pc:chgData name="gagan guru" userId="e3e1d350154e59cb" providerId="LiveId" clId="{164CC147-5F18-4D33-B510-195F1C3E302F}" dt="2021-09-21T19:07:08.228" v="39" actId="5793"/>
        <pc:sldMkLst>
          <pc:docMk/>
          <pc:sldMk cId="3740286033" sldId="277"/>
        </pc:sldMkLst>
        <pc:spChg chg="add del mod">
          <ac:chgData name="gagan guru" userId="e3e1d350154e59cb" providerId="LiveId" clId="{164CC147-5F18-4D33-B510-195F1C3E302F}" dt="2021-09-21T19:05:16.543" v="23" actId="478"/>
          <ac:spMkLst>
            <pc:docMk/>
            <pc:sldMk cId="3740286033" sldId="277"/>
            <ac:spMk id="3" creationId="{5FC243EB-1598-4827-8A39-2E1D47BA6665}"/>
          </ac:spMkLst>
        </pc:spChg>
        <pc:spChg chg="del mod">
          <ac:chgData name="gagan guru" userId="e3e1d350154e59cb" providerId="LiveId" clId="{164CC147-5F18-4D33-B510-195F1C3E302F}" dt="2021-09-21T19:05:29.576" v="27" actId="478"/>
          <ac:spMkLst>
            <pc:docMk/>
            <pc:sldMk cId="3740286033" sldId="277"/>
            <ac:spMk id="4" creationId="{E39EF484-38C8-4EDC-ACF5-695CFB216839}"/>
          </ac:spMkLst>
        </pc:spChg>
        <pc:spChg chg="del mod">
          <ac:chgData name="gagan guru" userId="e3e1d350154e59cb" providerId="LiveId" clId="{164CC147-5F18-4D33-B510-195F1C3E302F}" dt="2021-09-21T19:05:38.128" v="29" actId="478"/>
          <ac:spMkLst>
            <pc:docMk/>
            <pc:sldMk cId="3740286033" sldId="277"/>
            <ac:spMk id="5" creationId="{AFD183D7-B16E-4A9D-BC4B-D1EC347BF97E}"/>
          </ac:spMkLst>
        </pc:spChg>
        <pc:spChg chg="del">
          <ac:chgData name="gagan guru" userId="e3e1d350154e59cb" providerId="LiveId" clId="{164CC147-5F18-4D33-B510-195F1C3E302F}" dt="2021-09-21T19:05:20.979" v="24" actId="478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gagan guru" userId="e3e1d350154e59cb" providerId="LiveId" clId="{164CC147-5F18-4D33-B510-195F1C3E302F}" dt="2021-09-21T19:05:22.483" v="25" actId="478"/>
          <ac:spMkLst>
            <pc:docMk/>
            <pc:sldMk cId="3740286033" sldId="277"/>
            <ac:spMk id="9" creationId="{D7616A02-94A1-4FEE-8DE4-5DC7C39A64BA}"/>
          </ac:spMkLst>
        </pc:spChg>
        <pc:spChg chg="add mod">
          <ac:chgData name="gagan guru" userId="e3e1d350154e59cb" providerId="LiveId" clId="{164CC147-5F18-4D33-B510-195F1C3E302F}" dt="2021-09-21T19:07:08.228" v="39" actId="5793"/>
          <ac:spMkLst>
            <pc:docMk/>
            <pc:sldMk cId="3740286033" sldId="277"/>
            <ac:spMk id="13" creationId="{66B7BA94-89FF-41DA-AC66-025E6AEFE2B4}"/>
          </ac:spMkLst>
        </pc:spChg>
        <pc:graphicFrameChg chg="del">
          <ac:chgData name="gagan guru" userId="e3e1d350154e59cb" providerId="LiveId" clId="{164CC147-5F18-4D33-B510-195F1C3E302F}" dt="2021-09-21T19:05:13.726" v="22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mod">
          <ac:chgData name="gagan guru" userId="e3e1d350154e59cb" providerId="LiveId" clId="{164CC147-5F18-4D33-B510-195F1C3E302F}" dt="2021-09-21T19:06:31.242" v="32" actId="1076"/>
          <ac:picMkLst>
            <pc:docMk/>
            <pc:sldMk cId="3740286033" sldId="277"/>
            <ac:picMk id="12" creationId="{F7C2F2EB-BCEC-4FFB-AC1A-6BE69D537C44}"/>
          </ac:picMkLst>
        </pc:picChg>
      </pc:sldChg>
      <pc:sldChg chg="addSp delSp modSp mod">
        <pc:chgData name="gagan guru" userId="e3e1d350154e59cb" providerId="LiveId" clId="{164CC147-5F18-4D33-B510-195F1C3E302F}" dt="2021-09-21T19:08:45.906" v="65" actId="12"/>
        <pc:sldMkLst>
          <pc:docMk/>
          <pc:sldMk cId="2496947791" sldId="278"/>
        </pc:sldMkLst>
        <pc:spChg chg="del mod">
          <ac:chgData name="gagan guru" userId="e3e1d350154e59cb" providerId="LiveId" clId="{164CC147-5F18-4D33-B510-195F1C3E302F}" dt="2021-09-21T19:07:24.366" v="43" actId="47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gagan guru" userId="e3e1d350154e59cb" providerId="LiveId" clId="{164CC147-5F18-4D33-B510-195F1C3E302F}" dt="2021-09-21T19:07:18.403" v="41" actId="478"/>
          <ac:spMkLst>
            <pc:docMk/>
            <pc:sldMk cId="2496947791" sldId="278"/>
            <ac:spMk id="4" creationId="{51D2A1B3-2469-429D-A453-4FDF6AEDED68}"/>
          </ac:spMkLst>
        </pc:spChg>
        <pc:spChg chg="add del mod">
          <ac:chgData name="gagan guru" userId="e3e1d350154e59cb" providerId="LiveId" clId="{164CC147-5F18-4D33-B510-195F1C3E302F}" dt="2021-09-21T19:07:26.529" v="44" actId="478"/>
          <ac:spMkLst>
            <pc:docMk/>
            <pc:sldMk cId="2496947791" sldId="278"/>
            <ac:spMk id="6" creationId="{58A08DEB-698D-484D-BD21-8E75FC717525}"/>
          </ac:spMkLst>
        </pc:spChg>
        <pc:spChg chg="add mod">
          <ac:chgData name="gagan guru" userId="e3e1d350154e59cb" providerId="LiveId" clId="{164CC147-5F18-4D33-B510-195F1C3E302F}" dt="2021-09-21T19:08:45.906" v="65" actId="12"/>
          <ac:spMkLst>
            <pc:docMk/>
            <pc:sldMk cId="2496947791" sldId="278"/>
            <ac:spMk id="12" creationId="{EDF0F161-62BB-475C-9697-B7A4F595D180}"/>
          </ac:spMkLst>
        </pc:spChg>
        <pc:spChg chg="del">
          <ac:chgData name="gagan guru" userId="e3e1d350154e59cb" providerId="LiveId" clId="{164CC147-5F18-4D33-B510-195F1C3E302F}" dt="2021-09-21T19:07:30.822" v="45" actId="478"/>
          <ac:spMkLst>
            <pc:docMk/>
            <pc:sldMk cId="2496947791" sldId="278"/>
            <ac:spMk id="14" creationId="{DC738669-5750-45EA-9715-A0041D4C569B}"/>
          </ac:spMkLst>
        </pc:spChg>
        <pc:spChg chg="del">
          <ac:chgData name="gagan guru" userId="e3e1d350154e59cb" providerId="LiveId" clId="{164CC147-5F18-4D33-B510-195F1C3E302F}" dt="2021-09-21T19:07:35.295" v="46" actId="478"/>
          <ac:spMkLst>
            <pc:docMk/>
            <pc:sldMk cId="2496947791" sldId="278"/>
            <ac:spMk id="15" creationId="{CD05A243-8080-4F6D-8538-65CDDF891BA6}"/>
          </ac:spMkLst>
        </pc:spChg>
        <pc:graphicFrameChg chg="del">
          <ac:chgData name="gagan guru" userId="e3e1d350154e59cb" providerId="LiveId" clId="{164CC147-5F18-4D33-B510-195F1C3E302F}" dt="2021-09-21T19:07:16.781" v="40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</pc:sldChg>
      <pc:sldChg chg="addSp delSp modSp mod">
        <pc:chgData name="gagan guru" userId="e3e1d350154e59cb" providerId="LiveId" clId="{164CC147-5F18-4D33-B510-195F1C3E302F}" dt="2021-09-21T19:12:05.025" v="91" actId="14100"/>
        <pc:sldMkLst>
          <pc:docMk/>
          <pc:sldMk cId="395518310" sldId="279"/>
        </pc:sldMkLst>
        <pc:spChg chg="add del mod">
          <ac:chgData name="gagan guru" userId="e3e1d350154e59cb" providerId="LiveId" clId="{164CC147-5F18-4D33-B510-195F1C3E302F}" dt="2021-09-21T19:08:58.340" v="67" actId="478"/>
          <ac:spMkLst>
            <pc:docMk/>
            <pc:sldMk cId="395518310" sldId="279"/>
            <ac:spMk id="3" creationId="{123580C1-89F9-41FB-89F2-8022BAE86DE3}"/>
          </ac:spMkLst>
        </pc:spChg>
        <pc:spChg chg="add del mod">
          <ac:chgData name="gagan guru" userId="e3e1d350154e59cb" providerId="LiveId" clId="{164CC147-5F18-4D33-B510-195F1C3E302F}" dt="2021-09-21T19:09:06.184" v="69" actId="478"/>
          <ac:spMkLst>
            <pc:docMk/>
            <pc:sldMk cId="395518310" sldId="279"/>
            <ac:spMk id="5" creationId="{65B476C3-33D6-45E3-8821-C25BA66C1EE3}"/>
          </ac:spMkLst>
        </pc:spChg>
        <pc:spChg chg="add del mod">
          <ac:chgData name="gagan guru" userId="e3e1d350154e59cb" providerId="LiveId" clId="{164CC147-5F18-4D33-B510-195F1C3E302F}" dt="2021-09-21T19:09:14.985" v="71" actId="478"/>
          <ac:spMkLst>
            <pc:docMk/>
            <pc:sldMk cId="395518310" sldId="279"/>
            <ac:spMk id="7" creationId="{8EAEBF6B-C4AF-4ED6-85D5-17D4896E3717}"/>
          </ac:spMkLst>
        </pc:spChg>
        <pc:spChg chg="del">
          <ac:chgData name="gagan guru" userId="e3e1d350154e59cb" providerId="LiveId" clId="{164CC147-5F18-4D33-B510-195F1C3E302F}" dt="2021-09-21T19:08:55.821" v="66" actId="478"/>
          <ac:spMkLst>
            <pc:docMk/>
            <pc:sldMk cId="395518310" sldId="279"/>
            <ac:spMk id="14" creationId="{C15EE852-24F1-4643-8082-AB45CFF2BA10}"/>
          </ac:spMkLst>
        </pc:spChg>
        <pc:spChg chg="del">
          <ac:chgData name="gagan guru" userId="e3e1d350154e59cb" providerId="LiveId" clId="{164CC147-5F18-4D33-B510-195F1C3E302F}" dt="2021-09-21T19:09:03.885" v="68" actId="478"/>
          <ac:spMkLst>
            <pc:docMk/>
            <pc:sldMk cId="395518310" sldId="279"/>
            <ac:spMk id="15" creationId="{4139825C-53C7-44F4-A064-9795CECD081B}"/>
          </ac:spMkLst>
        </pc:spChg>
        <pc:spChg chg="add mod">
          <ac:chgData name="gagan guru" userId="e3e1d350154e59cb" providerId="LiveId" clId="{164CC147-5F18-4D33-B510-195F1C3E302F}" dt="2021-09-21T19:11:48.645" v="89" actId="255"/>
          <ac:spMkLst>
            <pc:docMk/>
            <pc:sldMk cId="395518310" sldId="279"/>
            <ac:spMk id="17" creationId="{0D37BE77-03ED-4079-A784-3A210EA3CB08}"/>
          </ac:spMkLst>
        </pc:spChg>
        <pc:spChg chg="del">
          <ac:chgData name="gagan guru" userId="e3e1d350154e59cb" providerId="LiveId" clId="{164CC147-5F18-4D33-B510-195F1C3E302F}" dt="2021-09-21T19:09:19.142" v="72" actId="478"/>
          <ac:spMkLst>
            <pc:docMk/>
            <pc:sldMk cId="395518310" sldId="279"/>
            <ac:spMk id="19" creationId="{386DB667-0553-4FB8-B0E0-776539934AFF}"/>
          </ac:spMkLst>
        </pc:spChg>
        <pc:spChg chg="del">
          <ac:chgData name="gagan guru" userId="e3e1d350154e59cb" providerId="LiveId" clId="{164CC147-5F18-4D33-B510-195F1C3E302F}" dt="2021-09-21T19:09:22.917" v="73" actId="478"/>
          <ac:spMkLst>
            <pc:docMk/>
            <pc:sldMk cId="395518310" sldId="279"/>
            <ac:spMk id="20" creationId="{C77C6228-C5A8-44DC-ABD7-A22A4475D3DF}"/>
          </ac:spMkLst>
        </pc:spChg>
        <pc:spChg chg="add mod">
          <ac:chgData name="gagan guru" userId="e3e1d350154e59cb" providerId="LiveId" clId="{164CC147-5F18-4D33-B510-195F1C3E302F}" dt="2021-09-21T19:12:05.025" v="91" actId="14100"/>
          <ac:spMkLst>
            <pc:docMk/>
            <pc:sldMk cId="395518310" sldId="279"/>
            <ac:spMk id="22" creationId="{3F9E985A-BFFD-4FDF-95D7-191E47099BE2}"/>
          </ac:spMkLst>
        </pc:spChg>
        <pc:picChg chg="add mod">
          <ac:chgData name="gagan guru" userId="e3e1d350154e59cb" providerId="LiveId" clId="{164CC147-5F18-4D33-B510-195F1C3E302F}" dt="2021-09-21T19:11:38.745" v="88" actId="1076"/>
          <ac:picMkLst>
            <pc:docMk/>
            <pc:sldMk cId="395518310" sldId="279"/>
            <ac:picMk id="16" creationId="{5A2605F6-23ED-45D2-8387-1502BBA7183C}"/>
          </ac:picMkLst>
        </pc:picChg>
        <pc:picChg chg="del">
          <ac:chgData name="gagan guru" userId="e3e1d350154e59cb" providerId="LiveId" clId="{164CC147-5F18-4D33-B510-195F1C3E302F}" dt="2021-09-21T19:09:10.884" v="70" actId="478"/>
          <ac:picMkLst>
            <pc:docMk/>
            <pc:sldMk cId="395518310" sldId="279"/>
            <ac:picMk id="18" creationId="{301557C2-9072-409B-88EC-E8577CEFCAFB}"/>
          </ac:picMkLst>
        </pc:picChg>
      </pc:sldChg>
      <pc:sldChg chg="del">
        <pc:chgData name="gagan guru" userId="e3e1d350154e59cb" providerId="LiveId" clId="{164CC147-5F18-4D33-B510-195F1C3E302F}" dt="2021-09-21T19:16:07.010" v="137" actId="47"/>
        <pc:sldMkLst>
          <pc:docMk/>
          <pc:sldMk cId="1420547054" sldId="281"/>
        </pc:sldMkLst>
      </pc:sldChg>
      <pc:sldChg chg="addSp delSp modSp del mod">
        <pc:chgData name="gagan guru" userId="e3e1d350154e59cb" providerId="LiveId" clId="{164CC147-5F18-4D33-B510-195F1C3E302F}" dt="2021-09-21T19:37:15.649" v="431" actId="47"/>
        <pc:sldMkLst>
          <pc:docMk/>
          <pc:sldMk cId="560021826" sldId="317"/>
        </pc:sldMkLst>
        <pc:spChg chg="del">
          <ac:chgData name="gagan guru" userId="e3e1d350154e59cb" providerId="LiveId" clId="{164CC147-5F18-4D33-B510-195F1C3E302F}" dt="2021-09-21T19:02:27.317" v="11" actId="478"/>
          <ac:spMkLst>
            <pc:docMk/>
            <pc:sldMk cId="560021826" sldId="317"/>
            <ac:spMk id="2" creationId="{2910D835-B454-4270-BB35-86A187307E6F}"/>
          </ac:spMkLst>
        </pc:spChg>
        <pc:spChg chg="del mod">
          <ac:chgData name="gagan guru" userId="e3e1d350154e59cb" providerId="LiveId" clId="{164CC147-5F18-4D33-B510-195F1C3E302F}" dt="2021-09-21T19:02:32.110" v="13" actId="478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gagan guru" userId="e3e1d350154e59cb" providerId="LiveId" clId="{164CC147-5F18-4D33-B510-195F1C3E302F}" dt="2021-09-21T19:02:12.989" v="7" actId="478"/>
          <ac:spMkLst>
            <pc:docMk/>
            <pc:sldMk cId="560021826" sldId="317"/>
            <ac:spMk id="6" creationId="{9C294D5F-0051-4A4E-A663-4BE28E407248}"/>
          </ac:spMkLst>
        </pc:spChg>
        <pc:spChg chg="add del mod">
          <ac:chgData name="gagan guru" userId="e3e1d350154e59cb" providerId="LiveId" clId="{164CC147-5F18-4D33-B510-195F1C3E302F}" dt="2021-09-21T19:02:22.826" v="10" actId="478"/>
          <ac:spMkLst>
            <pc:docMk/>
            <pc:sldMk cId="560021826" sldId="317"/>
            <ac:spMk id="9" creationId="{042A80B1-344D-4CE0-819B-936CB275CB6D}"/>
          </ac:spMkLst>
        </pc:spChg>
        <pc:spChg chg="del mod">
          <ac:chgData name="gagan guru" userId="e3e1d350154e59cb" providerId="LiveId" clId="{164CC147-5F18-4D33-B510-195F1C3E302F}" dt="2021-09-21T19:02:04.549" v="6" actId="478"/>
          <ac:spMkLst>
            <pc:docMk/>
            <pc:sldMk cId="560021826" sldId="317"/>
            <ac:spMk id="15" creationId="{40F1DF5B-353A-4270-8C10-6A1509441174}"/>
          </ac:spMkLst>
        </pc:spChg>
        <pc:spChg chg="del mod">
          <ac:chgData name="gagan guru" userId="e3e1d350154e59cb" providerId="LiveId" clId="{164CC147-5F18-4D33-B510-195F1C3E302F}" dt="2021-09-21T19:02:17.348" v="9" actId="478"/>
          <ac:spMkLst>
            <pc:docMk/>
            <pc:sldMk cId="560021826" sldId="317"/>
            <ac:spMk id="16" creationId="{4BDCF583-1D5D-4235-97C2-39272B80A0B1}"/>
          </ac:spMkLst>
        </pc:spChg>
        <pc:spChg chg="add mod">
          <ac:chgData name="gagan guru" userId="e3e1d350154e59cb" providerId="LiveId" clId="{164CC147-5F18-4D33-B510-195F1C3E302F}" dt="2021-09-21T19:03:08.100" v="18" actId="115"/>
          <ac:spMkLst>
            <pc:docMk/>
            <pc:sldMk cId="560021826" sldId="317"/>
            <ac:spMk id="24" creationId="{95D94689-5868-4DD4-A049-7886852470F0}"/>
          </ac:spMkLst>
        </pc:spChg>
        <pc:picChg chg="add del mod">
          <ac:chgData name="gagan guru" userId="e3e1d350154e59cb" providerId="LiveId" clId="{164CC147-5F18-4D33-B510-195F1C3E302F}" dt="2021-09-21T19:03:34.391" v="21" actId="478"/>
          <ac:picMkLst>
            <pc:docMk/>
            <pc:sldMk cId="560021826" sldId="317"/>
            <ac:picMk id="25" creationId="{775194F0-6A25-4CDF-809E-0E3353735CFA}"/>
          </ac:picMkLst>
        </pc:picChg>
      </pc:sldChg>
      <pc:sldChg chg="delSp modSp mod">
        <pc:chgData name="gagan guru" userId="e3e1d350154e59cb" providerId="LiveId" clId="{164CC147-5F18-4D33-B510-195F1C3E302F}" dt="2021-09-21T19:35:23.071" v="359" actId="478"/>
        <pc:sldMkLst>
          <pc:docMk/>
          <pc:sldMk cId="3521561301" sldId="321"/>
        </pc:sldMkLst>
        <pc:spChg chg="del">
          <ac:chgData name="gagan guru" userId="e3e1d350154e59cb" providerId="LiveId" clId="{164CC147-5F18-4D33-B510-195F1C3E302F}" dt="2021-09-21T19:35:23.071" v="359" actId="478"/>
          <ac:spMkLst>
            <pc:docMk/>
            <pc:sldMk cId="3521561301" sldId="321"/>
            <ac:spMk id="4" creationId="{0C329F70-04F7-4C70-BCF8-D4371F54EF2F}"/>
          </ac:spMkLst>
        </pc:spChg>
        <pc:spChg chg="del mod">
          <ac:chgData name="gagan guru" userId="e3e1d350154e59cb" providerId="LiveId" clId="{164CC147-5F18-4D33-B510-195F1C3E302F}" dt="2021-09-21T19:35:18.771" v="358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gagan guru" userId="e3e1d350154e59cb" providerId="LiveId" clId="{164CC147-5F18-4D33-B510-195F1C3E302F}" dt="2021-09-21T19:35:08.320" v="356" actId="1076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gagan guru" userId="e3e1d350154e59cb" providerId="LiveId" clId="{164CC147-5F18-4D33-B510-195F1C3E302F}" dt="2021-09-21T19:35:01.764" v="355" actId="1076"/>
          <ac:spMkLst>
            <pc:docMk/>
            <pc:sldMk cId="3521561301" sldId="321"/>
            <ac:spMk id="13" creationId="{C0287FEC-3826-4868-8D93-52429C6156F5}"/>
          </ac:spMkLst>
        </pc:spChg>
      </pc:sldChg>
      <pc:sldChg chg="modSp mod">
        <pc:chgData name="gagan guru" userId="e3e1d350154e59cb" providerId="LiveId" clId="{164CC147-5F18-4D33-B510-195F1C3E302F}" dt="2021-09-21T19:01:21.284" v="3" actId="207"/>
        <pc:sldMkLst>
          <pc:docMk/>
          <pc:sldMk cId="2158886557" sldId="384"/>
        </pc:sldMkLst>
        <pc:spChg chg="mod">
          <ac:chgData name="gagan guru" userId="e3e1d350154e59cb" providerId="LiveId" clId="{164CC147-5F18-4D33-B510-195F1C3E302F}" dt="2021-09-21T19:01:21.284" v="3" actId="207"/>
          <ac:spMkLst>
            <pc:docMk/>
            <pc:sldMk cId="2158886557" sldId="384"/>
            <ac:spMk id="12" creationId="{E5127060-CDBF-435F-9009-A5451CCE305D}"/>
          </ac:spMkLst>
        </pc:spChg>
      </pc:sldChg>
      <pc:sldChg chg="add del">
        <pc:chgData name="gagan guru" userId="e3e1d350154e59cb" providerId="LiveId" clId="{164CC147-5F18-4D33-B510-195F1C3E302F}" dt="2021-09-21T19:16:00.974" v="136" actId="47"/>
        <pc:sldMkLst>
          <pc:docMk/>
          <pc:sldMk cId="3247798845" sldId="391"/>
        </pc:sldMkLst>
      </pc:sldChg>
      <pc:sldChg chg="addSp delSp modSp new mod">
        <pc:chgData name="gagan guru" userId="e3e1d350154e59cb" providerId="LiveId" clId="{164CC147-5F18-4D33-B510-195F1C3E302F}" dt="2021-09-21T19:36:48.327" v="430"/>
        <pc:sldMkLst>
          <pc:docMk/>
          <pc:sldMk cId="2441916263" sldId="392"/>
        </pc:sldMkLst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2" creationId="{C71617BF-5E49-4B6D-9FA0-088B63ABA7D4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3" creationId="{8483494C-1602-4752-8E40-DEFB06AE7A41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4" creationId="{6F967B7D-0893-4F33-8503-5B384FB8ADDF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5" creationId="{84F73D62-D550-4C78-8875-463BDE455BA1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6" creationId="{08E6B5C9-FEF8-427F-A869-A79FB0066053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7" creationId="{142DA581-0DD4-4A31-9F01-E54F9E80BDA8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8" creationId="{2923AA86-B506-4F19-A70E-F4B57E227CF5}"/>
          </ac:spMkLst>
        </pc:spChg>
        <pc:spChg chg="add del mod">
          <ac:chgData name="gagan guru" userId="e3e1d350154e59cb" providerId="LiveId" clId="{164CC147-5F18-4D33-B510-195F1C3E302F}" dt="2021-09-21T19:36:48.327" v="430"/>
          <ac:spMkLst>
            <pc:docMk/>
            <pc:sldMk cId="2441916263" sldId="392"/>
            <ac:spMk id="11" creationId="{8AD0B1DB-1C33-4644-A76B-7852C0A2FDC5}"/>
          </ac:spMkLst>
        </pc:spChg>
        <pc:picChg chg="add del mod">
          <ac:chgData name="gagan guru" userId="e3e1d350154e59cb" providerId="LiveId" clId="{164CC147-5F18-4D33-B510-195F1C3E302F}" dt="2021-09-21T19:36:39.678" v="368" actId="1076"/>
          <ac:picMkLst>
            <pc:docMk/>
            <pc:sldMk cId="2441916263" sldId="392"/>
            <ac:picMk id="10" creationId="{1A241F5B-22EE-4700-A719-5DD4E6D892AC}"/>
          </ac:picMkLst>
        </pc:picChg>
      </pc:sldChg>
      <pc:sldChg chg="addSp delSp modSp new mod">
        <pc:chgData name="gagan guru" userId="e3e1d350154e59cb" providerId="LiveId" clId="{164CC147-5F18-4D33-B510-195F1C3E302F}" dt="2021-09-21T19:18:24.850" v="165" actId="14100"/>
        <pc:sldMkLst>
          <pc:docMk/>
          <pc:sldMk cId="942230139" sldId="393"/>
        </pc:sldMkLst>
        <pc:spChg chg="del">
          <ac:chgData name="gagan guru" userId="e3e1d350154e59cb" providerId="LiveId" clId="{164CC147-5F18-4D33-B510-195F1C3E302F}" dt="2021-09-21T19:16:24.946" v="142" actId="478"/>
          <ac:spMkLst>
            <pc:docMk/>
            <pc:sldMk cId="942230139" sldId="393"/>
            <ac:spMk id="2" creationId="{BF1D4CE8-D485-40DD-9097-0CFF238E9896}"/>
          </ac:spMkLst>
        </pc:spChg>
        <pc:spChg chg="del">
          <ac:chgData name="gagan guru" userId="e3e1d350154e59cb" providerId="LiveId" clId="{164CC147-5F18-4D33-B510-195F1C3E302F}" dt="2021-09-21T19:16:21.693" v="141" actId="478"/>
          <ac:spMkLst>
            <pc:docMk/>
            <pc:sldMk cId="942230139" sldId="393"/>
            <ac:spMk id="3" creationId="{060A2409-38EB-4089-BE18-BDDF1749A2F4}"/>
          </ac:spMkLst>
        </pc:spChg>
        <pc:spChg chg="del">
          <ac:chgData name="gagan guru" userId="e3e1d350154e59cb" providerId="LiveId" clId="{164CC147-5F18-4D33-B510-195F1C3E302F}" dt="2021-09-21T19:16:28.511" v="143" actId="478"/>
          <ac:spMkLst>
            <pc:docMk/>
            <pc:sldMk cId="942230139" sldId="393"/>
            <ac:spMk id="4" creationId="{421A7B86-E94F-4498-846B-33EB18E11801}"/>
          </ac:spMkLst>
        </pc:spChg>
        <pc:spChg chg="del">
          <ac:chgData name="gagan guru" userId="e3e1d350154e59cb" providerId="LiveId" clId="{164CC147-5F18-4D33-B510-195F1C3E302F}" dt="2021-09-21T19:16:31.454" v="144" actId="478"/>
          <ac:spMkLst>
            <pc:docMk/>
            <pc:sldMk cId="942230139" sldId="393"/>
            <ac:spMk id="5" creationId="{5E9E11D4-452A-4F97-BFDB-F4612904B6E8}"/>
          </ac:spMkLst>
        </pc:spChg>
        <pc:spChg chg="del">
          <ac:chgData name="gagan guru" userId="e3e1d350154e59cb" providerId="LiveId" clId="{164CC147-5F18-4D33-B510-195F1C3E302F}" dt="2021-09-21T19:16:34.372" v="145" actId="478"/>
          <ac:spMkLst>
            <pc:docMk/>
            <pc:sldMk cId="942230139" sldId="393"/>
            <ac:spMk id="6" creationId="{2C1A78B1-8748-4017-BC1E-4DE4BE55B078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7" creationId="{F725DA2F-2129-4685-9C72-C0247E265986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8" creationId="{C75631C6-D059-48DC-BCA5-391F37717EEC}"/>
          </ac:spMkLst>
        </pc:spChg>
        <pc:spChg chg="del">
          <ac:chgData name="gagan guru" userId="e3e1d350154e59cb" providerId="LiveId" clId="{164CC147-5F18-4D33-B510-195F1C3E302F}" dt="2021-09-21T19:16:49.107" v="151" actId="478"/>
          <ac:spMkLst>
            <pc:docMk/>
            <pc:sldMk cId="942230139" sldId="393"/>
            <ac:spMk id="9" creationId="{BAB2336C-B980-48A7-9914-BDE3A509D911}"/>
          </ac:spMkLst>
        </pc:spChg>
        <pc:spChg chg="del">
          <ac:chgData name="gagan guru" userId="e3e1d350154e59cb" providerId="LiveId" clId="{164CC147-5F18-4D33-B510-195F1C3E302F}" dt="2021-09-21T19:16:51.588" v="152" actId="478"/>
          <ac:spMkLst>
            <pc:docMk/>
            <pc:sldMk cId="942230139" sldId="393"/>
            <ac:spMk id="10" creationId="{837CE568-6012-41F1-96B5-D3279E6060CE}"/>
          </ac:spMkLst>
        </pc:spChg>
        <pc:spChg chg="del">
          <ac:chgData name="gagan guru" userId="e3e1d350154e59cb" providerId="LiveId" clId="{164CC147-5F18-4D33-B510-195F1C3E302F}" dt="2021-09-21T19:16:47.065" v="150" actId="478"/>
          <ac:spMkLst>
            <pc:docMk/>
            <pc:sldMk cId="942230139" sldId="393"/>
            <ac:spMk id="11" creationId="{A4C2C37C-D44F-443C-81EE-D720B9A29E7D}"/>
          </ac:spMkLst>
        </pc:spChg>
        <pc:spChg chg="del mod">
          <ac:chgData name="gagan guru" userId="e3e1d350154e59cb" providerId="LiveId" clId="{164CC147-5F18-4D33-B510-195F1C3E302F}" dt="2021-09-21T19:16:45.269" v="149" actId="478"/>
          <ac:spMkLst>
            <pc:docMk/>
            <pc:sldMk cId="942230139" sldId="393"/>
            <ac:spMk id="12" creationId="{2C7E4BE3-3CF3-431E-A404-789C07ADDB2B}"/>
          </ac:spMkLst>
        </pc:spChg>
        <pc:spChg chg="del">
          <ac:chgData name="gagan guru" userId="e3e1d350154e59cb" providerId="LiveId" clId="{164CC147-5F18-4D33-B510-195F1C3E302F}" dt="2021-09-21T19:16:40.892" v="147" actId="478"/>
          <ac:spMkLst>
            <pc:docMk/>
            <pc:sldMk cId="942230139" sldId="393"/>
            <ac:spMk id="13" creationId="{065325A4-7F8D-43F7-87D6-2A90A370C996}"/>
          </ac:spMkLst>
        </pc:spChg>
        <pc:spChg chg="del">
          <ac:chgData name="gagan guru" userId="e3e1d350154e59cb" providerId="LiveId" clId="{164CC147-5F18-4D33-B510-195F1C3E302F}" dt="2021-09-21T19:16:36.542" v="146" actId="478"/>
          <ac:spMkLst>
            <pc:docMk/>
            <pc:sldMk cId="942230139" sldId="393"/>
            <ac:spMk id="14" creationId="{F185DEF0-D914-46D5-BC08-5ED69DFA0A2C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15" creationId="{3F5784A7-864D-4663-93DA-C9BDB210B280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16" creationId="{F73EBB7E-2C70-4B1D-A7A6-E0C38933FAC4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17" creationId="{D84B1E96-F8B6-4E7E-8766-9ECD983FBC98}"/>
          </ac:spMkLst>
        </pc:spChg>
        <pc:spChg chg="add mod">
          <ac:chgData name="gagan guru" userId="e3e1d350154e59cb" providerId="LiveId" clId="{164CC147-5F18-4D33-B510-195F1C3E302F}" dt="2021-09-21T19:17:41.923" v="158" actId="14100"/>
          <ac:spMkLst>
            <pc:docMk/>
            <pc:sldMk cId="942230139" sldId="393"/>
            <ac:spMk id="20" creationId="{5FC2014A-CB8F-46DD-920B-B2C0696E3EAC}"/>
          </ac:spMkLst>
        </pc:spChg>
        <pc:spChg chg="add mod">
          <ac:chgData name="gagan guru" userId="e3e1d350154e59cb" providerId="LiveId" clId="{164CC147-5F18-4D33-B510-195F1C3E302F}" dt="2021-09-21T19:18:24.850" v="165" actId="14100"/>
          <ac:spMkLst>
            <pc:docMk/>
            <pc:sldMk cId="942230139" sldId="393"/>
            <ac:spMk id="22" creationId="{D416C50E-DEE3-41D8-9339-526D64160971}"/>
          </ac:spMkLst>
        </pc:spChg>
        <pc:picChg chg="add mod">
          <ac:chgData name="gagan guru" userId="e3e1d350154e59cb" providerId="LiveId" clId="{164CC147-5F18-4D33-B510-195F1C3E302F}" dt="2021-09-21T19:17:49.257" v="159" actId="1076"/>
          <ac:picMkLst>
            <pc:docMk/>
            <pc:sldMk cId="942230139" sldId="393"/>
            <ac:picMk id="18" creationId="{BCFFC0CD-4E24-4034-BC53-003BB53E2429}"/>
          </ac:picMkLst>
        </pc:picChg>
      </pc:sldChg>
      <pc:sldChg chg="addSp delSp modSp new mod">
        <pc:chgData name="gagan guru" userId="e3e1d350154e59cb" providerId="LiveId" clId="{164CC147-5F18-4D33-B510-195F1C3E302F}" dt="2021-09-21T19:20:29.240" v="191" actId="14100"/>
        <pc:sldMkLst>
          <pc:docMk/>
          <pc:sldMk cId="1501634400" sldId="394"/>
        </pc:sldMkLst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2" creationId="{1C53555B-9802-4B11-A5D5-B8DAE39838CD}"/>
          </ac:spMkLst>
        </pc:spChg>
        <pc:spChg chg="del mod">
          <ac:chgData name="gagan guru" userId="e3e1d350154e59cb" providerId="LiveId" clId="{164CC147-5F18-4D33-B510-195F1C3E302F}" dt="2021-09-21T19:18:38.903" v="168" actId="478"/>
          <ac:spMkLst>
            <pc:docMk/>
            <pc:sldMk cId="1501634400" sldId="394"/>
            <ac:spMk id="3" creationId="{BC93AC23-8CA0-470C-8304-8CD4CEDB9788}"/>
          </ac:spMkLst>
        </pc:spChg>
        <pc:spChg chg="del">
          <ac:chgData name="gagan guru" userId="e3e1d350154e59cb" providerId="LiveId" clId="{164CC147-5F18-4D33-B510-195F1C3E302F}" dt="2021-09-21T19:18:40.160" v="169" actId="478"/>
          <ac:spMkLst>
            <pc:docMk/>
            <pc:sldMk cId="1501634400" sldId="394"/>
            <ac:spMk id="4" creationId="{B62070EC-7288-4E3C-B0EE-A14CDDEC47A4}"/>
          </ac:spMkLst>
        </pc:spChg>
        <pc:spChg chg="del mod">
          <ac:chgData name="gagan guru" userId="e3e1d350154e59cb" providerId="LiveId" clId="{164CC147-5F18-4D33-B510-195F1C3E302F}" dt="2021-09-21T19:18:41.795" v="171" actId="478"/>
          <ac:spMkLst>
            <pc:docMk/>
            <pc:sldMk cId="1501634400" sldId="394"/>
            <ac:spMk id="5" creationId="{D37212E9-0DCB-410B-BE6F-B2290143E69D}"/>
          </ac:spMkLst>
        </pc:spChg>
        <pc:spChg chg="del">
          <ac:chgData name="gagan guru" userId="e3e1d350154e59cb" providerId="LiveId" clId="{164CC147-5F18-4D33-B510-195F1C3E302F}" dt="2021-09-21T19:18:43.161" v="172" actId="478"/>
          <ac:spMkLst>
            <pc:docMk/>
            <pc:sldMk cId="1501634400" sldId="394"/>
            <ac:spMk id="6" creationId="{9E8977DB-12D4-4A8C-B711-A00D13A09C2C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7" creationId="{4AF91112-7746-48F8-825A-0F060AD4C92A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8" creationId="{D008B938-57B4-4855-9C80-FBF5C5649D01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9" creationId="{1EBD6631-29C9-4D2D-BE87-1F55DE7E2DFA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0" creationId="{461B4188-EDD0-4134-9557-1778710C13B9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1" creationId="{9739CF7E-303B-4C07-B9E0-14FFCAA58EC2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2" creationId="{378BEF2A-BB52-483B-B760-4598812FB87E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3" creationId="{4566BA85-4DB5-42A5-AF33-190B4CF30C00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4" creationId="{8DDE6131-21F8-4673-9AEC-F6D8D27BEFBD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5" creationId="{AB72ACD2-AF0C-4C94-9140-542FC4268E6E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6" creationId="{3E29EDAC-B846-463D-AC60-0F2CFEF44C88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7" creationId="{FA60DD34-AB1D-4C98-93CB-FBABC52BBF89}"/>
          </ac:spMkLst>
        </pc:spChg>
        <pc:spChg chg="add mod">
          <ac:chgData name="gagan guru" userId="e3e1d350154e59cb" providerId="LiveId" clId="{164CC147-5F18-4D33-B510-195F1C3E302F}" dt="2021-09-21T19:20:29.240" v="191" actId="14100"/>
          <ac:spMkLst>
            <pc:docMk/>
            <pc:sldMk cId="1501634400" sldId="394"/>
            <ac:spMk id="20" creationId="{1B537C1F-3CA3-4460-BC62-6C624E5D462C}"/>
          </ac:spMkLst>
        </pc:spChg>
        <pc:spChg chg="add mod">
          <ac:chgData name="gagan guru" userId="e3e1d350154e59cb" providerId="LiveId" clId="{164CC147-5F18-4D33-B510-195F1C3E302F}" dt="2021-09-21T19:20:15.101" v="187" actId="255"/>
          <ac:spMkLst>
            <pc:docMk/>
            <pc:sldMk cId="1501634400" sldId="394"/>
            <ac:spMk id="22" creationId="{AC7DC5DB-24B5-4C0D-86FD-3875FDFA6528}"/>
          </ac:spMkLst>
        </pc:spChg>
        <pc:spChg chg="add mod">
          <ac:chgData name="gagan guru" userId="e3e1d350154e59cb" providerId="LiveId" clId="{164CC147-5F18-4D33-B510-195F1C3E302F}" dt="2021-09-21T19:19:51.732" v="184" actId="571"/>
          <ac:spMkLst>
            <pc:docMk/>
            <pc:sldMk cId="1501634400" sldId="394"/>
            <ac:spMk id="23" creationId="{8FBB4373-FEDE-4DEA-A153-8CC7BEDA5C1B}"/>
          </ac:spMkLst>
        </pc:spChg>
        <pc:picChg chg="add mod">
          <ac:chgData name="gagan guru" userId="e3e1d350154e59cb" providerId="LiveId" clId="{164CC147-5F18-4D33-B510-195F1C3E302F}" dt="2021-09-21T19:20:25.317" v="190" actId="1076"/>
          <ac:picMkLst>
            <pc:docMk/>
            <pc:sldMk cId="1501634400" sldId="394"/>
            <ac:picMk id="18" creationId="{40CBB4A8-BF46-439B-8F0F-4A2A8B930E58}"/>
          </ac:picMkLst>
        </pc:picChg>
      </pc:sldChg>
      <pc:sldChg chg="addSp delSp modSp new mod">
        <pc:chgData name="gagan guru" userId="e3e1d350154e59cb" providerId="LiveId" clId="{164CC147-5F18-4D33-B510-195F1C3E302F}" dt="2021-09-21T19:22:09.050" v="206" actId="2711"/>
        <pc:sldMkLst>
          <pc:docMk/>
          <pc:sldMk cId="1215600328" sldId="395"/>
        </pc:sldMkLst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2" creationId="{5815636F-2A4A-48E8-980D-005766576182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3" creationId="{02CB86CC-C2DD-4120-A3D5-A5304071ED0F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4" creationId="{3B7E1DDA-0016-4FCD-8DE8-6B25C10121AD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5" creationId="{CE3B4327-AF1E-4762-8B16-AD96B2F1C218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6" creationId="{01F0A127-BC34-4533-9A50-0A9A243EAA69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7" creationId="{623073CF-ABF4-4C7F-BB14-C6C58096CFA9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8" creationId="{2EE5BBB1-6481-4E55-A3F7-5F0728F16C63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9" creationId="{37D6BB3F-0AF5-4B94-BD68-CC9B7825EF67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0" creationId="{085656EF-60C6-4089-84DF-CD3E0C2E75C7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1" creationId="{D819416C-ACD4-4CD0-8F34-1EC88C1BA92D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2" creationId="{9155F638-93A6-4FCD-B94F-06C0A91E2813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3" creationId="{6A94F38A-FC86-48C9-A922-6C11C56F871B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4" creationId="{C51DE3D0-22B3-428A-AE0F-02C23A11EB2C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5" creationId="{7E92CF62-5C7B-4D5F-A4E5-A1C37A8DF012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6" creationId="{E1BA8513-02F2-4D77-B86D-A59F90075085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7" creationId="{A6CD870B-DBC9-4621-B29D-6C476561C0EB}"/>
          </ac:spMkLst>
        </pc:spChg>
        <pc:spChg chg="add mod">
          <ac:chgData name="gagan guru" userId="e3e1d350154e59cb" providerId="LiveId" clId="{164CC147-5F18-4D33-B510-195F1C3E302F}" dt="2021-09-21T19:21:38.952" v="200" actId="14100"/>
          <ac:spMkLst>
            <pc:docMk/>
            <pc:sldMk cId="1215600328" sldId="395"/>
            <ac:spMk id="20" creationId="{72713615-1ADC-4DA1-946C-BE41B5F8D214}"/>
          </ac:spMkLst>
        </pc:spChg>
        <pc:spChg chg="add mod">
          <ac:chgData name="gagan guru" userId="e3e1d350154e59cb" providerId="LiveId" clId="{164CC147-5F18-4D33-B510-195F1C3E302F}" dt="2021-09-21T19:22:09.050" v="206" actId="2711"/>
          <ac:spMkLst>
            <pc:docMk/>
            <pc:sldMk cId="1215600328" sldId="395"/>
            <ac:spMk id="22" creationId="{D3D0B776-881A-446A-92BE-51282C937F17}"/>
          </ac:spMkLst>
        </pc:spChg>
        <pc:picChg chg="add mod">
          <ac:chgData name="gagan guru" userId="e3e1d350154e59cb" providerId="LiveId" clId="{164CC147-5F18-4D33-B510-195F1C3E302F}" dt="2021-09-21T19:21:43.078" v="201" actId="1076"/>
          <ac:picMkLst>
            <pc:docMk/>
            <pc:sldMk cId="1215600328" sldId="395"/>
            <ac:picMk id="18" creationId="{AFCB0044-4ADC-4891-AD3E-BEDBD276A5C2}"/>
          </ac:picMkLst>
        </pc:picChg>
      </pc:sldChg>
      <pc:sldChg chg="addSp delSp modSp new mod">
        <pc:chgData name="gagan guru" userId="e3e1d350154e59cb" providerId="LiveId" clId="{164CC147-5F18-4D33-B510-195F1C3E302F}" dt="2021-09-21T19:24:23.555" v="226" actId="2711"/>
        <pc:sldMkLst>
          <pc:docMk/>
          <pc:sldMk cId="3626290384" sldId="396"/>
        </pc:sldMkLst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2" creationId="{85B53A79-AB5F-496F-A05B-B1078EE925A1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3" creationId="{C0FAD9C6-09B7-452E-89CC-90E6B12EF8B3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4" creationId="{67AC07C8-78C2-4E47-910F-E7A017FA74A1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5" creationId="{BFABF844-56A4-44E4-9FA2-ED25F9131104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6" creationId="{906E4331-01CA-4BB1-BA30-C373902F5ABD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7" creationId="{8EAA7B6C-0644-4A1C-BC35-2520A26B679E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8" creationId="{BEA55738-A6B3-4590-86E5-CD8111255556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9" creationId="{75ED78EE-29DA-491C-9CC2-EF87B6AF5BD7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0" creationId="{0EC2BFED-7ABC-4FDD-957C-3355057A4354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1" creationId="{1BEC17D8-B685-4651-9DFD-A4DA394F21A8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2" creationId="{C4D8EE5F-815F-4A6A-B127-80282F7398DB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3" creationId="{FD3C5110-EF0B-49C4-9A36-FE0498F04D57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4" creationId="{FBF130EE-2AE8-40F9-9DAB-EA271A9C0AA8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5" creationId="{5882B891-7E4A-4F58-A351-492B6A392121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6" creationId="{DA3FC2C4-BF4B-4AD2-9C9A-0FFB34B0051F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7" creationId="{E9B7EE16-5DF6-45AB-9F45-4D2F6E05750F}"/>
          </ac:spMkLst>
        </pc:spChg>
        <pc:spChg chg="add mod">
          <ac:chgData name="gagan guru" userId="e3e1d350154e59cb" providerId="LiveId" clId="{164CC147-5F18-4D33-B510-195F1C3E302F}" dt="2021-09-21T19:23:15.725" v="218" actId="1076"/>
          <ac:spMkLst>
            <pc:docMk/>
            <pc:sldMk cId="3626290384" sldId="396"/>
            <ac:spMk id="20" creationId="{B7B2A6AC-009D-4658-95D9-F1E11164BEDD}"/>
          </ac:spMkLst>
        </pc:spChg>
        <pc:spChg chg="add mod">
          <ac:chgData name="gagan guru" userId="e3e1d350154e59cb" providerId="LiveId" clId="{164CC147-5F18-4D33-B510-195F1C3E302F}" dt="2021-09-21T19:24:23.555" v="226" actId="2711"/>
          <ac:spMkLst>
            <pc:docMk/>
            <pc:sldMk cId="3626290384" sldId="396"/>
            <ac:spMk id="22" creationId="{D5EA5AFB-E6D2-4E00-8DDF-4BE36253F85D}"/>
          </ac:spMkLst>
        </pc:spChg>
        <pc:spChg chg="add mod">
          <ac:chgData name="gagan guru" userId="e3e1d350154e59cb" providerId="LiveId" clId="{164CC147-5F18-4D33-B510-195F1C3E302F}" dt="2021-09-21T19:24:09.201" v="225" actId="1076"/>
          <ac:spMkLst>
            <pc:docMk/>
            <pc:sldMk cId="3626290384" sldId="396"/>
            <ac:spMk id="24" creationId="{A6E12B05-7F1F-4036-BD80-6AC6474A78AE}"/>
          </ac:spMkLst>
        </pc:spChg>
        <pc:picChg chg="add mod">
          <ac:chgData name="gagan guru" userId="e3e1d350154e59cb" providerId="LiveId" clId="{164CC147-5F18-4D33-B510-195F1C3E302F}" dt="2021-09-21T19:23:19.752" v="219" actId="1076"/>
          <ac:picMkLst>
            <pc:docMk/>
            <pc:sldMk cId="3626290384" sldId="396"/>
            <ac:picMk id="18" creationId="{A7F05747-6C56-4DF6-A61B-781A08390456}"/>
          </ac:picMkLst>
        </pc:picChg>
      </pc:sldChg>
      <pc:sldChg chg="addSp delSp modSp new mod">
        <pc:chgData name="gagan guru" userId="e3e1d350154e59cb" providerId="LiveId" clId="{164CC147-5F18-4D33-B510-195F1C3E302F}" dt="2021-09-21T19:26:41.746" v="244" actId="14100"/>
        <pc:sldMkLst>
          <pc:docMk/>
          <pc:sldMk cId="3374655663" sldId="397"/>
        </pc:sldMkLst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2" creationId="{8246BE50-6C76-4FB1-9426-579D807DFBB7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3" creationId="{F32C53B4-76DD-4C23-A9F8-37612CAC8EA3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4" creationId="{47E5B637-FBC1-4CB3-BF76-C6D71324923E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5" creationId="{1B19B963-8348-424A-99C2-0C43E909DA96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6" creationId="{4FE9525F-1D62-444A-B20D-07BD2899E0F6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7" creationId="{C9250364-A531-4ED7-B3C7-34AB1C12D7D8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8" creationId="{650CCEFE-9CFA-4DDC-9452-ABE6E7E9CEC7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9" creationId="{F9907203-A819-4A39-86A5-9C13D2D68517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0" creationId="{C9BF3AF7-A427-4172-818E-0BE5332240F4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1" creationId="{D3E3D644-0B2C-4F70-8355-3695ABCFDBE2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2" creationId="{2D98F39D-1F7C-4F90-897E-29C181C6A4D1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3" creationId="{E71B499F-5983-4783-AAF9-6F56EF77BF25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4" creationId="{13231B54-301D-48AA-83D9-5002338BA502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5" creationId="{64168714-11F7-4BEA-B6E2-AC988C35C3FC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6" creationId="{949EC5A9-47E1-4660-AFAF-E7B16CBEF44B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7" creationId="{30A3DB7E-E22B-490E-84D2-E3746959EB3D}"/>
          </ac:spMkLst>
        </pc:spChg>
        <pc:spChg chg="add mod">
          <ac:chgData name="gagan guru" userId="e3e1d350154e59cb" providerId="LiveId" clId="{164CC147-5F18-4D33-B510-195F1C3E302F}" dt="2021-09-21T19:26:04.417" v="239" actId="2711"/>
          <ac:spMkLst>
            <pc:docMk/>
            <pc:sldMk cId="3374655663" sldId="397"/>
            <ac:spMk id="21" creationId="{C9754A61-7EB3-4CAD-8B4F-C5F9FDDA6BD5}"/>
          </ac:spMkLst>
        </pc:spChg>
        <pc:spChg chg="add mod">
          <ac:chgData name="gagan guru" userId="e3e1d350154e59cb" providerId="LiveId" clId="{164CC147-5F18-4D33-B510-195F1C3E302F}" dt="2021-09-21T19:26:41.746" v="244" actId="14100"/>
          <ac:spMkLst>
            <pc:docMk/>
            <pc:sldMk cId="3374655663" sldId="397"/>
            <ac:spMk id="23" creationId="{BE7D85A0-8EAF-4B7E-91D2-C1981C828303}"/>
          </ac:spMkLst>
        </pc:spChg>
        <pc:picChg chg="add mod">
          <ac:chgData name="gagan guru" userId="e3e1d350154e59cb" providerId="LiveId" clId="{164CC147-5F18-4D33-B510-195F1C3E302F}" dt="2021-09-21T19:25:15.596" v="230" actId="1076"/>
          <ac:picMkLst>
            <pc:docMk/>
            <pc:sldMk cId="3374655663" sldId="397"/>
            <ac:picMk id="18" creationId="{8690881B-D436-4117-876E-56B69D9A701B}"/>
          </ac:picMkLst>
        </pc:picChg>
        <pc:picChg chg="add mod">
          <ac:chgData name="gagan guru" userId="e3e1d350154e59cb" providerId="LiveId" clId="{164CC147-5F18-4D33-B510-195F1C3E302F}" dt="2021-09-21T19:25:38.599" v="235" actId="14100"/>
          <ac:picMkLst>
            <pc:docMk/>
            <pc:sldMk cId="3374655663" sldId="397"/>
            <ac:picMk id="19" creationId="{63BDD5CC-F4CD-4B79-8C6A-EA13038E5A65}"/>
          </ac:picMkLst>
        </pc:picChg>
      </pc:sldChg>
      <pc:sldChg chg="addSp delSp modSp new mod">
        <pc:chgData name="gagan guru" userId="e3e1d350154e59cb" providerId="LiveId" clId="{164CC147-5F18-4D33-B510-195F1C3E302F}" dt="2021-09-21T19:28:24.522" v="263" actId="14100"/>
        <pc:sldMkLst>
          <pc:docMk/>
          <pc:sldMk cId="1743552983" sldId="398"/>
        </pc:sldMkLst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2" creationId="{5519E75B-D747-459A-BB00-0DC3D8836921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3" creationId="{11929CA2-94C4-4248-8104-FB789DB9B81B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4" creationId="{3718C9D1-7409-405C-A8AD-A92EA8808991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5" creationId="{396C51C6-1D4E-40FE-BA99-D93033B2644D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6" creationId="{F1E96D0E-DBC0-4A50-901B-2B1AD34B95DF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7" creationId="{242FDEC2-BD05-451F-8208-A99CADDE14D1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8" creationId="{3820BC30-36BC-4602-B6C7-4F7F9C26CBF6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9" creationId="{B648198C-549C-4887-9BB8-563952E7FDC5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0" creationId="{ACCD05C8-B031-48D6-81DF-1A9D37449F09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1" creationId="{4E6E837F-8158-412D-A433-A75E8DD0DC7F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2" creationId="{A69B0EFF-401F-46CF-9A38-071B952D24AB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3" creationId="{D35AEA05-AE8B-4F18-91B1-A096013B0E73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4" creationId="{04DD57B4-B360-4E82-B1B5-F94CDBE34C7E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5" creationId="{715E83C0-5BDF-4589-84D7-4A0BA95FE224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6" creationId="{61AD9268-5A98-46F9-8078-148966E66473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7" creationId="{534B5664-122D-4844-9E48-1203071D9767}"/>
          </ac:spMkLst>
        </pc:spChg>
        <pc:spChg chg="add mod">
          <ac:chgData name="gagan guru" userId="e3e1d350154e59cb" providerId="LiveId" clId="{164CC147-5F18-4D33-B510-195F1C3E302F}" dt="2021-09-21T19:28:12.121" v="259" actId="1076"/>
          <ac:spMkLst>
            <pc:docMk/>
            <pc:sldMk cId="1743552983" sldId="398"/>
            <ac:spMk id="21" creationId="{79907D5B-8F9B-41E5-B9D6-47823624D865}"/>
          </ac:spMkLst>
        </pc:spChg>
        <pc:picChg chg="add mod">
          <ac:chgData name="gagan guru" userId="e3e1d350154e59cb" providerId="LiveId" clId="{164CC147-5F18-4D33-B510-195F1C3E302F}" dt="2021-09-21T19:28:24.522" v="263" actId="14100"/>
          <ac:picMkLst>
            <pc:docMk/>
            <pc:sldMk cId="1743552983" sldId="398"/>
            <ac:picMk id="18" creationId="{D252D2C9-D9C2-45CC-ADA8-222DFF008697}"/>
          </ac:picMkLst>
        </pc:picChg>
        <pc:picChg chg="add mod">
          <ac:chgData name="gagan guru" userId="e3e1d350154e59cb" providerId="LiveId" clId="{164CC147-5F18-4D33-B510-195F1C3E302F}" dt="2021-09-21T19:28:20.215" v="261" actId="1076"/>
          <ac:picMkLst>
            <pc:docMk/>
            <pc:sldMk cId="1743552983" sldId="398"/>
            <ac:picMk id="19" creationId="{DD0E084F-EAA1-489D-93B0-D2BDC0B7AD8E}"/>
          </ac:picMkLst>
        </pc:picChg>
      </pc:sldChg>
      <pc:sldChg chg="addSp delSp modSp new mod">
        <pc:chgData name="gagan guru" userId="e3e1d350154e59cb" providerId="LiveId" clId="{164CC147-5F18-4D33-B510-195F1C3E302F}" dt="2021-09-21T19:29:28.806" v="277" actId="1076"/>
        <pc:sldMkLst>
          <pc:docMk/>
          <pc:sldMk cId="3114178616" sldId="399"/>
        </pc:sldMkLst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2" creationId="{0A14FC8A-D516-4EEF-9D8E-B1B96BC437C2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3" creationId="{7649160B-48BF-4EE4-AB00-7B84D77B1E51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4" creationId="{D4F1CC09-2F9E-400E-95A9-F463D09F0F1C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5" creationId="{7EA9F36D-8719-4E97-B634-23B7F5181F74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6" creationId="{9543B441-3CF0-4534-931E-4F7B5FF2463C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7" creationId="{519074AC-B93E-47D3-BD2D-E5B411B243F0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8" creationId="{6E46B15B-4CFB-46F0-80B2-9CDE499266DE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9" creationId="{C4CEADA4-EEA2-46AE-9585-D7F1694A0F06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0" creationId="{79906CA4-AF93-4207-B7FC-409F0B1205BF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1" creationId="{AD638210-920F-401F-B08D-FB75DA2A6376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2" creationId="{F4C32E00-0638-4098-877B-AB0041614321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3" creationId="{9A9E8F08-9683-4E58-BFF0-F49359A35E5E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4" creationId="{BC0AD814-F2C1-4F39-8CE1-1C6A0878E767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5" creationId="{604EDCD8-66CD-4795-A02E-76F66D751580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6" creationId="{3CE935A3-667C-4487-9494-EB6998421D51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7" creationId="{9069F6F2-FB0A-40E0-8776-169FD93A8EA5}"/>
          </ac:spMkLst>
        </pc:spChg>
        <pc:spChg chg="add mod">
          <ac:chgData name="gagan guru" userId="e3e1d350154e59cb" providerId="LiveId" clId="{164CC147-5F18-4D33-B510-195F1C3E302F}" dt="2021-09-21T19:29:28.806" v="277" actId="1076"/>
          <ac:spMkLst>
            <pc:docMk/>
            <pc:sldMk cId="3114178616" sldId="399"/>
            <ac:spMk id="19" creationId="{11E3CAAD-440C-4AF4-8625-4311F62A1CAE}"/>
          </ac:spMkLst>
        </pc:spChg>
        <pc:spChg chg="add mod">
          <ac:chgData name="gagan guru" userId="e3e1d350154e59cb" providerId="LiveId" clId="{164CC147-5F18-4D33-B510-195F1C3E302F}" dt="2021-09-21T19:29:16.855" v="274" actId="255"/>
          <ac:spMkLst>
            <pc:docMk/>
            <pc:sldMk cId="3114178616" sldId="399"/>
            <ac:spMk id="20" creationId="{95A9EDA8-AA3E-4227-B368-9B5CD52D34DF}"/>
          </ac:spMkLst>
        </pc:spChg>
        <pc:picChg chg="add mod">
          <ac:chgData name="gagan guru" userId="e3e1d350154e59cb" providerId="LiveId" clId="{164CC147-5F18-4D33-B510-195F1C3E302F}" dt="2021-09-21T19:28:49.602" v="267" actId="1076"/>
          <ac:picMkLst>
            <pc:docMk/>
            <pc:sldMk cId="3114178616" sldId="399"/>
            <ac:picMk id="18" creationId="{CE1A624F-4548-4696-B29D-027072C560D6}"/>
          </ac:picMkLst>
        </pc:picChg>
      </pc:sldChg>
      <pc:sldChg chg="addSp delSp modSp new mod">
        <pc:chgData name="gagan guru" userId="e3e1d350154e59cb" providerId="LiveId" clId="{164CC147-5F18-4D33-B510-195F1C3E302F}" dt="2021-09-21T19:30:26.535" v="288" actId="2711"/>
        <pc:sldMkLst>
          <pc:docMk/>
          <pc:sldMk cId="1474523355" sldId="400"/>
        </pc:sldMkLst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2" creationId="{D97E3382-2484-4816-9863-E8CBC8C69A65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3" creationId="{4772C57C-D3EB-431F-88B3-4CEC7BEFA10D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4" creationId="{D90FAC03-FA24-4A3B-B650-E9B15BD5DD89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5" creationId="{7D9F69E1-AA88-4536-A268-50340ABBA623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6" creationId="{00E75C35-E563-4D61-9DA8-23A7B2D7DE8D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7" creationId="{98449C6F-987A-4C60-AA7B-C4D5C60028AB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8" creationId="{AC3E4C62-2FF3-4E42-9F6A-DCABC0C79D3B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9" creationId="{71C1FB40-B29A-473F-A9E4-3C9022298CCE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0" creationId="{06B4F840-54AF-4377-AF93-F750BDDD9DF0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1" creationId="{576C1D56-31E2-4ADD-9C63-D0927667A725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2" creationId="{7657FC68-B267-4A76-BBC9-36B4E414BE88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3" creationId="{15B2A333-2140-443A-AB9A-7EED10D101BC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4" creationId="{CA260107-340B-4735-A622-4E23AC90A681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5" creationId="{E5D962A6-F493-4E68-82D6-40FB2E9EAEC6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6" creationId="{6C56BD6B-24C1-4832-83C1-B08BA79C2E8B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7" creationId="{A2EE7E56-D2B5-4AB0-85B3-D21D2A62C295}"/>
          </ac:spMkLst>
        </pc:spChg>
        <pc:spChg chg="add mod">
          <ac:chgData name="gagan guru" userId="e3e1d350154e59cb" providerId="LiveId" clId="{164CC147-5F18-4D33-B510-195F1C3E302F}" dt="2021-09-21T19:30:11.703" v="286" actId="2711"/>
          <ac:spMkLst>
            <pc:docMk/>
            <pc:sldMk cId="1474523355" sldId="400"/>
            <ac:spMk id="19" creationId="{49ED7A7F-73AF-4127-BF11-ED0299F725AE}"/>
          </ac:spMkLst>
        </pc:spChg>
        <pc:spChg chg="add mod">
          <ac:chgData name="gagan guru" userId="e3e1d350154e59cb" providerId="LiveId" clId="{164CC147-5F18-4D33-B510-195F1C3E302F}" dt="2021-09-21T19:30:26.535" v="288" actId="2711"/>
          <ac:spMkLst>
            <pc:docMk/>
            <pc:sldMk cId="1474523355" sldId="400"/>
            <ac:spMk id="21" creationId="{A1D070EB-28F8-4653-A1C9-EC42C7C31D4D}"/>
          </ac:spMkLst>
        </pc:spChg>
        <pc:spChg chg="add mod">
          <ac:chgData name="gagan guru" userId="e3e1d350154e59cb" providerId="LiveId" clId="{164CC147-5F18-4D33-B510-195F1C3E302F}" dt="2021-09-21T19:30:04.104" v="285" actId="2711"/>
          <ac:spMkLst>
            <pc:docMk/>
            <pc:sldMk cId="1474523355" sldId="400"/>
            <ac:spMk id="22" creationId="{48C12579-98A7-4434-8B62-B19AAD87EE63}"/>
          </ac:spMkLst>
        </pc:spChg>
        <pc:picChg chg="add mod">
          <ac:chgData name="gagan guru" userId="e3e1d350154e59cb" providerId="LiveId" clId="{164CC147-5F18-4D33-B510-195F1C3E302F}" dt="2021-09-21T19:29:54.717" v="281" actId="1076"/>
          <ac:picMkLst>
            <pc:docMk/>
            <pc:sldMk cId="1474523355" sldId="400"/>
            <ac:picMk id="18" creationId="{0314542A-1EF9-4655-9532-1F3454F19546}"/>
          </ac:picMkLst>
        </pc:picChg>
        <pc:picChg chg="add mod">
          <ac:chgData name="gagan guru" userId="e3e1d350154e59cb" providerId="LiveId" clId="{164CC147-5F18-4D33-B510-195F1C3E302F}" dt="2021-09-21T19:29:54.717" v="281" actId="1076"/>
          <ac:picMkLst>
            <pc:docMk/>
            <pc:sldMk cId="1474523355" sldId="400"/>
            <ac:picMk id="20" creationId="{CE6936CE-CB86-443F-9DD5-DA0F41425E46}"/>
          </ac:picMkLst>
        </pc:picChg>
      </pc:sldChg>
      <pc:sldChg chg="addSp delSp modSp new mod">
        <pc:chgData name="gagan guru" userId="e3e1d350154e59cb" providerId="LiveId" clId="{164CC147-5F18-4D33-B510-195F1C3E302F}" dt="2021-09-21T19:31:51.390" v="306" actId="2711"/>
        <pc:sldMkLst>
          <pc:docMk/>
          <pc:sldMk cId="139269224" sldId="401"/>
        </pc:sldMkLst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2" creationId="{F50F01FF-6168-47C1-B18E-092F301A53DD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3" creationId="{EA1CDE42-F1D6-40E5-8F2F-313875BE35BD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4" creationId="{FA6A1489-3EC2-4ACF-8970-071452712717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5" creationId="{9652CF3A-9749-4FBC-8FE4-C23A42B897C5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6" creationId="{31DBFF20-D3CB-45AB-98E8-252483658C1A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7" creationId="{8E7947F8-998D-4658-BBD2-1272705EA7E3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8" creationId="{73F67F54-20AC-4C97-8A5E-D3798EFE7B9A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9" creationId="{DD62CD02-D6DA-44DA-B101-9C680C0885FE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0" creationId="{07F7E4E2-0213-4F04-B2B8-0C415B9DF8EB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1" creationId="{6D9E9521-DA33-4DA7-A86F-2E8D6C7F396C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2" creationId="{91D869F2-1C40-4A07-86E9-F1B89FAE8B89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3" creationId="{07A83F08-5A64-49FB-8B15-88C7C0169DA2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4" creationId="{8E91CBC7-E65E-4595-8684-944B4EDF5917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5" creationId="{2D790539-DFC1-4A57-BAF0-ABA0B3777902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6" creationId="{2E4CCCA0-F4EB-42EE-8F52-13BC07B8B40C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7" creationId="{86718029-1BBB-49E2-858C-9E6793BE8DA2}"/>
          </ac:spMkLst>
        </pc:spChg>
        <pc:spChg chg="add mod">
          <ac:chgData name="gagan guru" userId="e3e1d350154e59cb" providerId="LiveId" clId="{164CC147-5F18-4D33-B510-195F1C3E302F}" dt="2021-09-21T19:31:20.654" v="299" actId="2711"/>
          <ac:spMkLst>
            <pc:docMk/>
            <pc:sldMk cId="139269224" sldId="401"/>
            <ac:spMk id="19" creationId="{3E0EC7CE-9B73-4FA1-9B65-1F238020C075}"/>
          </ac:spMkLst>
        </pc:spChg>
        <pc:spChg chg="add mod">
          <ac:chgData name="gagan guru" userId="e3e1d350154e59cb" providerId="LiveId" clId="{164CC147-5F18-4D33-B510-195F1C3E302F}" dt="2021-09-21T19:31:51.390" v="306" actId="2711"/>
          <ac:spMkLst>
            <pc:docMk/>
            <pc:sldMk cId="139269224" sldId="401"/>
            <ac:spMk id="22" creationId="{23199302-BBC1-4122-87E4-EB35CCC17A8A}"/>
          </ac:spMkLst>
        </pc:spChg>
        <pc:spChg chg="add mod">
          <ac:chgData name="gagan guru" userId="e3e1d350154e59cb" providerId="LiveId" clId="{164CC147-5F18-4D33-B510-195F1C3E302F}" dt="2021-09-21T19:31:07.387" v="296" actId="2711"/>
          <ac:spMkLst>
            <pc:docMk/>
            <pc:sldMk cId="139269224" sldId="401"/>
            <ac:spMk id="23" creationId="{F2F2E70B-B89F-47B0-95CC-7BB32343875F}"/>
          </ac:spMkLst>
        </pc:spChg>
        <pc:picChg chg="add mod">
          <ac:chgData name="gagan guru" userId="e3e1d350154e59cb" providerId="LiveId" clId="{164CC147-5F18-4D33-B510-195F1C3E302F}" dt="2021-09-21T19:31:10.549" v="297" actId="1076"/>
          <ac:picMkLst>
            <pc:docMk/>
            <pc:sldMk cId="139269224" sldId="401"/>
            <ac:picMk id="18" creationId="{D2DF3F04-9CBE-4277-9477-B1DF4D4E0D07}"/>
          </ac:picMkLst>
        </pc:picChg>
        <pc:picChg chg="add mod">
          <ac:chgData name="gagan guru" userId="e3e1d350154e59cb" providerId="LiveId" clId="{164CC147-5F18-4D33-B510-195F1C3E302F}" dt="2021-09-21T19:31:25.296" v="300" actId="1076"/>
          <ac:picMkLst>
            <pc:docMk/>
            <pc:sldMk cId="139269224" sldId="401"/>
            <ac:picMk id="20" creationId="{A92F0DF3-AAA9-4E3E-BEE4-80CA4BA3927C}"/>
          </ac:picMkLst>
        </pc:picChg>
        <pc:picChg chg="add mod">
          <ac:chgData name="gagan guru" userId="e3e1d350154e59cb" providerId="LiveId" clId="{164CC147-5F18-4D33-B510-195F1C3E302F}" dt="2021-09-21T19:31:28.039" v="301" actId="1076"/>
          <ac:picMkLst>
            <pc:docMk/>
            <pc:sldMk cId="139269224" sldId="401"/>
            <ac:picMk id="21" creationId="{FD4208FE-204D-4171-8B17-8FE7FC45F9EF}"/>
          </ac:picMkLst>
        </pc:picChg>
      </pc:sldChg>
      <pc:sldChg chg="addSp delSp modSp new mod">
        <pc:chgData name="gagan guru" userId="e3e1d350154e59cb" providerId="LiveId" clId="{164CC147-5F18-4D33-B510-195F1C3E302F}" dt="2021-09-21T19:32:44.191" v="323" actId="1076"/>
        <pc:sldMkLst>
          <pc:docMk/>
          <pc:sldMk cId="1540132333" sldId="402"/>
        </pc:sldMkLst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2" creationId="{EA2F5333-11C0-493E-BB44-55774B1B7699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3" creationId="{FA807880-0C00-44A8-8EFE-7DA86E9802F9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4" creationId="{40A1F69B-0BD6-4214-8698-8933D7054D9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5" creationId="{939572F8-5123-496F-A912-BADD7F85D3B9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6" creationId="{38A2ECCA-BC5E-49A0-8A13-A4B19917279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7" creationId="{0C7B9E8D-12BC-4BE8-87C2-AAA01A9DB615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8" creationId="{822C5AF7-A238-413C-BA15-5E6866FABFE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9" creationId="{E6C5B439-F57E-4654-A9BA-2EE24BC830CC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0" creationId="{9A6608D0-2A83-4F2A-A168-91C1042020D4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1" creationId="{886E4D3D-F342-4795-82D5-9873C75D865F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2" creationId="{C65B13B3-10AA-44F4-906F-145DF41B5201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3" creationId="{AEB50037-3946-4BCA-8828-5085AB143D7B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4" creationId="{0D3E9D2B-E052-4DDE-9169-53A1A01B538B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5" creationId="{12CA03A6-4C54-4E86-8592-B575C9482F1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6" creationId="{16010E22-A90E-4EC0-96F8-7F82181F4D2B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7" creationId="{0BA86B2F-872C-42EC-9D8B-5801F29D4A12}"/>
          </ac:spMkLst>
        </pc:spChg>
        <pc:spChg chg="add mod">
          <ac:chgData name="gagan guru" userId="e3e1d350154e59cb" providerId="LiveId" clId="{164CC147-5F18-4D33-B510-195F1C3E302F}" dt="2021-09-21T19:32:27.899" v="318" actId="27636"/>
          <ac:spMkLst>
            <pc:docMk/>
            <pc:sldMk cId="1540132333" sldId="402"/>
            <ac:spMk id="18" creationId="{91FB8E25-3357-4C14-909C-3CD3CA9A7F72}"/>
          </ac:spMkLst>
        </pc:spChg>
        <pc:picChg chg="add mod">
          <ac:chgData name="gagan guru" userId="e3e1d350154e59cb" providerId="LiveId" clId="{164CC147-5F18-4D33-B510-195F1C3E302F}" dt="2021-09-21T19:32:30.375" v="319" actId="1076"/>
          <ac:picMkLst>
            <pc:docMk/>
            <pc:sldMk cId="1540132333" sldId="402"/>
            <ac:picMk id="19" creationId="{0425A019-1D24-4EB9-99F5-EAC30CC08B8E}"/>
          </ac:picMkLst>
        </pc:picChg>
        <pc:picChg chg="add mod">
          <ac:chgData name="gagan guru" userId="e3e1d350154e59cb" providerId="LiveId" clId="{164CC147-5F18-4D33-B510-195F1C3E302F}" dt="2021-09-21T19:32:34.251" v="320" actId="1076"/>
          <ac:picMkLst>
            <pc:docMk/>
            <pc:sldMk cId="1540132333" sldId="402"/>
            <ac:picMk id="20" creationId="{E195561E-2D7C-4625-817C-FD6F6D098778}"/>
          </ac:picMkLst>
        </pc:picChg>
        <pc:picChg chg="add mod">
          <ac:chgData name="gagan guru" userId="e3e1d350154e59cb" providerId="LiveId" clId="{164CC147-5F18-4D33-B510-195F1C3E302F}" dt="2021-09-21T19:32:44.191" v="323" actId="1076"/>
          <ac:picMkLst>
            <pc:docMk/>
            <pc:sldMk cId="1540132333" sldId="402"/>
            <ac:picMk id="21" creationId="{782307BE-CAF9-455A-9732-B0EF17BD177C}"/>
          </ac:picMkLst>
        </pc:picChg>
      </pc:sldChg>
      <pc:sldChg chg="addSp delSp modSp new mod">
        <pc:chgData name="gagan guru" userId="e3e1d350154e59cb" providerId="LiveId" clId="{164CC147-5F18-4D33-B510-195F1C3E302F}" dt="2021-09-21T19:33:21.009" v="333" actId="255"/>
        <pc:sldMkLst>
          <pc:docMk/>
          <pc:sldMk cId="904799864" sldId="403"/>
        </pc:sldMkLst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2" creationId="{7F072C3A-A1B9-48D9-BCD3-1553F2D472AF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3" creationId="{E0C1C341-71C6-4AFF-BE4D-1940114E51F5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4" creationId="{028C8D0E-53F5-4164-8EC6-4B3C723AA63A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5" creationId="{5F5C84C2-1117-4A84-8F77-F23335CD5BCE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6" creationId="{FA628A15-77FF-42A2-91D6-9A9AF8E67F68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7" creationId="{7DD7FCE6-CA8D-481A-BE95-F6F90146BE85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8" creationId="{4B131891-A6AB-4F88-8BBD-A6F12DA3549B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9" creationId="{A3FBE504-799B-482B-B169-FE26B16F1511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0" creationId="{B7482184-8080-4CA1-B7D4-8F7001E0DE5A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1" creationId="{047E8334-8FA4-4F41-9AD9-4D83C20B503D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2" creationId="{342E5ACC-B66A-4CE2-86EB-2DAAABE8240F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3" creationId="{9A2F8DA2-FA62-455E-9B2E-ED2CB8919538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4" creationId="{8B1DF7FE-E101-4386-8531-8C70FFA14459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5" creationId="{3FF1559E-9E17-41B4-8A0A-5DD549E12296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6" creationId="{1EC7BC3B-A5F7-48E4-85DD-A9983A6F9CCE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7" creationId="{38E98B2E-D5B1-4907-8155-66839B8AA127}"/>
          </ac:spMkLst>
        </pc:spChg>
        <pc:spChg chg="add mod">
          <ac:chgData name="gagan guru" userId="e3e1d350154e59cb" providerId="LiveId" clId="{164CC147-5F18-4D33-B510-195F1C3E302F}" dt="2021-09-21T19:33:21.009" v="333" actId="255"/>
          <ac:spMkLst>
            <pc:docMk/>
            <pc:sldMk cId="904799864" sldId="403"/>
            <ac:spMk id="18" creationId="{55B7BA04-993D-4362-B0EB-4FA2E4A15928}"/>
          </ac:spMkLst>
        </pc:spChg>
        <pc:picChg chg="add mod">
          <ac:chgData name="gagan guru" userId="e3e1d350154e59cb" providerId="LiveId" clId="{164CC147-5F18-4D33-B510-195F1C3E302F}" dt="2021-09-21T19:33:08.782" v="326"/>
          <ac:picMkLst>
            <pc:docMk/>
            <pc:sldMk cId="904799864" sldId="403"/>
            <ac:picMk id="19" creationId="{34CB88CC-D507-4C8F-A31E-1DCAE6AF354F}"/>
          </ac:picMkLst>
        </pc:picChg>
        <pc:picChg chg="add mod">
          <ac:chgData name="gagan guru" userId="e3e1d350154e59cb" providerId="LiveId" clId="{164CC147-5F18-4D33-B510-195F1C3E302F}" dt="2021-09-21T19:33:08.782" v="326"/>
          <ac:picMkLst>
            <pc:docMk/>
            <pc:sldMk cId="904799864" sldId="403"/>
            <ac:picMk id="20" creationId="{06D0221E-7BC2-4F05-9789-A8D93F37A236}"/>
          </ac:picMkLst>
        </pc:picChg>
        <pc:picChg chg="add mod">
          <ac:chgData name="gagan guru" userId="e3e1d350154e59cb" providerId="LiveId" clId="{164CC147-5F18-4D33-B510-195F1C3E302F}" dt="2021-09-21T19:33:08.782" v="326"/>
          <ac:picMkLst>
            <pc:docMk/>
            <pc:sldMk cId="904799864" sldId="403"/>
            <ac:picMk id="21" creationId="{6CC3C5E9-E19F-4C05-BB23-6B64476ED477}"/>
          </ac:picMkLst>
        </pc:picChg>
      </pc:sldChg>
      <pc:sldChg chg="addSp delSp modSp new del mod">
        <pc:chgData name="gagan guru" userId="e3e1d350154e59cb" providerId="LiveId" clId="{164CC147-5F18-4D33-B510-195F1C3E302F}" dt="2021-09-21T19:33:49.339" v="340" actId="47"/>
        <pc:sldMkLst>
          <pc:docMk/>
          <pc:sldMk cId="1122593652" sldId="404"/>
        </pc:sldMkLst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2" creationId="{F5AF24F5-BE61-4CEE-ADC5-74A9D0BAB233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3" creationId="{E92AE336-FE51-4D46-962B-04E466DE8AD4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4" creationId="{3BAFE73E-6677-4F58-8577-8DD356B08F9B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5" creationId="{DE83C1A9-6433-481C-B654-6D0F84F54F91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6" creationId="{1FFC3CC9-9A55-44F6-B4FE-E3B177F4D90B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7" creationId="{C950E3AD-E400-4F2B-88B1-41FB451738E1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8" creationId="{9073411A-DD1F-47A7-9072-C04FABDD9A90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9" creationId="{C97AE5B7-5F2A-43D6-9FE6-7CA7B7F1D12E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0" creationId="{3C7E4CB1-E965-4450-84F5-1E1612B44908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1" creationId="{D564214B-C5A8-4EBA-9CB3-5393294400A6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2" creationId="{244DA80A-D107-4A9F-9DA8-B5DCC8D9276B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3" creationId="{FA5B46F4-39FC-4B50-9214-5D6B52601FED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4" creationId="{27359833-9CF4-4390-AC37-16E783B035D3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5" creationId="{3AE4898A-C4E2-4FE2-9AC3-9EE2D937A574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6" creationId="{297B7C70-C94F-4083-98A6-E6DCA7EC2676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7" creationId="{5395B061-A1E5-4911-AFE6-164B13B4924D}"/>
          </ac:spMkLst>
        </pc:spChg>
        <pc:spChg chg="add mod">
          <ac:chgData name="gagan guru" userId="e3e1d350154e59cb" providerId="LiveId" clId="{164CC147-5F18-4D33-B510-195F1C3E302F}" dt="2021-09-21T19:33:36.765" v="339"/>
          <ac:spMkLst>
            <pc:docMk/>
            <pc:sldMk cId="1122593652" sldId="404"/>
            <ac:spMk id="18" creationId="{7FE1CC31-1190-442F-A12C-7085989F7005}"/>
          </ac:spMkLst>
        </pc:spChg>
        <pc:picChg chg="add mod">
          <ac:chgData name="gagan guru" userId="e3e1d350154e59cb" providerId="LiveId" clId="{164CC147-5F18-4D33-B510-195F1C3E302F}" dt="2021-09-21T19:33:36.765" v="339"/>
          <ac:picMkLst>
            <pc:docMk/>
            <pc:sldMk cId="1122593652" sldId="404"/>
            <ac:picMk id="19" creationId="{62C77D04-CA27-4050-9248-521CE58D395A}"/>
          </ac:picMkLst>
        </pc:picChg>
        <pc:picChg chg="add mod">
          <ac:chgData name="gagan guru" userId="e3e1d350154e59cb" providerId="LiveId" clId="{164CC147-5F18-4D33-B510-195F1C3E302F}" dt="2021-09-21T19:33:36.765" v="339"/>
          <ac:picMkLst>
            <pc:docMk/>
            <pc:sldMk cId="1122593652" sldId="404"/>
            <ac:picMk id="20" creationId="{F0CD4967-3258-4827-8C41-E27E914C2C1A}"/>
          </ac:picMkLst>
        </pc:picChg>
        <pc:picChg chg="add mod">
          <ac:chgData name="gagan guru" userId="e3e1d350154e59cb" providerId="LiveId" clId="{164CC147-5F18-4D33-B510-195F1C3E302F}" dt="2021-09-21T19:33:36.765" v="339"/>
          <ac:picMkLst>
            <pc:docMk/>
            <pc:sldMk cId="1122593652" sldId="404"/>
            <ac:picMk id="21" creationId="{0FA43BCE-EB19-4894-A243-DC6AAE3FB3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GAGANGURU17/Data-analysis-based-on-likes-tenure-and-age-groups-using-hive-hdfs-and-mapredu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ealthxph.net/master-class/the-power-of-the-thank-you-note-etiquette-in-referring-to-colleagues.html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2758" y="1757778"/>
            <a:ext cx="4438834" cy="1468561"/>
          </a:xfrm>
        </p:spPr>
        <p:txBody>
          <a:bodyPr anchor="b" anchorCtr="0">
            <a:noAutofit/>
          </a:bodyPr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-01</a:t>
            </a:r>
            <a:b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–Data analysis using HIVE, HDFS and MAPREDUCE.</a:t>
            </a:r>
            <a:b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62758" y="5508594"/>
            <a:ext cx="4823533" cy="18716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Name:                     Trainer: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GAGAN N                         Alwyn Micaiah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FCB0044-4ADC-4891-AD3E-BEDBD276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9" y="931508"/>
            <a:ext cx="7945819" cy="3219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713615-1ADC-4DA1-946C-BE41B5F8D214}"/>
              </a:ext>
            </a:extLst>
          </p:cNvPr>
          <p:cNvSpPr txBox="1"/>
          <p:nvPr/>
        </p:nvSpPr>
        <p:spPr>
          <a:xfrm>
            <a:off x="295182" y="174879"/>
            <a:ext cx="722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Find out no. of fb users for each birthday month.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0B776-881A-446A-92BE-51282C937F17}"/>
              </a:ext>
            </a:extLst>
          </p:cNvPr>
          <p:cNvSpPr txBox="1"/>
          <p:nvPr/>
        </p:nvSpPr>
        <p:spPr>
          <a:xfrm>
            <a:off x="504178" y="4732668"/>
            <a:ext cx="7774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query we can find average of the likes received by younger group people using fb.</a:t>
            </a:r>
          </a:p>
        </p:txBody>
      </p:sp>
    </p:spTree>
    <p:extLst>
      <p:ext uri="{BB962C8B-B14F-4D97-AF65-F5344CB8AC3E}">
        <p14:creationId xmlns:p14="http://schemas.microsoft.com/office/powerpoint/2010/main" val="121560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F05747-6C56-4DF6-A61B-781A08390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6" y="989788"/>
            <a:ext cx="8460828" cy="4132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B2A6AC-009D-4658-95D9-F1E11164BEDD}"/>
              </a:ext>
            </a:extLst>
          </p:cNvPr>
          <p:cNvSpPr txBox="1"/>
          <p:nvPr/>
        </p:nvSpPr>
        <p:spPr>
          <a:xfrm>
            <a:off x="188549" y="329344"/>
            <a:ext cx="877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Do young people use mobile or computer for fb browsing more frequently?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A5AFB-E6D2-4E00-8DDF-4BE36253F85D}"/>
              </a:ext>
            </a:extLst>
          </p:cNvPr>
          <p:cNvSpPr txBox="1"/>
          <p:nvPr/>
        </p:nvSpPr>
        <p:spPr>
          <a:xfrm>
            <a:off x="259672" y="5331777"/>
            <a:ext cx="846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getting the no. of users having fb account based on their birthday month.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12B05-7F1F-4036-BD80-6AC6474A78AE}"/>
              </a:ext>
            </a:extLst>
          </p:cNvPr>
          <p:cNvSpPr txBox="1"/>
          <p:nvPr/>
        </p:nvSpPr>
        <p:spPr>
          <a:xfrm>
            <a:off x="259570" y="5789110"/>
            <a:ext cx="8778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we can see that the users born in January are more when compared to users born in other months.</a:t>
            </a:r>
          </a:p>
        </p:txBody>
      </p:sp>
    </p:spTree>
    <p:extLst>
      <p:ext uri="{BB962C8B-B14F-4D97-AF65-F5344CB8AC3E}">
        <p14:creationId xmlns:p14="http://schemas.microsoft.com/office/powerpoint/2010/main" val="362629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90881B-D436-4117-876E-56B69D9A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7" y="876426"/>
            <a:ext cx="7304689" cy="1376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BDD5CC-F4CD-4B79-8C6A-EA13038E5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8" y="2388984"/>
            <a:ext cx="6469526" cy="26501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754A61-7EB3-4CAD-8B4F-C5F9FDDA6BD5}"/>
              </a:ext>
            </a:extLst>
          </p:cNvPr>
          <p:cNvSpPr txBox="1"/>
          <p:nvPr/>
        </p:nvSpPr>
        <p:spPr>
          <a:xfrm>
            <a:off x="455057" y="5293713"/>
            <a:ext cx="9416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us the average no. of likes the user has given using mobile and computer for each age group from 13 to 25 (young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the younger people use mobile more when compared to computer for browsing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D85A0-8EAF-4B7E-91D2-C1981C828303}"/>
              </a:ext>
            </a:extLst>
          </p:cNvPr>
          <p:cNvSpPr txBox="1"/>
          <p:nvPr/>
        </p:nvSpPr>
        <p:spPr>
          <a:xfrm>
            <a:off x="455057" y="252500"/>
            <a:ext cx="8156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Do older people use mobile or computer for fb browsing more frequently?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52D2C9-D9C2-45CC-ADA8-222DFF00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0" y="426606"/>
            <a:ext cx="7871748" cy="13250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0E084F-EAA1-489D-93B0-D2BDC0B7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6" y="2177063"/>
            <a:ext cx="6675134" cy="21374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907D5B-8F9B-41E5-B9D6-47823624D865}"/>
              </a:ext>
            </a:extLst>
          </p:cNvPr>
          <p:cNvSpPr txBox="1"/>
          <p:nvPr/>
        </p:nvSpPr>
        <p:spPr>
          <a:xfrm>
            <a:off x="397583" y="4416197"/>
            <a:ext cx="10506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expected that the older age group people would use computer more than mobile, but I was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they use mobile more than computers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younger people likes more post from their mobile when compared to the older age group people.</a:t>
            </a:r>
          </a:p>
        </p:txBody>
      </p:sp>
    </p:spTree>
    <p:extLst>
      <p:ext uri="{BB962C8B-B14F-4D97-AF65-F5344CB8AC3E}">
        <p14:creationId xmlns:p14="http://schemas.microsoft.com/office/powerpoint/2010/main" val="17435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E1A624F-4548-4696-B29D-027072C5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64" y="990881"/>
            <a:ext cx="8382328" cy="43719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E3CAAD-440C-4AF4-8625-4311F62A1CAE}"/>
              </a:ext>
            </a:extLst>
          </p:cNvPr>
          <p:cNvSpPr/>
          <p:nvPr/>
        </p:nvSpPr>
        <p:spPr>
          <a:xfrm>
            <a:off x="1338079" y="5746264"/>
            <a:ext cx="781969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moved the output records to a new hive table called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fb_gender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using this query.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A9EDA8-AA3E-4227-B368-9B5CD52D34DF}"/>
              </a:ext>
            </a:extLst>
          </p:cNvPr>
          <p:cNvSpPr/>
          <p:nvPr/>
        </p:nvSpPr>
        <p:spPr>
          <a:xfrm>
            <a:off x="1524834" y="287850"/>
            <a:ext cx="872887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GENDER RECORDS TO SEPARATE HIVE TABLE </a:t>
            </a:r>
          </a:p>
        </p:txBody>
      </p:sp>
    </p:spTree>
    <p:extLst>
      <p:ext uri="{BB962C8B-B14F-4D97-AF65-F5344CB8AC3E}">
        <p14:creationId xmlns:p14="http://schemas.microsoft.com/office/powerpoint/2010/main" val="311417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14542A-1EF9-4655-9532-1F3454F1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" y="984009"/>
            <a:ext cx="8021200" cy="11771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ED7A7F-73AF-4127-BF11-ED0299F725AE}"/>
              </a:ext>
            </a:extLst>
          </p:cNvPr>
          <p:cNvSpPr/>
          <p:nvPr/>
        </p:nvSpPr>
        <p:spPr>
          <a:xfrm>
            <a:off x="457899" y="2250548"/>
            <a:ext cx="937522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retrieved the records in that new output table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fb_gender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which displays the gender category and average friends count.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936CE-CB86-443F-9DD5-DA0F4142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" y="3126229"/>
            <a:ext cx="6676040" cy="3076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1D070EB-28F8-4653-A1C9-EC42C7C31D4D}"/>
              </a:ext>
            </a:extLst>
          </p:cNvPr>
          <p:cNvSpPr/>
          <p:nvPr/>
        </p:nvSpPr>
        <p:spPr>
          <a:xfrm>
            <a:off x="7333635" y="3827086"/>
            <a:ext cx="485836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have moved the output table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fb_gender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from hive and stored it in the directory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Insert overwrite directory.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12579-98A7-4434-8B62-B19AAD87EE63}"/>
              </a:ext>
            </a:extLst>
          </p:cNvPr>
          <p:cNvSpPr/>
          <p:nvPr/>
        </p:nvSpPr>
        <p:spPr>
          <a:xfrm>
            <a:off x="2337456" y="246822"/>
            <a:ext cx="671427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GENDER RECORDS TO A HDFS DIR: </a:t>
            </a:r>
          </a:p>
        </p:txBody>
      </p:sp>
    </p:spTree>
    <p:extLst>
      <p:ext uri="{BB962C8B-B14F-4D97-AF65-F5344CB8AC3E}">
        <p14:creationId xmlns:p14="http://schemas.microsoft.com/office/powerpoint/2010/main" val="147452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DF3F04-9CBE-4277-9477-B1DF4D4E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" y="884778"/>
            <a:ext cx="9771338" cy="12397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0EC7CE-9B73-4FA1-9B65-1F238020C075}"/>
              </a:ext>
            </a:extLst>
          </p:cNvPr>
          <p:cNvSpPr/>
          <p:nvPr/>
        </p:nvSpPr>
        <p:spPr>
          <a:xfrm>
            <a:off x="926505" y="2309251"/>
            <a:ext cx="865724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the content of output file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putty using -cat command.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F0DF3-AAA9-4E3E-BEE4-80CA4BA3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" y="2992479"/>
            <a:ext cx="7259365" cy="1209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208FE-204D-4171-8B17-8FE7FC45F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" y="4338599"/>
            <a:ext cx="7259365" cy="22002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3199302-BBC1-4122-87E4-EB35CCC17A8A}"/>
              </a:ext>
            </a:extLst>
          </p:cNvPr>
          <p:cNvSpPr/>
          <p:nvPr/>
        </p:nvSpPr>
        <p:spPr>
          <a:xfrm>
            <a:off x="8217400" y="3533164"/>
            <a:ext cx="397459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count based on their birth month data alone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fb_month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2E70B-B89F-47B0-95CC-7BB32343875F}"/>
              </a:ext>
            </a:extLst>
          </p:cNvPr>
          <p:cNvSpPr/>
          <p:nvPr/>
        </p:nvSpPr>
        <p:spPr>
          <a:xfrm>
            <a:off x="836393" y="203718"/>
            <a:ext cx="1034218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MONTH BASED USER COUNT DATA TO HIVE TABLE &amp; STORE IN HDFS: </a:t>
            </a:r>
          </a:p>
        </p:txBody>
      </p:sp>
    </p:spTree>
    <p:extLst>
      <p:ext uri="{BB962C8B-B14F-4D97-AF65-F5344CB8AC3E}">
        <p14:creationId xmlns:p14="http://schemas.microsoft.com/office/powerpoint/2010/main" val="13926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1FB8E25-3357-4C14-909C-3CD3CA9A7F72}"/>
              </a:ext>
            </a:extLst>
          </p:cNvPr>
          <p:cNvSpPr>
            <a:spLocks noGrp="1"/>
          </p:cNvSpPr>
          <p:nvPr/>
        </p:nvSpPr>
        <p:spPr>
          <a:xfrm>
            <a:off x="838200" y="389392"/>
            <a:ext cx="10515600" cy="61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YOUNG AGE DATA IN HIVE TABLE &amp; HDFS: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25A019-1D24-4EB9-99F5-EAC30CC0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7" y="1148609"/>
            <a:ext cx="6703535" cy="11055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95561E-2D7C-4625-817C-FD6F6D09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7" y="2535152"/>
            <a:ext cx="6798128" cy="893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2307BE-CAF9-455A-9732-B0EF17BD1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88" y="3595487"/>
            <a:ext cx="6172609" cy="29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5B7BA04-993D-4362-B0EB-4FA2E4A15928}"/>
              </a:ext>
            </a:extLst>
          </p:cNvPr>
          <p:cNvSpPr>
            <a:spLocks noGrp="1"/>
          </p:cNvSpPr>
          <p:nvPr/>
        </p:nvSpPr>
        <p:spPr>
          <a:xfrm>
            <a:off x="838200" y="537733"/>
            <a:ext cx="10515600" cy="65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OLD AGE USERS DATA IN HDFS: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CB88CC-D507-4C8F-A31E-1DCAE6AF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1" y="1560958"/>
            <a:ext cx="6954470" cy="1008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D0221E-7BC2-4F05-9789-A8D93F37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0" y="2835267"/>
            <a:ext cx="6176705" cy="16676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C3C5E9-E19F-4C05-BB23-6B64476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0" y="4769170"/>
            <a:ext cx="4022085" cy="15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2" y="4478901"/>
            <a:ext cx="2254481" cy="818102"/>
          </a:xfrm>
        </p:spPr>
        <p:txBody>
          <a:bodyPr/>
          <a:lstStyle/>
          <a:p>
            <a:r>
              <a:rPr lang="en-IN" b="1" i="1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14049" y="4672622"/>
            <a:ext cx="5663954" cy="81810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/>
              </a:rPr>
              <a:t>https://github.com/GAGANGURU17/Data-analysis-based-on-likes-tenure-and-age-groups-using-hive-hdfs-and-mapreduce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31" y="130103"/>
            <a:ext cx="3273009" cy="60292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853783"/>
            <a:ext cx="7740881" cy="56322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LOCATION IN HDFS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Hive table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queries on Dataset 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1.find total no. of users in this fb data set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out the no. of fb users above the age 25.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Find out no. of fb users for each birthday month.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Do young people use mobile or computer for fb browsing more frequently?</a:t>
            </a:r>
          </a:p>
          <a:p>
            <a:pPr marL="342900" indent="-342900">
              <a:buAutoNum type="arabicPeriod" startAt="7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older people use mobile or computer for fb browsing more frequently?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Gender column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0085" y="1286676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354" y="146267"/>
            <a:ext cx="1415033" cy="1415033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2687" y="4566012"/>
            <a:ext cx="1845801" cy="1845801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241F5B-22EE-4700-A719-5DD4E6D8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75558" y="564572"/>
            <a:ext cx="7361405" cy="5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0" y="4325551"/>
            <a:ext cx="3508689" cy="544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05661" y="3927209"/>
            <a:ext cx="8043169" cy="2695920"/>
          </a:xfrm>
          <a:noFill/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I have created a directory in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using '-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Then stored the .csv excel fb data file into the sub directory 'fb' using the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ambari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 that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check if the file exists using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command '-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ls'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 '-cat' in that directory of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Then I have created a table in hive with the column names (schema) for loading data from HDFS which is stored as a text file, records separated by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loaded with the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fb_data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from the location of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2F2EB-BCEC-4FFB-AC1A-6BE69D537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5" y="611260"/>
            <a:ext cx="10777491" cy="2313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B7BA94-89FF-41DA-AC66-025E6AEFE2B4}"/>
              </a:ext>
            </a:extLst>
          </p:cNvPr>
          <p:cNvSpPr txBox="1"/>
          <p:nvPr/>
        </p:nvSpPr>
        <p:spPr>
          <a:xfrm>
            <a:off x="1538056" y="3515628"/>
            <a:ext cx="8245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loading the data to the table 'fb‘ of hive and selected all records limited by 5 rows query to display it.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hive.cli.print.header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true. Then only the columns will be shown along with records. By default it is in OFF in hive.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0F161-62BB-475C-9697-B7A4F595D180}"/>
              </a:ext>
            </a:extLst>
          </p:cNvPr>
          <p:cNvSpPr txBox="1"/>
          <p:nvPr/>
        </p:nvSpPr>
        <p:spPr>
          <a:xfrm>
            <a:off x="366203" y="680749"/>
            <a:ext cx="112749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,age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dob_day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dob_year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dob_month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gender , tenure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friend_count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friendships_initiated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likes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mobile_likes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mobile_likes_received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computer_likes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computer_likes_received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find total no. of users in this fb data set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out the no. of fb users above the age 25.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Find out no. of fb users for each birthday month.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Do young people use mobile or computer for fb browsing more frequently?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Do older people use mobile or computer for fb browsing more frequently?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05F6-23ED-45D2-8387-1502BBA7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3" y="1004240"/>
            <a:ext cx="10526448" cy="3789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37BE77-03ED-4079-A784-3A210EA3CB08}"/>
              </a:ext>
            </a:extLst>
          </p:cNvPr>
          <p:cNvSpPr txBox="1"/>
          <p:nvPr/>
        </p:nvSpPr>
        <p:spPr>
          <a:xfrm>
            <a:off x="268549" y="14824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find total no. of users in this fb data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E985A-BFFD-4FDF-95D7-191E47099BE2}"/>
              </a:ext>
            </a:extLst>
          </p:cNvPr>
          <p:cNvSpPr txBox="1"/>
          <p:nvPr/>
        </p:nvSpPr>
        <p:spPr>
          <a:xfrm>
            <a:off x="331383" y="5345228"/>
            <a:ext cx="8173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the total count of rows of records (users) present in this fb data.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3C7291-B084-480C-84DB-97C5E7114F88}"/>
              </a:ext>
            </a:extLst>
          </p:cNvPr>
          <p:cNvSpPr txBox="1"/>
          <p:nvPr/>
        </p:nvSpPr>
        <p:spPr>
          <a:xfrm>
            <a:off x="215284" y="30804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out the no. of fb users above the age 25.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6F270D-AC00-4F47-9C2B-9DB52EFF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4" y="978069"/>
            <a:ext cx="8376089" cy="32861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73E9BCF-3481-4D0A-BA58-4E8619B01CED}"/>
              </a:ext>
            </a:extLst>
          </p:cNvPr>
          <p:cNvSpPr txBox="1"/>
          <p:nvPr/>
        </p:nvSpPr>
        <p:spPr>
          <a:xfrm>
            <a:off x="215283" y="4679602"/>
            <a:ext cx="9958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assumed the young age group as age from 13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and older age group above 25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the total count of users present in this fb data for older age group (&gt;25 years).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CFFC0CD-4E24-4034-BC53-003BB53E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774317"/>
            <a:ext cx="7553983" cy="4244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C2014A-CB8F-46DD-920B-B2C0696E3EAC}"/>
              </a:ext>
            </a:extLst>
          </p:cNvPr>
          <p:cNvSpPr txBox="1"/>
          <p:nvPr/>
        </p:nvSpPr>
        <p:spPr>
          <a:xfrm>
            <a:off x="241915" y="166002"/>
            <a:ext cx="755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Male or female who has more number of friends in fb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6C50E-DEE3-41D8-9339-526D64160971}"/>
              </a:ext>
            </a:extLst>
          </p:cNvPr>
          <p:cNvSpPr txBox="1"/>
          <p:nvPr/>
        </p:nvSpPr>
        <p:spPr>
          <a:xfrm>
            <a:off x="312653" y="5263537"/>
            <a:ext cx="9452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genders available in this data set: male, female and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is to find the average of friends count of users of different gender groups.</a:t>
            </a:r>
          </a:p>
        </p:txBody>
      </p:sp>
    </p:spTree>
    <p:extLst>
      <p:ext uri="{BB962C8B-B14F-4D97-AF65-F5344CB8AC3E}">
        <p14:creationId xmlns:p14="http://schemas.microsoft.com/office/powerpoint/2010/main" val="94223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0CBB4A8-BF46-439B-8F0F-4A2A8B93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7" y="1221234"/>
            <a:ext cx="8576442" cy="3314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537C1F-3CA3-4460-BC62-6C624E5D462C}"/>
              </a:ext>
            </a:extLst>
          </p:cNvPr>
          <p:cNvSpPr txBox="1"/>
          <p:nvPr/>
        </p:nvSpPr>
        <p:spPr>
          <a:xfrm>
            <a:off x="277427" y="181966"/>
            <a:ext cx="9425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How many likes does young people get compared to the older age group of people using fb? # young (13 to 25) older(above 25)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DC5DB-24B5-4C0D-86FD-3875FDFA6528}"/>
              </a:ext>
            </a:extLst>
          </p:cNvPr>
          <p:cNvSpPr txBox="1"/>
          <p:nvPr/>
        </p:nvSpPr>
        <p:spPr>
          <a:xfrm>
            <a:off x="339571" y="4958152"/>
            <a:ext cx="8576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query we can find average of the likes received in fb posts by older age group users comparing with that of the young age group.</a:t>
            </a:r>
          </a:p>
        </p:txBody>
      </p:sp>
    </p:spTree>
    <p:extLst>
      <p:ext uri="{BB962C8B-B14F-4D97-AF65-F5344CB8AC3E}">
        <p14:creationId xmlns:p14="http://schemas.microsoft.com/office/powerpoint/2010/main" val="15016344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54</TotalTime>
  <Words>1079</Words>
  <Application>Microsoft Office PowerPoint</Application>
  <PresentationFormat>Widescreen</PresentationFormat>
  <Paragraphs>89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Walbaum Display</vt:lpstr>
      <vt:lpstr>Wingdings</vt:lpstr>
      <vt:lpstr>3DFloatVTI</vt:lpstr>
      <vt:lpstr>Project -01  FaceBook –Data analysis using HIVE, HDFS and MAPREDUCE. 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Git hub link: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-01  FaceBook –Data analysis using HIVE, HDFS and MAPREDUCE. </dc:title>
  <dc:creator>gagan guru</dc:creator>
  <cp:lastModifiedBy>Gagan N</cp:lastModifiedBy>
  <cp:revision>4</cp:revision>
  <dcterms:created xsi:type="dcterms:W3CDTF">2021-09-21T18:44:33Z</dcterms:created>
  <dcterms:modified xsi:type="dcterms:W3CDTF">2024-05-10T11:02:09Z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