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79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8" r:id="rId17"/>
    <p:sldId id="272" r:id="rId18"/>
    <p:sldId id="27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43"/>
  </p:normalViewPr>
  <p:slideViewPr>
    <p:cSldViewPr>
      <p:cViewPr varScale="1">
        <p:scale>
          <a:sx n="120" d="100"/>
          <a:sy n="120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14-06-18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2" Type="http://schemas.openxmlformats.org/officeDocument/2006/relationships/hyperlink" Target="https://authorservices.wiley.com/Reviewers/journal-reviewers/what-is-peer-review/types-of-peer-re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lr.cc/Conferences/2018/CallForPapers" TargetMode="External"/><Relationship Id="rId4" Type="http://schemas.openxmlformats.org/officeDocument/2006/relationships/hyperlink" Target="https://www.ncbi.nlm.nih.gov/pmc/articles/PMC4350441/table/T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2" Type="http://schemas.openxmlformats.org/officeDocument/2006/relationships/hyperlink" Target="https://violentmetaphors.com/2013/12/13/how-to-become-good-at-peer-review-a-guide-for-young-scientis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ationethics.org/files/u7140/Peer%20review%20guidelines.pdf" TargetMode="External"/><Relationship Id="rId5" Type="http://schemas.openxmlformats.org/officeDocument/2006/relationships/hyperlink" Target="http://www.jmlr.org/reviewing-papers/p92-parberry.pdf" TargetMode="External"/><Relationship Id="rId4" Type="http://schemas.openxmlformats.org/officeDocument/2006/relationships/hyperlink" Target="https://retractionwatch.com/page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1000research.com/faq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0" y="1271497"/>
            <a:ext cx="9972600" cy="55865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96" y="1311986"/>
            <a:ext cx="9900592" cy="55461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556" y="1238735"/>
            <a:ext cx="10009112" cy="56069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i="1" dirty="0"/>
              <a:t>ideal</a:t>
            </a:r>
            <a:r>
              <a:rPr lang="en-US" dirty="0"/>
              <a:t> peer-review process.</a:t>
            </a:r>
          </a:p>
          <a:p>
            <a:r>
              <a:rPr lang="en-US" dirty="0"/>
              <a:t>But 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  <a:p>
            <a:pPr lvl="1"/>
            <a:r>
              <a:rPr lang="en-US" dirty="0"/>
              <a:t>Reviews can be contradictory</a:t>
            </a:r>
          </a:p>
          <a:p>
            <a:pPr lvl="1"/>
            <a:r>
              <a:rPr lang="en-US" dirty="0"/>
              <a:t>Reviews are voluntary (most cases): time constraints prevent you from doing a completely thorough work. But you need to be as fair as possible!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dirty="0"/>
              <a:t>Open Peer Review Characteristics Comparison.</a:t>
            </a:r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 invalidUrl="http://publicationethics.org/files/u7140/Peer review guidelines.pdf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Computational Intelligence in Games (CIG)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identities during the process;</a:t>
            </a:r>
          </a:p>
          <a:p>
            <a:pPr lvl="2"/>
            <a:r>
              <a:rPr lang="en-US" dirty="0"/>
              <a:t>or be established as a Post-publication peer review: reviews after publication in a public open forum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rigorous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CIG)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0"/>
            <a:ext cx="2393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965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PowerPoint Presentation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Diego Perez Liebana</cp:lastModifiedBy>
  <cp:revision>54</cp:revision>
  <dcterms:created xsi:type="dcterms:W3CDTF">2015-01-27T08:01:00Z</dcterms:created>
  <dcterms:modified xsi:type="dcterms:W3CDTF">2018-06-14T09:31:18Z</dcterms:modified>
</cp:coreProperties>
</file>