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4"/>
    <p:restoredTop sz="93246"/>
  </p:normalViewPr>
  <p:slideViewPr>
    <p:cSldViewPr snapToGrid="0" snapToObjects="1">
      <p:cViewPr varScale="1">
        <p:scale>
          <a:sx n="71" d="100"/>
          <a:sy n="7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55DB-25CE-DB4D-A797-83CC6F7CCB8C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DC30-1CFA-2C42-8697-DD85FAD78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Hi, I’m Simon Lucas, welcome to my short video about general AI with statistical forward planning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7DC30-1CFA-2C42-8697-DD85FAD78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0602-8CC2-BD40-B1FF-4DADBD00B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390E9-0830-F548-B2AE-58D5E440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F4E1-1D4A-F84F-BEA2-AE1BC9A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335F-942E-7C45-9BF7-2C1A6D04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E163-AE1F-A44A-BA94-39F3885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719-98C9-7F4F-9B54-92987FE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8F1F-D490-8D45-B8F2-ABD80A946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B7E7-1DC0-4241-909B-7EF3FC60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D36D-07BB-0343-9953-46BFDCED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802D-7C30-8A4F-9321-468B2992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6E885-B963-E143-8595-DEC8EFB55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82F3A-FB90-9C40-80D5-6FEA120E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0C80-2371-AF45-B958-A933D2A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C05F-2057-CB46-A8FD-57AE3EFB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0823-EF9D-C246-BED9-13CA1F7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7866-0467-0F41-A5B2-8B604507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06AE-B39F-5C42-8326-15F42106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93AD-5482-5144-8B5B-DA798E3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971F-2036-AA46-9627-867C060B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4429-44B4-374B-8F95-11CFE23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AD4F-6A30-6048-8D02-68F9CD7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E50D-7A4C-9848-8376-77291281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7DBC-0405-844E-A372-96EC5853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9A9-7F7E-5640-893A-DC952B65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0394-A027-7E41-B689-DF44DA4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FC45-8BEA-484B-B373-16DEAAB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E9D5-E905-FF41-BFB5-AD77CA40B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C64A9-1111-7D40-A22E-9C326539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AB35-7FB8-7A4E-85A4-A653A9BD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AFC8-1263-6C4F-B2D1-BF5403B0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716EF-7DE7-7C4A-BEA1-D0555BF3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34A-E4FD-FB4E-A382-2A50816C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EF7A-2E8E-7B48-99B7-C8B91333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FF27-711F-244B-847A-A247A02F9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C6236-B5FB-364F-B4CD-0FCBE697E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E700-C1A7-9546-890B-2ADAAC185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D3689-DFC1-A940-9080-27DBB7C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AF087-A023-D747-B6D5-FC5463CC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A7F76-5233-524E-9B82-262C2F77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A50-F131-D444-83D4-C9E832AC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326AD-EF5E-024A-A888-4A1B94D9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2885-ACBC-0643-B09E-51229DD1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C0CF1-E375-B948-811D-9247F0B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2717-FEBA-D74F-99F4-B88058C7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3F40F-1237-3144-AC44-494A731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CE23-0F29-5547-A7CF-CB08BA85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28F0-D255-BD45-BF6B-7C03E0F9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8B-4E72-9647-9AE1-E1FFC425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CA964-9333-6349-AE2F-0AA27E59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2F1E-30DC-1E4D-8063-04E728D7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B869-89D2-1F4F-A59B-F8DA26A9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1F5-EAC8-674D-83FE-C1EFEE02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2E1-3D4B-9D4D-8989-2F4DAABD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52A44-0703-394E-A378-EB6C0627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CB0EB-04B7-2E49-BC8D-E9DD6F930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6B5B1-ED24-E74D-A2CE-22E1DD3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1D1F7-4AC0-9947-A723-79EAA849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888D-ABB9-D945-BD56-698572F5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07234-5C62-1349-B213-25AF551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B47-759C-A749-923B-A25C328E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BBA0-1DD2-A848-922A-24CC5417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8828-D5C0-584F-B203-A673D0E7F672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9B3C-9418-AC40-B73E-8AC9AAA01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334D-DCDF-ED4F-A0BB-9E0A46D5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D2D4-7A1E-D840-9DEF-0B9B8B96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944B-1554-984F-8072-8CE205979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Forward Models</a:t>
            </a:r>
            <a:br>
              <a:rPr lang="en-US" dirty="0"/>
            </a:br>
            <a:r>
              <a:rPr lang="en-US" dirty="0"/>
              <a:t>IGGI Game Design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6FFE-311F-8D4E-8CFD-14CAC180B0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Lucas</a:t>
            </a:r>
          </a:p>
          <a:p>
            <a:r>
              <a:rPr lang="en-US" dirty="0"/>
              <a:t>Game AI Research Group</a:t>
            </a:r>
          </a:p>
          <a:p>
            <a:r>
              <a:rPr lang="en-US" dirty="0"/>
              <a:t>Queen Mary University of London</a:t>
            </a:r>
          </a:p>
        </p:txBody>
      </p:sp>
    </p:spTree>
    <p:extLst>
      <p:ext uri="{BB962C8B-B14F-4D97-AF65-F5344CB8AC3E}">
        <p14:creationId xmlns:p14="http://schemas.microsoft.com/office/powerpoint/2010/main" val="28472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4187-E42B-4447-9B81-0344FCCA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79ED-7101-CC48-AF63-DC4BB2BE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Cleanliness</a:t>
            </a:r>
          </a:p>
          <a:p>
            <a:r>
              <a:rPr lang="en-US" dirty="0"/>
              <a:t>Testing</a:t>
            </a:r>
          </a:p>
          <a:p>
            <a:r>
              <a:rPr lang="en-US" dirty="0" err="1"/>
              <a:t>Serialisation</a:t>
            </a:r>
            <a:endParaRPr lang="en-US" dirty="0"/>
          </a:p>
          <a:p>
            <a:r>
              <a:rPr lang="en-US" dirty="0"/>
              <a:t>Effects of </a:t>
            </a:r>
            <a:r>
              <a:rPr lang="en-US" dirty="0" err="1"/>
              <a:t>innaccuracies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5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C6E5-F3D8-7847-ABC2-53DB9962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A10B-323E-E142-87FD-1F2FE497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care with copy and next state functions</a:t>
            </a:r>
          </a:p>
          <a:p>
            <a:r>
              <a:rPr lang="en-US" dirty="0"/>
              <a:t>For copy:</a:t>
            </a:r>
          </a:p>
          <a:p>
            <a:pPr lvl="1"/>
            <a:r>
              <a:rPr lang="en-US" dirty="0"/>
              <a:t>Only deep copy things which change</a:t>
            </a:r>
          </a:p>
          <a:p>
            <a:pPr lvl="1"/>
            <a:r>
              <a:rPr lang="en-US" dirty="0"/>
              <a:t>Example: in Spin Planet Wars, the gravity field never changes after the game is initialized, so just copy the object reference to this</a:t>
            </a:r>
          </a:p>
          <a:p>
            <a:r>
              <a:rPr lang="en-US" dirty="0"/>
              <a:t>For next state:</a:t>
            </a:r>
          </a:p>
          <a:p>
            <a:pPr lvl="1"/>
            <a:r>
              <a:rPr lang="en-US" dirty="0"/>
              <a:t>Careful with collision detection: Order n^2 if done naively</a:t>
            </a:r>
          </a:p>
          <a:p>
            <a:pPr lvl="1"/>
            <a:r>
              <a:rPr lang="en-US" dirty="0"/>
              <a:t>May design game to simplify action sequences</a:t>
            </a:r>
          </a:p>
          <a:p>
            <a:pPr lvl="1"/>
            <a:r>
              <a:rPr lang="en-US" dirty="0"/>
              <a:t>For example, Google Challenge planet wars used variable size action lists</a:t>
            </a:r>
          </a:p>
          <a:p>
            <a:pPr lvl="1"/>
            <a:r>
              <a:rPr lang="en-US" dirty="0"/>
              <a:t>Spin Planet Wars uses a single transporter per planet</a:t>
            </a:r>
          </a:p>
          <a:p>
            <a:pPr lvl="1"/>
            <a:r>
              <a:rPr lang="en-US" dirty="0"/>
              <a:t>Hence scales linearly with number of planets (not quadratic)</a:t>
            </a:r>
          </a:p>
        </p:txBody>
      </p:sp>
    </p:spTree>
    <p:extLst>
      <p:ext uri="{BB962C8B-B14F-4D97-AF65-F5344CB8AC3E}">
        <p14:creationId xmlns:p14="http://schemas.microsoft.com/office/powerpoint/2010/main" val="287386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C70F-B9E4-FE4B-AC61-9ADED3D6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D5F-2840-4B41-AC08-ADC49212C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9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public class </a:t>
            </a:r>
            <a:r>
              <a:rPr lang="en-GB" dirty="0" err="1"/>
              <a:t>CaveGameSpeedTest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public static void </a:t>
            </a:r>
            <a:r>
              <a:rPr lang="en-GB" dirty="0"/>
              <a:t>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CaveSwingParams</a:t>
            </a:r>
            <a:r>
              <a:rPr lang="en-GB" dirty="0"/>
              <a:t> </a:t>
            </a:r>
            <a:r>
              <a:rPr lang="en-GB" dirty="0" err="1"/>
              <a:t>params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dirty="0" err="1"/>
              <a:t>CaveSwingParams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params.</a:t>
            </a:r>
            <a:r>
              <a:rPr lang="en-GB" b="1" dirty="0" err="1"/>
              <a:t>gravity</a:t>
            </a:r>
            <a:r>
              <a:rPr lang="en-GB" dirty="0" err="1"/>
              <a:t>.</a:t>
            </a:r>
            <a:r>
              <a:rPr lang="en-GB" b="1" dirty="0" err="1"/>
              <a:t>y</a:t>
            </a:r>
            <a:r>
              <a:rPr lang="en-GB" b="1" dirty="0"/>
              <a:t> </a:t>
            </a:r>
            <a:r>
              <a:rPr lang="en-GB" dirty="0"/>
              <a:t>= -0.0;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params.</a:t>
            </a:r>
            <a:r>
              <a:rPr lang="en-GB" b="1" dirty="0" err="1"/>
              <a:t>gravity</a:t>
            </a:r>
            <a:r>
              <a:rPr lang="en-GB" dirty="0" err="1"/>
              <a:t>.</a:t>
            </a:r>
            <a:r>
              <a:rPr lang="en-GB" b="1" dirty="0" err="1"/>
              <a:t>x</a:t>
            </a:r>
            <a:r>
              <a:rPr lang="en-GB" b="1" dirty="0"/>
              <a:t> </a:t>
            </a:r>
            <a:r>
              <a:rPr lang="en-GB" dirty="0"/>
              <a:t>= 10.5;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SpeedTest</a:t>
            </a:r>
            <a:r>
              <a:rPr lang="en-GB" dirty="0"/>
              <a:t> </a:t>
            </a:r>
            <a:r>
              <a:rPr lang="en-GB" dirty="0" err="1"/>
              <a:t>speedTest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dirty="0" err="1"/>
              <a:t>SpeedTest</a:t>
            </a:r>
            <a:r>
              <a:rPr lang="en-GB" dirty="0"/>
              <a:t>().</a:t>
            </a:r>
            <a:r>
              <a:rPr lang="en-GB" dirty="0" err="1"/>
              <a:t>setGameFactory</a:t>
            </a:r>
            <a:r>
              <a:rPr lang="en-GB" dirty="0"/>
              <a:t>(</a:t>
            </a:r>
            <a:br>
              <a:rPr lang="en-GB" dirty="0"/>
            </a:br>
            <a:r>
              <a:rPr lang="en-GB" dirty="0"/>
              <a:t>                </a:t>
            </a:r>
            <a:r>
              <a:rPr lang="en-GB" b="1" dirty="0"/>
              <a:t>new </a:t>
            </a:r>
            <a:r>
              <a:rPr lang="en-GB" dirty="0" err="1"/>
              <a:t>CaveGameFactory</a:t>
            </a:r>
            <a:r>
              <a:rPr lang="en-GB" dirty="0"/>
              <a:t>().</a:t>
            </a:r>
            <a:r>
              <a:rPr lang="en-GB" dirty="0" err="1"/>
              <a:t>setParams</a:t>
            </a:r>
            <a:r>
              <a:rPr lang="en-GB" dirty="0"/>
              <a:t>(</a:t>
            </a:r>
            <a:r>
              <a:rPr lang="en-GB" dirty="0" err="1"/>
              <a:t>params</a:t>
            </a:r>
            <a:r>
              <a:rPr lang="en-GB" dirty="0"/>
              <a:t>));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speedTest.setPlayer</a:t>
            </a:r>
            <a:r>
              <a:rPr lang="en-GB" dirty="0"/>
              <a:t>(</a:t>
            </a:r>
            <a:r>
              <a:rPr lang="en-GB" b="1" dirty="0"/>
              <a:t>new </a:t>
            </a:r>
            <a:r>
              <a:rPr lang="en-GB" dirty="0" err="1"/>
              <a:t>RandomAgent</a:t>
            </a:r>
            <a:r>
              <a:rPr lang="en-GB" dirty="0"/>
              <a:t>());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 err="1"/>
              <a:t>nGames</a:t>
            </a:r>
            <a:r>
              <a:rPr lang="en-GB" dirty="0"/>
              <a:t> = 10000;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 err="1"/>
              <a:t>maxSteps</a:t>
            </a:r>
            <a:r>
              <a:rPr lang="en-GB" dirty="0"/>
              <a:t> = 1000;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speedTest.playGames</a:t>
            </a:r>
            <a:r>
              <a:rPr lang="en-GB" dirty="0"/>
              <a:t>(</a:t>
            </a:r>
            <a:r>
              <a:rPr lang="en-GB" dirty="0" err="1"/>
              <a:t>nGames</a:t>
            </a:r>
            <a:r>
              <a:rPr lang="en-GB" dirty="0"/>
              <a:t>, </a:t>
            </a:r>
            <a:r>
              <a:rPr lang="en-GB" dirty="0" err="1"/>
              <a:t>maxSteps</a:t>
            </a:r>
            <a:r>
              <a:rPr lang="en-GB" dirty="0"/>
              <a:t>).report();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2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BCDE-D879-DB4B-A572-D3A6B00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Cleanliness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5A87-EF75-BA45-84B7-0D3B8459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state variables reachable as fields or references (and references to references …) from the </a:t>
            </a:r>
            <a:r>
              <a:rPr lang="en-US" dirty="0" err="1"/>
              <a:t>GameState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1457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EB82-D1FF-D24D-8DCB-993CE68D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C7F0-14D6-E440-AFA9-B43B5C0E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SpeedTest</a:t>
            </a:r>
            <a:r>
              <a:rPr lang="en-US" dirty="0"/>
              <a:t> with and without copying</a:t>
            </a:r>
          </a:p>
          <a:p>
            <a:r>
              <a:rPr lang="en-US" dirty="0"/>
              <a:t>Check that copying makes no difference</a:t>
            </a:r>
          </a:p>
          <a:p>
            <a:r>
              <a:rPr lang="en-US" dirty="0"/>
              <a:t>I picked up a bug in Asteroids this way!</a:t>
            </a:r>
          </a:p>
        </p:txBody>
      </p:sp>
    </p:spTree>
    <p:extLst>
      <p:ext uri="{BB962C8B-B14F-4D97-AF65-F5344CB8AC3E}">
        <p14:creationId xmlns:p14="http://schemas.microsoft.com/office/powerpoint/2010/main" val="151202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64AC-69AA-2D4D-8880-704FA79D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978B-06AE-1C45-8C1F-AA84C490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public class </a:t>
            </a:r>
            <a:r>
              <a:rPr lang="en-GB" dirty="0" err="1"/>
              <a:t>CaveGameJsonTest</a:t>
            </a:r>
            <a:r>
              <a:rPr lang="en-GB" dirty="0"/>
              <a:t> {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public static void </a:t>
            </a:r>
            <a:r>
              <a:rPr lang="en-GB" dirty="0"/>
              <a:t>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CaveSwingParams</a:t>
            </a:r>
            <a:r>
              <a:rPr lang="en-GB" dirty="0"/>
              <a:t> </a:t>
            </a:r>
            <a:r>
              <a:rPr lang="en-GB" dirty="0" err="1"/>
              <a:t>params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dirty="0" err="1"/>
              <a:t>CaveSwingParams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params.</a:t>
            </a:r>
            <a:r>
              <a:rPr lang="en-GB" b="1" dirty="0" err="1"/>
              <a:t>gravity</a:t>
            </a:r>
            <a:r>
              <a:rPr lang="en-GB" dirty="0" err="1"/>
              <a:t>.</a:t>
            </a:r>
            <a:r>
              <a:rPr lang="en-GB" b="1" dirty="0" err="1"/>
              <a:t>y</a:t>
            </a:r>
            <a:r>
              <a:rPr lang="en-GB" b="1" dirty="0"/>
              <a:t> </a:t>
            </a:r>
            <a:r>
              <a:rPr lang="en-GB" dirty="0"/>
              <a:t>= -1.0;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params.</a:t>
            </a:r>
            <a:r>
              <a:rPr lang="en-GB" b="1" dirty="0" err="1"/>
              <a:t>gravity</a:t>
            </a:r>
            <a:r>
              <a:rPr lang="en-GB" dirty="0" err="1"/>
              <a:t>.</a:t>
            </a:r>
            <a:r>
              <a:rPr lang="en-GB" b="1" dirty="0" err="1"/>
              <a:t>x</a:t>
            </a:r>
            <a:r>
              <a:rPr lang="en-GB" b="1" dirty="0"/>
              <a:t> </a:t>
            </a:r>
            <a:r>
              <a:rPr lang="en-GB" dirty="0"/>
              <a:t>= 0.5;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CaveGameState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dirty="0" err="1"/>
              <a:t>CaveGameState</a:t>
            </a:r>
            <a:r>
              <a:rPr lang="en-GB" dirty="0"/>
              <a:t>().</a:t>
            </a:r>
            <a:r>
              <a:rPr lang="en-GB" dirty="0" err="1"/>
              <a:t>setParams</a:t>
            </a:r>
            <a:r>
              <a:rPr lang="en-GB" dirty="0"/>
              <a:t>(</a:t>
            </a:r>
            <a:r>
              <a:rPr lang="en-GB" dirty="0" err="1"/>
              <a:t>params</a:t>
            </a:r>
            <a:r>
              <a:rPr lang="en-GB" dirty="0"/>
              <a:t>).setup();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Gson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 = </a:t>
            </a:r>
            <a:r>
              <a:rPr lang="en-GB" b="1" dirty="0"/>
              <a:t>new </a:t>
            </a:r>
            <a:r>
              <a:rPr lang="en-GB" dirty="0" err="1"/>
              <a:t>Gson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b="1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b="1" dirty="0"/>
              <a:t>"Serialising..."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    String </a:t>
            </a:r>
            <a:r>
              <a:rPr lang="en-GB" dirty="0" err="1"/>
              <a:t>json</a:t>
            </a:r>
            <a:r>
              <a:rPr lang="en-GB" dirty="0"/>
              <a:t> = </a:t>
            </a:r>
            <a:r>
              <a:rPr lang="en-GB" dirty="0" err="1"/>
              <a:t>gson.toJson</a:t>
            </a:r>
            <a:r>
              <a:rPr lang="en-GB" dirty="0"/>
              <a:t>(</a:t>
            </a:r>
            <a:r>
              <a:rPr lang="en-GB" dirty="0" err="1"/>
              <a:t>gameState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b="1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json</a:t>
            </a:r>
            <a:r>
              <a:rPr lang="en-GB" dirty="0"/>
              <a:t>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b="1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();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System.</a:t>
            </a:r>
            <a:r>
              <a:rPr lang="en-GB" b="1" i="1" dirty="0" err="1"/>
              <a:t>out</a:t>
            </a:r>
            <a:r>
              <a:rPr lang="en-GB" dirty="0" err="1"/>
              <a:t>.println</a:t>
            </a:r>
            <a:r>
              <a:rPr lang="en-GB" dirty="0"/>
              <a:t>(</a:t>
            </a:r>
            <a:r>
              <a:rPr lang="en-GB" dirty="0" err="1"/>
              <a:t>json.length</a:t>
            </a:r>
            <a:r>
              <a:rPr lang="en-GB" dirty="0"/>
              <a:t>());</a:t>
            </a:r>
            <a:br>
              <a:rPr lang="en-GB" dirty="0"/>
            </a:br>
            <a:r>
              <a:rPr lang="en-GB" dirty="0"/>
              <a:t>    }</a:t>
            </a:r>
            <a:br>
              <a:rPr lang="en-GB" dirty="0"/>
            </a:br>
            <a:r>
              <a:rPr lang="en-GB" dirty="0"/>
              <a:t>}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6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194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Fast Forward Models IGGI Game Design II</vt:lpstr>
      <vt:lpstr>Tips</vt:lpstr>
      <vt:lpstr>Speed</vt:lpstr>
      <vt:lpstr>Speed Test</vt:lpstr>
      <vt:lpstr>Cleanliness</vt:lpstr>
      <vt:lpstr>Testing</vt:lpstr>
      <vt:lpstr>Serialisation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Forward Planning</dc:title>
  <dc:creator>Simon Lucas</dc:creator>
  <cp:lastModifiedBy>Simon Lucas</cp:lastModifiedBy>
  <cp:revision>25</cp:revision>
  <dcterms:created xsi:type="dcterms:W3CDTF">2018-05-14T14:52:08Z</dcterms:created>
  <dcterms:modified xsi:type="dcterms:W3CDTF">2018-06-05T11:00:58Z</dcterms:modified>
</cp:coreProperties>
</file>