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6" r:id="rId3"/>
    <p:sldId id="308" r:id="rId4"/>
    <p:sldId id="309" r:id="rId5"/>
    <p:sldId id="310" r:id="rId6"/>
    <p:sldId id="30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590"/>
  </p:normalViewPr>
  <p:slideViewPr>
    <p:cSldViewPr snapToGrid="0" snapToObjects="1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E9EE-8D76-4ABF-B157-71B6E1555D24}" type="datetimeFigureOut">
              <a:rPr lang="en-GB" smtClean="0"/>
              <a:t>23/05/2016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89F8-C239-41DC-B211-220F4F68ED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7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F7F7-D708-4C45-A30D-CC2D049B444D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23D92-70D3-D943-8311-00D8916EA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0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Evolution of Game Parameters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Simon Lucas, Diego Perez 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Jialin</a:t>
            </a:r>
            <a:r>
              <a:rPr lang="en-US" dirty="0" smtClean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Aim: Apply Random Mutation Hill Climber to Optimise Game </a:t>
            </a:r>
            <a:r>
              <a:rPr lang="en-GB" dirty="0" err="1" smtClean="0"/>
              <a:t>Params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Adapt RMHC from previous slides</a:t>
            </a:r>
          </a:p>
          <a:p>
            <a:r>
              <a:rPr lang="en-GB" dirty="0" smtClean="0"/>
              <a:t>Main classes:</a:t>
            </a:r>
          </a:p>
          <a:p>
            <a:pPr lvl="1"/>
            <a:r>
              <a:rPr lang="en-GB" dirty="0" err="1" smtClean="0"/>
              <a:t>GameEvolver</a:t>
            </a:r>
            <a:r>
              <a:rPr lang="en-GB" dirty="0" smtClean="0"/>
              <a:t> (the RMHC, hooked up to game parameters and a game evaluator)</a:t>
            </a:r>
          </a:p>
          <a:p>
            <a:pPr lvl="1"/>
            <a:r>
              <a:rPr lang="en-GB" dirty="0" err="1" smtClean="0"/>
              <a:t>GameEvaluator</a:t>
            </a:r>
            <a:endParaRPr lang="en-GB" dirty="0" smtClean="0"/>
          </a:p>
          <a:p>
            <a:pPr lvl="2"/>
            <a:r>
              <a:rPr lang="en-GB" dirty="0" smtClean="0"/>
              <a:t>An interface that evaluates a game and decides whether fitness is being minimised or maximised</a:t>
            </a:r>
          </a:p>
          <a:p>
            <a:pPr lvl="1"/>
            <a:r>
              <a:rPr lang="en-GB" dirty="0" err="1" smtClean="0"/>
              <a:t>ParamValues</a:t>
            </a:r>
            <a:endParaRPr lang="en-GB" dirty="0" smtClean="0"/>
          </a:p>
          <a:p>
            <a:pPr lvl="2"/>
            <a:r>
              <a:rPr lang="en-GB" dirty="0" smtClean="0"/>
              <a:t>An interface that provides access to all the parameters for a game</a:t>
            </a:r>
          </a:p>
          <a:p>
            <a:pPr lvl="1"/>
            <a:r>
              <a:rPr lang="en-GB" dirty="0" err="1" smtClean="0"/>
              <a:t>EvolvableParams</a:t>
            </a:r>
            <a:endParaRPr lang="en-GB" dirty="0" smtClean="0"/>
          </a:p>
          <a:p>
            <a:pPr lvl="2"/>
            <a:r>
              <a:rPr lang="en-GB" dirty="0" smtClean="0"/>
              <a:t>A class which allows parameters to be randomly initialised and mutated</a:t>
            </a:r>
          </a:p>
          <a:p>
            <a:pPr lvl="2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public interface </a:t>
            </a:r>
            <a:r>
              <a:rPr lang="en-US" dirty="0" err="1"/>
              <a:t>GameEvaluator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use this to evaluate the set of parameters for a game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/>
              <a:t>double </a:t>
            </a:r>
            <a:r>
              <a:rPr lang="en-US" dirty="0"/>
              <a:t>evaluate(</a:t>
            </a:r>
            <a:r>
              <a:rPr lang="en-US" dirty="0" err="1"/>
              <a:t>ParamValues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use this to decide whether we are minimising or </a:t>
            </a:r>
            <a:r>
              <a:rPr lang="en-US" i="1" dirty="0" err="1"/>
              <a:t>maximising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 err="1"/>
              <a:t>betterThanOrEquals</a:t>
            </a:r>
            <a:r>
              <a:rPr lang="en-US" dirty="0"/>
              <a:t>(</a:t>
            </a:r>
            <a:r>
              <a:rPr lang="en-US" b="1" dirty="0"/>
              <a:t>double </a:t>
            </a:r>
            <a:r>
              <a:rPr lang="en-US" dirty="0"/>
              <a:t>x, </a:t>
            </a:r>
            <a:r>
              <a:rPr lang="en-US" b="1" dirty="0"/>
              <a:t>double </a:t>
            </a:r>
            <a:r>
              <a:rPr lang="en-US" dirty="0"/>
              <a:t>y);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0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GameEvolver</a:t>
            </a:r>
            <a:r>
              <a:rPr lang="en-US" dirty="0" smtClean="0"/>
              <a:t> (main loop)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public </a:t>
            </a:r>
            <a:r>
              <a:rPr lang="en-US" dirty="0" err="1"/>
              <a:t>ParamValues</a:t>
            </a:r>
            <a:r>
              <a:rPr lang="en-US" dirty="0"/>
              <a:t> run(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nEvals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for 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nEvals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// randomly mutate the best yet</a:t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 err="1"/>
              <a:t>ParamValues</a:t>
            </a:r>
            <a:r>
              <a:rPr lang="en-US" dirty="0"/>
              <a:t> </a:t>
            </a:r>
            <a:r>
              <a:rPr lang="en-US" dirty="0" err="1"/>
              <a:t>mut</a:t>
            </a:r>
            <a:r>
              <a:rPr lang="en-US" dirty="0"/>
              <a:t> = </a:t>
            </a:r>
            <a:r>
              <a:rPr lang="en-US" b="1" dirty="0" err="1"/>
              <a:t>bestYet</a:t>
            </a:r>
            <a:r>
              <a:rPr lang="en-US" dirty="0" err="1"/>
              <a:t>.mutatedCopy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double </a:t>
            </a:r>
            <a:r>
              <a:rPr lang="en-US" dirty="0" err="1"/>
              <a:t>scoreForBest</a:t>
            </a:r>
            <a:r>
              <a:rPr lang="en-US" dirty="0"/>
              <a:t> = </a:t>
            </a:r>
            <a:r>
              <a:rPr lang="en-US" b="1" dirty="0" err="1"/>
              <a:t>eval</a:t>
            </a:r>
            <a:r>
              <a:rPr lang="en-US" dirty="0" err="1"/>
              <a:t>.evaluate</a:t>
            </a:r>
            <a:r>
              <a:rPr lang="en-US" dirty="0"/>
              <a:t>(</a:t>
            </a:r>
            <a:r>
              <a:rPr lang="en-US" b="1" dirty="0" err="1"/>
              <a:t>bestYet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double </a:t>
            </a:r>
            <a:r>
              <a:rPr lang="en-US" dirty="0" err="1"/>
              <a:t>scoreForMutation</a:t>
            </a:r>
            <a:r>
              <a:rPr lang="en-US" dirty="0"/>
              <a:t> = </a:t>
            </a:r>
            <a:r>
              <a:rPr lang="en-US" b="1" dirty="0" err="1"/>
              <a:t>eval</a:t>
            </a:r>
            <a:r>
              <a:rPr lang="en-US" dirty="0" err="1"/>
              <a:t>.evaluate</a:t>
            </a:r>
            <a:r>
              <a:rPr lang="en-US" dirty="0"/>
              <a:t>(</a:t>
            </a:r>
            <a:r>
              <a:rPr lang="en-US" dirty="0" err="1"/>
              <a:t>mut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if </a:t>
            </a:r>
            <a:r>
              <a:rPr lang="en-US" dirty="0"/>
              <a:t>(</a:t>
            </a:r>
            <a:r>
              <a:rPr lang="en-US" b="1" dirty="0" err="1"/>
              <a:t>eval</a:t>
            </a:r>
            <a:r>
              <a:rPr lang="en-US" dirty="0" err="1"/>
              <a:t>.betterThanOrEquals</a:t>
            </a:r>
            <a:r>
              <a:rPr lang="en-US" dirty="0"/>
              <a:t>(</a:t>
            </a:r>
            <a:r>
              <a:rPr lang="en-US" dirty="0" err="1"/>
              <a:t>scoreForMutation</a:t>
            </a:r>
            <a:r>
              <a:rPr lang="en-US" dirty="0"/>
              <a:t>, </a:t>
            </a:r>
            <a:r>
              <a:rPr lang="en-US" dirty="0" err="1"/>
              <a:t>scoreForBest</a:t>
            </a:r>
            <a:r>
              <a:rPr lang="en-US" dirty="0"/>
              <a:t>))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/>
              <a:t>bestYet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mut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/>
              <a:t>bestScore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scoreForMutation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 </a:t>
            </a:r>
            <a:r>
              <a:rPr lang="en-US" b="1" dirty="0"/>
              <a:t>else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 err="1"/>
              <a:t>bestScore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scoreForBest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</a:t>
            </a:r>
            <a:r>
              <a:rPr lang="en-US" b="1" dirty="0"/>
              <a:t>"\t " </a:t>
            </a:r>
            <a:r>
              <a:rPr lang="en-US" dirty="0"/>
              <a:t>+ </a:t>
            </a:r>
            <a:r>
              <a:rPr lang="en-US" b="1" dirty="0" err="1"/>
              <a:t>bestScore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fitnessHistory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b="1" dirty="0" err="1"/>
              <a:t>bestScore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b="1" dirty="0" err="1"/>
              <a:t>bestYet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Run (Minimising Fitness)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12" y="1600200"/>
            <a:ext cx="5894158" cy="30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Extract the .zip file </a:t>
            </a:r>
            <a:r>
              <a:rPr lang="en-US" dirty="0" err="1" smtClean="0"/>
              <a:t>SimpleAsteroidsEvolvable</a:t>
            </a:r>
            <a:endParaRPr lang="en-US" dirty="0" smtClean="0"/>
          </a:p>
          <a:p>
            <a:r>
              <a:rPr lang="en-US" dirty="0" smtClean="0"/>
              <a:t>Experiment with the current </a:t>
            </a:r>
            <a:r>
              <a:rPr lang="en-US" dirty="0" err="1" smtClean="0"/>
              <a:t>GameEvolver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Run it with the </a:t>
            </a:r>
            <a:r>
              <a:rPr lang="en-US" dirty="0" err="1" smtClean="0"/>
              <a:t>TestEvaluator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And also with the </a:t>
            </a:r>
            <a:r>
              <a:rPr lang="en-US" dirty="0" err="1" smtClean="0"/>
              <a:t>SimpleEvaluator</a:t>
            </a:r>
            <a:r>
              <a:rPr lang="en-US" dirty="0" smtClean="0"/>
              <a:t> (this evolves an aspect of a game – the score attainable by a </a:t>
            </a:r>
            <a:r>
              <a:rPr lang="en-US" dirty="0" err="1" smtClean="0"/>
              <a:t>RotateAndShoot</a:t>
            </a:r>
            <a:r>
              <a:rPr lang="en-US" dirty="0" smtClean="0"/>
              <a:t> agent</a:t>
            </a:r>
          </a:p>
          <a:p>
            <a:r>
              <a:rPr lang="en-US" dirty="0" smtClean="0"/>
              <a:t>For the game evolution, note how noisy the evaluations are</a:t>
            </a:r>
          </a:p>
          <a:p>
            <a:pPr lvl="1"/>
            <a:r>
              <a:rPr lang="en-US" dirty="0" smtClean="0"/>
              <a:t>Write a modified evaluator that reduces the noise and observe the effect of it</a:t>
            </a:r>
          </a:p>
          <a:p>
            <a:r>
              <a:rPr lang="en-US" dirty="0" smtClean="0"/>
              <a:t>Now work on evolving more interesting aspects of the game</a:t>
            </a:r>
          </a:p>
          <a:p>
            <a:pPr lvl="1"/>
            <a:r>
              <a:rPr lang="en-US" dirty="0" smtClean="0"/>
              <a:t>For example, evolve a game such that the </a:t>
            </a:r>
            <a:r>
              <a:rPr lang="en-US" dirty="0" err="1" smtClean="0"/>
              <a:t>RotateAndShoot</a:t>
            </a:r>
            <a:r>
              <a:rPr lang="en-US" dirty="0" smtClean="0"/>
              <a:t> agent has a hit rate over 1000 ticks of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7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202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Simple Evolution of Game Parameters</vt:lpstr>
      <vt:lpstr>Aim: Apply Random Mutation Hill Climber to Optimise Game Params</vt:lpstr>
      <vt:lpstr>GameEvaluator</vt:lpstr>
      <vt:lpstr>GameEvolver (main loop)</vt:lpstr>
      <vt:lpstr>Test Run (Minimising Fitness)</vt:lpstr>
      <vt:lpstr>Exercise</vt:lpstr>
    </vt:vector>
  </TitlesOfParts>
  <Company>University of Essex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IGGI Game Design Part II AI Informed Game Design</dc:title>
  <dc:creator>Simon Lucas</dc:creator>
  <cp:lastModifiedBy>Lucas, Simon M</cp:lastModifiedBy>
  <cp:revision>66</cp:revision>
  <dcterms:created xsi:type="dcterms:W3CDTF">2015-06-06T22:50:09Z</dcterms:created>
  <dcterms:modified xsi:type="dcterms:W3CDTF">2016-05-23T09:24:50Z</dcterms:modified>
</cp:coreProperties>
</file>