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B8F"/>
    <a:srgbClr val="717D8F"/>
    <a:srgbClr val="73A1CD"/>
    <a:srgbClr val="7F8A9A"/>
    <a:srgbClr val="DF8998"/>
    <a:srgbClr val="808183"/>
    <a:srgbClr val="7386A0"/>
    <a:srgbClr val="C79CE0"/>
    <a:srgbClr val="F9DA8C"/>
    <a:srgbClr val="94E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3F38-529D-48D5-A500-84FA59B8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C62E-5F84-4FCB-93A3-E2270F48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A1B7-24B6-4ED1-8B56-D1C7BB4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2858-1A15-4AB5-BE22-11BC743C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AEAC-6567-4535-9EAF-F2FE86B1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576-C6A7-4367-9CE6-5FA6E6A4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A4AB4-B8F1-4EC2-AE15-B3C4D226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E244-BC8E-4D0E-825B-97DEC44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5030-B217-4975-B311-2A419E4B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3172-3FFC-4446-BA50-35624CD8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2A7E4-9D64-46F0-969D-06D04C823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F3F6-B1F0-41E7-A03A-D325C73A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C304-02E0-467E-B954-9D7446DF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870A-B694-4DB4-B025-2BC541B8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2ECA-DCAC-496D-B5D2-098B2B2E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2EA8-1CE3-43DA-A323-F508066E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E159-C10C-4D73-9457-94F8B5B4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337D-0256-49BF-95B9-FA8D4DC6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2397-754E-4387-9195-159EA32E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06B2-9324-4668-9292-35E33834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6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69AC-4355-43B3-9FAF-9CBE128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C740-C3A1-49E3-9446-3E9B9F13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1825-1E39-4783-9287-C54D522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CD6F-32B7-4230-8314-996EB6C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636F-821E-4465-920C-B45FFBFD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231-C5EB-4348-996B-C0D7B80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E965-2483-4467-9E46-E1AD8EF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0D6C-498E-44A7-88C0-A8161C92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7479-16EB-4E7B-B5C2-8BBB4279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6220-5D1F-4F02-8314-68069D5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D214-D8FD-4970-98C0-301FAAAA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61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E1C6-3B17-46FD-BC2B-FC1AC6CC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C318-264F-4D08-8E95-BBDCB916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0F72-C8B2-4196-AF86-5C0FC31C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2C3D3-9187-4C81-BF62-6F5E6E417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8B6D7-8507-4C1B-93C6-A751CBC64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13280-2304-4109-A58C-542B837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F5800-4351-419B-B604-E25EABA3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A1325-27EB-4743-8F96-5540499F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713-C6AA-4859-8DE0-8F80FCA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77CF-3096-4006-8B25-3766C6BE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F5F8F-A5BD-4DC7-A6C0-6DCB39D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5EA9-35B1-487D-A5CF-E5B93C28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5A6B7-0C24-4533-8BBD-75686349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74AF3-A849-4A2F-AFFA-D5540193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41F0-6803-4C42-9FB6-6243ECC1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0EA-604E-4255-BDE3-8420874E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C977-1CC6-4D42-84B0-20DD256A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528E-BF95-4D44-8885-1D9E33DC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09EF-4F78-43D6-A5F9-FDE6771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B53D-1E5C-4850-99C3-3D6D0F0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0428-3DA7-4236-9750-AB46E275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23B1-E639-4366-91AE-E485F4E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1A707-049D-4C0E-9099-6A2ECAC93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7C7D-35A6-4909-9B14-CBB6C08C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F5E-4221-4F2B-9103-9398B239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CFCB-2BE8-4652-BD1B-B3BE43E7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8B50-6DA4-495A-9397-2A8B94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375FC-2E23-446E-A3CE-2E9780DA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7626-219F-470A-BB04-13D2B0B5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66D8-0DC5-4DD8-8825-7FEB581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4AB3-D60D-498F-942C-C54F19BC76A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AD5-AA1B-4B3F-8DBD-4D31D8525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7232-BCC4-4C49-9A58-78204B779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E5DB-E945-41E6-92BE-4CCC2FEFE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r&#10;&#10;Description automatically generated">
            <a:extLst>
              <a:ext uri="{FF2B5EF4-FFF2-40B4-BE49-F238E27FC236}">
                <a16:creationId xmlns:a16="http://schemas.microsoft.com/office/drawing/2014/main" id="{BF43746D-CC37-4992-B7C3-1D616B80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241"/>
            <a:ext cx="12192000" cy="8181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6BA38-5708-482D-98DC-12836171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68" y="363602"/>
            <a:ext cx="11064240" cy="891050"/>
          </a:xfrm>
        </p:spPr>
        <p:txBody>
          <a:bodyPr>
            <a:no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B0604020202020204" pitchFamily="18" charset="0"/>
                <a:ea typeface="MS PGothic" panose="020B0600070205080204" pitchFamily="34" charset="-128"/>
              </a:rPr>
              <a:t>Symposium on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7BA4-5A9E-4E7D-9BDC-059760F65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8" y="1403006"/>
            <a:ext cx="8455671" cy="660617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IEEE SSCI 2020 (1-4 December)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7621F02-6138-43AB-B7D0-7DF326115DBA}"/>
              </a:ext>
            </a:extLst>
          </p:cNvPr>
          <p:cNvSpPr/>
          <p:nvPr/>
        </p:nvSpPr>
        <p:spPr>
          <a:xfrm rot="9045410">
            <a:off x="383642" y="3083511"/>
            <a:ext cx="14246620" cy="6219881"/>
          </a:xfrm>
          <a:prstGeom prst="triangle">
            <a:avLst>
              <a:gd name="adj" fmla="val 233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697BDB5-6BBF-44D4-8F56-71F54EBA3935}"/>
              </a:ext>
            </a:extLst>
          </p:cNvPr>
          <p:cNvSpPr/>
          <p:nvPr/>
        </p:nvSpPr>
        <p:spPr>
          <a:xfrm rot="9045410">
            <a:off x="383642" y="3083510"/>
            <a:ext cx="14246620" cy="6219881"/>
          </a:xfrm>
          <a:prstGeom prst="triangle">
            <a:avLst>
              <a:gd name="adj" fmla="val 23303"/>
            </a:avLst>
          </a:prstGeom>
          <a:gradFill flip="none" rotWithShape="1">
            <a:gsLst>
              <a:gs pos="38000">
                <a:srgbClr val="717D8F"/>
              </a:gs>
              <a:gs pos="57000">
                <a:srgbClr val="73A1CD"/>
              </a:gs>
            </a:gsLst>
            <a:lin ang="19200000" scaled="0"/>
            <a:tileRect/>
          </a:gra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C81ED-3DC4-451F-A7E2-698EDBBA8002}"/>
              </a:ext>
            </a:extLst>
          </p:cNvPr>
          <p:cNvSpPr txBox="1"/>
          <p:nvPr/>
        </p:nvSpPr>
        <p:spPr>
          <a:xfrm>
            <a:off x="7824863" y="2521059"/>
            <a:ext cx="7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Interactive Entertainment </a:t>
            </a:r>
          </a:p>
          <a:p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VR, AR, </a:t>
            </a:r>
          </a:p>
          <a:p>
            <a:r>
              <a:rPr lang="en-GB" sz="2800" dirty="0">
                <a:solidFill>
                  <a:srgbClr val="C79C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 Narrative Games)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DF0A1-1FD1-4BCE-8990-4CE1E56AD8DF}"/>
              </a:ext>
            </a:extLst>
          </p:cNvPr>
          <p:cNvSpPr/>
          <p:nvPr/>
        </p:nvSpPr>
        <p:spPr>
          <a:xfrm>
            <a:off x="2654288" y="539610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AI for Games </a:t>
            </a:r>
          </a:p>
          <a:p>
            <a:pPr lvl="0"/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Game-Playing AI, PCG, </a:t>
            </a:r>
          </a:p>
          <a:p>
            <a:pPr lvl="0"/>
            <a:r>
              <a:rPr lang="en-GB" sz="2800" dirty="0">
                <a:solidFill>
                  <a:srgbClr val="94E4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 Analytics, Player Modelling)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B49C7-88B3-418B-B8DD-8D38A6974C65}"/>
              </a:ext>
            </a:extLst>
          </p:cNvPr>
          <p:cNvSpPr/>
          <p:nvPr/>
        </p:nvSpPr>
        <p:spPr>
          <a:xfrm>
            <a:off x="4907279" y="417142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9DA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Game Design and Player Experience </a:t>
            </a:r>
          </a:p>
          <a:p>
            <a:pPr lvl="0"/>
            <a:r>
              <a:rPr lang="en-GB" sz="2800" dirty="0">
                <a:solidFill>
                  <a:srgbClr val="F9DA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   (including UI, UX)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9E113C-594D-484D-A77A-8C242D169C48}"/>
              </a:ext>
            </a:extLst>
          </p:cNvPr>
          <p:cNvSpPr txBox="1">
            <a:spLocks/>
          </p:cNvSpPr>
          <p:nvPr/>
        </p:nvSpPr>
        <p:spPr>
          <a:xfrm>
            <a:off x="170168" y="2034070"/>
            <a:ext cx="8455672" cy="652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Paper deadline: 7 August 2020</a:t>
            </a:r>
          </a:p>
        </p:txBody>
      </p:sp>
      <p:pic>
        <p:nvPicPr>
          <p:cNvPr id="1026" name="Picture 2" descr="two dices with 6 dots">
            <a:extLst>
              <a:ext uri="{FF2B5EF4-FFF2-40B4-BE49-F238E27FC236}">
                <a16:creationId xmlns:a16="http://schemas.microsoft.com/office/drawing/2014/main" id="{9B31FE73-0362-4BDA-8640-A4B75CED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300" y1="42000" x2="36800" y2="69467"/>
                        <a14:foregroundMark x1="36800" y1="69467" x2="30900" y2="72000"/>
                        <a14:foregroundMark x1="30900" y1="72000" x2="26300" y2="68267"/>
                        <a14:foregroundMark x1="26300" y1="68267" x2="23900" y2="60533"/>
                        <a14:foregroundMark x1="23900" y1="60533" x2="23500" y2="53200"/>
                        <a14:foregroundMark x1="23500" y1="53200" x2="25800" y2="45600"/>
                        <a14:foregroundMark x1="25800" y1="45600" x2="30600" y2="41200"/>
                        <a14:foregroundMark x1="30600" y1="41200" x2="34500" y2="42000"/>
                        <a14:backgroundMark x1="19200" y1="68400" x2="34500" y2="92267"/>
                        <a14:backgroundMark x1="50500" y1="62267" x2="47200" y2="41333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36" y="4558362"/>
            <a:ext cx="3092485" cy="2319364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ite robot wallpaper">
            <a:extLst>
              <a:ext uri="{FF2B5EF4-FFF2-40B4-BE49-F238E27FC236}">
                <a16:creationId xmlns:a16="http://schemas.microsoft.com/office/drawing/2014/main" id="{E0B1D58F-DF8F-404B-A722-DAAADF8A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55" b="99774" l="1100" r="98300">
                        <a14:foregroundMark x1="49400" y1="27149" x2="48800" y2="45362"/>
                        <a14:foregroundMark x1="15600" y1="77828" x2="4800" y2="99548"/>
                        <a14:foregroundMark x1="48200" y1="30430" x2="38600" y2="43778"/>
                        <a14:foregroundMark x1="49800" y1="23529" x2="56500" y2="22398"/>
                        <a14:foregroundMark x1="56500" y1="22398" x2="56700" y2="22398"/>
                        <a14:foregroundMark x1="92400" y1="93778" x2="97900" y2="98982"/>
                        <a14:foregroundMark x1="97900" y1="98982" x2="98300" y2="99774"/>
                        <a14:foregroundMark x1="2500" y1="92873" x2="1100" y2="94457"/>
                        <a14:backgroundMark x1="2100" y1="85068" x2="100" y2="87783"/>
                        <a14:backgroundMark x1="1300" y1="88235" x2="100" y2="91063"/>
                        <a14:backgroundMark x1="73000" y1="89593" x2="73800" y2="99321"/>
                        <a14:backgroundMark x1="73600" y1="87104" x2="74200" y2="99548"/>
                        <a14:backgroundMark x1="73600" y1="84276" x2="72800" y2="99321"/>
                        <a14:backgroundMark x1="23100" y1="82014" x2="22100" y2="99774"/>
                        <a14:backgroundMark x1="15800" y1="98416" x2="13500" y2="99774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34" y="5974898"/>
            <a:ext cx="1175367" cy="10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VR smartphone headset on yellow surface">
            <a:extLst>
              <a:ext uri="{FF2B5EF4-FFF2-40B4-BE49-F238E27FC236}">
                <a16:creationId xmlns:a16="http://schemas.microsoft.com/office/drawing/2014/main" id="{42A40450-6A88-485E-8060-A828D41D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76BB8F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70" l="10000" r="90000">
                        <a14:foregroundMark x1="41700" y1="28293" x2="43700" y2="21108"/>
                        <a14:foregroundMark x1="43700" y1="21108" x2="43900" y2="20958"/>
                        <a14:foregroundMark x1="46100" y1="9731" x2="45700" y2="0"/>
                        <a14:backgroundMark x1="32700" y1="32335" x2="27100" y2="61228"/>
                        <a14:backgroundMark x1="45500" y1="35329" x2="45500" y2="35329"/>
                        <a14:backgroundMark x1="45500" y1="35329" x2="45500" y2="35329"/>
                        <a14:backgroundMark x1="44500" y1="25150" x2="46000" y2="32186"/>
                        <a14:backgroundMark x1="57700" y1="18263" x2="57200" y2="2649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89786" y="363602"/>
            <a:ext cx="4128342" cy="275773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0BF266-7478-4B7C-B44F-38556514E4E1}"/>
              </a:ext>
            </a:extLst>
          </p:cNvPr>
          <p:cNvSpPr/>
          <p:nvPr/>
        </p:nvSpPr>
        <p:spPr>
          <a:xfrm rot="19964948" flipH="1" flipV="1">
            <a:off x="11504296" y="328048"/>
            <a:ext cx="45719" cy="45719"/>
          </a:xfrm>
          <a:prstGeom prst="rect">
            <a:avLst/>
          </a:prstGeom>
          <a:solidFill>
            <a:srgbClr val="76B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Sagona Book</vt:lpstr>
      <vt:lpstr>Office Theme</vt:lpstr>
      <vt:lpstr>Symposium on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Session on Games</dc:title>
  <dc:creator>Raluca Gaina</dc:creator>
  <cp:lastModifiedBy>Raluca Gaina</cp:lastModifiedBy>
  <cp:revision>7</cp:revision>
  <dcterms:created xsi:type="dcterms:W3CDTF">2020-05-12T12:49:12Z</dcterms:created>
  <dcterms:modified xsi:type="dcterms:W3CDTF">2020-05-14T11:54:15Z</dcterms:modified>
</cp:coreProperties>
</file>