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1840-7A8C-44B5-94DF-EBCBD7367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995A1-9F37-4A44-859F-5CD20AEA4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43104-506B-48A5-853F-72E774FF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C023-3F84-4B49-A8C3-AFBF771C94C0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2425F-0D29-493F-92BC-D175F50F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10073-4C0E-465C-BC48-018CE222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E6E6-C740-465B-A145-1C6DDB3DF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89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18B5-1E1D-4EF5-AE57-B7BD6836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39C56-0455-452A-B852-E8EA69440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06B6-8DC9-4AC1-935E-0163293B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C023-3F84-4B49-A8C3-AFBF771C94C0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9F3D0-CD6D-4121-AC74-2063EC38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4FDE5-0503-499F-9C3A-9B88FC0F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E6E6-C740-465B-A145-1C6DDB3DF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83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3A40B-E586-4E28-B3C3-990B68EC4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0ADE0-9EBF-416F-B843-11975D0D1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5C922-BF8C-489C-8C02-D8469AF3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C023-3F84-4B49-A8C3-AFBF771C94C0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70271-D3E3-4E7D-AA66-B9465A07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1AE6B-37DF-402C-BD7A-3FCC40D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E6E6-C740-465B-A145-1C6DDB3DF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99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F5E6E-3A3E-4ED1-967F-98BFC34D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AA44-C51D-4B9A-B879-937BBC5C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0D444-6B85-4BE1-B651-C9DA621A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C023-3F84-4B49-A8C3-AFBF771C94C0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61DD8-C92B-4F4A-9A0E-FAE0B077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1EDDD-3E57-47E6-AF88-492A5164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E6E6-C740-465B-A145-1C6DDB3DF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55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A887-4CF9-4FA8-84B5-A308A3E84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5E634-0E8B-452E-A5B6-AB4F9F1FF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AED22-3326-489D-8E09-84300CEB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C023-3F84-4B49-A8C3-AFBF771C94C0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D23DA-C7D6-4589-A5C1-F8FA3A31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EC48B-EE75-4444-B87C-F4BA3CA9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E6E6-C740-465B-A145-1C6DDB3DF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7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8F08-7545-453E-88F9-82EE1CAB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3C9E-1B0F-4C96-B24E-2C39DE6EB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2B291-AFB4-4D6E-AD5D-CCECB6983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AB5D5-B675-4823-B5CF-519BA442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C023-3F84-4B49-A8C3-AFBF771C94C0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47786-2129-4171-907C-20DDBB74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44765-F9A6-47A5-ABD7-E03A193A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E6E6-C740-465B-A145-1C6DDB3DF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90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8BF3-5467-4AAC-A5F5-1907EFD17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9794B-DE72-4FEF-8745-8569326DC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D5FBC-CC74-44FD-963A-4768B362A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CC395-86A2-4B69-B5A6-DB3D4A2D1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69DD0-83A8-49C9-83D8-EB304AC2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990052-9603-4998-BFF0-9B3E935C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C023-3F84-4B49-A8C3-AFBF771C94C0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91E1A4-9F63-4AF3-A7B3-DC82F2F1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28654-289C-4D35-9440-ABD9B99A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E6E6-C740-465B-A145-1C6DDB3DF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87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9E02-BAFC-464B-B9ED-88B43685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AAFB2-14CA-4836-9AB6-26DCB367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C023-3F84-4B49-A8C3-AFBF771C94C0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39A5-B7A7-441F-9CFD-08FFA8D4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80E51-CE45-4E85-8438-93099C2C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E6E6-C740-465B-A145-1C6DDB3DF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18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F91CD-8EDE-4043-A7D6-29279812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C023-3F84-4B49-A8C3-AFBF771C94C0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F280F1-9CF4-423C-B2BE-AAD6DAC3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21620-4C6C-4879-A5DB-0D96A3E5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E6E6-C740-465B-A145-1C6DDB3DF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26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2665-E9C4-4C17-B9C1-CBC99728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37A40-FFC6-449F-A4D6-56A9C0E5A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0180E-5431-44A8-8283-71C9CBBB3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ED4BF-E82E-4614-AF7B-FB62B0D8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C023-3F84-4B49-A8C3-AFBF771C94C0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B5FFC-EDAD-4B19-BE71-A62E8CED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C3C61-FC27-4703-9F04-CB004CF8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E6E6-C740-465B-A145-1C6DDB3DF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91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AAE1-88C6-4F0C-9468-15B7CC66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AB9E6-63FD-4B83-B8E9-BCB84AED2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42D02-F249-40F8-B7C7-28B6590A2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B64E0-EB8E-4FD1-9CF5-11CB8B57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C023-3F84-4B49-A8C3-AFBF771C94C0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8AEA4-1C85-4DE7-9046-4999B6BD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DEA5B-31E4-46C7-A535-3D710D11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E6E6-C740-465B-A145-1C6DDB3DF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6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224D2-D2D1-4E85-8F8B-A0F8B4FF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E8CAC-16B1-4368-A07B-4681F8B5A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8AFDE-E0D7-4E3F-9842-54707500B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C023-3F84-4B49-A8C3-AFBF771C94C0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27435-796F-401C-9309-B30206529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8EE0-BAF9-46E1-B9BA-8FA1F6EC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E6E6-C740-465B-A145-1C6DDB3DF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79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539BE874-983B-4A36-849A-6DF0B0FF9852}"/>
              </a:ext>
            </a:extLst>
          </p:cNvPr>
          <p:cNvSpPr/>
          <p:nvPr/>
        </p:nvSpPr>
        <p:spPr>
          <a:xfrm flipV="1">
            <a:off x="323461" y="0"/>
            <a:ext cx="10926147" cy="6671388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F66012B3-4104-4208-BA36-5873CBCBB214}"/>
              </a:ext>
            </a:extLst>
          </p:cNvPr>
          <p:cNvSpPr/>
          <p:nvPr/>
        </p:nvSpPr>
        <p:spPr>
          <a:xfrm>
            <a:off x="0" y="186612"/>
            <a:ext cx="10926147" cy="6671388"/>
          </a:xfrm>
          <a:prstGeom prst="rtTriangle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E434B11-311A-45CE-8A50-754CA47D36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6" b="20816"/>
          <a:stretch/>
        </p:blipFill>
        <p:spPr>
          <a:xfrm>
            <a:off x="1265853" y="1929692"/>
            <a:ext cx="4174195" cy="2998616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D86D61E-610B-4C42-8C19-3B34586FB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02" b="7801"/>
          <a:stretch/>
        </p:blipFill>
        <p:spPr>
          <a:xfrm>
            <a:off x="4689980" y="3093911"/>
            <a:ext cx="6559628" cy="86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4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Raluca Gaina</dc:creator>
  <cp:lastModifiedBy>Raluca Gaina</cp:lastModifiedBy>
  <cp:revision>4</cp:revision>
  <dcterms:created xsi:type="dcterms:W3CDTF">2019-07-02T12:42:58Z</dcterms:created>
  <dcterms:modified xsi:type="dcterms:W3CDTF">2019-07-02T12:50:43Z</dcterms:modified>
</cp:coreProperties>
</file>