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210fc8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210fc8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210fc83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210fc83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210fc838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210fc838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210fc8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210fc8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210fc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9210fc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210fc8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210fc8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210fc8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210fc8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210fc8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210fc8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210fc8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210fc8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3475" y="356225"/>
            <a:ext cx="8520600" cy="12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Utility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8550" y="2022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AIM: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2725" y="2968725"/>
            <a:ext cx="83538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Comparative Analysis of Water Usage by Purpose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the loss of water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987"/>
            <a:ext cx="9144002" cy="229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50"/>
            <a:ext cx="9059450" cy="50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78" y="0"/>
            <a:ext cx="6628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994163" y="3971350"/>
            <a:ext cx="4383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Sudden irregularities in water usage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Might be related to crucial events</a:t>
            </a:r>
            <a:endParaRPr dirty="0"/>
          </a:p>
        </p:txBody>
      </p:sp>
      <p:pic>
        <p:nvPicPr>
          <p:cNvPr id="2" name="water_usage (1)">
            <a:hlinkClick r:id="" action="ppaction://media"/>
            <a:extLst>
              <a:ext uri="{FF2B5EF4-FFF2-40B4-BE49-F238E27FC236}">
                <a16:creationId xmlns:a16="http://schemas.microsoft.com/office/drawing/2014/main" id="{2892CE14-7F08-418E-84B5-685E92726D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"/>
            <a:ext cx="5093494" cy="356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45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45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45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45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45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6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Water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Utility</dc:title>
  <cp:lastModifiedBy>GAUTAM AGARWAL</cp:lastModifiedBy>
  <cp:revision>2</cp:revision>
  <dcterms:modified xsi:type="dcterms:W3CDTF">2020-09-27T00:48:26Z</dcterms:modified>
</cp:coreProperties>
</file>