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8" r:id="rId3"/>
    <p:sldId id="264" r:id="rId4"/>
    <p:sldId id="265" r:id="rId5"/>
    <p:sldId id="269" r:id="rId6"/>
    <p:sldId id="285" r:id="rId7"/>
    <p:sldId id="279" r:id="rId8"/>
    <p:sldId id="301" r:id="rId9"/>
    <p:sldId id="309" r:id="rId10"/>
    <p:sldId id="310" r:id="rId11"/>
    <p:sldId id="307" r:id="rId12"/>
    <p:sldId id="308" r:id="rId13"/>
  </p:sldIdLst>
  <p:sldSz cx="9144000" cy="5143500" type="screen16x9"/>
  <p:notesSz cx="6858000" cy="9144000"/>
  <p:embeddedFontLst>
    <p:embeddedFont>
      <p:font typeface="Hammersmith One" panose="020B0604020202020204" charset="0"/>
      <p:regular r:id="rId15"/>
    </p:embeddedFont>
    <p:embeddedFont>
      <p:font typeface="Manjar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E9FB8-DF3F-44E7-A5FD-06A2D15B5BD8}">
  <a:tblStyle styleId="{6A1E9FB8-DF3F-44E7-A5FD-06A2D15B5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AC02CA-FF5A-49A9-8250-EB035F9D272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06918F-DB92-4A15-9ECF-97C21D03A7C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8F48FA-E6F4-490B-A8FB-BCF516735B6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140245-7872-429A-A733-6FCCC039FF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B54F65-B23B-420F-B209-EFE65931725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c6a01074ef_0_18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c6a01074ef_0_18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78" r:id="rId7"/>
    <p:sldLayoutId id="2147483680" r:id="rId8"/>
    <p:sldLayoutId id="2147483681" r:id="rId9"/>
    <p:sldLayoutId id="214748369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1239519"/>
            <a:ext cx="6577800" cy="127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2"/>
                </a:solidFill>
              </a:rPr>
              <a:t>Team Tatooine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2994998"/>
            <a:ext cx="6577800" cy="61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smtClean="0"/>
              <a:t>Chemistry &amp; Biology project</a:t>
            </a:r>
            <a:endParaRPr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37" y="2885440"/>
            <a:ext cx="1980525" cy="1911857"/>
          </a:xfrm>
          <a:prstGeom prst="rect">
            <a:avLst/>
          </a:prstGeom>
        </p:spPr>
      </p:pic>
      <p:sp>
        <p:nvSpPr>
          <p:cNvPr id="6" name="AutoShape 4" descr="Microsoft PowerPoin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" y="3041396"/>
            <a:ext cx="1604056" cy="1487023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27" y="2845884"/>
            <a:ext cx="1990967" cy="1990967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637" y="313342"/>
            <a:ext cx="1782660" cy="1782660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19" y="437909"/>
            <a:ext cx="1287213" cy="1445078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136" y="313342"/>
            <a:ext cx="1821353" cy="1821353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802" y="3127357"/>
            <a:ext cx="1428019" cy="1428019"/>
          </a:xfrm>
          <a:prstGeom prst="rect">
            <a:avLst/>
          </a:prstGeom>
        </p:spPr>
      </p:pic>
      <p:pic>
        <p:nvPicPr>
          <p:cNvPr id="2064" name="Picture 16" descr="https://cdn.discordapp.com/attachments/943535156822675496/1092401073790140466/ima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90" y="482133"/>
            <a:ext cx="1454053" cy="14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cdn.discordapp.com/attachments/943535156822675496/1092402114577321985/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29" y="490592"/>
            <a:ext cx="15240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cdn.discordapp.com/attachments/943535156822675496/1092401897375289426/imag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29" y="3041396"/>
            <a:ext cx="1578545" cy="157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2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go to our game 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0" y="12725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74884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88575" y="180659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Our team</a:t>
            </a:r>
            <a:endParaRPr dirty="0"/>
          </a:p>
        </p:txBody>
      </p:sp>
      <p:sp>
        <p:nvSpPr>
          <p:cNvPr id="1336" name="Google Shape;1336;p56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5289047" y="183422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Our Idea</a:t>
            </a:r>
            <a:endParaRPr dirty="0"/>
          </a:p>
        </p:txBody>
      </p:sp>
      <p:sp>
        <p:nvSpPr>
          <p:cNvPr id="1337" name="Google Shape;1337;p56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88575" y="3362226"/>
            <a:ext cx="271354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Stages of realization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89047" y="3362226"/>
            <a:ext cx="2969233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U</a:t>
            </a:r>
            <a:r>
              <a:rPr lang="en" dirty="0" smtClean="0"/>
              <a:t>sed technologies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828197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4692647" y="1873977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343" name="Google Shape;1343;p56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33622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698515" y="3383826"/>
            <a:ext cx="590532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Our Team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27" y="1081942"/>
            <a:ext cx="1866900" cy="186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7" y="1081943"/>
            <a:ext cx="1866900" cy="186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47" y="1081942"/>
            <a:ext cx="18669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vatars.githubusercontent.com/u/85336802?v=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46" y="1081942"/>
            <a:ext cx="1866900" cy="186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ово поле 1"/>
          <p:cNvSpPr txBox="1"/>
          <p:nvPr/>
        </p:nvSpPr>
        <p:spPr>
          <a:xfrm>
            <a:off x="102567" y="3266051"/>
            <a:ext cx="18669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Galya Ivanova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477902" y="3266051"/>
            <a:ext cx="18472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Zhasmina</a:t>
            </a:r>
            <a:r>
              <a:rPr lang="en-US" dirty="0"/>
              <a:t> </a:t>
            </a:r>
            <a:r>
              <a:rPr lang="en-US" b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Mihaleva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4800247" y="3265370"/>
            <a:ext cx="187031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Petya Stoyanova</a:t>
            </a: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7145665" y="3265370"/>
            <a:ext cx="187032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Aleksandra Petrova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02567" y="3891035"/>
            <a:ext cx="186689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Scrum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trainer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2477902" y="3897000"/>
            <a:ext cx="184382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Backend Developer</a:t>
            </a: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800247" y="3891034"/>
            <a:ext cx="187031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Backend Developer</a:t>
            </a: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7155925" y="3889674"/>
            <a:ext cx="187032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Designer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83"/>
          <p:cNvSpPr/>
          <p:nvPr/>
        </p:nvSpPr>
        <p:spPr>
          <a:xfrm>
            <a:off x="482493" y="640943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35" name="Google Shape;1935;p83"/>
          <p:cNvSpPr txBox="1"/>
          <p:nvPr/>
        </p:nvSpPr>
        <p:spPr>
          <a:xfrm>
            <a:off x="584493" y="1009135"/>
            <a:ext cx="3309000" cy="329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task was to create educational application connected with biology or chemistry</a:t>
            </a:r>
            <a:endParaRPr sz="2200" b="1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80" y="-113539"/>
            <a:ext cx="3022259" cy="1664632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3891">
            <a:off x="1653477" y="3522622"/>
            <a:ext cx="3022259" cy="1664632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05" y="725992"/>
            <a:ext cx="2930411" cy="146211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61" y="2861126"/>
            <a:ext cx="1594698" cy="15946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>
            <a:spLocks noGrp="1"/>
          </p:cNvSpPr>
          <p:nvPr>
            <p:ph type="title"/>
          </p:nvPr>
        </p:nvSpPr>
        <p:spPr>
          <a:xfrm>
            <a:off x="493640" y="1960425"/>
            <a:ext cx="8156713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tages of realization</a:t>
            </a:r>
            <a:endParaRPr dirty="0"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>
            <a:stCxn id="2184" idx="4"/>
            <a:endCxn id="2185" idx="0"/>
          </p:cNvCxnSpPr>
          <p:nvPr/>
        </p:nvCxnSpPr>
        <p:spPr>
          <a:xfrm>
            <a:off x="16525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491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Present</a:t>
            </a:r>
            <a:endParaRPr sz="2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3721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6028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Test</a:t>
            </a:r>
            <a:endParaRPr sz="2200" b="1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84830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7102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</a:t>
            </a:r>
            <a:r>
              <a:rPr lang="en" sz="2200" b="1" dirty="0" smtClean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dea &amp; organization</a:t>
            </a:r>
            <a:endParaRPr sz="22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6565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accent4">
                    <a:lumMod val="75000"/>
                  </a:schemeClr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Realization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Текстово поле 1"/>
          <p:cNvSpPr txBox="1"/>
          <p:nvPr/>
        </p:nvSpPr>
        <p:spPr>
          <a:xfrm>
            <a:off x="1297578" y="1699210"/>
            <a:ext cx="70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Hammersmith One" panose="020B0604020202020204" charset="0"/>
              </a:rPr>
              <a:t>01</a:t>
            </a:r>
            <a:endParaRPr lang="en-US" sz="2400" dirty="0">
              <a:solidFill>
                <a:schemeClr val="tx2"/>
              </a:solidFill>
              <a:latin typeface="Hammersmith One" panose="020B0604020202020204" charset="0"/>
            </a:endParaRPr>
          </a:p>
        </p:txBody>
      </p:sp>
      <p:sp>
        <p:nvSpPr>
          <p:cNvPr id="39" name="Текстово поле 38"/>
          <p:cNvSpPr txBox="1"/>
          <p:nvPr/>
        </p:nvSpPr>
        <p:spPr>
          <a:xfrm>
            <a:off x="3221202" y="1697261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Hammersmith One" panose="020B0604020202020204" charset="0"/>
              </a:rPr>
              <a:t>02</a:t>
            </a:r>
            <a:endParaRPr lang="en-US" sz="2400" dirty="0">
              <a:solidFill>
                <a:schemeClr val="tx2"/>
              </a:solidFill>
              <a:latin typeface="Hammersmith One" panose="020B0604020202020204" charset="0"/>
            </a:endParaRP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5162183" y="1697261"/>
            <a:ext cx="76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Hammersmith One" panose="020B0604020202020204" charset="0"/>
              </a:rPr>
              <a:t>03</a:t>
            </a:r>
            <a:endParaRPr lang="en-US" sz="2400" dirty="0">
              <a:solidFill>
                <a:schemeClr val="tx2"/>
              </a:solidFill>
              <a:latin typeface="Hammersmith One" panose="020B0604020202020204" charset="0"/>
            </a:endParaRP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114079" y="1697260"/>
            <a:ext cx="7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Hammersmith One" panose="020B0604020202020204" charset="0"/>
              </a:rPr>
              <a:t>04</a:t>
            </a:r>
            <a:endParaRPr lang="en-US" sz="2400" dirty="0">
              <a:solidFill>
                <a:schemeClr val="tx2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1375407" y="1998525"/>
            <a:ext cx="639318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07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</Words>
  <Application>Microsoft Office PowerPoint</Application>
  <PresentationFormat>Презентация на цял екран (16:9)</PresentationFormat>
  <Paragraphs>38</Paragraphs>
  <Slides>12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6" baseType="lpstr">
      <vt:lpstr>Hammersmith One</vt:lpstr>
      <vt:lpstr>Arial</vt:lpstr>
      <vt:lpstr>Manjari</vt:lpstr>
      <vt:lpstr>Elegant Education Pack for Students by Slidesgo</vt:lpstr>
      <vt:lpstr>Team Tatooine</vt:lpstr>
      <vt:lpstr>Table of contents</vt:lpstr>
      <vt:lpstr>Our Team </vt:lpstr>
      <vt:lpstr>Презентация на PowerPoint</vt:lpstr>
      <vt:lpstr>Our idea</vt:lpstr>
      <vt:lpstr>Презентация на PowerPoint</vt:lpstr>
      <vt:lpstr>Stages of realization</vt:lpstr>
      <vt:lpstr>Презентация на PowerPoint</vt:lpstr>
      <vt:lpstr>Used technologies</vt:lpstr>
      <vt:lpstr>Презентация на PowerPoint</vt:lpstr>
      <vt:lpstr>Let’s go to our game 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Tatooine</dc:title>
  <dc:creator>User</dc:creator>
  <cp:lastModifiedBy>Александра Петрова Петрова</cp:lastModifiedBy>
  <cp:revision>12</cp:revision>
  <dcterms:modified xsi:type="dcterms:W3CDTF">2023-04-03T11:00:38Z</dcterms:modified>
</cp:coreProperties>
</file>