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sldIdLst>
    <p:sldId id="257" r:id="rId2"/>
    <p:sldId id="261" r:id="rId3"/>
    <p:sldId id="262" r:id="rId4"/>
    <p:sldId id="263" r:id="rId5"/>
    <p:sldId id="264" r:id="rId6"/>
    <p:sldId id="265" r:id="rId7"/>
    <p:sldId id="266" r:id="rId8"/>
    <p:sldId id="267" r:id="rId9"/>
    <p:sldId id="268" r:id="rId10"/>
    <p:sldId id="269"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625165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27721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233361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406101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4068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4938270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4756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223076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78633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82268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84390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364900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A4B44E9-E7C8-493B-A4D2-FFDDBD90570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4866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51758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100240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3965238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4B44E9-E7C8-493B-A4D2-FFDDBD90570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475FD2-D2AB-49DF-9E26-10B4D840C91C}" type="slidenum">
              <a:rPr lang="en-IN" smtClean="0"/>
              <a:t>‹#›</a:t>
            </a:fld>
            <a:endParaRPr lang="en-IN"/>
          </a:p>
        </p:txBody>
      </p:sp>
    </p:spTree>
    <p:extLst>
      <p:ext uri="{BB962C8B-B14F-4D97-AF65-F5344CB8AC3E}">
        <p14:creationId xmlns:p14="http://schemas.microsoft.com/office/powerpoint/2010/main" val="2135167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A4B44E9-E7C8-493B-A4D2-FFDDBD905701}" type="datetimeFigureOut">
              <a:rPr lang="en-IN" smtClean="0"/>
              <a:t>04-04-2024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2475FD2-D2AB-49DF-9E26-10B4D840C91C}" type="slidenum">
              <a:rPr lang="en-IN" smtClean="0"/>
              <a:t>‹#›</a:t>
            </a:fld>
            <a:endParaRPr lang="en-IN"/>
          </a:p>
        </p:txBody>
      </p:sp>
    </p:spTree>
    <p:extLst>
      <p:ext uri="{BB962C8B-B14F-4D97-AF65-F5344CB8AC3E}">
        <p14:creationId xmlns:p14="http://schemas.microsoft.com/office/powerpoint/2010/main" val="631099353"/>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32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103658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84256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76551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151290" y="1669235"/>
            <a:ext cx="9144000" cy="977778"/>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dirty="0" smtClean="0">
                <a:ln/>
                <a:solidFill>
                  <a:schemeClr val="accent3"/>
                </a:solidFill>
                <a:latin typeface="Arial" panose="020B0604020202020204" pitchFamily="34" charset="0"/>
                <a:cs typeface="Arial" panose="020B0604020202020204" pitchFamily="34" charset="0"/>
              </a:rPr>
              <a:t>KEYLOGGER</a:t>
            </a:r>
            <a:endParaRPr lang="en-US" sz="5400" b="1" cap="none" dirty="0">
              <a:ln/>
              <a:solidFill>
                <a:schemeClr val="accent3"/>
              </a:solidFill>
              <a:latin typeface="Arial" panose="020B0604020202020204" pitchFamily="34" charset="0"/>
              <a:cs typeface="Arial" panose="020B0604020202020204" pitchFamily="34" charset="0"/>
            </a:endParaRPr>
          </a:p>
        </p:txBody>
      </p:sp>
      <p:sp>
        <p:nvSpPr>
          <p:cNvPr id="4" name="TextBox 3"/>
          <p:cNvSpPr txBox="1"/>
          <p:nvPr/>
        </p:nvSpPr>
        <p:spPr>
          <a:xfrm>
            <a:off x="3533166" y="4905020"/>
            <a:ext cx="7980183" cy="1323439"/>
          </a:xfrm>
          <a:prstGeom prst="rect">
            <a:avLst/>
          </a:prstGeom>
          <a:noFill/>
        </p:spPr>
        <p:txBody>
          <a:bodyPr wrap="square" lIns="91440" tIns="45720" rIns="91440" bIns="45720" rtlCol="0" anchor="t">
            <a:spAutoFit/>
          </a:bodyPr>
          <a:lstStyle/>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D</a:t>
            </a:r>
            <a:r>
              <a:rPr lang="en-US" sz="2000" b="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Gajalakshmi</a:t>
            </a:r>
            <a:endPar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a:p>
            <a:pPr algn="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sz="2000" b="1" dirty="0" err="1"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sz="2000" b="1" dirty="0" smtClean="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endParaRPr lang="en-US" sz="2000" b="1" dirty="0">
              <a:ln w="6600">
                <a:solidFill>
                  <a:schemeClr val="accent2"/>
                </a:solidFill>
                <a:prstDash val="solid"/>
              </a:ln>
              <a:solidFill>
                <a:srgbClr val="FFFFFF"/>
              </a:solidFill>
              <a:effectLst>
                <a:outerShdw dist="38100" dir="2700000" algn="tl" rotWithShape="0">
                  <a:schemeClr val="accent2"/>
                </a:outerShdw>
              </a:effectLst>
              <a:latin typeface="Arial"/>
              <a:cs typeface="Arial"/>
            </a:endParaRPr>
          </a:p>
        </p:txBody>
      </p:sp>
    </p:spTree>
    <p:extLst>
      <p:ext uri="{BB962C8B-B14F-4D97-AF65-F5344CB8AC3E}">
        <p14:creationId xmlns:p14="http://schemas.microsoft.com/office/powerpoint/2010/main" val="1591716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597863" y="122124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149756003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smtClean="0">
                <a:solidFill>
                  <a:srgbClr val="0F0F0F"/>
                </a:solidFill>
                <a:ea typeface="+mn-lt"/>
                <a:cs typeface="+mn-lt"/>
              </a:rPr>
              <a:t> In today's digital age, where </a:t>
            </a:r>
            <a:r>
              <a:rPr lang="en-US" sz="3200" dirty="0" err="1" smtClean="0">
                <a:solidFill>
                  <a:srgbClr val="0F0F0F"/>
                </a:solidFill>
                <a:ea typeface="+mn-lt"/>
                <a:cs typeface="+mn-lt"/>
              </a:rPr>
              <a:t>cybersecurity</a:t>
            </a:r>
            <a:r>
              <a:rPr lang="en-US" sz="3200" dirty="0" smtClean="0">
                <a:solidFill>
                  <a:srgbClr val="0F0F0F"/>
                </a:solidFill>
                <a:ea typeface="+mn-lt"/>
                <a:cs typeface="+mn-lt"/>
              </a:rPr>
              <a:t> threats loom large, one of the significant concerns is the proliferation of </a:t>
            </a:r>
            <a:r>
              <a:rPr lang="en-US" sz="3200" dirty="0" err="1" smtClean="0">
                <a:solidFill>
                  <a:srgbClr val="0F0F0F"/>
                </a:solidFill>
                <a:ea typeface="+mn-lt"/>
                <a:cs typeface="+mn-lt"/>
              </a:rPr>
              <a:t>keyloggers</a:t>
            </a:r>
            <a:r>
              <a:rPr lang="en-US" sz="3200" dirty="0" smtClean="0">
                <a:solidFill>
                  <a:srgbClr val="0F0F0F"/>
                </a:solidFill>
                <a:ea typeface="+mn-lt"/>
                <a:cs typeface="+mn-lt"/>
              </a:rPr>
              <a:t>, stealthy software tools designed to monitor and record keystrokes on a user's computer without their knowledge. </a:t>
            </a:r>
            <a:r>
              <a:rPr lang="en-US" sz="3200" dirty="0" err="1" smtClean="0">
                <a:solidFill>
                  <a:srgbClr val="0F0F0F"/>
                </a:solidFill>
                <a:ea typeface="+mn-lt"/>
                <a:cs typeface="+mn-lt"/>
              </a:rPr>
              <a:t>Keyloggers</a:t>
            </a:r>
            <a:r>
              <a:rPr lang="en-US" sz="3200" dirty="0" smtClean="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smtClean="0">
                <a:solidFill>
                  <a:srgbClr val="0F0F0F"/>
                </a:solidFill>
                <a:ea typeface="+mn-lt"/>
                <a:cs typeface="+mn-lt"/>
              </a:rPr>
              <a:t>breaches.project</a:t>
            </a:r>
            <a:r>
              <a:rPr lang="en-US" sz="3200" dirty="0" smtClean="0">
                <a:solidFill>
                  <a:srgbClr val="0F0F0F"/>
                </a:solidFill>
                <a:ea typeface="+mn-lt"/>
                <a:cs typeface="+mn-lt"/>
              </a:rPr>
              <a:t> problem statement for </a:t>
            </a:r>
            <a:r>
              <a:rPr lang="en-US" sz="3200" dirty="0" err="1" smtClean="0">
                <a:solidFill>
                  <a:srgbClr val="0F0F0F"/>
                </a:solidFill>
                <a:ea typeface="+mn-lt"/>
                <a:cs typeface="+mn-lt"/>
              </a:rPr>
              <a:t>keylogger</a:t>
            </a:r>
            <a:endParaRPr lang="en-IN" dirty="0"/>
          </a:p>
        </p:txBody>
      </p:sp>
    </p:spTree>
    <p:extLst>
      <p:ext uri="{BB962C8B-B14F-4D97-AF65-F5344CB8AC3E}">
        <p14:creationId xmlns:p14="http://schemas.microsoft.com/office/powerpoint/2010/main" val="3347318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99748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48624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3809374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394850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63002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TotalTime>
  <Words>739</Words>
  <Application>Microsoft Office PowerPoint</Application>
  <PresentationFormat>Custom</PresentationFormat>
  <Paragraphs>60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PowerPoint Presentation</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i3 10th</dc:creator>
  <cp:lastModifiedBy>jacsi</cp:lastModifiedBy>
  <cp:revision>2</cp:revision>
  <dcterms:created xsi:type="dcterms:W3CDTF">2024-04-02T14:01:15Z</dcterms:created>
  <dcterms:modified xsi:type="dcterms:W3CDTF">2024-04-04T09:12:14Z</dcterms:modified>
</cp:coreProperties>
</file>