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t>4/13/2024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4/13/2024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237CB-41F5-9964-0E9C-F12AD7B006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2520" y="1600201"/>
            <a:ext cx="9966960" cy="717825"/>
          </a:xfrm>
        </p:spPr>
        <p:txBody>
          <a:bodyPr>
            <a:normAutofit fontScale="90000"/>
          </a:bodyPr>
          <a:lstStyle/>
          <a:p>
            <a:r>
              <a:rPr lang="en-US" dirty="0"/>
              <a:t>MYSQL CAR SELL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7F5CD5-B787-CDD9-BBA7-60A9582B60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00452" y="3746090"/>
            <a:ext cx="3176938" cy="1511709"/>
          </a:xfrm>
        </p:spPr>
        <p:txBody>
          <a:bodyPr/>
          <a:lstStyle/>
          <a:p>
            <a:r>
              <a:rPr lang="en-US" dirty="0"/>
              <a:t>GAJANAN RAJULWAR</a:t>
            </a:r>
          </a:p>
        </p:txBody>
      </p:sp>
    </p:spTree>
    <p:extLst>
      <p:ext uri="{BB962C8B-B14F-4D97-AF65-F5344CB8AC3E}">
        <p14:creationId xmlns:p14="http://schemas.microsoft.com/office/powerpoint/2010/main" val="40957109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2CC778E-59B8-AADD-BB28-AF6D055F540B}"/>
              </a:ext>
            </a:extLst>
          </p:cNvPr>
          <p:cNvSpPr txBox="1"/>
          <p:nvPr/>
        </p:nvSpPr>
        <p:spPr>
          <a:xfrm>
            <a:off x="929148" y="398206"/>
            <a:ext cx="8218539" cy="369332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Question 9   show the data max engine size top three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94A919-9A3F-6603-9525-B0EFE3E30C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5341" y="1265596"/>
            <a:ext cx="8814619" cy="4958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620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5592A88-38ED-48F0-BBFE-5A53A48FB0CE}"/>
              </a:ext>
            </a:extLst>
          </p:cNvPr>
          <p:cNvSpPr txBox="1"/>
          <p:nvPr/>
        </p:nvSpPr>
        <p:spPr>
          <a:xfrm>
            <a:off x="752168" y="457201"/>
            <a:ext cx="8395519" cy="707886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Question Number 10      show the </a:t>
            </a:r>
            <a:r>
              <a:rPr lang="en-US" sz="2000" dirty="0" err="1">
                <a:solidFill>
                  <a:schemeClr val="accent2"/>
                </a:solidFill>
              </a:rPr>
              <a:t>comany</a:t>
            </a:r>
            <a:r>
              <a:rPr lang="en-US" sz="2000" dirty="0">
                <a:solidFill>
                  <a:schemeClr val="accent2"/>
                </a:solidFill>
              </a:rPr>
              <a:t> </a:t>
            </a:r>
            <a:r>
              <a:rPr lang="en-US" sz="2000" dirty="0" err="1">
                <a:solidFill>
                  <a:schemeClr val="accent2"/>
                </a:solidFill>
              </a:rPr>
              <a:t>newhorsepower</a:t>
            </a:r>
            <a:r>
              <a:rPr lang="en-US" sz="2000" dirty="0">
                <a:solidFill>
                  <a:schemeClr val="accent2"/>
                </a:solidFill>
              </a:rPr>
              <a:t> less than 288 power       case condition use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23688C-8113-A8E4-4482-6EBB01C879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9109" y="1611124"/>
            <a:ext cx="3216838" cy="4479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9334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0FF09CA-D047-3F34-71F0-C3C63562A844}"/>
              </a:ext>
            </a:extLst>
          </p:cNvPr>
          <p:cNvSpPr txBox="1"/>
          <p:nvPr/>
        </p:nvSpPr>
        <p:spPr>
          <a:xfrm>
            <a:off x="634181" y="398207"/>
            <a:ext cx="8513506" cy="369332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 Question 11       </a:t>
            </a:r>
            <a:r>
              <a:rPr lang="en-US" dirty="0" err="1">
                <a:solidFill>
                  <a:schemeClr val="accent2"/>
                </a:solidFill>
              </a:rPr>
              <a:t>Muliple</a:t>
            </a:r>
            <a:r>
              <a:rPr lang="en-US" dirty="0">
                <a:solidFill>
                  <a:schemeClr val="accent2"/>
                </a:solidFill>
              </a:rPr>
              <a:t> Table Join show </a:t>
            </a:r>
            <a:r>
              <a:rPr lang="en-US" dirty="0" err="1">
                <a:solidFill>
                  <a:schemeClr val="accent2"/>
                </a:solidFill>
              </a:rPr>
              <a:t>tha</a:t>
            </a:r>
            <a:r>
              <a:rPr lang="en-US" dirty="0">
                <a:solidFill>
                  <a:schemeClr val="accent2"/>
                </a:solidFill>
              </a:rPr>
              <a:t> all </a:t>
            </a:r>
            <a:r>
              <a:rPr lang="en-US" dirty="0" err="1">
                <a:solidFill>
                  <a:schemeClr val="accent2"/>
                </a:solidFill>
              </a:rPr>
              <a:t>idTable</a:t>
            </a:r>
            <a:r>
              <a:rPr lang="en-US" dirty="0">
                <a:solidFill>
                  <a:schemeClr val="accent2"/>
                </a:solidFill>
              </a:rPr>
              <a:t> name </a:t>
            </a:r>
            <a:r>
              <a:rPr lang="en-US" dirty="0" err="1">
                <a:solidFill>
                  <a:schemeClr val="accent2"/>
                </a:solidFill>
              </a:rPr>
              <a:t>car,employee,customber</a:t>
            </a:r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5766B5-C5A9-B933-01D6-EDE28B53D4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110" y="1160512"/>
            <a:ext cx="9080090" cy="5107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3659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1988B3B-7E40-4130-305D-285AEEA13E6D}"/>
              </a:ext>
            </a:extLst>
          </p:cNvPr>
          <p:cNvSpPr txBox="1"/>
          <p:nvPr/>
        </p:nvSpPr>
        <p:spPr>
          <a:xfrm>
            <a:off x="530942" y="427703"/>
            <a:ext cx="8144797" cy="369332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12  update salary and then use rollback function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32FBBA-A53D-05A4-2DC8-168A53D6E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702" y="1244394"/>
            <a:ext cx="4788311" cy="26934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B9349AD-5057-53E9-6FD6-4D75365079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3755" y="1005624"/>
            <a:ext cx="3051379" cy="5424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1244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167B2C7-AAF3-E17D-9630-DE203D07BB72}"/>
              </a:ext>
            </a:extLst>
          </p:cNvPr>
          <p:cNvSpPr txBox="1"/>
          <p:nvPr/>
        </p:nvSpPr>
        <p:spPr>
          <a:xfrm>
            <a:off x="678426" y="353961"/>
            <a:ext cx="8469261" cy="40011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13 question  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</a:rPr>
              <a:t>carname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 all data small world and 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</a:rPr>
              <a:t>carbody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</a:rPr>
              <a:t>colum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 capital world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233283-6731-B96B-BF59-56C8FB1625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626" y="1376788"/>
            <a:ext cx="2494167" cy="44340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A17201E-B7E6-0EF6-0000-28736FE459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8916" y="1179871"/>
            <a:ext cx="3857625" cy="5117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860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2CDA330-AA7E-A188-6C0E-88A2C2313137}"/>
              </a:ext>
            </a:extLst>
          </p:cNvPr>
          <p:cNvSpPr txBox="1"/>
          <p:nvPr/>
        </p:nvSpPr>
        <p:spPr>
          <a:xfrm>
            <a:off x="1135626" y="471949"/>
            <a:ext cx="8012061" cy="369332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dirty="0"/>
              <a:t>Question 1.    Add New Colm Phone number  and </a:t>
            </a:r>
            <a:r>
              <a:rPr lang="en-US" dirty="0" err="1"/>
              <a:t>complate</a:t>
            </a:r>
            <a:r>
              <a:rPr lang="en-US" dirty="0"/>
              <a:t> </a:t>
            </a:r>
            <a:r>
              <a:rPr lang="en-US" dirty="0" err="1"/>
              <a:t>phonenumber</a:t>
            </a:r>
            <a:r>
              <a:rPr lang="en-US" dirty="0"/>
              <a:t>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C0D874-AA0A-7BFF-FC75-20900348B0FD}"/>
              </a:ext>
            </a:extLst>
          </p:cNvPr>
          <p:cNvSpPr txBox="1"/>
          <p:nvPr/>
        </p:nvSpPr>
        <p:spPr>
          <a:xfrm>
            <a:off x="3049229" y="2967335"/>
            <a:ext cx="60984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3F62BB-89D9-8621-5F5F-EA9CBD3328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3256" y="2263877"/>
            <a:ext cx="48768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871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80844B4-798F-9D54-3F81-C3A833FDD277}"/>
              </a:ext>
            </a:extLst>
          </p:cNvPr>
          <p:cNvSpPr txBox="1"/>
          <p:nvPr/>
        </p:nvSpPr>
        <p:spPr>
          <a:xfrm>
            <a:off x="250723" y="465875"/>
            <a:ext cx="11371005" cy="4616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sz="2400" dirty="0">
                <a:solidFill>
                  <a:schemeClr val="accent2"/>
                </a:solidFill>
              </a:rPr>
              <a:t>Question 2   show the Highest </a:t>
            </a:r>
            <a:r>
              <a:rPr lang="en-US" sz="2400" dirty="0" err="1">
                <a:solidFill>
                  <a:schemeClr val="accent2"/>
                </a:solidFill>
              </a:rPr>
              <a:t>prise</a:t>
            </a:r>
            <a:r>
              <a:rPr lang="en-US" sz="2400" dirty="0">
                <a:solidFill>
                  <a:schemeClr val="accent2"/>
                </a:solidFill>
              </a:rPr>
              <a:t> in car and show </a:t>
            </a:r>
            <a:r>
              <a:rPr lang="en-US" sz="2400" dirty="0" err="1">
                <a:solidFill>
                  <a:schemeClr val="accent2"/>
                </a:solidFill>
              </a:rPr>
              <a:t>customber</a:t>
            </a:r>
            <a:r>
              <a:rPr lang="en-US" sz="2400" dirty="0">
                <a:solidFill>
                  <a:schemeClr val="accent2"/>
                </a:solidFill>
              </a:rPr>
              <a:t> the data </a:t>
            </a:r>
            <a:r>
              <a:rPr lang="en-US" sz="2400" dirty="0" err="1">
                <a:solidFill>
                  <a:schemeClr val="accent2"/>
                </a:solidFill>
              </a:rPr>
              <a:t>Higest</a:t>
            </a:r>
            <a:r>
              <a:rPr lang="en-US" sz="2400" dirty="0">
                <a:solidFill>
                  <a:schemeClr val="accent2"/>
                </a:solidFill>
              </a:rPr>
              <a:t> car </a:t>
            </a:r>
            <a:r>
              <a:rPr lang="en-US" sz="2000" dirty="0">
                <a:solidFill>
                  <a:schemeClr val="accent2"/>
                </a:solidFill>
              </a:rPr>
              <a:t>parches</a:t>
            </a:r>
            <a:r>
              <a:rPr lang="en-US" sz="1800" dirty="0">
                <a:solidFill>
                  <a:schemeClr val="accent2"/>
                </a:solidFill>
              </a:rPr>
              <a:t> </a:t>
            </a:r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941212-0EFF-056C-097D-38A12EC296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704" y="1339338"/>
            <a:ext cx="4671960" cy="26279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CF0CA7E-E77C-ABCE-E0AB-0A7A6DE717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339338"/>
            <a:ext cx="4685071" cy="2635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153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7013C86-A549-65D8-629F-66CF3D9FEAF9}"/>
              </a:ext>
            </a:extLst>
          </p:cNvPr>
          <p:cNvSpPr txBox="1"/>
          <p:nvPr/>
        </p:nvSpPr>
        <p:spPr>
          <a:xfrm>
            <a:off x="1367298" y="436377"/>
            <a:ext cx="9457403" cy="4616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Question 3 show the data car table </a:t>
            </a:r>
            <a:r>
              <a:rPr lang="en-US" sz="2400" dirty="0" err="1">
                <a:solidFill>
                  <a:schemeClr val="accent2"/>
                </a:solidFill>
              </a:rPr>
              <a:t>enginzize</a:t>
            </a:r>
            <a:r>
              <a:rPr lang="en-US" sz="2400" dirty="0">
                <a:solidFill>
                  <a:schemeClr val="accent2"/>
                </a:solidFill>
              </a:rPr>
              <a:t> 130 to 326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12D4B7-70EA-2D1D-7995-9A447A4C46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7298" y="1972597"/>
            <a:ext cx="6587613" cy="3705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390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C151417-6DCE-DC84-BF6E-AD7AAF00CBE8}"/>
              </a:ext>
            </a:extLst>
          </p:cNvPr>
          <p:cNvSpPr txBox="1"/>
          <p:nvPr/>
        </p:nvSpPr>
        <p:spPr>
          <a:xfrm>
            <a:off x="2385553" y="648618"/>
            <a:ext cx="6098458" cy="369332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dirty="0"/>
              <a:t> Question 4 </a:t>
            </a:r>
            <a:r>
              <a:rPr lang="en-US" dirty="0">
                <a:solidFill>
                  <a:schemeClr val="accent2"/>
                </a:solidFill>
              </a:rPr>
              <a:t>  </a:t>
            </a:r>
            <a:r>
              <a:rPr lang="en-US" dirty="0"/>
              <a:t>explain the count of stroke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974EC3-31B5-C5FE-04D0-74A7A65863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1032" y="1680395"/>
            <a:ext cx="7369277" cy="4145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927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42556F-D742-C78B-5A0F-E7F90F1B3E05}"/>
              </a:ext>
            </a:extLst>
          </p:cNvPr>
          <p:cNvSpPr txBox="1"/>
          <p:nvPr/>
        </p:nvSpPr>
        <p:spPr>
          <a:xfrm>
            <a:off x="763228" y="501134"/>
            <a:ext cx="6098458" cy="646331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Question 5    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Conact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table car and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customber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use the left join       </a:t>
            </a:r>
          </a:p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Conact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table car and emp  use the right join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586507-A51D-A158-C161-67887F7FFD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228" y="2476806"/>
            <a:ext cx="4537587" cy="25523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4473C8F-9AE6-A6BD-1193-D451A3A117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3541" y="2315496"/>
            <a:ext cx="5742039" cy="3229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724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44BFE80-9E89-51B6-4FE7-7E75EB4B7214}"/>
              </a:ext>
            </a:extLst>
          </p:cNvPr>
          <p:cNvSpPr txBox="1"/>
          <p:nvPr/>
        </p:nvSpPr>
        <p:spPr>
          <a:xfrm>
            <a:off x="684571" y="471949"/>
            <a:ext cx="83512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6. Question show the data horsepower 168 power above and </a:t>
            </a:r>
            <a:r>
              <a:rPr lang="en-US" dirty="0" err="1"/>
              <a:t>peakrpmm</a:t>
            </a:r>
            <a:r>
              <a:rPr lang="en-US" dirty="0"/>
              <a:t> 5000 low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73E3E9-3F9B-8B12-9C56-3F2209766D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354" y="1447184"/>
            <a:ext cx="7914968" cy="4452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170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B5BD9A-31C8-C9C2-9769-B7F08C87B217}"/>
              </a:ext>
            </a:extLst>
          </p:cNvPr>
          <p:cNvSpPr txBox="1"/>
          <p:nvPr/>
        </p:nvSpPr>
        <p:spPr>
          <a:xfrm>
            <a:off x="925461" y="524869"/>
            <a:ext cx="789407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 Question 7  show the </a:t>
            </a:r>
            <a:r>
              <a:rPr lang="en-US" sz="2000" dirty="0" err="1">
                <a:solidFill>
                  <a:schemeClr val="accent2"/>
                </a:solidFill>
              </a:rPr>
              <a:t>emploee</a:t>
            </a:r>
            <a:r>
              <a:rPr lang="en-US" sz="2000" dirty="0">
                <a:solidFill>
                  <a:schemeClr val="accent2"/>
                </a:solidFill>
              </a:rPr>
              <a:t> data </a:t>
            </a:r>
            <a:r>
              <a:rPr lang="en-US" sz="2000" dirty="0" err="1">
                <a:solidFill>
                  <a:schemeClr val="accent2"/>
                </a:solidFill>
              </a:rPr>
              <a:t>emp_id</a:t>
            </a:r>
            <a:r>
              <a:rPr lang="en-US" sz="2000" dirty="0">
                <a:solidFill>
                  <a:schemeClr val="accent2"/>
                </a:solidFill>
              </a:rPr>
              <a:t> 1,6,5 and emp cell tar car data  use right join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D0664F-47C6-66CE-87FE-7569E5942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461" y="2005780"/>
            <a:ext cx="7288981" cy="4100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316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4519B51-64E6-0704-D455-C5B7A9D447D3}"/>
              </a:ext>
            </a:extLst>
          </p:cNvPr>
          <p:cNvSpPr txBox="1"/>
          <p:nvPr/>
        </p:nvSpPr>
        <p:spPr>
          <a:xfrm>
            <a:off x="1032387" y="604685"/>
            <a:ext cx="8115300" cy="707886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3"/>
                </a:solidFill>
              </a:rPr>
              <a:t> Question 8    select to 2 </a:t>
            </a:r>
            <a:r>
              <a:rPr lang="en-US" sz="2000" dirty="0" err="1">
                <a:solidFill>
                  <a:schemeClr val="accent3"/>
                </a:solidFill>
              </a:rPr>
              <a:t>categrey</a:t>
            </a:r>
            <a:r>
              <a:rPr lang="en-US" sz="2000" dirty="0">
                <a:solidFill>
                  <a:schemeClr val="accent3"/>
                </a:solidFill>
              </a:rPr>
              <a:t> first platinum and second gold </a:t>
            </a:r>
            <a:r>
              <a:rPr lang="en-US" sz="2000" dirty="0" err="1">
                <a:solidFill>
                  <a:schemeClr val="accent3"/>
                </a:solidFill>
              </a:rPr>
              <a:t>prise</a:t>
            </a:r>
            <a:r>
              <a:rPr lang="en-US" sz="2000" dirty="0">
                <a:solidFill>
                  <a:schemeClr val="accent3"/>
                </a:solidFill>
              </a:rPr>
              <a:t> start 13495 </a:t>
            </a:r>
            <a:r>
              <a:rPr lang="en-US" sz="2000" dirty="0" err="1">
                <a:solidFill>
                  <a:schemeClr val="accent3"/>
                </a:solidFill>
              </a:rPr>
              <a:t>crete</a:t>
            </a:r>
            <a:r>
              <a:rPr lang="en-US" sz="2000" dirty="0">
                <a:solidFill>
                  <a:schemeClr val="accent3"/>
                </a:solidFill>
              </a:rPr>
              <a:t> the data     if condition use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480764-4409-66A0-8BBB-C9FCD8E931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4490" y="2035276"/>
            <a:ext cx="5624052" cy="4218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571883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126</TotalTime>
  <Words>191</Words>
  <Application>Microsoft Office PowerPoint</Application>
  <PresentationFormat>Widescreen</PresentationFormat>
  <Paragraphs>16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Corbel</vt:lpstr>
      <vt:lpstr>Basis</vt:lpstr>
      <vt:lpstr>MYSQL CAR SELL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MYSQL CAR SELL PROJECT</dc:title>
  <dc:creator>Shubham Rajulwar</dc:creator>
  <cp:lastModifiedBy>Shubham Rajulwar</cp:lastModifiedBy>
  <cp:revision>2</cp:revision>
  <dcterms:created xsi:type="dcterms:W3CDTF">2024-04-13T14:37:49Z</dcterms:created>
  <dcterms:modified xsi:type="dcterms:W3CDTF">2024-04-14T07:33:38Z</dcterms:modified>
</cp:coreProperties>
</file>