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03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47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690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61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25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7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6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6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0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0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3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7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A3DE3-5604-4C5C-848B-CB4E27FB417B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DF790C-1629-40EF-89DD-49CA5B90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4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A467-488B-9942-50EF-3E84B7DD2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IPL DATA ANAYIS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D3685-6602-7540-0F7C-C0B681F0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R language</a:t>
            </a:r>
          </a:p>
        </p:txBody>
      </p:sp>
    </p:spTree>
    <p:extLst>
      <p:ext uri="{BB962C8B-B14F-4D97-AF65-F5344CB8AC3E}">
        <p14:creationId xmlns:p14="http://schemas.microsoft.com/office/powerpoint/2010/main" val="317659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E8BD79-B503-7947-BB2D-5167F9018179}"/>
              </a:ext>
            </a:extLst>
          </p:cNvPr>
          <p:cNvSpPr/>
          <p:nvPr/>
        </p:nvSpPr>
        <p:spPr>
          <a:xfrm>
            <a:off x="3013587" y="0"/>
            <a:ext cx="6164826" cy="648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4.Assuming top score High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9772E-DFF9-E67D-3ABD-2329F0206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8" y="815837"/>
            <a:ext cx="7906853" cy="15718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8EF273-2C8F-CD85-E1F9-60DF3044A9F4}"/>
              </a:ext>
            </a:extLst>
          </p:cNvPr>
          <p:cNvSpPr/>
          <p:nvPr/>
        </p:nvSpPr>
        <p:spPr>
          <a:xfrm>
            <a:off x="7964129" y="815837"/>
            <a:ext cx="1946787" cy="648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</a:t>
            </a:r>
            <a:r>
              <a:rPr lang="en-US" dirty="0"/>
              <a:t> Dhoni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A8773-BBC0-859A-DD03-BD0206278142}"/>
              </a:ext>
            </a:extLst>
          </p:cNvPr>
          <p:cNvSpPr/>
          <p:nvPr/>
        </p:nvSpPr>
        <p:spPr>
          <a:xfrm>
            <a:off x="10146890" y="815837"/>
            <a:ext cx="1725562" cy="648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Surakumar</a:t>
            </a:r>
            <a:r>
              <a:rPr lang="en-US" dirty="0"/>
              <a:t> Yadav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B62227-0E7D-3920-E08C-FECC9070A07E}"/>
              </a:ext>
            </a:extLst>
          </p:cNvPr>
          <p:cNvSpPr/>
          <p:nvPr/>
        </p:nvSpPr>
        <p:spPr>
          <a:xfrm>
            <a:off x="8087891" y="1681316"/>
            <a:ext cx="1572303" cy="471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658 runs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C2856-CC35-AE04-03B0-A1701EA6FEA9}"/>
              </a:ext>
            </a:extLst>
          </p:cNvPr>
          <p:cNvSpPr/>
          <p:nvPr/>
        </p:nvSpPr>
        <p:spPr>
          <a:xfrm>
            <a:off x="10146890" y="1681316"/>
            <a:ext cx="1430594" cy="471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358 Runs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462D14-DAC6-691B-A05E-F87395E0F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2191"/>
            <a:ext cx="12192000" cy="373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6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0BE885-9703-B7CF-B869-22CBBA88FE93}"/>
              </a:ext>
            </a:extLst>
          </p:cNvPr>
          <p:cNvSpPr/>
          <p:nvPr/>
        </p:nvSpPr>
        <p:spPr>
          <a:xfrm>
            <a:off x="2389239" y="162232"/>
            <a:ext cx="6459793" cy="589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5.Toss </a:t>
            </a:r>
            <a:r>
              <a:rPr lang="en-US" dirty="0" err="1"/>
              <a:t>wineer</a:t>
            </a:r>
            <a:r>
              <a:rPr lang="en-US" dirty="0"/>
              <a:t> team max time and 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DCC61-9A51-5E96-0BD3-AFAB36295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3" y="908733"/>
            <a:ext cx="7935432" cy="19433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B80CF8-4AA6-7064-3643-23ED0098C0C0}"/>
              </a:ext>
            </a:extLst>
          </p:cNvPr>
          <p:cNvSpPr/>
          <p:nvPr/>
        </p:nvSpPr>
        <p:spPr>
          <a:xfrm>
            <a:off x="7949381" y="1017639"/>
            <a:ext cx="1976284" cy="4424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Rajstan</a:t>
            </a:r>
            <a:r>
              <a:rPr lang="en-US" dirty="0"/>
              <a:t> </a:t>
            </a:r>
            <a:r>
              <a:rPr lang="en-US" dirty="0" err="1"/>
              <a:t>Rolles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B8C6E1-284A-1A37-F696-34BFAE445520}"/>
              </a:ext>
            </a:extLst>
          </p:cNvPr>
          <p:cNvSpPr/>
          <p:nvPr/>
        </p:nvSpPr>
        <p:spPr>
          <a:xfrm>
            <a:off x="10161639" y="1017639"/>
            <a:ext cx="1460090" cy="4424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may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36D20D-3446-4C57-C1C7-A44C27293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5" y="2852104"/>
            <a:ext cx="10021699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48814E-3B2B-524E-9BF3-7713D13FF959}"/>
              </a:ext>
            </a:extLst>
          </p:cNvPr>
          <p:cNvSpPr/>
          <p:nvPr/>
        </p:nvSpPr>
        <p:spPr>
          <a:xfrm>
            <a:off x="3406877" y="132735"/>
            <a:ext cx="6754762" cy="442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6.Max the </a:t>
            </a:r>
            <a:r>
              <a:rPr lang="en-US" dirty="0" err="1"/>
              <a:t>stedium</a:t>
            </a:r>
            <a:r>
              <a:rPr lang="en-US" dirty="0"/>
              <a:t> match which team is winner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4B6CB-C59F-2BC9-9D86-52741D8B9310}"/>
              </a:ext>
            </a:extLst>
          </p:cNvPr>
          <p:cNvSpPr/>
          <p:nvPr/>
        </p:nvSpPr>
        <p:spPr>
          <a:xfrm>
            <a:off x="7388941" y="766916"/>
            <a:ext cx="2050026" cy="53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DejaVu Sans"/>
              </a:rPr>
              <a:t>Wankhede Stadium, Mumbai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159D92-512F-93B8-E812-23DF524BD1D4}"/>
              </a:ext>
            </a:extLst>
          </p:cNvPr>
          <p:cNvSpPr/>
          <p:nvPr/>
        </p:nvSpPr>
        <p:spPr>
          <a:xfrm>
            <a:off x="9763432" y="722671"/>
            <a:ext cx="1548581" cy="53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Banglore</a:t>
            </a:r>
            <a:r>
              <a:rPr lang="en-US" dirty="0"/>
              <a:t> 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F7F7D-44D7-49FA-5365-731EB1D03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9" y="1032387"/>
            <a:ext cx="4001058" cy="1228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DBD0B4-675A-603B-03D7-C130FD13E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6565"/>
            <a:ext cx="12192000" cy="39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5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2E5A69-E96C-FF55-2BF6-AB5711E2EB00}"/>
              </a:ext>
            </a:extLst>
          </p:cNvPr>
          <p:cNvSpPr/>
          <p:nvPr/>
        </p:nvSpPr>
        <p:spPr>
          <a:xfrm>
            <a:off x="2831690" y="0"/>
            <a:ext cx="4542504" cy="53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Use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5EB961-DDA2-5644-7228-D6F41C49460E}"/>
              </a:ext>
            </a:extLst>
          </p:cNvPr>
          <p:cNvSpPr/>
          <p:nvPr/>
        </p:nvSpPr>
        <p:spPr>
          <a:xfrm>
            <a:off x="398206" y="796413"/>
            <a:ext cx="1224117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1.getwd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36D0C0-B7E7-9A5B-6AA0-9F68C03A3DD3}"/>
              </a:ext>
            </a:extLst>
          </p:cNvPr>
          <p:cNvSpPr/>
          <p:nvPr/>
        </p:nvSpPr>
        <p:spPr>
          <a:xfrm>
            <a:off x="1961535" y="796413"/>
            <a:ext cx="1047136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2.setwd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E4B89-AD32-1B0E-58D7-0F58323A54D2}"/>
              </a:ext>
            </a:extLst>
          </p:cNvPr>
          <p:cNvSpPr/>
          <p:nvPr/>
        </p:nvSpPr>
        <p:spPr>
          <a:xfrm>
            <a:off x="3259394" y="796413"/>
            <a:ext cx="1047136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31F07-2F45-8C14-4B92-CAA559886BDA}"/>
              </a:ext>
            </a:extLst>
          </p:cNvPr>
          <p:cNvSpPr/>
          <p:nvPr/>
        </p:nvSpPr>
        <p:spPr>
          <a:xfrm>
            <a:off x="4704735" y="796413"/>
            <a:ext cx="1047136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A8F57-D3CF-10A2-6313-D181D68684C9}"/>
              </a:ext>
            </a:extLst>
          </p:cNvPr>
          <p:cNvSpPr/>
          <p:nvPr/>
        </p:nvSpPr>
        <p:spPr>
          <a:xfrm>
            <a:off x="6096000" y="796413"/>
            <a:ext cx="1047136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5.tail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9ACDA-433E-D0C4-7E4A-0B7AFA6F26AB}"/>
              </a:ext>
            </a:extLst>
          </p:cNvPr>
          <p:cNvSpPr/>
          <p:nvPr/>
        </p:nvSpPr>
        <p:spPr>
          <a:xfrm>
            <a:off x="8052619" y="796413"/>
            <a:ext cx="1047136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6.is.null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0B033-2CB8-C090-E42C-BE308E4B31DF}"/>
              </a:ext>
            </a:extLst>
          </p:cNvPr>
          <p:cNvSpPr/>
          <p:nvPr/>
        </p:nvSpPr>
        <p:spPr>
          <a:xfrm>
            <a:off x="516194" y="1710813"/>
            <a:ext cx="1224117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7.duplicated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7610F-4BC9-0EBB-1D0A-57F04E63C696}"/>
              </a:ext>
            </a:extLst>
          </p:cNvPr>
          <p:cNvSpPr/>
          <p:nvPr/>
        </p:nvSpPr>
        <p:spPr>
          <a:xfrm>
            <a:off x="2094271" y="1710813"/>
            <a:ext cx="1460090" cy="53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8.Bar plot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2A924-A47D-D1F1-C109-D9EF47D23656}"/>
              </a:ext>
            </a:extLst>
          </p:cNvPr>
          <p:cNvSpPr/>
          <p:nvPr/>
        </p:nvSpPr>
        <p:spPr>
          <a:xfrm>
            <a:off x="3908321" y="1614948"/>
            <a:ext cx="1818968" cy="7226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9.theme_classic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4CA5C-88A2-EE6F-B239-6CCEC492D0C1}"/>
              </a:ext>
            </a:extLst>
          </p:cNvPr>
          <p:cNvSpPr/>
          <p:nvPr/>
        </p:nvSpPr>
        <p:spPr>
          <a:xfrm>
            <a:off x="6096000" y="1710813"/>
            <a:ext cx="1543665" cy="7226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10.Color 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355507-8E5C-C00A-1518-5EED3A47F01F}"/>
              </a:ext>
            </a:extLst>
          </p:cNvPr>
          <p:cNvSpPr/>
          <p:nvPr/>
        </p:nvSpPr>
        <p:spPr>
          <a:xfrm>
            <a:off x="8052619" y="1710813"/>
            <a:ext cx="1543665" cy="7226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11.theme_light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E59F7A-D4EA-8367-A22B-00AFAF9AB5F9}"/>
              </a:ext>
            </a:extLst>
          </p:cNvPr>
          <p:cNvSpPr/>
          <p:nvPr/>
        </p:nvSpPr>
        <p:spPr>
          <a:xfrm>
            <a:off x="398206" y="2669458"/>
            <a:ext cx="1696065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12.yellow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C1402E-E61F-5F4D-9A5E-939AFB1DD728}"/>
              </a:ext>
            </a:extLst>
          </p:cNvPr>
          <p:cNvSpPr/>
          <p:nvPr/>
        </p:nvSpPr>
        <p:spPr>
          <a:xfrm>
            <a:off x="2610465" y="2669458"/>
            <a:ext cx="1818968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13.Box plot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AACE5-4145-4166-E0E4-77A000C00DD4}"/>
              </a:ext>
            </a:extLst>
          </p:cNvPr>
          <p:cNvSpPr/>
          <p:nvPr/>
        </p:nvSpPr>
        <p:spPr>
          <a:xfrm>
            <a:off x="4704735" y="2772697"/>
            <a:ext cx="1818968" cy="7447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14.Orange color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203276-1348-6267-A924-DEA723BFE055}"/>
              </a:ext>
            </a:extLst>
          </p:cNvPr>
          <p:cNvSpPr/>
          <p:nvPr/>
        </p:nvSpPr>
        <p:spPr>
          <a:xfrm>
            <a:off x="7143136" y="2772697"/>
            <a:ext cx="1956619" cy="840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15.theme_dark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5576E4-535F-B787-4F82-5B0B72A5444E}"/>
              </a:ext>
            </a:extLst>
          </p:cNvPr>
          <p:cNvSpPr/>
          <p:nvPr/>
        </p:nvSpPr>
        <p:spPr>
          <a:xfrm>
            <a:off x="1297858" y="3805084"/>
            <a:ext cx="1961536" cy="811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16.theme_minimaal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93F0C-A77C-05F4-ECE8-43468729D178}"/>
              </a:ext>
            </a:extLst>
          </p:cNvPr>
          <p:cNvSpPr/>
          <p:nvPr/>
        </p:nvSpPr>
        <p:spPr>
          <a:xfrm>
            <a:off x="3701845" y="3805084"/>
            <a:ext cx="2197510" cy="811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17.Green color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2A9B6-43DB-B414-C7A8-E3EC853D31B4}"/>
              </a:ext>
            </a:extLst>
          </p:cNvPr>
          <p:cNvSpPr/>
          <p:nvPr/>
        </p:nvSpPr>
        <p:spPr>
          <a:xfrm>
            <a:off x="6636774" y="3805084"/>
            <a:ext cx="1543665" cy="7226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18.blue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4DFE61-7B0F-6856-577A-25728E98D809}"/>
              </a:ext>
            </a:extLst>
          </p:cNvPr>
          <p:cNvSpPr/>
          <p:nvPr/>
        </p:nvSpPr>
        <p:spPr>
          <a:xfrm>
            <a:off x="1061884" y="5029200"/>
            <a:ext cx="1696065" cy="811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19.Violin plot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FFA0E-1D9E-2264-EB1C-667A4A8CA04D}"/>
              </a:ext>
            </a:extLst>
          </p:cNvPr>
          <p:cNvSpPr/>
          <p:nvPr/>
        </p:nvSpPr>
        <p:spPr>
          <a:xfrm>
            <a:off x="3701845" y="5029200"/>
            <a:ext cx="1873045" cy="103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20.theme_get</a:t>
            </a:r>
          </a:p>
        </p:txBody>
      </p:sp>
    </p:spTree>
    <p:extLst>
      <p:ext uri="{BB962C8B-B14F-4D97-AF65-F5344CB8AC3E}">
        <p14:creationId xmlns:p14="http://schemas.microsoft.com/office/powerpoint/2010/main" val="282552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FE626B-D39F-B981-14E8-E0990D31DCED}"/>
              </a:ext>
            </a:extLst>
          </p:cNvPr>
          <p:cNvSpPr/>
          <p:nvPr/>
        </p:nvSpPr>
        <p:spPr>
          <a:xfrm>
            <a:off x="2448232" y="117987"/>
            <a:ext cx="2669458" cy="604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ocction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88A68B-2614-E4E4-D4B4-F810AE97426D}"/>
              </a:ext>
            </a:extLst>
          </p:cNvPr>
          <p:cNvSpPr/>
          <p:nvPr/>
        </p:nvSpPr>
        <p:spPr>
          <a:xfrm>
            <a:off x="398206" y="1002890"/>
            <a:ext cx="10854813" cy="5619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Gujrat,Rajstan</a:t>
            </a:r>
            <a:r>
              <a:rPr lang="en-US" dirty="0"/>
              <a:t> and </a:t>
            </a:r>
            <a:r>
              <a:rPr lang="en-US" dirty="0" err="1"/>
              <a:t>Banglore</a:t>
            </a:r>
            <a:r>
              <a:rPr lang="en-US" dirty="0"/>
              <a:t> 2022 </a:t>
            </a:r>
            <a:r>
              <a:rPr lang="en-US" dirty="0" err="1"/>
              <a:t>ipl</a:t>
            </a:r>
            <a:r>
              <a:rPr lang="en-US" dirty="0"/>
              <a:t> is winner .Best </a:t>
            </a:r>
            <a:r>
              <a:rPr lang="en-US" dirty="0" err="1"/>
              <a:t>Boiwer</a:t>
            </a:r>
            <a:r>
              <a:rPr lang="en-US" dirty="0"/>
              <a:t> Kuldeep Yadav and Zaheer khan plyer of </a:t>
            </a:r>
            <a:r>
              <a:rPr lang="en-US" dirty="0" err="1"/>
              <a:t>virat</a:t>
            </a:r>
            <a:r>
              <a:rPr lang="en-US" dirty="0"/>
              <a:t> </a:t>
            </a:r>
            <a:r>
              <a:rPr lang="en-US" dirty="0" err="1"/>
              <a:t>kholi</a:t>
            </a:r>
            <a:r>
              <a:rPr lang="en-US" dirty="0"/>
              <a:t> the match top </a:t>
            </a:r>
            <a:r>
              <a:rPr lang="en-US" dirty="0" err="1"/>
              <a:t>batsmean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dhoni</a:t>
            </a:r>
            <a:r>
              <a:rPr lang="en-US" dirty="0"/>
              <a:t> 658 runs and </a:t>
            </a:r>
            <a:r>
              <a:rPr lang="en-US" dirty="0" err="1"/>
              <a:t>surakumar</a:t>
            </a:r>
            <a:r>
              <a:rPr lang="en-US" dirty="0"/>
              <a:t> Yadav 358 runs .</a:t>
            </a:r>
          </a:p>
          <a:p>
            <a:pPr algn="ctr"/>
            <a:r>
              <a:rPr lang="en-US" dirty="0" err="1"/>
              <a:t>Rajstan</a:t>
            </a:r>
            <a:r>
              <a:rPr lang="en-US" dirty="0"/>
              <a:t> </a:t>
            </a:r>
            <a:r>
              <a:rPr lang="en-US" dirty="0" err="1"/>
              <a:t>royles</a:t>
            </a:r>
            <a:r>
              <a:rPr lang="en-US" dirty="0"/>
              <a:t> is </a:t>
            </a:r>
            <a:r>
              <a:rPr lang="en-US" dirty="0" err="1"/>
              <a:t>maxtime</a:t>
            </a:r>
            <a:r>
              <a:rPr lang="en-US" dirty="0"/>
              <a:t> </a:t>
            </a:r>
            <a:r>
              <a:rPr lang="en-US" dirty="0" err="1"/>
              <a:t>toss_winner</a:t>
            </a:r>
            <a:r>
              <a:rPr lang="en-US" dirty="0"/>
              <a:t> 7may 2022 max time match pay </a:t>
            </a:r>
            <a:r>
              <a:rPr lang="en-US" dirty="0" err="1"/>
              <a:t>wankhade</a:t>
            </a:r>
            <a:r>
              <a:rPr lang="en-US" dirty="0"/>
              <a:t> </a:t>
            </a:r>
            <a:r>
              <a:rPr lang="en-US" dirty="0" err="1"/>
              <a:t>stadiunm</a:t>
            </a:r>
            <a:r>
              <a:rPr lang="en-US" dirty="0"/>
              <a:t> Mumbai.</a:t>
            </a:r>
          </a:p>
        </p:txBody>
      </p:sp>
    </p:spTree>
    <p:extLst>
      <p:ext uri="{BB962C8B-B14F-4D97-AF65-F5344CB8AC3E}">
        <p14:creationId xmlns:p14="http://schemas.microsoft.com/office/powerpoint/2010/main" val="252192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37BBB-470F-5947-E11F-159CDD3A1785}"/>
              </a:ext>
            </a:extLst>
          </p:cNvPr>
          <p:cNvSpPr/>
          <p:nvPr/>
        </p:nvSpPr>
        <p:spPr>
          <a:xfrm>
            <a:off x="678426" y="132735"/>
            <a:ext cx="11061290" cy="619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1 </a:t>
            </a:r>
            <a:r>
              <a:rPr lang="en-US" dirty="0" err="1"/>
              <a:t>st</a:t>
            </a:r>
            <a:r>
              <a:rPr lang="en-US" dirty="0"/>
              <a:t> Read import the csv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16B27-C514-AED9-E51A-D69DD36B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5" y="1563329"/>
            <a:ext cx="8642220" cy="316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9B7C16-8205-7175-BF3B-699C4831463C}"/>
              </a:ext>
            </a:extLst>
          </p:cNvPr>
          <p:cNvSpPr/>
          <p:nvPr/>
        </p:nvSpPr>
        <p:spPr>
          <a:xfrm>
            <a:off x="2566219" y="132735"/>
            <a:ext cx="5073446" cy="471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CSV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289E9-B3AA-13F7-2053-97440F479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34" y="1259646"/>
            <a:ext cx="10849897" cy="421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4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48BE87-9C02-6EF2-FAD6-ED0317BC1557}"/>
              </a:ext>
            </a:extLst>
          </p:cNvPr>
          <p:cNvSpPr/>
          <p:nvPr/>
        </p:nvSpPr>
        <p:spPr>
          <a:xfrm>
            <a:off x="3480619" y="221226"/>
            <a:ext cx="4881716" cy="81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Df.tail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4650F-DC9D-FF1B-9789-95BFCDBD1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0638"/>
            <a:ext cx="12192000" cy="281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3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060B5-7C71-7A2A-A77B-65CB790815CC}"/>
              </a:ext>
            </a:extLst>
          </p:cNvPr>
          <p:cNvSpPr/>
          <p:nvPr/>
        </p:nvSpPr>
        <p:spPr>
          <a:xfrm>
            <a:off x="1784555" y="0"/>
            <a:ext cx="6386051" cy="5899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The Null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0C184-5A6D-4731-DE7E-3114C310F702}"/>
              </a:ext>
            </a:extLst>
          </p:cNvPr>
          <p:cNvSpPr/>
          <p:nvPr/>
        </p:nvSpPr>
        <p:spPr>
          <a:xfrm>
            <a:off x="0" y="589935"/>
            <a:ext cx="2227007" cy="5899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is.null(df)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92E12-D3FE-A58A-C50C-AFA6B95C5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" y="1612964"/>
            <a:ext cx="11646310" cy="46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8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E9F576-ABBD-C587-C02B-9587ED974561}"/>
              </a:ext>
            </a:extLst>
          </p:cNvPr>
          <p:cNvSpPr/>
          <p:nvPr/>
        </p:nvSpPr>
        <p:spPr>
          <a:xfrm>
            <a:off x="1386348" y="0"/>
            <a:ext cx="8893278" cy="589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The Duplicated Column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FFA43-0345-F4BA-2089-549A17E6ACD8}"/>
              </a:ext>
            </a:extLst>
          </p:cNvPr>
          <p:cNvSpPr/>
          <p:nvPr/>
        </p:nvSpPr>
        <p:spPr>
          <a:xfrm>
            <a:off x="3377381" y="383458"/>
            <a:ext cx="147484" cy="147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E23F7-C618-D097-1574-C16E67E5307E}"/>
              </a:ext>
            </a:extLst>
          </p:cNvPr>
          <p:cNvSpPr/>
          <p:nvPr/>
        </p:nvSpPr>
        <p:spPr>
          <a:xfrm>
            <a:off x="162232" y="855407"/>
            <a:ext cx="3097161" cy="589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sum(duplicated(df))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1A86B-DD6C-3395-10D5-BBECA828C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755"/>
            <a:ext cx="12192000" cy="133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9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85C589-5D51-3179-48D5-0F59E395F70C}"/>
              </a:ext>
            </a:extLst>
          </p:cNvPr>
          <p:cNvSpPr/>
          <p:nvPr/>
        </p:nvSpPr>
        <p:spPr>
          <a:xfrm>
            <a:off x="2300748" y="0"/>
            <a:ext cx="6799007" cy="707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1.Number Of Matches </a:t>
            </a:r>
            <a:r>
              <a:rPr lang="en-US" dirty="0" err="1"/>
              <a:t>Wob</a:t>
            </a:r>
            <a:r>
              <a:rPr lang="en-US" dirty="0"/>
              <a:t> By Each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7FB9F-7ECE-24AC-6331-D3EDDD97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8" y="966983"/>
            <a:ext cx="5782482" cy="1590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9BB071-4510-72F5-C601-69D7BBA77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0" y="2557880"/>
            <a:ext cx="11679280" cy="39248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783259-8742-46D3-1DD7-13CA2581B7CE}"/>
              </a:ext>
            </a:extLst>
          </p:cNvPr>
          <p:cNvSpPr/>
          <p:nvPr/>
        </p:nvSpPr>
        <p:spPr>
          <a:xfrm>
            <a:off x="4778477" y="966983"/>
            <a:ext cx="2005781" cy="5078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Gujrat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5A818-7332-8E1E-7C03-BDAB59207A84}"/>
              </a:ext>
            </a:extLst>
          </p:cNvPr>
          <p:cNvSpPr/>
          <p:nvPr/>
        </p:nvSpPr>
        <p:spPr>
          <a:xfrm>
            <a:off x="7226710" y="966983"/>
            <a:ext cx="1651819" cy="5078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Rajstan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F550F2-8DC6-37E8-4B20-2F5E2176B3AD}"/>
              </a:ext>
            </a:extLst>
          </p:cNvPr>
          <p:cNvSpPr/>
          <p:nvPr/>
        </p:nvSpPr>
        <p:spPr>
          <a:xfrm>
            <a:off x="9202994" y="966983"/>
            <a:ext cx="1357965" cy="5078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Banglore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0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6B0A96-9E50-4BFE-F733-FE42E0D2BFE9}"/>
              </a:ext>
            </a:extLst>
          </p:cNvPr>
          <p:cNvSpPr/>
          <p:nvPr/>
        </p:nvSpPr>
        <p:spPr>
          <a:xfrm>
            <a:off x="1696065" y="0"/>
            <a:ext cx="8214851" cy="560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Bolwer_2022 </a:t>
            </a:r>
            <a:r>
              <a:rPr lang="en-US" dirty="0" err="1"/>
              <a:t>ipl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01BE7-4AE7-3C06-74E4-32AD16B3A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8" y="785414"/>
            <a:ext cx="3305636" cy="1305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172ABE-46F2-299A-2278-E3AE307743DF}"/>
              </a:ext>
            </a:extLst>
          </p:cNvPr>
          <p:cNvSpPr/>
          <p:nvPr/>
        </p:nvSpPr>
        <p:spPr>
          <a:xfrm>
            <a:off x="4194456" y="785414"/>
            <a:ext cx="2899518" cy="560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Kuldeep Yadav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1567E-37A0-5B9A-2EBB-2F12330E3061}"/>
              </a:ext>
            </a:extLst>
          </p:cNvPr>
          <p:cNvSpPr/>
          <p:nvPr/>
        </p:nvSpPr>
        <p:spPr>
          <a:xfrm>
            <a:off x="7403690" y="715421"/>
            <a:ext cx="2507226" cy="560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Zaheer Khan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50DF74-E27C-3740-F155-9AB39C184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" y="2449403"/>
            <a:ext cx="1206033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4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348015-49AD-0708-8659-46B857215F55}"/>
              </a:ext>
            </a:extLst>
          </p:cNvPr>
          <p:cNvSpPr/>
          <p:nvPr/>
        </p:nvSpPr>
        <p:spPr>
          <a:xfrm>
            <a:off x="2521974" y="132735"/>
            <a:ext cx="6223820" cy="545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3.Plyear of The match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662FC-789B-1652-01EB-46D090BC9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5" y="876373"/>
            <a:ext cx="4286848" cy="1152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8B086-58BC-EAD3-A4B5-3AC19CCD4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5" y="2408178"/>
            <a:ext cx="11955543" cy="3781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B667CC-78FD-2E80-9297-72CFF3364DAE}"/>
              </a:ext>
            </a:extLst>
          </p:cNvPr>
          <p:cNvSpPr/>
          <p:nvPr/>
        </p:nvSpPr>
        <p:spPr>
          <a:xfrm>
            <a:off x="4572000" y="876373"/>
            <a:ext cx="2271252" cy="686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Shivam Dube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212F5D-D70F-8F37-B2DB-A5232394B24B}"/>
              </a:ext>
            </a:extLst>
          </p:cNvPr>
          <p:cNvSpPr/>
          <p:nvPr/>
        </p:nvSpPr>
        <p:spPr>
          <a:xfrm>
            <a:off x="7462684" y="876373"/>
            <a:ext cx="2109019" cy="790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Virat </a:t>
            </a:r>
            <a:r>
              <a:rPr lang="en-US" dirty="0" err="1"/>
              <a:t>kohli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17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250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DejaVu Sans</vt:lpstr>
      <vt:lpstr>Trebuchet MS</vt:lpstr>
      <vt:lpstr>Wingdings 3</vt:lpstr>
      <vt:lpstr>Facet</vt:lpstr>
      <vt:lpstr>IPL DATA ANAYIS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 ANAYIS 2022</dc:title>
  <dc:creator>Shubham Rajulwar</dc:creator>
  <cp:lastModifiedBy>Shubham Rajulwar</cp:lastModifiedBy>
  <cp:revision>3</cp:revision>
  <dcterms:created xsi:type="dcterms:W3CDTF">2024-06-01T13:45:20Z</dcterms:created>
  <dcterms:modified xsi:type="dcterms:W3CDTF">2024-06-03T08:19:04Z</dcterms:modified>
</cp:coreProperties>
</file>