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376-DFAB-7E6E-352F-6E2AA7645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FB9B-315F-DBE8-B898-11D1F105F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6C1E-FBCE-47B1-D814-2BB4007D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76CF-F19D-F3FB-1102-EA0C4986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9AAC-9B83-847B-A533-63B79318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DBD9-FDB7-E0D6-2D16-77045A1F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EDF74-6A0F-C69B-5247-B25B1D2B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2C49-4E9D-1C4C-0CA0-9F720FF3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8911-2FA4-2BB7-52C4-01EA6131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1AE4-5730-EA70-7A81-FDC2B9D6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40D2E-94AA-16EE-BA76-2BE1D6E51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77DA-6815-99C6-7B07-DFD5ACEA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CA4E-52C4-6230-993B-1123601D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CAD4-769F-6108-7DBF-A49B14B9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E0C5-7BF4-FC68-6F1F-1E9155F8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1C62-CC78-84F7-AEFD-5C79DB9F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9275-18D2-79D3-A9FF-846F9412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5E1D-406A-CC37-FE60-AAE83FA5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2F4E-90D0-91C0-16D9-8451A09B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E590-79CE-DECA-6E1B-DCE4A89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8534-3AD7-FA49-5DE9-725EC014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A3C4-0CD7-053F-8A3B-16EA992F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6630-EC8E-6306-F4E6-2600A0EB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6790-604B-949B-C138-5723C821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86E1-0CDA-6FC7-7D03-C3351005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7FE4-5B9C-01CA-120B-44C2C601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F0C-186A-C2B3-9646-BEF77DB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8B51-F252-2BCE-8904-FF45B3F1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4E174-BB2A-54F6-7D8B-81C3ABFF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334C-7E3F-7BB5-9147-484BF1AA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6D66-F4F3-8F5E-48E5-BA9319D5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47D0-C098-A0EE-224D-959C1D30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3D79-D6C5-7950-5862-B3129C18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FF05-EE4B-0F62-356C-4368653B2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D74E8-0D92-35D1-8917-02AD45B8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80472-8325-87F1-247F-B4D06470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EC65F-C727-1F8A-69FD-E8275EB8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D8E5-F9A4-1464-0A8A-46E38EF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6CDB5-A41E-F32D-35D9-DFC6324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28A3-26BE-4051-6FA1-2AE1EE2C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E709-7778-9537-8EB7-94C89C46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A4121-A5E3-D179-ECE4-D27AB73C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E2FCA-3352-0F00-43BE-9FECAE90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CBA9A-BDE9-E69D-1D20-430175B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E51CE-D987-F42E-C6CC-4F8D496F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844EB-EAB9-0EA5-7E0F-9BF22E8F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802-A123-9718-89E6-95B16C6C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AEB9-CD1C-36C0-1F3F-E54DFD91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84D53-1F4C-48E8-CB44-A3475220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B16D-AA57-490F-7D7A-2906BBF4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A6CEA-030A-C85A-0396-A725751E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FABB-062D-9768-45E5-C598183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1A29-D01D-9784-9E27-5E24BD73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C3325-1527-D541-247B-000F8D9CB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98B8F-2510-6E90-9BC8-098B1916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5AE20-5A2A-F134-1AA4-C0CFAB54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4221-8D99-BF7F-65DB-CB44D123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7287-2395-ECAC-9CD2-8707706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64AF1-AADB-4294-E246-F2EB601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120D-52CC-E851-3FA9-BAF9C89DA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2ACF-0EE3-CA82-4A4C-F0F6768EC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A2A7-CB38-4618-B6EE-162FD03034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3F73-942C-253D-AD2A-B01D3105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BE14-5859-08C2-4B58-D6F8B0B36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F7CB-A950-41CC-9F0F-B1170B5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4624-7DC2-90FA-F5B6-2CC8D0833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7740-B589-6539-7E26-6B1909CF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5A9E4-9654-7C47-F5EE-A1B2602828FB}"/>
              </a:ext>
            </a:extLst>
          </p:cNvPr>
          <p:cNvSpPr/>
          <p:nvPr/>
        </p:nvSpPr>
        <p:spPr>
          <a:xfrm>
            <a:off x="1524000" y="442452"/>
            <a:ext cx="8770374" cy="427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The Python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FB35-29F3-767E-D285-E40782219C02}"/>
              </a:ext>
            </a:extLst>
          </p:cNvPr>
          <p:cNvSpPr/>
          <p:nvPr/>
        </p:nvSpPr>
        <p:spPr>
          <a:xfrm>
            <a:off x="1710813" y="1216895"/>
            <a:ext cx="8396748" cy="2212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Calculter</a:t>
            </a:r>
            <a:r>
              <a:rPr lang="en-US" sz="5400" dirty="0"/>
              <a:t> and speed test game</a:t>
            </a:r>
          </a:p>
        </p:txBody>
      </p:sp>
    </p:spTree>
    <p:extLst>
      <p:ext uri="{BB962C8B-B14F-4D97-AF65-F5344CB8AC3E}">
        <p14:creationId xmlns:p14="http://schemas.microsoft.com/office/powerpoint/2010/main" val="359164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B210FF-908A-11CA-BC87-429A8EE02AC0}"/>
              </a:ext>
            </a:extLst>
          </p:cNvPr>
          <p:cNvSpPr/>
          <p:nvPr/>
        </p:nvSpPr>
        <p:spPr>
          <a:xfrm>
            <a:off x="2566220" y="132735"/>
            <a:ext cx="2300748" cy="973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7F40065E-BE42-A940-F502-9B19EAE74D19}"/>
              </a:ext>
            </a:extLst>
          </p:cNvPr>
          <p:cNvSpPr/>
          <p:nvPr/>
        </p:nvSpPr>
        <p:spPr>
          <a:xfrm>
            <a:off x="2875937" y="2861186"/>
            <a:ext cx="1917290" cy="123886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45EC-6AC4-FA6D-65B5-DF8F8B2669DB}"/>
              </a:ext>
            </a:extLst>
          </p:cNvPr>
          <p:cNvSpPr/>
          <p:nvPr/>
        </p:nvSpPr>
        <p:spPr>
          <a:xfrm>
            <a:off x="3235426" y="5165625"/>
            <a:ext cx="1769807" cy="781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of if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66AC4B-DF30-3782-7688-9C88BBE6C4C0}"/>
              </a:ext>
            </a:extLst>
          </p:cNvPr>
          <p:cNvSpPr/>
          <p:nvPr/>
        </p:nvSpPr>
        <p:spPr>
          <a:xfrm>
            <a:off x="3132187" y="6179578"/>
            <a:ext cx="1873046" cy="781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F7740-04F4-EC3E-2DDE-F63F0E66A38E}"/>
              </a:ext>
            </a:extLst>
          </p:cNvPr>
          <p:cNvSpPr/>
          <p:nvPr/>
        </p:nvSpPr>
        <p:spPr>
          <a:xfrm>
            <a:off x="6271750" y="4243848"/>
            <a:ext cx="1769807" cy="781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of Else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22C92-2324-114A-9E72-3C012FD36844}"/>
              </a:ext>
            </a:extLst>
          </p:cNvPr>
          <p:cNvSpPr/>
          <p:nvPr/>
        </p:nvSpPr>
        <p:spPr>
          <a:xfrm>
            <a:off x="2706329" y="1913604"/>
            <a:ext cx="2020529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statment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DB580F-F646-29B9-0F3E-A42D6952C82E}"/>
              </a:ext>
            </a:extLst>
          </p:cNvPr>
          <p:cNvSpPr/>
          <p:nvPr/>
        </p:nvSpPr>
        <p:spPr>
          <a:xfrm>
            <a:off x="6511412" y="1924664"/>
            <a:ext cx="1165123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E0B80-F407-54F5-3B1F-0A2DC33CE118}"/>
              </a:ext>
            </a:extLst>
          </p:cNvPr>
          <p:cNvCxnSpPr>
            <a:cxnSpLocks/>
          </p:cNvCxnSpPr>
          <p:nvPr/>
        </p:nvCxnSpPr>
        <p:spPr>
          <a:xfrm>
            <a:off x="383459" y="2831690"/>
            <a:ext cx="58993" cy="33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4107C40-E294-B679-5652-792971A8C663}"/>
              </a:ext>
            </a:extLst>
          </p:cNvPr>
          <p:cNvSpPr/>
          <p:nvPr/>
        </p:nvSpPr>
        <p:spPr>
          <a:xfrm>
            <a:off x="3465872" y="4420828"/>
            <a:ext cx="1017639" cy="427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1B8447-A047-A23F-DB27-8A9AC523C5C1}"/>
              </a:ext>
            </a:extLst>
          </p:cNvPr>
          <p:cNvCxnSpPr/>
          <p:nvPr/>
        </p:nvCxnSpPr>
        <p:spPr>
          <a:xfrm>
            <a:off x="7093974" y="2050026"/>
            <a:ext cx="0" cy="29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AEF71-89E4-5045-4460-3DED05B67CC1}"/>
              </a:ext>
            </a:extLst>
          </p:cNvPr>
          <p:cNvCxnSpPr/>
          <p:nvPr/>
        </p:nvCxnSpPr>
        <p:spPr>
          <a:xfrm>
            <a:off x="3908324" y="4063181"/>
            <a:ext cx="132736" cy="25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D5AA7E-8522-3DC1-8B80-CD6EB5E0FBA4}"/>
              </a:ext>
            </a:extLst>
          </p:cNvPr>
          <p:cNvCxnSpPr>
            <a:stCxn id="8" idx="3"/>
          </p:cNvCxnSpPr>
          <p:nvPr/>
        </p:nvCxnSpPr>
        <p:spPr>
          <a:xfrm flipV="1">
            <a:off x="4726858" y="2075836"/>
            <a:ext cx="1762432" cy="1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8ABF1-7449-7678-DDFF-E9D893D141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093974" y="2381864"/>
            <a:ext cx="125360" cy="235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7685D9-10D9-DE32-462F-D2D271D2FE28}"/>
              </a:ext>
            </a:extLst>
          </p:cNvPr>
          <p:cNvCxnSpPr>
            <a:cxnSpLocks/>
          </p:cNvCxnSpPr>
          <p:nvPr/>
        </p:nvCxnSpPr>
        <p:spPr>
          <a:xfrm>
            <a:off x="7235923" y="5025512"/>
            <a:ext cx="0" cy="161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965D8E-CCFB-C16C-6A80-F3C594CB41E0}"/>
              </a:ext>
            </a:extLst>
          </p:cNvPr>
          <p:cNvCxnSpPr/>
          <p:nvPr/>
        </p:nvCxnSpPr>
        <p:spPr>
          <a:xfrm flipH="1">
            <a:off x="5184058" y="6644149"/>
            <a:ext cx="249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8FBB2-71DC-634F-24BE-A354AC8A339F}"/>
              </a:ext>
            </a:extLst>
          </p:cNvPr>
          <p:cNvCxnSpPr>
            <a:stCxn id="3" idx="2"/>
          </p:cNvCxnSpPr>
          <p:nvPr/>
        </p:nvCxnSpPr>
        <p:spPr>
          <a:xfrm>
            <a:off x="3716594" y="1106128"/>
            <a:ext cx="0" cy="8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CE336D-368B-0EB7-8AC0-D51DA7D0226A}"/>
              </a:ext>
            </a:extLst>
          </p:cNvPr>
          <p:cNvCxnSpPr>
            <a:stCxn id="8" idx="2"/>
          </p:cNvCxnSpPr>
          <p:nvPr/>
        </p:nvCxnSpPr>
        <p:spPr>
          <a:xfrm>
            <a:off x="3716594" y="2267565"/>
            <a:ext cx="0" cy="56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4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0B6B2-C17A-C995-93A7-CA6AA35E579E}"/>
              </a:ext>
            </a:extLst>
          </p:cNvPr>
          <p:cNvSpPr/>
          <p:nvPr/>
        </p:nvSpPr>
        <p:spPr>
          <a:xfrm>
            <a:off x="811161" y="383458"/>
            <a:ext cx="10176387" cy="73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</a:t>
            </a:r>
            <a:r>
              <a:rPr lang="en-US" dirty="0" err="1"/>
              <a:t>rd</a:t>
            </a:r>
            <a:r>
              <a:rPr lang="en-US" dirty="0"/>
              <a:t> part start this project select the project 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2498F-3495-8D43-517C-2A5863968F94}"/>
              </a:ext>
            </a:extLst>
          </p:cNvPr>
          <p:cNvSpPr/>
          <p:nvPr/>
        </p:nvSpPr>
        <p:spPr>
          <a:xfrm>
            <a:off x="457200" y="1474839"/>
            <a:ext cx="5958348" cy="5220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88AC3-B1F0-6E90-4F53-8F2AC4DD7357}"/>
              </a:ext>
            </a:extLst>
          </p:cNvPr>
          <p:cNvSpPr/>
          <p:nvPr/>
        </p:nvSpPr>
        <p:spPr>
          <a:xfrm>
            <a:off x="550606" y="1666567"/>
            <a:ext cx="5545394" cy="50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seems like you're starting a Python project where the user selects an option from a menu. You've got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A026C-5E56-7F30-4AC8-295D56D845D5}"/>
              </a:ext>
            </a:extLst>
          </p:cNvPr>
          <p:cNvSpPr/>
          <p:nvPr/>
        </p:nvSpPr>
        <p:spPr>
          <a:xfrm>
            <a:off x="550606" y="2713703"/>
            <a:ext cx="5545394" cy="109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menu printed out nicely, and you're prompting the user to enter a number to select an option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F4277-E3FC-FB93-6B55-EB6EB5A8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58" y="1643999"/>
            <a:ext cx="4298436" cy="43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A70D73-2C69-141E-6060-0E892CA6D4FE}"/>
              </a:ext>
            </a:extLst>
          </p:cNvPr>
          <p:cNvSpPr/>
          <p:nvPr/>
        </p:nvSpPr>
        <p:spPr>
          <a:xfrm>
            <a:off x="899651" y="0"/>
            <a:ext cx="10736825" cy="766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</a:t>
            </a:r>
            <a:r>
              <a:rPr lang="en-US" dirty="0" err="1"/>
              <a:t>Calculter</a:t>
            </a:r>
            <a:r>
              <a:rPr lang="en-US" dirty="0"/>
              <a:t> </a:t>
            </a:r>
            <a:r>
              <a:rPr lang="en-US" dirty="0" err="1"/>
              <a:t>programe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D4ADF-1D45-34CA-335F-74E6F3B77DEC}"/>
              </a:ext>
            </a:extLst>
          </p:cNvPr>
          <p:cNvSpPr/>
          <p:nvPr/>
        </p:nvSpPr>
        <p:spPr>
          <a:xfrm>
            <a:off x="-162232" y="309716"/>
            <a:ext cx="88490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792CE-2EDF-EDBD-D822-E7B794BB5D82}"/>
              </a:ext>
            </a:extLst>
          </p:cNvPr>
          <p:cNvSpPr/>
          <p:nvPr/>
        </p:nvSpPr>
        <p:spPr>
          <a:xfrm>
            <a:off x="555524" y="1017639"/>
            <a:ext cx="11390670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If the user selects option 1 (Calculator), the program enters into the block where various arithmetic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652F6-14A9-3AAC-B966-ED8DE05414E0}"/>
              </a:ext>
            </a:extLst>
          </p:cNvPr>
          <p:cNvSpPr/>
          <p:nvPr/>
        </p:nvSpPr>
        <p:spPr>
          <a:xfrm>
            <a:off x="555524" y="1474838"/>
            <a:ext cx="4385186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operations can be performed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F17C7-73A9-750C-9B9A-25C434FABDC6}"/>
              </a:ext>
            </a:extLst>
          </p:cNvPr>
          <p:cNvSpPr/>
          <p:nvPr/>
        </p:nvSpPr>
        <p:spPr>
          <a:xfrm>
            <a:off x="555524" y="2109019"/>
            <a:ext cx="11390670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Inside the "Calculator" block, the program displays another menu with four arithmetic operations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679CE-1E86-3B4A-045E-9D54FC1EF9B0}"/>
              </a:ext>
            </a:extLst>
          </p:cNvPr>
          <p:cNvSpPr/>
          <p:nvPr/>
        </p:nvSpPr>
        <p:spPr>
          <a:xfrm>
            <a:off x="555524" y="2698959"/>
            <a:ext cx="6695768" cy="250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addition, subtraction, multiplication, and division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1F3891-4F37-F388-B62F-F6B39DEC0CCA}"/>
              </a:ext>
            </a:extLst>
          </p:cNvPr>
          <p:cNvSpPr/>
          <p:nvPr/>
        </p:nvSpPr>
        <p:spPr>
          <a:xfrm>
            <a:off x="555524" y="3156157"/>
            <a:ext cx="11390670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After displaying the menu, the program prompts the user to enter a choice (a number from 1 to 4)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04A2F-586B-9C4F-7F03-B7132482E08F}"/>
              </a:ext>
            </a:extLst>
          </p:cNvPr>
          <p:cNvSpPr/>
          <p:nvPr/>
        </p:nvSpPr>
        <p:spPr>
          <a:xfrm>
            <a:off x="555524" y="3782958"/>
            <a:ext cx="5860024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corresponding to the arithmetic operation they want to perform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7D652B-6588-9D7B-D2C8-17B5CC92FBFC}"/>
              </a:ext>
            </a:extLst>
          </p:cNvPr>
          <p:cNvSpPr/>
          <p:nvPr/>
        </p:nvSpPr>
        <p:spPr>
          <a:xfrm>
            <a:off x="555524" y="4336027"/>
            <a:ext cx="11503742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Depending on the user's choice, the program executes the corresponding block of code. For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BC9C6-926F-4FD2-2FB5-2D2EB902CC3B}"/>
              </a:ext>
            </a:extLst>
          </p:cNvPr>
          <p:cNvSpPr/>
          <p:nvPr/>
        </p:nvSpPr>
        <p:spPr>
          <a:xfrm>
            <a:off x="555524" y="4844844"/>
            <a:ext cx="10520515" cy="457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example, if the user chooses addition (entering 1), the program prompts the user to enter two numbers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CADDF-3B8E-A119-FC04-C1CBCEDD3BC4}"/>
              </a:ext>
            </a:extLst>
          </p:cNvPr>
          <p:cNvSpPr/>
          <p:nvPr/>
        </p:nvSpPr>
        <p:spPr>
          <a:xfrm>
            <a:off x="555524" y="5397907"/>
            <a:ext cx="10353368" cy="457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adds them together, and prints the result. Similarly, the program handles subtraction, multiplication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77043-C012-8EDA-6005-14B6CBF2830E}"/>
              </a:ext>
            </a:extLst>
          </p:cNvPr>
          <p:cNvSpPr/>
          <p:nvPr/>
        </p:nvSpPr>
        <p:spPr>
          <a:xfrm>
            <a:off x="555524" y="5950970"/>
            <a:ext cx="5181599" cy="383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division based on the user's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81F0D2-DC8B-70D3-F23E-C6F82653F9C2}"/>
              </a:ext>
            </a:extLst>
          </p:cNvPr>
          <p:cNvSpPr/>
          <p:nvPr/>
        </p:nvSpPr>
        <p:spPr>
          <a:xfrm>
            <a:off x="206478" y="0"/>
            <a:ext cx="10014155" cy="693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3B687B-489F-3BCC-0560-8AC6EFDD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5" y="3318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Each arithmetic operation is contained within its own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statement, ensuring that only the code corresponding to the user's choice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EF44D6-C606-236D-74FB-3B85B812DE54}"/>
              </a:ext>
            </a:extLst>
          </p:cNvPr>
          <p:cNvSpPr/>
          <p:nvPr/>
        </p:nvSpPr>
        <p:spPr>
          <a:xfrm>
            <a:off x="71284" y="943758"/>
            <a:ext cx="12049432" cy="552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F7136D-3DD5-9887-E233-A6D4D7B90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3" y="116512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program uses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input()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functions to accept user input,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int()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to convert the input to integers since arithmetic operations are expected, and then performs the calculations accordingly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73FF1-EF27-F75D-5D71-286F6B7CE376}"/>
              </a:ext>
            </a:extLst>
          </p:cNvPr>
          <p:cNvSpPr/>
          <p:nvPr/>
        </p:nvSpPr>
        <p:spPr>
          <a:xfrm>
            <a:off x="324465" y="1858297"/>
            <a:ext cx="11326761" cy="766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Overall, this code provides a simple calculator program where users can perform basic arithmetic operations by selecting from a menu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3B394-DD45-64CB-657C-1A9B92237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9" y="0"/>
            <a:ext cx="8151453" cy="68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EFE2F-6FD4-AA11-6A96-4C4C01D9C02D}"/>
              </a:ext>
            </a:extLst>
          </p:cNvPr>
          <p:cNvSpPr/>
          <p:nvPr/>
        </p:nvSpPr>
        <p:spPr>
          <a:xfrm>
            <a:off x="206477" y="132735"/>
            <a:ext cx="11828207" cy="294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1.generate_question() function :This function generates a random arithmetic </a:t>
            </a:r>
            <a:r>
              <a:rPr lang="en-US" dirty="0" err="1"/>
              <a:t>questionit</a:t>
            </a:r>
            <a:r>
              <a:rPr lang="en-US" dirty="0"/>
              <a:t> randomly selects two operands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6BA420-3667-74BF-C60F-4F932D7AE8EF}"/>
              </a:ext>
            </a:extLst>
          </p:cNvPr>
          <p:cNvSpPr/>
          <p:nvPr/>
        </p:nvSpPr>
        <p:spPr>
          <a:xfrm>
            <a:off x="206477" y="589935"/>
            <a:ext cx="11828207" cy="294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(‘op1’ and ‘op2’) between 1 and 11 and a random </a:t>
            </a:r>
            <a:r>
              <a:rPr lang="en-US" dirty="0" err="1"/>
              <a:t>aritmatic</a:t>
            </a:r>
            <a:r>
              <a:rPr lang="en-US" dirty="0"/>
              <a:t> </a:t>
            </a:r>
            <a:r>
              <a:rPr lang="en-US" dirty="0" err="1"/>
              <a:t>oprator</a:t>
            </a:r>
            <a:r>
              <a:rPr lang="en-US" dirty="0"/>
              <a:t> (‘operand’) from the set [‘+’,-’,*’,’/’] it then calculates the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65EE8-71FA-7559-E1F5-F4D818036E03}"/>
              </a:ext>
            </a:extLst>
          </p:cNvPr>
          <p:cNvSpPr/>
          <p:nvPr/>
        </p:nvSpPr>
        <p:spPr>
          <a:xfrm>
            <a:off x="206477" y="1047135"/>
            <a:ext cx="11695471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answer based on the selected </a:t>
            </a:r>
            <a:r>
              <a:rPr lang="en-US" dirty="0" err="1"/>
              <a:t>oprator</a:t>
            </a:r>
            <a:r>
              <a:rPr lang="en-US" dirty="0"/>
              <a:t> and returns both and question and the answer as a tuple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F4AB6-7F83-D28E-5265-F01D7667EAED}"/>
              </a:ext>
            </a:extLst>
          </p:cNvPr>
          <p:cNvSpPr/>
          <p:nvPr/>
        </p:nvSpPr>
        <p:spPr>
          <a:xfrm>
            <a:off x="206477" y="1607574"/>
            <a:ext cx="11695471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2.play_game() function this function is the main game loop it first asks the </a:t>
            </a:r>
            <a:r>
              <a:rPr lang="en-US" dirty="0" err="1"/>
              <a:t>plyear</a:t>
            </a:r>
            <a:r>
              <a:rPr lang="en-US" dirty="0"/>
              <a:t> to enter their name if the name entered it 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8E5DB-F2B3-7C2C-6DFF-7F1DEF8B9DC8}"/>
              </a:ext>
            </a:extLst>
          </p:cNvPr>
          <p:cNvSpPr/>
          <p:nvPr/>
        </p:nvSpPr>
        <p:spPr>
          <a:xfrm>
            <a:off x="290052" y="2168013"/>
            <a:ext cx="11493909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Shubham it prints name correct otherwise it prints wrong name but don’t </a:t>
            </a:r>
            <a:r>
              <a:rPr lang="en-US" dirty="0" err="1"/>
              <a:t>worery</a:t>
            </a:r>
            <a:r>
              <a:rPr lang="en-US" dirty="0"/>
              <a:t> continue study. It then asks the </a:t>
            </a:r>
            <a:r>
              <a:rPr lang="en-US" dirty="0" err="1"/>
              <a:t>plyear</a:t>
            </a:r>
            <a:r>
              <a:rPr lang="en-US" dirty="0"/>
              <a:t> to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EEC9C-36AB-5EBD-5A11-0164E8A53276}"/>
              </a:ext>
            </a:extLst>
          </p:cNvPr>
          <p:cNvSpPr/>
          <p:nvPr/>
        </p:nvSpPr>
        <p:spPr>
          <a:xfrm>
            <a:off x="290052" y="2728451"/>
            <a:ext cx="11110451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question they want to answer .it initializes a </a:t>
            </a:r>
            <a:r>
              <a:rPr lang="en-US" dirty="0" err="1"/>
              <a:t>varible</a:t>
            </a:r>
            <a:r>
              <a:rPr lang="en-US" dirty="0"/>
              <a:t> ‘correct’ to keep track of the number of correct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593B5-D559-9F4F-3F92-3CFBB5BF0C32}"/>
              </a:ext>
            </a:extLst>
          </p:cNvPr>
          <p:cNvSpPr/>
          <p:nvPr/>
        </p:nvSpPr>
        <p:spPr>
          <a:xfrm>
            <a:off x="290052" y="3288889"/>
            <a:ext cx="10948219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Answersand</a:t>
            </a:r>
            <a:r>
              <a:rPr lang="en-US" dirty="0"/>
              <a:t> </a:t>
            </a:r>
            <a:r>
              <a:rPr lang="en-US" dirty="0" err="1"/>
              <a:t>start_time</a:t>
            </a:r>
            <a:r>
              <a:rPr lang="en-US" dirty="0"/>
              <a:t> to record the start time of quiz it then iterates through a loop for the specified number 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3D4F6-BEDC-0F1A-988E-240730EED70A}"/>
              </a:ext>
            </a:extLst>
          </p:cNvPr>
          <p:cNvSpPr/>
          <p:nvPr/>
        </p:nvSpPr>
        <p:spPr>
          <a:xfrm>
            <a:off x="189270" y="3893574"/>
            <a:ext cx="11695471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generating a question using the ‘</a:t>
            </a:r>
            <a:r>
              <a:rPr lang="en-US" dirty="0" err="1"/>
              <a:t>generate_question</a:t>
            </a:r>
            <a:r>
              <a:rPr lang="en-US" dirty="0"/>
              <a:t>()’ function asking the player to input their answer 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3F9050-FBA7-3580-1AFC-60A724354650}"/>
              </a:ext>
            </a:extLst>
          </p:cNvPr>
          <p:cNvSpPr/>
          <p:nvPr/>
        </p:nvSpPr>
        <p:spPr>
          <a:xfrm>
            <a:off x="427703" y="4498258"/>
            <a:ext cx="11110451" cy="39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if the answer is correct.it increment </a:t>
            </a:r>
            <a:r>
              <a:rPr lang="en-US" dirty="0" err="1"/>
              <a:t>the’correct</a:t>
            </a:r>
            <a:r>
              <a:rPr lang="en-US" dirty="0"/>
              <a:t>’ </a:t>
            </a:r>
            <a:r>
              <a:rPr lang="en-US" dirty="0" err="1"/>
              <a:t>varible</a:t>
            </a:r>
            <a:r>
              <a:rPr lang="en-US" dirty="0"/>
              <a:t> if the answer is </a:t>
            </a:r>
            <a:r>
              <a:rPr lang="en-US" dirty="0" err="1"/>
              <a:t>correct_after</a:t>
            </a:r>
            <a:r>
              <a:rPr lang="en-US" dirty="0"/>
              <a:t> the loop ends it </a:t>
            </a:r>
            <a:r>
              <a:rPr lang="en-US" dirty="0" err="1"/>
              <a:t>calcu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FB2A0-5FFE-465D-3538-A2D72C384CD8}"/>
              </a:ext>
            </a:extLst>
          </p:cNvPr>
          <p:cNvSpPr/>
          <p:nvPr/>
        </p:nvSpPr>
        <p:spPr>
          <a:xfrm>
            <a:off x="290052" y="5102942"/>
            <a:ext cx="11695471" cy="368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 the total </a:t>
            </a:r>
            <a:r>
              <a:rPr lang="en-US" dirty="0" err="1"/>
              <a:t>timestaken</a:t>
            </a:r>
            <a:r>
              <a:rPr lang="en-US" dirty="0"/>
              <a:t> for the quiz (</a:t>
            </a:r>
            <a:r>
              <a:rPr lang="en-US" dirty="0" err="1"/>
              <a:t>end_time</a:t>
            </a:r>
            <a:r>
              <a:rPr lang="en-US" dirty="0"/>
              <a:t> to </a:t>
            </a:r>
            <a:r>
              <a:rPr lang="en-US" dirty="0" err="1"/>
              <a:t>start_time</a:t>
            </a:r>
            <a:r>
              <a:rPr lang="en-US" dirty="0"/>
              <a:t>) and prints the number of </a:t>
            </a:r>
            <a:r>
              <a:rPr lang="en-US" dirty="0" err="1"/>
              <a:t>corre</a:t>
            </a:r>
            <a:r>
              <a:rPr lang="en-US" dirty="0"/>
              <a:t> answer and time taken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C149F2-701E-D0CD-9EA3-1F8BB9859A01}"/>
              </a:ext>
            </a:extLst>
          </p:cNvPr>
          <p:cNvSpPr/>
          <p:nvPr/>
        </p:nvSpPr>
        <p:spPr>
          <a:xfrm>
            <a:off x="427703" y="5678129"/>
            <a:ext cx="11223523" cy="50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3.Play game() function call finally the scripts calls the </a:t>
            </a:r>
            <a:r>
              <a:rPr lang="en-US" dirty="0" err="1"/>
              <a:t>play_game</a:t>
            </a:r>
            <a:r>
              <a:rPr lang="en-US" dirty="0"/>
              <a:t>() function to start the quiz</a:t>
            </a:r>
          </a:p>
        </p:txBody>
      </p:sp>
    </p:spTree>
    <p:extLst>
      <p:ext uri="{BB962C8B-B14F-4D97-AF65-F5344CB8AC3E}">
        <p14:creationId xmlns:p14="http://schemas.microsoft.com/office/powerpoint/2010/main" val="53310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62E56-DB08-A824-41AA-707DDBD6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471074"/>
            <a:ext cx="8920510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D6017-1475-D56D-C140-446DBE287981}"/>
              </a:ext>
            </a:extLst>
          </p:cNvPr>
          <p:cNvSpPr/>
          <p:nvPr/>
        </p:nvSpPr>
        <p:spPr>
          <a:xfrm>
            <a:off x="1415845" y="162232"/>
            <a:ext cx="132736" cy="73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5A853-1652-B5DE-E6F8-10E79BD894AD}"/>
              </a:ext>
            </a:extLst>
          </p:cNvPr>
          <p:cNvSpPr/>
          <p:nvPr/>
        </p:nvSpPr>
        <p:spPr>
          <a:xfrm>
            <a:off x="191729" y="162232"/>
            <a:ext cx="11842955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Söhne"/>
              </a:rPr>
              <a:t>on script that performs various tasks such as user authentication, presenting options to the user,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711CF-677F-0F7A-4288-87B9EC87871A}"/>
              </a:ext>
            </a:extLst>
          </p:cNvPr>
          <p:cNvSpPr/>
          <p:nvPr/>
        </p:nvSpPr>
        <p:spPr>
          <a:xfrm>
            <a:off x="191729" y="796413"/>
            <a:ext cx="11842955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presenting options to the user, and offering functionalities like a calculator and a speed test game.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D7C7C-3D7A-6FBC-AF56-43D08CF590EC}"/>
              </a:ext>
            </a:extLst>
          </p:cNvPr>
          <p:cNvSpPr/>
          <p:nvPr/>
        </p:nvSpPr>
        <p:spPr>
          <a:xfrm>
            <a:off x="3038168" y="1622323"/>
            <a:ext cx="6961238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User Authentication: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6B7A7-B8DA-49BB-B1B4-207B08EF28DC}"/>
              </a:ext>
            </a:extLst>
          </p:cNvPr>
          <p:cNvSpPr/>
          <p:nvPr/>
        </p:nvSpPr>
        <p:spPr>
          <a:xfrm>
            <a:off x="486697" y="2816942"/>
            <a:ext cx="11400503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prompts the user to enter their name and checks if it matches 'shubham'. If it does, it prints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F26E6-77A2-DDB6-A770-BCE9E513F310}"/>
              </a:ext>
            </a:extLst>
          </p:cNvPr>
          <p:cNvSpPr/>
          <p:nvPr/>
        </p:nvSpPr>
        <p:spPr>
          <a:xfrm>
            <a:off x="530941" y="3517490"/>
            <a:ext cx="11164529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'Hello'; otherwise, it prints 'Sorry, wrong name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A93D5-60F7-E2B6-DC11-B4AAD8E75A76}"/>
              </a:ext>
            </a:extLst>
          </p:cNvPr>
          <p:cNvSpPr/>
          <p:nvPr/>
        </p:nvSpPr>
        <p:spPr>
          <a:xfrm>
            <a:off x="530941" y="4277032"/>
            <a:ext cx="11356259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prompts the user to enter a password and checks if it matches 'python'. If it does, it prints a 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27AFE-2B7A-E528-95E8-F249C6854D24}"/>
              </a:ext>
            </a:extLst>
          </p:cNvPr>
          <p:cNvSpPr/>
          <p:nvPr/>
        </p:nvSpPr>
        <p:spPr>
          <a:xfrm>
            <a:off x="663677" y="5014452"/>
            <a:ext cx="11031793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welcome message; otherwise, it prints 'Wrong password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13B9A-A6FF-F895-DC4A-41912A6E435D}"/>
              </a:ext>
            </a:extLst>
          </p:cNvPr>
          <p:cNvSpPr/>
          <p:nvPr/>
        </p:nvSpPr>
        <p:spPr>
          <a:xfrm>
            <a:off x="1622323" y="324465"/>
            <a:ext cx="8067367" cy="575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Project Selection: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C58A9-FC01-9591-A098-97FDD1B12149}"/>
              </a:ext>
            </a:extLst>
          </p:cNvPr>
          <p:cNvSpPr/>
          <p:nvPr/>
        </p:nvSpPr>
        <p:spPr>
          <a:xfrm>
            <a:off x="501445" y="1504335"/>
            <a:ext cx="10589342" cy="575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/>
            </a:b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presents the user with two project options: 'Calculator' and 'Speed Test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E1DCE-D248-EFA3-2F7D-A1DEB140C44A}"/>
              </a:ext>
            </a:extLst>
          </p:cNvPr>
          <p:cNvSpPr/>
          <p:nvPr/>
        </p:nvSpPr>
        <p:spPr>
          <a:xfrm>
            <a:off x="501445" y="2418735"/>
            <a:ext cx="10589342" cy="575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Based on the user's selection, it executes the corresponding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6158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5BC3B3-323C-6881-7613-7CF91323E7B8}"/>
              </a:ext>
            </a:extLst>
          </p:cNvPr>
          <p:cNvSpPr/>
          <p:nvPr/>
        </p:nvSpPr>
        <p:spPr>
          <a:xfrm>
            <a:off x="1061884" y="368710"/>
            <a:ext cx="9291484" cy="73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Calculator Functionality: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C96DBE-128E-81CD-1AC2-6DADE4A87600}"/>
              </a:ext>
            </a:extLst>
          </p:cNvPr>
          <p:cNvSpPr/>
          <p:nvPr/>
        </p:nvSpPr>
        <p:spPr>
          <a:xfrm>
            <a:off x="1283110" y="1710813"/>
            <a:ext cx="8922774" cy="73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user selects 'Calculator', it presents arithmetic operations (addition, subtraction, 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46396-03B1-1345-D59C-CCB45EDC4A4E}"/>
              </a:ext>
            </a:extLst>
          </p:cNvPr>
          <p:cNvSpPr/>
          <p:nvPr/>
        </p:nvSpPr>
        <p:spPr>
          <a:xfrm>
            <a:off x="1283110" y="2787445"/>
            <a:ext cx="8922774" cy="641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multiplication, and division) and performs the chosen operation on two numbers entered by the 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D20A4D-F9A9-38C0-5221-0935FC04FA24}"/>
              </a:ext>
            </a:extLst>
          </p:cNvPr>
          <p:cNvSpPr/>
          <p:nvPr/>
        </p:nvSpPr>
        <p:spPr>
          <a:xfrm>
            <a:off x="1474839" y="191729"/>
            <a:ext cx="9394722" cy="796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Speed Test Functionality: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3E187-EA1A-00AD-AF79-B4D1AC5EC530}"/>
              </a:ext>
            </a:extLst>
          </p:cNvPr>
          <p:cNvSpPr/>
          <p:nvPr/>
        </p:nvSpPr>
        <p:spPr>
          <a:xfrm>
            <a:off x="1061884" y="1681316"/>
            <a:ext cx="10250129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user selects 'Speed Test', it prompts the user to answer a certain number of arithmetic 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56500-03D9-CAAB-B9AD-A3BD34500EBA}"/>
              </a:ext>
            </a:extLst>
          </p:cNvPr>
          <p:cNvSpPr/>
          <p:nvPr/>
        </p:nvSpPr>
        <p:spPr>
          <a:xfrm>
            <a:off x="1061884" y="2787445"/>
            <a:ext cx="10250129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questions within a specified time limit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FF675-DF3D-73A3-CC84-6B0D2F9CD736}"/>
              </a:ext>
            </a:extLst>
          </p:cNvPr>
          <p:cNvSpPr/>
          <p:nvPr/>
        </p:nvSpPr>
        <p:spPr>
          <a:xfrm>
            <a:off x="1179871" y="3937819"/>
            <a:ext cx="9969910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user's performance (number of correct answers and time taken) is displayed at 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1F1FBA-5749-58E9-CA8E-D8E9BE2CDC72}"/>
              </a:ext>
            </a:extLst>
          </p:cNvPr>
          <p:cNvSpPr/>
          <p:nvPr/>
        </p:nvSpPr>
        <p:spPr>
          <a:xfrm>
            <a:off x="2109019" y="457200"/>
            <a:ext cx="7521678" cy="78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Additional Functions: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E09665-F2CE-6E39-990D-926C9823CD7B}"/>
              </a:ext>
            </a:extLst>
          </p:cNvPr>
          <p:cNvSpPr/>
          <p:nvPr/>
        </p:nvSpPr>
        <p:spPr>
          <a:xfrm>
            <a:off x="1519084" y="2079523"/>
            <a:ext cx="9586451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includes functions to generate arithmetic questions and to play the speed test game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068B8-6202-E0B2-8F70-F2D42FD35F20}"/>
              </a:ext>
            </a:extLst>
          </p:cNvPr>
          <p:cNvSpPr/>
          <p:nvPr/>
        </p:nvSpPr>
        <p:spPr>
          <a:xfrm>
            <a:off x="1153618" y="113792"/>
            <a:ext cx="8023123" cy="61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start 1 </a:t>
            </a:r>
            <a:r>
              <a:rPr lang="en-US" dirty="0" err="1"/>
              <a:t>st</a:t>
            </a:r>
            <a:r>
              <a:rPr lang="en-US" dirty="0"/>
              <a:t> step user input value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C56CC3-45DB-3EC3-DB49-1BFC9A16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5295F00-158A-7007-1245-326DA019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B673D835-3188-D4E0-3A4E-F88EB994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987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B9AB-8A63-31A3-CFF4-331A28002649}"/>
              </a:ext>
            </a:extLst>
          </p:cNvPr>
          <p:cNvSpPr/>
          <p:nvPr/>
        </p:nvSpPr>
        <p:spPr>
          <a:xfrm>
            <a:off x="516194" y="1356852"/>
            <a:ext cx="5265174" cy="523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 it prompts the user to input their name and checks if the name entered is ‘</a:t>
            </a:r>
            <a:r>
              <a:rPr lang="en-US" dirty="0" err="1"/>
              <a:t>shubham</a:t>
            </a:r>
            <a:r>
              <a:rPr lang="en-US" dirty="0"/>
              <a:t>’ if it is it</a:t>
            </a:r>
          </a:p>
          <a:p>
            <a:pPr algn="ctr"/>
            <a:r>
              <a:rPr lang="en-US" dirty="0"/>
              <a:t>Prints ‘hello’ otherwise it prints ‘sorry , wrong name’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3DDBD-9E12-CF2C-78C0-B5FE05C45355}"/>
              </a:ext>
            </a:extLst>
          </p:cNvPr>
          <p:cNvSpPr/>
          <p:nvPr/>
        </p:nvSpPr>
        <p:spPr>
          <a:xfrm>
            <a:off x="11546512" y="642882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3F125C-5AB8-0DC1-3AAA-D8DD39D8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3348026"/>
            <a:ext cx="457264" cy="161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CDCA14-A8DE-3F3B-69D0-AF26057BD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25" y="1118927"/>
            <a:ext cx="3621615" cy="59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7D05-E411-AAB6-ABF1-09F190B5F8BC}"/>
              </a:ext>
            </a:extLst>
          </p:cNvPr>
          <p:cNvSpPr/>
          <p:nvPr/>
        </p:nvSpPr>
        <p:spPr>
          <a:xfrm>
            <a:off x="2035277" y="176981"/>
            <a:ext cx="8318091" cy="73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User Input: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43C45-EEBC-0A5D-59F7-8BA26584A352}"/>
              </a:ext>
            </a:extLst>
          </p:cNvPr>
          <p:cNvSpPr/>
          <p:nvPr/>
        </p:nvSpPr>
        <p:spPr>
          <a:xfrm>
            <a:off x="1194619" y="1548581"/>
            <a:ext cx="10382865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EBE02-2227-7454-8202-2171E479060E}"/>
              </a:ext>
            </a:extLst>
          </p:cNvPr>
          <p:cNvSpPr/>
          <p:nvPr/>
        </p:nvSpPr>
        <p:spPr>
          <a:xfrm>
            <a:off x="1194619" y="2344994"/>
            <a:ext cx="10382864" cy="530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Password Verification: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C82290-A77D-F614-5D47-17C84164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30" y="172556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script prompts the user to enter a password 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input()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and stores the input in the variable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password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3B6BA-63CA-F8F2-72EB-18AE14B7611D}"/>
              </a:ext>
            </a:extLst>
          </p:cNvPr>
          <p:cNvSpPr/>
          <p:nvPr/>
        </p:nvSpPr>
        <p:spPr>
          <a:xfrm>
            <a:off x="1194619" y="3429000"/>
            <a:ext cx="10264878" cy="67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 then checks if the entered password matches the 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'python'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using an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statement</a:t>
            </a:r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56AB44-06E4-AFD3-CE74-0BAA7434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30008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B94DBB-A3F9-D403-8A75-D1048B41B6B4}"/>
              </a:ext>
            </a:extLst>
          </p:cNvPr>
          <p:cNvSpPr/>
          <p:nvPr/>
        </p:nvSpPr>
        <p:spPr>
          <a:xfrm>
            <a:off x="1194619" y="4527755"/>
            <a:ext cx="10264878" cy="516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password matches, it prints a welcome message enclosed in asterisks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5D1E-6414-B452-8A1C-D76BC7BD1D07}"/>
              </a:ext>
            </a:extLst>
          </p:cNvPr>
          <p:cNvSpPr/>
          <p:nvPr/>
        </p:nvSpPr>
        <p:spPr>
          <a:xfrm>
            <a:off x="1194619" y="5324168"/>
            <a:ext cx="10382864" cy="671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the password doesn't match, it prints 'Wrong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B9AC7-1ADA-926A-92BC-057C7DF5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299601"/>
            <a:ext cx="9583487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901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Rajulwar</dc:creator>
  <cp:lastModifiedBy>Shubham Rajulwar</cp:lastModifiedBy>
  <cp:revision>3</cp:revision>
  <dcterms:created xsi:type="dcterms:W3CDTF">2024-05-03T10:27:45Z</dcterms:created>
  <dcterms:modified xsi:type="dcterms:W3CDTF">2024-05-05T11:16:58Z</dcterms:modified>
</cp:coreProperties>
</file>