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397313-AAD3-4C89-9369-573A2A6B03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6C6DE8-FDD8-4A60-A9E9-846A9D1E0C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18-02-2024 12:58:04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297D01-58F9-490E-8358-C55ACA471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2024-02-18T07:28:04Z</dcterms:created>
  <dcterms:modified xsi:type="dcterms:W3CDTF">2024-02-18T07:28:04Z</dcterms:modified>
</cp:coreProperties>
</file>