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e97fce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e97fce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7e97fce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7e97fce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e97fced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e97fced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e97fced2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e97fced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e97fced2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7e97fced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e97fced2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7e97fced2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9675" y="99700"/>
            <a:ext cx="2706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Ntambwe Dan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Tchegou Arnold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Ouassil Mohammed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Oliver Antoine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90500" y="290575"/>
            <a:ext cx="63630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FF0000"/>
                </a:solidFill>
              </a:rPr>
              <a:t>Objectifs du projets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</a:rPr>
              <a:t>Conception d’une base de données adaptée pour les matchs de football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</a:rPr>
              <a:t>Mise en place d’un système de paris sur chaque match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</a:rPr>
              <a:t>Suivi des différentes rencontres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</a:rPr>
              <a:t>Ajustement des gains des parieurs en fonction du résultat d’un match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33925" y="917300"/>
            <a:ext cx="1495200" cy="7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Equipes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706450" y="917300"/>
            <a:ext cx="1495200" cy="7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Statistiques des rencontres </a:t>
            </a:r>
            <a:r>
              <a:rPr lang="fr"/>
              <a:t>précédentes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736350" y="917300"/>
            <a:ext cx="1495200" cy="7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Compétitions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795675" y="917300"/>
            <a:ext cx="1495200" cy="7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Matchs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54525" y="2202450"/>
            <a:ext cx="71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Équipes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participent à plusieurs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Matchs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et ont plusieurs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Statistiques des Rencontres Précédentes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54525" y="2571750"/>
            <a:ext cx="68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Matchs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sont regroupés dans des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Compétitions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et sont liés à deux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Équipes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4525" y="2987125"/>
            <a:ext cx="62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Statistiques des Rencontres Précédentes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sont associées à deux </a:t>
            </a: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Équipes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53300" y="184550"/>
            <a:ext cx="643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FF0000"/>
                </a:solidFill>
              </a:rPr>
              <a:t>PILIER DE LA BASE DE </a:t>
            </a:r>
            <a:r>
              <a:rPr b="1" lang="fr" sz="2200">
                <a:solidFill>
                  <a:srgbClr val="FF0000"/>
                </a:solidFill>
              </a:rPr>
              <a:t>DONNÉES</a:t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25" y="862950"/>
            <a:ext cx="4116925" cy="36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75" y="862950"/>
            <a:ext cx="42862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10675" y="396300"/>
            <a:ext cx="3393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F0000"/>
                </a:solidFill>
              </a:rPr>
              <a:t>Suivi des matchs en cours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944100" y="438725"/>
            <a:ext cx="3754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0000"/>
                </a:solidFill>
              </a:rPr>
              <a:t>Préparation des matchs à venir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088138" y="216350"/>
            <a:ext cx="7158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1"/>
                </a:solidFill>
              </a:rPr>
              <a:t>Automatisation</a:t>
            </a:r>
            <a:r>
              <a:rPr b="1" lang="fr" sz="2000">
                <a:solidFill>
                  <a:schemeClr val="accent1"/>
                </a:solidFill>
              </a:rPr>
              <a:t> de toutes modifications sur les matchs</a:t>
            </a:r>
            <a:endParaRPr b="1" sz="2000">
              <a:solidFill>
                <a:schemeClr val="accen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50" y="729225"/>
            <a:ext cx="2409912" cy="2405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2515550" y="1595025"/>
            <a:ext cx="8271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08125" y="1542000"/>
            <a:ext cx="16830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Triggers</a:t>
            </a:r>
            <a:endParaRPr b="1" sz="1800"/>
          </a:p>
        </p:txBody>
      </p:sp>
      <p:sp>
        <p:nvSpPr>
          <p:cNvPr id="89" name="Google Shape;89;p17"/>
          <p:cNvSpPr txBox="1"/>
          <p:nvPr/>
        </p:nvSpPr>
        <p:spPr>
          <a:xfrm>
            <a:off x="118775" y="2167700"/>
            <a:ext cx="33087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mav_insert_trigger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equipes_update_trigger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med_update_trigger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paris_12_trigger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paris_score_exact_trigger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 rot="10800000">
            <a:off x="5801338" y="1669275"/>
            <a:ext cx="8271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652900" y="1595025"/>
            <a:ext cx="16830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View</a:t>
            </a:r>
            <a:endParaRPr b="1" sz="1800"/>
          </a:p>
        </p:txBody>
      </p:sp>
      <p:sp>
        <p:nvSpPr>
          <p:cNvPr id="92" name="Google Shape;92;p17"/>
          <p:cNvSpPr/>
          <p:nvPr/>
        </p:nvSpPr>
        <p:spPr>
          <a:xfrm>
            <a:off x="3730500" y="4097850"/>
            <a:ext cx="16830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Updating</a:t>
            </a:r>
            <a:endParaRPr b="1" sz="1800"/>
          </a:p>
        </p:txBody>
      </p:sp>
      <p:sp>
        <p:nvSpPr>
          <p:cNvPr id="93" name="Google Shape;93;p17"/>
          <p:cNvSpPr/>
          <p:nvPr/>
        </p:nvSpPr>
        <p:spPr>
          <a:xfrm rot="-5400000">
            <a:off x="4158450" y="3405650"/>
            <a:ext cx="827100" cy="28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322425" y="2167700"/>
            <a:ext cx="2343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requete_VIEW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521775" y="216350"/>
            <a:ext cx="5631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highlight>
                  <a:srgbClr val="FFFFFF"/>
                </a:highlight>
              </a:rPr>
              <a:t>Défis rencontrés lors du</a:t>
            </a:r>
            <a:r>
              <a:rPr b="1" lang="fr" sz="1800">
                <a:solidFill>
                  <a:schemeClr val="accent1"/>
                </a:solidFill>
                <a:highlight>
                  <a:srgbClr val="FFFFFF"/>
                </a:highlight>
              </a:rPr>
              <a:t> développement</a:t>
            </a:r>
            <a:r>
              <a:rPr b="1" lang="fr" sz="1800">
                <a:solidFill>
                  <a:schemeClr val="accent1"/>
                </a:solidFill>
                <a:highlight>
                  <a:srgbClr val="FFFFFF"/>
                </a:highlight>
              </a:rPr>
              <a:t> du projet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53600" y="969300"/>
            <a:ext cx="83145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Suivi continue et modifications instanées des matchs en cours : </a:t>
            </a:r>
            <a:r>
              <a:rPr lang="fr" sz="1800">
                <a:solidFill>
                  <a:schemeClr val="dk2"/>
                </a:solidFill>
              </a:rPr>
              <a:t>simplification</a:t>
            </a:r>
            <a:r>
              <a:rPr lang="fr" sz="1800">
                <a:solidFill>
                  <a:schemeClr val="dk2"/>
                </a:solidFill>
              </a:rPr>
              <a:t> de la modélisation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Traitement de l’intégrité (clé étrangères)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Calcul automatique des </a:t>
            </a:r>
            <a:r>
              <a:rPr lang="fr" sz="1800">
                <a:solidFill>
                  <a:schemeClr val="dk2"/>
                </a:solidFill>
              </a:rPr>
              <a:t>cotes</a:t>
            </a:r>
            <a:r>
              <a:rPr lang="fr" sz="1800">
                <a:solidFill>
                  <a:schemeClr val="dk2"/>
                </a:solidFill>
              </a:rPr>
              <a:t> des équipes lors d’une rencontre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Ajustement automatique du gain des joueurs lors d’une rencontre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