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0"/>
  </p:notesMasterIdLst>
  <p:handoutMasterIdLst>
    <p:handoutMasterId r:id="rId135"/>
  </p:handoutMasterIdLst>
  <p:sldIdLst>
    <p:sldId id="256" r:id="rId3"/>
    <p:sldId id="257" r:id="rId4"/>
    <p:sldId id="447" r:id="rId5"/>
    <p:sldId id="386" r:id="rId6"/>
    <p:sldId id="260" r:id="rId7"/>
    <p:sldId id="262" r:id="rId8"/>
    <p:sldId id="400" r:id="rId9"/>
    <p:sldId id="1577" r:id="rId10"/>
    <p:sldId id="401" r:id="rId11"/>
    <p:sldId id="560" r:id="rId12"/>
    <p:sldId id="265" r:id="rId13"/>
    <p:sldId id="403" r:id="rId14"/>
    <p:sldId id="266" r:id="rId15"/>
    <p:sldId id="267" r:id="rId16"/>
    <p:sldId id="268" r:id="rId17"/>
    <p:sldId id="269" r:id="rId18"/>
    <p:sldId id="380" r:id="rId19"/>
    <p:sldId id="271" r:id="rId20"/>
    <p:sldId id="1385" r:id="rId21"/>
    <p:sldId id="449" r:id="rId22"/>
    <p:sldId id="448" r:id="rId23"/>
    <p:sldId id="442" r:id="rId24"/>
    <p:sldId id="1277" r:id="rId25"/>
    <p:sldId id="1278" r:id="rId26"/>
    <p:sldId id="1279" r:id="rId27"/>
    <p:sldId id="1077" r:id="rId28"/>
    <p:sldId id="451" r:id="rId29"/>
    <p:sldId id="393" r:id="rId31"/>
    <p:sldId id="282" r:id="rId32"/>
    <p:sldId id="1388" r:id="rId33"/>
    <p:sldId id="1389" r:id="rId34"/>
    <p:sldId id="337" r:id="rId35"/>
    <p:sldId id="338" r:id="rId36"/>
    <p:sldId id="339" r:id="rId37"/>
    <p:sldId id="452" r:id="rId38"/>
    <p:sldId id="1180" r:id="rId39"/>
    <p:sldId id="404" r:id="rId40"/>
    <p:sldId id="405" r:id="rId41"/>
    <p:sldId id="943" r:id="rId42"/>
    <p:sldId id="406" r:id="rId43"/>
    <p:sldId id="407" r:id="rId44"/>
    <p:sldId id="408" r:id="rId45"/>
    <p:sldId id="409" r:id="rId46"/>
    <p:sldId id="278" r:id="rId47"/>
    <p:sldId id="279" r:id="rId48"/>
    <p:sldId id="753" r:id="rId49"/>
    <p:sldId id="387" r:id="rId50"/>
    <p:sldId id="284" r:id="rId51"/>
    <p:sldId id="391" r:id="rId52"/>
    <p:sldId id="394" r:id="rId53"/>
    <p:sldId id="285" r:id="rId54"/>
    <p:sldId id="383" r:id="rId55"/>
    <p:sldId id="410" r:id="rId56"/>
    <p:sldId id="1499" r:id="rId57"/>
    <p:sldId id="289" r:id="rId58"/>
    <p:sldId id="290" r:id="rId59"/>
    <p:sldId id="411" r:id="rId60"/>
    <p:sldId id="413" r:id="rId61"/>
    <p:sldId id="412" r:id="rId62"/>
    <p:sldId id="414" r:id="rId63"/>
    <p:sldId id="830" r:id="rId64"/>
    <p:sldId id="444" r:id="rId65"/>
    <p:sldId id="315" r:id="rId66"/>
    <p:sldId id="316" r:id="rId67"/>
    <p:sldId id="318" r:id="rId68"/>
    <p:sldId id="319" r:id="rId69"/>
    <p:sldId id="320" r:id="rId70"/>
    <p:sldId id="321" r:id="rId71"/>
    <p:sldId id="445" r:id="rId72"/>
    <p:sldId id="292" r:id="rId73"/>
    <p:sldId id="293" r:id="rId74"/>
    <p:sldId id="294" r:id="rId75"/>
    <p:sldId id="415" r:id="rId76"/>
    <p:sldId id="416" r:id="rId77"/>
    <p:sldId id="417" r:id="rId78"/>
    <p:sldId id="418" r:id="rId79"/>
    <p:sldId id="419" r:id="rId80"/>
    <p:sldId id="420" r:id="rId81"/>
    <p:sldId id="421" r:id="rId82"/>
    <p:sldId id="298" r:id="rId83"/>
    <p:sldId id="396" r:id="rId84"/>
    <p:sldId id="299" r:id="rId85"/>
    <p:sldId id="343" r:id="rId86"/>
    <p:sldId id="422" r:id="rId87"/>
    <p:sldId id="1763" r:id="rId88"/>
    <p:sldId id="1764" r:id="rId89"/>
    <p:sldId id="344" r:id="rId90"/>
    <p:sldId id="346" r:id="rId91"/>
    <p:sldId id="345" r:id="rId92"/>
    <p:sldId id="424" r:id="rId93"/>
    <p:sldId id="1036" r:id="rId94"/>
    <p:sldId id="1037" r:id="rId95"/>
    <p:sldId id="1578" r:id="rId96"/>
    <p:sldId id="1579" r:id="rId97"/>
    <p:sldId id="300" r:id="rId98"/>
    <p:sldId id="425" r:id="rId99"/>
    <p:sldId id="426" r:id="rId100"/>
    <p:sldId id="427" r:id="rId101"/>
    <p:sldId id="446" r:id="rId102"/>
    <p:sldId id="348" r:id="rId103"/>
    <p:sldId id="429" r:id="rId104"/>
    <p:sldId id="430" r:id="rId105"/>
    <p:sldId id="431" r:id="rId106"/>
    <p:sldId id="432" r:id="rId107"/>
    <p:sldId id="433" r:id="rId108"/>
    <p:sldId id="323" r:id="rId109"/>
    <p:sldId id="349" r:id="rId110"/>
    <p:sldId id="434" r:id="rId111"/>
    <p:sldId id="351" r:id="rId112"/>
    <p:sldId id="435" r:id="rId113"/>
    <p:sldId id="436" r:id="rId114"/>
    <p:sldId id="352" r:id="rId115"/>
    <p:sldId id="353" r:id="rId116"/>
    <p:sldId id="437" r:id="rId117"/>
    <p:sldId id="355" r:id="rId118"/>
    <p:sldId id="356" r:id="rId119"/>
    <p:sldId id="357" r:id="rId120"/>
    <p:sldId id="324" r:id="rId121"/>
    <p:sldId id="903" r:id="rId122"/>
    <p:sldId id="439" r:id="rId123"/>
    <p:sldId id="440" r:id="rId124"/>
    <p:sldId id="327" r:id="rId125"/>
    <p:sldId id="328" r:id="rId126"/>
    <p:sldId id="329" r:id="rId127"/>
    <p:sldId id="330" r:id="rId128"/>
    <p:sldId id="332" r:id="rId129"/>
    <p:sldId id="333" r:id="rId130"/>
    <p:sldId id="1276" r:id="rId131"/>
    <p:sldId id="1698" r:id="rId132"/>
    <p:sldId id="1699" r:id="rId133"/>
    <p:sldId id="1576" r:id="rId134"/>
  </p:sldIdLst>
  <p:sldSz cx="9144000" cy="6858000" type="screen4x3"/>
  <p:notesSz cx="7099300" cy="10234930"/>
  <p:custDataLst>
    <p:tags r:id="rId139"/>
  </p:custDataLst>
  <p:defaultTextStyle>
    <a:defPPr>
      <a:defRPr lang="zh-CN"/>
    </a:defPPr>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cs typeface="+mn-cs"/>
      </a:defRPr>
    </a:lvl9pPr>
  </p:defaultTextStyle>
  <p:extLst>
    <p:ext uri="{EFAFB233-063F-42B5-8137-9DF3F51BA10A}">
      <p15:sldGuideLst xmlns:p15="http://schemas.microsoft.com/office/powerpoint/2012/main">
        <p15:guide id="1" orient="horz" pos="2917" userDrawn="1">
          <p15:clr>
            <a:srgbClr val="A4A3A4"/>
          </p15:clr>
        </p15:guide>
        <p15:guide id="2" pos="214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50021"/>
    <a:srgbClr val="FFFFFF"/>
    <a:srgbClr val="C0C0C0"/>
    <a:srgbClr val="969696"/>
    <a:srgbClr val="003366"/>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7008"/>
    <p:restoredTop sz="94675"/>
  </p:normalViewPr>
  <p:slideViewPr>
    <p:cSldViewPr snapToGrid="0" showGuides="1">
      <p:cViewPr varScale="1">
        <p:scale>
          <a:sx n="116" d="100"/>
          <a:sy n="116" d="100"/>
        </p:scale>
        <p:origin x="-1380" y="-108"/>
      </p:cViewPr>
      <p:guideLst>
        <p:guide orient="horz" pos="2917"/>
        <p:guide pos="2148"/>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100" d="100"/>
        <a:sy n="100" d="100"/>
      </p:scale>
      <p:origin x="0" y="25986"/>
    </p:cViewPr>
  </p:sorter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6.xml"/><Relationship Id="rId98" Type="http://schemas.openxmlformats.org/officeDocument/2006/relationships/slide" Target="slides/slide95.xml"/><Relationship Id="rId97" Type="http://schemas.openxmlformats.org/officeDocument/2006/relationships/slide" Target="slides/slide94.xml"/><Relationship Id="rId96" Type="http://schemas.openxmlformats.org/officeDocument/2006/relationships/slide" Target="slides/slide93.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7.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6.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5.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4.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notesMaster" Target="notesMasters/notesMaster1.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9" Type="http://schemas.openxmlformats.org/officeDocument/2006/relationships/tags" Target="tags/tag16.xml"/><Relationship Id="rId138" Type="http://schemas.openxmlformats.org/officeDocument/2006/relationships/tableStyles" Target="tableStyles.xml"/><Relationship Id="rId137" Type="http://schemas.openxmlformats.org/officeDocument/2006/relationships/viewProps" Target="viewProps.xml"/><Relationship Id="rId136" Type="http://schemas.openxmlformats.org/officeDocument/2006/relationships/presProps" Target="presProps.xml"/><Relationship Id="rId135" Type="http://schemas.openxmlformats.org/officeDocument/2006/relationships/handoutMaster" Target="handoutMasters/handoutMaster1.xml"/><Relationship Id="rId134" Type="http://schemas.openxmlformats.org/officeDocument/2006/relationships/slide" Target="slides/slide131.xml"/><Relationship Id="rId133" Type="http://schemas.openxmlformats.org/officeDocument/2006/relationships/slide" Target="slides/slide130.xml"/><Relationship Id="rId132" Type="http://schemas.openxmlformats.org/officeDocument/2006/relationships/slide" Target="slides/slide129.xml"/><Relationship Id="rId131" Type="http://schemas.openxmlformats.org/officeDocument/2006/relationships/slide" Target="slides/slide128.xml"/><Relationship Id="rId130" Type="http://schemas.openxmlformats.org/officeDocument/2006/relationships/slide" Target="slides/slide127.xml"/><Relationship Id="rId13" Type="http://schemas.openxmlformats.org/officeDocument/2006/relationships/slide" Target="slides/slide11.xml"/><Relationship Id="rId129" Type="http://schemas.openxmlformats.org/officeDocument/2006/relationships/slide" Target="slides/slide126.xml"/><Relationship Id="rId128" Type="http://schemas.openxmlformats.org/officeDocument/2006/relationships/slide" Target="slides/slide125.xml"/><Relationship Id="rId127" Type="http://schemas.openxmlformats.org/officeDocument/2006/relationships/slide" Target="slides/slide124.xml"/><Relationship Id="rId126" Type="http://schemas.openxmlformats.org/officeDocument/2006/relationships/slide" Target="slides/slide123.xml"/><Relationship Id="rId125" Type="http://schemas.openxmlformats.org/officeDocument/2006/relationships/slide" Target="slides/slide122.xml"/><Relationship Id="rId124" Type="http://schemas.openxmlformats.org/officeDocument/2006/relationships/slide" Target="slides/slide121.xml"/><Relationship Id="rId123" Type="http://schemas.openxmlformats.org/officeDocument/2006/relationships/slide" Target="slides/slide120.xml"/><Relationship Id="rId122" Type="http://schemas.openxmlformats.org/officeDocument/2006/relationships/slide" Target="slides/slide119.xml"/><Relationship Id="rId121" Type="http://schemas.openxmlformats.org/officeDocument/2006/relationships/slide" Target="slides/slide118.xml"/><Relationship Id="rId120" Type="http://schemas.openxmlformats.org/officeDocument/2006/relationships/slide" Target="slides/slide117.xml"/><Relationship Id="rId12" Type="http://schemas.openxmlformats.org/officeDocument/2006/relationships/slide" Target="slides/slide10.xml"/><Relationship Id="rId119" Type="http://schemas.openxmlformats.org/officeDocument/2006/relationships/slide" Target="slides/slide116.xml"/><Relationship Id="rId118" Type="http://schemas.openxmlformats.org/officeDocument/2006/relationships/slide" Target="slides/slide115.xml"/><Relationship Id="rId117" Type="http://schemas.openxmlformats.org/officeDocument/2006/relationships/slide" Target="slides/slide114.xml"/><Relationship Id="rId116" Type="http://schemas.openxmlformats.org/officeDocument/2006/relationships/slide" Target="slides/slide113.xml"/><Relationship Id="rId115" Type="http://schemas.openxmlformats.org/officeDocument/2006/relationships/slide" Target="slides/slide112.xml"/><Relationship Id="rId114" Type="http://schemas.openxmlformats.org/officeDocument/2006/relationships/slide" Target="slides/slide111.xml"/><Relationship Id="rId113" Type="http://schemas.openxmlformats.org/officeDocument/2006/relationships/slide" Target="slides/slide110.xml"/><Relationship Id="rId112" Type="http://schemas.openxmlformats.org/officeDocument/2006/relationships/slide" Target="slides/slide109.xml"/><Relationship Id="rId111" Type="http://schemas.openxmlformats.org/officeDocument/2006/relationships/slide" Target="slides/slide108.xml"/><Relationship Id="rId110" Type="http://schemas.openxmlformats.org/officeDocument/2006/relationships/slide" Target="slides/slide107.xml"/><Relationship Id="rId11" Type="http://schemas.openxmlformats.org/officeDocument/2006/relationships/slide" Target="slides/slide9.xml"/><Relationship Id="rId109" Type="http://schemas.openxmlformats.org/officeDocument/2006/relationships/slide" Target="slides/slide106.xml"/><Relationship Id="rId108" Type="http://schemas.openxmlformats.org/officeDocument/2006/relationships/slide" Target="slides/slide105.xml"/><Relationship Id="rId107" Type="http://schemas.openxmlformats.org/officeDocument/2006/relationships/slide" Target="slides/slide104.xml"/><Relationship Id="rId106" Type="http://schemas.openxmlformats.org/officeDocument/2006/relationships/slide" Target="slides/slide103.xml"/><Relationship Id="rId105" Type="http://schemas.openxmlformats.org/officeDocument/2006/relationships/slide" Target="slides/slide102.xml"/><Relationship Id="rId104" Type="http://schemas.openxmlformats.org/officeDocument/2006/relationships/slide" Target="slides/slide101.xml"/><Relationship Id="rId103" Type="http://schemas.openxmlformats.org/officeDocument/2006/relationships/slide" Target="slides/slide100.xml"/><Relationship Id="rId102" Type="http://schemas.openxmlformats.org/officeDocument/2006/relationships/slide" Target="slides/slide99.xml"/><Relationship Id="rId101" Type="http://schemas.openxmlformats.org/officeDocument/2006/relationships/slide" Target="slides/slide98.xml"/><Relationship Id="rId100" Type="http://schemas.openxmlformats.org/officeDocument/2006/relationships/slide" Target="slides/slide97.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5.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3074" name="页眉占位符 3073"/>
          <p:cNvSpPr>
            <a:spLocks noGrp="1"/>
          </p:cNvSpPr>
          <p:nvPr>
            <p:ph type="hdr" sz="quarter"/>
          </p:nvPr>
        </p:nvSpPr>
        <p:spPr>
          <a:xfrm>
            <a:off x="0" y="0"/>
            <a:ext cx="3076575" cy="511175"/>
          </a:xfrm>
          <a:prstGeom prst="rect">
            <a:avLst/>
          </a:prstGeom>
          <a:noFill/>
          <a:ln w="9525">
            <a:noFill/>
          </a:ln>
        </p:spPr>
        <p:txBody>
          <a:bodyPr lIns="96229" tIns="48114" rIns="96229" bIns="48114"/>
          <a:p>
            <a:pPr lvl="0" defTabSz="963930" eaLnBrk="1" fontAlgn="base" hangingPunct="1"/>
            <a:endParaRPr lang="zh-CN" altLang="en-US" sz="1300" strike="noStrike" noProof="1" dirty="0"/>
          </a:p>
        </p:txBody>
      </p:sp>
      <p:sp>
        <p:nvSpPr>
          <p:cNvPr id="3075" name="日期占位符 3074"/>
          <p:cNvSpPr>
            <a:spLocks noGrp="1"/>
          </p:cNvSpPr>
          <p:nvPr>
            <p:ph type="dt" sz="quarter" idx="1"/>
          </p:nvPr>
        </p:nvSpPr>
        <p:spPr>
          <a:xfrm>
            <a:off x="4022725" y="0"/>
            <a:ext cx="3076575" cy="511175"/>
          </a:xfrm>
          <a:prstGeom prst="rect">
            <a:avLst/>
          </a:prstGeom>
          <a:noFill/>
          <a:ln w="9525">
            <a:noFill/>
          </a:ln>
        </p:spPr>
        <p:txBody>
          <a:bodyPr lIns="96229" tIns="48114" rIns="96229" bIns="48114"/>
          <a:p>
            <a:pPr lvl="0" algn="r" defTabSz="963930" eaLnBrk="1" fontAlgn="base" hangingPunct="1"/>
            <a:endParaRPr lang="zh-CN" altLang="en-US" sz="1300" strike="noStrike" noProof="1" dirty="0"/>
          </a:p>
        </p:txBody>
      </p:sp>
      <p:sp>
        <p:nvSpPr>
          <p:cNvPr id="3076" name="页脚占位符 3075"/>
          <p:cNvSpPr>
            <a:spLocks noGrp="1"/>
          </p:cNvSpPr>
          <p:nvPr>
            <p:ph type="ftr" sz="quarter" idx="2"/>
          </p:nvPr>
        </p:nvSpPr>
        <p:spPr>
          <a:xfrm>
            <a:off x="0" y="9723438"/>
            <a:ext cx="3076575" cy="511175"/>
          </a:xfrm>
          <a:prstGeom prst="rect">
            <a:avLst/>
          </a:prstGeom>
          <a:noFill/>
          <a:ln w="9525">
            <a:noFill/>
          </a:ln>
        </p:spPr>
        <p:txBody>
          <a:bodyPr lIns="96229" tIns="48114" rIns="96229" bIns="48114" anchor="b"/>
          <a:p>
            <a:pPr lvl="0" defTabSz="963930" eaLnBrk="1" fontAlgn="base" hangingPunct="1"/>
            <a:endParaRPr lang="zh-CN" altLang="en-US" sz="1300" strike="noStrike" noProof="1" dirty="0"/>
          </a:p>
        </p:txBody>
      </p:sp>
      <p:sp>
        <p:nvSpPr>
          <p:cNvPr id="3077" name="灯片编号占位符 3076"/>
          <p:cNvSpPr>
            <a:spLocks noGrp="1"/>
          </p:cNvSpPr>
          <p:nvPr>
            <p:ph type="sldNum" sz="quarter" idx="3"/>
          </p:nvPr>
        </p:nvSpPr>
        <p:spPr>
          <a:xfrm>
            <a:off x="4022725" y="9723438"/>
            <a:ext cx="3076575" cy="511175"/>
          </a:xfrm>
          <a:prstGeom prst="rect">
            <a:avLst/>
          </a:prstGeom>
          <a:noFill/>
          <a:ln w="9525">
            <a:noFill/>
          </a:ln>
        </p:spPr>
        <p:txBody>
          <a:bodyPr lIns="96229" tIns="48114" rIns="96229" bIns="48114" anchor="b"/>
          <a:p>
            <a:pPr lvl="0" algn="r" defTabSz="963930" eaLnBrk="1" fontAlgn="base" hangingPunct="1"/>
            <a:fld id="{9A0DB2DC-4C9A-4742-B13C-FB6460FD3503}" type="slidenum">
              <a:rPr lang="zh-CN" altLang="en-US" sz="1300" strike="noStrike" noProof="1" dirty="0">
                <a:latin typeface="Cambria" panose="02040503050406030204" pitchFamily="18" charset="0"/>
                <a:ea typeface="华文中宋" panose="02010600040101010101" pitchFamily="2" charset="-122"/>
                <a:cs typeface="Cambria" panose="02040503050406030204" pitchFamily="18" charset="0"/>
              </a:rPr>
            </a:fld>
            <a:endParaRPr lang="zh-CN" altLang="en-US" sz="1300" strike="noStrike" noProof="1"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050" name="页眉占位符 2049"/>
          <p:cNvSpPr>
            <a:spLocks noGrp="1"/>
          </p:cNvSpPr>
          <p:nvPr>
            <p:ph type="hdr" sz="quarter"/>
          </p:nvPr>
        </p:nvSpPr>
        <p:spPr>
          <a:xfrm>
            <a:off x="0" y="0"/>
            <a:ext cx="3076575" cy="511175"/>
          </a:xfrm>
          <a:prstGeom prst="rect">
            <a:avLst/>
          </a:prstGeom>
          <a:noFill/>
          <a:ln w="9525">
            <a:noFill/>
          </a:ln>
        </p:spPr>
        <p:txBody>
          <a:bodyPr lIns="96229" tIns="48114" rIns="96229" bIns="48114"/>
          <a:p>
            <a:pPr lvl="0" defTabSz="963930" eaLnBrk="1" fontAlgn="base" hangingPunct="1"/>
            <a:endParaRPr lang="zh-CN" altLang="en-US" sz="1300" strike="noStrike" noProof="1" dirty="0"/>
          </a:p>
        </p:txBody>
      </p:sp>
      <p:sp>
        <p:nvSpPr>
          <p:cNvPr id="2051" name="日期占位符 2050"/>
          <p:cNvSpPr>
            <a:spLocks noGrp="1"/>
          </p:cNvSpPr>
          <p:nvPr>
            <p:ph type="dt" idx="1"/>
          </p:nvPr>
        </p:nvSpPr>
        <p:spPr>
          <a:xfrm>
            <a:off x="4022725" y="0"/>
            <a:ext cx="3076575" cy="511175"/>
          </a:xfrm>
          <a:prstGeom prst="rect">
            <a:avLst/>
          </a:prstGeom>
          <a:noFill/>
          <a:ln w="9525">
            <a:noFill/>
          </a:ln>
        </p:spPr>
        <p:txBody>
          <a:bodyPr lIns="96229" tIns="48114" rIns="96229" bIns="48114"/>
          <a:p>
            <a:pPr lvl="0" algn="r" defTabSz="963930" eaLnBrk="1" fontAlgn="base" hangingPunct="1"/>
            <a:endParaRPr lang="zh-CN" altLang="en-US" sz="1300" strike="noStrike" noProof="1" dirty="0"/>
          </a:p>
        </p:txBody>
      </p:sp>
      <p:sp>
        <p:nvSpPr>
          <p:cNvPr id="14340" name="幻灯片图像占位符 2051"/>
          <p:cNvSpPr/>
          <p:nvPr>
            <p:ph type="sldImg"/>
          </p:nvPr>
        </p:nvSpPr>
        <p:spPr>
          <a:xfrm>
            <a:off x="990600" y="766763"/>
            <a:ext cx="5118100" cy="3838575"/>
          </a:xfrm>
          <a:prstGeom prst="rect">
            <a:avLst/>
          </a:prstGeom>
          <a:noFill/>
          <a:ln w="9525" cap="flat" cmpd="sng">
            <a:solidFill>
              <a:srgbClr val="000000"/>
            </a:solidFill>
            <a:prstDash val="solid"/>
            <a:miter/>
            <a:headEnd type="none" w="med" len="med"/>
            <a:tailEnd type="none" w="med" len="med"/>
          </a:ln>
        </p:spPr>
      </p:sp>
      <p:sp>
        <p:nvSpPr>
          <p:cNvPr id="14341" name="文本占位符 2052"/>
          <p:cNvSpPr>
            <a:spLocks noGrp="1"/>
          </p:cNvSpPr>
          <p:nvPr>
            <p:ph type="body" sz="quarter"/>
          </p:nvPr>
        </p:nvSpPr>
        <p:spPr>
          <a:xfrm>
            <a:off x="946150" y="4860925"/>
            <a:ext cx="5207000" cy="4606925"/>
          </a:xfrm>
          <a:prstGeom prst="rect">
            <a:avLst/>
          </a:prstGeom>
          <a:noFill/>
          <a:ln w="9525">
            <a:noFill/>
          </a:ln>
        </p:spPr>
        <p:txBody>
          <a:bodyPr lIns="96229" tIns="48114" rIns="96229" bIns="48114"/>
          <a:p>
            <a:pPr lvl="0"/>
            <a:r>
              <a:rPr lang="zh-CN" altLang="en-US" dirty="0"/>
              <a:t>单击以编辑母版文本样式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2054" name="页脚占位符 2053"/>
          <p:cNvSpPr>
            <a:spLocks noGrp="1"/>
          </p:cNvSpPr>
          <p:nvPr>
            <p:ph type="ftr" sz="quarter" idx="4"/>
          </p:nvPr>
        </p:nvSpPr>
        <p:spPr>
          <a:xfrm>
            <a:off x="0" y="9723438"/>
            <a:ext cx="3076575" cy="511175"/>
          </a:xfrm>
          <a:prstGeom prst="rect">
            <a:avLst/>
          </a:prstGeom>
          <a:noFill/>
          <a:ln w="9525">
            <a:noFill/>
          </a:ln>
        </p:spPr>
        <p:txBody>
          <a:bodyPr lIns="96229" tIns="48114" rIns="96229" bIns="48114" anchor="b"/>
          <a:p>
            <a:pPr lvl="0" defTabSz="963930" eaLnBrk="1" fontAlgn="base" hangingPunct="1"/>
            <a:endParaRPr lang="zh-CN" altLang="en-US" sz="1300" strike="noStrike" noProof="1" dirty="0"/>
          </a:p>
        </p:txBody>
      </p:sp>
      <p:sp>
        <p:nvSpPr>
          <p:cNvPr id="2055" name="灯片编号占位符 2054"/>
          <p:cNvSpPr>
            <a:spLocks noGrp="1"/>
          </p:cNvSpPr>
          <p:nvPr>
            <p:ph type="sldNum" sz="quarter" idx="5"/>
          </p:nvPr>
        </p:nvSpPr>
        <p:spPr>
          <a:xfrm>
            <a:off x="4022725" y="9723438"/>
            <a:ext cx="3076575" cy="511175"/>
          </a:xfrm>
          <a:prstGeom prst="rect">
            <a:avLst/>
          </a:prstGeom>
          <a:noFill/>
          <a:ln w="9525">
            <a:noFill/>
          </a:ln>
        </p:spPr>
        <p:txBody>
          <a:bodyPr lIns="96229" tIns="48114" rIns="96229" bIns="48114" anchor="b"/>
          <a:p>
            <a:pPr lvl="0" algn="r" defTabSz="963930" eaLnBrk="1" fontAlgn="base" hangingPunct="1"/>
            <a:fld id="{9A0DB2DC-4C9A-4742-B13C-FB6460FD3503}" type="slidenum">
              <a:rPr lang="zh-CN" altLang="en-US" sz="1300" strike="noStrike" noProof="1" dirty="0">
                <a:latin typeface="Cambria" panose="02040503050406030204" pitchFamily="18" charset="0"/>
                <a:ea typeface="华文中宋" panose="02010600040101010101" pitchFamily="2" charset="-122"/>
                <a:cs typeface="Cambria" panose="02040503050406030204" pitchFamily="18" charset="0"/>
              </a:rPr>
            </a:fld>
            <a:endParaRPr lang="zh-CN" altLang="en-US" sz="1300" strike="noStrike" noProof="1" dirty="0"/>
          </a:p>
        </p:txBody>
      </p:sp>
    </p:spTree>
  </p:cSld>
  <p:clrMap bg1="lt1" tx1="dk1" bg2="lt2" tx2="dk2" accent1="accent1" accent2="accent2" accent3="accent3" accent4="accent4" accent5="accent5" accent6="accent6" hlink="hlink" folHlink="folHlink"/>
  <p:hf sldNum="0" hdr="0" ftr="0" dt="0"/>
  <p:notesStyle>
    <a:lvl1pPr marL="0" lvl="0"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Cambria" panose="02040503050406030204" pitchFamily="18" charset="0"/>
        <a:ea typeface="华文中宋" panose="02010600040101010101" pitchFamily="2" charset="-122"/>
      </a:defRPr>
    </a:lvl1pPr>
    <a:lvl2pPr marL="457200" lvl="1"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Cambria" panose="02040503050406030204" pitchFamily="18" charset="0"/>
        <a:ea typeface="华文中宋" panose="02010600040101010101" pitchFamily="2" charset="-122"/>
      </a:defRPr>
    </a:lvl2pPr>
    <a:lvl3pPr marL="914400" lvl="2"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Cambria" panose="02040503050406030204" pitchFamily="18" charset="0"/>
        <a:ea typeface="华文中宋" panose="02010600040101010101" pitchFamily="2" charset="-122"/>
      </a:defRPr>
    </a:lvl3pPr>
    <a:lvl4pPr marL="1371600" lvl="3"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Cambria" panose="02040503050406030204" pitchFamily="18" charset="0"/>
        <a:ea typeface="华文中宋" panose="02010600040101010101" pitchFamily="2" charset="-122"/>
      </a:defRPr>
    </a:lvl4pPr>
    <a:lvl5pPr marL="1828800" lvl="4"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Cambria" panose="02040503050406030204" pitchFamily="18" charset="0"/>
        <a:ea typeface="华文中宋" panose="02010600040101010101" pitchFamily="2" charset="-122"/>
      </a:defRPr>
    </a:lvl5pPr>
    <a:lvl6pPr marL="2286000" lvl="5"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Cambria" panose="02040503050406030204" pitchFamily="18" charset="0"/>
        <a:ea typeface="华文中宋" panose="02010600040101010101" pitchFamily="2" charset="-122"/>
      </a:defRPr>
    </a:lvl6pPr>
    <a:lvl7pPr marL="2743200" lvl="6"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Cambria" panose="02040503050406030204" pitchFamily="18" charset="0"/>
        <a:ea typeface="华文中宋" panose="02010600040101010101" pitchFamily="2" charset="-122"/>
      </a:defRPr>
    </a:lvl7pPr>
    <a:lvl8pPr marL="3200400" lvl="7"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Cambria" panose="02040503050406030204" pitchFamily="18" charset="0"/>
        <a:ea typeface="华文中宋" panose="02010600040101010101" pitchFamily="2" charset="-122"/>
      </a:defRPr>
    </a:lvl8pPr>
    <a:lvl9pPr marL="3657600" lvl="8"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Cambria" panose="02040503050406030204" pitchFamily="18" charset="0"/>
        <a:ea typeface="华文中宋" panose="02010600040101010101" pitchFamily="2" charset="-122"/>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p:nvPr>
        </p:nvSpPr>
        <p:spPr/>
        <p:txBody>
          <a:bodyPr/>
          <a:p>
            <a:pPr marL="0" indent="0" algn="just" eaLnBrk="0">
              <a:spcBef>
                <a:spcPct val="40000"/>
              </a:spcBef>
              <a:buClrTx/>
              <a:buSzTx/>
              <a:buFontTx/>
              <a:buNone/>
            </a:pPr>
            <a:r>
              <a:rPr lang="en-US" altLang="zh-CN">
                <a:sym typeface="+mn-ea"/>
              </a:rPr>
              <a:t>ch-'0'</a:t>
            </a:r>
            <a:r>
              <a:rPr lang="zh-CN" altLang="en-US" dirty="0">
                <a:sym typeface="+mn-ea"/>
              </a:rPr>
              <a:t>正是对应计数器的下标</a:t>
            </a:r>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PhAnim="0">
  <p:cSld name="标题幻灯片">
    <p:bg>
      <p:bgPr>
        <a:solidFill>
          <a:schemeClr val="bg1"/>
        </a:solidFill>
        <a:effectLst/>
      </p:bgPr>
    </p:bg>
    <p:spTree>
      <p:nvGrpSpPr>
        <p:cNvPr id="1" name=""/>
        <p:cNvGrpSpPr/>
        <p:nvPr/>
      </p:nvGrpSpPr>
      <p:grpSpPr/>
      <p:sp>
        <p:nvSpPr>
          <p:cNvPr id="221186" name="标题 221185"/>
          <p:cNvSpPr>
            <a:spLocks noGrp="1"/>
          </p:cNvSpPr>
          <p:nvPr>
            <p:ph type="ctrTitle"/>
          </p:nvPr>
        </p:nvSpPr>
        <p:spPr>
          <a:xfrm>
            <a:off x="685800" y="2130425"/>
            <a:ext cx="7772400" cy="1470025"/>
          </a:xfrm>
          <a:prstGeom prst="rect">
            <a:avLst/>
          </a:prstGeom>
          <a:solidFill>
            <a:schemeClr val="bg2"/>
          </a:solidFill>
          <a:ln w="9525">
            <a:noFill/>
          </a:ln>
        </p:spPr>
        <p:txBody>
          <a:bodyPr anchor="ctr"/>
          <a:lstStyle>
            <a:lvl1pPr lvl="0">
              <a:buClrTx/>
              <a:buSzTx/>
              <a:buFontTx/>
              <a:defRPr/>
            </a:lvl1pPr>
          </a:lstStyle>
          <a:p>
            <a:pPr lvl="0" fontAlgn="base"/>
            <a:r>
              <a:rPr lang="zh-CN" altLang="en-US" strike="noStrike" noProof="1" dirty="0"/>
              <a:t>单击此处编辑母版标题样式</a:t>
            </a:r>
            <a:endParaRPr lang="zh-CN" altLang="en-US" strike="noStrike" noProof="1" dirty="0"/>
          </a:p>
        </p:txBody>
      </p:sp>
      <p:sp>
        <p:nvSpPr>
          <p:cNvPr id="221187" name="副标题 221186"/>
          <p:cNvSpPr>
            <a:spLocks noGrp="1"/>
          </p:cNvSpPr>
          <p:nvPr>
            <p:ph type="subTitle" idx="1"/>
          </p:nvPr>
        </p:nvSpPr>
        <p:spPr>
          <a:xfrm>
            <a:off x="1371600" y="4495800"/>
            <a:ext cx="6400800" cy="1143000"/>
          </a:xfrm>
          <a:prstGeom prst="rect">
            <a:avLst/>
          </a:prstGeom>
          <a:noFill/>
          <a:ln w="9525">
            <a:noFill/>
          </a:ln>
        </p:spPr>
        <p:txBody>
          <a:bodyPr anchor="t"/>
          <a:lstStyle>
            <a:lvl1pPr marL="0" lvl="0" indent="0" algn="ctr">
              <a:buClr>
                <a:schemeClr val="hlink"/>
              </a:buClr>
              <a:buSzPct val="85000"/>
              <a:buFont typeface="Wingdings" panose="05000000000000000000" pitchFamily="2" charset="2"/>
              <a:buNone/>
              <a:defRPr/>
            </a:lvl1pPr>
            <a:lvl2pPr marL="457200" lvl="1" indent="0" algn="ctr">
              <a:buClr>
                <a:schemeClr val="accent2"/>
              </a:buClr>
              <a:buSzPct val="85000"/>
              <a:buFont typeface="Wingdings" panose="05000000000000000000" pitchFamily="2" charset="2"/>
              <a:buNone/>
              <a:defRPr/>
            </a:lvl2pPr>
            <a:lvl3pPr marL="914400" lvl="2" indent="0" algn="ctr">
              <a:buClrTx/>
              <a:buSzTx/>
              <a:buFontTx/>
              <a:buNone/>
              <a:defRPr/>
            </a:lvl3pPr>
            <a:lvl4pPr marL="1371600" lvl="3" indent="0" algn="ctr">
              <a:buClrTx/>
              <a:buSzTx/>
              <a:buFontTx/>
              <a:buNone/>
              <a:defRPr/>
            </a:lvl4pPr>
            <a:lvl5pPr marL="1828800" lvl="4" indent="0" algn="ctr">
              <a:buClrTx/>
              <a:buSzTx/>
              <a:buFontTx/>
              <a:buNone/>
              <a:defRPr/>
            </a:lvl5pPr>
          </a:lstStyle>
          <a:p>
            <a:pPr lvl="0" fontAlgn="base"/>
            <a:r>
              <a:rPr lang="zh-CN" altLang="en-US" strike="noStrike" noProof="1" dirty="0"/>
              <a:t>单击此处编辑母版副标题样式</a:t>
            </a:r>
            <a:endParaRPr lang="zh-CN" altLang="en-US" strike="noStrike" noProof="1" dirty="0"/>
          </a:p>
        </p:txBody>
      </p:sp>
      <p:sp>
        <p:nvSpPr>
          <p:cNvPr id="221188" name="日期占位符 221187"/>
          <p:cNvSpPr>
            <a:spLocks noGrp="1"/>
          </p:cNvSpPr>
          <p:nvPr>
            <p:ph type="dt" sz="half" idx="2"/>
          </p:nvPr>
        </p:nvSpPr>
        <p:spPr>
          <a:xfrm>
            <a:off x="457200" y="6245225"/>
            <a:ext cx="2133600" cy="476250"/>
          </a:xfrm>
          <a:prstGeom prst="rect">
            <a:avLst/>
          </a:prstGeom>
          <a:noFill/>
          <a:ln w="9525">
            <a:noFill/>
          </a:ln>
        </p:spPr>
        <p:txBody>
          <a:bodyPr anchor="t"/>
          <a:lstStyle>
            <a:lvl1pPr>
              <a:defRPr sz="1400">
                <a:latin typeface="Times New Roman" panose="02020603050405020304" pitchFamily="18" charset="0"/>
                <a:ea typeface="华文中宋" panose="02010600040101010101" pitchFamily="2" charset="-122"/>
                <a:cs typeface="Times New Roman" panose="02020603050405020304" pitchFamily="18" charset="0"/>
                <a:sym typeface="Times New Roman" panose="02020603050405020304" pitchFamily="18" charset="0"/>
              </a:defRPr>
            </a:lvl1pPr>
          </a:lstStyle>
          <a:p>
            <a:pPr eaLnBrk="1" fontAlgn="base" hangingPunct="1"/>
            <a:fld id="{BB962C8B-B14F-4D97-AF65-F5344CB8AC3E}" type="datetime1">
              <a:rPr lang="zh-CN" altLang="en-US" strike="noStrike" noProof="1" dirty="0">
                <a:latin typeface="Cambria" panose="02040503050406030204" pitchFamily="18" charset="0"/>
                <a:ea typeface="华文中宋" panose="02010600040101010101" pitchFamily="2" charset="-122"/>
                <a:cs typeface="Cambria" panose="02040503050406030204" pitchFamily="18" charset="0"/>
              </a:rPr>
            </a:fld>
            <a:endParaRPr lang="zh-CN" altLang="en-US" strike="noStrike" noProof="1" dirty="0">
              <a:latin typeface="Cambria" panose="02040503050406030204" pitchFamily="18" charset="0"/>
            </a:endParaRPr>
          </a:p>
        </p:txBody>
      </p:sp>
      <p:sp>
        <p:nvSpPr>
          <p:cNvPr id="221189" name="页脚占位符 221188"/>
          <p:cNvSpPr>
            <a:spLocks noGrp="1"/>
          </p:cNvSpPr>
          <p:nvPr>
            <p:ph type="ftr" sz="quarter" idx="3"/>
          </p:nvPr>
        </p:nvSpPr>
        <p:spPr>
          <a:xfrm>
            <a:off x="3124200" y="6245225"/>
            <a:ext cx="2895600" cy="476250"/>
          </a:xfrm>
          <a:prstGeom prst="rect">
            <a:avLst/>
          </a:prstGeom>
          <a:noFill/>
          <a:ln w="9525">
            <a:noFill/>
          </a:ln>
        </p:spPr>
        <p:txBody>
          <a:bodyPr anchor="t"/>
          <a:lstStyle>
            <a:lvl1pPr algn="ctr">
              <a:defRPr sz="1400">
                <a:latin typeface="Cambria" panose="02040503050406030204" pitchFamily="18" charset="0"/>
              </a:defRPr>
            </a:lvl1pPr>
          </a:lstStyle>
          <a:p>
            <a:pPr eaLnBrk="1" fontAlgn="base" hangingPunct="1"/>
            <a:endParaRPr lang="zh-CN" altLang="en-US" strike="noStrike" noProof="1" dirty="0"/>
          </a:p>
        </p:txBody>
      </p:sp>
      <p:sp>
        <p:nvSpPr>
          <p:cNvPr id="221190" name="灯片编号占位符 221189"/>
          <p:cNvSpPr>
            <a:spLocks noGrp="1"/>
          </p:cNvSpPr>
          <p:nvPr>
            <p:ph type="sldNum" sz="quarter" idx="4"/>
          </p:nvPr>
        </p:nvSpPr>
        <p:spPr>
          <a:xfrm>
            <a:off x="6553200" y="6245225"/>
            <a:ext cx="2133600" cy="476250"/>
          </a:xfrm>
          <a:prstGeom prst="rect">
            <a:avLst/>
          </a:prstGeom>
          <a:noFill/>
          <a:ln w="9525">
            <a:noFill/>
          </a:ln>
        </p:spPr>
        <p:txBody>
          <a:bodyPr anchor="t"/>
          <a:lstStyle>
            <a:lvl1pPr algn="r">
              <a:defRPr sz="1400">
                <a:latin typeface="Cambria" panose="02040503050406030204" pitchFamily="18" charset="0"/>
              </a:defRPr>
            </a:lvl1pPr>
          </a:lstStyle>
          <a:p>
            <a:pPr eaLnBrk="1" fontAlgn="base" hangingPunct="1"/>
            <a:fld id="{9A0DB2DC-4C9A-4742-B13C-FB6460FD3503}" type="slidenum">
              <a:rPr lang="zh-CN" altLang="en-US" strike="noStrike" noProof="1" dirty="0">
                <a:ea typeface="华文中宋" panose="02010600040101010101" pitchFamily="2" charset="-122"/>
                <a:cs typeface="Cambria" panose="02040503050406030204" pitchFamily="18" charset="0"/>
              </a:rPr>
            </a:fld>
            <a:endParaRPr lang="zh-CN" altLang="en-US" strike="noStrike" noProof="1" dirty="0">
              <a:latin typeface="Cambria" panose="02040503050406030204" pitchFamily="18" charset="0"/>
            </a:endParaRPr>
          </a:p>
        </p:txBody>
      </p:sp>
    </p:spTree>
  </p:cSld>
  <p:clrMapOvr>
    <a:masterClrMapping/>
  </p:clrMapOvr>
  <p:transition spd="med">
    <p:random/>
  </p:transition>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lvl1pPr marL="362585" indent="-347980" eaLnBrk="1" fontAlgn="base" latinLnBrk="0" hangingPunct="1">
              <a:lnSpc>
                <a:spcPct val="100000"/>
              </a:lnSpc>
              <a:spcBef>
                <a:spcPts val="600"/>
              </a:spcBef>
              <a:spcAft>
                <a:spcPts val="0"/>
              </a:spcAft>
              <a:defRPr b="0"/>
            </a:lvl1pPr>
            <a:lvl2pPr marL="924560" indent="-357505" eaLnBrk="1" fontAlgn="base" latinLnBrk="0" hangingPunct="1">
              <a:lnSpc>
                <a:spcPct val="100000"/>
              </a:lnSpc>
              <a:spcBef>
                <a:spcPts val="600"/>
              </a:spcBef>
              <a:spcAft>
                <a:spcPts val="0"/>
              </a:spcAft>
              <a:defRPr b="0"/>
            </a:lvl2pPr>
            <a:lvl3pPr marL="1086485" indent="-255270" eaLnBrk="1" fontAlgn="base" latinLnBrk="0" hangingPunct="1">
              <a:lnSpc>
                <a:spcPct val="100000"/>
              </a:lnSpc>
              <a:spcBef>
                <a:spcPts val="600"/>
              </a:spcBef>
              <a:spcAft>
                <a:spcPts val="0"/>
              </a:spcAft>
              <a:defRPr b="0"/>
            </a:lvl3pPr>
            <a:lvl4pPr marL="1273810" indent="0" eaLnBrk="1" fontAlgn="base" latinLnBrk="0" hangingPunct="1">
              <a:lnSpc>
                <a:spcPct val="100000"/>
              </a:lnSpc>
              <a:spcBef>
                <a:spcPts val="600"/>
              </a:spcBef>
              <a:spcAft>
                <a:spcPts val="0"/>
              </a:spcAft>
              <a:defRPr b="0"/>
            </a:lvl4pPr>
            <a:lvl5pPr marL="1802130" indent="0" eaLnBrk="1" fontAlgn="base" latinLnBrk="0" hangingPunct="1">
              <a:lnSpc>
                <a:spcPct val="100000"/>
              </a:lnSpc>
              <a:spcBef>
                <a:spcPts val="600"/>
              </a:spcBef>
              <a:spcAft>
                <a:spcPts val="0"/>
              </a:spcAft>
              <a:defRPr b="0"/>
            </a:lvl5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a:xfrm>
            <a:off x="457200" y="6381750"/>
            <a:ext cx="2133600" cy="339725"/>
          </a:xfrm>
          <a:prstGeom prst="rect">
            <a:avLst/>
          </a:prstGeom>
          <a:noFill/>
          <a:ln w="9525">
            <a:noFill/>
          </a:ln>
        </p:spPr>
        <p:txBody>
          <a:bodyPr/>
          <a:lstStyle>
            <a:lvl1pPr>
              <a:defRPr>
                <a:cs typeface="Cambria" panose="02040503050406030204" pitchFamily="18" charset="0"/>
              </a:defRPr>
            </a:lvl1pPr>
          </a:lstStyle>
          <a:p>
            <a:pPr lvl="0" eaLnBrk="1" fontAlgn="base" hangingPunct="1"/>
            <a:endParaRPr lang="zh-CN" altLang="en-US" strike="noStrike" noProof="1" dirty="0">
              <a:latin typeface="Cambria" panose="02040503050406030204" pitchFamily="18" charset="0"/>
            </a:endParaRPr>
          </a:p>
        </p:txBody>
      </p:sp>
      <p:sp>
        <p:nvSpPr>
          <p:cNvPr id="5" name="页脚占位符 4"/>
          <p:cNvSpPr>
            <a:spLocks noGrp="1"/>
          </p:cNvSpPr>
          <p:nvPr>
            <p:ph type="ftr" sz="quarter" idx="11"/>
          </p:nvPr>
        </p:nvSpPr>
        <p:spPr>
          <a:xfrm>
            <a:off x="3124200" y="6381750"/>
            <a:ext cx="2895600" cy="339725"/>
          </a:xfrm>
          <a:prstGeom prst="rect">
            <a:avLst/>
          </a:prstGeom>
          <a:noFill/>
          <a:ln w="9525">
            <a:noFill/>
          </a:ln>
        </p:spPr>
        <p:txBody>
          <a:bodyPr/>
          <a:lstStyle>
            <a:lvl1pPr>
              <a:defRPr/>
            </a:lvl1pPr>
          </a:lstStyle>
          <a:p>
            <a:pPr lvl="0" eaLnBrk="1" fontAlgn="base" hangingPunct="1"/>
            <a:endParaRPr lang="zh-CN" altLang="en-US" strike="noStrike" noProof="1" dirty="0"/>
          </a:p>
        </p:txBody>
      </p:sp>
      <p:sp>
        <p:nvSpPr>
          <p:cNvPr id="6" name="灯片编号占位符 5"/>
          <p:cNvSpPr>
            <a:spLocks noGrp="1"/>
          </p:cNvSpPr>
          <p:nvPr>
            <p:ph type="sldNum" sz="quarter" idx="12"/>
          </p:nvPr>
        </p:nvSpPr>
        <p:spPr>
          <a:xfrm>
            <a:off x="6553200" y="6381750"/>
            <a:ext cx="2133600" cy="339725"/>
          </a:xfrm>
          <a:prstGeom prst="rect">
            <a:avLst/>
          </a:prstGeom>
          <a:noFill/>
          <a:ln w="9525">
            <a:noFill/>
          </a:ln>
        </p:spPr>
        <p:txBody>
          <a:bodyPr/>
          <a:lstStyle/>
          <a:p>
            <a:pPr lvl="0" eaLnBrk="1" fontAlgn="base" hangingPunct="1"/>
            <a:fld id="{9A0DB2DC-4C9A-4742-B13C-FB6460FD3503}" type="slidenum">
              <a:rPr lang="zh-CN" altLang="en-US" strike="noStrike" noProof="1" dirty="0">
                <a:ea typeface="华文中宋" panose="02010600040101010101" pitchFamily="2" charset="-122"/>
                <a:cs typeface="Cambria" panose="02040503050406030204" pitchFamily="18" charset="0"/>
              </a:rPr>
            </a:fld>
            <a:endParaRPr lang="zh-CN" altLang="en-US" strike="noStrike" noProof="1" dirty="0">
              <a:latin typeface="Cambria" panose="02040503050406030204" pitchFamily="18" charset="0"/>
            </a:endParaRPr>
          </a:p>
        </p:txBody>
      </p:sp>
    </p:spTree>
  </p:cSld>
  <p:clrMapOvr>
    <a:masterClrMapping/>
  </p:clrMapOvr>
  <p:transition spd="med">
    <p:random/>
  </p:transition>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539750" y="981075"/>
            <a:ext cx="3986610" cy="5400675"/>
          </a:xfrm>
        </p:spPr>
        <p:txBody>
          <a:bodyPr/>
          <a:lstStyle>
            <a:lvl1pPr>
              <a:defRPr sz="2800">
                <a:latin typeface="+mn-lt"/>
              </a:defRPr>
            </a:lvl1pPr>
            <a:lvl2pPr>
              <a:defRPr sz="2800">
                <a:latin typeface="+mn-lt"/>
              </a:defRPr>
            </a:lvl2pPr>
            <a:lvl3pPr>
              <a:defRPr sz="2400">
                <a:latin typeface="+mn-lt"/>
              </a:defRPr>
            </a:lvl3pPr>
            <a:lvl4pPr>
              <a:defRPr sz="2000">
                <a:latin typeface="+mn-lt"/>
              </a:defRPr>
            </a:lvl4pPr>
            <a:lvl5pPr>
              <a:defRPr sz="2000">
                <a:latin typeface="+mn-lt"/>
              </a:defRPr>
            </a:lvl5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89078" y="981075"/>
            <a:ext cx="3986610" cy="5400675"/>
          </a:xfrm>
        </p:spPr>
        <p:txBody>
          <a:bodyPr/>
          <a:lstStyle>
            <a:lvl1pPr>
              <a:defRPr>
                <a:latin typeface="Cambria" panose="02040503050406030204" pitchFamily="18" charset="0"/>
              </a:defRPr>
            </a:lvl1pPr>
            <a:lvl2pPr>
              <a:defRPr>
                <a:latin typeface="Cambria" panose="02040503050406030204" pitchFamily="18" charset="0"/>
              </a:defRPr>
            </a:lvl2pPr>
            <a:lvl3pPr>
              <a:defRPr>
                <a:latin typeface="Cambria" panose="02040503050406030204" pitchFamily="18" charset="0"/>
              </a:defRPr>
            </a:lvl3pPr>
            <a:lvl4pPr>
              <a:defRPr>
                <a:latin typeface="Cambria" panose="02040503050406030204" pitchFamily="18" charset="0"/>
              </a:defRPr>
            </a:lvl4pPr>
            <a:lvl5pPr>
              <a:defRPr>
                <a:latin typeface="Cambria" panose="02040503050406030204" pitchFamily="18" charset="0"/>
              </a:defRPr>
            </a:lvl5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a:xfrm>
            <a:off x="457200" y="6381750"/>
            <a:ext cx="2133600" cy="339725"/>
          </a:xfrm>
          <a:prstGeom prst="rect">
            <a:avLst/>
          </a:prstGeom>
          <a:noFill/>
          <a:ln w="9525">
            <a:noFill/>
          </a:ln>
        </p:spPr>
        <p:txBody>
          <a:bodyPr/>
          <a:lstStyle>
            <a:lvl1pPr>
              <a:defRPr>
                <a:latin typeface="Times New Roman" panose="02020603050405020304" pitchFamily="18" charset="0"/>
                <a:ea typeface="华文中宋" panose="02010600040101010101" pitchFamily="2" charset="-122"/>
                <a:cs typeface="Cambria" panose="02040503050406030204" pitchFamily="18" charset="0"/>
                <a:sym typeface="Cambria" panose="02040503050406030204" pitchFamily="18" charset="0"/>
              </a:defRPr>
            </a:lvl1pPr>
          </a:lstStyle>
          <a:p>
            <a:pPr lvl="0" eaLnBrk="1" fontAlgn="base" hangingPunct="1"/>
            <a:endParaRPr lang="zh-CN" altLang="en-US" strike="noStrike" noProof="1" dirty="0">
              <a:latin typeface="Cambria" panose="02040503050406030204" pitchFamily="18" charset="0"/>
            </a:endParaRPr>
          </a:p>
        </p:txBody>
      </p:sp>
      <p:sp>
        <p:nvSpPr>
          <p:cNvPr id="6" name="页脚占位符 5"/>
          <p:cNvSpPr>
            <a:spLocks noGrp="1"/>
          </p:cNvSpPr>
          <p:nvPr>
            <p:ph type="ftr" sz="quarter" idx="11"/>
          </p:nvPr>
        </p:nvSpPr>
        <p:spPr>
          <a:xfrm>
            <a:off x="3124200" y="6381750"/>
            <a:ext cx="2895600" cy="339725"/>
          </a:xfrm>
          <a:prstGeom prst="rect">
            <a:avLst/>
          </a:prstGeom>
          <a:noFill/>
          <a:ln w="9525">
            <a:noFill/>
          </a:ln>
        </p:spPr>
        <p:txBody>
          <a:bodyPr/>
          <a:lstStyle>
            <a:lvl1pPr>
              <a:defRPr/>
            </a:lvl1pPr>
          </a:lstStyle>
          <a:p>
            <a:pPr lvl="0" eaLnBrk="1" fontAlgn="base" hangingPunct="1"/>
            <a:endParaRPr lang="zh-CN" altLang="en-US" strike="noStrike" noProof="1" dirty="0"/>
          </a:p>
        </p:txBody>
      </p:sp>
      <p:sp>
        <p:nvSpPr>
          <p:cNvPr id="7" name="灯片编号占位符 6"/>
          <p:cNvSpPr>
            <a:spLocks noGrp="1"/>
          </p:cNvSpPr>
          <p:nvPr>
            <p:ph type="sldNum" sz="quarter" idx="12"/>
          </p:nvPr>
        </p:nvSpPr>
        <p:spPr>
          <a:xfrm>
            <a:off x="6553200" y="6381750"/>
            <a:ext cx="2133600" cy="339725"/>
          </a:xfrm>
          <a:prstGeom prst="rect">
            <a:avLst/>
          </a:prstGeom>
          <a:noFill/>
          <a:ln w="9525">
            <a:noFill/>
          </a:ln>
        </p:spPr>
        <p:txBody>
          <a:bodyPr/>
          <a:lstStyle/>
          <a:p>
            <a:pPr lvl="0" eaLnBrk="1" fontAlgn="base" hangingPunct="1"/>
            <a:fld id="{9A0DB2DC-4C9A-4742-B13C-FB6460FD3503}" type="slidenum">
              <a:rPr lang="zh-CN" altLang="en-US" strike="noStrike" noProof="1" dirty="0">
                <a:ea typeface="华文中宋" panose="02010600040101010101" pitchFamily="2" charset="-122"/>
                <a:cs typeface="Cambria" panose="02040503050406030204" pitchFamily="18" charset="0"/>
              </a:rPr>
            </a:fld>
            <a:endParaRPr lang="zh-CN" altLang="en-US" strike="noStrike" noProof="1" dirty="0">
              <a:latin typeface="Cambria" panose="02040503050406030204" pitchFamily="18" charset="0"/>
            </a:endParaRPr>
          </a:p>
        </p:txBody>
      </p:sp>
    </p:spTree>
  </p:cSld>
  <p:clrMapOvr>
    <a:masterClrMapping/>
  </p:clrMapOvr>
  <p:transition spd="med">
    <p:random/>
  </p:transition>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1_两栏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539750" y="981075"/>
            <a:ext cx="8135620" cy="2266950"/>
          </a:xfrm>
        </p:spPr>
        <p:txBody>
          <a:bodyPr/>
          <a:lstStyle>
            <a:lvl1pPr>
              <a:lnSpc>
                <a:spcPct val="100000"/>
              </a:lnSpc>
              <a:spcBef>
                <a:spcPts val="600"/>
              </a:spcBef>
              <a:spcAft>
                <a:spcPts val="0"/>
              </a:spcAft>
              <a:defRPr sz="2800"/>
            </a:lvl1pPr>
            <a:lvl2pPr>
              <a:lnSpc>
                <a:spcPct val="100000"/>
              </a:lnSpc>
              <a:spcBef>
                <a:spcPts val="600"/>
              </a:spcBef>
              <a:spcAft>
                <a:spcPts val="0"/>
              </a:spcAft>
              <a:defRPr sz="2800"/>
            </a:lvl2pPr>
            <a:lvl3pPr>
              <a:lnSpc>
                <a:spcPct val="100000"/>
              </a:lnSpc>
              <a:spcBef>
                <a:spcPts val="600"/>
              </a:spcBef>
              <a:spcAft>
                <a:spcPts val="0"/>
              </a:spcAft>
              <a:defRPr sz="2400"/>
            </a:lvl3pPr>
            <a:lvl4pPr>
              <a:lnSpc>
                <a:spcPct val="100000"/>
              </a:lnSpc>
              <a:spcBef>
                <a:spcPts val="600"/>
              </a:spcBef>
              <a:spcAft>
                <a:spcPts val="0"/>
              </a:spcAft>
              <a:defRPr sz="2000"/>
            </a:lvl4pPr>
            <a:lvl5pPr>
              <a:lnSpc>
                <a:spcPct val="100000"/>
              </a:lnSpc>
              <a:spcBef>
                <a:spcPts val="600"/>
              </a:spcBef>
              <a:spcAft>
                <a:spcPts val="0"/>
              </a:spcAft>
              <a:defRPr sz="2000"/>
            </a:lvl5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56565" y="3628390"/>
            <a:ext cx="8218805" cy="2753360"/>
          </a:xfrm>
        </p:spPr>
        <p:txBody>
          <a:bodyPr/>
          <a:lstStyle>
            <a:lvl1pPr>
              <a:lnSpc>
                <a:spcPct val="100000"/>
              </a:lnSpc>
              <a:spcBef>
                <a:spcPts val="600"/>
              </a:spcBef>
              <a:spcAft>
                <a:spcPts val="0"/>
              </a:spcAft>
              <a:defRPr sz="2800"/>
            </a:lvl1pPr>
            <a:lvl2pPr>
              <a:lnSpc>
                <a:spcPct val="100000"/>
              </a:lnSpc>
              <a:spcBef>
                <a:spcPts val="600"/>
              </a:spcBef>
              <a:spcAft>
                <a:spcPts val="0"/>
              </a:spcAft>
              <a:defRPr sz="2800"/>
            </a:lvl2pPr>
            <a:lvl3pPr>
              <a:lnSpc>
                <a:spcPct val="100000"/>
              </a:lnSpc>
              <a:spcBef>
                <a:spcPts val="600"/>
              </a:spcBef>
              <a:spcAft>
                <a:spcPts val="0"/>
              </a:spcAft>
              <a:defRPr sz="2400"/>
            </a:lvl3pPr>
            <a:lvl4pPr>
              <a:lnSpc>
                <a:spcPct val="100000"/>
              </a:lnSpc>
              <a:spcBef>
                <a:spcPts val="600"/>
              </a:spcBef>
              <a:spcAft>
                <a:spcPts val="0"/>
              </a:spcAft>
              <a:defRPr sz="2000"/>
            </a:lvl4pPr>
            <a:lvl5pPr>
              <a:lnSpc>
                <a:spcPct val="100000"/>
              </a:lnSpc>
              <a:spcBef>
                <a:spcPts val="600"/>
              </a:spcBef>
              <a:spcAft>
                <a:spcPts val="0"/>
              </a:spcAft>
              <a:defRPr sz="2000"/>
            </a:lvl5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a:xfrm>
            <a:off x="457200" y="6381750"/>
            <a:ext cx="2133600" cy="339725"/>
          </a:xfrm>
          <a:prstGeom prst="rect">
            <a:avLst/>
          </a:prstGeom>
          <a:noFill/>
          <a:ln w="9525">
            <a:noFill/>
          </a:ln>
        </p:spPr>
        <p:txBody>
          <a:bodyPr/>
          <a:lstStyle>
            <a:lvl1pPr>
              <a:defRPr>
                <a:latin typeface="Times New Roman" panose="02020603050405020304" pitchFamily="18" charset="0"/>
                <a:ea typeface="华文中宋" panose="02010600040101010101" pitchFamily="2" charset="-122"/>
                <a:cs typeface="Cambria" panose="02040503050406030204" pitchFamily="18" charset="0"/>
                <a:sym typeface="Cambria" panose="02040503050406030204" pitchFamily="18" charset="0"/>
              </a:defRPr>
            </a:lvl1pPr>
          </a:lstStyle>
          <a:p>
            <a:pPr lvl="0" eaLnBrk="1" fontAlgn="base" hangingPunct="1"/>
            <a:endParaRPr lang="zh-CN" altLang="en-US" strike="noStrike" noProof="1" dirty="0">
              <a:latin typeface="Cambria" panose="02040503050406030204" pitchFamily="18" charset="0"/>
            </a:endParaRPr>
          </a:p>
        </p:txBody>
      </p:sp>
      <p:sp>
        <p:nvSpPr>
          <p:cNvPr id="6" name="页脚占位符 5"/>
          <p:cNvSpPr>
            <a:spLocks noGrp="1"/>
          </p:cNvSpPr>
          <p:nvPr>
            <p:ph type="ftr" sz="quarter" idx="11"/>
          </p:nvPr>
        </p:nvSpPr>
        <p:spPr>
          <a:xfrm>
            <a:off x="3124200" y="6381750"/>
            <a:ext cx="2895600" cy="339725"/>
          </a:xfrm>
          <a:prstGeom prst="rect">
            <a:avLst/>
          </a:prstGeom>
          <a:noFill/>
          <a:ln w="9525">
            <a:noFill/>
          </a:ln>
        </p:spPr>
        <p:txBody>
          <a:bodyPr/>
          <a:lstStyle>
            <a:lvl1pPr>
              <a:defRPr/>
            </a:lvl1pPr>
          </a:lstStyle>
          <a:p>
            <a:pPr lvl="0" eaLnBrk="1" fontAlgn="base" hangingPunct="1"/>
            <a:endParaRPr lang="zh-CN" altLang="en-US" strike="noStrike" noProof="1" dirty="0"/>
          </a:p>
        </p:txBody>
      </p:sp>
      <p:sp>
        <p:nvSpPr>
          <p:cNvPr id="7" name="灯片编号占位符 6"/>
          <p:cNvSpPr>
            <a:spLocks noGrp="1"/>
          </p:cNvSpPr>
          <p:nvPr>
            <p:ph type="sldNum" sz="quarter" idx="12"/>
          </p:nvPr>
        </p:nvSpPr>
        <p:spPr>
          <a:xfrm>
            <a:off x="6553200" y="6381750"/>
            <a:ext cx="2133600" cy="339725"/>
          </a:xfrm>
          <a:prstGeom prst="rect">
            <a:avLst/>
          </a:prstGeom>
          <a:noFill/>
          <a:ln w="9525">
            <a:noFill/>
          </a:ln>
        </p:spPr>
        <p:txBody>
          <a:bodyPr/>
          <a:lstStyle/>
          <a:p>
            <a:pPr lvl="0" eaLnBrk="1" fontAlgn="base" hangingPunct="1"/>
            <a:fld id="{9A0DB2DC-4C9A-4742-B13C-FB6460FD3503}" type="slidenum">
              <a:rPr lang="zh-CN" altLang="en-US" strike="noStrike" noProof="1" dirty="0">
                <a:ea typeface="华文中宋" panose="02010600040101010101" pitchFamily="2" charset="-122"/>
                <a:cs typeface="Cambria" panose="02040503050406030204" pitchFamily="18" charset="0"/>
              </a:rPr>
            </a:fld>
            <a:endParaRPr lang="zh-CN" altLang="en-US" strike="noStrike" noProof="1" dirty="0">
              <a:latin typeface="Cambria" panose="02040503050406030204" pitchFamily="18" charset="0"/>
            </a:endParaRPr>
          </a:p>
        </p:txBody>
      </p:sp>
    </p:spTree>
  </p:cSld>
  <p:clrMapOvr>
    <a:masterClrMapping/>
  </p:clrMapOvr>
  <p:transition spd="med">
    <p:random/>
  </p:transition>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a:xfrm>
            <a:off x="457200" y="6381750"/>
            <a:ext cx="2133600" cy="339725"/>
          </a:xfrm>
          <a:prstGeom prst="rect">
            <a:avLst/>
          </a:prstGeom>
          <a:noFill/>
          <a:ln w="9525">
            <a:noFill/>
          </a:ln>
        </p:spPr>
        <p:txBody>
          <a:bodyPr/>
          <a:lstStyle>
            <a:lvl1pPr>
              <a:defRPr>
                <a:latin typeface="Times New Roman" panose="02020603050405020304" pitchFamily="18" charset="0"/>
                <a:ea typeface="华文中宋" panose="02010600040101010101" pitchFamily="2" charset="-122"/>
                <a:cs typeface="Cambria" panose="02040503050406030204" pitchFamily="18" charset="0"/>
                <a:sym typeface="Cambria" panose="02040503050406030204" pitchFamily="18" charset="0"/>
              </a:defRPr>
            </a:lvl1pPr>
          </a:lstStyle>
          <a:p>
            <a:pPr lvl="0" eaLnBrk="1" fontAlgn="base" hangingPunct="1"/>
            <a:endParaRPr lang="zh-CN" altLang="en-US" strike="noStrike" noProof="1" dirty="0">
              <a:latin typeface="Cambria" panose="02040503050406030204" pitchFamily="18" charset="0"/>
            </a:endParaRPr>
          </a:p>
        </p:txBody>
      </p:sp>
      <p:sp>
        <p:nvSpPr>
          <p:cNvPr id="4" name="页脚占位符 3"/>
          <p:cNvSpPr>
            <a:spLocks noGrp="1"/>
          </p:cNvSpPr>
          <p:nvPr>
            <p:ph type="ftr" sz="quarter" idx="11"/>
          </p:nvPr>
        </p:nvSpPr>
        <p:spPr>
          <a:xfrm>
            <a:off x="3124200" y="6381750"/>
            <a:ext cx="2895600" cy="339725"/>
          </a:xfrm>
          <a:prstGeom prst="rect">
            <a:avLst/>
          </a:prstGeom>
          <a:noFill/>
          <a:ln w="9525">
            <a:noFill/>
          </a:ln>
        </p:spPr>
        <p:txBody>
          <a:bodyPr/>
          <a:lstStyle>
            <a:lvl1pPr>
              <a:defRPr/>
            </a:lvl1pPr>
          </a:lstStyle>
          <a:p>
            <a:pPr lvl="0" eaLnBrk="1" fontAlgn="base" hangingPunct="1"/>
            <a:endParaRPr lang="zh-CN" altLang="en-US" strike="noStrike" noProof="1" dirty="0"/>
          </a:p>
        </p:txBody>
      </p:sp>
      <p:sp>
        <p:nvSpPr>
          <p:cNvPr id="5" name="灯片编号占位符 4"/>
          <p:cNvSpPr>
            <a:spLocks noGrp="1"/>
          </p:cNvSpPr>
          <p:nvPr>
            <p:ph type="sldNum" sz="quarter" idx="12"/>
          </p:nvPr>
        </p:nvSpPr>
        <p:spPr>
          <a:xfrm>
            <a:off x="6553200" y="6381750"/>
            <a:ext cx="2133600" cy="339725"/>
          </a:xfrm>
          <a:prstGeom prst="rect">
            <a:avLst/>
          </a:prstGeom>
          <a:noFill/>
          <a:ln w="9525">
            <a:noFill/>
          </a:ln>
        </p:spPr>
        <p:txBody>
          <a:bodyPr/>
          <a:lstStyle/>
          <a:p>
            <a:pPr lvl="0" eaLnBrk="1" fontAlgn="base" hangingPunct="1"/>
            <a:fld id="{9A0DB2DC-4C9A-4742-B13C-FB6460FD3503}" type="slidenum">
              <a:rPr lang="zh-CN" altLang="en-US" strike="noStrike" noProof="1" dirty="0">
                <a:ea typeface="华文中宋" panose="02010600040101010101" pitchFamily="2" charset="-122"/>
                <a:cs typeface="Cambria" panose="02040503050406030204" pitchFamily="18" charset="0"/>
              </a:rPr>
            </a:fld>
            <a:endParaRPr lang="zh-CN" altLang="en-US" strike="noStrike" noProof="1" dirty="0">
              <a:latin typeface="Cambria" panose="02040503050406030204" pitchFamily="18" charset="0"/>
            </a:endParaRPr>
          </a:p>
        </p:txBody>
      </p:sp>
    </p:spTree>
  </p:cSld>
  <p:clrMapOvr>
    <a:masterClrMapping/>
  </p:clrMapOvr>
  <p:transition spd="med">
    <p:random/>
  </p:transition>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6381750"/>
            <a:ext cx="2133600" cy="339725"/>
          </a:xfrm>
          <a:prstGeom prst="rect">
            <a:avLst/>
          </a:prstGeom>
          <a:noFill/>
          <a:ln w="9525">
            <a:noFill/>
          </a:ln>
        </p:spPr>
        <p:txBody>
          <a:bodyPr/>
          <a:lstStyle>
            <a:lvl1pPr>
              <a:defRPr>
                <a:latin typeface="Times New Roman" panose="02020603050405020304" pitchFamily="18" charset="0"/>
                <a:ea typeface="华文中宋" panose="02010600040101010101" pitchFamily="2" charset="-122"/>
                <a:cs typeface="Cambria" panose="02040503050406030204" pitchFamily="18" charset="0"/>
                <a:sym typeface="Cambria" panose="02040503050406030204" pitchFamily="18" charset="0"/>
              </a:defRPr>
            </a:lvl1pPr>
          </a:lstStyle>
          <a:p>
            <a:pPr lvl="0" eaLnBrk="1" fontAlgn="base" hangingPunct="1"/>
            <a:endParaRPr lang="zh-CN" altLang="en-US" strike="noStrike" noProof="1" dirty="0">
              <a:latin typeface="Cambria" panose="02040503050406030204" pitchFamily="18" charset="0"/>
            </a:endParaRPr>
          </a:p>
        </p:txBody>
      </p:sp>
      <p:sp>
        <p:nvSpPr>
          <p:cNvPr id="3" name="页脚占位符 2"/>
          <p:cNvSpPr>
            <a:spLocks noGrp="1"/>
          </p:cNvSpPr>
          <p:nvPr>
            <p:ph type="ftr" sz="quarter" idx="11"/>
          </p:nvPr>
        </p:nvSpPr>
        <p:spPr>
          <a:xfrm>
            <a:off x="3124200" y="6381750"/>
            <a:ext cx="2895600" cy="339725"/>
          </a:xfrm>
          <a:prstGeom prst="rect">
            <a:avLst/>
          </a:prstGeom>
          <a:noFill/>
          <a:ln w="9525">
            <a:noFill/>
          </a:ln>
        </p:spPr>
        <p:txBody>
          <a:bodyPr/>
          <a:lstStyle>
            <a:lvl1pPr>
              <a:defRPr/>
            </a:lvl1pPr>
          </a:lstStyle>
          <a:p>
            <a:pPr lvl="0" eaLnBrk="1" fontAlgn="base" hangingPunct="1"/>
            <a:endParaRPr lang="zh-CN" altLang="en-US" strike="noStrike" noProof="1" dirty="0"/>
          </a:p>
        </p:txBody>
      </p:sp>
      <p:sp>
        <p:nvSpPr>
          <p:cNvPr id="4" name="灯片编号占位符 3"/>
          <p:cNvSpPr>
            <a:spLocks noGrp="1"/>
          </p:cNvSpPr>
          <p:nvPr>
            <p:ph type="sldNum" sz="quarter" idx="12"/>
          </p:nvPr>
        </p:nvSpPr>
        <p:spPr>
          <a:xfrm>
            <a:off x="6553200" y="6381750"/>
            <a:ext cx="2133600" cy="339725"/>
          </a:xfrm>
          <a:prstGeom prst="rect">
            <a:avLst/>
          </a:prstGeom>
          <a:noFill/>
          <a:ln w="9525">
            <a:noFill/>
          </a:ln>
        </p:spPr>
        <p:txBody>
          <a:bodyPr/>
          <a:lstStyle/>
          <a:p>
            <a:pPr lvl="0" eaLnBrk="1" fontAlgn="base" hangingPunct="1"/>
            <a:fld id="{9A0DB2DC-4C9A-4742-B13C-FB6460FD3503}" type="slidenum">
              <a:rPr lang="zh-CN" altLang="en-US" strike="noStrike" noProof="1" dirty="0">
                <a:ea typeface="华文中宋" panose="02010600040101010101" pitchFamily="2" charset="-122"/>
                <a:cs typeface="Cambria" panose="02040503050406030204" pitchFamily="18" charset="0"/>
              </a:rPr>
            </a:fld>
            <a:endParaRPr lang="zh-CN" altLang="en-US" strike="noStrike" noProof="1" dirty="0">
              <a:latin typeface="Cambria" panose="02040503050406030204" pitchFamily="18" charset="0"/>
            </a:endParaRPr>
          </a:p>
        </p:txBody>
      </p:sp>
    </p:spTree>
  </p:cSld>
  <p:clrMapOvr>
    <a:masterClrMapping/>
  </p:clrMapOvr>
  <p:transition spd="med">
    <p:random/>
  </p:transition>
  <p:hf sldNum="0" hdr="0" ftr="0" dt="0"/>
</p:sldLayout>
</file>

<file path=ppt/slideMasters/_rels/slideMaster1.xml.rels><?xml version="1.0" encoding="UTF-8" standalone="yes"?>
<Relationships xmlns="http://schemas.openxmlformats.org/package/2006/relationships"><Relationship Id="rId7" Type="http://schemas.openxmlformats.org/officeDocument/2006/relationships/theme" Target="../theme/theme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标题 220161"/>
          <p:cNvSpPr>
            <a:spLocks noGrp="1"/>
          </p:cNvSpPr>
          <p:nvPr>
            <p:ph type="title"/>
          </p:nvPr>
        </p:nvSpPr>
        <p:spPr>
          <a:xfrm>
            <a:off x="539750" y="188913"/>
            <a:ext cx="8135938" cy="649287"/>
          </a:xfrm>
          <a:prstGeom prst="rect">
            <a:avLst/>
          </a:prstGeom>
          <a:solidFill>
            <a:schemeClr val="accent1"/>
          </a:solidFill>
          <a:ln w="9525">
            <a:noFill/>
          </a:ln>
        </p:spPr>
        <p:txBody>
          <a:bodyPr anchor="ctr"/>
          <a:p>
            <a:pPr lvl="0"/>
            <a:r>
              <a:rPr lang="zh-CN" altLang="en-US" dirty="0"/>
              <a:t>单击此处编辑母版标题样式</a:t>
            </a:r>
            <a:endParaRPr lang="zh-CN" altLang="en-US" dirty="0"/>
          </a:p>
        </p:txBody>
      </p:sp>
      <p:sp>
        <p:nvSpPr>
          <p:cNvPr id="1027" name="文本占位符 220162"/>
          <p:cNvSpPr>
            <a:spLocks noGrp="1"/>
          </p:cNvSpPr>
          <p:nvPr>
            <p:ph type="body"/>
          </p:nvPr>
        </p:nvSpPr>
        <p:spPr>
          <a:xfrm>
            <a:off x="539750" y="981075"/>
            <a:ext cx="8135938" cy="5400675"/>
          </a:xfrm>
          <a:prstGeom prst="rect">
            <a:avLst/>
          </a:prstGeom>
          <a:noFill/>
          <a:ln w="9525">
            <a:noFill/>
          </a:ln>
        </p:spPr>
        <p:txBody>
          <a:bodyPr anchor="t"/>
          <a:p>
            <a:pPr lvl="0"/>
            <a:r>
              <a:rPr lang="zh-CN" altLang="en-US" dirty="0"/>
              <a:t>单击此处编辑母版文本样式</a:t>
            </a:r>
            <a:endParaRPr lang="zh-CN" altLang="en-US" dirty="0"/>
          </a:p>
          <a:p>
            <a:pPr lvl="1" indent="-285750"/>
            <a:r>
              <a:rPr lang="zh-CN" altLang="en-US" dirty="0"/>
              <a:t>第二级</a:t>
            </a:r>
            <a:endParaRPr lang="zh-CN" altLang="en-US" dirty="0"/>
          </a:p>
          <a:p>
            <a:pPr lvl="2" indent="-228600"/>
            <a:r>
              <a:rPr lang="zh-CN" altLang="en-US" dirty="0"/>
              <a:t>第三级</a:t>
            </a:r>
            <a:endParaRPr lang="zh-CN" altLang="en-US" dirty="0"/>
          </a:p>
          <a:p>
            <a:pPr lvl="3" indent="-228600"/>
            <a:r>
              <a:rPr lang="zh-CN" altLang="en-US" dirty="0"/>
              <a:t>第四级</a:t>
            </a:r>
            <a:endParaRPr lang="zh-CN" altLang="en-US" dirty="0"/>
          </a:p>
          <a:p>
            <a:pPr lvl="4" indent="-228600"/>
            <a:r>
              <a:rPr lang="zh-CN" altLang="en-US" dirty="0"/>
              <a:t>第五级</a:t>
            </a:r>
            <a:endParaRPr lang="zh-CN" altLang="en-US" dirty="0"/>
          </a:p>
        </p:txBody>
      </p:sp>
      <p:sp>
        <p:nvSpPr>
          <p:cNvPr id="220164" name="日期占位符 220163"/>
          <p:cNvSpPr>
            <a:spLocks noGrp="1"/>
          </p:cNvSpPr>
          <p:nvPr>
            <p:ph type="dt" sz="half" idx="2"/>
          </p:nvPr>
        </p:nvSpPr>
        <p:spPr>
          <a:xfrm>
            <a:off x="457200" y="6381750"/>
            <a:ext cx="2133600" cy="339725"/>
          </a:xfrm>
          <a:prstGeom prst="rect">
            <a:avLst/>
          </a:prstGeom>
          <a:noFill/>
          <a:ln w="9525">
            <a:noFill/>
          </a:ln>
        </p:spPr>
        <p:txBody>
          <a:bodyPr/>
          <a:lstStyle>
            <a:lvl1pPr>
              <a:defRPr sz="1400">
                <a:latin typeface="Cambria" panose="02040503050406030204" pitchFamily="18" charset="0"/>
              </a:defRPr>
            </a:lvl1pPr>
          </a:lstStyle>
          <a:p>
            <a:pPr lvl="0" eaLnBrk="1" fontAlgn="base" hangingPunct="1"/>
            <a:fld id="{BB962C8B-B14F-4D97-AF65-F5344CB8AC3E}" type="datetime1">
              <a:rPr lang="zh-CN" altLang="en-US" strike="noStrike" noProof="1" dirty="0">
                <a:ea typeface="华文中宋" panose="02010600040101010101" pitchFamily="2" charset="-122"/>
                <a:cs typeface="Cambria" panose="02040503050406030204" pitchFamily="18" charset="0"/>
              </a:rPr>
            </a:fld>
            <a:endParaRPr lang="zh-CN" altLang="en-US" strike="noStrike" noProof="1" dirty="0">
              <a:latin typeface="Cambria" panose="02040503050406030204" pitchFamily="18" charset="0"/>
            </a:endParaRPr>
          </a:p>
        </p:txBody>
      </p:sp>
      <p:sp>
        <p:nvSpPr>
          <p:cNvPr id="220165" name="页脚占位符 220164"/>
          <p:cNvSpPr>
            <a:spLocks noGrp="1"/>
          </p:cNvSpPr>
          <p:nvPr>
            <p:ph type="ftr" sz="quarter" idx="3"/>
          </p:nvPr>
        </p:nvSpPr>
        <p:spPr>
          <a:xfrm>
            <a:off x="3124200" y="6381750"/>
            <a:ext cx="2895600" cy="339725"/>
          </a:xfrm>
          <a:prstGeom prst="rect">
            <a:avLst/>
          </a:prstGeom>
          <a:noFill/>
          <a:ln w="9525">
            <a:noFill/>
          </a:ln>
        </p:spPr>
        <p:txBody>
          <a:bodyPr/>
          <a:lstStyle>
            <a:lvl1pPr algn="ctr">
              <a:defRPr sz="1400">
                <a:latin typeface="Cambria" panose="02040503050406030204" pitchFamily="18" charset="0"/>
                <a:ea typeface="华文中宋" panose="02010600040101010101" pitchFamily="2" charset="-122"/>
                <a:cs typeface="Cambria" panose="02040503050406030204" pitchFamily="18" charset="0"/>
              </a:defRPr>
            </a:lvl1pPr>
          </a:lstStyle>
          <a:p>
            <a:pPr lvl="0" eaLnBrk="1" fontAlgn="base" hangingPunct="1"/>
            <a:endParaRPr lang="zh-CN" altLang="en-US" strike="noStrike" noProof="1" dirty="0"/>
          </a:p>
        </p:txBody>
      </p:sp>
      <p:sp>
        <p:nvSpPr>
          <p:cNvPr id="220166" name="灯片编号占位符 220165"/>
          <p:cNvSpPr>
            <a:spLocks noGrp="1"/>
          </p:cNvSpPr>
          <p:nvPr>
            <p:ph type="sldNum" sz="quarter" idx="4"/>
          </p:nvPr>
        </p:nvSpPr>
        <p:spPr>
          <a:xfrm>
            <a:off x="6553200" y="6381750"/>
            <a:ext cx="2133600" cy="339725"/>
          </a:xfrm>
          <a:prstGeom prst="rect">
            <a:avLst/>
          </a:prstGeom>
          <a:noFill/>
          <a:ln w="9525">
            <a:noFill/>
          </a:ln>
        </p:spPr>
        <p:txBody>
          <a:bodyPr/>
          <a:lstStyle>
            <a:lvl1pPr algn="r">
              <a:defRPr sz="1400">
                <a:latin typeface="Cambria" panose="02040503050406030204" pitchFamily="18" charset="0"/>
              </a:defRPr>
            </a:lvl1pPr>
          </a:lstStyle>
          <a:p>
            <a:pPr lvl="0" eaLnBrk="1" fontAlgn="base" hangingPunct="1"/>
            <a:fld id="{9A0DB2DC-4C9A-4742-B13C-FB6460FD3503}" type="slidenum">
              <a:rPr lang="zh-CN" altLang="en-US" strike="noStrike" noProof="1" dirty="0">
                <a:ea typeface="华文中宋" panose="02010600040101010101" pitchFamily="2" charset="-122"/>
                <a:cs typeface="Cambria" panose="02040503050406030204" pitchFamily="18" charset="0"/>
              </a:rPr>
            </a:fld>
            <a:endParaRPr lang="zh-CN" altLang="en-US" strike="noStrike" noProof="1" dirty="0">
              <a:latin typeface="Cambria" panose="02040503050406030204" pitchFamily="18"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transition spd="med">
    <p:random/>
  </p:transition>
  <p:hf sldNum="0" hdr="0" ftr="0" dt="0"/>
  <p:txStyles>
    <p:titleStyle>
      <a:lvl1pPr marL="0" lvl="0" indent="0" algn="ctr" defTabSz="914400" rtl="0" eaLnBrk="1" fontAlgn="base" latinLnBrk="0" hangingPunct="1">
        <a:lnSpc>
          <a:spcPct val="100000"/>
        </a:lnSpc>
        <a:spcBef>
          <a:spcPct val="0"/>
        </a:spcBef>
        <a:spcAft>
          <a:spcPct val="0"/>
        </a:spcAft>
        <a:buNone/>
        <a:defRPr sz="4000" b="1" i="0" u="none" kern="1200" baseline="0">
          <a:solidFill>
            <a:schemeClr val="tx2"/>
          </a:solidFill>
          <a:latin typeface="Cambria" panose="02040503050406030204" pitchFamily="18" charset="0"/>
          <a:ea typeface="+mj-ea"/>
          <a:cs typeface="Cambria" panose="02040503050406030204" pitchFamily="18" charset="0"/>
        </a:defRPr>
      </a:lvl1pPr>
    </p:titleStyle>
    <p:bodyStyle>
      <a:lvl1pPr marL="342900" lvl="0" indent="-342900" algn="l" defTabSz="914400" rtl="0" eaLnBrk="1" fontAlgn="base" latinLnBrk="0" hangingPunct="0">
        <a:lnSpc>
          <a:spcPct val="100000"/>
        </a:lnSpc>
        <a:spcBef>
          <a:spcPts val="600"/>
        </a:spcBef>
        <a:spcAft>
          <a:spcPts val="0"/>
        </a:spcAft>
        <a:buClr>
          <a:schemeClr val="hlink"/>
        </a:buClr>
        <a:buSzPct val="85000"/>
        <a:buFont typeface="Wingdings" panose="05000000000000000000" pitchFamily="2" charset="2"/>
        <a:buChar char="l"/>
        <a:defRPr sz="2800" b="0" i="0" u="none" kern="1200" baseline="0">
          <a:solidFill>
            <a:schemeClr val="tx1"/>
          </a:solidFill>
          <a:latin typeface="Cambria" panose="02040503050406030204" pitchFamily="18" charset="0"/>
          <a:ea typeface="+mn-ea"/>
          <a:cs typeface="Cambria" panose="02040503050406030204" pitchFamily="18" charset="0"/>
        </a:defRPr>
      </a:lvl1pPr>
      <a:lvl2pPr marL="742950" lvl="1" indent="-285750" algn="l" defTabSz="914400" rtl="0" eaLnBrk="1" fontAlgn="base" latinLnBrk="0" hangingPunct="0">
        <a:lnSpc>
          <a:spcPct val="100000"/>
        </a:lnSpc>
        <a:spcBef>
          <a:spcPts val="600"/>
        </a:spcBef>
        <a:spcAft>
          <a:spcPts val="0"/>
        </a:spcAft>
        <a:buClr>
          <a:schemeClr val="accent2"/>
        </a:buClr>
        <a:buSzPct val="85000"/>
        <a:buFont typeface="Wingdings" panose="05000000000000000000" pitchFamily="2" charset="2"/>
        <a:buChar char="n"/>
        <a:defRPr sz="2800" b="0" i="0" u="none" kern="1200" baseline="0">
          <a:solidFill>
            <a:schemeClr val="tx1"/>
          </a:solidFill>
          <a:latin typeface="Cambria" panose="02040503050406030204" pitchFamily="18" charset="0"/>
          <a:ea typeface="+mn-ea"/>
          <a:cs typeface="Cambria" panose="02040503050406030204" pitchFamily="18" charset="0"/>
        </a:defRPr>
      </a:lvl2pPr>
      <a:lvl3pPr marL="1143000" lvl="2" indent="-228600" algn="l" defTabSz="914400" rtl="0" eaLnBrk="1" fontAlgn="base" latinLnBrk="0" hangingPunct="0">
        <a:lnSpc>
          <a:spcPct val="100000"/>
        </a:lnSpc>
        <a:spcBef>
          <a:spcPts val="600"/>
        </a:spcBef>
        <a:spcAft>
          <a:spcPts val="0"/>
        </a:spcAft>
        <a:buSzTx/>
        <a:buFontTx/>
        <a:buChar char="•"/>
        <a:defRPr sz="2400" b="0" i="0" u="none" kern="1200" baseline="0">
          <a:solidFill>
            <a:schemeClr val="tx1"/>
          </a:solidFill>
          <a:latin typeface="Cambria" panose="02040503050406030204" pitchFamily="18" charset="0"/>
          <a:ea typeface="+mn-ea"/>
          <a:cs typeface="Cambria" panose="02040503050406030204" pitchFamily="18" charset="0"/>
        </a:defRPr>
      </a:lvl3pPr>
      <a:lvl4pPr marL="1600200" lvl="3" indent="-228600" algn="l" defTabSz="914400" rtl="0" eaLnBrk="1" fontAlgn="base" latinLnBrk="0" hangingPunct="0">
        <a:lnSpc>
          <a:spcPct val="100000"/>
        </a:lnSpc>
        <a:spcBef>
          <a:spcPts val="600"/>
        </a:spcBef>
        <a:spcAft>
          <a:spcPts val="0"/>
        </a:spcAft>
        <a:buSzTx/>
        <a:buFontTx/>
        <a:buChar char="–"/>
        <a:defRPr sz="2000" b="0" i="0" u="none" kern="1200" baseline="0">
          <a:solidFill>
            <a:schemeClr val="tx1"/>
          </a:solidFill>
          <a:latin typeface="Cambria" panose="02040503050406030204" pitchFamily="18" charset="0"/>
          <a:ea typeface="+mn-ea"/>
          <a:cs typeface="Cambria" panose="02040503050406030204" pitchFamily="18" charset="0"/>
        </a:defRPr>
      </a:lvl4pPr>
      <a:lvl5pPr marL="2057400" lvl="4" indent="-228600" algn="l" defTabSz="914400" rtl="0" eaLnBrk="1" fontAlgn="base" latinLnBrk="0" hangingPunct="0">
        <a:lnSpc>
          <a:spcPct val="100000"/>
        </a:lnSpc>
        <a:spcBef>
          <a:spcPts val="600"/>
        </a:spcBef>
        <a:spcAft>
          <a:spcPts val="0"/>
        </a:spcAft>
        <a:buSzTx/>
        <a:buFontTx/>
        <a:buChar char="»"/>
        <a:defRPr sz="2000" b="0" i="0" u="none" kern="1200" baseline="0">
          <a:solidFill>
            <a:schemeClr val="tx1"/>
          </a:solidFill>
          <a:latin typeface="Cambria" panose="02040503050406030204" pitchFamily="18" charset="0"/>
          <a:ea typeface="+mn-ea"/>
          <a:cs typeface="Cambria" panose="02040503050406030204" pitchFamily="18" charset="0"/>
        </a:defRPr>
      </a:lvl5pPr>
      <a:lvl6pPr marL="2514600" lvl="5" indent="-228600" algn="l" defTabSz="914400" rtl="0" eaLnBrk="1" fontAlgn="base" latinLnBrk="0" hangingPunct="0">
        <a:lnSpc>
          <a:spcPct val="100000"/>
        </a:lnSpc>
        <a:spcBef>
          <a:spcPct val="50000"/>
        </a:spcBef>
        <a:spcAft>
          <a:spcPct val="0"/>
        </a:spcAft>
        <a:buSzTx/>
        <a:buFontTx/>
        <a:buChar char="»"/>
        <a:defRPr sz="2000" b="0" i="0" u="none" kern="1200" baseline="0">
          <a:solidFill>
            <a:schemeClr val="tx1"/>
          </a:solidFill>
          <a:latin typeface="Cambria Math" panose="02040503050406030204" charset="0"/>
          <a:ea typeface="+mn-ea"/>
          <a:cs typeface="Times New Roman" panose="02020603050405020304" pitchFamily="18" charset="0"/>
        </a:defRPr>
      </a:lvl6pPr>
      <a:lvl7pPr marL="2971800" lvl="6" indent="-228600" algn="l" defTabSz="914400" rtl="0" eaLnBrk="1" fontAlgn="base" latinLnBrk="0" hangingPunct="0">
        <a:lnSpc>
          <a:spcPct val="100000"/>
        </a:lnSpc>
        <a:spcBef>
          <a:spcPct val="50000"/>
        </a:spcBef>
        <a:spcAft>
          <a:spcPct val="0"/>
        </a:spcAft>
        <a:buSzTx/>
        <a:buFontTx/>
        <a:buChar char="»"/>
        <a:defRPr sz="2000" b="0" i="0" u="none" kern="1200" baseline="0">
          <a:solidFill>
            <a:schemeClr val="tx1"/>
          </a:solidFill>
          <a:latin typeface="Cambria Math" panose="02040503050406030204" charset="0"/>
          <a:ea typeface="+mn-ea"/>
          <a:cs typeface="Times New Roman" panose="02020603050405020304" pitchFamily="18" charset="0"/>
        </a:defRPr>
      </a:lvl7pPr>
      <a:lvl8pPr marL="3429000" lvl="7" indent="-228600" algn="l" defTabSz="914400" rtl="0" eaLnBrk="1" fontAlgn="base" latinLnBrk="0" hangingPunct="0">
        <a:lnSpc>
          <a:spcPct val="100000"/>
        </a:lnSpc>
        <a:spcBef>
          <a:spcPct val="50000"/>
        </a:spcBef>
        <a:spcAft>
          <a:spcPct val="0"/>
        </a:spcAft>
        <a:buSzTx/>
        <a:buFontTx/>
        <a:buChar char="»"/>
        <a:defRPr sz="2000" b="0" i="0" u="none" kern="1200" baseline="0">
          <a:solidFill>
            <a:schemeClr val="tx1"/>
          </a:solidFill>
          <a:latin typeface="Cambria Math" panose="02040503050406030204" charset="0"/>
          <a:ea typeface="+mn-ea"/>
          <a:cs typeface="Times New Roman" panose="02020603050405020304" pitchFamily="18" charset="0"/>
        </a:defRPr>
      </a:lvl8pPr>
      <a:lvl9pPr marL="3886200" lvl="8" indent="-228600" algn="l" defTabSz="914400" rtl="0" eaLnBrk="1" fontAlgn="base" latinLnBrk="0" hangingPunct="0">
        <a:lnSpc>
          <a:spcPct val="100000"/>
        </a:lnSpc>
        <a:spcBef>
          <a:spcPct val="50000"/>
        </a:spcBef>
        <a:spcAft>
          <a:spcPct val="0"/>
        </a:spcAft>
        <a:buSzTx/>
        <a:buFontTx/>
        <a:buChar char="»"/>
        <a:defRPr sz="2000" b="0" i="0" u="none" kern="1200" baseline="0">
          <a:solidFill>
            <a:schemeClr val="tx1"/>
          </a:solidFill>
          <a:latin typeface="Cambria Math" panose="02040503050406030204" charset="0"/>
          <a:ea typeface="+mn-ea"/>
          <a:cs typeface="Times New Roman" panose="02020603050405020304" pitchFamily="18" charset="0"/>
        </a:defRPr>
      </a:lvl9pPr>
    </p:bodyStyle>
    <p:other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ctr" defTabSz="914400" rtl="0" eaLnBrk="1" fontAlgn="base" latinLnBrk="0" hangingPunct="1">
        <a:lnSpc>
          <a:spcPct val="100000"/>
        </a:lnSpc>
        <a:spcBef>
          <a:spcPct val="5000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ctr" defTabSz="914400" rtl="0" eaLnBrk="1" fontAlgn="base" latinLnBrk="0" hangingPunct="1">
        <a:lnSpc>
          <a:spcPct val="100000"/>
        </a:lnSpc>
        <a:spcBef>
          <a:spcPct val="5000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ctr" defTabSz="914400" rtl="0" eaLnBrk="1" fontAlgn="base" latinLnBrk="0" hangingPunct="1">
        <a:lnSpc>
          <a:spcPct val="100000"/>
        </a:lnSpc>
        <a:spcBef>
          <a:spcPct val="5000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ctr" defTabSz="914400" rtl="0" eaLnBrk="1" fontAlgn="base" latinLnBrk="0" hangingPunct="1">
        <a:lnSpc>
          <a:spcPct val="100000"/>
        </a:lnSpc>
        <a:spcBef>
          <a:spcPct val="5000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vl6pPr marL="2286000" lvl="5" indent="0" algn="ctr" defTabSz="914400" rtl="0" eaLnBrk="1" fontAlgn="base" latinLnBrk="0" hangingPunct="1">
        <a:lnSpc>
          <a:spcPct val="100000"/>
        </a:lnSpc>
        <a:spcBef>
          <a:spcPct val="5000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6pPr>
      <a:lvl7pPr marL="2743200" lvl="6" indent="0" algn="ctr" defTabSz="914400" rtl="0" eaLnBrk="1" fontAlgn="base" latinLnBrk="0" hangingPunct="1">
        <a:lnSpc>
          <a:spcPct val="100000"/>
        </a:lnSpc>
        <a:spcBef>
          <a:spcPct val="5000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7pPr>
      <a:lvl8pPr marL="3200400" lvl="7" indent="0" algn="ctr" defTabSz="914400" rtl="0" eaLnBrk="1" fontAlgn="base" latinLnBrk="0" hangingPunct="1">
        <a:lnSpc>
          <a:spcPct val="100000"/>
        </a:lnSpc>
        <a:spcBef>
          <a:spcPct val="5000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8pPr>
      <a:lvl9pPr marL="3657600" lvl="8" indent="0" algn="ctr" defTabSz="914400" rtl="0" eaLnBrk="1" fontAlgn="base" latinLnBrk="0" hangingPunct="1">
        <a:lnSpc>
          <a:spcPct val="100000"/>
        </a:lnSpc>
        <a:spcBef>
          <a:spcPct val="5000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1.png"/><Relationship Id="rId2" Type="http://schemas.openxmlformats.org/officeDocument/2006/relationships/tags" Target="../tags/tag1.xml"/><Relationship Id="rId1" Type="http://schemas.openxmlformats.org/officeDocument/2006/relationships/hyperlink" Target="https://devcpp.gitee.io/ptop"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6" Type="http://schemas.openxmlformats.org/officeDocument/2006/relationships/vmlDrawing" Target="../drawings/vmlDrawing3.vml"/><Relationship Id="rId5" Type="http://schemas.openxmlformats.org/officeDocument/2006/relationships/slideLayout" Target="../slideLayouts/slideLayout3.xml"/><Relationship Id="rId4" Type="http://schemas.openxmlformats.org/officeDocument/2006/relationships/image" Target="../media/image6.wmf"/><Relationship Id="rId3" Type="http://schemas.openxmlformats.org/officeDocument/2006/relationships/oleObject" Target="../embeddings/oleObject4.bin"/><Relationship Id="rId2" Type="http://schemas.openxmlformats.org/officeDocument/2006/relationships/image" Target="../media/image5.wmf"/><Relationship Id="rId1" Type="http://schemas.openxmlformats.org/officeDocument/2006/relationships/oleObject" Target="../embeddings/oleObject3.bin"/></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6" Type="http://schemas.openxmlformats.org/officeDocument/2006/relationships/vmlDrawing" Target="../drawings/vmlDrawing4.vml"/><Relationship Id="rId5" Type="http://schemas.openxmlformats.org/officeDocument/2006/relationships/slideLayout" Target="../slideLayouts/slideLayout2.xml"/><Relationship Id="rId4" Type="http://schemas.openxmlformats.org/officeDocument/2006/relationships/image" Target="../media/image6.wmf"/><Relationship Id="rId3" Type="http://schemas.openxmlformats.org/officeDocument/2006/relationships/oleObject" Target="../embeddings/oleObject6.bin"/><Relationship Id="rId2" Type="http://schemas.openxmlformats.org/officeDocument/2006/relationships/image" Target="../media/image5.wmf"/><Relationship Id="rId1" Type="http://schemas.openxmlformats.org/officeDocument/2006/relationships/oleObject" Target="../embeddings/oleObject5.bin"/></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4.xml"/><Relationship Id="rId1" Type="http://schemas.openxmlformats.org/officeDocument/2006/relationships/tags" Target="../tags/tag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1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gitee.com/devcpp/ptop/"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3.xml"/></Relationships>
</file>

<file path=ppt/slides/_rels/slide45.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3.xml"/><Relationship Id="rId2" Type="http://schemas.openxmlformats.org/officeDocument/2006/relationships/image" Target="../media/image3.wmf"/><Relationship Id="rId1" Type="http://schemas.openxmlformats.org/officeDocument/2006/relationships/oleObject" Target="../embeddings/oleObject1.bin"/></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5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5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7.xml"/></Relationships>
</file>

<file path=ppt/slides/_rels/slide67.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2.xml"/><Relationship Id="rId2" Type="http://schemas.openxmlformats.org/officeDocument/2006/relationships/image" Target="../media/image4.wmf"/><Relationship Id="rId1" Type="http://schemas.openxmlformats.org/officeDocument/2006/relationships/oleObject" Target="../embeddings/oleObject2.bin"/></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10.xml"/><Relationship Id="rId2" Type="http://schemas.openxmlformats.org/officeDocument/2006/relationships/tags" Target="../tags/tag9.xml"/><Relationship Id="rId1" Type="http://schemas.openxmlformats.org/officeDocument/2006/relationships/tags" Target="../tags/tag8.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1" name="标题 7169"/>
          <p:cNvSpPr>
            <a:spLocks noGrp="1"/>
          </p:cNvSpPr>
          <p:nvPr>
            <p:ph type="ctrTitle"/>
          </p:nvPr>
        </p:nvSpPr>
        <p:spPr>
          <a:gradFill rotWithShape="1">
            <a:gsLst>
              <a:gs pos="0">
                <a:schemeClr val="bg1"/>
              </a:gs>
              <a:gs pos="50000">
                <a:schemeClr val="accent1"/>
              </a:gs>
              <a:gs pos="100000">
                <a:schemeClr val="bg1"/>
              </a:gs>
            </a:gsLst>
            <a:lin ang="5400000" scaled="1"/>
            <a:tileRect/>
          </a:gradFill>
        </p:spPr>
        <p:txBody>
          <a:bodyPr anchor="ctr"/>
          <a:p>
            <a:pPr defTabSz="914400">
              <a:lnSpc>
                <a:spcPct val="120000"/>
              </a:lnSpc>
              <a:buSzTx/>
            </a:pPr>
            <a:r>
              <a:rPr lang="zh-CN" altLang="en-US" sz="6000" kern="1200" baseline="0" dirty="0">
                <a:latin typeface="+mj-lt"/>
                <a:ea typeface="+mj-ea"/>
                <a:cs typeface="Cambria" panose="02040503050406030204" pitchFamily="18" charset="0"/>
              </a:rPr>
              <a:t>第 </a:t>
            </a:r>
            <a:r>
              <a:rPr lang="en-US" altLang="zh-CN" sz="6000" kern="1200" baseline="0">
                <a:latin typeface="+mj-lt"/>
                <a:ea typeface="+mj-ea"/>
                <a:cs typeface="Cambria" panose="02040503050406030204" pitchFamily="18" charset="0"/>
              </a:rPr>
              <a:t>6 </a:t>
            </a:r>
            <a:r>
              <a:rPr lang="zh-CN" altLang="en-US" sz="6000" kern="1200" baseline="0" dirty="0">
                <a:latin typeface="+mj-lt"/>
                <a:ea typeface="+mj-ea"/>
                <a:cs typeface="Cambria" panose="02040503050406030204" pitchFamily="18" charset="0"/>
              </a:rPr>
              <a:t>章  数组</a:t>
            </a:r>
            <a:endParaRPr lang="zh-CN" altLang="en-US" sz="4400" kern="1200" baseline="0" dirty="0">
              <a:latin typeface="+mj-lt"/>
              <a:ea typeface="+mj-ea"/>
              <a:cs typeface="Cambria" panose="02040503050406030204" pitchFamily="18" charset="0"/>
            </a:endParaRPr>
          </a:p>
        </p:txBody>
      </p:sp>
      <p:sp>
        <p:nvSpPr>
          <p:cNvPr id="15362" name="文本框 7175"/>
          <p:cNvSpPr txBox="1"/>
          <p:nvPr/>
        </p:nvSpPr>
        <p:spPr>
          <a:xfrm>
            <a:off x="2771775" y="692150"/>
            <a:ext cx="3744913" cy="457200"/>
          </a:xfrm>
          <a:prstGeom prst="rect">
            <a:avLst/>
          </a:prstGeom>
          <a:noFill/>
          <a:ln w="19050">
            <a:noFill/>
          </a:ln>
        </p:spPr>
        <p:txBody>
          <a:bodyPr lIns="92075" tIns="46038" rIns="92075" bIns="46038">
            <a:spAutoFit/>
          </a:bodyPr>
          <a:p>
            <a:pPr algn="ctr">
              <a:spcBef>
                <a:spcPct val="50000"/>
              </a:spcBef>
            </a:pPr>
            <a:r>
              <a:rPr lang="zh-CN" altLang="en-US" dirty="0">
                <a:latin typeface="Cambria" panose="02040503050406030204" pitchFamily="18" charset="0"/>
                <a:cs typeface="Cambria" panose="02040503050406030204" pitchFamily="18" charset="0"/>
              </a:rPr>
              <a:t>高级语言程序设计</a:t>
            </a:r>
            <a:endParaRPr lang="zh-CN" altLang="en-US" dirty="0">
              <a:latin typeface="Cambria" panose="02040503050406030204" pitchFamily="18" charset="0"/>
              <a:cs typeface="Cambria" panose="02040503050406030204" pitchFamily="18" charset="0"/>
            </a:endParaRPr>
          </a:p>
        </p:txBody>
      </p:sp>
      <p:sp>
        <p:nvSpPr>
          <p:cNvPr id="15363" name="副标题 7176"/>
          <p:cNvSpPr>
            <a:spLocks noGrp="1"/>
          </p:cNvSpPr>
          <p:nvPr>
            <p:ph type="subTitle" idx="1"/>
          </p:nvPr>
        </p:nvSpPr>
        <p:spPr>
          <a:xfrm>
            <a:off x="1371600" y="4237355"/>
            <a:ext cx="6400800" cy="2004695"/>
          </a:xfrm>
        </p:spPr>
        <p:txBody>
          <a:bodyPr anchor="t"/>
          <a:p>
            <a:pPr algn="ctr"/>
            <a:r>
              <a:rPr lang="zh-CN" altLang="en-US" sz="2400">
                <a:sym typeface="+mn-ea"/>
              </a:rPr>
              <a:t>裘宗燕，李安邦</a:t>
            </a:r>
            <a:r>
              <a:rPr lang="en-US" altLang="zh-CN" sz="2400">
                <a:sym typeface="+mn-ea"/>
              </a:rPr>
              <a:t> </a:t>
            </a:r>
            <a:r>
              <a:rPr lang="zh-CN" altLang="en-US" sz="2400">
                <a:sym typeface="+mn-ea"/>
              </a:rPr>
              <a:t>编著</a:t>
            </a:r>
            <a:endParaRPr lang="zh-CN" altLang="en-US" sz="2400"/>
          </a:p>
          <a:p>
            <a:pPr algn="ctr"/>
            <a:r>
              <a:rPr lang="zh-CN" altLang="en-US" sz="2400">
                <a:sym typeface="+mn-ea"/>
              </a:rPr>
              <a:t>《从问题到程序——C/C++程序设计基础》</a:t>
            </a:r>
            <a:endParaRPr lang="zh-CN" altLang="en-US" sz="2400"/>
          </a:p>
          <a:p>
            <a:pPr algn="ctr"/>
            <a:r>
              <a:rPr lang="zh-CN" altLang="en-US" sz="2400">
                <a:sym typeface="+mn-ea"/>
              </a:rPr>
              <a:t>机械工业出版社，2023</a:t>
            </a:r>
            <a:endParaRPr lang="zh-CN" altLang="en-US" sz="2400">
              <a:sym typeface="+mn-ea"/>
            </a:endParaRPr>
          </a:p>
          <a:p>
            <a:pPr algn="ctr"/>
            <a:r>
              <a:rPr lang="zh-CN" altLang="en-US" sz="2400">
                <a:sym typeface="+mn-ea"/>
                <a:hlinkClick r:id="rId1" action="ppaction://hlinkfile"/>
              </a:rPr>
              <a:t>https://devcpp.gitee.io/ptop</a:t>
            </a:r>
            <a:endParaRPr lang="zh-CN" altLang="en-US" sz="2400" kern="1200" baseline="0" dirty="0">
              <a:latin typeface="+mn-lt"/>
              <a:ea typeface="+mn-ea"/>
              <a:cs typeface="Cambria" panose="02040503050406030204" pitchFamily="18" charset="0"/>
              <a:sym typeface="+mn-ea"/>
            </a:endParaRPr>
          </a:p>
        </p:txBody>
      </p:sp>
      <p:pic>
        <p:nvPicPr>
          <p:cNvPr id="3" name="图片 2"/>
          <p:cNvPicPr>
            <a:picLocks noChangeAspect="1"/>
          </p:cNvPicPr>
          <p:nvPr>
            <p:custDataLst>
              <p:tags r:id="rId2"/>
            </p:custDataLst>
          </p:nvPr>
        </p:nvPicPr>
        <p:blipFill>
          <a:blip r:embed="rId3">
            <a:clrChange>
              <a:clrFrom>
                <a:srgbClr val="FFFFFF">
                  <a:alpha val="100000"/>
                </a:srgbClr>
              </a:clrFrom>
              <a:clrTo>
                <a:srgbClr val="FFFFFF">
                  <a:alpha val="100000"/>
                  <a:alpha val="0"/>
                </a:srgbClr>
              </a:clrTo>
            </a:clrChange>
          </a:blip>
          <a:stretch>
            <a:fillRect/>
          </a:stretch>
        </p:blipFill>
        <p:spPr>
          <a:xfrm>
            <a:off x="323850" y="4149090"/>
            <a:ext cx="1363980" cy="1894840"/>
          </a:xfrm>
          <a:prstGeom prst="rect">
            <a:avLst/>
          </a:prstGeom>
        </p:spPr>
      </p:pic>
    </p:spTree>
  </p:cSld>
  <p:clrMapOvr>
    <a:masterClrMapping/>
  </p:clrMapOvr>
  <p:transition spd="med">
    <p:random/>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p>
            <a:pPr marL="297815" indent="-284480">
              <a:lnSpc>
                <a:spcPct val="100000"/>
              </a:lnSpc>
              <a:spcBef>
                <a:spcPts val="1200"/>
              </a:spcBef>
            </a:pPr>
            <a:r>
              <a:rPr lang="zh-CN" altLang="zh-CN" sz="2400">
                <a:solidFill>
                  <a:srgbClr val="FF0000"/>
                </a:solidFill>
                <a:sym typeface="+mn-ea"/>
              </a:rPr>
              <a:t>局部变量（</a:t>
            </a:r>
            <a:r>
              <a:rPr lang="zh-CN" altLang="zh-CN" sz="2400">
                <a:solidFill>
                  <a:srgbClr val="FF0000"/>
                </a:solidFill>
              </a:rPr>
              <a:t>自动变量）</a:t>
            </a:r>
            <a:r>
              <a:rPr lang="zh-CN" altLang="zh-CN" sz="2400"/>
              <a:t>：定义在函数内部，前面不加 </a:t>
            </a:r>
            <a:r>
              <a:rPr lang="en-US" altLang="zh-CN" sz="2400"/>
              <a:t>static </a:t>
            </a:r>
            <a:r>
              <a:rPr lang="zh-CN" altLang="en-US" sz="2400"/>
              <a:t>。</a:t>
            </a:r>
            <a:r>
              <a:rPr lang="zh-CN" altLang="en-US" sz="2400">
                <a:sym typeface="+mn-ea"/>
              </a:rPr>
              <a:t>由于它们的作用域是限制在所属的复合结构内部，所以也叫</a:t>
            </a:r>
            <a:r>
              <a:rPr lang="zh-CN" altLang="en-US" sz="2400">
                <a:solidFill>
                  <a:srgbClr val="FF0000"/>
                </a:solidFill>
                <a:sym typeface="+mn-ea"/>
              </a:rPr>
              <a:t>局部变量</a:t>
            </a:r>
            <a:r>
              <a:rPr lang="zh-CN" altLang="en-US" sz="2400">
                <a:sym typeface="+mn-ea"/>
              </a:rPr>
              <a:t>。</a:t>
            </a:r>
            <a:r>
              <a:rPr lang="zh-CN" altLang="en-US" sz="2400"/>
              <a:t>因为它们的存储空间的创建和销毁都是由系统自动处理的，所以叫</a:t>
            </a:r>
            <a:r>
              <a:rPr lang="zh-CN" altLang="en-US" sz="2400">
                <a:solidFill>
                  <a:srgbClr val="FF0000"/>
                </a:solidFill>
              </a:rPr>
              <a:t>自动变量</a:t>
            </a:r>
            <a:r>
              <a:rPr lang="zh-CN" altLang="en-US" sz="2400"/>
              <a:t>。（自动局部变量）</a:t>
            </a:r>
            <a:endParaRPr lang="zh-CN" altLang="zh-CN" sz="2400"/>
          </a:p>
          <a:p>
            <a:pPr marL="297815" indent="-284480">
              <a:lnSpc>
                <a:spcPct val="100000"/>
              </a:lnSpc>
              <a:spcBef>
                <a:spcPts val="1200"/>
              </a:spcBef>
            </a:pPr>
            <a:r>
              <a:rPr lang="zh-CN" altLang="zh-CN" sz="2400">
                <a:solidFill>
                  <a:srgbClr val="FF0000"/>
                </a:solidFill>
              </a:rPr>
              <a:t>外部变量（全局变量）</a:t>
            </a:r>
            <a:r>
              <a:rPr lang="zh-CN" altLang="zh-CN" sz="2400"/>
              <a:t>：定义在函数外部的变量。由于作用域是全局性的，所以也叫全局变量。全程存在期，一次初始化。</a:t>
            </a:r>
            <a:endParaRPr lang="zh-CN" altLang="zh-CN" sz="2400"/>
          </a:p>
          <a:p>
            <a:pPr marL="297815" indent="-284480">
              <a:lnSpc>
                <a:spcPct val="100000"/>
              </a:lnSpc>
              <a:spcBef>
                <a:spcPts val="1200"/>
              </a:spcBef>
            </a:pPr>
            <a:r>
              <a:rPr lang="zh-CN" altLang="zh-CN" sz="2400">
                <a:solidFill>
                  <a:srgbClr val="FF0000"/>
                </a:solidFill>
              </a:rPr>
              <a:t>静态局部变量</a:t>
            </a:r>
            <a:r>
              <a:rPr lang="zh-CN" altLang="zh-CN" sz="2400"/>
              <a:t>：定义在函数内部，前面加 </a:t>
            </a:r>
            <a:r>
              <a:rPr lang="en-US" altLang="zh-CN" sz="2400"/>
              <a:t>static </a:t>
            </a:r>
            <a:r>
              <a:rPr lang="zh-CN" altLang="en-US" sz="2400"/>
              <a:t>。局部作用域，全程存在期，一次初始化。</a:t>
            </a:r>
            <a:endParaRPr lang="zh-CN" altLang="en-US" sz="2400"/>
          </a:p>
        </p:txBody>
      </p:sp>
      <p:sp>
        <p:nvSpPr>
          <p:cNvPr id="4" name="文本框 3"/>
          <p:cNvSpPr txBox="1"/>
          <p:nvPr/>
        </p:nvSpPr>
        <p:spPr>
          <a:xfrm>
            <a:off x="765810" y="397510"/>
            <a:ext cx="1876425" cy="583565"/>
          </a:xfrm>
          <a:prstGeom prst="rect">
            <a:avLst/>
          </a:prstGeom>
          <a:noFill/>
        </p:spPr>
        <p:txBody>
          <a:bodyPr wrap="square" rtlCol="0">
            <a:spAutoFit/>
          </a:bodyPr>
          <a:p>
            <a:r>
              <a:rPr lang="zh-CN" altLang="en-US" sz="3200">
                <a:solidFill>
                  <a:srgbClr val="FF0000"/>
                </a:solidFill>
                <a:latin typeface="Cambria" panose="02040503050406030204" pitchFamily="18" charset="0"/>
                <a:cs typeface="Cambria" panose="02040503050406030204" pitchFamily="18" charset="0"/>
              </a:rPr>
              <a:t>复习：</a:t>
            </a:r>
            <a:endParaRPr lang="zh-CN" altLang="en-US" sz="3200">
              <a:solidFill>
                <a:srgbClr val="FF0000"/>
              </a:solidFill>
              <a:latin typeface="Cambria" panose="02040503050406030204" pitchFamily="18" charset="0"/>
              <a:cs typeface="Cambria" panose="02040503050406030204" pitchFamily="18" charset="0"/>
            </a:endParaRPr>
          </a:p>
        </p:txBody>
      </p:sp>
    </p:spTree>
  </p:cSld>
  <p:clrMapOvr>
    <a:masterClrMapping/>
  </p:clrMapOvr>
  <p:transition spd="med">
    <p:random/>
  </p:transition>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01" name="灯片编号占位符 1"/>
          <p:cNvSpPr/>
          <p:nvPr>
            <p:ph type="sldNum" sz="quarter" idx="12"/>
          </p:nvPr>
        </p:nvSpPr>
        <p:spPr/>
        <p:txBody>
          <a:bodyPr/>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cs typeface="+mn-cs"/>
              </a:defRPr>
            </a:lvl5pPr>
          </a:lstStyle>
          <a:p>
            <a:pPr lvl="0" algn="r"/>
            <a:fld id="{9A0DB2DC-4C9A-4742-B13C-FB6460FD3503}" type="slidenum">
              <a:rPr lang="zh-CN" altLang="en-US" sz="1400" dirty="0">
                <a:latin typeface="Cambria" panose="02040503050406030204" pitchFamily="18" charset="0"/>
              </a:rPr>
            </a:fld>
            <a:endParaRPr lang="zh-CN" altLang="en-US" sz="1400" dirty="0">
              <a:latin typeface="Cambria" panose="02040503050406030204" pitchFamily="18" charset="0"/>
            </a:endParaRPr>
          </a:p>
        </p:txBody>
      </p:sp>
      <p:sp>
        <p:nvSpPr>
          <p:cNvPr id="102402" name="文本框 101378"/>
          <p:cNvSpPr txBox="1"/>
          <p:nvPr/>
        </p:nvSpPr>
        <p:spPr>
          <a:xfrm>
            <a:off x="338138" y="1128713"/>
            <a:ext cx="8524875" cy="2655887"/>
          </a:xfrm>
          <a:prstGeom prst="rect">
            <a:avLst/>
          </a:prstGeom>
          <a:noFill/>
          <a:ln w="9525">
            <a:noFill/>
          </a:ln>
        </p:spPr>
        <p:txBody>
          <a:bodyPr>
            <a:spAutoFit/>
          </a:bodyPr>
          <a:p>
            <a:pPr>
              <a:spcBef>
                <a:spcPct val="50000"/>
              </a:spcBef>
            </a:pPr>
            <a:r>
              <a:rPr lang="zh-CN" altLang="en-US" sz="2800" dirty="0">
                <a:latin typeface="Cambria" panose="02040503050406030204" pitchFamily="18" charset="0"/>
                <a:cs typeface="Cambria" panose="02040503050406030204" pitchFamily="18" charset="0"/>
              </a:rPr>
              <a:t>本节讨论一些基于数组的编程实例。</a:t>
            </a:r>
            <a:endParaRPr lang="zh-CN" altLang="en-US" sz="2800" dirty="0">
              <a:latin typeface="Cambria" panose="02040503050406030204" pitchFamily="18" charset="0"/>
              <a:cs typeface="Cambria" panose="02040503050406030204" pitchFamily="18" charset="0"/>
            </a:endParaRPr>
          </a:p>
          <a:p>
            <a:pPr>
              <a:spcBef>
                <a:spcPct val="50000"/>
              </a:spcBef>
            </a:pPr>
            <a:r>
              <a:rPr lang="zh-CN" altLang="en-US" sz="2800" dirty="0">
                <a:latin typeface="Cambria" panose="02040503050406030204" pitchFamily="18" charset="0"/>
                <a:cs typeface="Cambria" panose="02040503050406030204" pitchFamily="18" charset="0"/>
              </a:rPr>
              <a:t>一个具体问题可写出许多不同的程序。从</a:t>
            </a:r>
            <a:r>
              <a:rPr lang="zh-CN" altLang="en-US" sz="2800" u="sng" dirty="0">
                <a:solidFill>
                  <a:schemeClr val="accent2"/>
                </a:solidFill>
                <a:latin typeface="Cambria" panose="02040503050406030204" pitchFamily="18" charset="0"/>
                <a:cs typeface="Cambria" panose="02040503050406030204" pitchFamily="18" charset="0"/>
              </a:rPr>
              <a:t>问题</a:t>
            </a:r>
            <a:r>
              <a:rPr lang="zh-CN" altLang="en-US" sz="2800" dirty="0">
                <a:latin typeface="Cambria" panose="02040503050406030204" pitchFamily="18" charset="0"/>
                <a:cs typeface="Cambria" panose="02040503050406030204" pitchFamily="18" charset="0"/>
              </a:rPr>
              <a:t>到</a:t>
            </a:r>
            <a:r>
              <a:rPr lang="zh-CN" altLang="en-US" sz="2800" u="sng" dirty="0">
                <a:solidFill>
                  <a:schemeClr val="hlink"/>
                </a:solidFill>
                <a:latin typeface="Cambria" panose="02040503050406030204" pitchFamily="18" charset="0"/>
                <a:cs typeface="Cambria" panose="02040503050406030204" pitchFamily="18" charset="0"/>
              </a:rPr>
              <a:t>程序</a:t>
            </a:r>
            <a:r>
              <a:rPr lang="zh-CN" altLang="en-US" sz="2800" dirty="0">
                <a:latin typeface="Cambria" panose="02040503050406030204" pitchFamily="18" charset="0"/>
                <a:cs typeface="Cambria" panose="02040503050406030204" pitchFamily="18" charset="0"/>
              </a:rPr>
              <a:t>的工作过程中，许多地方需要编程者做出选择。</a:t>
            </a:r>
            <a:endParaRPr lang="zh-CN" altLang="en-US" sz="2800" dirty="0">
              <a:latin typeface="Cambria" panose="02040503050406030204" pitchFamily="18" charset="0"/>
              <a:cs typeface="Cambria" panose="02040503050406030204" pitchFamily="18" charset="0"/>
            </a:endParaRPr>
          </a:p>
          <a:p>
            <a:pPr>
              <a:spcBef>
                <a:spcPct val="50000"/>
              </a:spcBef>
            </a:pPr>
            <a:r>
              <a:rPr lang="zh-CN" altLang="en-US" sz="2800" dirty="0">
                <a:latin typeface="Cambria" panose="02040503050406030204" pitchFamily="18" charset="0"/>
                <a:cs typeface="Cambria" panose="02040503050406030204" pitchFamily="18" charset="0"/>
              </a:rPr>
              <a:t>有些选择涉及对问题的不同考虑或认识，可能引起程序间的显著差异。也有些是具体表达方式的选择。</a:t>
            </a:r>
            <a:endParaRPr lang="zh-CN" altLang="en-US" sz="2800">
              <a:latin typeface="Cambria" panose="02040503050406030204" pitchFamily="18" charset="0"/>
              <a:cs typeface="Cambria" panose="02040503050406030204" pitchFamily="18" charset="0"/>
            </a:endParaRPr>
          </a:p>
        </p:txBody>
      </p:sp>
      <p:sp>
        <p:nvSpPr>
          <p:cNvPr id="101380" name="文本框 101379"/>
          <p:cNvSpPr txBox="1"/>
          <p:nvPr/>
        </p:nvSpPr>
        <p:spPr>
          <a:xfrm>
            <a:off x="514350" y="4210050"/>
            <a:ext cx="8262938" cy="2014538"/>
          </a:xfrm>
          <a:prstGeom prst="rect">
            <a:avLst/>
          </a:prstGeom>
          <a:solidFill>
            <a:schemeClr val="accent1"/>
          </a:solidFill>
          <a:ln w="9525">
            <a:noFill/>
          </a:ln>
        </p:spPr>
        <p:txBody>
          <a:bodyPr>
            <a:spAutoFit/>
          </a:bodyPr>
          <a:p>
            <a:pPr algn="just" eaLnBrk="0" hangingPunct="0">
              <a:spcBef>
                <a:spcPct val="50000"/>
              </a:spcBef>
            </a:pPr>
            <a:r>
              <a:rPr lang="zh-CN" altLang="en-US" sz="2800" dirty="0">
                <a:latin typeface="Cambria" panose="02040503050406030204" pitchFamily="18" charset="0"/>
                <a:cs typeface="Cambria" panose="02040503050406030204" pitchFamily="18" charset="0"/>
              </a:rPr>
              <a:t>学习中应努力思考其他解法，应特别注意隐藏在解答后面的选择：考虑了哪些问题，怎样考虑，选择的合理性</a:t>
            </a:r>
            <a:r>
              <a:rPr lang="en-US" altLang="zh-CN" sz="2800">
                <a:latin typeface="Cambria" panose="02040503050406030204" pitchFamily="18" charset="0"/>
                <a:cs typeface="Cambria" panose="02040503050406030204" pitchFamily="18" charset="0"/>
              </a:rPr>
              <a:t>/</a:t>
            </a:r>
            <a:r>
              <a:rPr lang="zh-CN" altLang="en-US" sz="2800" dirty="0">
                <a:latin typeface="Cambria" panose="02040503050406030204" pitchFamily="18" charset="0"/>
                <a:cs typeface="Cambria" panose="02040503050406030204" pitchFamily="18" charset="0"/>
              </a:rPr>
              <a:t>不合理性？还可能怎样考虑和处理等。</a:t>
            </a:r>
            <a:endParaRPr lang="zh-CN" altLang="en-US" sz="2800" dirty="0">
              <a:latin typeface="Cambria" panose="02040503050406030204" pitchFamily="18" charset="0"/>
              <a:cs typeface="Cambria" panose="02040503050406030204" pitchFamily="18" charset="0"/>
            </a:endParaRPr>
          </a:p>
          <a:p>
            <a:pPr algn="just" eaLnBrk="0" hangingPunct="0">
              <a:spcBef>
                <a:spcPct val="50000"/>
              </a:spcBef>
            </a:pPr>
            <a:r>
              <a:rPr lang="zh-CN" altLang="en-US" sz="2800" dirty="0">
                <a:latin typeface="Cambria" panose="02040503050406030204" pitchFamily="18" charset="0"/>
                <a:cs typeface="Cambria" panose="02040503050406030204" pitchFamily="18" charset="0"/>
              </a:rPr>
              <a:t>注意提出这类问题，能从中大大受益。 </a:t>
            </a:r>
            <a:endParaRPr lang="zh-CN" altLang="en-US" sz="2800">
              <a:latin typeface="Cambria" panose="02040503050406030204" pitchFamily="18" charset="0"/>
              <a:cs typeface="Cambria" panose="02040503050406030204" pitchFamily="18" charset="0"/>
            </a:endParaRPr>
          </a:p>
        </p:txBody>
      </p:sp>
      <p:sp>
        <p:nvSpPr>
          <p:cNvPr id="102404" name="标题 75786"/>
          <p:cNvSpPr>
            <a:spLocks noGrp="1"/>
          </p:cNvSpPr>
          <p:nvPr>
            <p:ph type="title"/>
          </p:nvPr>
        </p:nvSpPr>
        <p:spPr/>
        <p:txBody>
          <a:bodyPr anchor="ctr"/>
          <a:p>
            <a:r>
              <a:rPr lang="en-US" altLang="zh-CN" sz="3600"/>
              <a:t>6.6  </a:t>
            </a:r>
            <a:r>
              <a:rPr lang="zh-CN" altLang="en-US" sz="3600" dirty="0"/>
              <a:t>编程实例</a:t>
            </a:r>
            <a:endParaRPr lang="zh-CN" altLang="en-US" sz="3600" dirty="0"/>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01380"/>
                                        </p:tgtEl>
                                        <p:attrNameLst>
                                          <p:attrName>style.visibility</p:attrName>
                                        </p:attrNameLst>
                                      </p:cBhvr>
                                      <p:to>
                                        <p:strVal val="visible"/>
                                      </p:to>
                                    </p:set>
                                    <p:animEffect transition="in" filter="randombar(horizontal)">
                                      <p:cBhvr>
                                        <p:cTn id="7" dur="500"/>
                                        <p:tgtEl>
                                          <p:spTgt spid="1013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380" grpId="0" animBg="1"/>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3425" name="灯片编号占位符 1"/>
          <p:cNvSpPr/>
          <p:nvPr>
            <p:ph type="sldNum" sz="quarter" idx="12"/>
          </p:nvPr>
        </p:nvSpPr>
        <p:spPr/>
        <p:txBody>
          <a:bodyPr/>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cs typeface="+mn-cs"/>
              </a:defRPr>
            </a:lvl5pPr>
          </a:lstStyle>
          <a:p>
            <a:pPr lvl="0" algn="r"/>
            <a:fld id="{9A0DB2DC-4C9A-4742-B13C-FB6460FD3503}" type="slidenum">
              <a:rPr lang="zh-CN" altLang="en-US" sz="1400" dirty="0">
                <a:latin typeface="Cambria" panose="02040503050406030204" pitchFamily="18" charset="0"/>
              </a:rPr>
            </a:fld>
            <a:endParaRPr lang="zh-CN" altLang="en-US" sz="1400" dirty="0">
              <a:latin typeface="Cambria" panose="02040503050406030204" pitchFamily="18" charset="0"/>
            </a:endParaRPr>
          </a:p>
        </p:txBody>
      </p:sp>
      <p:sp>
        <p:nvSpPr>
          <p:cNvPr id="103426" name="标题 318465"/>
          <p:cNvSpPr>
            <a:spLocks noGrp="1"/>
          </p:cNvSpPr>
          <p:nvPr>
            <p:ph type="title"/>
          </p:nvPr>
        </p:nvSpPr>
        <p:spPr/>
        <p:txBody>
          <a:bodyPr anchor="ctr"/>
          <a:p>
            <a:r>
              <a:rPr lang="en-US" altLang="zh-CN" sz="3600"/>
              <a:t>6.6.1 </a:t>
            </a:r>
            <a:r>
              <a:rPr lang="zh-CN" altLang="en-US" sz="3600" dirty="0"/>
              <a:t>拼手气发红包</a:t>
            </a:r>
            <a:endParaRPr lang="zh-CN" altLang="en-US" sz="3600" dirty="0"/>
          </a:p>
        </p:txBody>
      </p:sp>
      <p:sp>
        <p:nvSpPr>
          <p:cNvPr id="103427" name="文本占位符 318466"/>
          <p:cNvSpPr>
            <a:spLocks noGrp="1"/>
          </p:cNvSpPr>
          <p:nvPr>
            <p:ph sz="half" idx="1"/>
          </p:nvPr>
        </p:nvSpPr>
        <p:spPr/>
        <p:txBody>
          <a:bodyPr anchor="t"/>
          <a:p>
            <a:pPr marL="0" indent="0">
              <a:buClr>
                <a:schemeClr val="hlink"/>
              </a:buClr>
              <a:buSzPct val="85000"/>
              <a:buFont typeface="Wingdings" panose="05000000000000000000" pitchFamily="2" charset="2"/>
              <a:buNone/>
            </a:pPr>
            <a:r>
              <a:rPr lang="zh-CN" altLang="en-US" sz="2400" dirty="0">
                <a:solidFill>
                  <a:schemeClr val="tx2"/>
                </a:solidFill>
              </a:rPr>
              <a:t>【例</a:t>
            </a:r>
            <a:r>
              <a:rPr lang="en-US" altLang="zh-CN" sz="2400">
                <a:solidFill>
                  <a:schemeClr val="tx2"/>
                </a:solidFill>
              </a:rPr>
              <a:t>6-20</a:t>
            </a:r>
            <a:r>
              <a:rPr lang="zh-CN" altLang="en-US" sz="2400" dirty="0">
                <a:solidFill>
                  <a:schemeClr val="tx2"/>
                </a:solidFill>
              </a:rPr>
              <a:t>】</a:t>
            </a:r>
            <a:r>
              <a:rPr lang="zh-CN" altLang="en-US" sz="2400" dirty="0"/>
              <a:t>在当代很多社交软件中可以进行“拼手气发红包”活动。发起人指定红包总金额和红包个数，接收者就会得到一个随机金额的红包。编写一个字符界面的程序模拟这一过程，着重考虑如何把总金额 </a:t>
            </a:r>
            <a:r>
              <a:rPr lang="en-US" altLang="zh-CN" sz="2400"/>
              <a:t>t </a:t>
            </a:r>
            <a:r>
              <a:rPr lang="zh-CN" altLang="en-US" sz="2400" dirty="0"/>
              <a:t>元随机地发放给 </a:t>
            </a:r>
            <a:r>
              <a:rPr lang="en-US" altLang="zh-CN" sz="2400"/>
              <a:t>n </a:t>
            </a:r>
            <a:r>
              <a:rPr lang="zh-CN" altLang="en-US" sz="2400" dirty="0"/>
              <a:t>个人</a:t>
            </a:r>
            <a:r>
              <a:rPr lang="zh-CN" altLang="en-US" sz="2000" dirty="0"/>
              <a:t>（人民币的最小金额单位是</a:t>
            </a:r>
            <a:r>
              <a:rPr lang="en-US" altLang="zh-CN" sz="2000"/>
              <a:t>0.01</a:t>
            </a:r>
            <a:r>
              <a:rPr lang="zh-CN" altLang="en-US" sz="2000" dirty="0"/>
              <a:t>元，设置参数时应满足 </a:t>
            </a:r>
            <a:r>
              <a:rPr lang="en-US" altLang="zh-CN" sz="2000"/>
              <a:t>t &gt;= n * 0.01</a:t>
            </a:r>
            <a:r>
              <a:rPr lang="zh-CN" altLang="en-US" sz="2000" dirty="0"/>
              <a:t>）</a:t>
            </a:r>
            <a:endParaRPr lang="zh-CN" altLang="en-US" sz="2400" dirty="0"/>
          </a:p>
        </p:txBody>
      </p:sp>
      <p:sp>
        <p:nvSpPr>
          <p:cNvPr id="103428" name="文本占位符 318467"/>
          <p:cNvSpPr>
            <a:spLocks noGrp="1"/>
          </p:cNvSpPr>
          <p:nvPr>
            <p:ph sz="half" idx="2"/>
          </p:nvPr>
        </p:nvSpPr>
        <p:spPr/>
        <p:txBody>
          <a:bodyPr anchor="t"/>
          <a:p>
            <a:pPr marL="0" indent="0">
              <a:spcBef>
                <a:spcPct val="50000"/>
              </a:spcBef>
              <a:buClr>
                <a:schemeClr val="hlink"/>
              </a:buClr>
              <a:buSzPct val="85000"/>
              <a:buFont typeface="Wingdings" panose="05000000000000000000" pitchFamily="2" charset="2"/>
              <a:buNone/>
            </a:pPr>
            <a:r>
              <a:rPr lang="zh-CN" altLang="en-US" sz="2000" dirty="0"/>
              <a:t>【分析】事先把总金额以随机方式分解为 </a:t>
            </a:r>
            <a:r>
              <a:rPr lang="en-US" altLang="zh-CN" sz="2000"/>
              <a:t>n </a:t>
            </a:r>
            <a:r>
              <a:rPr lang="zh-CN" altLang="en-US" sz="2000" dirty="0"/>
              <a:t>个数，保存在一个数组中，然后在每个人领取时依次取到这</a:t>
            </a:r>
            <a:r>
              <a:rPr lang="en-US" altLang="zh-CN" sz="2000"/>
              <a:t>n</a:t>
            </a:r>
            <a:r>
              <a:rPr lang="zh-CN" altLang="en-US" sz="2000" dirty="0"/>
              <a:t>个数（直接输出）。因此可以产生 </a:t>
            </a:r>
            <a:r>
              <a:rPr lang="en-US" altLang="zh-CN" sz="2000"/>
              <a:t>n </a:t>
            </a:r>
            <a:r>
              <a:rPr lang="zh-CN" altLang="en-US" sz="2000" dirty="0"/>
              <a:t>个随机数，然后进行归一化，映射到总金额为 </a:t>
            </a:r>
            <a:r>
              <a:rPr lang="en-US" altLang="zh-CN" sz="2000"/>
              <a:t>t</a:t>
            </a:r>
            <a:r>
              <a:rPr lang="zh-CN" altLang="en-US" sz="2000" dirty="0"/>
              <a:t>。</a:t>
            </a:r>
            <a:endParaRPr lang="zh-CN" altLang="en-US" sz="2000" dirty="0"/>
          </a:p>
          <a:p>
            <a:pPr marL="0" indent="0">
              <a:spcBef>
                <a:spcPct val="50000"/>
              </a:spcBef>
              <a:buClr>
                <a:schemeClr val="hlink"/>
              </a:buClr>
              <a:buSzPct val="85000"/>
              <a:buFont typeface="Wingdings" panose="05000000000000000000" pitchFamily="2" charset="2"/>
              <a:buNone/>
            </a:pPr>
            <a:r>
              <a:rPr lang="zh-CN" altLang="en-US" sz="2000" dirty="0"/>
              <a:t>所产生的随机数应该如何分布为好？简单方式：所产生的随机数对称地分布于平均值 </a:t>
            </a:r>
            <a:r>
              <a:rPr lang="en-US" altLang="zh-CN" sz="2000" err="1"/>
              <a:t>t/n</a:t>
            </a:r>
            <a:r>
              <a:rPr lang="en-US" altLang="zh-CN" sz="2000"/>
              <a:t> </a:t>
            </a:r>
            <a:r>
              <a:rPr lang="zh-CN" altLang="en-US" sz="2000" dirty="0"/>
              <a:t>上下，例如 </a:t>
            </a:r>
            <a:r>
              <a:rPr lang="en-US" altLang="zh-CN" sz="2000"/>
              <a:t>0.5 </a:t>
            </a:r>
            <a:r>
              <a:rPr lang="zh-CN" altLang="en-US" sz="2000" dirty="0"/>
              <a:t>倍至 </a:t>
            </a:r>
            <a:r>
              <a:rPr lang="en-US" altLang="zh-CN" sz="2000"/>
              <a:t>1.5 </a:t>
            </a:r>
            <a:r>
              <a:rPr lang="zh-CN" altLang="en-US" sz="2000" dirty="0"/>
              <a:t>倍之间。</a:t>
            </a:r>
            <a:endParaRPr lang="zh-CN" altLang="en-US" sz="2000" dirty="0"/>
          </a:p>
          <a:p>
            <a:pPr marL="0" indent="0">
              <a:spcBef>
                <a:spcPct val="50000"/>
              </a:spcBef>
              <a:buClr>
                <a:schemeClr val="hlink"/>
              </a:buClr>
              <a:buSzPct val="85000"/>
              <a:buFont typeface="Wingdings" panose="05000000000000000000" pitchFamily="2" charset="2"/>
              <a:buNone/>
            </a:pPr>
            <a:r>
              <a:rPr lang="zh-CN" altLang="en-US" sz="2000" dirty="0"/>
              <a:t>归一化时，最后一个红包是总金额减去前 </a:t>
            </a:r>
            <a:r>
              <a:rPr lang="en-US" altLang="zh-CN" sz="2000"/>
              <a:t>n-1 </a:t>
            </a:r>
            <a:r>
              <a:rPr lang="zh-CN" altLang="en-US" sz="2000" dirty="0"/>
              <a:t>个红包。</a:t>
            </a:r>
            <a:endParaRPr lang="zh-CN" altLang="en-US" sz="2000" dirty="0"/>
          </a:p>
          <a:p>
            <a:pPr marL="0" indent="0">
              <a:spcBef>
                <a:spcPct val="50000"/>
              </a:spcBef>
              <a:buClr>
                <a:schemeClr val="hlink"/>
              </a:buClr>
              <a:buSzPct val="85000"/>
              <a:buFont typeface="Wingdings" panose="05000000000000000000" pitchFamily="2" charset="2"/>
              <a:buNone/>
            </a:pPr>
            <a:r>
              <a:rPr lang="zh-CN" altLang="en-US" sz="2000" dirty="0"/>
              <a:t>在程序中以“分”为单位，按整数处理。</a:t>
            </a:r>
            <a:endParaRPr lang="zh-CN" altLang="en-US" sz="2000" dirty="0"/>
          </a:p>
        </p:txBody>
      </p:sp>
    </p:spTree>
  </p:cSld>
  <p:clrMapOvr>
    <a:masterClrMapping/>
  </p:clrMapOvr>
  <p:transition spd="med">
    <p:random/>
  </p:transition>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4449" name="灯片编号占位符 1"/>
          <p:cNvSpPr/>
          <p:nvPr>
            <p:ph type="sldNum" sz="quarter" idx="12"/>
          </p:nvPr>
        </p:nvSpPr>
        <p:spPr/>
        <p:txBody>
          <a:bodyPr/>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cs typeface="+mn-cs"/>
              </a:defRPr>
            </a:lvl5pPr>
          </a:lstStyle>
          <a:p>
            <a:pPr lvl="0" algn="r"/>
            <a:fld id="{9A0DB2DC-4C9A-4742-B13C-FB6460FD3503}" type="slidenum">
              <a:rPr lang="zh-CN" altLang="en-US" sz="1400" dirty="0">
                <a:latin typeface="Cambria" panose="02040503050406030204" pitchFamily="18" charset="0"/>
              </a:rPr>
            </a:fld>
            <a:endParaRPr lang="zh-CN" altLang="en-US" sz="1400" dirty="0">
              <a:latin typeface="Cambria" panose="02040503050406030204" pitchFamily="18" charset="0"/>
            </a:endParaRPr>
          </a:p>
        </p:txBody>
      </p:sp>
      <p:sp>
        <p:nvSpPr>
          <p:cNvPr id="104450" name="文本占位符 320514"/>
          <p:cNvSpPr>
            <a:spLocks noGrp="1"/>
          </p:cNvSpPr>
          <p:nvPr>
            <p:ph idx="1"/>
          </p:nvPr>
        </p:nvSpPr>
        <p:spPr>
          <a:xfrm>
            <a:off x="539750" y="429260"/>
            <a:ext cx="8136255" cy="5952490"/>
          </a:xfrm>
        </p:spPr>
        <p:txBody>
          <a:bodyPr anchor="t"/>
          <a:p>
            <a:pPr marL="0" indent="0">
              <a:buNone/>
            </a:pPr>
            <a:r>
              <a:rPr lang="zh-CN" altLang="en-US" sz="2400" dirty="0"/>
              <a:t>在最高层，可以将这一程序的工作分为三个步骤：设置红包参数，用随机数进行分配，输出红包金额。</a:t>
            </a:r>
            <a:endParaRPr lang="zh-CN" altLang="en-US" sz="2400" dirty="0"/>
          </a:p>
          <a:p>
            <a:pPr marL="0" indent="0">
              <a:buNone/>
            </a:pPr>
            <a:r>
              <a:rPr lang="zh-CN" altLang="en-US" sz="2400" dirty="0"/>
              <a:t>做出程序的第一级分解，写出函数原型说明和主函数：</a:t>
            </a:r>
            <a:endParaRPr lang="zh-CN" altLang="en-US" sz="2400" dirty="0"/>
          </a:p>
          <a:p>
            <a:pPr marL="0" indent="0">
              <a:spcBef>
                <a:spcPct val="50000"/>
              </a:spcBef>
              <a:buNone/>
            </a:pPr>
            <a:r>
              <a:rPr lang="en-US" altLang="zh-CN" sz="2400">
                <a:solidFill>
                  <a:schemeClr val="folHlink"/>
                </a:solidFill>
              </a:rPr>
              <a:t>#include &lt;</a:t>
            </a:r>
            <a:r>
              <a:rPr lang="en-US" altLang="zh-CN" sz="2400" err="1">
                <a:solidFill>
                  <a:schemeClr val="folHlink"/>
                </a:solidFill>
              </a:rPr>
              <a:t>iostream</a:t>
            </a:r>
            <a:r>
              <a:rPr lang="en-US" altLang="zh-CN" sz="2400">
                <a:solidFill>
                  <a:schemeClr val="folHlink"/>
                </a:solidFill>
              </a:rPr>
              <a:t>&gt;</a:t>
            </a:r>
            <a:endParaRPr lang="en-US" altLang="zh-CN" sz="2400">
              <a:solidFill>
                <a:schemeClr val="folHlink"/>
              </a:solidFill>
            </a:endParaRPr>
          </a:p>
          <a:p>
            <a:pPr marL="0" indent="0">
              <a:spcBef>
                <a:spcPct val="10000"/>
              </a:spcBef>
              <a:buNone/>
            </a:pPr>
            <a:r>
              <a:rPr lang="en-US" altLang="zh-CN" sz="2400">
                <a:solidFill>
                  <a:schemeClr val="folHlink"/>
                </a:solidFill>
              </a:rPr>
              <a:t>#include &lt;</a:t>
            </a:r>
            <a:r>
              <a:rPr lang="en-US" altLang="zh-CN" sz="2400" err="1">
                <a:solidFill>
                  <a:schemeClr val="folHlink"/>
                </a:solidFill>
              </a:rPr>
              <a:t>cstdlib</a:t>
            </a:r>
            <a:r>
              <a:rPr lang="en-US" altLang="zh-CN" sz="2400">
                <a:solidFill>
                  <a:schemeClr val="folHlink"/>
                </a:solidFill>
              </a:rPr>
              <a:t>&gt;        </a:t>
            </a:r>
            <a:r>
              <a:rPr lang="en-US" altLang="zh-CN" sz="2400"/>
              <a:t>//</a:t>
            </a:r>
            <a:r>
              <a:rPr lang="zh-CN" altLang="en-US" sz="2400" dirty="0"/>
              <a:t>使用随机数函数所需的库文件</a:t>
            </a:r>
            <a:endParaRPr lang="zh-CN" altLang="en-US" sz="2400" dirty="0"/>
          </a:p>
          <a:p>
            <a:pPr marL="0" indent="0">
              <a:spcBef>
                <a:spcPct val="10000"/>
              </a:spcBef>
              <a:buNone/>
            </a:pPr>
            <a:r>
              <a:rPr lang="en-US" altLang="zh-CN" sz="2400">
                <a:solidFill>
                  <a:schemeClr val="folHlink"/>
                </a:solidFill>
              </a:rPr>
              <a:t>#include &lt;</a:t>
            </a:r>
            <a:r>
              <a:rPr lang="en-US" altLang="zh-CN" sz="2400" err="1">
                <a:solidFill>
                  <a:schemeClr val="folHlink"/>
                </a:solidFill>
              </a:rPr>
              <a:t>ctime</a:t>
            </a:r>
            <a:r>
              <a:rPr lang="en-US" altLang="zh-CN" sz="2400">
                <a:solidFill>
                  <a:schemeClr val="folHlink"/>
                </a:solidFill>
              </a:rPr>
              <a:t>&gt;       </a:t>
            </a:r>
            <a:r>
              <a:rPr lang="en-US" altLang="zh-CN" sz="2400"/>
              <a:t> //</a:t>
            </a:r>
            <a:r>
              <a:rPr lang="zh-CN" altLang="en-US" sz="2400" dirty="0"/>
              <a:t>使用 </a:t>
            </a:r>
            <a:r>
              <a:rPr lang="en-US" altLang="zh-CN" sz="2400"/>
              <a:t>time() </a:t>
            </a:r>
            <a:r>
              <a:rPr lang="zh-CN" altLang="en-US" sz="2400" dirty="0"/>
              <a:t>函数所需的库文件</a:t>
            </a:r>
            <a:endParaRPr lang="zh-CN" altLang="en-US" sz="2400" dirty="0"/>
          </a:p>
          <a:p>
            <a:pPr marL="0" indent="0">
              <a:spcBef>
                <a:spcPct val="10000"/>
              </a:spcBef>
              <a:buNone/>
            </a:pPr>
            <a:r>
              <a:rPr lang="en-US" altLang="zh-CN" sz="2400">
                <a:solidFill>
                  <a:schemeClr val="folHlink"/>
                </a:solidFill>
              </a:rPr>
              <a:t>using namespace std;</a:t>
            </a:r>
            <a:endParaRPr lang="en-US" altLang="zh-CN" sz="2400">
              <a:solidFill>
                <a:schemeClr val="folHlink"/>
              </a:solidFill>
            </a:endParaRPr>
          </a:p>
          <a:p>
            <a:pPr marL="0" indent="0">
              <a:spcBef>
                <a:spcPct val="10000"/>
              </a:spcBef>
              <a:buNone/>
            </a:pPr>
            <a:endParaRPr lang="en-US" altLang="zh-CN" sz="2400">
              <a:solidFill>
                <a:schemeClr val="folHlink"/>
              </a:solidFill>
            </a:endParaRPr>
          </a:p>
          <a:p>
            <a:pPr marL="0" indent="0">
              <a:spcBef>
                <a:spcPct val="10000"/>
              </a:spcBef>
              <a:buNone/>
            </a:pPr>
            <a:r>
              <a:rPr lang="en-US" altLang="zh-CN" sz="2400" err="1">
                <a:solidFill>
                  <a:schemeClr val="folHlink"/>
                </a:solidFill>
              </a:rPr>
              <a:t>int</a:t>
            </a:r>
            <a:r>
              <a:rPr lang="en-US" altLang="zh-CN" sz="2400">
                <a:solidFill>
                  <a:schemeClr val="folHlink"/>
                </a:solidFill>
              </a:rPr>
              <a:t> </a:t>
            </a:r>
            <a:r>
              <a:rPr lang="en-US" altLang="zh-CN" sz="2400" err="1">
                <a:solidFill>
                  <a:schemeClr val="folHlink"/>
                </a:solidFill>
              </a:rPr>
              <a:t>setpara(int</a:t>
            </a:r>
            <a:r>
              <a:rPr lang="en-US" altLang="zh-CN" sz="2400">
                <a:solidFill>
                  <a:schemeClr val="folHlink"/>
                </a:solidFill>
              </a:rPr>
              <a:t> &amp;t, </a:t>
            </a:r>
            <a:r>
              <a:rPr lang="en-US" altLang="zh-CN" sz="2400" err="1">
                <a:solidFill>
                  <a:schemeClr val="folHlink"/>
                </a:solidFill>
              </a:rPr>
              <a:t>int</a:t>
            </a:r>
            <a:r>
              <a:rPr lang="en-US" altLang="zh-CN" sz="2400">
                <a:solidFill>
                  <a:schemeClr val="folHlink"/>
                </a:solidFill>
              </a:rPr>
              <a:t> &amp;n, </a:t>
            </a:r>
            <a:r>
              <a:rPr lang="en-US" altLang="zh-CN" sz="2400" err="1">
                <a:solidFill>
                  <a:schemeClr val="folHlink"/>
                </a:solidFill>
              </a:rPr>
              <a:t>int</a:t>
            </a:r>
            <a:r>
              <a:rPr lang="en-US" altLang="zh-CN" sz="2400">
                <a:solidFill>
                  <a:schemeClr val="folHlink"/>
                </a:solidFill>
              </a:rPr>
              <a:t> MAX); </a:t>
            </a:r>
            <a:endParaRPr lang="en-US" altLang="zh-CN" sz="2400">
              <a:solidFill>
                <a:schemeClr val="folHlink"/>
              </a:solidFill>
            </a:endParaRPr>
          </a:p>
          <a:p>
            <a:pPr marL="0" indent="0">
              <a:spcBef>
                <a:spcPct val="10000"/>
              </a:spcBef>
              <a:buNone/>
            </a:pPr>
            <a:r>
              <a:rPr lang="en-US" altLang="zh-CN" sz="2400"/>
              <a:t>//</a:t>
            </a:r>
            <a:r>
              <a:rPr lang="zh-CN" altLang="en-US" sz="2400" dirty="0"/>
              <a:t>设置红包总金额</a:t>
            </a:r>
            <a:r>
              <a:rPr lang="en-US" altLang="zh-CN" sz="2400"/>
              <a:t>t</a:t>
            </a:r>
            <a:r>
              <a:rPr lang="zh-CN" altLang="en-US" sz="2400" dirty="0"/>
              <a:t>和人数 </a:t>
            </a:r>
            <a:r>
              <a:rPr lang="en-US" altLang="zh-CN" sz="2400"/>
              <a:t>n</a:t>
            </a:r>
            <a:r>
              <a:rPr lang="zh-CN" altLang="en-US" sz="2400" dirty="0"/>
              <a:t>（</a:t>
            </a:r>
            <a:r>
              <a:rPr lang="en-US" altLang="zh-CN" sz="2400"/>
              <a:t>&lt;=MAX</a:t>
            </a:r>
            <a:r>
              <a:rPr lang="zh-CN" altLang="en-US" sz="2400" dirty="0"/>
              <a:t>）</a:t>
            </a:r>
            <a:endParaRPr lang="zh-CN" altLang="en-US" sz="2400" dirty="0"/>
          </a:p>
          <a:p>
            <a:pPr marL="0" indent="0">
              <a:spcBef>
                <a:spcPct val="10000"/>
              </a:spcBef>
              <a:buNone/>
            </a:pPr>
            <a:r>
              <a:rPr lang="en-US" altLang="zh-CN" sz="2400" err="1">
                <a:solidFill>
                  <a:schemeClr val="folHlink"/>
                </a:solidFill>
              </a:rPr>
              <a:t>int</a:t>
            </a:r>
            <a:r>
              <a:rPr lang="en-US" altLang="zh-CN" sz="2400">
                <a:solidFill>
                  <a:schemeClr val="folHlink"/>
                </a:solidFill>
              </a:rPr>
              <a:t> </a:t>
            </a:r>
            <a:r>
              <a:rPr lang="en-US" altLang="zh-CN" sz="2400" err="1">
                <a:solidFill>
                  <a:schemeClr val="folHlink"/>
                </a:solidFill>
              </a:rPr>
              <a:t>allocate(int</a:t>
            </a:r>
            <a:r>
              <a:rPr lang="en-US" altLang="zh-CN" sz="2400">
                <a:solidFill>
                  <a:schemeClr val="folHlink"/>
                </a:solidFill>
              </a:rPr>
              <a:t> t, </a:t>
            </a:r>
            <a:r>
              <a:rPr lang="en-US" altLang="zh-CN" sz="2400" err="1">
                <a:solidFill>
                  <a:schemeClr val="folHlink"/>
                </a:solidFill>
              </a:rPr>
              <a:t>int</a:t>
            </a:r>
            <a:r>
              <a:rPr lang="en-US" altLang="zh-CN" sz="2400">
                <a:solidFill>
                  <a:schemeClr val="folHlink"/>
                </a:solidFill>
              </a:rPr>
              <a:t> n, </a:t>
            </a:r>
            <a:r>
              <a:rPr lang="en-US" altLang="zh-CN" sz="2400" err="1">
                <a:solidFill>
                  <a:schemeClr val="folHlink"/>
                </a:solidFill>
              </a:rPr>
              <a:t>int</a:t>
            </a:r>
            <a:r>
              <a:rPr lang="en-US" altLang="zh-CN" sz="2400">
                <a:solidFill>
                  <a:schemeClr val="folHlink"/>
                </a:solidFill>
              </a:rPr>
              <a:t> money[]);</a:t>
            </a:r>
            <a:endParaRPr lang="en-US" altLang="zh-CN" sz="2400">
              <a:solidFill>
                <a:schemeClr val="folHlink"/>
              </a:solidFill>
            </a:endParaRPr>
          </a:p>
          <a:p>
            <a:pPr marL="0" indent="0">
              <a:spcBef>
                <a:spcPct val="10000"/>
              </a:spcBef>
              <a:buNone/>
            </a:pPr>
            <a:r>
              <a:rPr lang="en-US" altLang="zh-CN" sz="2400"/>
              <a:t>//</a:t>
            </a:r>
            <a:r>
              <a:rPr lang="zh-CN" altLang="en-US" sz="2400" dirty="0"/>
              <a:t>总金额</a:t>
            </a:r>
            <a:r>
              <a:rPr lang="en-US" altLang="zh-CN" sz="2400"/>
              <a:t>t</a:t>
            </a:r>
            <a:r>
              <a:rPr lang="zh-CN" altLang="en-US" sz="2400" dirty="0"/>
              <a:t>分配到长为</a:t>
            </a:r>
            <a:r>
              <a:rPr lang="en-US" altLang="zh-CN" sz="2400"/>
              <a:t>n</a:t>
            </a:r>
            <a:r>
              <a:rPr lang="zh-CN" altLang="en-US" sz="2400" dirty="0"/>
              <a:t>的数组</a:t>
            </a:r>
            <a:r>
              <a:rPr lang="en-US" altLang="zh-CN" sz="2400"/>
              <a:t>money</a:t>
            </a:r>
            <a:r>
              <a:rPr lang="zh-CN" altLang="en-US" sz="2400" dirty="0"/>
              <a:t>中</a:t>
            </a:r>
            <a:endParaRPr lang="zh-CN" altLang="en-US" sz="2400" dirty="0"/>
          </a:p>
          <a:p>
            <a:pPr marL="0" indent="0">
              <a:spcBef>
                <a:spcPct val="10000"/>
              </a:spcBef>
              <a:buNone/>
            </a:pPr>
            <a:r>
              <a:rPr lang="en-US" altLang="zh-CN" sz="2400">
                <a:solidFill>
                  <a:schemeClr val="folHlink"/>
                </a:solidFill>
              </a:rPr>
              <a:t>void </a:t>
            </a:r>
            <a:r>
              <a:rPr lang="en-US" altLang="zh-CN" sz="2400" err="1">
                <a:solidFill>
                  <a:schemeClr val="folHlink"/>
                </a:solidFill>
              </a:rPr>
              <a:t>printout(int</a:t>
            </a:r>
            <a:r>
              <a:rPr lang="en-US" altLang="zh-CN" sz="2400">
                <a:solidFill>
                  <a:schemeClr val="folHlink"/>
                </a:solidFill>
              </a:rPr>
              <a:t> t, </a:t>
            </a:r>
            <a:r>
              <a:rPr lang="en-US" altLang="zh-CN" sz="2400" err="1">
                <a:solidFill>
                  <a:schemeClr val="folHlink"/>
                </a:solidFill>
              </a:rPr>
              <a:t>int</a:t>
            </a:r>
            <a:r>
              <a:rPr lang="en-US" altLang="zh-CN" sz="2400">
                <a:solidFill>
                  <a:schemeClr val="folHlink"/>
                </a:solidFill>
              </a:rPr>
              <a:t> n, </a:t>
            </a:r>
            <a:r>
              <a:rPr lang="en-US" altLang="zh-CN" sz="2400" err="1">
                <a:solidFill>
                  <a:schemeClr val="folHlink"/>
                </a:solidFill>
              </a:rPr>
              <a:t>int</a:t>
            </a:r>
            <a:r>
              <a:rPr lang="en-US" altLang="zh-CN" sz="2400">
                <a:solidFill>
                  <a:schemeClr val="folHlink"/>
                </a:solidFill>
              </a:rPr>
              <a:t> money[]);</a:t>
            </a:r>
            <a:endParaRPr lang="en-US" altLang="zh-CN" sz="2400">
              <a:solidFill>
                <a:schemeClr val="folHlink"/>
              </a:solidFill>
            </a:endParaRPr>
          </a:p>
          <a:p>
            <a:pPr marL="0" indent="0">
              <a:spcBef>
                <a:spcPct val="10000"/>
              </a:spcBef>
              <a:buNone/>
            </a:pPr>
            <a:r>
              <a:rPr lang="en-US" altLang="zh-CN" sz="2400"/>
              <a:t>//</a:t>
            </a:r>
            <a:r>
              <a:rPr lang="zh-CN" altLang="en-US" sz="2400" dirty="0"/>
              <a:t>输出</a:t>
            </a:r>
            <a:r>
              <a:rPr lang="en-US" altLang="zh-CN" sz="2400"/>
              <a:t>money</a:t>
            </a:r>
            <a:r>
              <a:rPr lang="zh-CN" altLang="en-US" sz="2400" dirty="0"/>
              <a:t>数组中的红包金额</a:t>
            </a:r>
            <a:endParaRPr lang="zh-CN" altLang="en-US" sz="2400" dirty="0"/>
          </a:p>
        </p:txBody>
      </p:sp>
    </p:spTree>
  </p:cSld>
  <p:clrMapOvr>
    <a:masterClrMapping/>
  </p:clrMapOvr>
  <p:transition spd="med">
    <p:random/>
  </p:transition>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5473" name="灯片编号占位符 1"/>
          <p:cNvSpPr/>
          <p:nvPr>
            <p:ph type="sldNum" sz="quarter" idx="12"/>
          </p:nvPr>
        </p:nvSpPr>
        <p:spPr/>
        <p:txBody>
          <a:bodyPr/>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cs typeface="+mn-cs"/>
              </a:defRPr>
            </a:lvl5pPr>
          </a:lstStyle>
          <a:p>
            <a:pPr lvl="0" algn="r"/>
            <a:fld id="{9A0DB2DC-4C9A-4742-B13C-FB6460FD3503}" type="slidenum">
              <a:rPr lang="zh-CN" altLang="en-US" sz="1400" dirty="0">
                <a:latin typeface="Cambria" panose="02040503050406030204" pitchFamily="18" charset="0"/>
              </a:rPr>
            </a:fld>
            <a:endParaRPr lang="zh-CN" altLang="en-US" sz="1400" dirty="0">
              <a:latin typeface="Cambria" panose="02040503050406030204" pitchFamily="18" charset="0"/>
            </a:endParaRPr>
          </a:p>
        </p:txBody>
      </p:sp>
      <p:sp>
        <p:nvSpPr>
          <p:cNvPr id="105474" name="文本占位符 321538"/>
          <p:cNvSpPr>
            <a:spLocks noGrp="1"/>
          </p:cNvSpPr>
          <p:nvPr>
            <p:ph idx="1"/>
          </p:nvPr>
        </p:nvSpPr>
        <p:spPr/>
        <p:txBody>
          <a:bodyPr anchor="t"/>
          <a:p>
            <a:pPr>
              <a:lnSpc>
                <a:spcPct val="80000"/>
              </a:lnSpc>
              <a:buNone/>
            </a:pPr>
            <a:r>
              <a:rPr lang="en-US" altLang="zh-CN" sz="2400" err="1">
                <a:solidFill>
                  <a:schemeClr val="folHlink"/>
                </a:solidFill>
              </a:rPr>
              <a:t>int</a:t>
            </a:r>
            <a:r>
              <a:rPr lang="en-US" altLang="zh-CN" sz="2400">
                <a:solidFill>
                  <a:schemeClr val="folHlink"/>
                </a:solidFill>
              </a:rPr>
              <a:t> main() {</a:t>
            </a:r>
            <a:endParaRPr lang="en-US" altLang="zh-CN" sz="2400">
              <a:solidFill>
                <a:schemeClr val="folHlink"/>
              </a:solidFill>
            </a:endParaRPr>
          </a:p>
          <a:p>
            <a:pPr>
              <a:lnSpc>
                <a:spcPct val="80000"/>
              </a:lnSpc>
              <a:buNone/>
            </a:pPr>
            <a:r>
              <a:rPr lang="en-US" altLang="zh-CN" sz="2400">
                <a:solidFill>
                  <a:schemeClr val="folHlink"/>
                </a:solidFill>
              </a:rPr>
              <a:t>    const </a:t>
            </a:r>
            <a:r>
              <a:rPr lang="en-US" altLang="zh-CN" sz="2400" err="1">
                <a:solidFill>
                  <a:schemeClr val="folHlink"/>
                </a:solidFill>
              </a:rPr>
              <a:t>int</a:t>
            </a:r>
            <a:r>
              <a:rPr lang="en-US" altLang="zh-CN" sz="2400">
                <a:solidFill>
                  <a:schemeClr val="folHlink"/>
                </a:solidFill>
              </a:rPr>
              <a:t> MAX = 100;    //</a:t>
            </a:r>
            <a:r>
              <a:rPr lang="zh-CN" altLang="en-US" sz="2400" dirty="0">
                <a:solidFill>
                  <a:schemeClr val="folHlink"/>
                </a:solidFill>
              </a:rPr>
              <a:t>最大人数 </a:t>
            </a:r>
            <a:endParaRPr lang="zh-CN" altLang="en-US" sz="2400" dirty="0">
              <a:solidFill>
                <a:schemeClr val="folHlink"/>
              </a:solidFill>
            </a:endParaRPr>
          </a:p>
          <a:p>
            <a:pPr>
              <a:lnSpc>
                <a:spcPct val="80000"/>
              </a:lnSpc>
              <a:buNone/>
            </a:pPr>
            <a:r>
              <a:rPr lang="zh-CN" altLang="en-US" sz="2400" dirty="0">
                <a:solidFill>
                  <a:schemeClr val="folHlink"/>
                </a:solidFill>
              </a:rPr>
              <a:t>    </a:t>
            </a:r>
            <a:r>
              <a:rPr lang="en-US" altLang="zh-CN" sz="2400" err="1">
                <a:solidFill>
                  <a:schemeClr val="folHlink"/>
                </a:solidFill>
              </a:rPr>
              <a:t>int</a:t>
            </a:r>
            <a:r>
              <a:rPr lang="en-US" altLang="zh-CN" sz="2400">
                <a:solidFill>
                  <a:schemeClr val="folHlink"/>
                </a:solidFill>
              </a:rPr>
              <a:t> t, n, </a:t>
            </a:r>
            <a:r>
              <a:rPr lang="en-US" altLang="zh-CN" sz="2400" err="1">
                <a:solidFill>
                  <a:schemeClr val="folHlink"/>
                </a:solidFill>
              </a:rPr>
              <a:t>money[MAX</a:t>
            </a:r>
            <a:r>
              <a:rPr lang="en-US" altLang="zh-CN" sz="2400">
                <a:solidFill>
                  <a:schemeClr val="folHlink"/>
                </a:solidFill>
              </a:rPr>
              <a:t>];</a:t>
            </a:r>
            <a:endParaRPr lang="en-US" altLang="zh-CN" sz="2400">
              <a:solidFill>
                <a:schemeClr val="folHlink"/>
              </a:solidFill>
            </a:endParaRPr>
          </a:p>
          <a:p>
            <a:pPr>
              <a:lnSpc>
                <a:spcPct val="80000"/>
              </a:lnSpc>
              <a:buNone/>
            </a:pPr>
            <a:r>
              <a:rPr lang="en-US" altLang="zh-CN" sz="2400">
                <a:solidFill>
                  <a:schemeClr val="folHlink"/>
                </a:solidFill>
              </a:rPr>
              <a:t>    </a:t>
            </a:r>
            <a:r>
              <a:rPr lang="en-US" altLang="zh-CN" sz="2400" err="1">
                <a:solidFill>
                  <a:schemeClr val="folHlink"/>
                </a:solidFill>
              </a:rPr>
              <a:t>cout</a:t>
            </a:r>
            <a:r>
              <a:rPr lang="en-US" altLang="zh-CN" sz="2400">
                <a:solidFill>
                  <a:schemeClr val="folHlink"/>
                </a:solidFill>
              </a:rPr>
              <a:t> &lt;&lt; "== </a:t>
            </a:r>
            <a:r>
              <a:rPr lang="zh-CN" altLang="en-US" sz="2400" dirty="0">
                <a:solidFill>
                  <a:schemeClr val="folHlink"/>
                </a:solidFill>
              </a:rPr>
              <a:t>拼手气发红包 </a:t>
            </a:r>
            <a:r>
              <a:rPr lang="en-US" altLang="zh-CN" sz="2400">
                <a:solidFill>
                  <a:schemeClr val="folHlink"/>
                </a:solidFill>
              </a:rPr>
              <a:t>==" &lt;&lt; </a:t>
            </a:r>
            <a:r>
              <a:rPr lang="en-US" altLang="zh-CN" sz="2400" err="1">
                <a:solidFill>
                  <a:schemeClr val="folHlink"/>
                </a:solidFill>
              </a:rPr>
              <a:t>endl</a:t>
            </a:r>
            <a:r>
              <a:rPr lang="en-US" altLang="zh-CN" sz="2400">
                <a:solidFill>
                  <a:schemeClr val="folHlink"/>
                </a:solidFill>
              </a:rPr>
              <a:t>;</a:t>
            </a:r>
            <a:endParaRPr lang="en-US" altLang="zh-CN" sz="2400">
              <a:solidFill>
                <a:schemeClr val="folHlink"/>
              </a:solidFill>
            </a:endParaRPr>
          </a:p>
          <a:p>
            <a:pPr>
              <a:lnSpc>
                <a:spcPct val="80000"/>
              </a:lnSpc>
              <a:buNone/>
            </a:pPr>
            <a:r>
              <a:rPr lang="en-US" altLang="zh-CN" sz="2400">
                <a:solidFill>
                  <a:schemeClr val="folHlink"/>
                </a:solidFill>
              </a:rPr>
              <a:t>    if (!</a:t>
            </a:r>
            <a:r>
              <a:rPr lang="en-US" altLang="zh-CN" sz="2400" err="1">
                <a:solidFill>
                  <a:schemeClr val="hlink"/>
                </a:solidFill>
              </a:rPr>
              <a:t>setpara(t</a:t>
            </a:r>
            <a:r>
              <a:rPr lang="en-US" altLang="zh-CN" sz="2400">
                <a:solidFill>
                  <a:schemeClr val="hlink"/>
                </a:solidFill>
              </a:rPr>
              <a:t>, n, MAX)</a:t>
            </a:r>
            <a:r>
              <a:rPr lang="en-US" altLang="zh-CN" sz="2400">
                <a:solidFill>
                  <a:schemeClr val="folHlink"/>
                </a:solidFill>
              </a:rPr>
              <a:t>) {    //</a:t>
            </a:r>
            <a:r>
              <a:rPr lang="zh-CN" altLang="en-US" sz="2400" dirty="0">
                <a:solidFill>
                  <a:schemeClr val="folHlink"/>
                </a:solidFill>
              </a:rPr>
              <a:t>设置参数，若失败则退出 </a:t>
            </a:r>
            <a:endParaRPr lang="zh-CN" altLang="en-US" sz="2400" dirty="0">
              <a:solidFill>
                <a:schemeClr val="folHlink"/>
              </a:solidFill>
            </a:endParaRPr>
          </a:p>
          <a:p>
            <a:pPr>
              <a:lnSpc>
                <a:spcPct val="80000"/>
              </a:lnSpc>
              <a:buNone/>
            </a:pPr>
            <a:r>
              <a:rPr lang="zh-CN" altLang="en-US" sz="2400" dirty="0">
                <a:solidFill>
                  <a:schemeClr val="folHlink"/>
                </a:solidFill>
              </a:rPr>
              <a:t>        </a:t>
            </a:r>
            <a:r>
              <a:rPr lang="en-US" altLang="zh-CN" sz="2400" err="1">
                <a:solidFill>
                  <a:schemeClr val="folHlink"/>
                </a:solidFill>
              </a:rPr>
              <a:t>cout</a:t>
            </a:r>
            <a:r>
              <a:rPr lang="en-US" altLang="zh-CN" sz="2400">
                <a:solidFill>
                  <a:schemeClr val="folHlink"/>
                </a:solidFill>
              </a:rPr>
              <a:t> &lt;&lt; "</a:t>
            </a:r>
            <a:r>
              <a:rPr lang="zh-CN" altLang="en-US" sz="2400" dirty="0">
                <a:solidFill>
                  <a:schemeClr val="folHlink"/>
                </a:solidFill>
              </a:rPr>
              <a:t>参数设置失败，程序结束。</a:t>
            </a:r>
            <a:r>
              <a:rPr lang="en-US" altLang="zh-CN" sz="2400">
                <a:solidFill>
                  <a:schemeClr val="folHlink"/>
                </a:solidFill>
              </a:rPr>
              <a:t>" ;</a:t>
            </a:r>
            <a:endParaRPr lang="en-US" altLang="zh-CN" sz="2400">
              <a:solidFill>
                <a:schemeClr val="folHlink"/>
              </a:solidFill>
            </a:endParaRPr>
          </a:p>
          <a:p>
            <a:pPr>
              <a:lnSpc>
                <a:spcPct val="80000"/>
              </a:lnSpc>
              <a:buNone/>
            </a:pPr>
            <a:r>
              <a:rPr lang="en-US" altLang="zh-CN" sz="2400">
                <a:solidFill>
                  <a:schemeClr val="folHlink"/>
                </a:solidFill>
              </a:rPr>
              <a:t>        exit(1);</a:t>
            </a:r>
            <a:endParaRPr lang="en-US" altLang="zh-CN" sz="2400">
              <a:solidFill>
                <a:schemeClr val="folHlink"/>
              </a:solidFill>
            </a:endParaRPr>
          </a:p>
          <a:p>
            <a:pPr>
              <a:lnSpc>
                <a:spcPct val="80000"/>
              </a:lnSpc>
              <a:buNone/>
            </a:pPr>
            <a:r>
              <a:rPr lang="en-US" altLang="zh-CN" sz="2400">
                <a:solidFill>
                  <a:schemeClr val="folHlink"/>
                </a:solidFill>
              </a:rPr>
              <a:t>    }</a:t>
            </a:r>
            <a:endParaRPr lang="en-US" altLang="zh-CN" sz="2400">
              <a:solidFill>
                <a:schemeClr val="folHlink"/>
              </a:solidFill>
            </a:endParaRPr>
          </a:p>
          <a:p>
            <a:pPr>
              <a:lnSpc>
                <a:spcPct val="80000"/>
              </a:lnSpc>
              <a:buNone/>
            </a:pPr>
            <a:r>
              <a:rPr lang="en-US" altLang="zh-CN" sz="2400">
                <a:solidFill>
                  <a:schemeClr val="folHlink"/>
                </a:solidFill>
              </a:rPr>
              <a:t>    </a:t>
            </a:r>
            <a:endParaRPr lang="en-US" altLang="zh-CN" sz="2400">
              <a:solidFill>
                <a:schemeClr val="folHlink"/>
              </a:solidFill>
            </a:endParaRPr>
          </a:p>
          <a:p>
            <a:pPr>
              <a:lnSpc>
                <a:spcPct val="80000"/>
              </a:lnSpc>
              <a:buNone/>
            </a:pPr>
            <a:r>
              <a:rPr lang="en-US" altLang="zh-CN" sz="2400">
                <a:solidFill>
                  <a:schemeClr val="folHlink"/>
                </a:solidFill>
              </a:rPr>
              <a:t>    </a:t>
            </a:r>
            <a:r>
              <a:rPr lang="en-US" altLang="zh-CN" sz="2400">
                <a:solidFill>
                  <a:schemeClr val="hlink"/>
                </a:solidFill>
              </a:rPr>
              <a:t>allocate (t, n, money)</a:t>
            </a:r>
            <a:r>
              <a:rPr lang="en-US" altLang="zh-CN" sz="2400">
                <a:solidFill>
                  <a:schemeClr val="folHlink"/>
                </a:solidFill>
              </a:rPr>
              <a:t>;    //</a:t>
            </a:r>
            <a:r>
              <a:rPr lang="zh-CN" altLang="en-US" sz="2400" dirty="0">
                <a:solidFill>
                  <a:schemeClr val="folHlink"/>
                </a:solidFill>
              </a:rPr>
              <a:t>分配红包金额</a:t>
            </a:r>
            <a:endParaRPr lang="zh-CN" altLang="en-US" sz="2400" dirty="0">
              <a:solidFill>
                <a:schemeClr val="folHlink"/>
              </a:solidFill>
            </a:endParaRPr>
          </a:p>
          <a:p>
            <a:pPr>
              <a:lnSpc>
                <a:spcPct val="80000"/>
              </a:lnSpc>
              <a:buNone/>
            </a:pPr>
            <a:r>
              <a:rPr lang="zh-CN" altLang="en-US" sz="2400" dirty="0">
                <a:solidFill>
                  <a:schemeClr val="folHlink"/>
                </a:solidFill>
              </a:rPr>
              <a:t>    </a:t>
            </a:r>
            <a:r>
              <a:rPr lang="en-US" altLang="zh-CN" sz="2400">
                <a:solidFill>
                  <a:schemeClr val="hlink"/>
                </a:solidFill>
              </a:rPr>
              <a:t>printout (t, n, money)</a:t>
            </a:r>
            <a:r>
              <a:rPr lang="en-US" altLang="zh-CN" sz="2400">
                <a:solidFill>
                  <a:schemeClr val="folHlink"/>
                </a:solidFill>
              </a:rPr>
              <a:t>;    //</a:t>
            </a:r>
            <a:r>
              <a:rPr lang="zh-CN" altLang="en-US" sz="2400" dirty="0">
                <a:solidFill>
                  <a:schemeClr val="folHlink"/>
                </a:solidFill>
              </a:rPr>
              <a:t>打印输出</a:t>
            </a:r>
            <a:endParaRPr lang="zh-CN" altLang="en-US" sz="2400" dirty="0">
              <a:solidFill>
                <a:schemeClr val="folHlink"/>
              </a:solidFill>
            </a:endParaRPr>
          </a:p>
          <a:p>
            <a:pPr>
              <a:lnSpc>
                <a:spcPct val="80000"/>
              </a:lnSpc>
              <a:buNone/>
            </a:pPr>
            <a:r>
              <a:rPr lang="zh-CN" altLang="en-US" sz="2400" dirty="0">
                <a:solidFill>
                  <a:schemeClr val="folHlink"/>
                </a:solidFill>
              </a:rPr>
              <a:t>    </a:t>
            </a:r>
            <a:r>
              <a:rPr lang="en-US" altLang="zh-CN" sz="2400">
                <a:solidFill>
                  <a:schemeClr val="folHlink"/>
                </a:solidFill>
              </a:rPr>
              <a:t>return 0;</a:t>
            </a:r>
            <a:endParaRPr lang="en-US" altLang="zh-CN" sz="2400">
              <a:solidFill>
                <a:schemeClr val="folHlink"/>
              </a:solidFill>
            </a:endParaRPr>
          </a:p>
          <a:p>
            <a:pPr>
              <a:lnSpc>
                <a:spcPct val="80000"/>
              </a:lnSpc>
              <a:buNone/>
            </a:pPr>
            <a:r>
              <a:rPr lang="en-US" altLang="zh-CN" sz="2400">
                <a:solidFill>
                  <a:schemeClr val="folHlink"/>
                </a:solidFill>
              </a:rPr>
              <a:t>}</a:t>
            </a:r>
            <a:endParaRPr lang="en-US" altLang="zh-CN" sz="2400">
              <a:solidFill>
                <a:schemeClr val="folHlink"/>
              </a:solidFill>
            </a:endParaRPr>
          </a:p>
        </p:txBody>
      </p:sp>
    </p:spTree>
  </p:cSld>
  <p:clrMapOvr>
    <a:masterClrMapping/>
  </p:clrMapOvr>
  <p:transition spd="med">
    <p:random/>
  </p:transition>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6497" name="灯片编号占位符 1"/>
          <p:cNvSpPr/>
          <p:nvPr>
            <p:ph type="sldNum" sz="quarter" idx="12"/>
          </p:nvPr>
        </p:nvSpPr>
        <p:spPr/>
        <p:txBody>
          <a:bodyPr/>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cs typeface="+mn-cs"/>
              </a:defRPr>
            </a:lvl5pPr>
          </a:lstStyle>
          <a:p>
            <a:pPr lvl="0" algn="r"/>
            <a:fld id="{9A0DB2DC-4C9A-4742-B13C-FB6460FD3503}" type="slidenum">
              <a:rPr lang="zh-CN" altLang="en-US" sz="1400" dirty="0">
                <a:latin typeface="Cambria" panose="02040503050406030204" pitchFamily="18" charset="0"/>
              </a:rPr>
            </a:fld>
            <a:endParaRPr lang="zh-CN" altLang="en-US" sz="1400" dirty="0">
              <a:latin typeface="Cambria" panose="02040503050406030204" pitchFamily="18" charset="0"/>
            </a:endParaRPr>
          </a:p>
        </p:txBody>
      </p:sp>
      <p:sp>
        <p:nvSpPr>
          <p:cNvPr id="106498" name="文本占位符 322562"/>
          <p:cNvSpPr>
            <a:spLocks noGrp="1"/>
          </p:cNvSpPr>
          <p:nvPr>
            <p:ph idx="1"/>
          </p:nvPr>
        </p:nvSpPr>
        <p:spPr>
          <a:xfrm>
            <a:off x="539750" y="314325"/>
            <a:ext cx="8136255" cy="6067425"/>
          </a:xfrm>
        </p:spPr>
        <p:txBody>
          <a:bodyPr anchor="t"/>
          <a:p>
            <a:pPr>
              <a:lnSpc>
                <a:spcPct val="80000"/>
              </a:lnSpc>
              <a:buNone/>
            </a:pPr>
            <a:r>
              <a:rPr lang="en-US" altLang="zh-CN" sz="1800" err="1">
                <a:solidFill>
                  <a:schemeClr val="folHlink"/>
                </a:solidFill>
              </a:rPr>
              <a:t>int</a:t>
            </a:r>
            <a:r>
              <a:rPr lang="en-US" altLang="zh-CN" sz="1800">
                <a:solidFill>
                  <a:schemeClr val="folHlink"/>
                </a:solidFill>
              </a:rPr>
              <a:t> </a:t>
            </a:r>
            <a:r>
              <a:rPr lang="en-US" altLang="zh-CN" sz="1800" err="1">
                <a:solidFill>
                  <a:schemeClr val="folHlink"/>
                </a:solidFill>
              </a:rPr>
              <a:t>setpara(int</a:t>
            </a:r>
            <a:r>
              <a:rPr lang="en-US" altLang="zh-CN" sz="1800">
                <a:solidFill>
                  <a:schemeClr val="folHlink"/>
                </a:solidFill>
              </a:rPr>
              <a:t> &amp;t, </a:t>
            </a:r>
            <a:r>
              <a:rPr lang="en-US" altLang="zh-CN" sz="1800" err="1">
                <a:solidFill>
                  <a:schemeClr val="folHlink"/>
                </a:solidFill>
              </a:rPr>
              <a:t>int</a:t>
            </a:r>
            <a:r>
              <a:rPr lang="en-US" altLang="zh-CN" sz="1800">
                <a:solidFill>
                  <a:schemeClr val="folHlink"/>
                </a:solidFill>
              </a:rPr>
              <a:t> &amp;n, </a:t>
            </a:r>
            <a:r>
              <a:rPr lang="en-US" altLang="zh-CN" sz="1800" err="1">
                <a:solidFill>
                  <a:schemeClr val="folHlink"/>
                </a:solidFill>
              </a:rPr>
              <a:t>int</a:t>
            </a:r>
            <a:r>
              <a:rPr lang="en-US" altLang="zh-CN" sz="1800">
                <a:solidFill>
                  <a:schemeClr val="folHlink"/>
                </a:solidFill>
              </a:rPr>
              <a:t> MAX){ //</a:t>
            </a:r>
            <a:r>
              <a:rPr lang="zh-CN" altLang="en-US" sz="1800" dirty="0">
                <a:solidFill>
                  <a:schemeClr val="folHlink"/>
                </a:solidFill>
              </a:rPr>
              <a:t>设置红包总金额</a:t>
            </a:r>
            <a:r>
              <a:rPr lang="en-US" altLang="zh-CN" sz="1800">
                <a:solidFill>
                  <a:schemeClr val="folHlink"/>
                </a:solidFill>
              </a:rPr>
              <a:t>t</a:t>
            </a:r>
            <a:r>
              <a:rPr lang="zh-CN" altLang="en-US" sz="1800" dirty="0">
                <a:solidFill>
                  <a:schemeClr val="folHlink"/>
                </a:solidFill>
              </a:rPr>
              <a:t>和人数 </a:t>
            </a:r>
            <a:r>
              <a:rPr lang="en-US" altLang="zh-CN" sz="1800">
                <a:solidFill>
                  <a:schemeClr val="folHlink"/>
                </a:solidFill>
              </a:rPr>
              <a:t>n</a:t>
            </a:r>
            <a:r>
              <a:rPr lang="zh-CN" altLang="en-US" sz="1800" dirty="0">
                <a:solidFill>
                  <a:schemeClr val="folHlink"/>
                </a:solidFill>
              </a:rPr>
              <a:t>（</a:t>
            </a:r>
            <a:r>
              <a:rPr lang="en-US" altLang="zh-CN" sz="1800">
                <a:solidFill>
                  <a:schemeClr val="folHlink"/>
                </a:solidFill>
              </a:rPr>
              <a:t>&lt;=MAX</a:t>
            </a:r>
            <a:r>
              <a:rPr lang="zh-CN" altLang="en-US" sz="1800" dirty="0">
                <a:solidFill>
                  <a:schemeClr val="folHlink"/>
                </a:solidFill>
              </a:rPr>
              <a:t>） </a:t>
            </a:r>
            <a:endParaRPr lang="zh-CN" altLang="en-US" sz="1800" dirty="0">
              <a:solidFill>
                <a:schemeClr val="folHlink"/>
              </a:solidFill>
            </a:endParaRPr>
          </a:p>
          <a:p>
            <a:pPr>
              <a:lnSpc>
                <a:spcPct val="80000"/>
              </a:lnSpc>
              <a:buNone/>
            </a:pPr>
            <a:r>
              <a:rPr lang="zh-CN" altLang="en-US" sz="1800" dirty="0">
                <a:solidFill>
                  <a:schemeClr val="folHlink"/>
                </a:solidFill>
              </a:rPr>
              <a:t>    </a:t>
            </a:r>
            <a:r>
              <a:rPr lang="en-US" altLang="zh-CN" sz="1800">
                <a:solidFill>
                  <a:schemeClr val="folHlink"/>
                </a:solidFill>
              </a:rPr>
              <a:t>double total; //</a:t>
            </a:r>
            <a:r>
              <a:rPr lang="zh-CN" altLang="en-US" sz="1800" dirty="0">
                <a:solidFill>
                  <a:schemeClr val="folHlink"/>
                </a:solidFill>
              </a:rPr>
              <a:t>红包总金额（元） </a:t>
            </a:r>
            <a:endParaRPr lang="zh-CN" altLang="en-US" sz="1800" dirty="0">
              <a:solidFill>
                <a:schemeClr val="folHlink"/>
              </a:solidFill>
            </a:endParaRPr>
          </a:p>
          <a:p>
            <a:pPr>
              <a:lnSpc>
                <a:spcPct val="80000"/>
              </a:lnSpc>
              <a:buNone/>
            </a:pPr>
            <a:r>
              <a:rPr lang="zh-CN" altLang="en-US" sz="1800" dirty="0">
                <a:solidFill>
                  <a:schemeClr val="folHlink"/>
                </a:solidFill>
              </a:rPr>
              <a:t>    </a:t>
            </a:r>
            <a:r>
              <a:rPr lang="en-US" altLang="zh-CN" sz="1800" err="1">
                <a:solidFill>
                  <a:schemeClr val="folHlink"/>
                </a:solidFill>
              </a:rPr>
              <a:t>int</a:t>
            </a:r>
            <a:r>
              <a:rPr lang="en-US" altLang="zh-CN" sz="1800">
                <a:solidFill>
                  <a:schemeClr val="folHlink"/>
                </a:solidFill>
              </a:rPr>
              <a:t> errs = 0, ERRNUM = 3;</a:t>
            </a:r>
            <a:endParaRPr lang="en-US" altLang="zh-CN" sz="1800">
              <a:solidFill>
                <a:schemeClr val="folHlink"/>
              </a:solidFill>
            </a:endParaRPr>
          </a:p>
          <a:p>
            <a:pPr>
              <a:lnSpc>
                <a:spcPct val="80000"/>
              </a:lnSpc>
              <a:buNone/>
            </a:pPr>
            <a:r>
              <a:rPr lang="en-US" altLang="zh-CN" sz="1800">
                <a:solidFill>
                  <a:schemeClr val="folHlink"/>
                </a:solidFill>
              </a:rPr>
              <a:t>    do {</a:t>
            </a:r>
            <a:endParaRPr lang="en-US" altLang="zh-CN" sz="1800">
              <a:solidFill>
                <a:schemeClr val="folHlink"/>
              </a:solidFill>
            </a:endParaRPr>
          </a:p>
          <a:p>
            <a:pPr>
              <a:lnSpc>
                <a:spcPct val="80000"/>
              </a:lnSpc>
              <a:buNone/>
            </a:pPr>
            <a:r>
              <a:rPr lang="en-US" altLang="zh-CN" sz="1800">
                <a:solidFill>
                  <a:schemeClr val="folHlink"/>
                </a:solidFill>
              </a:rPr>
              <a:t>        </a:t>
            </a:r>
            <a:r>
              <a:rPr lang="en-US" altLang="zh-CN" sz="1800" err="1">
                <a:solidFill>
                  <a:schemeClr val="folHlink"/>
                </a:solidFill>
              </a:rPr>
              <a:t>cout</a:t>
            </a:r>
            <a:r>
              <a:rPr lang="en-US" altLang="zh-CN" sz="1800">
                <a:solidFill>
                  <a:schemeClr val="folHlink"/>
                </a:solidFill>
              </a:rPr>
              <a:t> &lt;&lt; "</a:t>
            </a:r>
            <a:r>
              <a:rPr lang="zh-CN" altLang="en-US" sz="1800" dirty="0">
                <a:solidFill>
                  <a:schemeClr val="folHlink"/>
                </a:solidFill>
              </a:rPr>
              <a:t>请输入红包总金额</a:t>
            </a:r>
            <a:r>
              <a:rPr lang="en-US" altLang="zh-CN" sz="1800">
                <a:solidFill>
                  <a:schemeClr val="folHlink"/>
                </a:solidFill>
              </a:rPr>
              <a:t>(</a:t>
            </a:r>
            <a:r>
              <a:rPr lang="zh-CN" altLang="en-US" sz="1800" dirty="0">
                <a:solidFill>
                  <a:schemeClr val="folHlink"/>
                </a:solidFill>
              </a:rPr>
              <a:t>元</a:t>
            </a:r>
            <a:r>
              <a:rPr lang="en-US" altLang="zh-CN" sz="1800">
                <a:solidFill>
                  <a:schemeClr val="folHlink"/>
                </a:solidFill>
              </a:rPr>
              <a:t>)</a:t>
            </a:r>
            <a:r>
              <a:rPr lang="zh-CN" altLang="en-US" sz="1800" dirty="0">
                <a:solidFill>
                  <a:schemeClr val="folHlink"/>
                </a:solidFill>
              </a:rPr>
              <a:t>：</a:t>
            </a:r>
            <a:r>
              <a:rPr lang="en-US" altLang="zh-CN" sz="1800">
                <a:solidFill>
                  <a:schemeClr val="folHlink"/>
                </a:solidFill>
              </a:rPr>
              <a:t>"; </a:t>
            </a:r>
            <a:endParaRPr lang="en-US" altLang="zh-CN" sz="1800">
              <a:solidFill>
                <a:schemeClr val="folHlink"/>
              </a:solidFill>
            </a:endParaRPr>
          </a:p>
          <a:p>
            <a:pPr>
              <a:lnSpc>
                <a:spcPct val="80000"/>
              </a:lnSpc>
              <a:buNone/>
            </a:pPr>
            <a:r>
              <a:rPr lang="en-US" altLang="zh-CN" sz="1800">
                <a:solidFill>
                  <a:schemeClr val="folHlink"/>
                </a:solidFill>
              </a:rPr>
              <a:t>        </a:t>
            </a:r>
            <a:r>
              <a:rPr lang="en-US" altLang="zh-CN" sz="1800" err="1">
                <a:solidFill>
                  <a:schemeClr val="folHlink"/>
                </a:solidFill>
              </a:rPr>
              <a:t>cin</a:t>
            </a:r>
            <a:r>
              <a:rPr lang="en-US" altLang="zh-CN" sz="1800">
                <a:solidFill>
                  <a:schemeClr val="folHlink"/>
                </a:solidFill>
              </a:rPr>
              <a:t> &gt;&gt; total;</a:t>
            </a:r>
            <a:endParaRPr lang="en-US" altLang="zh-CN" sz="1800">
              <a:solidFill>
                <a:schemeClr val="folHlink"/>
              </a:solidFill>
            </a:endParaRPr>
          </a:p>
          <a:p>
            <a:pPr>
              <a:lnSpc>
                <a:spcPct val="80000"/>
              </a:lnSpc>
              <a:buNone/>
            </a:pPr>
            <a:r>
              <a:rPr lang="en-US" altLang="zh-CN" sz="1800">
                <a:solidFill>
                  <a:schemeClr val="folHlink"/>
                </a:solidFill>
              </a:rPr>
              <a:t>        </a:t>
            </a:r>
            <a:r>
              <a:rPr lang="en-US" altLang="zh-CN" sz="1800" err="1">
                <a:solidFill>
                  <a:schemeClr val="folHlink"/>
                </a:solidFill>
              </a:rPr>
              <a:t>cout</a:t>
            </a:r>
            <a:r>
              <a:rPr lang="en-US" altLang="zh-CN" sz="1800">
                <a:solidFill>
                  <a:schemeClr val="folHlink"/>
                </a:solidFill>
              </a:rPr>
              <a:t> &lt;&lt; "</a:t>
            </a:r>
            <a:r>
              <a:rPr lang="zh-CN" altLang="en-US" sz="1800" dirty="0">
                <a:solidFill>
                  <a:schemeClr val="folHlink"/>
                </a:solidFill>
              </a:rPr>
              <a:t>请输入红包个数：</a:t>
            </a:r>
            <a:r>
              <a:rPr lang="en-US" altLang="zh-CN" sz="1800">
                <a:solidFill>
                  <a:schemeClr val="folHlink"/>
                </a:solidFill>
              </a:rPr>
              <a:t>" ;</a:t>
            </a:r>
            <a:endParaRPr lang="en-US" altLang="zh-CN" sz="1800">
              <a:solidFill>
                <a:schemeClr val="folHlink"/>
              </a:solidFill>
            </a:endParaRPr>
          </a:p>
          <a:p>
            <a:pPr>
              <a:lnSpc>
                <a:spcPct val="80000"/>
              </a:lnSpc>
              <a:buNone/>
            </a:pPr>
            <a:r>
              <a:rPr lang="en-US" altLang="zh-CN" sz="1800">
                <a:solidFill>
                  <a:schemeClr val="folHlink"/>
                </a:solidFill>
              </a:rPr>
              <a:t>        </a:t>
            </a:r>
            <a:r>
              <a:rPr lang="en-US" altLang="zh-CN" sz="1800" err="1">
                <a:solidFill>
                  <a:schemeClr val="folHlink"/>
                </a:solidFill>
              </a:rPr>
              <a:t>cin</a:t>
            </a:r>
            <a:r>
              <a:rPr lang="en-US" altLang="zh-CN" sz="1800">
                <a:solidFill>
                  <a:schemeClr val="folHlink"/>
                </a:solidFill>
              </a:rPr>
              <a:t> &gt;&gt; n;</a:t>
            </a:r>
            <a:endParaRPr lang="en-US" altLang="zh-CN" sz="1800">
              <a:solidFill>
                <a:schemeClr val="folHlink"/>
              </a:solidFill>
            </a:endParaRPr>
          </a:p>
          <a:p>
            <a:pPr>
              <a:lnSpc>
                <a:spcPct val="80000"/>
              </a:lnSpc>
              <a:buNone/>
            </a:pPr>
            <a:r>
              <a:rPr lang="en-US" altLang="zh-CN" sz="1800">
                <a:solidFill>
                  <a:schemeClr val="folHlink"/>
                </a:solidFill>
              </a:rPr>
              <a:t>        if (n &gt; MAX) {</a:t>
            </a:r>
            <a:endParaRPr lang="en-US" altLang="zh-CN" sz="1800">
              <a:solidFill>
                <a:schemeClr val="folHlink"/>
              </a:solidFill>
            </a:endParaRPr>
          </a:p>
          <a:p>
            <a:pPr>
              <a:lnSpc>
                <a:spcPct val="80000"/>
              </a:lnSpc>
              <a:buNone/>
            </a:pPr>
            <a:r>
              <a:rPr lang="en-US" altLang="zh-CN" sz="1800">
                <a:solidFill>
                  <a:schemeClr val="folHlink"/>
                </a:solidFill>
              </a:rPr>
              <a:t>            </a:t>
            </a:r>
            <a:r>
              <a:rPr lang="en-US" altLang="zh-CN" sz="1800" err="1">
                <a:solidFill>
                  <a:schemeClr val="folHlink"/>
                </a:solidFill>
              </a:rPr>
              <a:t>cout</a:t>
            </a:r>
            <a:r>
              <a:rPr lang="en-US" altLang="zh-CN" sz="1800">
                <a:solidFill>
                  <a:schemeClr val="folHlink"/>
                </a:solidFill>
              </a:rPr>
              <a:t> &lt;&lt; "</a:t>
            </a:r>
            <a:r>
              <a:rPr lang="zh-CN" altLang="en-US" sz="1800" dirty="0">
                <a:solidFill>
                  <a:schemeClr val="folHlink"/>
                </a:solidFill>
              </a:rPr>
              <a:t>错误：总人数超过了 </a:t>
            </a:r>
            <a:r>
              <a:rPr lang="en-US" altLang="zh-CN" sz="1800">
                <a:solidFill>
                  <a:schemeClr val="folHlink"/>
                </a:solidFill>
              </a:rPr>
              <a:t>"&lt;&lt; MAX &lt;&lt; </a:t>
            </a:r>
            <a:r>
              <a:rPr lang="en-US" altLang="zh-CN" sz="1800" err="1">
                <a:solidFill>
                  <a:schemeClr val="folHlink"/>
                </a:solidFill>
              </a:rPr>
              <a:t>endl</a:t>
            </a:r>
            <a:r>
              <a:rPr lang="en-US" altLang="zh-CN" sz="1800">
                <a:solidFill>
                  <a:schemeClr val="folHlink"/>
                </a:solidFill>
              </a:rPr>
              <a:t>; </a:t>
            </a:r>
            <a:endParaRPr lang="en-US" altLang="zh-CN" sz="1800">
              <a:solidFill>
                <a:schemeClr val="folHlink"/>
              </a:solidFill>
            </a:endParaRPr>
          </a:p>
          <a:p>
            <a:pPr>
              <a:lnSpc>
                <a:spcPct val="80000"/>
              </a:lnSpc>
              <a:buNone/>
            </a:pPr>
            <a:r>
              <a:rPr lang="en-US" altLang="zh-CN" sz="1800">
                <a:solidFill>
                  <a:schemeClr val="folHlink"/>
                </a:solidFill>
              </a:rPr>
              <a:t>            errs++;</a:t>
            </a:r>
            <a:endParaRPr lang="en-US" altLang="zh-CN" sz="1800">
              <a:solidFill>
                <a:schemeClr val="folHlink"/>
              </a:solidFill>
            </a:endParaRPr>
          </a:p>
          <a:p>
            <a:pPr>
              <a:lnSpc>
                <a:spcPct val="80000"/>
              </a:lnSpc>
              <a:buNone/>
            </a:pPr>
            <a:r>
              <a:rPr lang="en-US" altLang="zh-CN" sz="1800">
                <a:solidFill>
                  <a:schemeClr val="folHlink"/>
                </a:solidFill>
              </a:rPr>
              <a:t>        }</a:t>
            </a:r>
            <a:endParaRPr lang="en-US" altLang="zh-CN" sz="1800">
              <a:solidFill>
                <a:schemeClr val="folHlink"/>
              </a:solidFill>
            </a:endParaRPr>
          </a:p>
          <a:p>
            <a:pPr>
              <a:lnSpc>
                <a:spcPct val="80000"/>
              </a:lnSpc>
              <a:buNone/>
            </a:pPr>
            <a:r>
              <a:rPr lang="en-US" altLang="zh-CN" sz="1800">
                <a:solidFill>
                  <a:schemeClr val="folHlink"/>
                </a:solidFill>
              </a:rPr>
              <a:t>        t = total * 100;    //</a:t>
            </a:r>
            <a:r>
              <a:rPr lang="zh-CN" altLang="en-US" sz="1800" dirty="0">
                <a:solidFill>
                  <a:schemeClr val="folHlink"/>
                </a:solidFill>
              </a:rPr>
              <a:t>货币单位由元转换为分 </a:t>
            </a:r>
            <a:endParaRPr lang="zh-CN" altLang="en-US" sz="1800" dirty="0">
              <a:solidFill>
                <a:schemeClr val="folHlink"/>
              </a:solidFill>
            </a:endParaRPr>
          </a:p>
          <a:p>
            <a:pPr>
              <a:lnSpc>
                <a:spcPct val="80000"/>
              </a:lnSpc>
              <a:buNone/>
            </a:pPr>
            <a:r>
              <a:rPr lang="zh-CN" altLang="en-US" sz="1800" dirty="0">
                <a:solidFill>
                  <a:schemeClr val="folHlink"/>
                </a:solidFill>
              </a:rPr>
              <a:t>        </a:t>
            </a:r>
            <a:r>
              <a:rPr lang="en-US" altLang="zh-CN" sz="1800">
                <a:solidFill>
                  <a:schemeClr val="folHlink"/>
                </a:solidFill>
              </a:rPr>
              <a:t>if (t &lt; n) { //</a:t>
            </a:r>
            <a:r>
              <a:rPr lang="zh-CN" altLang="en-US" sz="1800" dirty="0">
                <a:solidFill>
                  <a:schemeClr val="folHlink"/>
                </a:solidFill>
              </a:rPr>
              <a:t>如果红包总金额分数小于人数</a:t>
            </a:r>
            <a:endParaRPr lang="zh-CN" altLang="en-US" sz="1800" dirty="0">
              <a:solidFill>
                <a:schemeClr val="folHlink"/>
              </a:solidFill>
            </a:endParaRPr>
          </a:p>
          <a:p>
            <a:pPr>
              <a:lnSpc>
                <a:spcPct val="80000"/>
              </a:lnSpc>
              <a:buNone/>
            </a:pPr>
            <a:r>
              <a:rPr lang="zh-CN" altLang="en-US" sz="1800" dirty="0">
                <a:solidFill>
                  <a:schemeClr val="folHlink"/>
                </a:solidFill>
              </a:rPr>
              <a:t>            </a:t>
            </a:r>
            <a:r>
              <a:rPr lang="en-US" altLang="zh-CN" sz="1800" err="1">
                <a:solidFill>
                  <a:schemeClr val="folHlink"/>
                </a:solidFill>
              </a:rPr>
              <a:t>cout</a:t>
            </a:r>
            <a:r>
              <a:rPr lang="en-US" altLang="zh-CN" sz="1800">
                <a:solidFill>
                  <a:schemeClr val="folHlink"/>
                </a:solidFill>
              </a:rPr>
              <a:t> &lt;&lt; "</a:t>
            </a:r>
            <a:r>
              <a:rPr lang="zh-CN" altLang="en-US" sz="1800" dirty="0">
                <a:solidFill>
                  <a:schemeClr val="folHlink"/>
                </a:solidFill>
              </a:rPr>
              <a:t>错误：红包总金额分数小于人数！请重新输入。</a:t>
            </a:r>
            <a:r>
              <a:rPr lang="en-US" altLang="zh-CN" sz="1800">
                <a:solidFill>
                  <a:schemeClr val="folHlink"/>
                </a:solidFill>
              </a:rPr>
              <a:t>" &lt;&lt; </a:t>
            </a:r>
            <a:r>
              <a:rPr lang="en-US" altLang="zh-CN" sz="1800" err="1">
                <a:solidFill>
                  <a:schemeClr val="folHlink"/>
                </a:solidFill>
              </a:rPr>
              <a:t>endl</a:t>
            </a:r>
            <a:r>
              <a:rPr lang="en-US" altLang="zh-CN" sz="1800">
                <a:solidFill>
                  <a:schemeClr val="folHlink"/>
                </a:solidFill>
              </a:rPr>
              <a:t>;</a:t>
            </a:r>
            <a:endParaRPr lang="en-US" altLang="zh-CN" sz="1800">
              <a:solidFill>
                <a:schemeClr val="folHlink"/>
              </a:solidFill>
            </a:endParaRPr>
          </a:p>
          <a:p>
            <a:pPr>
              <a:lnSpc>
                <a:spcPct val="80000"/>
              </a:lnSpc>
              <a:buNone/>
            </a:pPr>
            <a:r>
              <a:rPr lang="en-US" altLang="zh-CN" sz="1800">
                <a:solidFill>
                  <a:schemeClr val="folHlink"/>
                </a:solidFill>
              </a:rPr>
              <a:t>            errs++;</a:t>
            </a:r>
            <a:endParaRPr lang="en-US" altLang="zh-CN" sz="1800">
              <a:solidFill>
                <a:schemeClr val="folHlink"/>
              </a:solidFill>
            </a:endParaRPr>
          </a:p>
          <a:p>
            <a:pPr>
              <a:lnSpc>
                <a:spcPct val="80000"/>
              </a:lnSpc>
              <a:buNone/>
            </a:pPr>
            <a:r>
              <a:rPr lang="en-US" altLang="zh-CN" sz="1800">
                <a:solidFill>
                  <a:schemeClr val="folHlink"/>
                </a:solidFill>
              </a:rPr>
              <a:t>        }</a:t>
            </a:r>
            <a:endParaRPr lang="en-US" altLang="zh-CN" sz="1800">
              <a:solidFill>
                <a:schemeClr val="folHlink"/>
              </a:solidFill>
            </a:endParaRPr>
          </a:p>
          <a:p>
            <a:pPr>
              <a:lnSpc>
                <a:spcPct val="80000"/>
              </a:lnSpc>
              <a:buNone/>
            </a:pPr>
            <a:r>
              <a:rPr lang="en-US" altLang="zh-CN" sz="1800">
                <a:solidFill>
                  <a:schemeClr val="folHlink"/>
                </a:solidFill>
              </a:rPr>
              <a:t>    } while ((n &gt; MAX || t &lt; n) &amp;&amp; errs &lt;= ERRNUM);</a:t>
            </a:r>
            <a:endParaRPr lang="en-US" altLang="zh-CN" sz="1800">
              <a:solidFill>
                <a:schemeClr val="folHlink"/>
              </a:solidFill>
            </a:endParaRPr>
          </a:p>
          <a:p>
            <a:pPr>
              <a:lnSpc>
                <a:spcPct val="80000"/>
              </a:lnSpc>
              <a:buNone/>
            </a:pPr>
            <a:r>
              <a:rPr lang="en-US" altLang="zh-CN" sz="1800">
                <a:solidFill>
                  <a:schemeClr val="folHlink"/>
                </a:solidFill>
              </a:rPr>
              <a:t>    return (errs &lt;= ERRNUM ? 1 : 0);</a:t>
            </a:r>
            <a:endParaRPr lang="en-US" altLang="zh-CN" sz="1800">
              <a:solidFill>
                <a:schemeClr val="folHlink"/>
              </a:solidFill>
            </a:endParaRPr>
          </a:p>
          <a:p>
            <a:pPr>
              <a:lnSpc>
                <a:spcPct val="80000"/>
              </a:lnSpc>
              <a:buNone/>
            </a:pPr>
            <a:r>
              <a:rPr lang="en-US" altLang="zh-CN" sz="1800">
                <a:solidFill>
                  <a:schemeClr val="folHlink"/>
                </a:solidFill>
              </a:rPr>
              <a:t>}</a:t>
            </a:r>
            <a:endParaRPr lang="en-US" altLang="zh-CN" sz="1800">
              <a:solidFill>
                <a:schemeClr val="folHlink"/>
              </a:solidFill>
            </a:endParaRPr>
          </a:p>
        </p:txBody>
      </p:sp>
    </p:spTree>
  </p:cSld>
  <p:clrMapOvr>
    <a:masterClrMapping/>
  </p:clrMapOvr>
  <p:transition spd="med">
    <p:random/>
  </p:transition>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7521" name="灯片编号占位符 1"/>
          <p:cNvSpPr/>
          <p:nvPr>
            <p:ph type="sldNum" sz="quarter" idx="12"/>
          </p:nvPr>
        </p:nvSpPr>
        <p:spPr/>
        <p:txBody>
          <a:bodyPr/>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cs typeface="+mn-cs"/>
              </a:defRPr>
            </a:lvl5pPr>
          </a:lstStyle>
          <a:p>
            <a:pPr lvl="0" algn="r"/>
            <a:fld id="{9A0DB2DC-4C9A-4742-B13C-FB6460FD3503}" type="slidenum">
              <a:rPr lang="zh-CN" altLang="en-US" sz="1400" dirty="0">
                <a:latin typeface="Cambria" panose="02040503050406030204" pitchFamily="18" charset="0"/>
              </a:rPr>
            </a:fld>
            <a:endParaRPr lang="zh-CN" altLang="en-US" sz="1400" dirty="0">
              <a:latin typeface="Cambria" panose="02040503050406030204" pitchFamily="18" charset="0"/>
            </a:endParaRPr>
          </a:p>
        </p:txBody>
      </p:sp>
      <p:sp>
        <p:nvSpPr>
          <p:cNvPr id="107522" name="文本占位符 323586"/>
          <p:cNvSpPr>
            <a:spLocks noGrp="1"/>
          </p:cNvSpPr>
          <p:nvPr>
            <p:ph idx="1"/>
          </p:nvPr>
        </p:nvSpPr>
        <p:spPr>
          <a:xfrm>
            <a:off x="539750" y="362585"/>
            <a:ext cx="8136255" cy="6019165"/>
          </a:xfrm>
        </p:spPr>
        <p:txBody>
          <a:bodyPr anchor="t"/>
          <a:p>
            <a:pPr>
              <a:lnSpc>
                <a:spcPct val="80000"/>
              </a:lnSpc>
              <a:buNone/>
            </a:pPr>
            <a:r>
              <a:rPr lang="en-US" altLang="zh-CN" sz="2000" err="1">
                <a:solidFill>
                  <a:schemeClr val="folHlink"/>
                </a:solidFill>
              </a:rPr>
              <a:t>int</a:t>
            </a:r>
            <a:r>
              <a:rPr lang="en-US" altLang="zh-CN" sz="2000">
                <a:solidFill>
                  <a:schemeClr val="folHlink"/>
                </a:solidFill>
              </a:rPr>
              <a:t> </a:t>
            </a:r>
            <a:r>
              <a:rPr lang="en-US" altLang="zh-CN" sz="2000" err="1">
                <a:solidFill>
                  <a:schemeClr val="folHlink"/>
                </a:solidFill>
              </a:rPr>
              <a:t>allocate(int</a:t>
            </a:r>
            <a:r>
              <a:rPr lang="en-US" altLang="zh-CN" sz="2000">
                <a:solidFill>
                  <a:schemeClr val="folHlink"/>
                </a:solidFill>
              </a:rPr>
              <a:t> t, </a:t>
            </a:r>
            <a:r>
              <a:rPr lang="en-US" altLang="zh-CN" sz="2000" err="1">
                <a:solidFill>
                  <a:schemeClr val="folHlink"/>
                </a:solidFill>
              </a:rPr>
              <a:t>int</a:t>
            </a:r>
            <a:r>
              <a:rPr lang="en-US" altLang="zh-CN" sz="2000">
                <a:solidFill>
                  <a:schemeClr val="folHlink"/>
                </a:solidFill>
              </a:rPr>
              <a:t> n, </a:t>
            </a:r>
            <a:r>
              <a:rPr lang="en-US" altLang="zh-CN" sz="2000" err="1">
                <a:solidFill>
                  <a:schemeClr val="folHlink"/>
                </a:solidFill>
              </a:rPr>
              <a:t>int</a:t>
            </a:r>
            <a:r>
              <a:rPr lang="en-US" altLang="zh-CN" sz="2000">
                <a:solidFill>
                  <a:schemeClr val="folHlink"/>
                </a:solidFill>
              </a:rPr>
              <a:t> money[]){</a:t>
            </a:r>
            <a:r>
              <a:rPr lang="en-US" altLang="zh-CN" sz="1600">
                <a:solidFill>
                  <a:schemeClr val="folHlink"/>
                </a:solidFill>
              </a:rPr>
              <a:t>//</a:t>
            </a:r>
            <a:r>
              <a:rPr lang="zh-CN" altLang="en-US" sz="1600" dirty="0">
                <a:solidFill>
                  <a:schemeClr val="folHlink"/>
                </a:solidFill>
              </a:rPr>
              <a:t>总金额</a:t>
            </a:r>
            <a:r>
              <a:rPr lang="en-US" altLang="zh-CN" sz="1600">
                <a:solidFill>
                  <a:schemeClr val="folHlink"/>
                </a:solidFill>
              </a:rPr>
              <a:t>t</a:t>
            </a:r>
            <a:r>
              <a:rPr lang="zh-CN" altLang="en-US" sz="1600" dirty="0">
                <a:solidFill>
                  <a:schemeClr val="folHlink"/>
                </a:solidFill>
              </a:rPr>
              <a:t>分配到长为</a:t>
            </a:r>
            <a:r>
              <a:rPr lang="en-US" altLang="zh-CN" sz="1600">
                <a:solidFill>
                  <a:schemeClr val="folHlink"/>
                </a:solidFill>
              </a:rPr>
              <a:t>n</a:t>
            </a:r>
            <a:r>
              <a:rPr lang="zh-CN" altLang="en-US" sz="1600" dirty="0">
                <a:solidFill>
                  <a:schemeClr val="folHlink"/>
                </a:solidFill>
              </a:rPr>
              <a:t>的数组</a:t>
            </a:r>
            <a:r>
              <a:rPr lang="en-US" altLang="zh-CN" sz="1600">
                <a:solidFill>
                  <a:schemeClr val="folHlink"/>
                </a:solidFill>
              </a:rPr>
              <a:t>money</a:t>
            </a:r>
            <a:r>
              <a:rPr lang="zh-CN" altLang="en-US" sz="1600" dirty="0">
                <a:solidFill>
                  <a:schemeClr val="folHlink"/>
                </a:solidFill>
              </a:rPr>
              <a:t>中</a:t>
            </a:r>
            <a:r>
              <a:rPr lang="zh-CN" altLang="en-US" sz="2000" dirty="0">
                <a:solidFill>
                  <a:schemeClr val="folHlink"/>
                </a:solidFill>
              </a:rPr>
              <a:t> </a:t>
            </a:r>
            <a:endParaRPr lang="zh-CN" altLang="en-US" sz="2000" dirty="0">
              <a:solidFill>
                <a:schemeClr val="folHlink"/>
              </a:solidFill>
            </a:endParaRPr>
          </a:p>
          <a:p>
            <a:pPr>
              <a:lnSpc>
                <a:spcPct val="80000"/>
              </a:lnSpc>
              <a:buNone/>
            </a:pPr>
            <a:r>
              <a:rPr lang="zh-CN" altLang="en-US" sz="2000" dirty="0">
                <a:solidFill>
                  <a:schemeClr val="folHlink"/>
                </a:solidFill>
              </a:rPr>
              <a:t>    </a:t>
            </a:r>
            <a:r>
              <a:rPr lang="en-US" altLang="zh-CN" sz="2000" err="1">
                <a:solidFill>
                  <a:schemeClr val="folHlink"/>
                </a:solidFill>
              </a:rPr>
              <a:t>int</a:t>
            </a:r>
            <a:r>
              <a:rPr lang="en-US" altLang="zh-CN" sz="2000">
                <a:solidFill>
                  <a:schemeClr val="folHlink"/>
                </a:solidFill>
              </a:rPr>
              <a:t> i, total = 0;</a:t>
            </a:r>
            <a:endParaRPr lang="en-US" altLang="zh-CN" sz="2000">
              <a:solidFill>
                <a:schemeClr val="folHlink"/>
              </a:solidFill>
            </a:endParaRPr>
          </a:p>
          <a:p>
            <a:pPr>
              <a:lnSpc>
                <a:spcPct val="80000"/>
              </a:lnSpc>
              <a:buNone/>
            </a:pPr>
            <a:r>
              <a:rPr lang="en-US" altLang="zh-CN" sz="2000">
                <a:solidFill>
                  <a:schemeClr val="folHlink"/>
                </a:solidFill>
              </a:rPr>
              <a:t>    </a:t>
            </a:r>
            <a:r>
              <a:rPr lang="en-US" altLang="zh-CN" sz="2000" err="1">
                <a:solidFill>
                  <a:schemeClr val="folHlink"/>
                </a:solidFill>
              </a:rPr>
              <a:t>int</a:t>
            </a:r>
            <a:r>
              <a:rPr lang="en-US" altLang="zh-CN" sz="2000">
                <a:solidFill>
                  <a:schemeClr val="folHlink"/>
                </a:solidFill>
              </a:rPr>
              <a:t> min = 0.5 * t / n, max = 1.5 * t / n;</a:t>
            </a:r>
            <a:endParaRPr lang="en-US" altLang="zh-CN" sz="2000">
              <a:solidFill>
                <a:schemeClr val="folHlink"/>
              </a:solidFill>
            </a:endParaRPr>
          </a:p>
          <a:p>
            <a:pPr>
              <a:lnSpc>
                <a:spcPct val="80000"/>
              </a:lnSpc>
              <a:buNone/>
            </a:pPr>
            <a:r>
              <a:rPr lang="en-US" altLang="zh-CN" sz="2000">
                <a:solidFill>
                  <a:schemeClr val="folHlink"/>
                </a:solidFill>
              </a:rPr>
              <a:t>    srand(time(0));</a:t>
            </a:r>
            <a:endParaRPr lang="en-US" altLang="zh-CN" sz="2000">
              <a:solidFill>
                <a:schemeClr val="folHlink"/>
              </a:solidFill>
            </a:endParaRPr>
          </a:p>
          <a:p>
            <a:pPr>
              <a:lnSpc>
                <a:spcPct val="80000"/>
              </a:lnSpc>
              <a:buNone/>
            </a:pPr>
            <a:r>
              <a:rPr lang="en-US" altLang="zh-CN" sz="2000">
                <a:solidFill>
                  <a:schemeClr val="folHlink"/>
                </a:solidFill>
              </a:rPr>
              <a:t>    for (i = 0; i &lt; n; i++) {    //</a:t>
            </a:r>
            <a:r>
              <a:rPr lang="zh-CN" altLang="en-US" sz="2000" dirty="0">
                <a:solidFill>
                  <a:schemeClr val="folHlink"/>
                </a:solidFill>
              </a:rPr>
              <a:t>产生 </a:t>
            </a:r>
            <a:r>
              <a:rPr lang="en-US" altLang="zh-CN" sz="2000">
                <a:solidFill>
                  <a:schemeClr val="folHlink"/>
                </a:solidFill>
              </a:rPr>
              <a:t>n </a:t>
            </a:r>
            <a:r>
              <a:rPr lang="zh-CN" altLang="en-US" sz="2000" dirty="0">
                <a:solidFill>
                  <a:schemeClr val="folHlink"/>
                </a:solidFill>
              </a:rPr>
              <a:t>个随机数 </a:t>
            </a:r>
            <a:endParaRPr lang="zh-CN" altLang="en-US" sz="2000" dirty="0">
              <a:solidFill>
                <a:schemeClr val="folHlink"/>
              </a:solidFill>
            </a:endParaRPr>
          </a:p>
          <a:p>
            <a:pPr>
              <a:lnSpc>
                <a:spcPct val="80000"/>
              </a:lnSpc>
              <a:buNone/>
            </a:pPr>
            <a:r>
              <a:rPr lang="zh-CN" altLang="en-US" sz="2000" dirty="0">
                <a:solidFill>
                  <a:schemeClr val="folHlink"/>
                </a:solidFill>
              </a:rPr>
              <a:t>        </a:t>
            </a:r>
            <a:r>
              <a:rPr lang="en-US" altLang="zh-CN" sz="2000" err="1">
                <a:solidFill>
                  <a:schemeClr val="folHlink"/>
                </a:solidFill>
              </a:rPr>
              <a:t>money[i</a:t>
            </a:r>
            <a:r>
              <a:rPr lang="en-US" altLang="zh-CN" sz="2000">
                <a:solidFill>
                  <a:schemeClr val="folHlink"/>
                </a:solidFill>
              </a:rPr>
              <a:t>] = rand() % (max - min +1) + min; </a:t>
            </a:r>
            <a:endParaRPr lang="en-US" altLang="zh-CN" sz="2000">
              <a:solidFill>
                <a:schemeClr val="folHlink"/>
              </a:solidFill>
            </a:endParaRPr>
          </a:p>
          <a:p>
            <a:pPr>
              <a:lnSpc>
                <a:spcPct val="80000"/>
              </a:lnSpc>
              <a:buNone/>
            </a:pPr>
            <a:r>
              <a:rPr lang="en-US" altLang="zh-CN" sz="2000">
                <a:solidFill>
                  <a:schemeClr val="folHlink"/>
                </a:solidFill>
              </a:rPr>
              <a:t>        total += </a:t>
            </a:r>
            <a:r>
              <a:rPr lang="en-US" altLang="zh-CN" sz="2000" err="1">
                <a:solidFill>
                  <a:schemeClr val="folHlink"/>
                </a:solidFill>
              </a:rPr>
              <a:t>money[i</a:t>
            </a:r>
            <a:r>
              <a:rPr lang="en-US" altLang="zh-CN" sz="2000">
                <a:solidFill>
                  <a:schemeClr val="folHlink"/>
                </a:solidFill>
              </a:rPr>
              <a:t>];</a:t>
            </a:r>
            <a:endParaRPr lang="en-US" altLang="zh-CN" sz="2000">
              <a:solidFill>
                <a:schemeClr val="folHlink"/>
              </a:solidFill>
            </a:endParaRPr>
          </a:p>
          <a:p>
            <a:pPr>
              <a:lnSpc>
                <a:spcPct val="80000"/>
              </a:lnSpc>
              <a:buNone/>
            </a:pPr>
            <a:r>
              <a:rPr lang="en-US" altLang="zh-CN" sz="2000">
                <a:solidFill>
                  <a:schemeClr val="folHlink"/>
                </a:solidFill>
              </a:rPr>
              <a:t>    }</a:t>
            </a:r>
            <a:endParaRPr lang="en-US" altLang="zh-CN" sz="2000">
              <a:solidFill>
                <a:schemeClr val="folHlink"/>
              </a:solidFill>
            </a:endParaRPr>
          </a:p>
          <a:p>
            <a:pPr>
              <a:lnSpc>
                <a:spcPct val="80000"/>
              </a:lnSpc>
              <a:buNone/>
            </a:pPr>
            <a:r>
              <a:rPr lang="en-US" altLang="zh-CN" sz="2000">
                <a:solidFill>
                  <a:schemeClr val="folHlink"/>
                </a:solidFill>
              </a:rPr>
              <a:t>    //</a:t>
            </a:r>
            <a:r>
              <a:rPr lang="zh-CN" altLang="en-US" sz="2000" dirty="0">
                <a:solidFill>
                  <a:schemeClr val="folHlink"/>
                </a:solidFill>
              </a:rPr>
              <a:t>对红包金额进行归一化。</a:t>
            </a:r>
            <a:endParaRPr lang="zh-CN" altLang="en-US" sz="2000" dirty="0">
              <a:solidFill>
                <a:schemeClr val="folHlink"/>
              </a:solidFill>
            </a:endParaRPr>
          </a:p>
          <a:p>
            <a:pPr>
              <a:lnSpc>
                <a:spcPct val="80000"/>
              </a:lnSpc>
              <a:buNone/>
            </a:pPr>
            <a:r>
              <a:rPr lang="zh-CN" altLang="en-US" sz="2000" dirty="0">
                <a:solidFill>
                  <a:schemeClr val="folHlink"/>
                </a:solidFill>
              </a:rPr>
              <a:t>    </a:t>
            </a:r>
            <a:r>
              <a:rPr lang="en-US" altLang="zh-CN" sz="1800">
                <a:solidFill>
                  <a:schemeClr val="folHlink"/>
                </a:solidFill>
              </a:rPr>
              <a:t>//</a:t>
            </a:r>
            <a:r>
              <a:rPr lang="zh-CN" altLang="en-US" sz="1800" dirty="0">
                <a:solidFill>
                  <a:schemeClr val="folHlink"/>
                </a:solidFill>
              </a:rPr>
              <a:t>为了防止数值误差，只对前</a:t>
            </a:r>
            <a:r>
              <a:rPr lang="en-US" altLang="zh-CN" sz="1800">
                <a:solidFill>
                  <a:schemeClr val="folHlink"/>
                </a:solidFill>
              </a:rPr>
              <a:t>n-1</a:t>
            </a:r>
            <a:r>
              <a:rPr lang="zh-CN" altLang="en-US" sz="1800" dirty="0">
                <a:solidFill>
                  <a:schemeClr val="folHlink"/>
                </a:solidFill>
              </a:rPr>
              <a:t>个进行归一化，最后一个以减法赋值 </a:t>
            </a:r>
            <a:endParaRPr lang="zh-CN" altLang="en-US" sz="1800" dirty="0">
              <a:solidFill>
                <a:schemeClr val="folHlink"/>
              </a:solidFill>
            </a:endParaRPr>
          </a:p>
          <a:p>
            <a:pPr>
              <a:lnSpc>
                <a:spcPct val="80000"/>
              </a:lnSpc>
              <a:buNone/>
            </a:pPr>
            <a:r>
              <a:rPr lang="zh-CN" altLang="en-US" sz="2000" dirty="0">
                <a:solidFill>
                  <a:schemeClr val="folHlink"/>
                </a:solidFill>
              </a:rPr>
              <a:t>    </a:t>
            </a:r>
            <a:r>
              <a:rPr lang="en-US" altLang="zh-CN" sz="2000" err="1">
                <a:solidFill>
                  <a:schemeClr val="folHlink"/>
                </a:solidFill>
              </a:rPr>
              <a:t>int</a:t>
            </a:r>
            <a:r>
              <a:rPr lang="en-US" altLang="zh-CN" sz="2000">
                <a:solidFill>
                  <a:schemeClr val="folHlink"/>
                </a:solidFill>
              </a:rPr>
              <a:t> sum = 0;</a:t>
            </a:r>
            <a:endParaRPr lang="en-US" altLang="zh-CN" sz="2000">
              <a:solidFill>
                <a:schemeClr val="folHlink"/>
              </a:solidFill>
            </a:endParaRPr>
          </a:p>
          <a:p>
            <a:pPr>
              <a:lnSpc>
                <a:spcPct val="80000"/>
              </a:lnSpc>
              <a:buNone/>
            </a:pPr>
            <a:r>
              <a:rPr lang="en-US" altLang="zh-CN" sz="2000">
                <a:solidFill>
                  <a:schemeClr val="folHlink"/>
                </a:solidFill>
              </a:rPr>
              <a:t>    for (i = 0; i &lt; n-1; i++) {    //</a:t>
            </a:r>
            <a:r>
              <a:rPr lang="zh-CN" altLang="en-US" sz="2000" dirty="0">
                <a:solidFill>
                  <a:schemeClr val="folHlink"/>
                </a:solidFill>
              </a:rPr>
              <a:t>前 </a:t>
            </a:r>
            <a:r>
              <a:rPr lang="en-US" altLang="zh-CN" sz="2000">
                <a:solidFill>
                  <a:schemeClr val="folHlink"/>
                </a:solidFill>
              </a:rPr>
              <a:t>n-1 </a:t>
            </a:r>
            <a:r>
              <a:rPr lang="zh-CN" altLang="en-US" sz="2000" dirty="0">
                <a:solidFill>
                  <a:schemeClr val="folHlink"/>
                </a:solidFill>
              </a:rPr>
              <a:t>个进行归一化 </a:t>
            </a:r>
            <a:endParaRPr lang="zh-CN" altLang="en-US" sz="2000" dirty="0">
              <a:solidFill>
                <a:schemeClr val="folHlink"/>
              </a:solidFill>
            </a:endParaRPr>
          </a:p>
          <a:p>
            <a:pPr>
              <a:lnSpc>
                <a:spcPct val="80000"/>
              </a:lnSpc>
              <a:buNone/>
            </a:pPr>
            <a:r>
              <a:rPr lang="zh-CN" altLang="en-US" sz="2000" dirty="0">
                <a:solidFill>
                  <a:schemeClr val="folHlink"/>
                </a:solidFill>
              </a:rPr>
              <a:t>        </a:t>
            </a:r>
            <a:r>
              <a:rPr lang="en-US" altLang="zh-CN" sz="2000" err="1">
                <a:solidFill>
                  <a:schemeClr val="folHlink"/>
                </a:solidFill>
              </a:rPr>
              <a:t>money[i</a:t>
            </a:r>
            <a:r>
              <a:rPr lang="en-US" altLang="zh-CN" sz="2000">
                <a:solidFill>
                  <a:schemeClr val="folHlink"/>
                </a:solidFill>
              </a:rPr>
              <a:t>] = </a:t>
            </a:r>
            <a:r>
              <a:rPr lang="en-US" altLang="zh-CN" sz="2000" err="1">
                <a:solidFill>
                  <a:schemeClr val="folHlink"/>
                </a:solidFill>
              </a:rPr>
              <a:t>double(money[i</a:t>
            </a:r>
            <a:r>
              <a:rPr lang="en-US" altLang="zh-CN" sz="2000">
                <a:solidFill>
                  <a:schemeClr val="folHlink"/>
                </a:solidFill>
              </a:rPr>
              <a:t>]) / total * t;</a:t>
            </a:r>
            <a:endParaRPr lang="en-US" altLang="zh-CN" sz="2000">
              <a:solidFill>
                <a:schemeClr val="folHlink"/>
              </a:solidFill>
            </a:endParaRPr>
          </a:p>
          <a:p>
            <a:pPr>
              <a:lnSpc>
                <a:spcPct val="80000"/>
              </a:lnSpc>
              <a:buNone/>
            </a:pPr>
            <a:r>
              <a:rPr lang="en-US" altLang="zh-CN" sz="2000">
                <a:solidFill>
                  <a:schemeClr val="folHlink"/>
                </a:solidFill>
              </a:rPr>
              <a:t>        sum += </a:t>
            </a:r>
            <a:r>
              <a:rPr lang="en-US" altLang="zh-CN" sz="2000" err="1">
                <a:solidFill>
                  <a:schemeClr val="folHlink"/>
                </a:solidFill>
              </a:rPr>
              <a:t>money[i</a:t>
            </a:r>
            <a:r>
              <a:rPr lang="en-US" altLang="zh-CN" sz="2000">
                <a:solidFill>
                  <a:schemeClr val="folHlink"/>
                </a:solidFill>
              </a:rPr>
              <a:t>];</a:t>
            </a:r>
            <a:endParaRPr lang="en-US" altLang="zh-CN" sz="2000">
              <a:solidFill>
                <a:schemeClr val="folHlink"/>
              </a:solidFill>
            </a:endParaRPr>
          </a:p>
          <a:p>
            <a:pPr>
              <a:lnSpc>
                <a:spcPct val="80000"/>
              </a:lnSpc>
              <a:buNone/>
            </a:pPr>
            <a:r>
              <a:rPr lang="en-US" altLang="zh-CN" sz="2000">
                <a:solidFill>
                  <a:schemeClr val="folHlink"/>
                </a:solidFill>
              </a:rPr>
              <a:t>    }</a:t>
            </a:r>
            <a:endParaRPr lang="en-US" altLang="zh-CN" sz="2000">
              <a:solidFill>
                <a:schemeClr val="folHlink"/>
              </a:solidFill>
            </a:endParaRPr>
          </a:p>
          <a:p>
            <a:pPr>
              <a:lnSpc>
                <a:spcPct val="80000"/>
              </a:lnSpc>
              <a:buNone/>
            </a:pPr>
            <a:r>
              <a:rPr lang="en-US" altLang="zh-CN" sz="2000">
                <a:solidFill>
                  <a:schemeClr val="folHlink"/>
                </a:solidFill>
              </a:rPr>
              <a:t>    money[n-1] = t - sum;</a:t>
            </a:r>
            <a:endParaRPr lang="en-US" altLang="zh-CN" sz="2000">
              <a:solidFill>
                <a:schemeClr val="folHlink"/>
              </a:solidFill>
            </a:endParaRPr>
          </a:p>
          <a:p>
            <a:pPr>
              <a:lnSpc>
                <a:spcPct val="80000"/>
              </a:lnSpc>
              <a:buNone/>
            </a:pPr>
            <a:r>
              <a:rPr lang="en-US" altLang="zh-CN" sz="2000">
                <a:solidFill>
                  <a:schemeClr val="accent2"/>
                </a:solidFill>
              </a:rPr>
              <a:t>//TODO</a:t>
            </a:r>
            <a:r>
              <a:rPr lang="zh-CN" altLang="en-US" sz="2000" dirty="0">
                <a:solidFill>
                  <a:schemeClr val="accent2"/>
                </a:solidFill>
              </a:rPr>
              <a:t>：额外调整避免</a:t>
            </a:r>
            <a:r>
              <a:rPr lang="en-US" altLang="zh-CN" sz="2000">
                <a:solidFill>
                  <a:schemeClr val="accent2"/>
                </a:solidFill>
              </a:rPr>
              <a:t>0</a:t>
            </a:r>
            <a:r>
              <a:rPr lang="zh-CN" altLang="en-US" sz="2000" dirty="0">
                <a:solidFill>
                  <a:schemeClr val="accent2"/>
                </a:solidFill>
              </a:rPr>
              <a:t>值</a:t>
            </a:r>
            <a:endParaRPr lang="zh-CN" altLang="en-US" sz="2000" dirty="0">
              <a:solidFill>
                <a:schemeClr val="folHlink"/>
              </a:solidFill>
            </a:endParaRPr>
          </a:p>
          <a:p>
            <a:pPr>
              <a:lnSpc>
                <a:spcPct val="80000"/>
              </a:lnSpc>
              <a:buNone/>
            </a:pPr>
            <a:r>
              <a:rPr lang="zh-CN" altLang="en-US" sz="2000" dirty="0">
                <a:solidFill>
                  <a:schemeClr val="folHlink"/>
                </a:solidFill>
              </a:rPr>
              <a:t>    </a:t>
            </a:r>
            <a:r>
              <a:rPr lang="en-US" altLang="zh-CN" sz="2000">
                <a:solidFill>
                  <a:schemeClr val="folHlink"/>
                </a:solidFill>
              </a:rPr>
              <a:t>return 0;</a:t>
            </a:r>
            <a:endParaRPr lang="en-US" altLang="zh-CN" sz="2000">
              <a:solidFill>
                <a:schemeClr val="folHlink"/>
              </a:solidFill>
            </a:endParaRPr>
          </a:p>
          <a:p>
            <a:pPr>
              <a:lnSpc>
                <a:spcPct val="80000"/>
              </a:lnSpc>
              <a:buNone/>
            </a:pPr>
            <a:r>
              <a:rPr lang="en-US" altLang="zh-CN" sz="2000">
                <a:solidFill>
                  <a:schemeClr val="folHlink"/>
                </a:solidFill>
              </a:rPr>
              <a:t>}</a:t>
            </a:r>
            <a:endParaRPr lang="en-US" altLang="zh-CN" sz="2000">
              <a:solidFill>
                <a:schemeClr val="folHlink"/>
              </a:solidFill>
            </a:endParaRPr>
          </a:p>
        </p:txBody>
      </p:sp>
      <p:sp>
        <p:nvSpPr>
          <p:cNvPr id="107523" name="文本框 323587"/>
          <p:cNvSpPr txBox="1"/>
          <p:nvPr/>
        </p:nvSpPr>
        <p:spPr>
          <a:xfrm>
            <a:off x="3827463" y="4589463"/>
            <a:ext cx="5029200" cy="1930400"/>
          </a:xfrm>
          <a:prstGeom prst="rect">
            <a:avLst/>
          </a:prstGeom>
          <a:noFill/>
          <a:ln w="9525" cap="flat" cmpd="sng">
            <a:solidFill>
              <a:schemeClr val="accent2"/>
            </a:solidFill>
            <a:prstDash val="solid"/>
            <a:miter/>
            <a:headEnd type="none" w="med" len="med"/>
            <a:tailEnd type="none" w="med" len="med"/>
          </a:ln>
        </p:spPr>
        <p:txBody>
          <a:bodyPr lIns="92075" tIns="46038" rIns="92075" bIns="46038">
            <a:spAutoFit/>
          </a:bodyPr>
          <a:p>
            <a:pPr>
              <a:buFont typeface="Arial" panose="020B0604020202020204" pitchFamily="34" charset="0"/>
            </a:pPr>
            <a:r>
              <a:rPr lang="en-US" altLang="zh-CN" sz="2000">
                <a:solidFill>
                  <a:schemeClr val="folHlink"/>
                </a:solidFill>
                <a:latin typeface="Cambria" panose="02040503050406030204" pitchFamily="18" charset="0"/>
                <a:cs typeface="Cambria" panose="02040503050406030204" pitchFamily="18" charset="0"/>
              </a:rPr>
              <a:t>void </a:t>
            </a:r>
            <a:r>
              <a:rPr lang="en-US" altLang="zh-CN" sz="2000" err="1">
                <a:solidFill>
                  <a:schemeClr val="folHlink"/>
                </a:solidFill>
                <a:latin typeface="Cambria" panose="02040503050406030204" pitchFamily="18" charset="0"/>
                <a:cs typeface="Cambria" panose="02040503050406030204" pitchFamily="18" charset="0"/>
              </a:rPr>
              <a:t>printout(int</a:t>
            </a:r>
            <a:r>
              <a:rPr lang="en-US" altLang="zh-CN" sz="2000">
                <a:solidFill>
                  <a:schemeClr val="folHlink"/>
                </a:solidFill>
                <a:latin typeface="Cambria" panose="02040503050406030204" pitchFamily="18" charset="0"/>
                <a:cs typeface="Cambria" panose="02040503050406030204" pitchFamily="18" charset="0"/>
              </a:rPr>
              <a:t> t, </a:t>
            </a:r>
            <a:r>
              <a:rPr lang="en-US" altLang="zh-CN" sz="2000" err="1">
                <a:solidFill>
                  <a:schemeClr val="folHlink"/>
                </a:solidFill>
                <a:latin typeface="Cambria" panose="02040503050406030204" pitchFamily="18" charset="0"/>
                <a:cs typeface="Cambria" panose="02040503050406030204" pitchFamily="18" charset="0"/>
              </a:rPr>
              <a:t>int</a:t>
            </a:r>
            <a:r>
              <a:rPr lang="en-US" altLang="zh-CN" sz="2000">
                <a:solidFill>
                  <a:schemeClr val="folHlink"/>
                </a:solidFill>
                <a:latin typeface="Cambria" panose="02040503050406030204" pitchFamily="18" charset="0"/>
                <a:cs typeface="Cambria" panose="02040503050406030204" pitchFamily="18" charset="0"/>
              </a:rPr>
              <a:t> n, </a:t>
            </a:r>
            <a:r>
              <a:rPr lang="en-US" altLang="zh-CN" sz="2000" err="1">
                <a:solidFill>
                  <a:schemeClr val="folHlink"/>
                </a:solidFill>
                <a:latin typeface="Cambria" panose="02040503050406030204" pitchFamily="18" charset="0"/>
                <a:cs typeface="Cambria" panose="02040503050406030204" pitchFamily="18" charset="0"/>
              </a:rPr>
              <a:t>int</a:t>
            </a:r>
            <a:r>
              <a:rPr lang="en-US" altLang="zh-CN" sz="2000">
                <a:solidFill>
                  <a:schemeClr val="folHlink"/>
                </a:solidFill>
                <a:latin typeface="Cambria" panose="02040503050406030204" pitchFamily="18" charset="0"/>
                <a:cs typeface="Cambria" panose="02040503050406030204" pitchFamily="18" charset="0"/>
              </a:rPr>
              <a:t> money[]){ </a:t>
            </a:r>
            <a:endParaRPr lang="en-US" altLang="zh-CN" sz="2000">
              <a:solidFill>
                <a:schemeClr val="folHlink"/>
              </a:solidFill>
              <a:latin typeface="Cambria" panose="02040503050406030204" pitchFamily="18" charset="0"/>
              <a:cs typeface="Cambria" panose="02040503050406030204" pitchFamily="18" charset="0"/>
            </a:endParaRPr>
          </a:p>
          <a:p>
            <a:pPr>
              <a:buFont typeface="Arial" panose="020B0604020202020204" pitchFamily="34" charset="0"/>
            </a:pPr>
            <a:r>
              <a:rPr lang="en-US" altLang="zh-CN" sz="2000">
                <a:solidFill>
                  <a:schemeClr val="folHlink"/>
                </a:solidFill>
                <a:latin typeface="Cambria" panose="02040503050406030204" pitchFamily="18" charset="0"/>
                <a:cs typeface="Cambria" panose="02040503050406030204" pitchFamily="18" charset="0"/>
              </a:rPr>
              <a:t>//</a:t>
            </a:r>
            <a:r>
              <a:rPr lang="zh-CN" altLang="en-US" sz="2000" dirty="0">
                <a:solidFill>
                  <a:schemeClr val="folHlink"/>
                </a:solidFill>
                <a:latin typeface="Cambria" panose="02040503050406030204" pitchFamily="18" charset="0"/>
                <a:cs typeface="Cambria" panose="02040503050406030204" pitchFamily="18" charset="0"/>
              </a:rPr>
              <a:t>输出</a:t>
            </a:r>
            <a:r>
              <a:rPr lang="en-US" altLang="zh-CN" sz="2000">
                <a:solidFill>
                  <a:schemeClr val="folHlink"/>
                </a:solidFill>
                <a:latin typeface="Cambria" panose="02040503050406030204" pitchFamily="18" charset="0"/>
                <a:cs typeface="Cambria" panose="02040503050406030204" pitchFamily="18" charset="0"/>
              </a:rPr>
              <a:t>money</a:t>
            </a:r>
            <a:r>
              <a:rPr lang="zh-CN" altLang="en-US" sz="2000" dirty="0">
                <a:solidFill>
                  <a:schemeClr val="folHlink"/>
                </a:solidFill>
                <a:latin typeface="Cambria" panose="02040503050406030204" pitchFamily="18" charset="0"/>
                <a:cs typeface="Cambria" panose="02040503050406030204" pitchFamily="18" charset="0"/>
              </a:rPr>
              <a:t>数组中的红包金额</a:t>
            </a:r>
            <a:endParaRPr lang="zh-CN" altLang="en-US" sz="2000" dirty="0">
              <a:solidFill>
                <a:schemeClr val="folHlink"/>
              </a:solidFill>
              <a:latin typeface="Cambria" panose="02040503050406030204" pitchFamily="18" charset="0"/>
              <a:cs typeface="Cambria" panose="02040503050406030204" pitchFamily="18" charset="0"/>
            </a:endParaRPr>
          </a:p>
          <a:p>
            <a:pPr>
              <a:buFont typeface="Arial" panose="020B0604020202020204" pitchFamily="34" charset="0"/>
            </a:pPr>
            <a:r>
              <a:rPr lang="zh-CN" altLang="en-US" sz="2000" dirty="0">
                <a:solidFill>
                  <a:schemeClr val="folHlink"/>
                </a:solidFill>
                <a:latin typeface="Cambria" panose="02040503050406030204" pitchFamily="18" charset="0"/>
                <a:cs typeface="Cambria" panose="02040503050406030204" pitchFamily="18" charset="0"/>
              </a:rPr>
              <a:t>    </a:t>
            </a:r>
            <a:r>
              <a:rPr lang="en-US" altLang="zh-CN" sz="2000">
                <a:solidFill>
                  <a:schemeClr val="folHlink"/>
                </a:solidFill>
                <a:latin typeface="Cambria" panose="02040503050406030204" pitchFamily="18" charset="0"/>
                <a:cs typeface="Cambria" panose="02040503050406030204" pitchFamily="18" charset="0"/>
              </a:rPr>
              <a:t>for (</a:t>
            </a:r>
            <a:r>
              <a:rPr lang="en-US" altLang="zh-CN" sz="2000" err="1">
                <a:solidFill>
                  <a:schemeClr val="folHlink"/>
                </a:solidFill>
                <a:latin typeface="Cambria" panose="02040503050406030204" pitchFamily="18" charset="0"/>
                <a:cs typeface="Cambria" panose="02040503050406030204" pitchFamily="18" charset="0"/>
              </a:rPr>
              <a:t>int</a:t>
            </a:r>
            <a:r>
              <a:rPr lang="en-US" altLang="zh-CN" sz="2000">
                <a:solidFill>
                  <a:schemeClr val="folHlink"/>
                </a:solidFill>
                <a:latin typeface="Cambria" panose="02040503050406030204" pitchFamily="18" charset="0"/>
                <a:cs typeface="Cambria" panose="02040503050406030204" pitchFamily="18" charset="0"/>
              </a:rPr>
              <a:t> i = 0; i &lt; n; i++) </a:t>
            </a:r>
            <a:endParaRPr lang="en-US" altLang="zh-CN" sz="2000">
              <a:solidFill>
                <a:schemeClr val="folHlink"/>
              </a:solidFill>
              <a:latin typeface="Cambria" panose="02040503050406030204" pitchFamily="18" charset="0"/>
              <a:cs typeface="Cambria" panose="02040503050406030204" pitchFamily="18" charset="0"/>
            </a:endParaRPr>
          </a:p>
          <a:p>
            <a:pPr>
              <a:buFont typeface="Arial" panose="020B0604020202020204" pitchFamily="34" charset="0"/>
            </a:pPr>
            <a:r>
              <a:rPr lang="en-US" altLang="zh-CN" sz="2000">
                <a:solidFill>
                  <a:schemeClr val="folHlink"/>
                </a:solidFill>
                <a:latin typeface="Cambria" panose="02040503050406030204" pitchFamily="18" charset="0"/>
                <a:cs typeface="Cambria" panose="02040503050406030204" pitchFamily="18" charset="0"/>
              </a:rPr>
              <a:t>        </a:t>
            </a:r>
            <a:r>
              <a:rPr lang="en-US" altLang="zh-CN" sz="2000" err="1">
                <a:solidFill>
                  <a:schemeClr val="folHlink"/>
                </a:solidFill>
                <a:latin typeface="Cambria" panose="02040503050406030204" pitchFamily="18" charset="0"/>
                <a:cs typeface="Cambria" panose="02040503050406030204" pitchFamily="18" charset="0"/>
              </a:rPr>
              <a:t>cout</a:t>
            </a:r>
            <a:r>
              <a:rPr lang="en-US" altLang="zh-CN" sz="2000">
                <a:solidFill>
                  <a:schemeClr val="folHlink"/>
                </a:solidFill>
                <a:latin typeface="Cambria" panose="02040503050406030204" pitchFamily="18" charset="0"/>
                <a:cs typeface="Cambria" panose="02040503050406030204" pitchFamily="18" charset="0"/>
              </a:rPr>
              <a:t> &lt;&lt; 0.01 * </a:t>
            </a:r>
            <a:r>
              <a:rPr lang="en-US" altLang="zh-CN" sz="2000" err="1">
                <a:solidFill>
                  <a:schemeClr val="folHlink"/>
                </a:solidFill>
                <a:latin typeface="Cambria" panose="02040503050406030204" pitchFamily="18" charset="0"/>
                <a:cs typeface="Cambria" panose="02040503050406030204" pitchFamily="18" charset="0"/>
              </a:rPr>
              <a:t>money[i</a:t>
            </a:r>
            <a:r>
              <a:rPr lang="en-US" altLang="zh-CN" sz="2000">
                <a:solidFill>
                  <a:schemeClr val="folHlink"/>
                </a:solidFill>
                <a:latin typeface="Cambria" panose="02040503050406030204" pitchFamily="18" charset="0"/>
                <a:cs typeface="Cambria" panose="02040503050406030204" pitchFamily="18" charset="0"/>
              </a:rPr>
              <a:t>]  &lt;&lt; (i % 5 == 4? '\</a:t>
            </a:r>
            <a:r>
              <a:rPr lang="en-US" altLang="zh-CN" sz="2000" err="1">
                <a:solidFill>
                  <a:schemeClr val="folHlink"/>
                </a:solidFill>
                <a:latin typeface="Cambria" panose="02040503050406030204" pitchFamily="18" charset="0"/>
                <a:cs typeface="Cambria" panose="02040503050406030204" pitchFamily="18" charset="0"/>
              </a:rPr>
              <a:t>n':'\t</a:t>
            </a:r>
            <a:r>
              <a:rPr lang="en-US" altLang="zh-CN" sz="2000">
                <a:solidFill>
                  <a:schemeClr val="folHlink"/>
                </a:solidFill>
                <a:latin typeface="Cambria" panose="02040503050406030204" pitchFamily="18" charset="0"/>
                <a:cs typeface="Cambria" panose="02040503050406030204" pitchFamily="18" charset="0"/>
              </a:rPr>
              <a:t>');  //</a:t>
            </a:r>
            <a:r>
              <a:rPr lang="zh-CN" altLang="en-US" sz="2000" dirty="0">
                <a:solidFill>
                  <a:schemeClr val="folHlink"/>
                </a:solidFill>
                <a:latin typeface="Cambria" panose="02040503050406030204" pitchFamily="18" charset="0"/>
                <a:cs typeface="Cambria" panose="02040503050406030204" pitchFamily="18" charset="0"/>
              </a:rPr>
              <a:t>单位为</a:t>
            </a:r>
            <a:r>
              <a:rPr lang="en-US" altLang="zh-CN" sz="2000">
                <a:solidFill>
                  <a:schemeClr val="folHlink"/>
                </a:solidFill>
                <a:latin typeface="Cambria" panose="02040503050406030204" pitchFamily="18" charset="0"/>
                <a:cs typeface="Cambria" panose="02040503050406030204" pitchFamily="18" charset="0"/>
              </a:rPr>
              <a:t>"</a:t>
            </a:r>
            <a:r>
              <a:rPr lang="zh-CN" altLang="en-US" sz="2000" dirty="0">
                <a:solidFill>
                  <a:schemeClr val="folHlink"/>
                </a:solidFill>
                <a:latin typeface="Cambria" panose="02040503050406030204" pitchFamily="18" charset="0"/>
                <a:cs typeface="Cambria" panose="02040503050406030204" pitchFamily="18" charset="0"/>
              </a:rPr>
              <a:t>元</a:t>
            </a:r>
            <a:r>
              <a:rPr lang="en-US" altLang="zh-CN" sz="2000">
                <a:solidFill>
                  <a:schemeClr val="folHlink"/>
                </a:solidFill>
                <a:latin typeface="Cambria" panose="02040503050406030204" pitchFamily="18" charset="0"/>
                <a:cs typeface="Cambria" panose="02040503050406030204" pitchFamily="18" charset="0"/>
              </a:rPr>
              <a:t>"</a:t>
            </a:r>
            <a:r>
              <a:rPr lang="zh-CN" altLang="en-US" sz="2000" dirty="0">
                <a:solidFill>
                  <a:schemeClr val="folHlink"/>
                </a:solidFill>
                <a:latin typeface="Cambria" panose="02040503050406030204" pitchFamily="18" charset="0"/>
                <a:cs typeface="Cambria" panose="02040503050406030204" pitchFamily="18" charset="0"/>
              </a:rPr>
              <a:t>。 </a:t>
            </a:r>
            <a:endParaRPr lang="zh-CN" altLang="en-US" sz="2000" dirty="0">
              <a:solidFill>
                <a:schemeClr val="folHlink"/>
              </a:solidFill>
              <a:latin typeface="Cambria" panose="02040503050406030204" pitchFamily="18" charset="0"/>
              <a:cs typeface="Cambria" panose="02040503050406030204" pitchFamily="18" charset="0"/>
            </a:endParaRPr>
          </a:p>
          <a:p>
            <a:pPr>
              <a:buFont typeface="Arial" panose="020B0604020202020204" pitchFamily="34" charset="0"/>
            </a:pPr>
            <a:r>
              <a:rPr lang="en-US" altLang="zh-CN" sz="2000">
                <a:solidFill>
                  <a:schemeClr val="folHlink"/>
                </a:solidFill>
                <a:latin typeface="Cambria" panose="02040503050406030204" pitchFamily="18" charset="0"/>
                <a:cs typeface="Cambria" panose="02040503050406030204" pitchFamily="18" charset="0"/>
              </a:rPr>
              <a:t>}</a:t>
            </a:r>
            <a:endParaRPr lang="en-US" altLang="zh-CN" sz="2000">
              <a:solidFill>
                <a:schemeClr val="folHlink"/>
              </a:solidFill>
              <a:latin typeface="Cambria" panose="02040503050406030204" pitchFamily="18" charset="0"/>
              <a:cs typeface="Cambria" panose="02040503050406030204" pitchFamily="18" charset="0"/>
            </a:endParaRPr>
          </a:p>
        </p:txBody>
      </p:sp>
    </p:spTree>
  </p:cSld>
  <p:clrMapOvr>
    <a:masterClrMapping/>
  </p:clrMapOvr>
  <p:transition spd="med">
    <p:random/>
  </p:transition>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8545" name="灯片编号占位符 1"/>
          <p:cNvSpPr/>
          <p:nvPr>
            <p:ph type="sldNum" sz="quarter" idx="12"/>
          </p:nvPr>
        </p:nvSpPr>
        <p:spPr/>
        <p:txBody>
          <a:bodyPr/>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cs typeface="+mn-cs"/>
              </a:defRPr>
            </a:lvl5pPr>
          </a:lstStyle>
          <a:p>
            <a:pPr lvl="0" algn="r"/>
            <a:fld id="{9A0DB2DC-4C9A-4742-B13C-FB6460FD3503}" type="slidenum">
              <a:rPr lang="zh-CN" altLang="en-US" sz="1400" dirty="0">
                <a:latin typeface="Cambria" panose="02040503050406030204" pitchFamily="18" charset="0"/>
              </a:rPr>
            </a:fld>
            <a:endParaRPr lang="zh-CN" altLang="en-US" sz="1400" dirty="0">
              <a:latin typeface="Cambria" panose="02040503050406030204" pitchFamily="18" charset="0"/>
            </a:endParaRPr>
          </a:p>
        </p:txBody>
      </p:sp>
      <p:graphicFrame>
        <p:nvGraphicFramePr>
          <p:cNvPr id="108546" name="对象 75780"/>
          <p:cNvGraphicFramePr/>
          <p:nvPr/>
        </p:nvGraphicFramePr>
        <p:xfrm>
          <a:off x="3203575" y="2470150"/>
          <a:ext cx="1824038" cy="901700"/>
        </p:xfrm>
        <a:graphic>
          <a:graphicData uri="http://schemas.openxmlformats.org/presentationml/2006/ole">
            <mc:AlternateContent xmlns:mc="http://schemas.openxmlformats.org/markup-compatibility/2006">
              <mc:Choice xmlns:v="urn:schemas-microsoft-com:vml" Requires="v">
                <p:oleObj spid="_x0000_s3078" name="" r:id="rId1" imgW="824865" imgH="406400" progId="Equations">
                  <p:embed/>
                </p:oleObj>
              </mc:Choice>
              <mc:Fallback>
                <p:oleObj name="" r:id="rId1" imgW="824865" imgH="406400" progId="Equations">
                  <p:embed/>
                  <p:pic>
                    <p:nvPicPr>
                      <p:cNvPr id="0" name="图片 3077"/>
                      <p:cNvPicPr/>
                      <p:nvPr/>
                    </p:nvPicPr>
                    <p:blipFill>
                      <a:blip r:embed="rId2"/>
                      <a:stretch>
                        <a:fillRect/>
                      </a:stretch>
                    </p:blipFill>
                    <p:spPr>
                      <a:xfrm>
                        <a:off x="3203575" y="2470150"/>
                        <a:ext cx="1824038" cy="901700"/>
                      </a:xfrm>
                      <a:prstGeom prst="rect">
                        <a:avLst/>
                      </a:prstGeom>
                      <a:noFill/>
                      <a:ln w="9525" cap="flat" cmpd="sng">
                        <a:solidFill>
                          <a:schemeClr val="accent2"/>
                        </a:solidFill>
                        <a:prstDash val="solid"/>
                        <a:miter/>
                        <a:headEnd type="none" w="med" len="med"/>
                        <a:tailEnd type="none" w="med" len="med"/>
                      </a:ln>
                    </p:spPr>
                  </p:pic>
                </p:oleObj>
              </mc:Fallback>
            </mc:AlternateContent>
          </a:graphicData>
        </a:graphic>
      </p:graphicFrame>
      <p:graphicFrame>
        <p:nvGraphicFramePr>
          <p:cNvPr id="108547" name="对象 75782"/>
          <p:cNvGraphicFramePr/>
          <p:nvPr/>
        </p:nvGraphicFramePr>
        <p:xfrm>
          <a:off x="5521325" y="2500313"/>
          <a:ext cx="3187700" cy="884237"/>
        </p:xfrm>
        <a:graphic>
          <a:graphicData uri="http://schemas.openxmlformats.org/presentationml/2006/ole">
            <mc:AlternateContent xmlns:mc="http://schemas.openxmlformats.org/markup-compatibility/2006">
              <mc:Choice xmlns:v="urn:schemas-microsoft-com:vml" Requires="v">
                <p:oleObj spid="_x0000_s3079" name="" r:id="rId3" imgW="1472565" imgH="406400" progId="Equations">
                  <p:embed/>
                </p:oleObj>
              </mc:Choice>
              <mc:Fallback>
                <p:oleObj name="" r:id="rId3" imgW="1472565" imgH="406400" progId="Equations">
                  <p:embed/>
                  <p:pic>
                    <p:nvPicPr>
                      <p:cNvPr id="0" name="图片 3078"/>
                      <p:cNvPicPr/>
                      <p:nvPr/>
                    </p:nvPicPr>
                    <p:blipFill>
                      <a:blip r:embed="rId4"/>
                      <a:stretch>
                        <a:fillRect/>
                      </a:stretch>
                    </p:blipFill>
                    <p:spPr>
                      <a:xfrm>
                        <a:off x="5521325" y="2500313"/>
                        <a:ext cx="3187700" cy="884237"/>
                      </a:xfrm>
                      <a:prstGeom prst="rect">
                        <a:avLst/>
                      </a:prstGeom>
                      <a:noFill/>
                      <a:ln w="9525" cap="flat" cmpd="sng">
                        <a:solidFill>
                          <a:schemeClr val="accent2"/>
                        </a:solidFill>
                        <a:prstDash val="solid"/>
                        <a:miter/>
                        <a:headEnd type="none" w="med" len="med"/>
                        <a:tailEnd type="none" w="med" len="med"/>
                      </a:ln>
                    </p:spPr>
                  </p:pic>
                </p:oleObj>
              </mc:Fallback>
            </mc:AlternateContent>
          </a:graphicData>
        </a:graphic>
      </p:graphicFrame>
      <p:sp>
        <p:nvSpPr>
          <p:cNvPr id="108548" name="标题 102402"/>
          <p:cNvSpPr>
            <a:spLocks noGrp="1"/>
          </p:cNvSpPr>
          <p:nvPr>
            <p:ph type="title"/>
          </p:nvPr>
        </p:nvSpPr>
        <p:spPr/>
        <p:txBody>
          <a:bodyPr anchor="ctr"/>
          <a:p>
            <a:r>
              <a:rPr lang="en-US" altLang="zh-CN" sz="3600"/>
              <a:t>6.6.2  </a:t>
            </a:r>
            <a:r>
              <a:rPr lang="zh-CN" altLang="en-US" sz="3600" dirty="0"/>
              <a:t>学生成绩统计分析</a:t>
            </a:r>
            <a:endParaRPr lang="zh-CN" altLang="en-US" sz="3600" dirty="0"/>
          </a:p>
        </p:txBody>
      </p:sp>
      <p:sp>
        <p:nvSpPr>
          <p:cNvPr id="108549" name="文本占位符 102404"/>
          <p:cNvSpPr>
            <a:spLocks noGrp="1"/>
          </p:cNvSpPr>
          <p:nvPr>
            <p:ph sz="half" idx="1"/>
          </p:nvPr>
        </p:nvSpPr>
        <p:spPr>
          <a:xfrm>
            <a:off x="539750" y="981075"/>
            <a:ext cx="8136255" cy="5400675"/>
          </a:xfrm>
        </p:spPr>
        <p:txBody>
          <a:bodyPr anchor="t"/>
          <a:p>
            <a:pPr marL="0" indent="0" algn="just" eaLnBrk="0" hangingPunct="0">
              <a:spcBef>
                <a:spcPct val="50000"/>
              </a:spcBef>
              <a:buClrTx/>
              <a:buSzTx/>
              <a:buFontTx/>
              <a:buNone/>
            </a:pPr>
            <a:r>
              <a:rPr lang="zh-CN" altLang="en-US" sz="2400" dirty="0">
                <a:solidFill>
                  <a:schemeClr val="hlink"/>
                </a:solidFill>
              </a:rPr>
              <a:t>【例</a:t>
            </a:r>
            <a:r>
              <a:rPr lang="en-US" altLang="zh-CN" sz="2400">
                <a:solidFill>
                  <a:schemeClr val="hlink"/>
                </a:solidFill>
              </a:rPr>
              <a:t>6-21</a:t>
            </a:r>
            <a:r>
              <a:rPr lang="zh-CN" altLang="en-US" sz="2400">
                <a:solidFill>
                  <a:schemeClr val="hlink"/>
                </a:solidFill>
              </a:rPr>
              <a:t>】</a:t>
            </a:r>
            <a:r>
              <a:rPr lang="zh-CN" altLang="en-US" sz="2400" dirty="0"/>
              <a:t>文件里保存着一批学生成绩，写程序读入这些成绩，先分别输出不及格的成绩和及格的成绩，再输出不及格和及格的人数统计，计算其</a:t>
            </a:r>
            <a:r>
              <a:rPr lang="zh-CN" altLang="en-US" sz="2400" u="sng" dirty="0">
                <a:solidFill>
                  <a:schemeClr val="tx2"/>
                </a:solidFill>
              </a:rPr>
              <a:t>平均值</a:t>
            </a:r>
            <a:r>
              <a:rPr lang="en-US" altLang="zh-CN" sz="2400" i="1" u="sng">
                <a:solidFill>
                  <a:schemeClr val="tx2"/>
                </a:solidFill>
              </a:rPr>
              <a:t>M</a:t>
            </a:r>
            <a:r>
              <a:rPr lang="en-US" altLang="zh-CN" sz="2400" i="1">
                <a:solidFill>
                  <a:schemeClr val="tx2"/>
                </a:solidFill>
              </a:rPr>
              <a:t> </a:t>
            </a:r>
            <a:r>
              <a:rPr lang="zh-CN" altLang="en-US" sz="2400" dirty="0"/>
              <a:t>和 </a:t>
            </a:r>
            <a:r>
              <a:rPr lang="zh-CN" altLang="en-US" sz="2400" u="sng" dirty="0">
                <a:solidFill>
                  <a:schemeClr val="tx2"/>
                </a:solidFill>
              </a:rPr>
              <a:t>标准差</a:t>
            </a:r>
            <a:r>
              <a:rPr lang="en-US" altLang="zh-CN" sz="2400" i="1" u="sng">
                <a:solidFill>
                  <a:schemeClr val="tx2"/>
                </a:solidFill>
              </a:rPr>
              <a:t>S</a:t>
            </a:r>
            <a:r>
              <a:rPr lang="zh-CN" altLang="en-US" sz="2400" dirty="0"/>
              <a:t>，并做直方图（文本窗口中横向作图）。</a:t>
            </a:r>
            <a:endParaRPr lang="zh-CN" altLang="en-US" sz="2400" dirty="0"/>
          </a:p>
          <a:p>
            <a:pPr marL="0" indent="0" algn="just" eaLnBrk="0" hangingPunct="0">
              <a:spcBef>
                <a:spcPct val="50000"/>
              </a:spcBef>
              <a:buClrTx/>
              <a:buSzTx/>
              <a:buFontTx/>
              <a:buNone/>
            </a:pPr>
            <a:endParaRPr lang="zh-CN" altLang="en-US" sz="2400" dirty="0"/>
          </a:p>
          <a:p>
            <a:pPr marL="0" indent="0" algn="just" eaLnBrk="0" hangingPunct="0">
              <a:spcBef>
                <a:spcPct val="50000"/>
              </a:spcBef>
              <a:buClrTx/>
              <a:buSzTx/>
              <a:buFontTx/>
              <a:buNone/>
            </a:pPr>
            <a:endParaRPr lang="zh-CN" altLang="en-US" sz="2400" dirty="0"/>
          </a:p>
          <a:p>
            <a:pPr marL="0" indent="0">
              <a:buClr>
                <a:schemeClr val="hlink"/>
              </a:buClr>
              <a:buSzPct val="85000"/>
              <a:buFont typeface="Wingdings" panose="05000000000000000000" pitchFamily="2" charset="2"/>
              <a:buNone/>
            </a:pPr>
            <a:r>
              <a:rPr lang="zh-CN" altLang="en-US" sz="2400" dirty="0">
                <a:sym typeface="+mn-ea"/>
              </a:rPr>
              <a:t>程序中需要反复使用这批数据，应存入</a:t>
            </a:r>
            <a:r>
              <a:rPr lang="zh-CN" altLang="en-US" sz="2400" dirty="0">
                <a:solidFill>
                  <a:schemeClr val="accent2"/>
                </a:solidFill>
                <a:sym typeface="+mn-ea"/>
              </a:rPr>
              <a:t>数组</a:t>
            </a:r>
            <a:r>
              <a:rPr lang="zh-CN" altLang="en-US" sz="2400" dirty="0">
                <a:sym typeface="+mn-ea"/>
              </a:rPr>
              <a:t>。</a:t>
            </a:r>
            <a:endParaRPr lang="zh-CN" altLang="en-US" sz="2400" dirty="0"/>
          </a:p>
          <a:p>
            <a:pPr marL="0" indent="0">
              <a:buClr>
                <a:schemeClr val="hlink"/>
              </a:buClr>
              <a:buSzPct val="85000"/>
              <a:buFont typeface="Wingdings" panose="05000000000000000000" pitchFamily="2" charset="2"/>
              <a:buNone/>
            </a:pPr>
            <a:r>
              <a:rPr lang="zh-CN" altLang="en-US" sz="2400" dirty="0">
                <a:sym typeface="+mn-ea"/>
              </a:rPr>
              <a:t>程序工作比较多，考虑将主要工作</a:t>
            </a:r>
            <a:r>
              <a:rPr lang="zh-CN" altLang="en-US" sz="2400" dirty="0">
                <a:solidFill>
                  <a:schemeClr val="accent2"/>
                </a:solidFill>
                <a:sym typeface="+mn-ea"/>
              </a:rPr>
              <a:t>划分为若干函数</a:t>
            </a:r>
            <a:r>
              <a:rPr lang="zh-CN" altLang="en-US" sz="2400" dirty="0">
                <a:sym typeface="+mn-ea"/>
              </a:rPr>
              <a:t>。</a:t>
            </a:r>
            <a:endParaRPr lang="zh-CN" altLang="en-US" sz="2400" dirty="0"/>
          </a:p>
          <a:p>
            <a:pPr marL="0" indent="0">
              <a:buClr>
                <a:schemeClr val="hlink"/>
              </a:buClr>
              <a:buSzPct val="85000"/>
              <a:buFont typeface="Wingdings" panose="05000000000000000000" pitchFamily="2" charset="2"/>
              <a:buNone/>
            </a:pPr>
            <a:r>
              <a:rPr lang="zh-CN" altLang="en-US" sz="2400" dirty="0">
                <a:sym typeface="+mn-ea"/>
              </a:rPr>
              <a:t>用一个双精度数组保存所有成绩，作为基本数据。</a:t>
            </a:r>
            <a:endParaRPr lang="zh-CN" altLang="en-US" sz="2400" dirty="0"/>
          </a:p>
          <a:p>
            <a:pPr marL="0" indent="0">
              <a:buClr>
                <a:schemeClr val="hlink"/>
              </a:buClr>
              <a:buSzPct val="85000"/>
              <a:buFont typeface="Wingdings" panose="05000000000000000000" pitchFamily="2" charset="2"/>
              <a:buNone/>
            </a:pPr>
            <a:r>
              <a:rPr lang="zh-CN" altLang="en-US" sz="2400" dirty="0">
                <a:sym typeface="+mn-ea"/>
              </a:rPr>
              <a:t>在最高层可将程序工作分为四步（第一层分解）：</a:t>
            </a:r>
            <a:endParaRPr lang="zh-CN" altLang="en-US" sz="2400" dirty="0"/>
          </a:p>
          <a:p>
            <a:pPr marL="0" indent="0" algn="just" eaLnBrk="0" hangingPunct="0">
              <a:spcBef>
                <a:spcPct val="50000"/>
              </a:spcBef>
              <a:buClrTx/>
              <a:buSzTx/>
              <a:buFontTx/>
              <a:buNone/>
            </a:pPr>
            <a:endParaRPr lang="zh-CN" altLang="en-US" sz="2400" dirty="0"/>
          </a:p>
        </p:txBody>
      </p:sp>
      <p:sp>
        <p:nvSpPr>
          <p:cNvPr id="108551" name="直接连接符 102406"/>
          <p:cNvSpPr/>
          <p:nvPr/>
        </p:nvSpPr>
        <p:spPr>
          <a:xfrm flipH="1">
            <a:off x="6605588" y="2106613"/>
            <a:ext cx="128587" cy="323850"/>
          </a:xfrm>
          <a:prstGeom prst="line">
            <a:avLst/>
          </a:prstGeom>
          <a:ln w="9525" cap="flat" cmpd="sng">
            <a:solidFill>
              <a:schemeClr val="tx1"/>
            </a:solidFill>
            <a:prstDash val="solid"/>
            <a:headEnd type="none" w="med" len="med"/>
            <a:tailEnd type="triangle" w="med" len="med"/>
          </a:ln>
        </p:spPr>
      </p:sp>
      <p:sp>
        <p:nvSpPr>
          <p:cNvPr id="108552" name="直接连接符 102407"/>
          <p:cNvSpPr/>
          <p:nvPr/>
        </p:nvSpPr>
        <p:spPr>
          <a:xfrm flipH="1">
            <a:off x="4816475" y="2151063"/>
            <a:ext cx="258763" cy="311150"/>
          </a:xfrm>
          <a:prstGeom prst="line">
            <a:avLst/>
          </a:prstGeom>
          <a:ln w="9525" cap="flat" cmpd="sng">
            <a:solidFill>
              <a:schemeClr val="tx1"/>
            </a:solidFill>
            <a:prstDash val="solid"/>
            <a:headEnd type="none" w="med" len="med"/>
            <a:tailEnd type="triangle" w="med" len="med"/>
          </a:ln>
        </p:spPr>
      </p:sp>
      <p:sp>
        <p:nvSpPr>
          <p:cNvPr id="108553" name="文本框 102408"/>
          <p:cNvSpPr txBox="1"/>
          <p:nvPr/>
        </p:nvSpPr>
        <p:spPr>
          <a:xfrm>
            <a:off x="892175" y="5473700"/>
            <a:ext cx="828675" cy="829945"/>
          </a:xfrm>
          <a:prstGeom prst="rect">
            <a:avLst/>
          </a:prstGeom>
          <a:noFill/>
          <a:ln w="9525" cap="flat" cmpd="sng">
            <a:solidFill>
              <a:schemeClr val="accent2"/>
            </a:solidFill>
            <a:prstDash val="solid"/>
            <a:miter/>
            <a:headEnd type="none" w="med" len="med"/>
            <a:tailEnd type="none" w="med" len="med"/>
          </a:ln>
        </p:spPr>
        <p:txBody>
          <a:bodyPr lIns="92075" tIns="46038" rIns="92075" bIns="46038">
            <a:spAutoFit/>
          </a:bodyPr>
          <a:p>
            <a:pPr algn="ctr">
              <a:spcBef>
                <a:spcPct val="50000"/>
              </a:spcBef>
              <a:buFont typeface="Arial" panose="020B0604020202020204" pitchFamily="34" charset="0"/>
            </a:pPr>
            <a:r>
              <a:rPr lang="zh-CN" altLang="en-US" dirty="0">
                <a:latin typeface="Cambria" panose="02040503050406030204" pitchFamily="18" charset="0"/>
                <a:cs typeface="Cambria" panose="02040503050406030204" pitchFamily="18" charset="0"/>
              </a:rPr>
              <a:t>读入成绩</a:t>
            </a:r>
            <a:endParaRPr lang="zh-CN" altLang="en-US" dirty="0">
              <a:latin typeface="Cambria" panose="02040503050406030204" pitchFamily="18" charset="0"/>
              <a:cs typeface="Cambria" panose="02040503050406030204" pitchFamily="18" charset="0"/>
            </a:endParaRPr>
          </a:p>
        </p:txBody>
      </p:sp>
      <p:sp>
        <p:nvSpPr>
          <p:cNvPr id="108554" name="文本框 102409"/>
          <p:cNvSpPr txBox="1"/>
          <p:nvPr/>
        </p:nvSpPr>
        <p:spPr>
          <a:xfrm>
            <a:off x="2452688" y="5473700"/>
            <a:ext cx="828675" cy="829945"/>
          </a:xfrm>
          <a:prstGeom prst="rect">
            <a:avLst/>
          </a:prstGeom>
          <a:noFill/>
          <a:ln w="9525" cap="flat" cmpd="sng">
            <a:solidFill>
              <a:schemeClr val="accent2"/>
            </a:solidFill>
            <a:prstDash val="solid"/>
            <a:miter/>
            <a:headEnd type="none" w="med" len="med"/>
            <a:tailEnd type="none" w="med" len="med"/>
          </a:ln>
        </p:spPr>
        <p:txBody>
          <a:bodyPr lIns="92075" tIns="46038" rIns="92075" bIns="46038">
            <a:spAutoFit/>
          </a:bodyPr>
          <a:p>
            <a:pPr algn="ctr">
              <a:spcBef>
                <a:spcPct val="50000"/>
              </a:spcBef>
              <a:buFont typeface="Arial" panose="020B0604020202020204" pitchFamily="34" charset="0"/>
            </a:pPr>
            <a:r>
              <a:rPr lang="zh-CN" altLang="en-US" dirty="0">
                <a:latin typeface="Cambria" panose="02040503050406030204" pitchFamily="18" charset="0"/>
                <a:cs typeface="Cambria" panose="02040503050406030204" pitchFamily="18" charset="0"/>
              </a:rPr>
              <a:t>分段输出</a:t>
            </a:r>
            <a:endParaRPr lang="zh-CN" altLang="en-US" dirty="0">
              <a:latin typeface="Cambria" panose="02040503050406030204" pitchFamily="18" charset="0"/>
              <a:cs typeface="Cambria" panose="02040503050406030204" pitchFamily="18" charset="0"/>
            </a:endParaRPr>
          </a:p>
        </p:txBody>
      </p:sp>
      <p:sp>
        <p:nvSpPr>
          <p:cNvPr id="108555" name="文本框 102410"/>
          <p:cNvSpPr txBox="1"/>
          <p:nvPr/>
        </p:nvSpPr>
        <p:spPr>
          <a:xfrm>
            <a:off x="3916363" y="5473700"/>
            <a:ext cx="1817687" cy="829945"/>
          </a:xfrm>
          <a:prstGeom prst="rect">
            <a:avLst/>
          </a:prstGeom>
          <a:noFill/>
          <a:ln w="9525" cap="flat" cmpd="sng">
            <a:solidFill>
              <a:schemeClr val="accent2"/>
            </a:solidFill>
            <a:prstDash val="solid"/>
            <a:miter/>
            <a:headEnd type="none" w="med" len="med"/>
            <a:tailEnd type="none" w="med" len="med"/>
          </a:ln>
        </p:spPr>
        <p:txBody>
          <a:bodyPr lIns="92075" tIns="46038" rIns="92075" bIns="46038">
            <a:spAutoFit/>
          </a:bodyPr>
          <a:p>
            <a:pPr algn="ctr">
              <a:spcBef>
                <a:spcPct val="50000"/>
              </a:spcBef>
              <a:buFont typeface="Arial" panose="020B0604020202020204" pitchFamily="34" charset="0"/>
            </a:pPr>
            <a:r>
              <a:rPr lang="zh-CN" altLang="en-US" dirty="0">
                <a:latin typeface="Cambria" panose="02040503050406030204" pitchFamily="18" charset="0"/>
                <a:cs typeface="Cambria" panose="02040503050406030204" pitchFamily="18" charset="0"/>
              </a:rPr>
              <a:t>计算并输出统计量</a:t>
            </a:r>
            <a:endParaRPr lang="zh-CN" altLang="en-US" dirty="0">
              <a:latin typeface="Cambria" panose="02040503050406030204" pitchFamily="18" charset="0"/>
              <a:cs typeface="Cambria" panose="02040503050406030204" pitchFamily="18" charset="0"/>
            </a:endParaRPr>
          </a:p>
        </p:txBody>
      </p:sp>
      <p:sp>
        <p:nvSpPr>
          <p:cNvPr id="108556" name="文本框 102411"/>
          <p:cNvSpPr txBox="1"/>
          <p:nvPr/>
        </p:nvSpPr>
        <p:spPr>
          <a:xfrm>
            <a:off x="6305550" y="5473700"/>
            <a:ext cx="1884363" cy="829945"/>
          </a:xfrm>
          <a:prstGeom prst="rect">
            <a:avLst/>
          </a:prstGeom>
          <a:noFill/>
          <a:ln w="9525" cap="flat" cmpd="sng">
            <a:solidFill>
              <a:schemeClr val="accent2"/>
            </a:solidFill>
            <a:prstDash val="solid"/>
            <a:miter/>
            <a:headEnd type="none" w="med" len="med"/>
            <a:tailEnd type="none" w="med" len="med"/>
          </a:ln>
        </p:spPr>
        <p:txBody>
          <a:bodyPr lIns="92075" tIns="46038" rIns="92075" bIns="46038">
            <a:spAutoFit/>
          </a:bodyPr>
          <a:p>
            <a:pPr algn="ctr">
              <a:spcBef>
                <a:spcPct val="50000"/>
              </a:spcBef>
              <a:buFont typeface="Arial" panose="020B0604020202020204" pitchFamily="34" charset="0"/>
            </a:pPr>
            <a:r>
              <a:rPr lang="zh-CN" altLang="en-US" dirty="0">
                <a:latin typeface="Cambria" panose="02040503050406030204" pitchFamily="18" charset="0"/>
                <a:cs typeface="Cambria" panose="02040503050406030204" pitchFamily="18" charset="0"/>
              </a:rPr>
              <a:t>分段统计，输出直方图</a:t>
            </a:r>
            <a:endParaRPr lang="zh-CN" altLang="en-US" dirty="0">
              <a:latin typeface="Cambria" panose="02040503050406030204" pitchFamily="18" charset="0"/>
              <a:cs typeface="Cambria" panose="02040503050406030204" pitchFamily="18" charset="0"/>
            </a:endParaRPr>
          </a:p>
        </p:txBody>
      </p:sp>
      <p:sp>
        <p:nvSpPr>
          <p:cNvPr id="108557" name="右箭头 102412"/>
          <p:cNvSpPr/>
          <p:nvPr/>
        </p:nvSpPr>
        <p:spPr>
          <a:xfrm>
            <a:off x="1851025" y="5765800"/>
            <a:ext cx="342900" cy="376238"/>
          </a:xfrm>
          <a:prstGeom prst="rightArrow">
            <a:avLst>
              <a:gd name="adj1" fmla="val 50000"/>
              <a:gd name="adj2" fmla="val 25000"/>
            </a:avLst>
          </a:prstGeom>
          <a:gradFill rotWithShape="0">
            <a:gsLst>
              <a:gs pos="0">
                <a:schemeClr val="accent1"/>
              </a:gs>
              <a:gs pos="100000">
                <a:schemeClr val="bg1"/>
              </a:gs>
            </a:gsLst>
            <a:path path="rect">
              <a:fillToRect l="50000" t="50000" r="50000" b="50000"/>
            </a:path>
            <a:tileRect/>
          </a:gradFill>
          <a:ln w="9525" cap="flat" cmpd="sng">
            <a:solidFill>
              <a:schemeClr val="tx1"/>
            </a:solidFill>
            <a:prstDash val="solid"/>
            <a:miter/>
            <a:headEnd type="none" w="med" len="med"/>
            <a:tailEnd type="none" w="med" len="med"/>
          </a:ln>
        </p:spPr>
        <p:txBody>
          <a:bodyPr/>
          <a:p>
            <a:endParaRPr lang="zh-CN" altLang="en-US" dirty="0">
              <a:latin typeface="Cambria" panose="02040503050406030204" pitchFamily="18" charset="0"/>
              <a:cs typeface="Cambria" panose="02040503050406030204" pitchFamily="18" charset="0"/>
            </a:endParaRPr>
          </a:p>
        </p:txBody>
      </p:sp>
      <p:sp>
        <p:nvSpPr>
          <p:cNvPr id="108558" name="右箭头 102413"/>
          <p:cNvSpPr/>
          <p:nvPr/>
        </p:nvSpPr>
        <p:spPr>
          <a:xfrm>
            <a:off x="3367088" y="5743575"/>
            <a:ext cx="342900" cy="376238"/>
          </a:xfrm>
          <a:prstGeom prst="rightArrow">
            <a:avLst>
              <a:gd name="adj1" fmla="val 50000"/>
              <a:gd name="adj2" fmla="val 25000"/>
            </a:avLst>
          </a:prstGeom>
          <a:gradFill rotWithShape="0">
            <a:gsLst>
              <a:gs pos="0">
                <a:schemeClr val="accent1"/>
              </a:gs>
              <a:gs pos="100000">
                <a:schemeClr val="bg1"/>
              </a:gs>
            </a:gsLst>
            <a:path path="rect">
              <a:fillToRect l="50000" t="50000" r="50000" b="50000"/>
            </a:path>
            <a:tileRect/>
          </a:gradFill>
          <a:ln w="9525" cap="flat" cmpd="sng">
            <a:solidFill>
              <a:schemeClr val="tx1"/>
            </a:solidFill>
            <a:prstDash val="solid"/>
            <a:miter/>
            <a:headEnd type="none" w="med" len="med"/>
            <a:tailEnd type="none" w="med" len="med"/>
          </a:ln>
        </p:spPr>
        <p:txBody>
          <a:bodyPr/>
          <a:p>
            <a:endParaRPr lang="zh-CN" altLang="en-US" dirty="0">
              <a:latin typeface="Cambria" panose="02040503050406030204" pitchFamily="18" charset="0"/>
              <a:cs typeface="Cambria" panose="02040503050406030204" pitchFamily="18" charset="0"/>
            </a:endParaRPr>
          </a:p>
        </p:txBody>
      </p:sp>
      <p:sp>
        <p:nvSpPr>
          <p:cNvPr id="108559" name="右箭头 102414"/>
          <p:cNvSpPr/>
          <p:nvPr/>
        </p:nvSpPr>
        <p:spPr>
          <a:xfrm>
            <a:off x="5862638" y="5699125"/>
            <a:ext cx="342900" cy="376238"/>
          </a:xfrm>
          <a:prstGeom prst="rightArrow">
            <a:avLst>
              <a:gd name="adj1" fmla="val 50000"/>
              <a:gd name="adj2" fmla="val 25000"/>
            </a:avLst>
          </a:prstGeom>
          <a:gradFill rotWithShape="0">
            <a:gsLst>
              <a:gs pos="0">
                <a:schemeClr val="accent1"/>
              </a:gs>
              <a:gs pos="100000">
                <a:schemeClr val="bg1"/>
              </a:gs>
            </a:gsLst>
            <a:path path="rect">
              <a:fillToRect l="50000" t="50000" r="50000" b="50000"/>
            </a:path>
            <a:tileRect/>
          </a:gradFill>
          <a:ln w="9525" cap="flat" cmpd="sng">
            <a:solidFill>
              <a:schemeClr val="tx1"/>
            </a:solidFill>
            <a:prstDash val="solid"/>
            <a:miter/>
            <a:headEnd type="none" w="med" len="med"/>
            <a:tailEnd type="none" w="med" len="med"/>
          </a:ln>
        </p:spPr>
        <p:txBody>
          <a:bodyPr/>
          <a:p>
            <a:endParaRPr lang="zh-CN" altLang="en-US" dirty="0">
              <a:latin typeface="Cambria" panose="02040503050406030204" pitchFamily="18" charset="0"/>
              <a:cs typeface="Cambria" panose="02040503050406030204" pitchFamily="18" charset="0"/>
            </a:endParaRPr>
          </a:p>
        </p:txBody>
      </p:sp>
    </p:spTree>
  </p:cSld>
  <p:clrMapOvr>
    <a:masterClrMapping/>
  </p:clrMapOvr>
  <p:transition spd="med">
    <p:random/>
  </p:transition>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9569" name="灯片编号占位符 1"/>
          <p:cNvSpPr/>
          <p:nvPr>
            <p:ph type="sldNum" sz="quarter" idx="12"/>
          </p:nvPr>
        </p:nvSpPr>
        <p:spPr/>
        <p:txBody>
          <a:bodyPr/>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cs typeface="+mn-cs"/>
              </a:defRPr>
            </a:lvl5pPr>
          </a:lstStyle>
          <a:p>
            <a:pPr lvl="0" algn="r"/>
            <a:fld id="{9A0DB2DC-4C9A-4742-B13C-FB6460FD3503}" type="slidenum">
              <a:rPr lang="zh-CN" altLang="en-US" sz="1400" dirty="0">
                <a:latin typeface="Cambria" panose="02040503050406030204" pitchFamily="18" charset="0"/>
              </a:rPr>
            </a:fld>
            <a:endParaRPr lang="zh-CN" altLang="en-US" sz="1400" dirty="0">
              <a:latin typeface="Cambria" panose="02040503050406030204" pitchFamily="18" charset="0"/>
            </a:endParaRPr>
          </a:p>
        </p:txBody>
      </p:sp>
      <p:sp>
        <p:nvSpPr>
          <p:cNvPr id="109571" name="文本占位符 103429"/>
          <p:cNvSpPr>
            <a:spLocks noGrp="1"/>
          </p:cNvSpPr>
          <p:nvPr>
            <p:ph idx="1"/>
          </p:nvPr>
        </p:nvSpPr>
        <p:spPr>
          <a:xfrm>
            <a:off x="539750" y="304800"/>
            <a:ext cx="8136255" cy="6076950"/>
          </a:xfrm>
        </p:spPr>
        <p:txBody>
          <a:bodyPr anchor="t"/>
          <a:p>
            <a:pPr>
              <a:spcBef>
                <a:spcPct val="0"/>
              </a:spcBef>
              <a:buNone/>
            </a:pPr>
            <a:r>
              <a:rPr lang="en-US" altLang="zh-CN" sz="2400">
                <a:solidFill>
                  <a:schemeClr val="folHlink"/>
                </a:solidFill>
              </a:rPr>
              <a:t>#include &lt;</a:t>
            </a:r>
            <a:r>
              <a:rPr lang="en-US" altLang="zh-CN" sz="2400" err="1">
                <a:solidFill>
                  <a:schemeClr val="folHlink"/>
                </a:solidFill>
              </a:rPr>
              <a:t>iostream</a:t>
            </a:r>
            <a:r>
              <a:rPr lang="en-US" altLang="zh-CN" sz="2400">
                <a:solidFill>
                  <a:schemeClr val="folHlink"/>
                </a:solidFill>
              </a:rPr>
              <a:t>&gt;</a:t>
            </a:r>
            <a:endParaRPr lang="en-US" altLang="zh-CN" sz="2400">
              <a:solidFill>
                <a:schemeClr val="folHlink"/>
              </a:solidFill>
            </a:endParaRPr>
          </a:p>
          <a:p>
            <a:pPr>
              <a:spcBef>
                <a:spcPct val="0"/>
              </a:spcBef>
              <a:buNone/>
            </a:pPr>
            <a:r>
              <a:rPr lang="en-US" altLang="zh-CN" sz="2400">
                <a:solidFill>
                  <a:schemeClr val="folHlink"/>
                </a:solidFill>
              </a:rPr>
              <a:t>#include &lt;</a:t>
            </a:r>
            <a:r>
              <a:rPr lang="en-US" altLang="zh-CN" sz="2400" err="1">
                <a:solidFill>
                  <a:schemeClr val="folHlink"/>
                </a:solidFill>
              </a:rPr>
              <a:t>cmath</a:t>
            </a:r>
            <a:r>
              <a:rPr lang="en-US" altLang="zh-CN" sz="2400">
                <a:solidFill>
                  <a:schemeClr val="folHlink"/>
                </a:solidFill>
              </a:rPr>
              <a:t>&gt;</a:t>
            </a:r>
            <a:endParaRPr lang="en-US" altLang="zh-CN" sz="2400">
              <a:solidFill>
                <a:schemeClr val="folHlink"/>
              </a:solidFill>
            </a:endParaRPr>
          </a:p>
          <a:p>
            <a:pPr>
              <a:spcBef>
                <a:spcPct val="0"/>
              </a:spcBef>
              <a:buNone/>
            </a:pPr>
            <a:r>
              <a:rPr lang="en-US" altLang="zh-CN" sz="2400">
                <a:solidFill>
                  <a:schemeClr val="folHlink"/>
                </a:solidFill>
              </a:rPr>
              <a:t>#include &lt;</a:t>
            </a:r>
            <a:r>
              <a:rPr lang="en-US" altLang="zh-CN" sz="2400" err="1">
                <a:solidFill>
                  <a:schemeClr val="folHlink"/>
                </a:solidFill>
              </a:rPr>
              <a:t>cstdlib</a:t>
            </a:r>
            <a:r>
              <a:rPr lang="en-US" altLang="zh-CN" sz="2400">
                <a:solidFill>
                  <a:schemeClr val="folHlink"/>
                </a:solidFill>
              </a:rPr>
              <a:t>&gt;</a:t>
            </a:r>
            <a:endParaRPr lang="en-US" altLang="zh-CN" sz="2400">
              <a:solidFill>
                <a:schemeClr val="folHlink"/>
              </a:solidFill>
            </a:endParaRPr>
          </a:p>
          <a:p>
            <a:pPr>
              <a:spcBef>
                <a:spcPct val="0"/>
              </a:spcBef>
              <a:buNone/>
            </a:pPr>
            <a:r>
              <a:rPr lang="en-US" altLang="zh-CN" sz="2400">
                <a:solidFill>
                  <a:schemeClr val="folHlink"/>
                </a:solidFill>
              </a:rPr>
              <a:t>#include &lt;</a:t>
            </a:r>
            <a:r>
              <a:rPr lang="en-US" altLang="zh-CN" sz="2400" err="1">
                <a:solidFill>
                  <a:schemeClr val="folHlink"/>
                </a:solidFill>
              </a:rPr>
              <a:t>ctime</a:t>
            </a:r>
            <a:r>
              <a:rPr lang="en-US" altLang="zh-CN" sz="2400">
                <a:solidFill>
                  <a:schemeClr val="folHlink"/>
                </a:solidFill>
              </a:rPr>
              <a:t>&gt;</a:t>
            </a:r>
            <a:endParaRPr lang="en-US" altLang="zh-CN" sz="2400">
              <a:solidFill>
                <a:schemeClr val="folHlink"/>
              </a:solidFill>
            </a:endParaRPr>
          </a:p>
          <a:p>
            <a:pPr>
              <a:spcBef>
                <a:spcPct val="0"/>
              </a:spcBef>
              <a:buNone/>
            </a:pPr>
            <a:r>
              <a:rPr lang="en-US" altLang="zh-CN" sz="2400">
                <a:solidFill>
                  <a:schemeClr val="folHlink"/>
                </a:solidFill>
              </a:rPr>
              <a:t>#include &lt;</a:t>
            </a:r>
            <a:r>
              <a:rPr lang="en-US" altLang="zh-CN" sz="2400" err="1">
                <a:solidFill>
                  <a:schemeClr val="folHlink"/>
                </a:solidFill>
              </a:rPr>
              <a:t>fstream</a:t>
            </a:r>
            <a:r>
              <a:rPr lang="en-US" altLang="zh-CN" sz="2400">
                <a:solidFill>
                  <a:schemeClr val="folHlink"/>
                </a:solidFill>
              </a:rPr>
              <a:t>&gt;</a:t>
            </a:r>
            <a:endParaRPr lang="en-US" altLang="zh-CN" sz="2400">
              <a:solidFill>
                <a:schemeClr val="folHlink"/>
              </a:solidFill>
            </a:endParaRPr>
          </a:p>
          <a:p>
            <a:pPr>
              <a:spcBef>
                <a:spcPct val="0"/>
              </a:spcBef>
              <a:buNone/>
            </a:pPr>
            <a:r>
              <a:rPr lang="en-US" altLang="zh-CN" sz="2400">
                <a:solidFill>
                  <a:schemeClr val="folHlink"/>
                </a:solidFill>
              </a:rPr>
              <a:t>#include &lt;</a:t>
            </a:r>
            <a:r>
              <a:rPr lang="en-US" altLang="zh-CN" sz="2400" err="1">
                <a:solidFill>
                  <a:schemeClr val="folHlink"/>
                </a:solidFill>
              </a:rPr>
              <a:t>iomanip</a:t>
            </a:r>
            <a:r>
              <a:rPr lang="en-US" altLang="zh-CN" sz="2400">
                <a:solidFill>
                  <a:schemeClr val="folHlink"/>
                </a:solidFill>
              </a:rPr>
              <a:t>&gt;</a:t>
            </a:r>
            <a:endParaRPr lang="en-US" altLang="zh-CN" sz="2400">
              <a:solidFill>
                <a:schemeClr val="folHlink"/>
              </a:solidFill>
            </a:endParaRPr>
          </a:p>
          <a:p>
            <a:pPr>
              <a:spcBef>
                <a:spcPct val="0"/>
              </a:spcBef>
              <a:buNone/>
            </a:pPr>
            <a:r>
              <a:rPr lang="en-US" altLang="zh-CN" sz="2400">
                <a:solidFill>
                  <a:schemeClr val="folHlink"/>
                </a:solidFill>
              </a:rPr>
              <a:t>using namespace std;</a:t>
            </a:r>
            <a:endParaRPr lang="en-US" altLang="zh-CN" sz="2400">
              <a:solidFill>
                <a:schemeClr val="folHlink"/>
              </a:solidFill>
            </a:endParaRPr>
          </a:p>
          <a:p>
            <a:pPr>
              <a:spcBef>
                <a:spcPct val="0"/>
              </a:spcBef>
              <a:buNone/>
            </a:pPr>
            <a:endParaRPr lang="en-US" altLang="zh-CN" sz="2400">
              <a:solidFill>
                <a:schemeClr val="folHlink"/>
              </a:solidFill>
            </a:endParaRPr>
          </a:p>
          <a:p>
            <a:pPr>
              <a:spcBef>
                <a:spcPct val="0"/>
              </a:spcBef>
              <a:buNone/>
            </a:pPr>
            <a:r>
              <a:rPr lang="en-US" altLang="zh-CN" sz="2400" err="1">
                <a:solidFill>
                  <a:schemeClr val="folHlink"/>
                </a:solidFill>
              </a:rPr>
              <a:t>int</a:t>
            </a:r>
            <a:r>
              <a:rPr lang="en-US" altLang="zh-CN" sz="2400">
                <a:solidFill>
                  <a:schemeClr val="folHlink"/>
                </a:solidFill>
              </a:rPr>
              <a:t> </a:t>
            </a:r>
            <a:r>
              <a:rPr lang="en-US" altLang="zh-CN" sz="2400" err="1">
                <a:solidFill>
                  <a:schemeClr val="folHlink"/>
                </a:solidFill>
              </a:rPr>
              <a:t>readscores(int</a:t>
            </a:r>
            <a:r>
              <a:rPr lang="en-US" altLang="zh-CN" sz="2400">
                <a:solidFill>
                  <a:schemeClr val="folHlink"/>
                </a:solidFill>
              </a:rPr>
              <a:t> </a:t>
            </a:r>
            <a:r>
              <a:rPr lang="en-US" altLang="zh-CN" sz="2400" err="1">
                <a:solidFill>
                  <a:schemeClr val="folHlink"/>
                </a:solidFill>
              </a:rPr>
              <a:t>lim</a:t>
            </a:r>
            <a:r>
              <a:rPr lang="en-US" altLang="zh-CN" sz="2400">
                <a:solidFill>
                  <a:schemeClr val="folHlink"/>
                </a:solidFill>
              </a:rPr>
              <a:t>, double </a:t>
            </a:r>
            <a:r>
              <a:rPr lang="en-US" altLang="zh-CN" sz="2400" err="1">
                <a:solidFill>
                  <a:schemeClr val="folHlink"/>
                </a:solidFill>
              </a:rPr>
              <a:t>tb</a:t>
            </a:r>
            <a:r>
              <a:rPr lang="en-US" altLang="zh-CN" sz="2400">
                <a:solidFill>
                  <a:schemeClr val="folHlink"/>
                </a:solidFill>
              </a:rPr>
              <a:t>[]); </a:t>
            </a:r>
            <a:endParaRPr lang="en-US" altLang="zh-CN" sz="2400">
              <a:solidFill>
                <a:schemeClr val="folHlink"/>
              </a:solidFill>
            </a:endParaRPr>
          </a:p>
          <a:p>
            <a:pPr>
              <a:spcBef>
                <a:spcPct val="0"/>
              </a:spcBef>
              <a:buNone/>
            </a:pPr>
            <a:r>
              <a:rPr lang="en-US" altLang="zh-CN" sz="2400">
                <a:solidFill>
                  <a:schemeClr val="folHlink"/>
                </a:solidFill>
              </a:rPr>
              <a:t>//</a:t>
            </a:r>
            <a:r>
              <a:rPr lang="zh-CN" altLang="en-US" sz="2400" dirty="0">
                <a:solidFill>
                  <a:schemeClr val="folHlink"/>
                </a:solidFill>
              </a:rPr>
              <a:t>输入不超过</a:t>
            </a:r>
            <a:r>
              <a:rPr lang="en-US" altLang="zh-CN" sz="2400" err="1">
                <a:solidFill>
                  <a:schemeClr val="folHlink"/>
                </a:solidFill>
              </a:rPr>
              <a:t>lim</a:t>
            </a:r>
            <a:r>
              <a:rPr lang="zh-CN" altLang="en-US" sz="2400" dirty="0">
                <a:solidFill>
                  <a:schemeClr val="folHlink"/>
                </a:solidFill>
              </a:rPr>
              <a:t>个数据到</a:t>
            </a:r>
            <a:r>
              <a:rPr lang="en-US" altLang="zh-CN" sz="2400" err="1">
                <a:solidFill>
                  <a:schemeClr val="folHlink"/>
                </a:solidFill>
              </a:rPr>
              <a:t>tb</a:t>
            </a:r>
            <a:r>
              <a:rPr lang="zh-CN" altLang="en-US" sz="2400" dirty="0">
                <a:solidFill>
                  <a:schemeClr val="folHlink"/>
                </a:solidFill>
              </a:rPr>
              <a:t>，返回项数</a:t>
            </a:r>
            <a:endParaRPr lang="zh-CN" altLang="en-US" sz="2400" dirty="0">
              <a:solidFill>
                <a:schemeClr val="folHlink"/>
              </a:solidFill>
            </a:endParaRPr>
          </a:p>
          <a:p>
            <a:pPr>
              <a:spcBef>
                <a:spcPct val="0"/>
              </a:spcBef>
              <a:buNone/>
            </a:pPr>
            <a:r>
              <a:rPr lang="en-US" altLang="zh-CN" sz="2400">
                <a:solidFill>
                  <a:schemeClr val="folHlink"/>
                </a:solidFill>
              </a:rPr>
              <a:t>void printout (</a:t>
            </a:r>
            <a:r>
              <a:rPr lang="en-US" altLang="zh-CN" sz="2400" err="1">
                <a:solidFill>
                  <a:schemeClr val="folHlink"/>
                </a:solidFill>
              </a:rPr>
              <a:t>int</a:t>
            </a:r>
            <a:r>
              <a:rPr lang="en-US" altLang="zh-CN" sz="2400">
                <a:solidFill>
                  <a:schemeClr val="folHlink"/>
                </a:solidFill>
              </a:rPr>
              <a:t> num, double </a:t>
            </a:r>
            <a:r>
              <a:rPr lang="en-US" altLang="zh-CN" sz="2400" err="1">
                <a:solidFill>
                  <a:schemeClr val="folHlink"/>
                </a:solidFill>
              </a:rPr>
              <a:t>tb</a:t>
            </a:r>
            <a:r>
              <a:rPr lang="en-US" altLang="zh-CN" sz="2400">
                <a:solidFill>
                  <a:schemeClr val="folHlink"/>
                </a:solidFill>
              </a:rPr>
              <a:t>[], double </a:t>
            </a:r>
            <a:r>
              <a:rPr lang="en-US" altLang="zh-CN" sz="2400" err="1">
                <a:solidFill>
                  <a:schemeClr val="folHlink"/>
                </a:solidFill>
              </a:rPr>
              <a:t>passline</a:t>
            </a:r>
            <a:r>
              <a:rPr lang="en-US" altLang="zh-CN" sz="2400">
                <a:solidFill>
                  <a:schemeClr val="folHlink"/>
                </a:solidFill>
              </a:rPr>
              <a:t>);  </a:t>
            </a:r>
            <a:endParaRPr lang="en-US" altLang="zh-CN" sz="2400">
              <a:solidFill>
                <a:schemeClr val="folHlink"/>
              </a:solidFill>
            </a:endParaRPr>
          </a:p>
          <a:p>
            <a:pPr>
              <a:spcBef>
                <a:spcPct val="0"/>
              </a:spcBef>
              <a:buNone/>
            </a:pPr>
            <a:r>
              <a:rPr lang="en-US" altLang="zh-CN" sz="2400">
                <a:solidFill>
                  <a:schemeClr val="folHlink"/>
                </a:solidFill>
              </a:rPr>
              <a:t>//</a:t>
            </a:r>
            <a:r>
              <a:rPr lang="zh-CN" altLang="en-US" sz="2400" dirty="0">
                <a:solidFill>
                  <a:schemeClr val="folHlink"/>
                </a:solidFill>
              </a:rPr>
              <a:t>分段输出</a:t>
            </a:r>
            <a:endParaRPr lang="zh-CN" altLang="en-US" sz="2400" dirty="0">
              <a:solidFill>
                <a:schemeClr val="folHlink"/>
              </a:solidFill>
            </a:endParaRPr>
          </a:p>
          <a:p>
            <a:pPr>
              <a:spcBef>
                <a:spcPct val="0"/>
              </a:spcBef>
              <a:buNone/>
            </a:pPr>
            <a:r>
              <a:rPr lang="en-US" altLang="zh-CN" sz="2400">
                <a:solidFill>
                  <a:schemeClr val="folHlink"/>
                </a:solidFill>
              </a:rPr>
              <a:t>void </a:t>
            </a:r>
            <a:r>
              <a:rPr lang="en-US" altLang="zh-CN" sz="2400" err="1">
                <a:solidFill>
                  <a:schemeClr val="folHlink"/>
                </a:solidFill>
              </a:rPr>
              <a:t>statistics(int</a:t>
            </a:r>
            <a:r>
              <a:rPr lang="en-US" altLang="zh-CN" sz="2400">
                <a:solidFill>
                  <a:schemeClr val="folHlink"/>
                </a:solidFill>
              </a:rPr>
              <a:t> num, double </a:t>
            </a:r>
            <a:r>
              <a:rPr lang="en-US" altLang="zh-CN" sz="2400" err="1">
                <a:solidFill>
                  <a:schemeClr val="folHlink"/>
                </a:solidFill>
              </a:rPr>
              <a:t>tb</a:t>
            </a:r>
            <a:r>
              <a:rPr lang="en-US" altLang="zh-CN" sz="2400">
                <a:solidFill>
                  <a:schemeClr val="folHlink"/>
                </a:solidFill>
              </a:rPr>
              <a:t>[]); </a:t>
            </a:r>
            <a:endParaRPr lang="en-US" altLang="zh-CN" sz="2400">
              <a:solidFill>
                <a:schemeClr val="folHlink"/>
              </a:solidFill>
            </a:endParaRPr>
          </a:p>
          <a:p>
            <a:pPr>
              <a:spcBef>
                <a:spcPct val="0"/>
              </a:spcBef>
              <a:buNone/>
            </a:pPr>
            <a:r>
              <a:rPr lang="en-US" altLang="zh-CN" sz="2400">
                <a:solidFill>
                  <a:schemeClr val="folHlink"/>
                </a:solidFill>
              </a:rPr>
              <a:t>//</a:t>
            </a:r>
            <a:r>
              <a:rPr lang="zh-CN" altLang="en-US" sz="2400" dirty="0">
                <a:solidFill>
                  <a:schemeClr val="folHlink"/>
                </a:solidFill>
              </a:rPr>
              <a:t>统计数组</a:t>
            </a:r>
            <a:r>
              <a:rPr lang="en-US" altLang="zh-CN" sz="2400" err="1">
                <a:solidFill>
                  <a:schemeClr val="folHlink"/>
                </a:solidFill>
              </a:rPr>
              <a:t>tb</a:t>
            </a:r>
            <a:r>
              <a:rPr lang="zh-CN" altLang="en-US" sz="2400" dirty="0">
                <a:solidFill>
                  <a:schemeClr val="folHlink"/>
                </a:solidFill>
              </a:rPr>
              <a:t>里的</a:t>
            </a:r>
            <a:r>
              <a:rPr lang="en-US" altLang="zh-CN" sz="2400">
                <a:solidFill>
                  <a:schemeClr val="folHlink"/>
                </a:solidFill>
              </a:rPr>
              <a:t>num</a:t>
            </a:r>
            <a:r>
              <a:rPr lang="zh-CN" altLang="en-US" sz="2400" dirty="0">
                <a:solidFill>
                  <a:schemeClr val="folHlink"/>
                </a:solidFill>
              </a:rPr>
              <a:t>个数据项</a:t>
            </a:r>
            <a:endParaRPr lang="zh-CN" altLang="en-US" sz="2400" dirty="0">
              <a:solidFill>
                <a:schemeClr val="folHlink"/>
              </a:solidFill>
            </a:endParaRPr>
          </a:p>
          <a:p>
            <a:pPr>
              <a:spcBef>
                <a:spcPct val="0"/>
              </a:spcBef>
              <a:buNone/>
            </a:pPr>
            <a:r>
              <a:rPr lang="en-US" altLang="zh-CN" sz="2400">
                <a:solidFill>
                  <a:schemeClr val="folHlink"/>
                </a:solidFill>
              </a:rPr>
              <a:t>void </a:t>
            </a:r>
            <a:r>
              <a:rPr lang="en-US" altLang="zh-CN" sz="2400" err="1">
                <a:solidFill>
                  <a:schemeClr val="folHlink"/>
                </a:solidFill>
              </a:rPr>
              <a:t>histogram(int</a:t>
            </a:r>
            <a:r>
              <a:rPr lang="en-US" altLang="zh-CN" sz="2400">
                <a:solidFill>
                  <a:schemeClr val="folHlink"/>
                </a:solidFill>
              </a:rPr>
              <a:t> num, double </a:t>
            </a:r>
            <a:r>
              <a:rPr lang="en-US" altLang="zh-CN" sz="2400" err="1">
                <a:solidFill>
                  <a:schemeClr val="folHlink"/>
                </a:solidFill>
              </a:rPr>
              <a:t>tb</a:t>
            </a:r>
            <a:r>
              <a:rPr lang="en-US" altLang="zh-CN" sz="2400">
                <a:solidFill>
                  <a:schemeClr val="folHlink"/>
                </a:solidFill>
              </a:rPr>
              <a:t>[], </a:t>
            </a:r>
            <a:r>
              <a:rPr lang="en-US" altLang="zh-CN" sz="2400" err="1">
                <a:solidFill>
                  <a:schemeClr val="folHlink"/>
                </a:solidFill>
              </a:rPr>
              <a:t>int</a:t>
            </a:r>
            <a:r>
              <a:rPr lang="en-US" altLang="zh-CN" sz="2400">
                <a:solidFill>
                  <a:schemeClr val="folHlink"/>
                </a:solidFill>
              </a:rPr>
              <a:t> high); </a:t>
            </a:r>
            <a:endParaRPr lang="en-US" altLang="zh-CN" sz="2400">
              <a:solidFill>
                <a:schemeClr val="folHlink"/>
              </a:solidFill>
            </a:endParaRPr>
          </a:p>
          <a:p>
            <a:pPr>
              <a:spcBef>
                <a:spcPct val="0"/>
              </a:spcBef>
              <a:buNone/>
            </a:pPr>
            <a:r>
              <a:rPr lang="en-US" altLang="zh-CN" sz="2400">
                <a:solidFill>
                  <a:schemeClr val="folHlink"/>
                </a:solidFill>
              </a:rPr>
              <a:t>//</a:t>
            </a:r>
            <a:r>
              <a:rPr lang="zh-CN" altLang="en-US" sz="2400" dirty="0">
                <a:solidFill>
                  <a:schemeClr val="folHlink"/>
                </a:solidFill>
              </a:rPr>
              <a:t>绘制最高为</a:t>
            </a:r>
            <a:r>
              <a:rPr lang="en-US" altLang="zh-CN" sz="2400">
                <a:solidFill>
                  <a:schemeClr val="folHlink"/>
                </a:solidFill>
              </a:rPr>
              <a:t>high</a:t>
            </a:r>
            <a:r>
              <a:rPr lang="zh-CN" altLang="en-US" sz="2400" dirty="0">
                <a:solidFill>
                  <a:schemeClr val="folHlink"/>
                </a:solidFill>
              </a:rPr>
              <a:t>的直方图</a:t>
            </a:r>
            <a:endParaRPr lang="zh-CN" altLang="en-US" sz="2400">
              <a:solidFill>
                <a:schemeClr val="folHlink"/>
              </a:solidFill>
            </a:endParaRPr>
          </a:p>
        </p:txBody>
      </p:sp>
    </p:spTree>
  </p:cSld>
  <p:clrMapOvr>
    <a:masterClrMapping/>
  </p:clrMapOvr>
  <p:transition spd="med">
    <p:random/>
  </p:transition>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0593" name="灯片编号占位符 1"/>
          <p:cNvSpPr/>
          <p:nvPr>
            <p:ph type="sldNum" sz="quarter" idx="12"/>
          </p:nvPr>
        </p:nvSpPr>
        <p:spPr/>
        <p:txBody>
          <a:bodyPr/>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cs typeface="+mn-cs"/>
              </a:defRPr>
            </a:lvl5pPr>
          </a:lstStyle>
          <a:p>
            <a:pPr lvl="0" algn="r"/>
            <a:fld id="{9A0DB2DC-4C9A-4742-B13C-FB6460FD3503}" type="slidenum">
              <a:rPr lang="zh-CN" altLang="en-US" sz="1400" dirty="0">
                <a:latin typeface="Cambria" panose="02040503050406030204" pitchFamily="18" charset="0"/>
              </a:rPr>
            </a:fld>
            <a:endParaRPr lang="zh-CN" altLang="en-US" sz="1400" dirty="0">
              <a:latin typeface="Cambria" panose="02040503050406030204" pitchFamily="18" charset="0"/>
            </a:endParaRPr>
          </a:p>
        </p:txBody>
      </p:sp>
      <p:sp>
        <p:nvSpPr>
          <p:cNvPr id="110594" name="文本占位符 325634"/>
          <p:cNvSpPr>
            <a:spLocks noGrp="1"/>
          </p:cNvSpPr>
          <p:nvPr>
            <p:ph idx="1"/>
          </p:nvPr>
        </p:nvSpPr>
        <p:spPr/>
        <p:txBody>
          <a:bodyPr anchor="t"/>
          <a:p>
            <a:pPr>
              <a:buNone/>
            </a:pPr>
            <a:r>
              <a:rPr lang="en-US" altLang="zh-CN" sz="2400" err="1">
                <a:solidFill>
                  <a:schemeClr val="folHlink"/>
                </a:solidFill>
              </a:rPr>
              <a:t>int</a:t>
            </a:r>
            <a:r>
              <a:rPr lang="en-US" altLang="zh-CN" sz="2400">
                <a:solidFill>
                  <a:schemeClr val="folHlink"/>
                </a:solidFill>
              </a:rPr>
              <a:t> </a:t>
            </a:r>
            <a:r>
              <a:rPr lang="en-US" altLang="zh-CN" sz="2400" b="1">
                <a:solidFill>
                  <a:schemeClr val="folHlink"/>
                </a:solidFill>
              </a:rPr>
              <a:t>main</a:t>
            </a:r>
            <a:r>
              <a:rPr lang="en-US" altLang="zh-CN" sz="2400">
                <a:solidFill>
                  <a:schemeClr val="folHlink"/>
                </a:solidFill>
              </a:rPr>
              <a:t>() {</a:t>
            </a:r>
            <a:endParaRPr lang="en-US" altLang="zh-CN" sz="2400">
              <a:solidFill>
                <a:schemeClr val="folHlink"/>
              </a:solidFill>
            </a:endParaRPr>
          </a:p>
          <a:p>
            <a:pPr>
              <a:buNone/>
            </a:pPr>
            <a:r>
              <a:rPr lang="en-US" altLang="zh-CN" sz="2400">
                <a:solidFill>
                  <a:schemeClr val="folHlink"/>
                </a:solidFill>
              </a:rPr>
              <a:t>    enum { NUM = 200, HISTOHIGH = 60 }; </a:t>
            </a:r>
            <a:r>
              <a:rPr lang="en-US" altLang="zh-CN" sz="2400"/>
              <a:t>//</a:t>
            </a:r>
            <a:r>
              <a:rPr lang="zh-CN" altLang="en-US" sz="2400" dirty="0"/>
              <a:t>最大数据项数和直方图的最大高度</a:t>
            </a:r>
            <a:endParaRPr lang="zh-CN" altLang="en-US" sz="2400" dirty="0"/>
          </a:p>
          <a:p>
            <a:pPr>
              <a:buNone/>
            </a:pPr>
            <a:r>
              <a:rPr lang="zh-CN" altLang="en-US" sz="2400" dirty="0">
                <a:solidFill>
                  <a:schemeClr val="folHlink"/>
                </a:solidFill>
              </a:rPr>
              <a:t>    </a:t>
            </a:r>
            <a:r>
              <a:rPr lang="en-US" altLang="zh-CN" sz="2400">
                <a:solidFill>
                  <a:schemeClr val="folHlink"/>
                </a:solidFill>
              </a:rPr>
              <a:t>const double PASSLINE = 60.0;    </a:t>
            </a:r>
            <a:r>
              <a:rPr lang="en-US" altLang="zh-CN" sz="2400"/>
              <a:t>//</a:t>
            </a:r>
            <a:r>
              <a:rPr lang="zh-CN" altLang="en-US" sz="2400" dirty="0"/>
              <a:t>及格分数线</a:t>
            </a:r>
            <a:endParaRPr lang="zh-CN" altLang="en-US" sz="2400" dirty="0"/>
          </a:p>
          <a:p>
            <a:pPr>
              <a:buNone/>
            </a:pPr>
            <a:r>
              <a:rPr lang="zh-CN" altLang="en-US" sz="2400" dirty="0">
                <a:solidFill>
                  <a:schemeClr val="folHlink"/>
                </a:solidFill>
              </a:rPr>
              <a:t>    </a:t>
            </a:r>
            <a:r>
              <a:rPr lang="en-US" altLang="zh-CN" sz="2400">
                <a:solidFill>
                  <a:schemeClr val="folHlink"/>
                </a:solidFill>
              </a:rPr>
              <a:t>double </a:t>
            </a:r>
            <a:r>
              <a:rPr lang="en-US" altLang="zh-CN" sz="2400" err="1">
                <a:solidFill>
                  <a:schemeClr val="folHlink"/>
                </a:solidFill>
              </a:rPr>
              <a:t>scores[NUM</a:t>
            </a:r>
            <a:r>
              <a:rPr lang="en-US" altLang="zh-CN" sz="2400">
                <a:solidFill>
                  <a:schemeClr val="folHlink"/>
                </a:solidFill>
              </a:rPr>
              <a:t>];    </a:t>
            </a:r>
            <a:r>
              <a:rPr lang="en-US" altLang="zh-CN" sz="2400"/>
              <a:t>//</a:t>
            </a:r>
            <a:r>
              <a:rPr lang="zh-CN" altLang="en-US" sz="2400" dirty="0"/>
              <a:t>学生的成绩分数</a:t>
            </a:r>
            <a:r>
              <a:rPr lang="zh-CN" altLang="en-US" sz="2400" dirty="0">
                <a:solidFill>
                  <a:schemeClr val="folHlink"/>
                </a:solidFill>
              </a:rPr>
              <a:t> </a:t>
            </a:r>
            <a:endParaRPr lang="zh-CN" altLang="en-US" sz="2400" dirty="0">
              <a:solidFill>
                <a:schemeClr val="folHlink"/>
              </a:solidFill>
            </a:endParaRPr>
          </a:p>
          <a:p>
            <a:pPr>
              <a:buNone/>
            </a:pPr>
            <a:r>
              <a:rPr lang="zh-CN" altLang="en-US" sz="2400" dirty="0">
                <a:solidFill>
                  <a:schemeClr val="folHlink"/>
                </a:solidFill>
              </a:rPr>
              <a:t>    </a:t>
            </a:r>
            <a:endParaRPr lang="zh-CN" altLang="en-US" sz="2400" dirty="0">
              <a:solidFill>
                <a:schemeClr val="folHlink"/>
              </a:solidFill>
            </a:endParaRPr>
          </a:p>
          <a:p>
            <a:pPr>
              <a:buNone/>
            </a:pPr>
            <a:r>
              <a:rPr lang="zh-CN" altLang="en-US" sz="2400" dirty="0" err="1">
                <a:solidFill>
                  <a:schemeClr val="folHlink"/>
                </a:solidFill>
              </a:rPr>
              <a:t>    </a:t>
            </a:r>
            <a:r>
              <a:rPr lang="en-US" altLang="zh-CN" sz="2400" err="1">
                <a:solidFill>
                  <a:schemeClr val="folHlink"/>
                </a:solidFill>
              </a:rPr>
              <a:t>int</a:t>
            </a:r>
            <a:r>
              <a:rPr lang="en-US" altLang="zh-CN" sz="2400">
                <a:solidFill>
                  <a:schemeClr val="folHlink"/>
                </a:solidFill>
              </a:rPr>
              <a:t> n = </a:t>
            </a:r>
            <a:r>
              <a:rPr lang="en-US" altLang="zh-CN" sz="2400" err="1">
                <a:solidFill>
                  <a:schemeClr val="folHlink"/>
                </a:solidFill>
              </a:rPr>
              <a:t>readscores(NUM</a:t>
            </a:r>
            <a:r>
              <a:rPr lang="en-US" altLang="zh-CN" sz="2400">
                <a:solidFill>
                  <a:schemeClr val="folHlink"/>
                </a:solidFill>
              </a:rPr>
              <a:t>, scores);  </a:t>
            </a:r>
            <a:r>
              <a:rPr lang="en-US" altLang="zh-CN" sz="2400"/>
              <a:t>//</a:t>
            </a:r>
            <a:r>
              <a:rPr lang="zh-CN" altLang="en-US" sz="2400" dirty="0"/>
              <a:t>读入最多</a:t>
            </a:r>
            <a:r>
              <a:rPr lang="en-US" altLang="zh-CN" sz="2400"/>
              <a:t>NUM</a:t>
            </a:r>
            <a:r>
              <a:rPr lang="zh-CN" altLang="en-US" sz="2400" dirty="0"/>
              <a:t>个学生成绩，</a:t>
            </a:r>
            <a:r>
              <a:rPr lang="en-US" altLang="zh-CN" sz="2400"/>
              <a:t>n</a:t>
            </a:r>
            <a:r>
              <a:rPr lang="zh-CN" altLang="en-US" sz="2400" dirty="0"/>
              <a:t>为学生人数</a:t>
            </a:r>
            <a:endParaRPr lang="zh-CN" altLang="en-US" sz="2400" dirty="0"/>
          </a:p>
          <a:p>
            <a:pPr>
              <a:buNone/>
            </a:pPr>
            <a:r>
              <a:rPr lang="zh-CN" altLang="en-US" sz="2400" dirty="0">
                <a:solidFill>
                  <a:schemeClr val="folHlink"/>
                </a:solidFill>
              </a:rPr>
              <a:t>    </a:t>
            </a:r>
            <a:r>
              <a:rPr lang="en-US" altLang="zh-CN" sz="2400" err="1">
                <a:solidFill>
                  <a:schemeClr val="folHlink"/>
                </a:solidFill>
              </a:rPr>
              <a:t>printout(n</a:t>
            </a:r>
            <a:r>
              <a:rPr lang="en-US" altLang="zh-CN" sz="2400">
                <a:solidFill>
                  <a:schemeClr val="folHlink"/>
                </a:solidFill>
              </a:rPr>
              <a:t>, scores, PASSLINE);    </a:t>
            </a:r>
            <a:r>
              <a:rPr lang="en-US" altLang="zh-CN" sz="2400"/>
              <a:t>//</a:t>
            </a:r>
            <a:r>
              <a:rPr lang="zh-CN" altLang="en-US" sz="2400" dirty="0"/>
              <a:t>分段输出</a:t>
            </a:r>
            <a:endParaRPr lang="zh-CN" altLang="en-US" sz="2400" dirty="0"/>
          </a:p>
          <a:p>
            <a:pPr>
              <a:buNone/>
            </a:pPr>
            <a:r>
              <a:rPr lang="zh-CN" altLang="en-US" sz="2400" dirty="0">
                <a:solidFill>
                  <a:schemeClr val="folHlink"/>
                </a:solidFill>
              </a:rPr>
              <a:t>    </a:t>
            </a:r>
            <a:r>
              <a:rPr lang="en-US" altLang="zh-CN" sz="2400" err="1">
                <a:solidFill>
                  <a:schemeClr val="folHlink"/>
                </a:solidFill>
              </a:rPr>
              <a:t>statistics(n</a:t>
            </a:r>
            <a:r>
              <a:rPr lang="en-US" altLang="zh-CN" sz="2400">
                <a:solidFill>
                  <a:schemeClr val="folHlink"/>
                </a:solidFill>
              </a:rPr>
              <a:t>, scores);    </a:t>
            </a:r>
            <a:r>
              <a:rPr lang="en-US" altLang="zh-CN" sz="2400"/>
              <a:t>//</a:t>
            </a:r>
            <a:r>
              <a:rPr lang="zh-CN" altLang="en-US" sz="2400" dirty="0"/>
              <a:t>计算并输出统计量</a:t>
            </a:r>
            <a:endParaRPr lang="zh-CN" altLang="en-US" sz="2400" dirty="0"/>
          </a:p>
          <a:p>
            <a:pPr>
              <a:buNone/>
            </a:pPr>
            <a:r>
              <a:rPr lang="zh-CN" altLang="en-US" sz="2400" dirty="0">
                <a:solidFill>
                  <a:schemeClr val="folHlink"/>
                </a:solidFill>
              </a:rPr>
              <a:t>    </a:t>
            </a:r>
            <a:r>
              <a:rPr lang="en-US" altLang="zh-CN" sz="2400" err="1">
                <a:solidFill>
                  <a:schemeClr val="folHlink"/>
                </a:solidFill>
              </a:rPr>
              <a:t>histogram(n</a:t>
            </a:r>
            <a:r>
              <a:rPr lang="en-US" altLang="zh-CN" sz="2400">
                <a:solidFill>
                  <a:schemeClr val="folHlink"/>
                </a:solidFill>
              </a:rPr>
              <a:t>, scores, HISTOHIGH);  </a:t>
            </a:r>
            <a:r>
              <a:rPr lang="en-US" altLang="zh-CN" sz="2000"/>
              <a:t>//</a:t>
            </a:r>
            <a:r>
              <a:rPr lang="zh-CN" altLang="en-US" sz="2000" dirty="0"/>
              <a:t>分段统计并输出直方图</a:t>
            </a:r>
            <a:endParaRPr lang="zh-CN" altLang="en-US" sz="2000" dirty="0"/>
          </a:p>
          <a:p>
            <a:pPr>
              <a:buNone/>
            </a:pPr>
            <a:r>
              <a:rPr lang="zh-CN" altLang="en-US" sz="2400" dirty="0">
                <a:solidFill>
                  <a:schemeClr val="folHlink"/>
                </a:solidFill>
              </a:rPr>
              <a:t>    </a:t>
            </a:r>
            <a:r>
              <a:rPr lang="en-US" altLang="zh-CN" sz="2400">
                <a:solidFill>
                  <a:schemeClr val="folHlink"/>
                </a:solidFill>
              </a:rPr>
              <a:t>return 0;</a:t>
            </a:r>
            <a:endParaRPr lang="en-US" altLang="zh-CN" sz="2400">
              <a:solidFill>
                <a:schemeClr val="folHlink"/>
              </a:solidFill>
            </a:endParaRPr>
          </a:p>
          <a:p>
            <a:pPr>
              <a:buNone/>
            </a:pPr>
            <a:r>
              <a:rPr lang="en-US" altLang="zh-CN" sz="2400">
                <a:solidFill>
                  <a:schemeClr val="folHlink"/>
                </a:solidFill>
              </a:rPr>
              <a:t>}</a:t>
            </a:r>
            <a:endParaRPr lang="en-US" altLang="zh-CN" sz="2400">
              <a:solidFill>
                <a:schemeClr val="folHlink"/>
              </a:solidFill>
            </a:endParaRPr>
          </a:p>
        </p:txBody>
      </p:sp>
    </p:spTree>
  </p:cSld>
  <p:clrMapOvr>
    <a:masterClrMapping/>
  </p:clrMapOvr>
  <p:transition spd="med">
    <p:random/>
  </p:transition>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1617" name="灯片编号占位符 1"/>
          <p:cNvSpPr/>
          <p:nvPr>
            <p:ph type="sldNum" sz="quarter" idx="12"/>
          </p:nvPr>
        </p:nvSpPr>
        <p:spPr/>
        <p:txBody>
          <a:bodyPr/>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cs typeface="+mn-cs"/>
              </a:defRPr>
            </a:lvl5pPr>
          </a:lstStyle>
          <a:p>
            <a:pPr lvl="0" algn="r"/>
            <a:fld id="{9A0DB2DC-4C9A-4742-B13C-FB6460FD3503}" type="slidenum">
              <a:rPr lang="zh-CN" altLang="en-US" sz="1400" dirty="0">
                <a:latin typeface="Cambria" panose="02040503050406030204" pitchFamily="18" charset="0"/>
              </a:rPr>
            </a:fld>
            <a:endParaRPr lang="zh-CN" altLang="en-US" sz="1400" dirty="0">
              <a:latin typeface="Cambria" panose="02040503050406030204" pitchFamily="18" charset="0"/>
            </a:endParaRPr>
          </a:p>
        </p:txBody>
      </p:sp>
      <p:sp>
        <p:nvSpPr>
          <p:cNvPr id="111618" name="文本框 104449"/>
          <p:cNvSpPr txBox="1"/>
          <p:nvPr/>
        </p:nvSpPr>
        <p:spPr>
          <a:xfrm>
            <a:off x="369888" y="255588"/>
            <a:ext cx="8574087" cy="6554470"/>
          </a:xfrm>
          <a:prstGeom prst="rect">
            <a:avLst/>
          </a:prstGeom>
          <a:noFill/>
          <a:ln w="9525">
            <a:noFill/>
          </a:ln>
        </p:spPr>
        <p:txBody>
          <a:bodyPr>
            <a:spAutoFit/>
          </a:bodyPr>
          <a:p>
            <a:pPr>
              <a:buFont typeface="Arial" panose="020B0604020202020204" pitchFamily="34" charset="0"/>
            </a:pPr>
            <a:r>
              <a:rPr lang="zh-CN" altLang="en-US" sz="2000" dirty="0">
                <a:solidFill>
                  <a:schemeClr val="accent6"/>
                </a:solidFill>
                <a:latin typeface="Cambria" panose="02040503050406030204" pitchFamily="18" charset="0"/>
                <a:cs typeface="Cambria" panose="02040503050406030204" pitchFamily="18" charset="0"/>
              </a:rPr>
              <a:t>输入函数的一种实现：</a:t>
            </a:r>
            <a:endParaRPr lang="zh-CN" altLang="en-US" sz="2000" dirty="0">
              <a:solidFill>
                <a:schemeClr val="accent6"/>
              </a:solidFill>
              <a:latin typeface="Cambria" panose="02040503050406030204" pitchFamily="18" charset="0"/>
              <a:cs typeface="Cambria" panose="02040503050406030204" pitchFamily="18" charset="0"/>
            </a:endParaRPr>
          </a:p>
          <a:p>
            <a:pPr>
              <a:buFont typeface="Arial" panose="020B0604020202020204" pitchFamily="34" charset="0"/>
            </a:pPr>
            <a:r>
              <a:rPr lang="en-US" altLang="zh-CN" sz="2000" err="1">
                <a:solidFill>
                  <a:schemeClr val="accent6"/>
                </a:solidFill>
                <a:latin typeface="Cambria" panose="02040503050406030204" pitchFamily="18" charset="0"/>
                <a:cs typeface="Cambria" panose="02040503050406030204" pitchFamily="18" charset="0"/>
              </a:rPr>
              <a:t>int</a:t>
            </a:r>
            <a:r>
              <a:rPr lang="en-US" altLang="zh-CN" sz="2000">
                <a:solidFill>
                  <a:schemeClr val="accent6"/>
                </a:solidFill>
                <a:latin typeface="Cambria" panose="02040503050406030204" pitchFamily="18" charset="0"/>
                <a:cs typeface="Cambria" panose="02040503050406030204" pitchFamily="18" charset="0"/>
              </a:rPr>
              <a:t> </a:t>
            </a:r>
            <a:r>
              <a:rPr lang="en-US" altLang="zh-CN" sz="2000" b="1" err="1">
                <a:solidFill>
                  <a:schemeClr val="accent6"/>
                </a:solidFill>
                <a:latin typeface="Cambria" panose="02040503050406030204" pitchFamily="18" charset="0"/>
                <a:cs typeface="Cambria" panose="02040503050406030204" pitchFamily="18" charset="0"/>
              </a:rPr>
              <a:t>readscores</a:t>
            </a:r>
            <a:r>
              <a:rPr lang="en-US" altLang="zh-CN" sz="2000" err="1">
                <a:solidFill>
                  <a:schemeClr val="accent6"/>
                </a:solidFill>
                <a:latin typeface="Cambria" panose="02040503050406030204" pitchFamily="18" charset="0"/>
                <a:cs typeface="Cambria" panose="02040503050406030204" pitchFamily="18" charset="0"/>
              </a:rPr>
              <a:t>(int</a:t>
            </a:r>
            <a:r>
              <a:rPr lang="en-US" altLang="zh-CN" sz="2000">
                <a:solidFill>
                  <a:schemeClr val="accent6"/>
                </a:solidFill>
                <a:latin typeface="Cambria" panose="02040503050406030204" pitchFamily="18" charset="0"/>
                <a:cs typeface="Cambria" panose="02040503050406030204" pitchFamily="18" charset="0"/>
              </a:rPr>
              <a:t> limit, double </a:t>
            </a:r>
            <a:r>
              <a:rPr lang="en-US" altLang="zh-CN" sz="2000" err="1">
                <a:solidFill>
                  <a:schemeClr val="accent6"/>
                </a:solidFill>
                <a:latin typeface="Cambria" panose="02040503050406030204" pitchFamily="18" charset="0"/>
                <a:cs typeface="Cambria" panose="02040503050406030204" pitchFamily="18" charset="0"/>
              </a:rPr>
              <a:t>tb</a:t>
            </a:r>
            <a:r>
              <a:rPr lang="en-US" altLang="zh-CN" sz="2000">
                <a:solidFill>
                  <a:schemeClr val="accent6"/>
                </a:solidFill>
                <a:latin typeface="Cambria" panose="02040503050406030204" pitchFamily="18" charset="0"/>
                <a:cs typeface="Cambria" panose="02040503050406030204" pitchFamily="18" charset="0"/>
              </a:rPr>
              <a:t>[]) {</a:t>
            </a:r>
            <a:endParaRPr lang="en-US" altLang="zh-CN" sz="2000">
              <a:solidFill>
                <a:schemeClr val="accent6"/>
              </a:solidFill>
              <a:latin typeface="Cambria" panose="02040503050406030204" pitchFamily="18" charset="0"/>
              <a:cs typeface="Cambria" panose="02040503050406030204" pitchFamily="18" charset="0"/>
            </a:endParaRPr>
          </a:p>
          <a:p>
            <a:pPr>
              <a:buFont typeface="Arial" panose="020B0604020202020204" pitchFamily="34" charset="0"/>
            </a:pPr>
            <a:r>
              <a:rPr lang="en-US" altLang="zh-CN" sz="2000">
                <a:solidFill>
                  <a:schemeClr val="accent6"/>
                </a:solidFill>
                <a:latin typeface="Cambria" panose="02040503050406030204" pitchFamily="18" charset="0"/>
                <a:cs typeface="Cambria" panose="02040503050406030204" pitchFamily="18" charset="0"/>
              </a:rPr>
              <a:t>    </a:t>
            </a:r>
            <a:r>
              <a:rPr lang="en-US" altLang="zh-CN" sz="2000" err="1">
                <a:solidFill>
                  <a:schemeClr val="accent6"/>
                </a:solidFill>
                <a:latin typeface="Cambria" panose="02040503050406030204" pitchFamily="18" charset="0"/>
                <a:cs typeface="Cambria" panose="02040503050406030204" pitchFamily="18" charset="0"/>
              </a:rPr>
              <a:t>int</a:t>
            </a:r>
            <a:r>
              <a:rPr lang="en-US" altLang="zh-CN" sz="2000">
                <a:solidFill>
                  <a:schemeClr val="accent6"/>
                </a:solidFill>
                <a:latin typeface="Cambria" panose="02040503050406030204" pitchFamily="18" charset="0"/>
                <a:cs typeface="Cambria" panose="02040503050406030204" pitchFamily="18" charset="0"/>
              </a:rPr>
              <a:t> i = 0;</a:t>
            </a:r>
            <a:endParaRPr lang="en-US" altLang="zh-CN" sz="2000">
              <a:solidFill>
                <a:schemeClr val="accent6"/>
              </a:solidFill>
              <a:latin typeface="Cambria" panose="02040503050406030204" pitchFamily="18" charset="0"/>
              <a:cs typeface="Cambria" panose="02040503050406030204" pitchFamily="18" charset="0"/>
            </a:endParaRPr>
          </a:p>
          <a:p>
            <a:pPr>
              <a:buFont typeface="Arial" panose="020B0604020202020204" pitchFamily="34" charset="0"/>
            </a:pPr>
            <a:r>
              <a:rPr lang="en-US" altLang="zh-CN" sz="2000">
                <a:solidFill>
                  <a:schemeClr val="accent6"/>
                </a:solidFill>
                <a:latin typeface="Cambria" panose="02040503050406030204" pitchFamily="18" charset="0"/>
                <a:cs typeface="Cambria" panose="02040503050406030204" pitchFamily="18" charset="0"/>
              </a:rPr>
              <a:t>    //</a:t>
            </a:r>
            <a:r>
              <a:rPr lang="zh-CN" altLang="en-US" sz="2000" dirty="0">
                <a:solidFill>
                  <a:schemeClr val="accent6"/>
                </a:solidFill>
                <a:latin typeface="Cambria" panose="02040503050406030204" pitchFamily="18" charset="0"/>
                <a:cs typeface="Cambria" panose="02040503050406030204" pitchFamily="18" charset="0"/>
              </a:rPr>
              <a:t>手工输入</a:t>
            </a:r>
            <a:endParaRPr lang="zh-CN" altLang="en-US" sz="2000" dirty="0">
              <a:solidFill>
                <a:schemeClr val="accent6"/>
              </a:solidFill>
              <a:latin typeface="Cambria" panose="02040503050406030204" pitchFamily="18" charset="0"/>
              <a:cs typeface="Cambria" panose="02040503050406030204" pitchFamily="18" charset="0"/>
            </a:endParaRPr>
          </a:p>
          <a:p>
            <a:pPr>
              <a:buFont typeface="Arial" panose="020B0604020202020204" pitchFamily="34" charset="0"/>
            </a:pPr>
            <a:r>
              <a:rPr lang="zh-CN" altLang="en-US" sz="2000" dirty="0">
                <a:solidFill>
                  <a:schemeClr val="accent6"/>
                </a:solidFill>
                <a:latin typeface="Cambria" panose="02040503050406030204" pitchFamily="18" charset="0"/>
                <a:cs typeface="Cambria" panose="02040503050406030204" pitchFamily="18" charset="0"/>
              </a:rPr>
              <a:t>    </a:t>
            </a:r>
            <a:r>
              <a:rPr lang="en-US" altLang="zh-CN" sz="2000" err="1">
                <a:solidFill>
                  <a:schemeClr val="accent6"/>
                </a:solidFill>
                <a:latin typeface="Cambria" panose="02040503050406030204" pitchFamily="18" charset="0"/>
                <a:cs typeface="Cambria" panose="02040503050406030204" pitchFamily="18" charset="0"/>
              </a:rPr>
              <a:t>cout</a:t>
            </a:r>
            <a:r>
              <a:rPr lang="en-US" altLang="zh-CN" sz="2000">
                <a:solidFill>
                  <a:schemeClr val="accent6"/>
                </a:solidFill>
                <a:latin typeface="Cambria" panose="02040503050406030204" pitchFamily="18" charset="0"/>
                <a:cs typeface="Cambria" panose="02040503050406030204" pitchFamily="18" charset="0"/>
              </a:rPr>
              <a:t> &lt;&lt; "input scores:" &lt;&lt; </a:t>
            </a:r>
            <a:r>
              <a:rPr lang="en-US" altLang="zh-CN" sz="2000" err="1">
                <a:solidFill>
                  <a:schemeClr val="accent6"/>
                </a:solidFill>
                <a:latin typeface="Cambria" panose="02040503050406030204" pitchFamily="18" charset="0"/>
                <a:cs typeface="Cambria" panose="02040503050406030204" pitchFamily="18" charset="0"/>
              </a:rPr>
              <a:t>endl</a:t>
            </a:r>
            <a:r>
              <a:rPr lang="en-US" altLang="zh-CN" sz="2000">
                <a:solidFill>
                  <a:schemeClr val="accent6"/>
                </a:solidFill>
                <a:latin typeface="Cambria" panose="02040503050406030204" pitchFamily="18" charset="0"/>
                <a:cs typeface="Cambria" panose="02040503050406030204" pitchFamily="18" charset="0"/>
              </a:rPr>
              <a:t>;</a:t>
            </a:r>
            <a:endParaRPr lang="en-US" altLang="zh-CN" sz="2000">
              <a:solidFill>
                <a:schemeClr val="accent6"/>
              </a:solidFill>
              <a:latin typeface="Cambria" panose="02040503050406030204" pitchFamily="18" charset="0"/>
              <a:cs typeface="Cambria" panose="02040503050406030204" pitchFamily="18" charset="0"/>
            </a:endParaRPr>
          </a:p>
          <a:p>
            <a:pPr>
              <a:buFont typeface="Arial" panose="020B0604020202020204" pitchFamily="34" charset="0"/>
            </a:pPr>
            <a:r>
              <a:rPr lang="en-US" altLang="zh-CN" sz="2000">
                <a:solidFill>
                  <a:schemeClr val="accent6"/>
                </a:solidFill>
                <a:latin typeface="Cambria" panose="02040503050406030204" pitchFamily="18" charset="0"/>
                <a:cs typeface="Cambria" panose="02040503050406030204" pitchFamily="18" charset="0"/>
              </a:rPr>
              <a:t>    while (i &lt; limit &amp;&amp; </a:t>
            </a:r>
            <a:r>
              <a:rPr lang="en-US" altLang="zh-CN" sz="2000" err="1">
                <a:solidFill>
                  <a:schemeClr val="accent6"/>
                </a:solidFill>
                <a:latin typeface="Cambria" panose="02040503050406030204" pitchFamily="18" charset="0"/>
                <a:cs typeface="Cambria" panose="02040503050406030204" pitchFamily="18" charset="0"/>
              </a:rPr>
              <a:t>cin</a:t>
            </a:r>
            <a:r>
              <a:rPr lang="en-US" altLang="zh-CN" sz="2000">
                <a:solidFill>
                  <a:schemeClr val="accent6"/>
                </a:solidFill>
                <a:latin typeface="Cambria" panose="02040503050406030204" pitchFamily="18" charset="0"/>
                <a:cs typeface="Cambria" panose="02040503050406030204" pitchFamily="18" charset="0"/>
              </a:rPr>
              <a:t> &gt;&gt; </a:t>
            </a:r>
            <a:r>
              <a:rPr lang="en-US" altLang="zh-CN" sz="2000" err="1">
                <a:solidFill>
                  <a:schemeClr val="accent6"/>
                </a:solidFill>
                <a:latin typeface="Cambria" panose="02040503050406030204" pitchFamily="18" charset="0"/>
                <a:cs typeface="Cambria" panose="02040503050406030204" pitchFamily="18" charset="0"/>
              </a:rPr>
              <a:t>tb[i</a:t>
            </a:r>
            <a:r>
              <a:rPr lang="en-US" altLang="zh-CN" sz="2000">
                <a:solidFill>
                  <a:schemeClr val="accent6"/>
                </a:solidFill>
                <a:latin typeface="Cambria" panose="02040503050406030204" pitchFamily="18" charset="0"/>
                <a:cs typeface="Cambria" panose="02040503050406030204" pitchFamily="18" charset="0"/>
              </a:rPr>
              <a:t>]) </a:t>
            </a:r>
            <a:endParaRPr lang="en-US" altLang="zh-CN" sz="2000">
              <a:solidFill>
                <a:schemeClr val="accent6"/>
              </a:solidFill>
              <a:latin typeface="Cambria" panose="02040503050406030204" pitchFamily="18" charset="0"/>
              <a:cs typeface="Cambria" panose="02040503050406030204" pitchFamily="18" charset="0"/>
            </a:endParaRPr>
          </a:p>
          <a:p>
            <a:pPr>
              <a:buFont typeface="Arial" panose="020B0604020202020204" pitchFamily="34" charset="0"/>
            </a:pPr>
            <a:r>
              <a:rPr lang="en-US" altLang="zh-CN" sz="2000">
                <a:solidFill>
                  <a:schemeClr val="accent6"/>
                </a:solidFill>
                <a:latin typeface="Cambria" panose="02040503050406030204" pitchFamily="18" charset="0"/>
                <a:cs typeface="Cambria" panose="02040503050406030204" pitchFamily="18" charset="0"/>
              </a:rPr>
              <a:t>        ++i;</a:t>
            </a:r>
            <a:endParaRPr lang="en-US" altLang="zh-CN" sz="2000">
              <a:solidFill>
                <a:schemeClr val="accent6"/>
              </a:solidFill>
              <a:latin typeface="Cambria" panose="02040503050406030204" pitchFamily="18" charset="0"/>
              <a:cs typeface="Cambria" panose="02040503050406030204" pitchFamily="18" charset="0"/>
            </a:endParaRPr>
          </a:p>
          <a:p>
            <a:pPr>
              <a:buFont typeface="Arial" panose="020B0604020202020204" pitchFamily="34" charset="0"/>
            </a:pPr>
            <a:r>
              <a:rPr lang="en-US" altLang="zh-CN" sz="2000">
                <a:solidFill>
                  <a:schemeClr val="accent6"/>
                </a:solidFill>
                <a:latin typeface="Cambria" panose="02040503050406030204" pitchFamily="18" charset="0"/>
                <a:cs typeface="Cambria" panose="02040503050406030204" pitchFamily="18" charset="0"/>
              </a:rPr>
              <a:t>    //</a:t>
            </a:r>
            <a:r>
              <a:rPr lang="zh-CN" altLang="en-US" sz="2000" dirty="0">
                <a:solidFill>
                  <a:schemeClr val="accent6"/>
                </a:solidFill>
                <a:latin typeface="Cambria" panose="02040503050406030204" pitchFamily="18" charset="0"/>
                <a:cs typeface="Cambria" panose="02040503050406030204" pitchFamily="18" charset="0"/>
              </a:rPr>
              <a:t>从数据文件中读取 </a:t>
            </a:r>
            <a:endParaRPr lang="zh-CN" altLang="en-US" sz="2000" dirty="0">
              <a:solidFill>
                <a:schemeClr val="accent6"/>
              </a:solidFill>
              <a:latin typeface="Cambria" panose="02040503050406030204" pitchFamily="18" charset="0"/>
              <a:cs typeface="Cambria" panose="02040503050406030204" pitchFamily="18" charset="0"/>
            </a:endParaRPr>
          </a:p>
          <a:p>
            <a:pPr>
              <a:buFont typeface="Arial" panose="020B0604020202020204" pitchFamily="34" charset="0"/>
            </a:pPr>
            <a:r>
              <a:rPr lang="en-US" altLang="zh-CN" sz="2000">
                <a:solidFill>
                  <a:schemeClr val="accent6"/>
                </a:solidFill>
                <a:latin typeface="Cambria" panose="02040503050406030204" pitchFamily="18" charset="0"/>
                <a:cs typeface="Cambria" panose="02040503050406030204" pitchFamily="18" charset="0"/>
              </a:rPr>
              <a:t>//    char fname[20]="</a:t>
            </a:r>
            <a:r>
              <a:rPr lang="en-US" altLang="zh-CN" sz="2000" err="1">
                <a:solidFill>
                  <a:schemeClr val="accent6"/>
                </a:solidFill>
                <a:latin typeface="Cambria" panose="02040503050406030204" pitchFamily="18" charset="0"/>
                <a:cs typeface="Cambria" panose="02040503050406030204" pitchFamily="18" charset="0"/>
              </a:rPr>
              <a:t>scores.txt</a:t>
            </a:r>
            <a:r>
              <a:rPr lang="en-US" altLang="zh-CN" sz="2000">
                <a:solidFill>
                  <a:schemeClr val="accent6"/>
                </a:solidFill>
                <a:latin typeface="Cambria" panose="02040503050406030204" pitchFamily="18" charset="0"/>
                <a:cs typeface="Cambria" panose="02040503050406030204" pitchFamily="18" charset="0"/>
              </a:rPr>
              <a:t>";</a:t>
            </a:r>
            <a:endParaRPr lang="en-US" altLang="zh-CN" sz="2000">
              <a:solidFill>
                <a:schemeClr val="accent6"/>
              </a:solidFill>
              <a:latin typeface="Cambria" panose="02040503050406030204" pitchFamily="18" charset="0"/>
              <a:cs typeface="Cambria" panose="02040503050406030204" pitchFamily="18" charset="0"/>
            </a:endParaRPr>
          </a:p>
          <a:p>
            <a:pPr>
              <a:buFont typeface="Arial" panose="020B0604020202020204" pitchFamily="34" charset="0"/>
            </a:pPr>
            <a:r>
              <a:rPr lang="en-US" altLang="zh-CN" sz="2000">
                <a:solidFill>
                  <a:schemeClr val="accent6"/>
                </a:solidFill>
                <a:latin typeface="Cambria" panose="02040503050406030204" pitchFamily="18" charset="0"/>
                <a:cs typeface="Cambria" panose="02040503050406030204" pitchFamily="18" charset="0"/>
              </a:rPr>
              <a:t>//    </a:t>
            </a:r>
            <a:r>
              <a:rPr lang="en-US" altLang="zh-CN" sz="2000" err="1">
                <a:solidFill>
                  <a:schemeClr val="accent6"/>
                </a:solidFill>
                <a:latin typeface="Cambria" panose="02040503050406030204" pitchFamily="18" charset="0"/>
                <a:cs typeface="Cambria" panose="02040503050406030204" pitchFamily="18" charset="0"/>
              </a:rPr>
              <a:t>ifstream</a:t>
            </a:r>
            <a:r>
              <a:rPr lang="en-US" altLang="zh-CN" sz="2000">
                <a:solidFill>
                  <a:schemeClr val="accent6"/>
                </a:solidFill>
                <a:latin typeface="Cambria" panose="02040503050406030204" pitchFamily="18" charset="0"/>
                <a:cs typeface="Cambria" panose="02040503050406030204" pitchFamily="18" charset="0"/>
              </a:rPr>
              <a:t> </a:t>
            </a:r>
            <a:r>
              <a:rPr lang="en-US" altLang="zh-CN" sz="2000" err="1">
                <a:solidFill>
                  <a:schemeClr val="accent6"/>
                </a:solidFill>
                <a:latin typeface="Cambria" panose="02040503050406030204" pitchFamily="18" charset="0"/>
                <a:cs typeface="Cambria" panose="02040503050406030204" pitchFamily="18" charset="0"/>
              </a:rPr>
              <a:t>infile(fname</a:t>
            </a:r>
            <a:r>
              <a:rPr lang="en-US" altLang="zh-CN" sz="2000">
                <a:solidFill>
                  <a:schemeClr val="accent6"/>
                </a:solidFill>
                <a:latin typeface="Cambria" panose="02040503050406030204" pitchFamily="18" charset="0"/>
                <a:cs typeface="Cambria" panose="02040503050406030204" pitchFamily="18" charset="0"/>
              </a:rPr>
              <a:t>);</a:t>
            </a:r>
            <a:endParaRPr lang="en-US" altLang="zh-CN" sz="2000">
              <a:solidFill>
                <a:schemeClr val="accent6"/>
              </a:solidFill>
              <a:latin typeface="Cambria" panose="02040503050406030204" pitchFamily="18" charset="0"/>
              <a:cs typeface="Cambria" panose="02040503050406030204" pitchFamily="18" charset="0"/>
            </a:endParaRPr>
          </a:p>
          <a:p>
            <a:pPr>
              <a:buFont typeface="Arial" panose="020B0604020202020204" pitchFamily="34" charset="0"/>
            </a:pPr>
            <a:r>
              <a:rPr lang="en-US" altLang="zh-CN" sz="2000">
                <a:solidFill>
                  <a:schemeClr val="accent6"/>
                </a:solidFill>
                <a:latin typeface="Cambria" panose="02040503050406030204" pitchFamily="18" charset="0"/>
                <a:cs typeface="Cambria" panose="02040503050406030204" pitchFamily="18" charset="0"/>
              </a:rPr>
              <a:t>//    if (!</a:t>
            </a:r>
            <a:r>
              <a:rPr lang="en-US" altLang="zh-CN" sz="2000" err="1">
                <a:solidFill>
                  <a:schemeClr val="accent6"/>
                </a:solidFill>
                <a:latin typeface="Cambria" panose="02040503050406030204" pitchFamily="18" charset="0"/>
                <a:cs typeface="Cambria" panose="02040503050406030204" pitchFamily="18" charset="0"/>
              </a:rPr>
              <a:t>infile</a:t>
            </a:r>
            <a:r>
              <a:rPr lang="en-US" altLang="zh-CN" sz="2000">
                <a:solidFill>
                  <a:schemeClr val="accent6"/>
                </a:solidFill>
                <a:latin typeface="Cambria" panose="02040503050406030204" pitchFamily="18" charset="0"/>
                <a:cs typeface="Cambria" panose="02040503050406030204" pitchFamily="18" charset="0"/>
              </a:rPr>
              <a:t>) { </a:t>
            </a:r>
            <a:r>
              <a:rPr lang="en-US" altLang="zh-CN" sz="2000" err="1">
                <a:solidFill>
                  <a:schemeClr val="accent6"/>
                </a:solidFill>
                <a:latin typeface="Cambria" panose="02040503050406030204" pitchFamily="18" charset="0"/>
                <a:cs typeface="Cambria" panose="02040503050406030204" pitchFamily="18" charset="0"/>
              </a:rPr>
              <a:t>cout</a:t>
            </a:r>
            <a:r>
              <a:rPr lang="en-US" altLang="zh-CN" sz="2000">
                <a:solidFill>
                  <a:schemeClr val="accent6"/>
                </a:solidFill>
                <a:latin typeface="Cambria" panose="02040503050406030204" pitchFamily="18" charset="0"/>
                <a:cs typeface="Cambria" panose="02040503050406030204" pitchFamily="18" charset="0"/>
              </a:rPr>
              <a:t> &lt;&lt; "ERROR: " &lt;&lt; </a:t>
            </a:r>
            <a:r>
              <a:rPr lang="en-US" altLang="zh-CN" sz="2000" err="1">
                <a:solidFill>
                  <a:schemeClr val="accent6"/>
                </a:solidFill>
                <a:latin typeface="Cambria" panose="02040503050406030204" pitchFamily="18" charset="0"/>
                <a:cs typeface="Cambria" panose="02040503050406030204" pitchFamily="18" charset="0"/>
              </a:rPr>
              <a:t>fname</a:t>
            </a:r>
            <a:r>
              <a:rPr lang="en-US" altLang="zh-CN" sz="2000">
                <a:solidFill>
                  <a:schemeClr val="accent6"/>
                </a:solidFill>
                <a:latin typeface="Cambria" panose="02040503050406030204" pitchFamily="18" charset="0"/>
                <a:cs typeface="Cambria" panose="02040503050406030204" pitchFamily="18" charset="0"/>
              </a:rPr>
              <a:t> &lt;&lt; </a:t>
            </a:r>
            <a:r>
              <a:rPr lang="en-US" altLang="zh-CN" sz="2000" err="1">
                <a:solidFill>
                  <a:schemeClr val="accent6"/>
                </a:solidFill>
                <a:latin typeface="Cambria" panose="02040503050406030204" pitchFamily="18" charset="0"/>
                <a:cs typeface="Cambria" panose="02040503050406030204" pitchFamily="18" charset="0"/>
              </a:rPr>
              <a:t>endl</a:t>
            </a:r>
            <a:r>
              <a:rPr lang="en-US" altLang="zh-CN" sz="2000">
                <a:solidFill>
                  <a:schemeClr val="accent6"/>
                </a:solidFill>
                <a:latin typeface="Cambria" panose="02040503050406030204" pitchFamily="18" charset="0"/>
                <a:cs typeface="Cambria" panose="02040503050406030204" pitchFamily="18" charset="0"/>
              </a:rPr>
              <a:t>;  exit(1); }</a:t>
            </a:r>
            <a:endParaRPr lang="en-US" altLang="zh-CN" sz="2000">
              <a:solidFill>
                <a:schemeClr val="accent6"/>
              </a:solidFill>
              <a:latin typeface="Cambria" panose="02040503050406030204" pitchFamily="18" charset="0"/>
              <a:cs typeface="Cambria" panose="02040503050406030204" pitchFamily="18" charset="0"/>
            </a:endParaRPr>
          </a:p>
          <a:p>
            <a:pPr>
              <a:buFont typeface="Arial" panose="020B0604020202020204" pitchFamily="34" charset="0"/>
            </a:pPr>
            <a:r>
              <a:rPr lang="en-US" altLang="zh-CN" sz="2000">
                <a:solidFill>
                  <a:schemeClr val="accent6"/>
                </a:solidFill>
                <a:latin typeface="Cambria" panose="02040503050406030204" pitchFamily="18" charset="0"/>
                <a:cs typeface="Cambria" panose="02040503050406030204" pitchFamily="18" charset="0"/>
              </a:rPr>
              <a:t>//    </a:t>
            </a:r>
            <a:r>
              <a:rPr lang="en-US" altLang="zh-CN" sz="2000" err="1">
                <a:solidFill>
                  <a:schemeClr val="accent6"/>
                </a:solidFill>
                <a:latin typeface="Cambria" panose="02040503050406030204" pitchFamily="18" charset="0"/>
                <a:cs typeface="Cambria" panose="02040503050406030204" pitchFamily="18" charset="0"/>
              </a:rPr>
              <a:t>cout</a:t>
            </a:r>
            <a:r>
              <a:rPr lang="en-US" altLang="zh-CN" sz="2000">
                <a:solidFill>
                  <a:schemeClr val="accent6"/>
                </a:solidFill>
                <a:latin typeface="Cambria" panose="02040503050406030204" pitchFamily="18" charset="0"/>
                <a:cs typeface="Cambria" panose="02040503050406030204" pitchFamily="18" charset="0"/>
              </a:rPr>
              <a:t> &lt;&lt; "read data from input file:" &lt;&lt; </a:t>
            </a:r>
            <a:r>
              <a:rPr lang="en-US" altLang="zh-CN" sz="2000" err="1">
                <a:solidFill>
                  <a:schemeClr val="accent6"/>
                </a:solidFill>
                <a:latin typeface="Cambria" panose="02040503050406030204" pitchFamily="18" charset="0"/>
                <a:cs typeface="Cambria" panose="02040503050406030204" pitchFamily="18" charset="0"/>
              </a:rPr>
              <a:t>fname</a:t>
            </a:r>
            <a:r>
              <a:rPr lang="en-US" altLang="zh-CN" sz="2000">
                <a:solidFill>
                  <a:schemeClr val="accent6"/>
                </a:solidFill>
                <a:latin typeface="Cambria" panose="02040503050406030204" pitchFamily="18" charset="0"/>
                <a:cs typeface="Cambria" panose="02040503050406030204" pitchFamily="18" charset="0"/>
              </a:rPr>
              <a:t> &lt;&lt; </a:t>
            </a:r>
            <a:r>
              <a:rPr lang="en-US" altLang="zh-CN" sz="2000" err="1">
                <a:solidFill>
                  <a:schemeClr val="accent6"/>
                </a:solidFill>
                <a:latin typeface="Cambria" panose="02040503050406030204" pitchFamily="18" charset="0"/>
                <a:cs typeface="Cambria" panose="02040503050406030204" pitchFamily="18" charset="0"/>
              </a:rPr>
              <a:t>endl</a:t>
            </a:r>
            <a:r>
              <a:rPr lang="en-US" altLang="zh-CN" sz="2000">
                <a:solidFill>
                  <a:schemeClr val="accent6"/>
                </a:solidFill>
                <a:latin typeface="Cambria" panose="02040503050406030204" pitchFamily="18" charset="0"/>
                <a:cs typeface="Cambria" panose="02040503050406030204" pitchFamily="18" charset="0"/>
              </a:rPr>
              <a:t>;</a:t>
            </a:r>
            <a:endParaRPr lang="en-US" altLang="zh-CN" sz="2000">
              <a:solidFill>
                <a:schemeClr val="accent6"/>
              </a:solidFill>
              <a:latin typeface="Cambria" panose="02040503050406030204" pitchFamily="18" charset="0"/>
              <a:cs typeface="Cambria" panose="02040503050406030204" pitchFamily="18" charset="0"/>
            </a:endParaRPr>
          </a:p>
          <a:p>
            <a:pPr>
              <a:buFont typeface="Arial" panose="020B0604020202020204" pitchFamily="34" charset="0"/>
            </a:pPr>
            <a:r>
              <a:rPr lang="en-US" altLang="zh-CN" sz="2000">
                <a:solidFill>
                  <a:schemeClr val="accent6"/>
                </a:solidFill>
                <a:latin typeface="Cambria" panose="02040503050406030204" pitchFamily="18" charset="0"/>
                <a:cs typeface="Cambria" panose="02040503050406030204" pitchFamily="18" charset="0"/>
              </a:rPr>
              <a:t>//    while( i &lt; limit &amp;&amp; </a:t>
            </a:r>
            <a:r>
              <a:rPr lang="en-US" altLang="zh-CN" sz="2000" err="1">
                <a:solidFill>
                  <a:schemeClr val="accent6"/>
                </a:solidFill>
                <a:latin typeface="Cambria" panose="02040503050406030204" pitchFamily="18" charset="0"/>
                <a:cs typeface="Cambria" panose="02040503050406030204" pitchFamily="18" charset="0"/>
              </a:rPr>
              <a:t>infile</a:t>
            </a:r>
            <a:r>
              <a:rPr lang="en-US" altLang="zh-CN" sz="2000">
                <a:solidFill>
                  <a:schemeClr val="accent6"/>
                </a:solidFill>
                <a:latin typeface="Cambria" panose="02040503050406030204" pitchFamily="18" charset="0"/>
                <a:cs typeface="Cambria" panose="02040503050406030204" pitchFamily="18" charset="0"/>
              </a:rPr>
              <a:t> &gt;&gt; </a:t>
            </a:r>
            <a:r>
              <a:rPr lang="en-US" altLang="zh-CN" sz="2000" err="1">
                <a:solidFill>
                  <a:schemeClr val="accent6"/>
                </a:solidFill>
                <a:latin typeface="Cambria" panose="02040503050406030204" pitchFamily="18" charset="0"/>
                <a:cs typeface="Cambria" panose="02040503050406030204" pitchFamily="18" charset="0"/>
              </a:rPr>
              <a:t>tb[i</a:t>
            </a:r>
            <a:r>
              <a:rPr lang="en-US" altLang="zh-CN" sz="2000">
                <a:solidFill>
                  <a:schemeClr val="accent6"/>
                </a:solidFill>
                <a:latin typeface="Cambria" panose="02040503050406030204" pitchFamily="18" charset="0"/>
                <a:cs typeface="Cambria" panose="02040503050406030204" pitchFamily="18" charset="0"/>
              </a:rPr>
              <a:t>]) </a:t>
            </a:r>
            <a:endParaRPr lang="en-US" altLang="zh-CN" sz="2000">
              <a:solidFill>
                <a:schemeClr val="accent6"/>
              </a:solidFill>
              <a:latin typeface="Cambria" panose="02040503050406030204" pitchFamily="18" charset="0"/>
              <a:cs typeface="Cambria" panose="02040503050406030204" pitchFamily="18" charset="0"/>
            </a:endParaRPr>
          </a:p>
          <a:p>
            <a:pPr>
              <a:buFont typeface="Arial" panose="020B0604020202020204" pitchFamily="34" charset="0"/>
            </a:pPr>
            <a:r>
              <a:rPr lang="en-US" altLang="zh-CN" sz="2000">
                <a:solidFill>
                  <a:schemeClr val="accent6"/>
                </a:solidFill>
                <a:latin typeface="Cambria" panose="02040503050406030204" pitchFamily="18" charset="0"/>
                <a:cs typeface="Cambria" panose="02040503050406030204" pitchFamily="18" charset="0"/>
              </a:rPr>
              <a:t>//        i++;</a:t>
            </a:r>
            <a:endParaRPr lang="en-US" altLang="zh-CN" sz="2000">
              <a:solidFill>
                <a:schemeClr val="accent6"/>
              </a:solidFill>
              <a:latin typeface="Cambria" panose="02040503050406030204" pitchFamily="18" charset="0"/>
              <a:cs typeface="Cambria" panose="02040503050406030204" pitchFamily="18" charset="0"/>
            </a:endParaRPr>
          </a:p>
          <a:p>
            <a:pPr>
              <a:buFont typeface="Arial" panose="020B0604020202020204" pitchFamily="34" charset="0"/>
            </a:pPr>
            <a:r>
              <a:rPr lang="en-US" altLang="zh-CN" sz="2000">
                <a:solidFill>
                  <a:schemeClr val="accent6"/>
                </a:solidFill>
                <a:latin typeface="Cambria" panose="02040503050406030204" pitchFamily="18" charset="0"/>
                <a:cs typeface="Cambria" panose="02040503050406030204" pitchFamily="18" charset="0"/>
              </a:rPr>
              <a:t>    //</a:t>
            </a:r>
            <a:r>
              <a:rPr lang="zh-CN" altLang="en-US" sz="2000" dirty="0">
                <a:solidFill>
                  <a:schemeClr val="accent6"/>
                </a:solidFill>
                <a:latin typeface="Cambria" panose="02040503050406030204" pitchFamily="18" charset="0"/>
                <a:cs typeface="Cambria" panose="02040503050406030204" pitchFamily="18" charset="0"/>
              </a:rPr>
              <a:t>随机数模拟，分数区间为</a:t>
            </a:r>
            <a:r>
              <a:rPr lang="en-US" altLang="zh-CN" sz="2000">
                <a:solidFill>
                  <a:schemeClr val="accent6"/>
                </a:solidFill>
                <a:latin typeface="Cambria" panose="02040503050406030204" pitchFamily="18" charset="0"/>
                <a:cs typeface="Cambria" panose="02040503050406030204" pitchFamily="18" charset="0"/>
              </a:rPr>
              <a:t>[30, 100]</a:t>
            </a:r>
            <a:endParaRPr lang="en-US" altLang="zh-CN" sz="2000">
              <a:solidFill>
                <a:schemeClr val="accent6"/>
              </a:solidFill>
              <a:latin typeface="Cambria" panose="02040503050406030204" pitchFamily="18" charset="0"/>
              <a:cs typeface="Cambria" panose="02040503050406030204" pitchFamily="18" charset="0"/>
            </a:endParaRPr>
          </a:p>
          <a:p>
            <a:pPr>
              <a:buFont typeface="Arial" panose="020B0604020202020204" pitchFamily="34" charset="0"/>
            </a:pPr>
            <a:r>
              <a:rPr lang="en-US" altLang="zh-CN" sz="2000">
                <a:solidFill>
                  <a:schemeClr val="accent6"/>
                </a:solidFill>
                <a:latin typeface="Cambria" panose="02040503050406030204" pitchFamily="18" charset="0"/>
                <a:cs typeface="Cambria" panose="02040503050406030204" pitchFamily="18" charset="0"/>
              </a:rPr>
              <a:t>//    srand(time(0));</a:t>
            </a:r>
            <a:endParaRPr lang="en-US" altLang="zh-CN" sz="2000">
              <a:solidFill>
                <a:schemeClr val="accent6"/>
              </a:solidFill>
              <a:latin typeface="Cambria" panose="02040503050406030204" pitchFamily="18" charset="0"/>
              <a:cs typeface="Cambria" panose="02040503050406030204" pitchFamily="18" charset="0"/>
            </a:endParaRPr>
          </a:p>
          <a:p>
            <a:pPr>
              <a:buFont typeface="Arial" panose="020B0604020202020204" pitchFamily="34" charset="0"/>
            </a:pPr>
            <a:r>
              <a:rPr lang="en-US" altLang="zh-CN" sz="2000">
                <a:solidFill>
                  <a:schemeClr val="accent6"/>
                </a:solidFill>
                <a:latin typeface="Cambria" panose="02040503050406030204" pitchFamily="18" charset="0"/>
                <a:cs typeface="Cambria" panose="02040503050406030204" pitchFamily="18" charset="0"/>
              </a:rPr>
              <a:t>//    for (i=0; i&lt; limit ; i++)</a:t>
            </a:r>
            <a:endParaRPr lang="en-US" altLang="zh-CN" sz="2000">
              <a:solidFill>
                <a:schemeClr val="accent6"/>
              </a:solidFill>
              <a:latin typeface="Cambria" panose="02040503050406030204" pitchFamily="18" charset="0"/>
              <a:cs typeface="Cambria" panose="02040503050406030204" pitchFamily="18" charset="0"/>
            </a:endParaRPr>
          </a:p>
          <a:p>
            <a:pPr>
              <a:buFont typeface="Arial" panose="020B0604020202020204" pitchFamily="34" charset="0"/>
            </a:pPr>
            <a:r>
              <a:rPr lang="en-US" altLang="zh-CN" sz="2000">
                <a:solidFill>
                  <a:schemeClr val="accent6"/>
                </a:solidFill>
                <a:latin typeface="Cambria" panose="02040503050406030204" pitchFamily="18" charset="0"/>
                <a:cs typeface="Cambria" panose="02040503050406030204" pitchFamily="18" charset="0"/>
              </a:rPr>
              <a:t>//        </a:t>
            </a:r>
            <a:r>
              <a:rPr lang="en-US" altLang="zh-CN" sz="2000" err="1">
                <a:solidFill>
                  <a:schemeClr val="accent6"/>
                </a:solidFill>
                <a:latin typeface="Cambria" panose="02040503050406030204" pitchFamily="18" charset="0"/>
                <a:cs typeface="Cambria" panose="02040503050406030204" pitchFamily="18" charset="0"/>
              </a:rPr>
              <a:t>tb[i</a:t>
            </a:r>
            <a:r>
              <a:rPr lang="en-US" altLang="zh-CN" sz="2000">
                <a:solidFill>
                  <a:schemeClr val="accent6"/>
                </a:solidFill>
                <a:latin typeface="Cambria" panose="02040503050406030204" pitchFamily="18" charset="0"/>
                <a:cs typeface="Cambria" panose="02040503050406030204" pitchFamily="18" charset="0"/>
              </a:rPr>
              <a:t>] = 30 + rand()%(100-30+1);</a:t>
            </a:r>
            <a:endParaRPr lang="en-US" altLang="zh-CN" sz="2000">
              <a:solidFill>
                <a:schemeClr val="accent6"/>
              </a:solidFill>
              <a:latin typeface="Cambria" panose="02040503050406030204" pitchFamily="18" charset="0"/>
              <a:cs typeface="Cambria" panose="02040503050406030204" pitchFamily="18" charset="0"/>
            </a:endParaRPr>
          </a:p>
          <a:p>
            <a:pPr>
              <a:buFont typeface="Arial" panose="020B0604020202020204" pitchFamily="34" charset="0"/>
            </a:pPr>
            <a:r>
              <a:rPr lang="en-US" altLang="zh-CN" sz="2000">
                <a:solidFill>
                  <a:schemeClr val="accent6"/>
                </a:solidFill>
                <a:latin typeface="Cambria" panose="02040503050406030204" pitchFamily="18" charset="0"/>
                <a:cs typeface="Cambria" panose="02040503050406030204" pitchFamily="18" charset="0"/>
              </a:rPr>
              <a:t>//    </a:t>
            </a:r>
            <a:r>
              <a:rPr lang="en-US" altLang="zh-CN" sz="2000" err="1">
                <a:solidFill>
                  <a:schemeClr val="accent6"/>
                </a:solidFill>
                <a:latin typeface="Cambria" panose="02040503050406030204" pitchFamily="18" charset="0"/>
                <a:cs typeface="Cambria" panose="02040503050406030204" pitchFamily="18" charset="0"/>
              </a:rPr>
              <a:t>cout</a:t>
            </a:r>
            <a:r>
              <a:rPr lang="en-US" altLang="zh-CN" sz="2000">
                <a:solidFill>
                  <a:schemeClr val="accent6"/>
                </a:solidFill>
                <a:latin typeface="Cambria" panose="02040503050406030204" pitchFamily="18" charset="0"/>
                <a:cs typeface="Cambria" panose="02040503050406030204" pitchFamily="18" charset="0"/>
              </a:rPr>
              <a:t> &lt;&lt; "Generated random scores : "&lt;&lt; i &lt;&lt; </a:t>
            </a:r>
            <a:r>
              <a:rPr lang="en-US" altLang="zh-CN" sz="2000" err="1">
                <a:solidFill>
                  <a:schemeClr val="accent6"/>
                </a:solidFill>
                <a:latin typeface="Cambria" panose="02040503050406030204" pitchFamily="18" charset="0"/>
                <a:cs typeface="Cambria" panose="02040503050406030204" pitchFamily="18" charset="0"/>
              </a:rPr>
              <a:t>endl</a:t>
            </a:r>
            <a:r>
              <a:rPr lang="en-US" altLang="zh-CN" sz="2000">
                <a:solidFill>
                  <a:schemeClr val="accent6"/>
                </a:solidFill>
                <a:latin typeface="Cambria" panose="02040503050406030204" pitchFamily="18" charset="0"/>
                <a:cs typeface="Cambria" panose="02040503050406030204" pitchFamily="18" charset="0"/>
              </a:rPr>
              <a:t>;</a:t>
            </a:r>
            <a:endParaRPr lang="en-US" altLang="zh-CN" sz="2000">
              <a:solidFill>
                <a:schemeClr val="accent6"/>
              </a:solidFill>
              <a:latin typeface="Cambria" panose="02040503050406030204" pitchFamily="18" charset="0"/>
              <a:cs typeface="Cambria" panose="02040503050406030204" pitchFamily="18" charset="0"/>
            </a:endParaRPr>
          </a:p>
          <a:p>
            <a:pPr>
              <a:buFont typeface="Arial" panose="020B0604020202020204" pitchFamily="34" charset="0"/>
            </a:pPr>
            <a:r>
              <a:rPr lang="en-US" altLang="zh-CN" sz="2000">
                <a:solidFill>
                  <a:schemeClr val="accent6"/>
                </a:solidFill>
                <a:latin typeface="Cambria" panose="02040503050406030204" pitchFamily="18" charset="0"/>
                <a:cs typeface="Cambria" panose="02040503050406030204" pitchFamily="18" charset="0"/>
              </a:rPr>
              <a:t>    return i;</a:t>
            </a:r>
            <a:endParaRPr lang="en-US" altLang="zh-CN" sz="2000">
              <a:solidFill>
                <a:schemeClr val="accent6"/>
              </a:solidFill>
              <a:latin typeface="Cambria" panose="02040503050406030204" pitchFamily="18" charset="0"/>
              <a:cs typeface="Cambria" panose="02040503050406030204" pitchFamily="18" charset="0"/>
            </a:endParaRPr>
          </a:p>
          <a:p>
            <a:pPr>
              <a:buFont typeface="Arial" panose="020B0604020202020204" pitchFamily="34" charset="0"/>
            </a:pPr>
            <a:r>
              <a:rPr lang="en-US" altLang="zh-CN" sz="2000">
                <a:solidFill>
                  <a:schemeClr val="accent6"/>
                </a:solidFill>
                <a:latin typeface="Cambria" panose="02040503050406030204" pitchFamily="18" charset="0"/>
                <a:cs typeface="Cambria" panose="02040503050406030204" pitchFamily="18" charset="0"/>
              </a:rPr>
              <a:t>}</a:t>
            </a:r>
            <a:endParaRPr lang="en-US" altLang="zh-CN" sz="2000">
              <a:solidFill>
                <a:schemeClr val="accent6"/>
              </a:solidFill>
              <a:latin typeface="Cambria" panose="02040503050406030204" pitchFamily="18" charset="0"/>
              <a:cs typeface="Cambria" panose="02040503050406030204" pitchFamily="18" charset="0"/>
            </a:endParaRPr>
          </a:p>
        </p:txBody>
      </p:sp>
    </p:spTree>
  </p:cSld>
  <p:clrMapOvr>
    <a:masterClrMapping/>
  </p:clrMapOvr>
  <p:transition spd="med">
    <p:random/>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7" name="灯片编号占位符 1"/>
          <p:cNvSpPr/>
          <p:nvPr>
            <p:ph type="sldNum" sz="quarter" idx="12"/>
          </p:nvPr>
        </p:nvSpPr>
        <p:spPr/>
        <p:txBody>
          <a:bodyPr/>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cs typeface="+mn-cs"/>
              </a:defRPr>
            </a:lvl5pPr>
          </a:lstStyle>
          <a:p>
            <a:pPr lvl="0" algn="r"/>
            <a:fld id="{9A0DB2DC-4C9A-4742-B13C-FB6460FD3503}" type="slidenum">
              <a:rPr lang="zh-CN" altLang="en-US" sz="1400" dirty="0">
                <a:latin typeface="Cambria" panose="02040503050406030204" pitchFamily="18" charset="0"/>
              </a:rPr>
            </a:fld>
            <a:endParaRPr lang="zh-CN" altLang="en-US" sz="1400" dirty="0">
              <a:latin typeface="Cambria" panose="02040503050406030204" pitchFamily="18" charset="0"/>
            </a:endParaRPr>
          </a:p>
        </p:txBody>
      </p:sp>
      <p:sp>
        <p:nvSpPr>
          <p:cNvPr id="24578" name="标题 16387"/>
          <p:cNvSpPr>
            <a:spLocks noGrp="1"/>
          </p:cNvSpPr>
          <p:nvPr>
            <p:ph type="title"/>
          </p:nvPr>
        </p:nvSpPr>
        <p:spPr/>
        <p:txBody>
          <a:bodyPr anchor="ctr"/>
          <a:p>
            <a:r>
              <a:rPr lang="en-US" altLang="zh-CN" sz="3600"/>
              <a:t>6.1.2  </a:t>
            </a:r>
            <a:r>
              <a:rPr lang="zh-CN" altLang="en-US" sz="3600" dirty="0"/>
              <a:t>数组使用</a:t>
            </a:r>
            <a:endParaRPr lang="zh-CN" altLang="en-US" sz="3600" dirty="0"/>
          </a:p>
        </p:txBody>
      </p:sp>
      <p:sp>
        <p:nvSpPr>
          <p:cNvPr id="24579" name="文本占位符 17413"/>
          <p:cNvSpPr>
            <a:spLocks noGrp="1"/>
          </p:cNvSpPr>
          <p:nvPr>
            <p:ph idx="1"/>
          </p:nvPr>
        </p:nvSpPr>
        <p:spPr/>
        <p:txBody>
          <a:bodyPr anchor="t"/>
          <a:p>
            <a:pPr marL="0" indent="0">
              <a:spcBef>
                <a:spcPct val="50000"/>
              </a:spcBef>
              <a:buClrTx/>
              <a:buSzTx/>
              <a:buFontTx/>
              <a:buNone/>
            </a:pPr>
            <a:r>
              <a:rPr lang="zh-CN" altLang="en-US" dirty="0"/>
              <a:t>元素顺序编号，首元素序号 </a:t>
            </a:r>
            <a:r>
              <a:rPr lang="en-US" altLang="zh-CN"/>
              <a:t>0</a:t>
            </a:r>
            <a:r>
              <a:rPr lang="zh-CN" altLang="en-US" dirty="0"/>
              <a:t>，其余顺序编号。</a:t>
            </a:r>
            <a:br>
              <a:rPr lang="zh-CN" altLang="en-US" dirty="0"/>
            </a:br>
            <a:r>
              <a:rPr lang="zh-CN" altLang="en-US" dirty="0">
                <a:solidFill>
                  <a:schemeClr val="hlink"/>
                </a:solidFill>
              </a:rPr>
              <a:t>长度为 </a:t>
            </a:r>
            <a:r>
              <a:rPr lang="en-US" altLang="zh-CN" dirty="0">
                <a:solidFill>
                  <a:schemeClr val="hlink"/>
                </a:solidFill>
              </a:rPr>
              <a:t>LEN </a:t>
            </a:r>
            <a:r>
              <a:rPr lang="zh-CN" altLang="en-US" dirty="0">
                <a:solidFill>
                  <a:schemeClr val="hlink"/>
                </a:solidFill>
              </a:rPr>
              <a:t>的数组的元素编号是 </a:t>
            </a:r>
            <a:r>
              <a:rPr lang="en-US" altLang="zh-CN">
                <a:solidFill>
                  <a:schemeClr val="hlink"/>
                </a:solidFill>
              </a:rPr>
              <a:t>0 </a:t>
            </a:r>
            <a:r>
              <a:rPr lang="zh-CN" altLang="en-US" dirty="0">
                <a:solidFill>
                  <a:schemeClr val="hlink"/>
                </a:solidFill>
              </a:rPr>
              <a:t>到 </a:t>
            </a:r>
            <a:r>
              <a:rPr lang="en-US" altLang="zh-CN" dirty="0">
                <a:solidFill>
                  <a:schemeClr val="hlink"/>
                </a:solidFill>
              </a:rPr>
              <a:t>LEN</a:t>
            </a:r>
            <a:r>
              <a:rPr lang="en-US" altLang="zh-CN">
                <a:solidFill>
                  <a:schemeClr val="hlink"/>
                </a:solidFill>
              </a:rPr>
              <a:t>-1</a:t>
            </a:r>
            <a:r>
              <a:rPr lang="zh-CN" altLang="en-US" dirty="0"/>
              <a:t>。</a:t>
            </a:r>
            <a:endParaRPr lang="zh-CN" altLang="en-US" dirty="0"/>
          </a:p>
          <a:p>
            <a:pPr marL="0" indent="0">
              <a:spcBef>
                <a:spcPct val="50000"/>
              </a:spcBef>
              <a:buClrTx/>
              <a:buSzTx/>
              <a:buFontTx/>
              <a:buNone/>
            </a:pPr>
            <a:r>
              <a:rPr lang="zh-CN" altLang="en-US" dirty="0"/>
              <a:t>定义：</a:t>
            </a:r>
            <a:r>
              <a:rPr lang="en-US" altLang="zh-CN"/>
              <a:t>int a[8];  </a:t>
            </a:r>
            <a:endParaRPr lang="en-US" altLang="zh-CN"/>
          </a:p>
          <a:p>
            <a:pPr marL="0" indent="0" algn="just" eaLnBrk="0">
              <a:spcBef>
                <a:spcPct val="40000"/>
              </a:spcBef>
              <a:buClrTx/>
              <a:buSzTx/>
              <a:buFontTx/>
              <a:buNone/>
            </a:pPr>
            <a:r>
              <a:rPr lang="zh-CN" altLang="en-US" dirty="0"/>
              <a:t>元素编号为 </a:t>
            </a:r>
            <a:r>
              <a:rPr lang="en-US" altLang="zh-CN"/>
              <a:t>0</a:t>
            </a:r>
            <a:r>
              <a:rPr lang="zh-CN" altLang="en-US" dirty="0"/>
              <a:t>、</a:t>
            </a:r>
            <a:r>
              <a:rPr lang="en-US" altLang="zh-CN"/>
              <a:t>1</a:t>
            </a:r>
            <a:r>
              <a:rPr lang="zh-CN" altLang="en-US" dirty="0"/>
              <a:t>、</a:t>
            </a:r>
            <a:r>
              <a:rPr lang="en-US" altLang="zh-CN"/>
              <a:t>2</a:t>
            </a:r>
            <a:r>
              <a:rPr lang="zh-CN" altLang="en-US" dirty="0"/>
              <a:t>、</a:t>
            </a:r>
            <a:r>
              <a:rPr lang="en-US" altLang="zh-CN"/>
              <a:t>…</a:t>
            </a:r>
            <a:r>
              <a:rPr lang="zh-CN" altLang="en-US" dirty="0"/>
              <a:t>、</a:t>
            </a:r>
            <a:r>
              <a:rPr lang="en-US" altLang="zh-CN"/>
              <a:t>7</a:t>
            </a:r>
            <a:r>
              <a:rPr lang="zh-CN" altLang="en-US" dirty="0"/>
              <a:t>。称为</a:t>
            </a:r>
            <a:r>
              <a:rPr lang="zh-CN" altLang="en-US" u="sng" dirty="0">
                <a:solidFill>
                  <a:schemeClr val="hlink"/>
                </a:solidFill>
              </a:rPr>
              <a:t>下标</a:t>
            </a:r>
            <a:r>
              <a:rPr lang="zh-CN" altLang="en-US" dirty="0"/>
              <a:t>或</a:t>
            </a:r>
            <a:r>
              <a:rPr lang="zh-CN" altLang="en-US" u="sng" dirty="0">
                <a:solidFill>
                  <a:schemeClr val="hlink"/>
                </a:solidFill>
              </a:rPr>
              <a:t>指标</a:t>
            </a:r>
            <a:r>
              <a:rPr lang="zh-CN" altLang="en-US" dirty="0"/>
              <a:t>。</a:t>
            </a:r>
            <a:endParaRPr lang="zh-CN" altLang="en-US" dirty="0"/>
          </a:p>
          <a:p>
            <a:pPr marL="0" indent="0" algn="just" eaLnBrk="0">
              <a:spcBef>
                <a:spcPct val="40000"/>
              </a:spcBef>
              <a:buClrTx/>
              <a:buSzTx/>
              <a:buFontTx/>
              <a:buNone/>
            </a:pPr>
            <a:r>
              <a:rPr lang="zh-CN" altLang="en-US" dirty="0">
                <a:solidFill>
                  <a:schemeClr val="hlink"/>
                </a:solidFill>
              </a:rPr>
              <a:t>元素访问</a:t>
            </a:r>
            <a:r>
              <a:rPr lang="zh-CN" altLang="en-US" dirty="0"/>
              <a:t>通过 </a:t>
            </a:r>
            <a:r>
              <a:rPr lang="en-US" altLang="zh-CN">
                <a:solidFill>
                  <a:schemeClr val="hlink"/>
                </a:solidFill>
              </a:rPr>
              <a:t>[ ] </a:t>
            </a:r>
            <a:r>
              <a:rPr lang="zh-CN" altLang="en-US" dirty="0"/>
              <a:t>运算符，优先级最高，运算对象是数组名和括号里表示下标的表达式。</a:t>
            </a:r>
            <a:endParaRPr lang="zh-CN" altLang="en-US" dirty="0"/>
          </a:p>
          <a:p>
            <a:pPr marL="0" indent="0" algn="just" eaLnBrk="0">
              <a:spcBef>
                <a:spcPct val="40000"/>
              </a:spcBef>
              <a:buClrTx/>
              <a:buSzTx/>
              <a:buFontTx/>
              <a:buNone/>
            </a:pPr>
            <a:r>
              <a:rPr lang="zh-CN" altLang="en-US" dirty="0"/>
              <a:t>表达式或语句里的</a:t>
            </a:r>
            <a:r>
              <a:rPr lang="en-US" altLang="zh-CN" dirty="0"/>
              <a:t>“a[0]”</a:t>
            </a:r>
            <a:r>
              <a:rPr lang="zh-CN" altLang="en-US" dirty="0"/>
              <a:t>、</a:t>
            </a:r>
            <a:r>
              <a:rPr lang="en-US" altLang="zh-CN" dirty="0"/>
              <a:t>“</a:t>
            </a:r>
            <a:r>
              <a:rPr lang="en-US" altLang="zh-CN"/>
              <a:t>a[3]”</a:t>
            </a:r>
            <a:r>
              <a:rPr lang="zh-CN" altLang="en-US"/>
              <a:t>、</a:t>
            </a:r>
            <a:r>
              <a:rPr lang="en-US" altLang="zh-CN"/>
              <a:t>“</a:t>
            </a:r>
            <a:r>
              <a:rPr lang="en-US" altLang="zh-CN"/>
              <a:t>a[6]”</a:t>
            </a:r>
            <a:r>
              <a:rPr lang="zh-CN" altLang="en-US"/>
              <a:t>这种写法</a:t>
            </a:r>
            <a:r>
              <a:rPr lang="en-US" altLang="zh-CN"/>
              <a:t> </a:t>
            </a:r>
            <a:r>
              <a:rPr lang="zh-CN" altLang="en-US" dirty="0"/>
              <a:t>称为</a:t>
            </a:r>
            <a:r>
              <a:rPr lang="zh-CN" altLang="en-US" dirty="0">
                <a:solidFill>
                  <a:schemeClr val="hlink"/>
                </a:solidFill>
              </a:rPr>
              <a:t>下标表达式</a:t>
            </a:r>
            <a:r>
              <a:rPr lang="zh-CN" altLang="en-US" dirty="0"/>
              <a:t>。</a:t>
            </a:r>
            <a:endParaRPr lang="zh-CN" altLang="en-US" dirty="0"/>
          </a:p>
          <a:p>
            <a:pPr marL="0" indent="0" algn="just" eaLnBrk="0">
              <a:spcBef>
                <a:spcPct val="0"/>
              </a:spcBef>
              <a:buClrTx/>
              <a:buSzTx/>
              <a:buFontTx/>
              <a:buNone/>
            </a:pPr>
            <a:r>
              <a:rPr lang="zh-CN" altLang="en-US" dirty="0"/>
              <a:t>例：有上面定义后，可写：</a:t>
            </a:r>
            <a:endParaRPr lang="zh-CN" altLang="en-US" dirty="0"/>
          </a:p>
          <a:p>
            <a:pPr marL="0" indent="0" algn="just" eaLnBrk="0">
              <a:spcBef>
                <a:spcPct val="0"/>
              </a:spcBef>
              <a:buClrTx/>
              <a:buSzTx/>
              <a:buFontTx/>
              <a:buNone/>
            </a:pPr>
            <a:r>
              <a:rPr lang="zh-CN" altLang="en-US" dirty="0">
                <a:solidFill>
                  <a:schemeClr val="folHlink"/>
                </a:solidFill>
              </a:rPr>
              <a:t>	</a:t>
            </a:r>
            <a:r>
              <a:rPr lang="en-US" altLang="zh-CN">
                <a:solidFill>
                  <a:schemeClr val="folHlink"/>
                </a:solidFill>
              </a:rPr>
              <a:t>a[0] = 1; a[1] = 1;</a:t>
            </a:r>
            <a:endParaRPr lang="en-US" altLang="zh-CN">
              <a:solidFill>
                <a:schemeClr val="folHlink"/>
              </a:solidFill>
            </a:endParaRPr>
          </a:p>
          <a:p>
            <a:pPr marL="0" indent="0" algn="just" eaLnBrk="0">
              <a:spcBef>
                <a:spcPct val="0"/>
              </a:spcBef>
              <a:buClrTx/>
              <a:buSzTx/>
              <a:buFontTx/>
              <a:buNone/>
            </a:pPr>
            <a:r>
              <a:rPr lang="en-US" altLang="zh-CN">
                <a:solidFill>
                  <a:schemeClr val="folHlink"/>
                </a:solidFill>
              </a:rPr>
              <a:t>	a[2] = a[0] + a[1];</a:t>
            </a:r>
            <a:endParaRPr lang="en-US" altLang="zh-CN">
              <a:solidFill>
                <a:schemeClr val="folHlink"/>
              </a:solidFill>
            </a:endParaRPr>
          </a:p>
        </p:txBody>
      </p:sp>
      <p:sp>
        <p:nvSpPr>
          <p:cNvPr id="24580" name="爆炸形 1 17412"/>
          <p:cNvSpPr/>
          <p:nvPr/>
        </p:nvSpPr>
        <p:spPr>
          <a:xfrm>
            <a:off x="7870825" y="1612900"/>
            <a:ext cx="720725" cy="576263"/>
          </a:xfrm>
          <a:prstGeom prst="irregularSeal1">
            <a:avLst/>
          </a:prstGeom>
          <a:solidFill>
            <a:srgbClr val="FFFF00"/>
          </a:solidFill>
          <a:ln w="38100" cap="flat" cmpd="sng">
            <a:solidFill>
              <a:schemeClr val="accent2"/>
            </a:solidFill>
            <a:prstDash val="solid"/>
            <a:miter/>
            <a:headEnd type="none" w="med" len="med"/>
            <a:tailEnd type="none" w="med" len="med"/>
          </a:ln>
        </p:spPr>
        <p:txBody>
          <a:bodyPr/>
          <a:p>
            <a:endParaRPr lang="zh-CN" altLang="en-US" dirty="0">
              <a:latin typeface="Cambria" panose="02040503050406030204" pitchFamily="18" charset="0"/>
              <a:cs typeface="Cambria" panose="02040503050406030204" pitchFamily="18" charset="0"/>
            </a:endParaRPr>
          </a:p>
        </p:txBody>
      </p:sp>
    </p:spTree>
  </p:cSld>
  <p:clrMapOvr>
    <a:masterClrMapping/>
  </p:clrMapOvr>
  <p:transition spd="med">
    <p:random/>
  </p:transition>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41" name="灯片编号占位符 1"/>
          <p:cNvSpPr/>
          <p:nvPr>
            <p:ph type="sldNum" sz="quarter" idx="12"/>
          </p:nvPr>
        </p:nvSpPr>
        <p:spPr/>
        <p:txBody>
          <a:bodyPr/>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cs typeface="+mn-cs"/>
              </a:defRPr>
            </a:lvl5pPr>
          </a:lstStyle>
          <a:p>
            <a:pPr lvl="0" algn="r"/>
            <a:fld id="{9A0DB2DC-4C9A-4742-B13C-FB6460FD3503}" type="slidenum">
              <a:rPr lang="zh-CN" altLang="en-US" sz="1400" dirty="0">
                <a:latin typeface="Cambria" panose="02040503050406030204" pitchFamily="18" charset="0"/>
              </a:rPr>
            </a:fld>
            <a:endParaRPr lang="zh-CN" altLang="en-US" sz="1400" dirty="0">
              <a:latin typeface="Cambria" panose="02040503050406030204" pitchFamily="18" charset="0"/>
            </a:endParaRPr>
          </a:p>
        </p:txBody>
      </p:sp>
      <p:sp>
        <p:nvSpPr>
          <p:cNvPr id="112642" name="文本占位符 327682"/>
          <p:cNvSpPr>
            <a:spLocks noGrp="1"/>
          </p:cNvSpPr>
          <p:nvPr>
            <p:ph idx="1"/>
          </p:nvPr>
        </p:nvSpPr>
        <p:spPr>
          <a:xfrm>
            <a:off x="539750" y="543560"/>
            <a:ext cx="8375650" cy="5838190"/>
          </a:xfrm>
        </p:spPr>
        <p:txBody>
          <a:bodyPr anchor="t"/>
          <a:p>
            <a:pPr>
              <a:lnSpc>
                <a:spcPct val="80000"/>
              </a:lnSpc>
              <a:buNone/>
            </a:pPr>
            <a:r>
              <a:rPr lang="en-US" altLang="zh-CN" sz="2000">
                <a:solidFill>
                  <a:schemeClr val="folHlink"/>
                </a:solidFill>
              </a:rPr>
              <a:t>void </a:t>
            </a:r>
            <a:r>
              <a:rPr lang="en-US" altLang="zh-CN" sz="2000" b="1">
                <a:solidFill>
                  <a:schemeClr val="folHlink"/>
                </a:solidFill>
              </a:rPr>
              <a:t>printout </a:t>
            </a:r>
            <a:r>
              <a:rPr lang="en-US" altLang="zh-CN" sz="2000">
                <a:solidFill>
                  <a:schemeClr val="folHlink"/>
                </a:solidFill>
              </a:rPr>
              <a:t>(</a:t>
            </a:r>
            <a:r>
              <a:rPr lang="en-US" altLang="zh-CN" sz="2000" err="1">
                <a:solidFill>
                  <a:schemeClr val="folHlink"/>
                </a:solidFill>
              </a:rPr>
              <a:t>int</a:t>
            </a:r>
            <a:r>
              <a:rPr lang="en-US" altLang="zh-CN" sz="2000">
                <a:solidFill>
                  <a:schemeClr val="folHlink"/>
                </a:solidFill>
              </a:rPr>
              <a:t> num, double </a:t>
            </a:r>
            <a:r>
              <a:rPr lang="en-US" altLang="zh-CN" sz="2000" err="1">
                <a:solidFill>
                  <a:schemeClr val="folHlink"/>
                </a:solidFill>
              </a:rPr>
              <a:t>tb</a:t>
            </a:r>
            <a:r>
              <a:rPr lang="en-US" altLang="zh-CN" sz="2000">
                <a:solidFill>
                  <a:schemeClr val="folHlink"/>
                </a:solidFill>
              </a:rPr>
              <a:t>[], double </a:t>
            </a:r>
            <a:r>
              <a:rPr lang="en-US" altLang="zh-CN" sz="2000" err="1">
                <a:solidFill>
                  <a:schemeClr val="folHlink"/>
                </a:solidFill>
              </a:rPr>
              <a:t>passline</a:t>
            </a:r>
            <a:r>
              <a:rPr lang="en-US" altLang="zh-CN" sz="2000">
                <a:solidFill>
                  <a:schemeClr val="folHlink"/>
                </a:solidFill>
              </a:rPr>
              <a:t>) { </a:t>
            </a:r>
            <a:r>
              <a:rPr lang="en-US" altLang="zh-CN" sz="1800">
                <a:solidFill>
                  <a:schemeClr val="folHlink"/>
                </a:solidFill>
              </a:rPr>
              <a:t>//</a:t>
            </a:r>
            <a:r>
              <a:rPr lang="zh-CN" altLang="en-US" sz="1800" dirty="0">
                <a:solidFill>
                  <a:schemeClr val="folHlink"/>
                </a:solidFill>
              </a:rPr>
              <a:t>按及格线分段输出</a:t>
            </a:r>
            <a:endParaRPr lang="zh-CN" altLang="en-US" sz="1800" dirty="0">
              <a:solidFill>
                <a:schemeClr val="folHlink"/>
              </a:solidFill>
            </a:endParaRPr>
          </a:p>
          <a:p>
            <a:pPr>
              <a:lnSpc>
                <a:spcPct val="80000"/>
              </a:lnSpc>
              <a:buNone/>
            </a:pPr>
            <a:r>
              <a:rPr lang="zh-CN" altLang="en-US" sz="2000" dirty="0">
                <a:solidFill>
                  <a:schemeClr val="folHlink"/>
                </a:solidFill>
              </a:rPr>
              <a:t>    </a:t>
            </a:r>
            <a:r>
              <a:rPr lang="en-US" altLang="zh-CN" sz="2000" err="1">
                <a:solidFill>
                  <a:schemeClr val="folHlink"/>
                </a:solidFill>
              </a:rPr>
              <a:t>int</a:t>
            </a:r>
            <a:r>
              <a:rPr lang="en-US" altLang="zh-CN" sz="2000">
                <a:solidFill>
                  <a:schemeClr val="folHlink"/>
                </a:solidFill>
              </a:rPr>
              <a:t> i, fail, pass;</a:t>
            </a:r>
            <a:endParaRPr lang="en-US" altLang="zh-CN" sz="2000">
              <a:solidFill>
                <a:schemeClr val="folHlink"/>
              </a:solidFill>
            </a:endParaRPr>
          </a:p>
          <a:p>
            <a:pPr>
              <a:lnSpc>
                <a:spcPct val="80000"/>
              </a:lnSpc>
              <a:buNone/>
            </a:pPr>
            <a:r>
              <a:rPr lang="en-US" altLang="zh-CN" sz="2000">
                <a:solidFill>
                  <a:schemeClr val="folHlink"/>
                </a:solidFill>
              </a:rPr>
              <a:t>    </a:t>
            </a:r>
            <a:endParaRPr lang="en-US" altLang="zh-CN" sz="2000">
              <a:solidFill>
                <a:schemeClr val="folHlink"/>
              </a:solidFill>
            </a:endParaRPr>
          </a:p>
          <a:p>
            <a:pPr>
              <a:lnSpc>
                <a:spcPct val="80000"/>
              </a:lnSpc>
              <a:buNone/>
            </a:pPr>
            <a:r>
              <a:rPr lang="en-US" altLang="zh-CN" sz="2000">
                <a:solidFill>
                  <a:schemeClr val="folHlink"/>
                </a:solidFill>
              </a:rPr>
              <a:t>    </a:t>
            </a:r>
            <a:r>
              <a:rPr lang="en-US" altLang="zh-CN" sz="2000" err="1">
                <a:solidFill>
                  <a:schemeClr val="folHlink"/>
                </a:solidFill>
              </a:rPr>
              <a:t>cout</a:t>
            </a:r>
            <a:r>
              <a:rPr lang="en-US" altLang="zh-CN" sz="2000">
                <a:solidFill>
                  <a:schemeClr val="folHlink"/>
                </a:solidFill>
              </a:rPr>
              <a:t> &lt;&lt; "Failed </a:t>
            </a:r>
            <a:r>
              <a:rPr lang="en-US" altLang="zh-CN" sz="2000" err="1">
                <a:solidFill>
                  <a:schemeClr val="folHlink"/>
                </a:solidFill>
              </a:rPr>
              <a:t>socres</a:t>
            </a:r>
            <a:r>
              <a:rPr lang="en-US" altLang="zh-CN" sz="2000">
                <a:solidFill>
                  <a:schemeClr val="folHlink"/>
                </a:solidFill>
              </a:rPr>
              <a:t>: " &lt;&lt; </a:t>
            </a:r>
            <a:r>
              <a:rPr lang="en-US" altLang="zh-CN" sz="2000" err="1">
                <a:solidFill>
                  <a:schemeClr val="folHlink"/>
                </a:solidFill>
              </a:rPr>
              <a:t>endl</a:t>
            </a:r>
            <a:r>
              <a:rPr lang="en-US" altLang="zh-CN" sz="2000">
                <a:solidFill>
                  <a:schemeClr val="folHlink"/>
                </a:solidFill>
              </a:rPr>
              <a:t>;</a:t>
            </a:r>
            <a:endParaRPr lang="en-US" altLang="zh-CN" sz="2000">
              <a:solidFill>
                <a:schemeClr val="folHlink"/>
              </a:solidFill>
            </a:endParaRPr>
          </a:p>
          <a:p>
            <a:pPr>
              <a:lnSpc>
                <a:spcPct val="80000"/>
              </a:lnSpc>
              <a:buNone/>
            </a:pPr>
            <a:r>
              <a:rPr lang="en-US" altLang="zh-CN" sz="2000">
                <a:solidFill>
                  <a:schemeClr val="folHlink"/>
                </a:solidFill>
              </a:rPr>
              <a:t>    for (fail = 0, i = 0; i &lt; num; ++i)</a:t>
            </a:r>
            <a:endParaRPr lang="en-US" altLang="zh-CN" sz="2000">
              <a:solidFill>
                <a:schemeClr val="folHlink"/>
              </a:solidFill>
            </a:endParaRPr>
          </a:p>
          <a:p>
            <a:pPr>
              <a:lnSpc>
                <a:spcPct val="80000"/>
              </a:lnSpc>
              <a:buNone/>
            </a:pPr>
            <a:r>
              <a:rPr lang="en-US" altLang="zh-CN" sz="2000">
                <a:solidFill>
                  <a:schemeClr val="folHlink"/>
                </a:solidFill>
              </a:rPr>
              <a:t>        if (</a:t>
            </a:r>
            <a:r>
              <a:rPr lang="en-US" altLang="zh-CN" sz="2000" err="1">
                <a:solidFill>
                  <a:schemeClr val="folHlink"/>
                </a:solidFill>
              </a:rPr>
              <a:t>tb[i</a:t>
            </a:r>
            <a:r>
              <a:rPr lang="en-US" altLang="zh-CN" sz="2000">
                <a:solidFill>
                  <a:schemeClr val="folHlink"/>
                </a:solidFill>
              </a:rPr>
              <a:t>] &lt; </a:t>
            </a:r>
            <a:r>
              <a:rPr lang="en-US" altLang="zh-CN" sz="2000" err="1">
                <a:solidFill>
                  <a:schemeClr val="folHlink"/>
                </a:solidFill>
              </a:rPr>
              <a:t>passline</a:t>
            </a:r>
            <a:r>
              <a:rPr lang="en-US" altLang="zh-CN" sz="2000">
                <a:solidFill>
                  <a:schemeClr val="folHlink"/>
                </a:solidFill>
              </a:rPr>
              <a:t>) {</a:t>
            </a:r>
            <a:endParaRPr lang="en-US" altLang="zh-CN" sz="2000">
              <a:solidFill>
                <a:schemeClr val="folHlink"/>
              </a:solidFill>
            </a:endParaRPr>
          </a:p>
          <a:p>
            <a:pPr>
              <a:lnSpc>
                <a:spcPct val="80000"/>
              </a:lnSpc>
              <a:buNone/>
            </a:pPr>
            <a:r>
              <a:rPr lang="en-US" altLang="zh-CN" sz="2000">
                <a:solidFill>
                  <a:schemeClr val="folHlink"/>
                </a:solidFill>
              </a:rPr>
              <a:t>            ++fail;</a:t>
            </a:r>
            <a:endParaRPr lang="en-US" altLang="zh-CN" sz="2000">
              <a:solidFill>
                <a:schemeClr val="folHlink"/>
              </a:solidFill>
            </a:endParaRPr>
          </a:p>
          <a:p>
            <a:pPr>
              <a:lnSpc>
                <a:spcPct val="80000"/>
              </a:lnSpc>
              <a:buNone/>
            </a:pPr>
            <a:r>
              <a:rPr lang="en-US" altLang="zh-CN" sz="2000">
                <a:solidFill>
                  <a:schemeClr val="folHlink"/>
                </a:solidFill>
              </a:rPr>
              <a:t>            </a:t>
            </a:r>
            <a:r>
              <a:rPr lang="en-US" altLang="zh-CN" sz="2000" err="1">
                <a:solidFill>
                  <a:schemeClr val="folHlink"/>
                </a:solidFill>
              </a:rPr>
              <a:t>cout</a:t>
            </a:r>
            <a:r>
              <a:rPr lang="en-US" altLang="zh-CN" sz="2000">
                <a:solidFill>
                  <a:schemeClr val="folHlink"/>
                </a:solidFill>
              </a:rPr>
              <a:t> &lt;&lt; </a:t>
            </a:r>
            <a:r>
              <a:rPr lang="en-US" altLang="zh-CN" sz="2000" err="1">
                <a:solidFill>
                  <a:schemeClr val="folHlink"/>
                </a:solidFill>
              </a:rPr>
              <a:t>tb[i</a:t>
            </a:r>
            <a:r>
              <a:rPr lang="en-US" altLang="zh-CN" sz="2000">
                <a:solidFill>
                  <a:schemeClr val="folHlink"/>
                </a:solidFill>
              </a:rPr>
              <a:t>]&lt;&lt; (fail % 10 != 0 ? '\t': '\n');</a:t>
            </a:r>
            <a:endParaRPr lang="en-US" altLang="zh-CN" sz="2000">
              <a:solidFill>
                <a:schemeClr val="folHlink"/>
              </a:solidFill>
            </a:endParaRPr>
          </a:p>
          <a:p>
            <a:pPr>
              <a:lnSpc>
                <a:spcPct val="80000"/>
              </a:lnSpc>
              <a:buNone/>
            </a:pPr>
            <a:r>
              <a:rPr lang="en-US" altLang="zh-CN" sz="2000">
                <a:solidFill>
                  <a:schemeClr val="folHlink"/>
                </a:solidFill>
              </a:rPr>
              <a:t>        }</a:t>
            </a:r>
            <a:endParaRPr lang="en-US" altLang="zh-CN" sz="2000">
              <a:solidFill>
                <a:schemeClr val="folHlink"/>
              </a:solidFill>
            </a:endParaRPr>
          </a:p>
          <a:p>
            <a:pPr>
              <a:lnSpc>
                <a:spcPct val="80000"/>
              </a:lnSpc>
              <a:buNone/>
            </a:pPr>
            <a:r>
              <a:rPr lang="en-US" altLang="zh-CN" sz="2000">
                <a:solidFill>
                  <a:schemeClr val="folHlink"/>
                </a:solidFill>
              </a:rPr>
              <a:t>    </a:t>
            </a:r>
            <a:r>
              <a:rPr lang="en-US" altLang="zh-CN" sz="2000" err="1">
                <a:solidFill>
                  <a:schemeClr val="folHlink"/>
                </a:solidFill>
              </a:rPr>
              <a:t>cout</a:t>
            </a:r>
            <a:r>
              <a:rPr lang="en-US" altLang="zh-CN" sz="2000">
                <a:solidFill>
                  <a:schemeClr val="folHlink"/>
                </a:solidFill>
              </a:rPr>
              <a:t> &lt;&lt; </a:t>
            </a:r>
            <a:r>
              <a:rPr lang="en-US" altLang="zh-CN" sz="2000" err="1">
                <a:solidFill>
                  <a:schemeClr val="folHlink"/>
                </a:solidFill>
              </a:rPr>
              <a:t>endl</a:t>
            </a:r>
            <a:r>
              <a:rPr lang="en-US" altLang="zh-CN" sz="2000">
                <a:solidFill>
                  <a:schemeClr val="folHlink"/>
                </a:solidFill>
              </a:rPr>
              <a:t> &lt;&lt; "Total failed: " &lt;&lt; fail &lt;&lt; </a:t>
            </a:r>
            <a:r>
              <a:rPr lang="en-US" altLang="zh-CN" sz="2000" err="1">
                <a:solidFill>
                  <a:schemeClr val="folHlink"/>
                </a:solidFill>
              </a:rPr>
              <a:t>endl</a:t>
            </a:r>
            <a:r>
              <a:rPr lang="en-US" altLang="zh-CN" sz="2000">
                <a:solidFill>
                  <a:schemeClr val="folHlink"/>
                </a:solidFill>
              </a:rPr>
              <a:t> &lt;&lt; </a:t>
            </a:r>
            <a:r>
              <a:rPr lang="en-US" altLang="zh-CN" sz="2000" err="1">
                <a:solidFill>
                  <a:schemeClr val="folHlink"/>
                </a:solidFill>
              </a:rPr>
              <a:t>endl</a:t>
            </a:r>
            <a:r>
              <a:rPr lang="en-US" altLang="zh-CN" sz="2000">
                <a:solidFill>
                  <a:schemeClr val="folHlink"/>
                </a:solidFill>
              </a:rPr>
              <a:t>;</a:t>
            </a:r>
            <a:endParaRPr lang="en-US" altLang="zh-CN" sz="2000">
              <a:solidFill>
                <a:schemeClr val="folHlink"/>
              </a:solidFill>
            </a:endParaRPr>
          </a:p>
          <a:p>
            <a:pPr>
              <a:lnSpc>
                <a:spcPct val="80000"/>
              </a:lnSpc>
              <a:buNone/>
            </a:pPr>
            <a:r>
              <a:rPr lang="en-US" altLang="zh-CN" sz="2000">
                <a:solidFill>
                  <a:schemeClr val="folHlink"/>
                </a:solidFill>
              </a:rPr>
              <a:t>    </a:t>
            </a:r>
            <a:r>
              <a:rPr lang="en-US" altLang="zh-CN" sz="2000" err="1">
                <a:solidFill>
                  <a:schemeClr val="folHlink"/>
                </a:solidFill>
              </a:rPr>
              <a:t>cout</a:t>
            </a:r>
            <a:r>
              <a:rPr lang="en-US" altLang="zh-CN" sz="2000">
                <a:solidFill>
                  <a:schemeClr val="folHlink"/>
                </a:solidFill>
              </a:rPr>
              <a:t> &lt;&lt; "Passed </a:t>
            </a:r>
            <a:r>
              <a:rPr lang="en-US" altLang="zh-CN" sz="2000" err="1">
                <a:solidFill>
                  <a:schemeClr val="folHlink"/>
                </a:solidFill>
              </a:rPr>
              <a:t>socres</a:t>
            </a:r>
            <a:r>
              <a:rPr lang="en-US" altLang="zh-CN" sz="2000">
                <a:solidFill>
                  <a:schemeClr val="folHlink"/>
                </a:solidFill>
              </a:rPr>
              <a:t>: " &lt;&lt; </a:t>
            </a:r>
            <a:r>
              <a:rPr lang="en-US" altLang="zh-CN" sz="2000" err="1">
                <a:solidFill>
                  <a:schemeClr val="folHlink"/>
                </a:solidFill>
              </a:rPr>
              <a:t>endl</a:t>
            </a:r>
            <a:r>
              <a:rPr lang="en-US" altLang="zh-CN" sz="2000">
                <a:solidFill>
                  <a:schemeClr val="folHlink"/>
                </a:solidFill>
              </a:rPr>
              <a:t>;</a:t>
            </a:r>
            <a:endParaRPr lang="en-US" altLang="zh-CN" sz="2000">
              <a:solidFill>
                <a:schemeClr val="folHlink"/>
              </a:solidFill>
            </a:endParaRPr>
          </a:p>
          <a:p>
            <a:pPr>
              <a:lnSpc>
                <a:spcPct val="80000"/>
              </a:lnSpc>
              <a:buNone/>
            </a:pPr>
            <a:r>
              <a:rPr lang="en-US" altLang="zh-CN" sz="2000">
                <a:solidFill>
                  <a:schemeClr val="folHlink"/>
                </a:solidFill>
              </a:rPr>
              <a:t>    for (pass = 0, i = 0; i &lt; num; ++i)</a:t>
            </a:r>
            <a:endParaRPr lang="en-US" altLang="zh-CN" sz="2000">
              <a:solidFill>
                <a:schemeClr val="folHlink"/>
              </a:solidFill>
            </a:endParaRPr>
          </a:p>
          <a:p>
            <a:pPr>
              <a:lnSpc>
                <a:spcPct val="80000"/>
              </a:lnSpc>
              <a:buNone/>
            </a:pPr>
            <a:r>
              <a:rPr lang="en-US" altLang="zh-CN" sz="2000">
                <a:solidFill>
                  <a:schemeClr val="folHlink"/>
                </a:solidFill>
              </a:rPr>
              <a:t>        if (</a:t>
            </a:r>
            <a:r>
              <a:rPr lang="en-US" altLang="zh-CN" sz="2000" err="1">
                <a:solidFill>
                  <a:schemeClr val="folHlink"/>
                </a:solidFill>
              </a:rPr>
              <a:t>tb[i</a:t>
            </a:r>
            <a:r>
              <a:rPr lang="en-US" altLang="zh-CN" sz="2000">
                <a:solidFill>
                  <a:schemeClr val="folHlink"/>
                </a:solidFill>
              </a:rPr>
              <a:t>] &gt;= </a:t>
            </a:r>
            <a:r>
              <a:rPr lang="en-US" altLang="zh-CN" sz="2000" err="1">
                <a:solidFill>
                  <a:schemeClr val="folHlink"/>
                </a:solidFill>
              </a:rPr>
              <a:t>passline</a:t>
            </a:r>
            <a:r>
              <a:rPr lang="en-US" altLang="zh-CN" sz="2000">
                <a:solidFill>
                  <a:schemeClr val="folHlink"/>
                </a:solidFill>
              </a:rPr>
              <a:t>) {</a:t>
            </a:r>
            <a:endParaRPr lang="en-US" altLang="zh-CN" sz="2000">
              <a:solidFill>
                <a:schemeClr val="folHlink"/>
              </a:solidFill>
            </a:endParaRPr>
          </a:p>
          <a:p>
            <a:pPr>
              <a:lnSpc>
                <a:spcPct val="80000"/>
              </a:lnSpc>
              <a:buNone/>
            </a:pPr>
            <a:r>
              <a:rPr lang="en-US" altLang="zh-CN" sz="2000">
                <a:solidFill>
                  <a:schemeClr val="folHlink"/>
                </a:solidFill>
              </a:rPr>
              <a:t>            pass++;</a:t>
            </a:r>
            <a:endParaRPr lang="en-US" altLang="zh-CN" sz="2000">
              <a:solidFill>
                <a:schemeClr val="folHlink"/>
              </a:solidFill>
            </a:endParaRPr>
          </a:p>
          <a:p>
            <a:pPr>
              <a:lnSpc>
                <a:spcPct val="80000"/>
              </a:lnSpc>
              <a:buNone/>
            </a:pPr>
            <a:r>
              <a:rPr lang="en-US" altLang="zh-CN" sz="2000">
                <a:solidFill>
                  <a:schemeClr val="folHlink"/>
                </a:solidFill>
              </a:rPr>
              <a:t>            </a:t>
            </a:r>
            <a:r>
              <a:rPr lang="en-US" altLang="zh-CN" sz="2000" err="1">
                <a:solidFill>
                  <a:schemeClr val="folHlink"/>
                </a:solidFill>
              </a:rPr>
              <a:t>cout</a:t>
            </a:r>
            <a:r>
              <a:rPr lang="en-US" altLang="zh-CN" sz="2000">
                <a:solidFill>
                  <a:schemeClr val="folHlink"/>
                </a:solidFill>
              </a:rPr>
              <a:t> &lt;&lt; </a:t>
            </a:r>
            <a:r>
              <a:rPr lang="en-US" altLang="zh-CN" sz="2000" err="1">
                <a:solidFill>
                  <a:schemeClr val="folHlink"/>
                </a:solidFill>
              </a:rPr>
              <a:t>tb[i</a:t>
            </a:r>
            <a:r>
              <a:rPr lang="en-US" altLang="zh-CN" sz="2000">
                <a:solidFill>
                  <a:schemeClr val="folHlink"/>
                </a:solidFill>
              </a:rPr>
              <a:t>]&lt;&lt; (pass % 10 != 0 ? '\t': '\n');</a:t>
            </a:r>
            <a:endParaRPr lang="en-US" altLang="zh-CN" sz="2000">
              <a:solidFill>
                <a:schemeClr val="folHlink"/>
              </a:solidFill>
            </a:endParaRPr>
          </a:p>
          <a:p>
            <a:pPr>
              <a:lnSpc>
                <a:spcPct val="80000"/>
              </a:lnSpc>
              <a:buNone/>
            </a:pPr>
            <a:r>
              <a:rPr lang="en-US" altLang="zh-CN" sz="2000">
                <a:solidFill>
                  <a:schemeClr val="folHlink"/>
                </a:solidFill>
              </a:rPr>
              <a:t>        }</a:t>
            </a:r>
            <a:endParaRPr lang="en-US" altLang="zh-CN" sz="2000">
              <a:solidFill>
                <a:schemeClr val="folHlink"/>
              </a:solidFill>
            </a:endParaRPr>
          </a:p>
          <a:p>
            <a:pPr>
              <a:lnSpc>
                <a:spcPct val="80000"/>
              </a:lnSpc>
              <a:buNone/>
            </a:pPr>
            <a:r>
              <a:rPr lang="en-US" altLang="zh-CN" sz="2000">
                <a:solidFill>
                  <a:schemeClr val="folHlink"/>
                </a:solidFill>
              </a:rPr>
              <a:t>    </a:t>
            </a:r>
            <a:r>
              <a:rPr lang="en-US" altLang="zh-CN" sz="2000" err="1">
                <a:solidFill>
                  <a:schemeClr val="folHlink"/>
                </a:solidFill>
              </a:rPr>
              <a:t>cout</a:t>
            </a:r>
            <a:r>
              <a:rPr lang="en-US" altLang="zh-CN" sz="2000">
                <a:solidFill>
                  <a:schemeClr val="folHlink"/>
                </a:solidFill>
              </a:rPr>
              <a:t> &lt;&lt; </a:t>
            </a:r>
            <a:r>
              <a:rPr lang="en-US" altLang="zh-CN" sz="2000" err="1">
                <a:solidFill>
                  <a:schemeClr val="folHlink"/>
                </a:solidFill>
              </a:rPr>
              <a:t>endl</a:t>
            </a:r>
            <a:r>
              <a:rPr lang="en-US" altLang="zh-CN" sz="2000">
                <a:solidFill>
                  <a:schemeClr val="folHlink"/>
                </a:solidFill>
              </a:rPr>
              <a:t> &lt;&lt; "Total passed: " &lt;&lt; pass &lt;&lt; </a:t>
            </a:r>
            <a:r>
              <a:rPr lang="en-US" altLang="zh-CN" sz="2000" err="1">
                <a:solidFill>
                  <a:schemeClr val="folHlink"/>
                </a:solidFill>
              </a:rPr>
              <a:t>endl</a:t>
            </a:r>
            <a:r>
              <a:rPr lang="en-US" altLang="zh-CN" sz="2000">
                <a:solidFill>
                  <a:schemeClr val="folHlink"/>
                </a:solidFill>
              </a:rPr>
              <a:t>;</a:t>
            </a:r>
            <a:endParaRPr lang="en-US" altLang="zh-CN" sz="2000">
              <a:solidFill>
                <a:schemeClr val="folHlink"/>
              </a:solidFill>
            </a:endParaRPr>
          </a:p>
          <a:p>
            <a:pPr>
              <a:lnSpc>
                <a:spcPct val="80000"/>
              </a:lnSpc>
              <a:buNone/>
            </a:pPr>
            <a:r>
              <a:rPr lang="en-US" altLang="zh-CN" sz="2000">
                <a:solidFill>
                  <a:schemeClr val="folHlink"/>
                </a:solidFill>
              </a:rPr>
              <a:t>}</a:t>
            </a:r>
            <a:endParaRPr lang="en-US" altLang="zh-CN" sz="2000">
              <a:solidFill>
                <a:schemeClr val="folHlink"/>
              </a:solidFill>
            </a:endParaRPr>
          </a:p>
        </p:txBody>
      </p:sp>
    </p:spTree>
  </p:cSld>
  <p:clrMapOvr>
    <a:masterClrMapping/>
  </p:clrMapOvr>
  <p:transition spd="med">
    <p:random/>
  </p:transition>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3665" name="灯片编号占位符 1"/>
          <p:cNvSpPr/>
          <p:nvPr>
            <p:ph type="sldNum" sz="quarter" idx="12"/>
          </p:nvPr>
        </p:nvSpPr>
        <p:spPr/>
        <p:txBody>
          <a:bodyPr/>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cs typeface="+mn-cs"/>
              </a:defRPr>
            </a:lvl5pPr>
          </a:lstStyle>
          <a:p>
            <a:pPr lvl="0" algn="r"/>
            <a:fld id="{9A0DB2DC-4C9A-4742-B13C-FB6460FD3503}" type="slidenum">
              <a:rPr lang="zh-CN" altLang="en-US" sz="1400" dirty="0">
                <a:latin typeface="Cambria" panose="02040503050406030204" pitchFamily="18" charset="0"/>
              </a:rPr>
            </a:fld>
            <a:endParaRPr lang="zh-CN" altLang="en-US" sz="1400" dirty="0">
              <a:latin typeface="Cambria" panose="02040503050406030204" pitchFamily="18" charset="0"/>
            </a:endParaRPr>
          </a:p>
        </p:txBody>
      </p:sp>
      <p:sp>
        <p:nvSpPr>
          <p:cNvPr id="113666" name="文本占位符 328706"/>
          <p:cNvSpPr>
            <a:spLocks noGrp="1"/>
          </p:cNvSpPr>
          <p:nvPr>
            <p:ph idx="1"/>
          </p:nvPr>
        </p:nvSpPr>
        <p:spPr/>
        <p:txBody>
          <a:bodyPr anchor="t"/>
          <a:p>
            <a:pPr>
              <a:lnSpc>
                <a:spcPct val="80000"/>
              </a:lnSpc>
              <a:buNone/>
            </a:pPr>
            <a:r>
              <a:rPr lang="en-US" altLang="zh-CN" sz="2000">
                <a:solidFill>
                  <a:schemeClr val="folHlink"/>
                </a:solidFill>
              </a:rPr>
              <a:t>void </a:t>
            </a:r>
            <a:r>
              <a:rPr lang="en-US" altLang="zh-CN" sz="2000" b="1" err="1">
                <a:solidFill>
                  <a:schemeClr val="folHlink"/>
                </a:solidFill>
              </a:rPr>
              <a:t>statistics</a:t>
            </a:r>
            <a:r>
              <a:rPr lang="en-US" altLang="zh-CN" sz="2000" err="1">
                <a:solidFill>
                  <a:schemeClr val="folHlink"/>
                </a:solidFill>
              </a:rPr>
              <a:t>(int</a:t>
            </a:r>
            <a:r>
              <a:rPr lang="en-US" altLang="zh-CN" sz="2000">
                <a:solidFill>
                  <a:schemeClr val="folHlink"/>
                </a:solidFill>
              </a:rPr>
              <a:t> n, double </a:t>
            </a:r>
            <a:r>
              <a:rPr lang="en-US" altLang="zh-CN" sz="2000" err="1">
                <a:solidFill>
                  <a:schemeClr val="folHlink"/>
                </a:solidFill>
              </a:rPr>
              <a:t>tb</a:t>
            </a:r>
            <a:r>
              <a:rPr lang="en-US" altLang="zh-CN" sz="2000">
                <a:solidFill>
                  <a:schemeClr val="folHlink"/>
                </a:solidFill>
              </a:rPr>
              <a:t>[]) {</a:t>
            </a:r>
            <a:endParaRPr lang="en-US" altLang="zh-CN" sz="2000">
              <a:solidFill>
                <a:schemeClr val="folHlink"/>
              </a:solidFill>
            </a:endParaRPr>
          </a:p>
          <a:p>
            <a:pPr>
              <a:lnSpc>
                <a:spcPct val="80000"/>
              </a:lnSpc>
              <a:buNone/>
            </a:pPr>
            <a:r>
              <a:rPr lang="en-US" altLang="zh-CN" sz="2000">
                <a:solidFill>
                  <a:schemeClr val="folHlink"/>
                </a:solidFill>
              </a:rPr>
              <a:t>    </a:t>
            </a:r>
            <a:r>
              <a:rPr lang="en-US" altLang="zh-CN" sz="2000" err="1">
                <a:solidFill>
                  <a:schemeClr val="folHlink"/>
                </a:solidFill>
              </a:rPr>
              <a:t>int</a:t>
            </a:r>
            <a:r>
              <a:rPr lang="en-US" altLang="zh-CN" sz="2000">
                <a:solidFill>
                  <a:schemeClr val="folHlink"/>
                </a:solidFill>
              </a:rPr>
              <a:t> i;</a:t>
            </a:r>
            <a:endParaRPr lang="en-US" altLang="zh-CN" sz="2000">
              <a:solidFill>
                <a:schemeClr val="folHlink"/>
              </a:solidFill>
            </a:endParaRPr>
          </a:p>
          <a:p>
            <a:pPr>
              <a:lnSpc>
                <a:spcPct val="80000"/>
              </a:lnSpc>
              <a:buNone/>
            </a:pPr>
            <a:r>
              <a:rPr lang="en-US" altLang="zh-CN" sz="2000">
                <a:solidFill>
                  <a:schemeClr val="folHlink"/>
                </a:solidFill>
              </a:rPr>
              <a:t>    double s, sum, </a:t>
            </a:r>
            <a:r>
              <a:rPr lang="en-US" altLang="zh-CN" sz="2000" err="1">
                <a:solidFill>
                  <a:schemeClr val="folHlink"/>
                </a:solidFill>
              </a:rPr>
              <a:t>avr</a:t>
            </a:r>
            <a:r>
              <a:rPr lang="en-US" altLang="zh-CN" sz="2000">
                <a:solidFill>
                  <a:schemeClr val="folHlink"/>
                </a:solidFill>
              </a:rPr>
              <a:t>;</a:t>
            </a:r>
            <a:endParaRPr lang="en-US" altLang="zh-CN" sz="2000">
              <a:solidFill>
                <a:schemeClr val="folHlink"/>
              </a:solidFill>
            </a:endParaRPr>
          </a:p>
          <a:p>
            <a:pPr>
              <a:lnSpc>
                <a:spcPct val="80000"/>
              </a:lnSpc>
              <a:buNone/>
            </a:pPr>
            <a:r>
              <a:rPr lang="en-US" altLang="zh-CN" sz="2000">
                <a:solidFill>
                  <a:schemeClr val="folHlink"/>
                </a:solidFill>
              </a:rPr>
              <a:t>    if (n &lt; 1) {</a:t>
            </a:r>
            <a:endParaRPr lang="en-US" altLang="zh-CN" sz="2000">
              <a:solidFill>
                <a:schemeClr val="folHlink"/>
              </a:solidFill>
            </a:endParaRPr>
          </a:p>
          <a:p>
            <a:pPr>
              <a:lnSpc>
                <a:spcPct val="80000"/>
              </a:lnSpc>
              <a:buNone/>
            </a:pPr>
            <a:r>
              <a:rPr lang="en-US" altLang="zh-CN" sz="2000">
                <a:solidFill>
                  <a:schemeClr val="folHlink"/>
                </a:solidFill>
              </a:rPr>
              <a:t>        </a:t>
            </a:r>
            <a:r>
              <a:rPr lang="en-US" altLang="zh-CN" sz="2000" err="1">
                <a:solidFill>
                  <a:schemeClr val="folHlink"/>
                </a:solidFill>
              </a:rPr>
              <a:t>cout</a:t>
            </a:r>
            <a:r>
              <a:rPr lang="en-US" altLang="zh-CN" sz="2000">
                <a:solidFill>
                  <a:schemeClr val="folHlink"/>
                </a:solidFill>
              </a:rPr>
              <a:t> &lt;&lt; "Data too few. Can't perform statistics.\n";</a:t>
            </a:r>
            <a:endParaRPr lang="en-US" altLang="zh-CN" sz="2000">
              <a:solidFill>
                <a:schemeClr val="folHlink"/>
              </a:solidFill>
            </a:endParaRPr>
          </a:p>
          <a:p>
            <a:pPr>
              <a:lnSpc>
                <a:spcPct val="80000"/>
              </a:lnSpc>
              <a:buNone/>
            </a:pPr>
            <a:r>
              <a:rPr lang="en-US" altLang="zh-CN" sz="2000">
                <a:solidFill>
                  <a:schemeClr val="folHlink"/>
                </a:solidFill>
              </a:rPr>
              <a:t>        return;</a:t>
            </a:r>
            <a:endParaRPr lang="en-US" altLang="zh-CN" sz="2000">
              <a:solidFill>
                <a:schemeClr val="folHlink"/>
              </a:solidFill>
            </a:endParaRPr>
          </a:p>
          <a:p>
            <a:pPr>
              <a:lnSpc>
                <a:spcPct val="80000"/>
              </a:lnSpc>
              <a:buNone/>
            </a:pPr>
            <a:r>
              <a:rPr lang="en-US" altLang="zh-CN" sz="2000">
                <a:solidFill>
                  <a:schemeClr val="folHlink"/>
                </a:solidFill>
              </a:rPr>
              <a:t>    }</a:t>
            </a:r>
            <a:endParaRPr lang="en-US" altLang="zh-CN" sz="2000">
              <a:solidFill>
                <a:schemeClr val="folHlink"/>
              </a:solidFill>
            </a:endParaRPr>
          </a:p>
          <a:p>
            <a:pPr>
              <a:lnSpc>
                <a:spcPct val="80000"/>
              </a:lnSpc>
              <a:buNone/>
            </a:pPr>
            <a:r>
              <a:rPr lang="en-US" altLang="zh-CN" sz="2000">
                <a:solidFill>
                  <a:schemeClr val="folHlink"/>
                </a:solidFill>
              </a:rPr>
              <a:t>    for (sum = 0.0, i = 0; i &lt; n; ++i) </a:t>
            </a:r>
            <a:endParaRPr lang="en-US" altLang="zh-CN" sz="2000">
              <a:solidFill>
                <a:schemeClr val="folHlink"/>
              </a:solidFill>
            </a:endParaRPr>
          </a:p>
          <a:p>
            <a:pPr>
              <a:lnSpc>
                <a:spcPct val="80000"/>
              </a:lnSpc>
              <a:buNone/>
            </a:pPr>
            <a:r>
              <a:rPr lang="en-US" altLang="zh-CN" sz="2000">
                <a:solidFill>
                  <a:schemeClr val="folHlink"/>
                </a:solidFill>
              </a:rPr>
              <a:t>        sum += </a:t>
            </a:r>
            <a:r>
              <a:rPr lang="en-US" altLang="zh-CN" sz="2000" err="1">
                <a:solidFill>
                  <a:schemeClr val="folHlink"/>
                </a:solidFill>
              </a:rPr>
              <a:t>tb[i</a:t>
            </a:r>
            <a:r>
              <a:rPr lang="en-US" altLang="zh-CN" sz="2000">
                <a:solidFill>
                  <a:schemeClr val="folHlink"/>
                </a:solidFill>
              </a:rPr>
              <a:t>];</a:t>
            </a:r>
            <a:endParaRPr lang="en-US" altLang="zh-CN" sz="2000">
              <a:solidFill>
                <a:schemeClr val="folHlink"/>
              </a:solidFill>
            </a:endParaRPr>
          </a:p>
          <a:p>
            <a:pPr>
              <a:lnSpc>
                <a:spcPct val="80000"/>
              </a:lnSpc>
              <a:buNone/>
            </a:pPr>
            <a:r>
              <a:rPr lang="en-US" altLang="zh-CN" sz="2000">
                <a:solidFill>
                  <a:schemeClr val="folHlink"/>
                </a:solidFill>
              </a:rPr>
              <a:t>    </a:t>
            </a:r>
            <a:r>
              <a:rPr lang="en-US" altLang="zh-CN" sz="2000" err="1">
                <a:solidFill>
                  <a:schemeClr val="folHlink"/>
                </a:solidFill>
              </a:rPr>
              <a:t>avr</a:t>
            </a:r>
            <a:r>
              <a:rPr lang="en-US" altLang="zh-CN" sz="2000">
                <a:solidFill>
                  <a:schemeClr val="folHlink"/>
                </a:solidFill>
              </a:rPr>
              <a:t> = sum/n;</a:t>
            </a:r>
            <a:endParaRPr lang="en-US" altLang="zh-CN" sz="2000">
              <a:solidFill>
                <a:schemeClr val="folHlink"/>
              </a:solidFill>
            </a:endParaRPr>
          </a:p>
          <a:p>
            <a:pPr>
              <a:lnSpc>
                <a:spcPct val="80000"/>
              </a:lnSpc>
              <a:buNone/>
            </a:pPr>
            <a:r>
              <a:rPr lang="en-US" altLang="zh-CN" sz="2000">
                <a:solidFill>
                  <a:schemeClr val="folHlink"/>
                </a:solidFill>
              </a:rPr>
              <a:t>    for (sum = 0.0, i = 0; i &lt; n; ++i)</a:t>
            </a:r>
            <a:endParaRPr lang="en-US" altLang="zh-CN" sz="2000">
              <a:solidFill>
                <a:schemeClr val="folHlink"/>
              </a:solidFill>
            </a:endParaRPr>
          </a:p>
          <a:p>
            <a:pPr>
              <a:lnSpc>
                <a:spcPct val="80000"/>
              </a:lnSpc>
              <a:buNone/>
            </a:pPr>
            <a:r>
              <a:rPr lang="en-US" altLang="zh-CN" sz="2000">
                <a:solidFill>
                  <a:schemeClr val="folHlink"/>
                </a:solidFill>
              </a:rPr>
              <a:t>        sum += (</a:t>
            </a:r>
            <a:r>
              <a:rPr lang="en-US" altLang="zh-CN" sz="2000" err="1">
                <a:solidFill>
                  <a:schemeClr val="folHlink"/>
                </a:solidFill>
              </a:rPr>
              <a:t>tb[i</a:t>
            </a:r>
            <a:r>
              <a:rPr lang="en-US" altLang="zh-CN" sz="2000">
                <a:solidFill>
                  <a:schemeClr val="folHlink"/>
                </a:solidFill>
              </a:rPr>
              <a:t>] - </a:t>
            </a:r>
            <a:r>
              <a:rPr lang="en-US" altLang="zh-CN" sz="2000" err="1">
                <a:solidFill>
                  <a:schemeClr val="folHlink"/>
                </a:solidFill>
              </a:rPr>
              <a:t>avr</a:t>
            </a:r>
            <a:r>
              <a:rPr lang="en-US" altLang="zh-CN" sz="2000">
                <a:solidFill>
                  <a:schemeClr val="folHlink"/>
                </a:solidFill>
              </a:rPr>
              <a:t>) * (</a:t>
            </a:r>
            <a:r>
              <a:rPr lang="en-US" altLang="zh-CN" sz="2000" err="1">
                <a:solidFill>
                  <a:schemeClr val="folHlink"/>
                </a:solidFill>
              </a:rPr>
              <a:t>tb[i</a:t>
            </a:r>
            <a:r>
              <a:rPr lang="en-US" altLang="zh-CN" sz="2000">
                <a:solidFill>
                  <a:schemeClr val="folHlink"/>
                </a:solidFill>
              </a:rPr>
              <a:t>] - </a:t>
            </a:r>
            <a:r>
              <a:rPr lang="en-US" altLang="zh-CN" sz="2000" err="1">
                <a:solidFill>
                  <a:schemeClr val="folHlink"/>
                </a:solidFill>
              </a:rPr>
              <a:t>avr</a:t>
            </a:r>
            <a:r>
              <a:rPr lang="en-US" altLang="zh-CN" sz="2000">
                <a:solidFill>
                  <a:schemeClr val="folHlink"/>
                </a:solidFill>
              </a:rPr>
              <a:t>);</a:t>
            </a:r>
            <a:endParaRPr lang="en-US" altLang="zh-CN" sz="2000">
              <a:solidFill>
                <a:schemeClr val="folHlink"/>
              </a:solidFill>
            </a:endParaRPr>
          </a:p>
          <a:p>
            <a:pPr>
              <a:lnSpc>
                <a:spcPct val="80000"/>
              </a:lnSpc>
              <a:buNone/>
            </a:pPr>
            <a:r>
              <a:rPr lang="en-US" altLang="zh-CN" sz="2000">
                <a:solidFill>
                  <a:schemeClr val="folHlink"/>
                </a:solidFill>
              </a:rPr>
              <a:t>    s = </a:t>
            </a:r>
            <a:r>
              <a:rPr lang="en-US" altLang="zh-CN" sz="2000" err="1">
                <a:solidFill>
                  <a:schemeClr val="folHlink"/>
                </a:solidFill>
              </a:rPr>
              <a:t>sqrt(sum</a:t>
            </a:r>
            <a:r>
              <a:rPr lang="en-US" altLang="zh-CN" sz="2000">
                <a:solidFill>
                  <a:schemeClr val="folHlink"/>
                </a:solidFill>
              </a:rPr>
              <a:t> / (n - 1));</a:t>
            </a:r>
            <a:endParaRPr lang="en-US" altLang="zh-CN" sz="2000">
              <a:solidFill>
                <a:schemeClr val="folHlink"/>
              </a:solidFill>
            </a:endParaRPr>
          </a:p>
          <a:p>
            <a:pPr>
              <a:lnSpc>
                <a:spcPct val="80000"/>
              </a:lnSpc>
              <a:buNone/>
            </a:pPr>
            <a:r>
              <a:rPr lang="en-US" altLang="zh-CN" sz="2000">
                <a:solidFill>
                  <a:schemeClr val="folHlink"/>
                </a:solidFill>
              </a:rPr>
              <a:t>    </a:t>
            </a:r>
            <a:r>
              <a:rPr lang="en-US" altLang="zh-CN" sz="2000" err="1">
                <a:solidFill>
                  <a:schemeClr val="folHlink"/>
                </a:solidFill>
              </a:rPr>
              <a:t>cout</a:t>
            </a:r>
            <a:r>
              <a:rPr lang="en-US" altLang="zh-CN" sz="2000">
                <a:solidFill>
                  <a:schemeClr val="folHlink"/>
                </a:solidFill>
              </a:rPr>
              <a:t> &lt;&lt; "Total students: " &lt;&lt; n &lt;&lt; </a:t>
            </a:r>
            <a:r>
              <a:rPr lang="en-US" altLang="zh-CN" sz="2000" err="1">
                <a:solidFill>
                  <a:schemeClr val="folHlink"/>
                </a:solidFill>
              </a:rPr>
              <a:t>endl</a:t>
            </a:r>
            <a:r>
              <a:rPr lang="en-US" altLang="zh-CN" sz="2000">
                <a:solidFill>
                  <a:schemeClr val="folHlink"/>
                </a:solidFill>
              </a:rPr>
              <a:t>;</a:t>
            </a:r>
            <a:endParaRPr lang="en-US" altLang="zh-CN" sz="2000">
              <a:solidFill>
                <a:schemeClr val="folHlink"/>
              </a:solidFill>
            </a:endParaRPr>
          </a:p>
          <a:p>
            <a:pPr>
              <a:lnSpc>
                <a:spcPct val="80000"/>
              </a:lnSpc>
              <a:buNone/>
            </a:pPr>
            <a:r>
              <a:rPr lang="en-US" altLang="zh-CN" sz="2000">
                <a:solidFill>
                  <a:schemeClr val="folHlink"/>
                </a:solidFill>
              </a:rPr>
              <a:t>    </a:t>
            </a:r>
            <a:r>
              <a:rPr lang="en-US" altLang="zh-CN" sz="2000" err="1">
                <a:solidFill>
                  <a:schemeClr val="folHlink"/>
                </a:solidFill>
              </a:rPr>
              <a:t>cout</a:t>
            </a:r>
            <a:r>
              <a:rPr lang="en-US" altLang="zh-CN" sz="2000">
                <a:solidFill>
                  <a:schemeClr val="folHlink"/>
                </a:solidFill>
              </a:rPr>
              <a:t> &lt;&lt; "Average score:  " &lt;&lt; fixed &lt;&lt; setprecision(2) &lt;&lt; </a:t>
            </a:r>
            <a:r>
              <a:rPr lang="en-US" altLang="zh-CN" sz="2000" err="1">
                <a:solidFill>
                  <a:schemeClr val="folHlink"/>
                </a:solidFill>
              </a:rPr>
              <a:t>avr</a:t>
            </a:r>
            <a:r>
              <a:rPr lang="en-US" altLang="zh-CN" sz="2000">
                <a:solidFill>
                  <a:schemeClr val="folHlink"/>
                </a:solidFill>
              </a:rPr>
              <a:t> &lt;&lt; </a:t>
            </a:r>
            <a:r>
              <a:rPr lang="en-US" altLang="zh-CN" sz="2000" err="1">
                <a:solidFill>
                  <a:schemeClr val="folHlink"/>
                </a:solidFill>
              </a:rPr>
              <a:t>endl</a:t>
            </a:r>
            <a:r>
              <a:rPr lang="en-US" altLang="zh-CN" sz="2000">
                <a:solidFill>
                  <a:schemeClr val="folHlink"/>
                </a:solidFill>
              </a:rPr>
              <a:t>;</a:t>
            </a:r>
            <a:endParaRPr lang="en-US" altLang="zh-CN" sz="2000">
              <a:solidFill>
                <a:schemeClr val="folHlink"/>
              </a:solidFill>
            </a:endParaRPr>
          </a:p>
          <a:p>
            <a:pPr>
              <a:lnSpc>
                <a:spcPct val="80000"/>
              </a:lnSpc>
              <a:buNone/>
            </a:pPr>
            <a:r>
              <a:rPr lang="en-US" altLang="zh-CN" sz="2000">
                <a:solidFill>
                  <a:schemeClr val="folHlink"/>
                </a:solidFill>
              </a:rPr>
              <a:t>    </a:t>
            </a:r>
            <a:r>
              <a:rPr lang="en-US" altLang="zh-CN" sz="2000" err="1">
                <a:solidFill>
                  <a:schemeClr val="folHlink"/>
                </a:solidFill>
              </a:rPr>
              <a:t>cout</a:t>
            </a:r>
            <a:r>
              <a:rPr lang="en-US" altLang="zh-CN" sz="2000">
                <a:solidFill>
                  <a:schemeClr val="folHlink"/>
                </a:solidFill>
              </a:rPr>
              <a:t> &lt;&lt; "Standard deviation: " &lt;&lt; s &lt;&lt; </a:t>
            </a:r>
            <a:r>
              <a:rPr lang="en-US" altLang="zh-CN" sz="2000" err="1">
                <a:solidFill>
                  <a:schemeClr val="folHlink"/>
                </a:solidFill>
              </a:rPr>
              <a:t>endl</a:t>
            </a:r>
            <a:r>
              <a:rPr lang="en-US" altLang="zh-CN" sz="2000">
                <a:solidFill>
                  <a:schemeClr val="folHlink"/>
                </a:solidFill>
              </a:rPr>
              <a:t> &lt;&lt; </a:t>
            </a:r>
            <a:r>
              <a:rPr lang="en-US" altLang="zh-CN" sz="2000" err="1">
                <a:solidFill>
                  <a:schemeClr val="folHlink"/>
                </a:solidFill>
              </a:rPr>
              <a:t>endl</a:t>
            </a:r>
            <a:r>
              <a:rPr lang="en-US" altLang="zh-CN" sz="2000">
                <a:solidFill>
                  <a:schemeClr val="folHlink"/>
                </a:solidFill>
              </a:rPr>
              <a:t>;</a:t>
            </a:r>
            <a:endParaRPr lang="en-US" altLang="zh-CN" sz="2000">
              <a:solidFill>
                <a:schemeClr val="folHlink"/>
              </a:solidFill>
            </a:endParaRPr>
          </a:p>
          <a:p>
            <a:pPr>
              <a:lnSpc>
                <a:spcPct val="80000"/>
              </a:lnSpc>
              <a:buNone/>
            </a:pPr>
            <a:r>
              <a:rPr lang="en-US" altLang="zh-CN" sz="2000">
                <a:solidFill>
                  <a:schemeClr val="folHlink"/>
                </a:solidFill>
              </a:rPr>
              <a:t>}</a:t>
            </a:r>
            <a:endParaRPr lang="en-US" altLang="zh-CN" sz="2000">
              <a:solidFill>
                <a:schemeClr val="folHlink"/>
              </a:solidFill>
            </a:endParaRPr>
          </a:p>
        </p:txBody>
      </p:sp>
      <p:graphicFrame>
        <p:nvGraphicFramePr>
          <p:cNvPr id="108546" name="对象 75780"/>
          <p:cNvGraphicFramePr/>
          <p:nvPr/>
        </p:nvGraphicFramePr>
        <p:xfrm>
          <a:off x="5235575" y="2699385"/>
          <a:ext cx="1824038" cy="901700"/>
        </p:xfrm>
        <a:graphic>
          <a:graphicData uri="http://schemas.openxmlformats.org/presentationml/2006/ole">
            <mc:AlternateContent xmlns:mc="http://schemas.openxmlformats.org/markup-compatibility/2006">
              <mc:Choice xmlns:v="urn:schemas-microsoft-com:vml" Requires="v">
                <p:oleObj spid="_x0000_s3078" name="" r:id="rId1" imgW="824865" imgH="406400" progId="Equations">
                  <p:embed/>
                </p:oleObj>
              </mc:Choice>
              <mc:Fallback>
                <p:oleObj name="" r:id="rId1" imgW="824865" imgH="406400" progId="Equations">
                  <p:embed/>
                  <p:pic>
                    <p:nvPicPr>
                      <p:cNvPr id="0" name="图片 3077"/>
                      <p:cNvPicPr/>
                      <p:nvPr/>
                    </p:nvPicPr>
                    <p:blipFill>
                      <a:blip r:embed="rId2"/>
                      <a:stretch>
                        <a:fillRect/>
                      </a:stretch>
                    </p:blipFill>
                    <p:spPr>
                      <a:xfrm>
                        <a:off x="5235575" y="2699385"/>
                        <a:ext cx="1824038" cy="901700"/>
                      </a:xfrm>
                      <a:prstGeom prst="rect">
                        <a:avLst/>
                      </a:prstGeom>
                      <a:noFill/>
                      <a:ln w="9525" cap="flat" cmpd="sng">
                        <a:solidFill>
                          <a:schemeClr val="accent2"/>
                        </a:solidFill>
                        <a:prstDash val="solid"/>
                        <a:miter/>
                        <a:headEnd type="none" w="med" len="med"/>
                        <a:tailEnd type="none" w="med" len="med"/>
                      </a:ln>
                    </p:spPr>
                  </p:pic>
                </p:oleObj>
              </mc:Fallback>
            </mc:AlternateContent>
          </a:graphicData>
        </a:graphic>
      </p:graphicFrame>
      <p:graphicFrame>
        <p:nvGraphicFramePr>
          <p:cNvPr id="108547" name="对象 75782"/>
          <p:cNvGraphicFramePr/>
          <p:nvPr/>
        </p:nvGraphicFramePr>
        <p:xfrm>
          <a:off x="5351780" y="3600768"/>
          <a:ext cx="3187700" cy="884237"/>
        </p:xfrm>
        <a:graphic>
          <a:graphicData uri="http://schemas.openxmlformats.org/presentationml/2006/ole">
            <mc:AlternateContent xmlns:mc="http://schemas.openxmlformats.org/markup-compatibility/2006">
              <mc:Choice xmlns:v="urn:schemas-microsoft-com:vml" Requires="v">
                <p:oleObj spid="_x0000_s3079" name="" r:id="rId3" imgW="1472565" imgH="406400" progId="Equations">
                  <p:embed/>
                </p:oleObj>
              </mc:Choice>
              <mc:Fallback>
                <p:oleObj name="" r:id="rId3" imgW="1472565" imgH="406400" progId="Equations">
                  <p:embed/>
                  <p:pic>
                    <p:nvPicPr>
                      <p:cNvPr id="0" name="图片 3078"/>
                      <p:cNvPicPr/>
                      <p:nvPr/>
                    </p:nvPicPr>
                    <p:blipFill>
                      <a:blip r:embed="rId4"/>
                      <a:stretch>
                        <a:fillRect/>
                      </a:stretch>
                    </p:blipFill>
                    <p:spPr>
                      <a:xfrm>
                        <a:off x="5351780" y="3600768"/>
                        <a:ext cx="3187700" cy="884237"/>
                      </a:xfrm>
                      <a:prstGeom prst="rect">
                        <a:avLst/>
                      </a:prstGeom>
                      <a:noFill/>
                      <a:ln w="9525" cap="flat" cmpd="sng">
                        <a:solidFill>
                          <a:schemeClr val="accent2"/>
                        </a:solidFill>
                        <a:prstDash val="solid"/>
                        <a:miter/>
                        <a:headEnd type="none" w="med" len="med"/>
                        <a:tailEnd type="none" w="med" len="med"/>
                      </a:ln>
                    </p:spPr>
                  </p:pic>
                </p:oleObj>
              </mc:Fallback>
            </mc:AlternateContent>
          </a:graphicData>
        </a:graphic>
      </p:graphicFrame>
    </p:spTree>
  </p:cSld>
  <p:clrMapOvr>
    <a:masterClrMapping/>
  </p:clrMapOvr>
  <p:transition spd="med">
    <p:random/>
  </p:transition>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4689" name="灯片编号占位符 1"/>
          <p:cNvSpPr/>
          <p:nvPr>
            <p:ph type="sldNum" sz="quarter" idx="12"/>
          </p:nvPr>
        </p:nvSpPr>
        <p:spPr/>
        <p:txBody>
          <a:bodyPr/>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cs typeface="+mn-cs"/>
              </a:defRPr>
            </a:lvl5pPr>
          </a:lstStyle>
          <a:p>
            <a:pPr lvl="0" algn="r"/>
            <a:fld id="{9A0DB2DC-4C9A-4742-B13C-FB6460FD3503}" type="slidenum">
              <a:rPr lang="zh-CN" altLang="en-US" sz="1400" dirty="0">
                <a:latin typeface="Cambria" panose="02040503050406030204" pitchFamily="18" charset="0"/>
              </a:rPr>
            </a:fld>
            <a:endParaRPr lang="zh-CN" altLang="en-US" sz="1400" dirty="0">
              <a:latin typeface="Cambria" panose="02040503050406030204" pitchFamily="18" charset="0"/>
            </a:endParaRPr>
          </a:p>
        </p:txBody>
      </p:sp>
      <p:sp>
        <p:nvSpPr>
          <p:cNvPr id="114690" name="文本框 105473"/>
          <p:cNvSpPr txBox="1"/>
          <p:nvPr/>
        </p:nvSpPr>
        <p:spPr>
          <a:xfrm>
            <a:off x="300038" y="312738"/>
            <a:ext cx="8369300" cy="519112"/>
          </a:xfrm>
          <a:prstGeom prst="rect">
            <a:avLst/>
          </a:prstGeom>
          <a:noFill/>
          <a:ln w="9525">
            <a:noFill/>
          </a:ln>
        </p:spPr>
        <p:txBody>
          <a:bodyPr>
            <a:spAutoFit/>
          </a:bodyPr>
          <a:p>
            <a:pPr algn="just" eaLnBrk="0" hangingPunct="0">
              <a:spcBef>
                <a:spcPct val="50000"/>
              </a:spcBef>
            </a:pPr>
            <a:r>
              <a:rPr lang="zh-CN" altLang="en-US" sz="2800" dirty="0">
                <a:solidFill>
                  <a:schemeClr val="accent2"/>
                </a:solidFill>
                <a:latin typeface="Cambria" panose="02040503050406030204" pitchFamily="18" charset="0"/>
                <a:cs typeface="Cambria" panose="02040503050406030204" pitchFamily="18" charset="0"/>
              </a:rPr>
              <a:t>直方图生成</a:t>
            </a:r>
            <a:r>
              <a:rPr lang="zh-CN" altLang="en-US" sz="2800" dirty="0">
                <a:latin typeface="Cambria" panose="02040503050406030204" pitchFamily="18" charset="0"/>
                <a:cs typeface="Cambria" panose="02040503050406030204" pitchFamily="18" charset="0"/>
              </a:rPr>
              <a:t>（用横向的直方图）：</a:t>
            </a:r>
            <a:endParaRPr lang="zh-CN" altLang="en-US" sz="2800" dirty="0">
              <a:latin typeface="Cambria" panose="02040503050406030204" pitchFamily="18" charset="0"/>
              <a:cs typeface="Cambria" panose="02040503050406030204" pitchFamily="18" charset="0"/>
            </a:endParaRPr>
          </a:p>
        </p:txBody>
      </p:sp>
      <p:sp>
        <p:nvSpPr>
          <p:cNvPr id="114691" name="文本框 105474"/>
          <p:cNvSpPr txBox="1"/>
          <p:nvPr/>
        </p:nvSpPr>
        <p:spPr>
          <a:xfrm>
            <a:off x="342900" y="979488"/>
            <a:ext cx="8394700" cy="2454910"/>
          </a:xfrm>
          <a:prstGeom prst="rect">
            <a:avLst/>
          </a:prstGeom>
          <a:noFill/>
          <a:ln w="9525">
            <a:noFill/>
          </a:ln>
        </p:spPr>
        <p:txBody>
          <a:bodyPr>
            <a:spAutoFit/>
          </a:bodyPr>
          <a:p>
            <a:pPr algn="just">
              <a:spcBef>
                <a:spcPct val="50000"/>
              </a:spcBef>
            </a:pPr>
            <a:r>
              <a:rPr lang="zh-CN" altLang="en-US" dirty="0">
                <a:latin typeface="Cambria" panose="02040503050406030204" pitchFamily="18" charset="0"/>
                <a:cs typeface="Cambria" panose="02040503050406030204" pitchFamily="18" charset="0"/>
              </a:rPr>
              <a:t>每个成绩段输出一组字符，选</a:t>
            </a:r>
            <a:r>
              <a:rPr lang="en-US" altLang="zh-CN">
                <a:latin typeface="Cambria" panose="02040503050406030204" pitchFamily="18" charset="0"/>
                <a:cs typeface="Cambria" panose="02040503050406030204" pitchFamily="18" charset="0"/>
              </a:rPr>
              <a:t>H</a:t>
            </a:r>
            <a:r>
              <a:rPr lang="zh-CN" altLang="en-US" dirty="0">
                <a:latin typeface="Cambria" panose="02040503050406030204" pitchFamily="18" charset="0"/>
                <a:cs typeface="Cambria" panose="02040503050406030204" pitchFamily="18" charset="0"/>
              </a:rPr>
              <a:t>作为基本字符。为描述的方便，定义一个字符序列输出函数： </a:t>
            </a:r>
            <a:endParaRPr lang="zh-CN" altLang="en-US" dirty="0">
              <a:latin typeface="Cambria" panose="02040503050406030204" pitchFamily="18" charset="0"/>
              <a:cs typeface="Cambria" panose="02040503050406030204" pitchFamily="18" charset="0"/>
            </a:endParaRPr>
          </a:p>
          <a:p>
            <a:pPr algn="just" eaLnBrk="0" hangingPunct="0">
              <a:spcBef>
                <a:spcPct val="40000"/>
              </a:spcBef>
            </a:pPr>
            <a:r>
              <a:rPr lang="en-US" altLang="zh-CN">
                <a:solidFill>
                  <a:schemeClr val="folHlink"/>
                </a:solidFill>
                <a:latin typeface="Cambria" panose="02040503050406030204" pitchFamily="18" charset="0"/>
                <a:cs typeface="Cambria" panose="02040503050406030204" pitchFamily="18" charset="0"/>
              </a:rPr>
              <a:t>void </a:t>
            </a:r>
            <a:r>
              <a:rPr lang="en-US" altLang="zh-CN" b="1" err="1">
                <a:solidFill>
                  <a:schemeClr val="folHlink"/>
                </a:solidFill>
                <a:latin typeface="Cambria" panose="02040503050406030204" pitchFamily="18" charset="0"/>
                <a:cs typeface="Cambria" panose="02040503050406030204" pitchFamily="18" charset="0"/>
              </a:rPr>
              <a:t>prtHH</a:t>
            </a:r>
            <a:r>
              <a:rPr lang="en-US" altLang="zh-CN" err="1">
                <a:solidFill>
                  <a:schemeClr val="folHlink"/>
                </a:solidFill>
                <a:latin typeface="Cambria" panose="02040503050406030204" pitchFamily="18" charset="0"/>
                <a:cs typeface="Cambria" panose="02040503050406030204" pitchFamily="18" charset="0"/>
              </a:rPr>
              <a:t>(int</a:t>
            </a:r>
            <a:r>
              <a:rPr lang="en-US" altLang="zh-CN">
                <a:solidFill>
                  <a:schemeClr val="folHlink"/>
                </a:solidFill>
                <a:latin typeface="Cambria" panose="02040503050406030204" pitchFamily="18" charset="0"/>
                <a:cs typeface="Cambria" panose="02040503050406030204" pitchFamily="18" charset="0"/>
              </a:rPr>
              <a:t> n) {</a:t>
            </a:r>
            <a:endParaRPr lang="en-US" altLang="zh-CN">
              <a:solidFill>
                <a:schemeClr val="folHlink"/>
              </a:solidFill>
              <a:latin typeface="Cambria" panose="02040503050406030204" pitchFamily="18" charset="0"/>
              <a:cs typeface="Cambria" panose="02040503050406030204" pitchFamily="18" charset="0"/>
            </a:endParaRPr>
          </a:p>
          <a:p>
            <a:pPr algn="just" eaLnBrk="0" hangingPunct="0"/>
            <a:r>
              <a:rPr lang="en-US" altLang="zh-CN">
                <a:solidFill>
                  <a:schemeClr val="folHlink"/>
                </a:solidFill>
                <a:latin typeface="Cambria" panose="02040503050406030204" pitchFamily="18" charset="0"/>
                <a:cs typeface="Cambria" panose="02040503050406030204" pitchFamily="18" charset="0"/>
              </a:rPr>
              <a:t>   int i;</a:t>
            </a:r>
            <a:endParaRPr lang="en-US" altLang="zh-CN">
              <a:solidFill>
                <a:schemeClr val="folHlink"/>
              </a:solidFill>
              <a:latin typeface="Cambria" panose="02040503050406030204" pitchFamily="18" charset="0"/>
              <a:cs typeface="Cambria" panose="02040503050406030204" pitchFamily="18" charset="0"/>
            </a:endParaRPr>
          </a:p>
          <a:p>
            <a:pPr algn="just" eaLnBrk="0" hangingPunct="0"/>
            <a:r>
              <a:rPr lang="en-US" altLang="zh-CN">
                <a:solidFill>
                  <a:schemeClr val="folHlink"/>
                </a:solidFill>
                <a:latin typeface="Cambria" panose="02040503050406030204" pitchFamily="18" charset="0"/>
                <a:cs typeface="Cambria" panose="02040503050406030204" pitchFamily="18" charset="0"/>
              </a:rPr>
              <a:t>   </a:t>
            </a:r>
            <a:r>
              <a:rPr lang="en-US" altLang="zh-CN" err="1">
                <a:solidFill>
                  <a:schemeClr val="folHlink"/>
                </a:solidFill>
                <a:latin typeface="Cambria" panose="02040503050406030204" pitchFamily="18" charset="0"/>
                <a:cs typeface="Cambria" panose="02040503050406030204" pitchFamily="18" charset="0"/>
              </a:rPr>
              <a:t>for(i</a:t>
            </a:r>
            <a:r>
              <a:rPr lang="en-US" altLang="zh-CN">
                <a:solidFill>
                  <a:schemeClr val="folHlink"/>
                </a:solidFill>
                <a:latin typeface="Cambria" panose="02040503050406030204" pitchFamily="18" charset="0"/>
                <a:cs typeface="Cambria" panose="02040503050406030204" pitchFamily="18" charset="0"/>
              </a:rPr>
              <a:t> = 0; i &lt; n; ++i) </a:t>
            </a:r>
            <a:r>
              <a:rPr lang="en-US" altLang="zh-CN" err="1">
                <a:solidFill>
                  <a:schemeClr val="folHlink"/>
                </a:solidFill>
                <a:latin typeface="Cambria" panose="02040503050406030204" pitchFamily="18" charset="0"/>
                <a:cs typeface="Cambria" panose="02040503050406030204" pitchFamily="18" charset="0"/>
              </a:rPr>
              <a:t>putchar('H</a:t>
            </a:r>
            <a:r>
              <a:rPr lang="en-US" altLang="zh-CN">
                <a:solidFill>
                  <a:schemeClr val="folHlink"/>
                </a:solidFill>
                <a:latin typeface="Cambria" panose="02040503050406030204" pitchFamily="18" charset="0"/>
                <a:cs typeface="Cambria" panose="02040503050406030204" pitchFamily="18" charset="0"/>
              </a:rPr>
              <a:t>');</a:t>
            </a:r>
            <a:endParaRPr lang="en-US" altLang="zh-CN">
              <a:solidFill>
                <a:schemeClr val="folHlink"/>
              </a:solidFill>
              <a:latin typeface="Cambria" panose="02040503050406030204" pitchFamily="18" charset="0"/>
              <a:cs typeface="Cambria" panose="02040503050406030204" pitchFamily="18" charset="0"/>
            </a:endParaRPr>
          </a:p>
          <a:p>
            <a:pPr algn="just" eaLnBrk="0" hangingPunct="0"/>
            <a:r>
              <a:rPr lang="en-US" altLang="zh-CN">
                <a:solidFill>
                  <a:schemeClr val="folHlink"/>
                </a:solidFill>
                <a:latin typeface="Cambria" panose="02040503050406030204" pitchFamily="18" charset="0"/>
                <a:cs typeface="Cambria" panose="02040503050406030204" pitchFamily="18" charset="0"/>
              </a:rPr>
              <a:t>}</a:t>
            </a:r>
            <a:endParaRPr lang="en-US" altLang="zh-CN">
              <a:solidFill>
                <a:schemeClr val="folHlink"/>
              </a:solidFill>
              <a:latin typeface="Cambria" panose="02040503050406030204" pitchFamily="18" charset="0"/>
              <a:cs typeface="Cambria" panose="02040503050406030204" pitchFamily="18" charset="0"/>
            </a:endParaRPr>
          </a:p>
        </p:txBody>
      </p:sp>
      <p:sp>
        <p:nvSpPr>
          <p:cNvPr id="105476" name="文本框 105475"/>
          <p:cNvSpPr txBox="1"/>
          <p:nvPr/>
        </p:nvSpPr>
        <p:spPr>
          <a:xfrm>
            <a:off x="247650" y="4149725"/>
            <a:ext cx="8564563" cy="1568450"/>
          </a:xfrm>
          <a:prstGeom prst="rect">
            <a:avLst/>
          </a:prstGeom>
          <a:noFill/>
          <a:ln w="9525">
            <a:noFill/>
          </a:ln>
        </p:spPr>
        <p:txBody>
          <a:bodyPr>
            <a:spAutoFit/>
          </a:bodyPr>
          <a:p>
            <a:pPr algn="just" eaLnBrk="0" hangingPunct="0">
              <a:spcBef>
                <a:spcPct val="50000"/>
              </a:spcBef>
            </a:pPr>
            <a:r>
              <a:rPr lang="zh-CN" altLang="en-US" dirty="0">
                <a:latin typeface="Cambria" panose="02040503050406030204" pitchFamily="18" charset="0"/>
                <a:cs typeface="Cambria" panose="02040503050406030204" pitchFamily="18" charset="0"/>
              </a:rPr>
              <a:t>分段长度可用符号常量表示，根据它可算出分段数。</a:t>
            </a:r>
            <a:endParaRPr lang="zh-CN" altLang="en-US" dirty="0">
              <a:latin typeface="Cambria" panose="02040503050406030204" pitchFamily="18" charset="0"/>
              <a:cs typeface="Cambria" panose="02040503050406030204" pitchFamily="18" charset="0"/>
            </a:endParaRPr>
          </a:p>
          <a:p>
            <a:pPr algn="just" eaLnBrk="0" hangingPunct="0">
              <a:spcBef>
                <a:spcPct val="50000"/>
              </a:spcBef>
            </a:pPr>
            <a:r>
              <a:rPr lang="zh-CN" altLang="en-US" dirty="0">
                <a:latin typeface="Cambria" panose="02040503050406030204" pitchFamily="18" charset="0"/>
                <a:cs typeface="Cambria" panose="02040503050406030204" pitchFamily="18" charset="0"/>
              </a:rPr>
              <a:t>定义两个常量，利用它们之间的关系：</a:t>
            </a:r>
            <a:endParaRPr lang="zh-CN" altLang="en-US" dirty="0">
              <a:latin typeface="Cambria" panose="02040503050406030204" pitchFamily="18" charset="0"/>
              <a:cs typeface="Cambria" panose="02040503050406030204" pitchFamily="18" charset="0"/>
            </a:endParaRPr>
          </a:p>
          <a:p>
            <a:pPr algn="just" eaLnBrk="0" hangingPunct="0">
              <a:spcBef>
                <a:spcPct val="50000"/>
              </a:spcBef>
            </a:pPr>
            <a:r>
              <a:rPr lang="en-US" altLang="zh-CN">
                <a:solidFill>
                  <a:schemeClr val="folHlink"/>
                </a:solidFill>
                <a:latin typeface="Cambria" panose="02040503050406030204" pitchFamily="18" charset="0"/>
                <a:cs typeface="Cambria" panose="02040503050406030204" pitchFamily="18" charset="0"/>
              </a:rPr>
              <a:t>enum { SEGLEN = 5, HISTONUM = (100/SEGLEN)+1 };</a:t>
            </a:r>
            <a:endParaRPr lang="en-US" altLang="zh-CN">
              <a:solidFill>
                <a:schemeClr val="folHlink"/>
              </a:solidFill>
              <a:latin typeface="Cambria" panose="02040503050406030204" pitchFamily="18" charset="0"/>
              <a:cs typeface="Cambria" panose="02040503050406030204" pitchFamily="18" charset="0"/>
            </a:endParaRP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05476"/>
                                        </p:tgtEl>
                                        <p:attrNameLst>
                                          <p:attrName>style.visibility</p:attrName>
                                        </p:attrNameLst>
                                      </p:cBhvr>
                                      <p:to>
                                        <p:strVal val="visible"/>
                                      </p:to>
                                    </p:set>
                                    <p:animEffect transition="in" filter="wipe(up)">
                                      <p:cBhvr>
                                        <p:cTn id="7" dur="500"/>
                                        <p:tgtEl>
                                          <p:spTgt spid="1054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476" grpId="0"/>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5713" name="灯片编号占位符 1"/>
          <p:cNvSpPr/>
          <p:nvPr>
            <p:ph type="sldNum" sz="quarter" idx="12"/>
          </p:nvPr>
        </p:nvSpPr>
        <p:spPr/>
        <p:txBody>
          <a:bodyPr/>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cs typeface="+mn-cs"/>
              </a:defRPr>
            </a:lvl5pPr>
          </a:lstStyle>
          <a:p>
            <a:pPr lvl="0" algn="r"/>
            <a:fld id="{9A0DB2DC-4C9A-4742-B13C-FB6460FD3503}" type="slidenum">
              <a:rPr lang="zh-CN" altLang="en-US" sz="1400" dirty="0">
                <a:latin typeface="Cambria" panose="02040503050406030204" pitchFamily="18" charset="0"/>
              </a:rPr>
            </a:fld>
            <a:endParaRPr lang="zh-CN" altLang="en-US" sz="1400" dirty="0">
              <a:latin typeface="Cambria" panose="02040503050406030204" pitchFamily="18" charset="0"/>
            </a:endParaRPr>
          </a:p>
        </p:txBody>
      </p:sp>
      <p:sp>
        <p:nvSpPr>
          <p:cNvPr id="115714" name="文本框 106497"/>
          <p:cNvSpPr txBox="1"/>
          <p:nvPr/>
        </p:nvSpPr>
        <p:spPr>
          <a:xfrm>
            <a:off x="396875" y="814705"/>
            <a:ext cx="8461375" cy="5124450"/>
          </a:xfrm>
          <a:prstGeom prst="rect">
            <a:avLst/>
          </a:prstGeom>
          <a:noFill/>
          <a:ln w="9525">
            <a:noFill/>
          </a:ln>
        </p:spPr>
        <p:txBody>
          <a:bodyPr>
            <a:noAutofit/>
          </a:bodyPr>
          <a:p>
            <a:pPr algn="just" eaLnBrk="0" hangingPunct="0">
              <a:spcBef>
                <a:spcPct val="50000"/>
              </a:spcBef>
            </a:pPr>
            <a:r>
              <a:rPr lang="zh-CN" altLang="en-US" dirty="0">
                <a:solidFill>
                  <a:schemeClr val="accent2"/>
                </a:solidFill>
                <a:latin typeface="Cambria" panose="02040503050406030204" pitchFamily="18" charset="0"/>
                <a:cs typeface="Cambria" panose="02040503050406030204" pitchFamily="18" charset="0"/>
              </a:rPr>
              <a:t>分段成绩数统计</a:t>
            </a:r>
            <a:r>
              <a:rPr lang="zh-CN" altLang="en-US" dirty="0">
                <a:latin typeface="Cambria" panose="02040503050406030204" pitchFamily="18" charset="0"/>
                <a:cs typeface="Cambria" panose="02040503050406030204" pitchFamily="18" charset="0"/>
              </a:rPr>
              <a:t>：用数组统计各分段成绩人数，数组命名为 </a:t>
            </a:r>
            <a:r>
              <a:rPr lang="en-US" altLang="zh-CN" err="1">
                <a:latin typeface="Cambria" panose="02040503050406030204" pitchFamily="18" charset="0"/>
                <a:cs typeface="Cambria" panose="02040503050406030204" pitchFamily="18" charset="0"/>
              </a:rPr>
              <a:t>segs</a:t>
            </a:r>
            <a:r>
              <a:rPr lang="zh-CN" altLang="en-US" dirty="0">
                <a:latin typeface="Cambria" panose="02040503050406030204" pitchFamily="18" charset="0"/>
                <a:cs typeface="Cambria" panose="02040503050406030204" pitchFamily="18" charset="0"/>
              </a:rPr>
              <a:t>，其中应有 </a:t>
            </a:r>
            <a:r>
              <a:rPr lang="en-US" altLang="zh-CN">
                <a:latin typeface="Cambria" panose="02040503050406030204" pitchFamily="18" charset="0"/>
                <a:cs typeface="Cambria" panose="02040503050406030204" pitchFamily="18" charset="0"/>
              </a:rPr>
              <a:t>HISTONUM </a:t>
            </a:r>
            <a:r>
              <a:rPr lang="zh-CN" altLang="en-US" dirty="0">
                <a:latin typeface="Cambria" panose="02040503050406030204" pitchFamily="18" charset="0"/>
                <a:cs typeface="Cambria" panose="02040503050406030204" pitchFamily="18" charset="0"/>
              </a:rPr>
              <a:t>个计数器。</a:t>
            </a:r>
            <a:endParaRPr lang="zh-CN" altLang="en-US" dirty="0">
              <a:latin typeface="Cambria" panose="02040503050406030204" pitchFamily="18" charset="0"/>
              <a:cs typeface="Cambria" panose="02040503050406030204" pitchFamily="18" charset="0"/>
            </a:endParaRPr>
          </a:p>
          <a:p>
            <a:pPr algn="just" eaLnBrk="0" hangingPunct="0">
              <a:spcBef>
                <a:spcPct val="50000"/>
              </a:spcBef>
            </a:pPr>
            <a:r>
              <a:rPr lang="zh-CN" altLang="en-US" dirty="0">
                <a:latin typeface="Cambria" panose="02040503050406030204" pitchFamily="18" charset="0"/>
                <a:cs typeface="Cambria" panose="02040503050406030204" pitchFamily="18" charset="0"/>
                <a:sym typeface="+mn-ea"/>
              </a:rPr>
              <a:t>处理的是等长分段，存在从成绩得到计数器下标的简便方法。对 </a:t>
            </a:r>
            <a:r>
              <a:rPr lang="en-US" altLang="zh-CN">
                <a:latin typeface="Cambria" panose="02040503050406030204" pitchFamily="18" charset="0"/>
                <a:cs typeface="Cambria" panose="02040503050406030204" pitchFamily="18" charset="0"/>
                <a:sym typeface="+mn-ea"/>
              </a:rPr>
              <a:t>scores </a:t>
            </a:r>
            <a:r>
              <a:rPr lang="zh-CN" altLang="en-US" dirty="0">
                <a:latin typeface="Cambria" panose="02040503050406030204" pitchFamily="18" charset="0"/>
                <a:cs typeface="Cambria" panose="02040503050406030204" pitchFamily="18" charset="0"/>
                <a:sym typeface="+mn-ea"/>
              </a:rPr>
              <a:t>的元素正确更新相应计数器：</a:t>
            </a:r>
            <a:endParaRPr lang="zh-CN" altLang="en-US" dirty="0">
              <a:latin typeface="Cambria" panose="02040503050406030204" pitchFamily="18" charset="0"/>
              <a:cs typeface="Cambria" panose="02040503050406030204" pitchFamily="18" charset="0"/>
            </a:endParaRPr>
          </a:p>
          <a:p>
            <a:pPr algn="just" eaLnBrk="0" hangingPunct="0">
              <a:spcBef>
                <a:spcPct val="50000"/>
              </a:spcBef>
            </a:pPr>
            <a:r>
              <a:rPr lang="en-US" altLang="zh-CN" err="1">
                <a:solidFill>
                  <a:schemeClr val="folHlink"/>
                </a:solidFill>
                <a:latin typeface="Cambria" panose="02040503050406030204" pitchFamily="18" charset="0"/>
                <a:cs typeface="Cambria" panose="02040503050406030204" pitchFamily="18" charset="0"/>
                <a:sym typeface="+mn-ea"/>
              </a:rPr>
              <a:t>segs[((int)scores[i</a:t>
            </a:r>
            <a:r>
              <a:rPr lang="en-US" altLang="zh-CN">
                <a:solidFill>
                  <a:schemeClr val="folHlink"/>
                </a:solidFill>
                <a:latin typeface="Cambria" panose="02040503050406030204" pitchFamily="18" charset="0"/>
                <a:cs typeface="Cambria" panose="02040503050406030204" pitchFamily="18" charset="0"/>
                <a:sym typeface="+mn-ea"/>
              </a:rPr>
              <a:t>])/SEGLEN]++;</a:t>
            </a:r>
            <a:endParaRPr lang="en-US" altLang="zh-CN">
              <a:solidFill>
                <a:schemeClr val="folHlink"/>
              </a:solidFill>
              <a:latin typeface="Cambria" panose="02040503050406030204" pitchFamily="18" charset="0"/>
              <a:cs typeface="Cambria" panose="02040503050406030204" pitchFamily="18" charset="0"/>
            </a:endParaRPr>
          </a:p>
          <a:p>
            <a:pPr algn="just" eaLnBrk="0" hangingPunct="0">
              <a:spcBef>
                <a:spcPct val="50000"/>
              </a:spcBef>
            </a:pPr>
            <a:r>
              <a:rPr lang="zh-CN" altLang="en-US" dirty="0">
                <a:latin typeface="Cambria" panose="02040503050406030204" pitchFamily="18" charset="0"/>
                <a:cs typeface="Cambria" panose="02040503050406030204" pitchFamily="18" charset="0"/>
                <a:sym typeface="+mn-ea"/>
              </a:rPr>
              <a:t>将成绩强制转到</a:t>
            </a:r>
            <a:r>
              <a:rPr lang="en-US" altLang="zh-CN" dirty="0">
                <a:latin typeface="Cambria" panose="02040503050406030204" pitchFamily="18" charset="0"/>
                <a:cs typeface="Cambria" panose="02040503050406030204" pitchFamily="18" charset="0"/>
                <a:sym typeface="+mn-ea"/>
              </a:rPr>
              <a:t> </a:t>
            </a:r>
            <a:r>
              <a:rPr lang="en-US" altLang="zh-CN">
                <a:latin typeface="Cambria" panose="02040503050406030204" pitchFamily="18" charset="0"/>
                <a:cs typeface="Cambria" panose="02040503050406030204" pitchFamily="18" charset="0"/>
                <a:sym typeface="+mn-ea"/>
              </a:rPr>
              <a:t>int </a:t>
            </a:r>
            <a:r>
              <a:rPr lang="zh-CN" altLang="en-US" dirty="0">
                <a:latin typeface="Cambria" panose="02040503050406030204" pitchFamily="18" charset="0"/>
                <a:cs typeface="Cambria" panose="02040503050406030204" pitchFamily="18" charset="0"/>
                <a:sym typeface="+mn-ea"/>
              </a:rPr>
              <a:t>后除以分段长度得到计数器下标。 </a:t>
            </a:r>
            <a:endParaRPr lang="zh-CN" altLang="en-US">
              <a:latin typeface="Cambria" panose="02040503050406030204" pitchFamily="18" charset="0"/>
              <a:cs typeface="Cambria" panose="02040503050406030204" pitchFamily="18" charset="0"/>
            </a:endParaRPr>
          </a:p>
          <a:p>
            <a:pPr algn="just" eaLnBrk="0" hangingPunct="0">
              <a:spcBef>
                <a:spcPct val="50000"/>
              </a:spcBef>
            </a:pPr>
            <a:r>
              <a:rPr lang="zh-CN" altLang="en-US" dirty="0">
                <a:latin typeface="Cambria" panose="02040503050406030204" pitchFamily="18" charset="0"/>
                <a:cs typeface="Cambria" panose="02040503050406030204" pitchFamily="18" charset="0"/>
                <a:sym typeface="+mn-ea"/>
              </a:rPr>
              <a:t>下面考虑用如下形式输出直方图行：</a:t>
            </a:r>
            <a:endParaRPr lang="zh-CN" altLang="en-US" dirty="0">
              <a:latin typeface="Cambria" panose="02040503050406030204" pitchFamily="18" charset="0"/>
              <a:cs typeface="Cambria" panose="02040503050406030204" pitchFamily="18" charset="0"/>
            </a:endParaRPr>
          </a:p>
          <a:p>
            <a:pPr algn="just" eaLnBrk="0" hangingPunct="0">
              <a:spcBef>
                <a:spcPct val="50000"/>
              </a:spcBef>
            </a:pPr>
            <a:r>
              <a:rPr lang="en-US" altLang="zh-CN">
                <a:solidFill>
                  <a:schemeClr val="accent2"/>
                </a:solidFill>
                <a:latin typeface="Cambria" panose="02040503050406030204" pitchFamily="18" charset="0"/>
                <a:cs typeface="Cambria" panose="02040503050406030204" pitchFamily="18" charset="0"/>
                <a:sym typeface="+mn-ea"/>
              </a:rPr>
              <a:t>&lt; 80:  23|HHHHHHHHHHHHHH </a:t>
            </a:r>
            <a:endParaRPr lang="en-US" altLang="zh-CN">
              <a:solidFill>
                <a:schemeClr val="accent2"/>
              </a:solidFill>
              <a:latin typeface="Cambria" panose="02040503050406030204" pitchFamily="18" charset="0"/>
              <a:cs typeface="Cambria" panose="02040503050406030204" pitchFamily="18" charset="0"/>
            </a:endParaRPr>
          </a:p>
          <a:p>
            <a:pPr algn="just" eaLnBrk="0" hangingPunct="0">
              <a:spcBef>
                <a:spcPct val="50000"/>
              </a:spcBef>
            </a:pPr>
            <a:r>
              <a:rPr lang="zh-CN" altLang="en-US" dirty="0">
                <a:latin typeface="Cambria" panose="02040503050406030204" pitchFamily="18" charset="0"/>
                <a:cs typeface="Cambria" panose="02040503050406030204" pitchFamily="18" charset="0"/>
                <a:sym typeface="+mn-ea"/>
              </a:rPr>
              <a:t>为使直方图规范化（最长行 </a:t>
            </a:r>
            <a:r>
              <a:rPr lang="en-US" altLang="zh-CN">
                <a:latin typeface="Cambria" panose="02040503050406030204" pitchFamily="18" charset="0"/>
                <a:cs typeface="Cambria" panose="02040503050406030204" pitchFamily="18" charset="0"/>
                <a:sym typeface="+mn-ea"/>
              </a:rPr>
              <a:t>HISTOHIGH </a:t>
            </a:r>
            <a:r>
              <a:rPr lang="zh-CN" altLang="en-US" dirty="0">
                <a:latin typeface="Cambria" panose="02040503050406030204" pitchFamily="18" charset="0"/>
                <a:cs typeface="Cambria" panose="02040503050406030204" pitchFamily="18" charset="0"/>
                <a:sym typeface="+mn-ea"/>
              </a:rPr>
              <a:t>个字符），还要求出最长行的长度。</a:t>
            </a:r>
            <a:endParaRPr lang="zh-CN" altLang="en-US" dirty="0">
              <a:latin typeface="Cambria" panose="02040503050406030204" pitchFamily="18" charset="0"/>
              <a:cs typeface="Cambria" panose="02040503050406030204" pitchFamily="18" charset="0"/>
              <a:sym typeface="+mn-ea"/>
            </a:endParaRPr>
          </a:p>
        </p:txBody>
      </p:sp>
    </p:spTree>
  </p:cSld>
  <p:clrMapOvr>
    <a:masterClrMapping/>
  </p:clrMapOvr>
  <p:transition spd="med">
    <p:random/>
  </p:transition>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6737" name="灯片编号占位符 1"/>
          <p:cNvSpPr/>
          <p:nvPr>
            <p:ph type="sldNum" sz="quarter" idx="12"/>
          </p:nvPr>
        </p:nvSpPr>
        <p:spPr/>
        <p:txBody>
          <a:bodyPr/>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cs typeface="+mn-cs"/>
              </a:defRPr>
            </a:lvl5pPr>
          </a:lstStyle>
          <a:p>
            <a:pPr lvl="0" algn="r"/>
            <a:fld id="{9A0DB2DC-4C9A-4742-B13C-FB6460FD3503}" type="slidenum">
              <a:rPr lang="zh-CN" altLang="en-US" sz="1400" dirty="0">
                <a:latin typeface="Cambria" panose="02040503050406030204" pitchFamily="18" charset="0"/>
              </a:rPr>
            </a:fld>
            <a:endParaRPr lang="zh-CN" altLang="en-US" sz="1400" dirty="0">
              <a:latin typeface="Cambria" panose="02040503050406030204" pitchFamily="18" charset="0"/>
            </a:endParaRPr>
          </a:p>
        </p:txBody>
      </p:sp>
      <p:sp>
        <p:nvSpPr>
          <p:cNvPr id="116738" name="文本占位符 330753"/>
          <p:cNvSpPr>
            <a:spLocks noGrp="1"/>
          </p:cNvSpPr>
          <p:nvPr>
            <p:ph idx="1"/>
          </p:nvPr>
        </p:nvSpPr>
        <p:spPr>
          <a:xfrm>
            <a:off x="539750" y="543560"/>
            <a:ext cx="8136255" cy="5838190"/>
          </a:xfrm>
        </p:spPr>
        <p:txBody>
          <a:bodyPr anchor="t"/>
          <a:p>
            <a:pPr>
              <a:spcBef>
                <a:spcPct val="10000"/>
              </a:spcBef>
              <a:buNone/>
            </a:pPr>
            <a:r>
              <a:rPr lang="en-US" altLang="zh-CN" sz="1800">
                <a:solidFill>
                  <a:schemeClr val="folHlink"/>
                </a:solidFill>
              </a:rPr>
              <a:t>void </a:t>
            </a:r>
            <a:r>
              <a:rPr lang="en-US" altLang="zh-CN" sz="1800" err="1">
                <a:solidFill>
                  <a:schemeClr val="folHlink"/>
                </a:solidFill>
              </a:rPr>
              <a:t>histogram(int</a:t>
            </a:r>
            <a:r>
              <a:rPr lang="en-US" altLang="zh-CN" sz="1800">
                <a:solidFill>
                  <a:schemeClr val="folHlink"/>
                </a:solidFill>
              </a:rPr>
              <a:t> n, double </a:t>
            </a:r>
            <a:r>
              <a:rPr lang="en-US" altLang="zh-CN" sz="1800" err="1">
                <a:solidFill>
                  <a:schemeClr val="folHlink"/>
                </a:solidFill>
              </a:rPr>
              <a:t>tb</a:t>
            </a:r>
            <a:r>
              <a:rPr lang="en-US" altLang="zh-CN" sz="1800">
                <a:solidFill>
                  <a:schemeClr val="folHlink"/>
                </a:solidFill>
              </a:rPr>
              <a:t>[], </a:t>
            </a:r>
            <a:r>
              <a:rPr lang="en-US" altLang="zh-CN" sz="1800" err="1">
                <a:solidFill>
                  <a:schemeClr val="folHlink"/>
                </a:solidFill>
              </a:rPr>
              <a:t>int</a:t>
            </a:r>
            <a:r>
              <a:rPr lang="en-US" altLang="zh-CN" sz="1800">
                <a:solidFill>
                  <a:schemeClr val="folHlink"/>
                </a:solidFill>
              </a:rPr>
              <a:t> high) {</a:t>
            </a:r>
            <a:endParaRPr lang="en-US" altLang="zh-CN" sz="1800">
              <a:solidFill>
                <a:schemeClr val="folHlink"/>
              </a:solidFill>
            </a:endParaRPr>
          </a:p>
          <a:p>
            <a:pPr>
              <a:spcBef>
                <a:spcPct val="10000"/>
              </a:spcBef>
              <a:buNone/>
            </a:pPr>
            <a:r>
              <a:rPr lang="en-US" altLang="zh-CN" sz="1800">
                <a:solidFill>
                  <a:schemeClr val="folHlink"/>
                </a:solidFill>
              </a:rPr>
              <a:t>    </a:t>
            </a:r>
            <a:r>
              <a:rPr lang="en-US" altLang="zh-CN" sz="1800" err="1">
                <a:solidFill>
                  <a:schemeClr val="folHlink"/>
                </a:solidFill>
              </a:rPr>
              <a:t>int</a:t>
            </a:r>
            <a:r>
              <a:rPr lang="en-US" altLang="zh-CN" sz="1800">
                <a:solidFill>
                  <a:schemeClr val="folHlink"/>
                </a:solidFill>
              </a:rPr>
              <a:t> i, </a:t>
            </a:r>
            <a:r>
              <a:rPr lang="en-US" altLang="zh-CN" sz="1800" err="1">
                <a:solidFill>
                  <a:schemeClr val="folHlink"/>
                </a:solidFill>
              </a:rPr>
              <a:t>mx</a:t>
            </a:r>
            <a:r>
              <a:rPr lang="en-US" altLang="zh-CN" sz="1800">
                <a:solidFill>
                  <a:schemeClr val="folHlink"/>
                </a:solidFill>
              </a:rPr>
              <a:t>;</a:t>
            </a:r>
            <a:endParaRPr lang="en-US" altLang="zh-CN" sz="1800">
              <a:solidFill>
                <a:schemeClr val="folHlink"/>
              </a:solidFill>
            </a:endParaRPr>
          </a:p>
          <a:p>
            <a:pPr>
              <a:spcBef>
                <a:spcPct val="10000"/>
              </a:spcBef>
              <a:buNone/>
            </a:pPr>
            <a:r>
              <a:rPr lang="en-US" altLang="zh-CN" sz="1800">
                <a:solidFill>
                  <a:schemeClr val="folHlink"/>
                </a:solidFill>
              </a:rPr>
              <a:t>    enum {SEGLEN = 10, HISTONUM = (100 / SEGLEN) + 1 };</a:t>
            </a:r>
            <a:endParaRPr lang="en-US" altLang="zh-CN" sz="1800">
              <a:solidFill>
                <a:schemeClr val="folHlink"/>
              </a:solidFill>
            </a:endParaRPr>
          </a:p>
          <a:p>
            <a:pPr>
              <a:spcBef>
                <a:spcPct val="10000"/>
              </a:spcBef>
              <a:buNone/>
            </a:pPr>
            <a:r>
              <a:rPr lang="en-US" altLang="zh-CN" sz="1800">
                <a:solidFill>
                  <a:schemeClr val="folHlink"/>
                </a:solidFill>
              </a:rPr>
              <a:t>    </a:t>
            </a:r>
            <a:r>
              <a:rPr lang="en-US" altLang="zh-CN" sz="1800" err="1">
                <a:solidFill>
                  <a:schemeClr val="folHlink"/>
                </a:solidFill>
              </a:rPr>
              <a:t>int</a:t>
            </a:r>
            <a:r>
              <a:rPr lang="en-US" altLang="zh-CN" sz="1800">
                <a:solidFill>
                  <a:schemeClr val="folHlink"/>
                </a:solidFill>
              </a:rPr>
              <a:t> </a:t>
            </a:r>
            <a:r>
              <a:rPr lang="en-US" altLang="zh-CN" sz="1800" err="1">
                <a:solidFill>
                  <a:schemeClr val="folHlink"/>
                </a:solidFill>
              </a:rPr>
              <a:t>segs[HISTONUM</a:t>
            </a:r>
            <a:r>
              <a:rPr lang="en-US" altLang="zh-CN" sz="1800">
                <a:solidFill>
                  <a:schemeClr val="folHlink"/>
                </a:solidFill>
              </a:rPr>
              <a:t>];</a:t>
            </a:r>
            <a:endParaRPr lang="en-US" altLang="zh-CN" sz="1800">
              <a:solidFill>
                <a:schemeClr val="folHlink"/>
              </a:solidFill>
            </a:endParaRPr>
          </a:p>
          <a:p>
            <a:pPr>
              <a:spcBef>
                <a:spcPct val="10000"/>
              </a:spcBef>
              <a:buNone/>
            </a:pPr>
            <a:r>
              <a:rPr lang="en-US" altLang="zh-CN" sz="1800">
                <a:solidFill>
                  <a:schemeClr val="folHlink"/>
                </a:solidFill>
              </a:rPr>
              <a:t>    </a:t>
            </a:r>
            <a:endParaRPr lang="en-US" altLang="zh-CN" sz="1800">
              <a:solidFill>
                <a:schemeClr val="folHlink"/>
              </a:solidFill>
            </a:endParaRPr>
          </a:p>
          <a:p>
            <a:pPr>
              <a:spcBef>
                <a:spcPct val="10000"/>
              </a:spcBef>
              <a:buNone/>
            </a:pPr>
            <a:r>
              <a:rPr lang="en-US" altLang="zh-CN" sz="1800">
                <a:solidFill>
                  <a:schemeClr val="folHlink"/>
                </a:solidFill>
              </a:rPr>
              <a:t>    if (n == 0) return;</a:t>
            </a:r>
            <a:endParaRPr lang="en-US" altLang="zh-CN" sz="1800">
              <a:solidFill>
                <a:schemeClr val="folHlink"/>
              </a:solidFill>
            </a:endParaRPr>
          </a:p>
          <a:p>
            <a:pPr>
              <a:spcBef>
                <a:spcPct val="10000"/>
              </a:spcBef>
              <a:buNone/>
            </a:pPr>
            <a:r>
              <a:rPr lang="en-US" altLang="zh-CN" sz="1800">
                <a:solidFill>
                  <a:schemeClr val="folHlink"/>
                </a:solidFill>
              </a:rPr>
              <a:t>    for (i = 0; i &lt; HISTONUM; ++i) </a:t>
            </a:r>
            <a:r>
              <a:rPr lang="en-US" altLang="zh-CN" sz="1800" err="1">
                <a:solidFill>
                  <a:schemeClr val="folHlink"/>
                </a:solidFill>
              </a:rPr>
              <a:t>segs[i</a:t>
            </a:r>
            <a:r>
              <a:rPr lang="en-US" altLang="zh-CN" sz="1800">
                <a:solidFill>
                  <a:schemeClr val="folHlink"/>
                </a:solidFill>
              </a:rPr>
              <a:t>] = 0; // </a:t>
            </a:r>
            <a:r>
              <a:rPr lang="zh-CN" altLang="en-US" sz="1800" dirty="0">
                <a:solidFill>
                  <a:schemeClr val="folHlink"/>
                </a:solidFill>
              </a:rPr>
              <a:t>初始化 </a:t>
            </a:r>
            <a:endParaRPr lang="zh-CN" altLang="en-US" sz="1800" dirty="0">
              <a:solidFill>
                <a:schemeClr val="folHlink"/>
              </a:solidFill>
            </a:endParaRPr>
          </a:p>
          <a:p>
            <a:pPr>
              <a:spcBef>
                <a:spcPct val="10000"/>
              </a:spcBef>
              <a:buNone/>
            </a:pPr>
            <a:r>
              <a:rPr lang="zh-CN" altLang="en-US" sz="1800" dirty="0">
                <a:solidFill>
                  <a:schemeClr val="hlink"/>
                </a:solidFill>
              </a:rPr>
              <a:t>    </a:t>
            </a:r>
            <a:r>
              <a:rPr lang="en-US" altLang="zh-CN" sz="1800">
                <a:solidFill>
                  <a:schemeClr val="hlink"/>
                </a:solidFill>
              </a:rPr>
              <a:t>for (i = 0; i &lt; n; ++i) // </a:t>
            </a:r>
            <a:r>
              <a:rPr lang="zh-CN" altLang="en-US" sz="1800" dirty="0">
                <a:solidFill>
                  <a:schemeClr val="hlink"/>
                </a:solidFill>
              </a:rPr>
              <a:t>统计各分段人数 </a:t>
            </a:r>
            <a:endParaRPr lang="zh-CN" altLang="en-US" sz="1800" dirty="0">
              <a:solidFill>
                <a:schemeClr val="hlink"/>
              </a:solidFill>
            </a:endParaRPr>
          </a:p>
          <a:p>
            <a:pPr>
              <a:spcBef>
                <a:spcPct val="10000"/>
              </a:spcBef>
              <a:buNone/>
            </a:pPr>
            <a:r>
              <a:rPr lang="zh-CN" altLang="en-US" sz="1800" dirty="0">
                <a:solidFill>
                  <a:schemeClr val="hlink"/>
                </a:solidFill>
              </a:rPr>
              <a:t>        </a:t>
            </a:r>
            <a:r>
              <a:rPr lang="en-US" altLang="zh-CN" sz="1800" err="1">
                <a:solidFill>
                  <a:schemeClr val="hlink"/>
                </a:solidFill>
              </a:rPr>
              <a:t>segs[(int)tb[i</a:t>
            </a:r>
            <a:r>
              <a:rPr lang="en-US" altLang="zh-CN" sz="1800">
                <a:solidFill>
                  <a:schemeClr val="hlink"/>
                </a:solidFill>
              </a:rPr>
              <a:t>] / SEGLEN]++;</a:t>
            </a:r>
            <a:endParaRPr lang="en-US" altLang="zh-CN" sz="1800">
              <a:solidFill>
                <a:schemeClr val="hlink"/>
              </a:solidFill>
            </a:endParaRPr>
          </a:p>
          <a:p>
            <a:pPr>
              <a:spcBef>
                <a:spcPct val="10000"/>
              </a:spcBef>
              <a:buNone/>
            </a:pPr>
            <a:r>
              <a:rPr lang="en-US" altLang="zh-CN" sz="1800">
                <a:solidFill>
                  <a:schemeClr val="folHlink"/>
                </a:solidFill>
              </a:rPr>
              <a:t>    for (</a:t>
            </a:r>
            <a:r>
              <a:rPr lang="en-US" altLang="zh-CN" sz="1800" err="1">
                <a:solidFill>
                  <a:schemeClr val="folHlink"/>
                </a:solidFill>
              </a:rPr>
              <a:t>mx</a:t>
            </a:r>
            <a:r>
              <a:rPr lang="en-US" altLang="zh-CN" sz="1800">
                <a:solidFill>
                  <a:schemeClr val="folHlink"/>
                </a:solidFill>
              </a:rPr>
              <a:t> = 1, i = 0; i &lt; HISTONUM; ++i) // </a:t>
            </a:r>
            <a:r>
              <a:rPr lang="zh-CN" altLang="en-US" sz="1800" dirty="0">
                <a:solidFill>
                  <a:schemeClr val="folHlink"/>
                </a:solidFill>
              </a:rPr>
              <a:t>为规范化找出最大个数 </a:t>
            </a:r>
            <a:endParaRPr lang="zh-CN" altLang="en-US" sz="1800" dirty="0">
              <a:solidFill>
                <a:schemeClr val="folHlink"/>
              </a:solidFill>
            </a:endParaRPr>
          </a:p>
          <a:p>
            <a:pPr>
              <a:spcBef>
                <a:spcPct val="10000"/>
              </a:spcBef>
              <a:buNone/>
            </a:pPr>
            <a:r>
              <a:rPr lang="zh-CN" altLang="en-US" sz="1800" dirty="0">
                <a:solidFill>
                  <a:schemeClr val="folHlink"/>
                </a:solidFill>
              </a:rPr>
              <a:t>        </a:t>
            </a:r>
            <a:r>
              <a:rPr lang="en-US" altLang="zh-CN" sz="1800">
                <a:solidFill>
                  <a:schemeClr val="folHlink"/>
                </a:solidFill>
              </a:rPr>
              <a:t>if (</a:t>
            </a:r>
            <a:r>
              <a:rPr lang="en-US" altLang="zh-CN" sz="1800" err="1">
                <a:solidFill>
                  <a:schemeClr val="folHlink"/>
                </a:solidFill>
              </a:rPr>
              <a:t>segs[i</a:t>
            </a:r>
            <a:r>
              <a:rPr lang="en-US" altLang="zh-CN" sz="1800">
                <a:solidFill>
                  <a:schemeClr val="folHlink"/>
                </a:solidFill>
              </a:rPr>
              <a:t>] &gt; </a:t>
            </a:r>
            <a:r>
              <a:rPr lang="en-US" altLang="zh-CN" sz="1800" err="1">
                <a:solidFill>
                  <a:schemeClr val="folHlink"/>
                </a:solidFill>
              </a:rPr>
              <a:t>mx</a:t>
            </a:r>
            <a:r>
              <a:rPr lang="en-US" altLang="zh-CN" sz="1800">
                <a:solidFill>
                  <a:schemeClr val="folHlink"/>
                </a:solidFill>
              </a:rPr>
              <a:t>)     </a:t>
            </a:r>
            <a:r>
              <a:rPr lang="en-US" altLang="zh-CN" sz="1800" err="1">
                <a:solidFill>
                  <a:schemeClr val="folHlink"/>
                </a:solidFill>
              </a:rPr>
              <a:t>mx</a:t>
            </a:r>
            <a:r>
              <a:rPr lang="en-US" altLang="zh-CN" sz="1800">
                <a:solidFill>
                  <a:schemeClr val="folHlink"/>
                </a:solidFill>
              </a:rPr>
              <a:t> = </a:t>
            </a:r>
            <a:r>
              <a:rPr lang="en-US" altLang="zh-CN" sz="1800" err="1">
                <a:solidFill>
                  <a:schemeClr val="folHlink"/>
                </a:solidFill>
              </a:rPr>
              <a:t>segs[i</a:t>
            </a:r>
            <a:r>
              <a:rPr lang="en-US" altLang="zh-CN" sz="1800">
                <a:solidFill>
                  <a:schemeClr val="folHlink"/>
                </a:solidFill>
              </a:rPr>
              <a:t>];</a:t>
            </a:r>
            <a:endParaRPr lang="en-US" altLang="zh-CN" sz="1800">
              <a:solidFill>
                <a:schemeClr val="folHlink"/>
              </a:solidFill>
            </a:endParaRPr>
          </a:p>
          <a:p>
            <a:pPr>
              <a:spcBef>
                <a:spcPct val="10000"/>
              </a:spcBef>
              <a:buNone/>
            </a:pPr>
            <a:r>
              <a:rPr lang="en-US" altLang="zh-CN" sz="1800">
                <a:solidFill>
                  <a:schemeClr val="folHlink"/>
                </a:solidFill>
              </a:rPr>
              <a:t>            </a:t>
            </a:r>
            <a:endParaRPr lang="en-US" altLang="zh-CN" sz="1800">
              <a:solidFill>
                <a:schemeClr val="folHlink"/>
              </a:solidFill>
            </a:endParaRPr>
          </a:p>
          <a:p>
            <a:pPr>
              <a:spcBef>
                <a:spcPct val="10000"/>
              </a:spcBef>
              <a:buNone/>
            </a:pPr>
            <a:r>
              <a:rPr lang="en-US" altLang="zh-CN" sz="1800">
                <a:solidFill>
                  <a:schemeClr val="folHlink"/>
                </a:solidFill>
              </a:rPr>
              <a:t>    </a:t>
            </a:r>
            <a:r>
              <a:rPr lang="en-US" altLang="zh-CN" sz="1800" err="1">
                <a:solidFill>
                  <a:schemeClr val="folHlink"/>
                </a:solidFill>
              </a:rPr>
              <a:t>cout</a:t>
            </a:r>
            <a:r>
              <a:rPr lang="en-US" altLang="zh-CN" sz="1800">
                <a:solidFill>
                  <a:schemeClr val="folHlink"/>
                </a:solidFill>
              </a:rPr>
              <a:t> &lt;&lt; "Histogram: " &lt;&lt; </a:t>
            </a:r>
            <a:r>
              <a:rPr lang="en-US" altLang="zh-CN" sz="1800" err="1">
                <a:solidFill>
                  <a:schemeClr val="folHlink"/>
                </a:solidFill>
              </a:rPr>
              <a:t>endl</a:t>
            </a:r>
            <a:r>
              <a:rPr lang="en-US" altLang="zh-CN" sz="1800">
                <a:solidFill>
                  <a:schemeClr val="folHlink"/>
                </a:solidFill>
              </a:rPr>
              <a:t>;</a:t>
            </a:r>
            <a:endParaRPr lang="en-US" altLang="zh-CN" sz="1800">
              <a:solidFill>
                <a:schemeClr val="folHlink"/>
              </a:solidFill>
            </a:endParaRPr>
          </a:p>
          <a:p>
            <a:pPr>
              <a:spcBef>
                <a:spcPct val="10000"/>
              </a:spcBef>
              <a:buNone/>
            </a:pPr>
            <a:r>
              <a:rPr lang="en-US" altLang="zh-CN" sz="1800">
                <a:solidFill>
                  <a:schemeClr val="folHlink"/>
                </a:solidFill>
              </a:rPr>
              <a:t>    for (i = 0; i &lt; HISTONUM; ++i) {  //</a:t>
            </a:r>
            <a:r>
              <a:rPr lang="zh-CN" altLang="en-US" sz="1800" dirty="0">
                <a:solidFill>
                  <a:schemeClr val="folHlink"/>
                </a:solidFill>
              </a:rPr>
              <a:t>输出 </a:t>
            </a:r>
            <a:endParaRPr lang="zh-CN" altLang="en-US" sz="1800" dirty="0">
              <a:solidFill>
                <a:schemeClr val="folHlink"/>
              </a:solidFill>
            </a:endParaRPr>
          </a:p>
          <a:p>
            <a:pPr>
              <a:spcBef>
                <a:spcPct val="10000"/>
              </a:spcBef>
              <a:buNone/>
            </a:pPr>
            <a:r>
              <a:rPr lang="zh-CN" altLang="en-US" sz="1800" dirty="0">
                <a:solidFill>
                  <a:schemeClr val="folHlink"/>
                </a:solidFill>
              </a:rPr>
              <a:t>        </a:t>
            </a:r>
            <a:r>
              <a:rPr lang="en-US" altLang="zh-CN" sz="1800" err="1">
                <a:solidFill>
                  <a:schemeClr val="folHlink"/>
                </a:solidFill>
              </a:rPr>
              <a:t>cout</a:t>
            </a:r>
            <a:r>
              <a:rPr lang="en-US" altLang="zh-CN" sz="1800">
                <a:solidFill>
                  <a:schemeClr val="folHlink"/>
                </a:solidFill>
              </a:rPr>
              <a:t> &lt;&lt; setw(3) &lt;&lt; (i) * SEGLEN &lt;&lt; '~ :' &lt;&lt;setw(4) &lt;&lt; </a:t>
            </a:r>
            <a:r>
              <a:rPr lang="en-US" altLang="zh-CN" sz="1800" err="1">
                <a:solidFill>
                  <a:schemeClr val="folHlink"/>
                </a:solidFill>
              </a:rPr>
              <a:t>segs[i</a:t>
            </a:r>
            <a:r>
              <a:rPr lang="en-US" altLang="zh-CN" sz="1800">
                <a:solidFill>
                  <a:schemeClr val="folHlink"/>
                </a:solidFill>
              </a:rPr>
              <a:t>]&lt;&lt;'|';</a:t>
            </a:r>
            <a:endParaRPr lang="en-US" altLang="zh-CN" sz="1800">
              <a:solidFill>
                <a:schemeClr val="folHlink"/>
              </a:solidFill>
            </a:endParaRPr>
          </a:p>
          <a:p>
            <a:pPr>
              <a:spcBef>
                <a:spcPct val="10000"/>
              </a:spcBef>
              <a:buNone/>
            </a:pPr>
            <a:r>
              <a:rPr lang="en-US" altLang="zh-CN" sz="1800">
                <a:solidFill>
                  <a:schemeClr val="folHlink"/>
                </a:solidFill>
              </a:rPr>
              <a:t>        </a:t>
            </a:r>
            <a:r>
              <a:rPr lang="en-US" altLang="zh-CN" sz="1800" err="1">
                <a:solidFill>
                  <a:schemeClr val="folHlink"/>
                </a:solidFill>
              </a:rPr>
              <a:t>prtHH(segs[i</a:t>
            </a:r>
            <a:r>
              <a:rPr lang="en-US" altLang="zh-CN" sz="1800">
                <a:solidFill>
                  <a:schemeClr val="folHlink"/>
                </a:solidFill>
              </a:rPr>
              <a:t>] * high / </a:t>
            </a:r>
            <a:r>
              <a:rPr lang="en-US" altLang="zh-CN" sz="1800" err="1">
                <a:solidFill>
                  <a:schemeClr val="folHlink"/>
                </a:solidFill>
              </a:rPr>
              <a:t>mx</a:t>
            </a:r>
            <a:r>
              <a:rPr lang="en-US" altLang="zh-CN" sz="1800">
                <a:solidFill>
                  <a:schemeClr val="folHlink"/>
                </a:solidFill>
              </a:rPr>
              <a:t>);</a:t>
            </a:r>
            <a:endParaRPr lang="en-US" altLang="zh-CN" sz="1800">
              <a:solidFill>
                <a:schemeClr val="folHlink"/>
              </a:solidFill>
            </a:endParaRPr>
          </a:p>
          <a:p>
            <a:pPr>
              <a:spcBef>
                <a:spcPct val="10000"/>
              </a:spcBef>
              <a:buNone/>
            </a:pPr>
            <a:r>
              <a:rPr lang="en-US" altLang="zh-CN" sz="1800">
                <a:solidFill>
                  <a:schemeClr val="folHlink"/>
                </a:solidFill>
              </a:rPr>
              <a:t>        </a:t>
            </a:r>
            <a:r>
              <a:rPr lang="en-US" altLang="zh-CN" sz="1800" err="1">
                <a:solidFill>
                  <a:schemeClr val="folHlink"/>
                </a:solidFill>
              </a:rPr>
              <a:t>cout</a:t>
            </a:r>
            <a:r>
              <a:rPr lang="en-US" altLang="zh-CN" sz="1800">
                <a:solidFill>
                  <a:schemeClr val="folHlink"/>
                </a:solidFill>
              </a:rPr>
              <a:t> &lt;&lt; </a:t>
            </a:r>
            <a:r>
              <a:rPr lang="en-US" altLang="zh-CN" sz="1800" err="1">
                <a:solidFill>
                  <a:schemeClr val="folHlink"/>
                </a:solidFill>
              </a:rPr>
              <a:t>endl</a:t>
            </a:r>
            <a:r>
              <a:rPr lang="en-US" altLang="zh-CN" sz="1800">
                <a:solidFill>
                  <a:schemeClr val="folHlink"/>
                </a:solidFill>
              </a:rPr>
              <a:t>;</a:t>
            </a:r>
            <a:endParaRPr lang="en-US" altLang="zh-CN" sz="1800">
              <a:solidFill>
                <a:schemeClr val="folHlink"/>
              </a:solidFill>
            </a:endParaRPr>
          </a:p>
          <a:p>
            <a:pPr>
              <a:spcBef>
                <a:spcPct val="10000"/>
              </a:spcBef>
              <a:buNone/>
            </a:pPr>
            <a:r>
              <a:rPr lang="en-US" altLang="zh-CN" sz="1800">
                <a:solidFill>
                  <a:schemeClr val="folHlink"/>
                </a:solidFill>
              </a:rPr>
              <a:t>    }</a:t>
            </a:r>
            <a:endParaRPr lang="en-US" altLang="zh-CN" sz="1800">
              <a:solidFill>
                <a:schemeClr val="folHlink"/>
              </a:solidFill>
            </a:endParaRPr>
          </a:p>
          <a:p>
            <a:pPr>
              <a:spcBef>
                <a:spcPct val="10000"/>
              </a:spcBef>
              <a:buNone/>
            </a:pPr>
            <a:r>
              <a:rPr lang="en-US" altLang="zh-CN" sz="1800">
                <a:solidFill>
                  <a:schemeClr val="folHlink"/>
                </a:solidFill>
              </a:rPr>
              <a:t>    </a:t>
            </a:r>
            <a:r>
              <a:rPr lang="en-US" altLang="zh-CN" sz="1800" err="1">
                <a:solidFill>
                  <a:schemeClr val="folHlink"/>
                </a:solidFill>
              </a:rPr>
              <a:t>cout</a:t>
            </a:r>
            <a:r>
              <a:rPr lang="en-US" altLang="zh-CN" sz="1800">
                <a:solidFill>
                  <a:schemeClr val="folHlink"/>
                </a:solidFill>
              </a:rPr>
              <a:t> &lt;&lt; </a:t>
            </a:r>
            <a:r>
              <a:rPr lang="en-US" altLang="zh-CN" sz="1800" err="1">
                <a:solidFill>
                  <a:schemeClr val="folHlink"/>
                </a:solidFill>
              </a:rPr>
              <a:t>endl</a:t>
            </a:r>
            <a:r>
              <a:rPr lang="en-US" altLang="zh-CN" sz="1800">
                <a:solidFill>
                  <a:schemeClr val="folHlink"/>
                </a:solidFill>
              </a:rPr>
              <a:t>;</a:t>
            </a:r>
            <a:endParaRPr lang="en-US" altLang="zh-CN" sz="1800">
              <a:solidFill>
                <a:schemeClr val="folHlink"/>
              </a:solidFill>
            </a:endParaRPr>
          </a:p>
          <a:p>
            <a:pPr>
              <a:spcBef>
                <a:spcPct val="10000"/>
              </a:spcBef>
              <a:buNone/>
            </a:pPr>
            <a:r>
              <a:rPr lang="en-US" altLang="zh-CN" sz="1800">
                <a:solidFill>
                  <a:schemeClr val="folHlink"/>
                </a:solidFill>
              </a:rPr>
              <a:t>}</a:t>
            </a:r>
            <a:endParaRPr lang="en-US" altLang="zh-CN" sz="1800">
              <a:solidFill>
                <a:schemeClr val="folHlink"/>
              </a:solidFill>
            </a:endParaRPr>
          </a:p>
        </p:txBody>
      </p:sp>
    </p:spTree>
  </p:cSld>
  <p:clrMapOvr>
    <a:masterClrMapping/>
  </p:clrMapOvr>
  <p:transition spd="med">
    <p:random/>
  </p:transition>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7761" name="灯片编号占位符 1"/>
          <p:cNvSpPr/>
          <p:nvPr>
            <p:ph type="sldNum" sz="quarter" idx="12"/>
          </p:nvPr>
        </p:nvSpPr>
        <p:spPr/>
        <p:txBody>
          <a:bodyPr/>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cs typeface="+mn-cs"/>
              </a:defRPr>
            </a:lvl5pPr>
          </a:lstStyle>
          <a:p>
            <a:pPr lvl="0" algn="r"/>
            <a:fld id="{9A0DB2DC-4C9A-4742-B13C-FB6460FD3503}" type="slidenum">
              <a:rPr lang="zh-CN" altLang="en-US" sz="1400" dirty="0">
                <a:latin typeface="Cambria" panose="02040503050406030204" pitchFamily="18" charset="0"/>
              </a:rPr>
            </a:fld>
            <a:endParaRPr lang="zh-CN" altLang="en-US" sz="1400" dirty="0">
              <a:latin typeface="Cambria" panose="02040503050406030204" pitchFamily="18" charset="0"/>
            </a:endParaRPr>
          </a:p>
        </p:txBody>
      </p:sp>
      <p:sp>
        <p:nvSpPr>
          <p:cNvPr id="117762" name="文本框 108545"/>
          <p:cNvSpPr txBox="1"/>
          <p:nvPr/>
        </p:nvSpPr>
        <p:spPr>
          <a:xfrm>
            <a:off x="271780" y="958850"/>
            <a:ext cx="8415020" cy="3107690"/>
          </a:xfrm>
          <a:prstGeom prst="rect">
            <a:avLst/>
          </a:prstGeom>
          <a:noFill/>
          <a:ln w="9525">
            <a:noFill/>
          </a:ln>
        </p:spPr>
        <p:txBody>
          <a:bodyPr wrap="square">
            <a:spAutoFit/>
          </a:bodyPr>
          <a:p>
            <a:pPr algn="just" eaLnBrk="0" hangingPunct="0">
              <a:spcBef>
                <a:spcPct val="50000"/>
              </a:spcBef>
            </a:pPr>
            <a:r>
              <a:rPr lang="zh-CN" altLang="en-US" sz="2800" dirty="0">
                <a:latin typeface="Cambria" panose="02040503050406030204" pitchFamily="18" charset="0"/>
                <a:cs typeface="Cambria" panose="02040503050406030204" pitchFamily="18" charset="0"/>
              </a:rPr>
              <a:t>若文件中都是</a:t>
            </a:r>
            <a:r>
              <a:rPr lang="en-US" altLang="zh-CN" sz="2800">
                <a:latin typeface="Cambria" panose="02040503050406030204" pitchFamily="18" charset="0"/>
                <a:cs typeface="Cambria" panose="02040503050406030204" pitchFamily="18" charset="0"/>
              </a:rPr>
              <a:t>0</a:t>
            </a:r>
            <a:r>
              <a:rPr lang="en-US" altLang="zh-CN" sz="2800" dirty="0">
                <a:latin typeface="Cambria" panose="02040503050406030204" pitchFamily="18" charset="0"/>
                <a:cs typeface="Cambria" panose="02040503050406030204" pitchFamily="18" charset="0"/>
              </a:rPr>
              <a:t>~</a:t>
            </a:r>
            <a:r>
              <a:rPr lang="en-US" altLang="zh-CN" sz="2800">
                <a:latin typeface="Cambria" panose="02040503050406030204" pitchFamily="18" charset="0"/>
                <a:cs typeface="Cambria" panose="02040503050406030204" pitchFamily="18" charset="0"/>
              </a:rPr>
              <a:t>100</a:t>
            </a:r>
            <a:r>
              <a:rPr lang="zh-CN" altLang="en-US" sz="2800" dirty="0">
                <a:latin typeface="Cambria" panose="02040503050406030204" pitchFamily="18" charset="0"/>
                <a:cs typeface="Cambria" panose="02040503050406030204" pitchFamily="18" charset="0"/>
              </a:rPr>
              <a:t>的数值，程序能得到正确结果。出现不法数据呢？</a:t>
            </a:r>
            <a:endParaRPr lang="zh-CN" altLang="en-US" sz="2800" dirty="0">
              <a:latin typeface="Cambria" panose="02040503050406030204" pitchFamily="18" charset="0"/>
              <a:cs typeface="Cambria" panose="02040503050406030204" pitchFamily="18" charset="0"/>
            </a:endParaRPr>
          </a:p>
          <a:p>
            <a:pPr algn="just" eaLnBrk="0" hangingPunct="0">
              <a:spcBef>
                <a:spcPct val="50000"/>
              </a:spcBef>
            </a:pPr>
            <a:r>
              <a:rPr lang="zh-CN" altLang="en-US" sz="2800" dirty="0">
                <a:latin typeface="Cambria" panose="02040503050406030204" pitchFamily="18" charset="0"/>
                <a:cs typeface="Cambria" panose="02040503050406030204" pitchFamily="18" charset="0"/>
              </a:rPr>
              <a:t>实际软件应正确处理合法输入，还应</a:t>
            </a:r>
            <a:r>
              <a:rPr lang="zh-CN" altLang="en-US" sz="2800" dirty="0">
                <a:solidFill>
                  <a:schemeClr val="tx2"/>
                </a:solidFill>
                <a:latin typeface="Cambria" panose="02040503050406030204" pitchFamily="18" charset="0"/>
                <a:cs typeface="Cambria" panose="02040503050406030204" pitchFamily="18" charset="0"/>
              </a:rPr>
              <a:t>在输入有错时合理处置</a:t>
            </a:r>
            <a:r>
              <a:rPr lang="zh-CN" altLang="en-US" sz="2800" dirty="0">
                <a:latin typeface="Cambria" panose="02040503050406030204" pitchFamily="18" charset="0"/>
                <a:cs typeface="Cambria" panose="02040503050406030204" pitchFamily="18" charset="0"/>
              </a:rPr>
              <a:t>。如果编译程序遇到不合法程序就垮台，还可能破坏操作系统，还有人愿意用它吗？</a:t>
            </a:r>
            <a:endParaRPr lang="zh-CN" altLang="en-US" sz="2800" dirty="0">
              <a:latin typeface="Cambria" panose="02040503050406030204" pitchFamily="18" charset="0"/>
              <a:cs typeface="Cambria" panose="02040503050406030204" pitchFamily="18" charset="0"/>
            </a:endParaRPr>
          </a:p>
          <a:p>
            <a:pPr algn="just" eaLnBrk="0" hangingPunct="0">
              <a:spcBef>
                <a:spcPct val="50000"/>
              </a:spcBef>
            </a:pPr>
            <a:r>
              <a:rPr lang="zh-CN" altLang="en-US" sz="2800" dirty="0">
                <a:latin typeface="Cambria" panose="02040503050406030204" pitchFamily="18" charset="0"/>
                <a:cs typeface="Cambria" panose="02040503050406030204" pitchFamily="18" charset="0"/>
              </a:rPr>
              <a:t>程序抵御不合法数据破坏的能力称为</a:t>
            </a:r>
            <a:r>
              <a:rPr lang="zh-CN" altLang="en-US" sz="2800" dirty="0">
                <a:solidFill>
                  <a:srgbClr val="A50021"/>
                </a:solidFill>
                <a:latin typeface="Cambria" panose="02040503050406030204" pitchFamily="18" charset="0"/>
                <a:cs typeface="Cambria" panose="02040503050406030204" pitchFamily="18" charset="0"/>
              </a:rPr>
              <a:t>强健性</a:t>
            </a:r>
            <a:r>
              <a:rPr lang="zh-CN" altLang="en-US" sz="2800" dirty="0">
                <a:latin typeface="Cambria" panose="02040503050406030204" pitchFamily="18" charset="0"/>
                <a:cs typeface="Cambria" panose="02040503050406030204" pitchFamily="18" charset="0"/>
              </a:rPr>
              <a:t>。</a:t>
            </a:r>
            <a:endParaRPr lang="zh-CN" altLang="en-US" sz="2800">
              <a:latin typeface="Cambria" panose="02040503050406030204" pitchFamily="18" charset="0"/>
              <a:cs typeface="Cambria" panose="02040503050406030204" pitchFamily="18" charset="0"/>
            </a:endParaRPr>
          </a:p>
        </p:txBody>
      </p:sp>
      <p:sp>
        <p:nvSpPr>
          <p:cNvPr id="108547" name="文本框 108546"/>
          <p:cNvSpPr txBox="1"/>
          <p:nvPr/>
        </p:nvSpPr>
        <p:spPr>
          <a:xfrm>
            <a:off x="295275" y="4195763"/>
            <a:ext cx="8521700" cy="2227262"/>
          </a:xfrm>
          <a:prstGeom prst="rect">
            <a:avLst/>
          </a:prstGeom>
          <a:noFill/>
          <a:ln w="9525">
            <a:noFill/>
          </a:ln>
        </p:spPr>
        <p:txBody>
          <a:bodyPr>
            <a:spAutoFit/>
          </a:bodyPr>
          <a:p>
            <a:pPr algn="just" eaLnBrk="0" hangingPunct="0">
              <a:spcBef>
                <a:spcPct val="50000"/>
              </a:spcBef>
            </a:pPr>
            <a:r>
              <a:rPr lang="zh-CN" altLang="en-US" sz="2800" dirty="0">
                <a:latin typeface="Cambria" panose="02040503050406030204" pitchFamily="18" charset="0"/>
                <a:cs typeface="Cambria" panose="02040503050406030204" pitchFamily="18" charset="0"/>
              </a:rPr>
              <a:t>函数</a:t>
            </a:r>
            <a:r>
              <a:rPr lang="en-US" altLang="zh-CN" sz="2800" err="1">
                <a:latin typeface="Cambria" panose="02040503050406030204" pitchFamily="18" charset="0"/>
                <a:cs typeface="Cambria" panose="02040503050406030204" pitchFamily="18" charset="0"/>
              </a:rPr>
              <a:t>readscores</a:t>
            </a:r>
            <a:r>
              <a:rPr lang="zh-CN" altLang="en-US" sz="2800" dirty="0">
                <a:latin typeface="Cambria" panose="02040503050406030204" pitchFamily="18" charset="0"/>
                <a:cs typeface="Cambria" panose="02040503050406030204" pitchFamily="18" charset="0"/>
              </a:rPr>
              <a:t>不会被错误数据破坏。循环条件中有数据项数控制，不会出现“输入缓冲区溢出”，数据过多只完成部分数据的统计。这里有缺陷：在数据没有用完的情况下也不声不响地产生了输出，却没有通知 “工作结果可能不正确”。 </a:t>
            </a:r>
            <a:endParaRPr lang="zh-CN" altLang="en-US" sz="2800">
              <a:latin typeface="Cambria" panose="02040503050406030204" pitchFamily="18" charset="0"/>
              <a:cs typeface="Cambria" panose="02040503050406030204" pitchFamily="18" charset="0"/>
            </a:endParaRPr>
          </a:p>
        </p:txBody>
      </p:sp>
      <p:sp>
        <p:nvSpPr>
          <p:cNvPr id="117764" name="标题 109571"/>
          <p:cNvSpPr>
            <a:spLocks noGrp="1"/>
          </p:cNvSpPr>
          <p:nvPr>
            <p:ph type="title"/>
          </p:nvPr>
        </p:nvSpPr>
        <p:spPr/>
        <p:txBody>
          <a:bodyPr anchor="ctr"/>
          <a:p>
            <a:r>
              <a:rPr lang="zh-CN" altLang="en-US" sz="3600" dirty="0">
                <a:solidFill>
                  <a:schemeClr val="accent2"/>
                </a:solidFill>
              </a:rPr>
              <a:t>分析和改进</a:t>
            </a:r>
            <a:endParaRPr lang="zh-CN" altLang="en-US" sz="3600" dirty="0">
              <a:solidFill>
                <a:schemeClr val="accent2"/>
              </a:solidFill>
            </a:endParaRP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108547"/>
                                        </p:tgtEl>
                                        <p:attrNameLst>
                                          <p:attrName>style.visibility</p:attrName>
                                        </p:attrNameLst>
                                      </p:cBhvr>
                                      <p:to>
                                        <p:strVal val="visible"/>
                                      </p:to>
                                    </p:set>
                                    <p:anim calcmode="lin" valueType="num">
                                      <p:cBhvr>
                                        <p:cTn id="7" dur="500" fill="hold"/>
                                        <p:tgtEl>
                                          <p:spTgt spid="108547"/>
                                        </p:tgtEl>
                                        <p:attrNameLst>
                                          <p:attrName>ppt_w</p:attrName>
                                        </p:attrNameLst>
                                      </p:cBhvr>
                                      <p:tavLst>
                                        <p:tav tm="0">
                                          <p:val>
                                            <p:fltVal val="0.000000"/>
                                          </p:val>
                                        </p:tav>
                                        <p:tav tm="100000">
                                          <p:val>
                                            <p:strVal val="#ppt_w"/>
                                          </p:val>
                                        </p:tav>
                                      </p:tavLst>
                                    </p:anim>
                                    <p:anim calcmode="lin" valueType="num">
                                      <p:cBhvr>
                                        <p:cTn id="8" dur="500" fill="hold"/>
                                        <p:tgtEl>
                                          <p:spTgt spid="108547"/>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547" grpId="0"/>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8785" name="灯片编号占位符 1"/>
          <p:cNvSpPr/>
          <p:nvPr>
            <p:ph type="sldNum" sz="quarter" idx="12"/>
          </p:nvPr>
        </p:nvSpPr>
        <p:spPr/>
        <p:txBody>
          <a:bodyPr/>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cs typeface="+mn-cs"/>
              </a:defRPr>
            </a:lvl5pPr>
          </a:lstStyle>
          <a:p>
            <a:pPr lvl="0" algn="r"/>
            <a:fld id="{9A0DB2DC-4C9A-4742-B13C-FB6460FD3503}" type="slidenum">
              <a:rPr lang="zh-CN" altLang="en-US" sz="1400" dirty="0">
                <a:latin typeface="Cambria" panose="02040503050406030204" pitchFamily="18" charset="0"/>
              </a:rPr>
            </a:fld>
            <a:endParaRPr lang="zh-CN" altLang="en-US" sz="1400" dirty="0">
              <a:latin typeface="Cambria" panose="02040503050406030204" pitchFamily="18" charset="0"/>
            </a:endParaRPr>
          </a:p>
        </p:txBody>
      </p:sp>
      <p:sp>
        <p:nvSpPr>
          <p:cNvPr id="118786" name="文本框 109569"/>
          <p:cNvSpPr txBox="1"/>
          <p:nvPr/>
        </p:nvSpPr>
        <p:spPr>
          <a:xfrm>
            <a:off x="282575" y="569913"/>
            <a:ext cx="8586788" cy="2441575"/>
          </a:xfrm>
          <a:prstGeom prst="rect">
            <a:avLst/>
          </a:prstGeom>
          <a:noFill/>
          <a:ln w="9525">
            <a:noFill/>
          </a:ln>
        </p:spPr>
        <p:txBody>
          <a:bodyPr>
            <a:spAutoFit/>
          </a:bodyPr>
          <a:p>
            <a:pPr algn="just" eaLnBrk="0" hangingPunct="0">
              <a:spcBef>
                <a:spcPct val="50000"/>
              </a:spcBef>
            </a:pPr>
            <a:r>
              <a:rPr lang="zh-CN" altLang="en-US" sz="2800" dirty="0">
                <a:latin typeface="Cambria" panose="02040503050406030204" pitchFamily="18" charset="0"/>
                <a:cs typeface="Cambria" panose="02040503050406030204" pitchFamily="18" charset="0"/>
              </a:rPr>
              <a:t>统计函数检查了输入项数以防止除零的问题。</a:t>
            </a:r>
            <a:endParaRPr lang="zh-CN" altLang="en-US" sz="2800" dirty="0">
              <a:latin typeface="Cambria" panose="02040503050406030204" pitchFamily="18" charset="0"/>
              <a:cs typeface="Cambria" panose="02040503050406030204" pitchFamily="18" charset="0"/>
            </a:endParaRPr>
          </a:p>
          <a:p>
            <a:pPr algn="just" eaLnBrk="0" hangingPunct="0">
              <a:spcBef>
                <a:spcPct val="50000"/>
              </a:spcBef>
            </a:pPr>
            <a:r>
              <a:rPr lang="zh-CN" altLang="en-US" sz="2800" dirty="0">
                <a:latin typeface="Cambria" panose="02040503050406030204" pitchFamily="18" charset="0"/>
                <a:cs typeface="Cambria" panose="02040503050406030204" pitchFamily="18" charset="0"/>
              </a:rPr>
              <a:t>直方图函数检查项数，但由于采用优化实现方法，遇非法成绩时“</a:t>
            </a:r>
            <a:r>
              <a:rPr lang="en-US" altLang="zh-CN" sz="2800" err="1">
                <a:latin typeface="Cambria" panose="02040503050406030204" pitchFamily="18" charset="0"/>
                <a:cs typeface="Cambria" panose="02040503050406030204" pitchFamily="18" charset="0"/>
              </a:rPr>
              <a:t>segs[(int)tb[i</a:t>
            </a:r>
            <a:r>
              <a:rPr lang="en-US" altLang="zh-CN" sz="2800">
                <a:latin typeface="Cambria" panose="02040503050406030204" pitchFamily="18" charset="0"/>
                <a:cs typeface="Cambria" panose="02040503050406030204" pitchFamily="18" charset="0"/>
              </a:rPr>
              <a:t>]/SEGLEN]++;” </a:t>
            </a:r>
            <a:r>
              <a:rPr lang="zh-CN" altLang="en-US" sz="2800" dirty="0">
                <a:latin typeface="Cambria" panose="02040503050406030204" pitchFamily="18" charset="0"/>
                <a:cs typeface="Cambria" panose="02040503050406030204" pitchFamily="18" charset="0"/>
              </a:rPr>
              <a:t>可能导致数组越界。问题是在数据入口未检查输入数据，非法数据可能混入，造成破坏。 </a:t>
            </a:r>
            <a:endParaRPr lang="zh-CN" altLang="en-US" sz="2800">
              <a:latin typeface="Cambria" panose="02040503050406030204" pitchFamily="18" charset="0"/>
              <a:cs typeface="Cambria" panose="02040503050406030204" pitchFamily="18" charset="0"/>
            </a:endParaRPr>
          </a:p>
        </p:txBody>
      </p:sp>
      <p:sp>
        <p:nvSpPr>
          <p:cNvPr id="109571" name="文本框 109570"/>
          <p:cNvSpPr txBox="1"/>
          <p:nvPr/>
        </p:nvSpPr>
        <p:spPr>
          <a:xfrm>
            <a:off x="257175" y="3375025"/>
            <a:ext cx="8582025" cy="2870200"/>
          </a:xfrm>
          <a:prstGeom prst="rect">
            <a:avLst/>
          </a:prstGeom>
          <a:noFill/>
          <a:ln w="9525">
            <a:noFill/>
          </a:ln>
        </p:spPr>
        <p:txBody>
          <a:bodyPr>
            <a:spAutoFit/>
          </a:bodyPr>
          <a:p>
            <a:pPr algn="just" eaLnBrk="0" hangingPunct="0">
              <a:spcBef>
                <a:spcPct val="50000"/>
              </a:spcBef>
            </a:pPr>
            <a:r>
              <a:rPr lang="zh-CN" altLang="en-US" sz="2800" dirty="0">
                <a:solidFill>
                  <a:schemeClr val="accent2"/>
                </a:solidFill>
                <a:latin typeface="Cambria" panose="02040503050406030204" pitchFamily="18" charset="0"/>
                <a:cs typeface="Cambria" panose="02040503050406030204" pitchFamily="18" charset="0"/>
              </a:rPr>
              <a:t>问题与数据输入阶段有关</a:t>
            </a:r>
            <a:r>
              <a:rPr lang="zh-CN" altLang="en-US" sz="2800" dirty="0">
                <a:latin typeface="Cambria" panose="02040503050406030204" pitchFamily="18" charset="0"/>
                <a:cs typeface="Cambria" panose="02040503050406030204" pitchFamily="18" charset="0"/>
              </a:rPr>
              <a:t>。由于已将有关工作实现为函数，现在只需修改这个函数。</a:t>
            </a:r>
            <a:endParaRPr lang="zh-CN" altLang="en-US" sz="2800" dirty="0">
              <a:latin typeface="Cambria" panose="02040503050406030204" pitchFamily="18" charset="0"/>
              <a:cs typeface="Cambria" panose="02040503050406030204" pitchFamily="18" charset="0"/>
            </a:endParaRPr>
          </a:p>
          <a:p>
            <a:pPr algn="just" eaLnBrk="0" hangingPunct="0">
              <a:spcBef>
                <a:spcPct val="50000"/>
              </a:spcBef>
              <a:buChar char="•"/>
            </a:pPr>
            <a:r>
              <a:rPr lang="zh-CN" altLang="en-US" sz="2800" dirty="0">
                <a:latin typeface="Cambria" panose="02040503050406030204" pitchFamily="18" charset="0"/>
                <a:cs typeface="Cambria" panose="02040503050406030204" pitchFamily="18" charset="0"/>
              </a:rPr>
              <a:t>首先需要检查每个输入项，只将合法数据存入数组。</a:t>
            </a:r>
            <a:endParaRPr lang="zh-CN" altLang="en-US" sz="2800" dirty="0">
              <a:latin typeface="Cambria" panose="02040503050406030204" pitchFamily="18" charset="0"/>
              <a:cs typeface="Cambria" panose="02040503050406030204" pitchFamily="18" charset="0"/>
            </a:endParaRPr>
          </a:p>
          <a:p>
            <a:pPr algn="just" eaLnBrk="0" hangingPunct="0">
              <a:spcBef>
                <a:spcPct val="50000"/>
              </a:spcBef>
              <a:buChar char="•"/>
            </a:pPr>
            <a:r>
              <a:rPr lang="zh-CN" altLang="en-US" sz="2800" dirty="0">
                <a:latin typeface="Cambria" panose="02040503050406030204" pitchFamily="18" charset="0"/>
                <a:cs typeface="Cambria" panose="02040503050406030204" pitchFamily="18" charset="0"/>
              </a:rPr>
              <a:t>有关数据是否处理完的情况只能在循环结束后检查。</a:t>
            </a:r>
            <a:endParaRPr lang="zh-CN" altLang="en-US" sz="2800" dirty="0">
              <a:latin typeface="Cambria" panose="02040503050406030204" pitchFamily="18" charset="0"/>
              <a:cs typeface="Cambria" panose="02040503050406030204" pitchFamily="18" charset="0"/>
            </a:endParaRPr>
          </a:p>
          <a:p>
            <a:pPr algn="just" eaLnBrk="0" hangingPunct="0">
              <a:spcBef>
                <a:spcPct val="50000"/>
              </a:spcBef>
            </a:pPr>
            <a:r>
              <a:rPr lang="zh-CN" altLang="en-US" sz="2800" dirty="0">
                <a:latin typeface="Cambria" panose="02040503050406030204" pitchFamily="18" charset="0"/>
                <a:cs typeface="Cambria" panose="02040503050406030204" pitchFamily="18" charset="0"/>
              </a:rPr>
              <a:t>修改后的</a:t>
            </a:r>
            <a:r>
              <a:rPr lang="en-US" altLang="zh-CN" sz="2800" err="1">
                <a:latin typeface="Cambria" panose="02040503050406030204" pitchFamily="18" charset="0"/>
                <a:cs typeface="Cambria" panose="02040503050406030204" pitchFamily="18" charset="0"/>
              </a:rPr>
              <a:t>readscores</a:t>
            </a:r>
            <a:r>
              <a:rPr lang="zh-CN" altLang="en-US" sz="2800" dirty="0">
                <a:latin typeface="Cambria" panose="02040503050406030204" pitchFamily="18" charset="0"/>
                <a:cs typeface="Cambria" panose="02040503050406030204" pitchFamily="18" charset="0"/>
              </a:rPr>
              <a:t>如下： </a:t>
            </a:r>
            <a:endParaRPr lang="zh-CN" altLang="en-US" sz="2800">
              <a:latin typeface="Cambria" panose="02040503050406030204" pitchFamily="18" charset="0"/>
              <a:cs typeface="Cambria" panose="02040503050406030204" pitchFamily="18" charset="0"/>
            </a:endParaRP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09571"/>
                                        </p:tgtEl>
                                        <p:attrNameLst>
                                          <p:attrName>style.visibility</p:attrName>
                                        </p:attrNameLst>
                                      </p:cBhvr>
                                      <p:to>
                                        <p:strVal val="visible"/>
                                      </p:to>
                                    </p:set>
                                    <p:animEffect transition="in" filter="box(in)">
                                      <p:cBhvr>
                                        <p:cTn id="7" dur="500"/>
                                        <p:tgtEl>
                                          <p:spTgt spid="1095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571" grpId="0"/>
    </p:bld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9809" name="灯片编号占位符 1"/>
          <p:cNvSpPr/>
          <p:nvPr>
            <p:ph type="sldNum" sz="quarter" idx="12"/>
          </p:nvPr>
        </p:nvSpPr>
        <p:spPr/>
        <p:txBody>
          <a:bodyPr/>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cs typeface="+mn-cs"/>
              </a:defRPr>
            </a:lvl5pPr>
          </a:lstStyle>
          <a:p>
            <a:pPr lvl="0" algn="r"/>
            <a:fld id="{9A0DB2DC-4C9A-4742-B13C-FB6460FD3503}" type="slidenum">
              <a:rPr lang="zh-CN" altLang="en-US" sz="1400" dirty="0">
                <a:latin typeface="Cambria" panose="02040503050406030204" pitchFamily="18" charset="0"/>
              </a:rPr>
            </a:fld>
            <a:endParaRPr lang="zh-CN" altLang="en-US" sz="1400" dirty="0">
              <a:latin typeface="Cambria" panose="02040503050406030204" pitchFamily="18" charset="0"/>
            </a:endParaRPr>
          </a:p>
        </p:txBody>
      </p:sp>
      <p:sp>
        <p:nvSpPr>
          <p:cNvPr id="119810" name="文本占位符 112647"/>
          <p:cNvSpPr>
            <a:spLocks noGrp="1"/>
          </p:cNvSpPr>
          <p:nvPr>
            <p:ph idx="1"/>
          </p:nvPr>
        </p:nvSpPr>
        <p:spPr/>
        <p:txBody>
          <a:bodyPr anchor="t"/>
          <a:p>
            <a:pPr>
              <a:spcBef>
                <a:spcPct val="0"/>
              </a:spcBef>
              <a:buNone/>
            </a:pPr>
            <a:r>
              <a:rPr lang="en-US" altLang="zh-CN" err="1">
                <a:solidFill>
                  <a:schemeClr val="folHlink"/>
                </a:solidFill>
              </a:rPr>
              <a:t>int</a:t>
            </a:r>
            <a:r>
              <a:rPr lang="en-US" altLang="zh-CN">
                <a:solidFill>
                  <a:schemeClr val="folHlink"/>
                </a:solidFill>
              </a:rPr>
              <a:t> </a:t>
            </a:r>
            <a:r>
              <a:rPr lang="en-US" altLang="zh-CN" err="1">
                <a:solidFill>
                  <a:schemeClr val="folHlink"/>
                </a:solidFill>
              </a:rPr>
              <a:t>readscores(int</a:t>
            </a:r>
            <a:r>
              <a:rPr lang="en-US" altLang="zh-CN">
                <a:solidFill>
                  <a:schemeClr val="folHlink"/>
                </a:solidFill>
              </a:rPr>
              <a:t> limit, double </a:t>
            </a:r>
            <a:r>
              <a:rPr lang="en-US" altLang="zh-CN" err="1">
                <a:solidFill>
                  <a:schemeClr val="folHlink"/>
                </a:solidFill>
              </a:rPr>
              <a:t>tb</a:t>
            </a:r>
            <a:r>
              <a:rPr lang="en-US" altLang="zh-CN">
                <a:solidFill>
                  <a:schemeClr val="folHlink"/>
                </a:solidFill>
              </a:rPr>
              <a:t>[]) {</a:t>
            </a:r>
            <a:endParaRPr lang="en-US" altLang="zh-CN">
              <a:solidFill>
                <a:schemeClr val="folHlink"/>
              </a:solidFill>
            </a:endParaRPr>
          </a:p>
          <a:p>
            <a:pPr>
              <a:spcBef>
                <a:spcPct val="0"/>
              </a:spcBef>
              <a:buNone/>
            </a:pPr>
            <a:r>
              <a:rPr lang="en-US" altLang="zh-CN">
                <a:solidFill>
                  <a:schemeClr val="folHlink"/>
                </a:solidFill>
              </a:rPr>
              <a:t>    </a:t>
            </a:r>
            <a:r>
              <a:rPr lang="en-US" altLang="zh-CN" err="1">
                <a:solidFill>
                  <a:schemeClr val="folHlink"/>
                </a:solidFill>
              </a:rPr>
              <a:t>int</a:t>
            </a:r>
            <a:r>
              <a:rPr lang="en-US" altLang="zh-CN">
                <a:solidFill>
                  <a:schemeClr val="folHlink"/>
                </a:solidFill>
              </a:rPr>
              <a:t> i = 0;</a:t>
            </a:r>
            <a:endParaRPr lang="en-US" altLang="zh-CN">
              <a:solidFill>
                <a:schemeClr val="folHlink"/>
              </a:solidFill>
            </a:endParaRPr>
          </a:p>
          <a:p>
            <a:pPr>
              <a:spcBef>
                <a:spcPct val="0"/>
              </a:spcBef>
              <a:buNone/>
            </a:pPr>
            <a:r>
              <a:rPr lang="en-US" altLang="zh-CN">
                <a:solidFill>
                  <a:schemeClr val="folHlink"/>
                </a:solidFill>
              </a:rPr>
              <a:t>    double x;</a:t>
            </a:r>
            <a:endParaRPr lang="en-US" altLang="zh-CN">
              <a:solidFill>
                <a:schemeClr val="folHlink"/>
              </a:solidFill>
            </a:endParaRPr>
          </a:p>
          <a:p>
            <a:pPr>
              <a:spcBef>
                <a:spcPct val="0"/>
              </a:spcBef>
              <a:buNone/>
            </a:pPr>
            <a:r>
              <a:rPr lang="en-US" altLang="zh-CN">
                <a:solidFill>
                  <a:schemeClr val="folHlink"/>
                </a:solidFill>
              </a:rPr>
              <a:t>    //</a:t>
            </a:r>
            <a:r>
              <a:rPr lang="zh-CN" altLang="en-US" dirty="0">
                <a:solidFill>
                  <a:schemeClr val="folHlink"/>
                </a:solidFill>
              </a:rPr>
              <a:t>手工输入</a:t>
            </a:r>
            <a:endParaRPr lang="zh-CN" altLang="en-US" dirty="0">
              <a:solidFill>
                <a:schemeClr val="folHlink"/>
              </a:solidFill>
            </a:endParaRPr>
          </a:p>
          <a:p>
            <a:pPr>
              <a:spcBef>
                <a:spcPct val="0"/>
              </a:spcBef>
              <a:buNone/>
            </a:pPr>
            <a:r>
              <a:rPr lang="zh-CN" altLang="en-US" dirty="0">
                <a:solidFill>
                  <a:schemeClr val="folHlink"/>
                </a:solidFill>
              </a:rPr>
              <a:t>    </a:t>
            </a:r>
            <a:r>
              <a:rPr lang="en-US" altLang="zh-CN">
                <a:solidFill>
                  <a:schemeClr val="folHlink"/>
                </a:solidFill>
              </a:rPr>
              <a:t>while (i &lt; limit &amp;&amp; </a:t>
            </a:r>
            <a:r>
              <a:rPr lang="en-US" altLang="zh-CN" err="1">
                <a:solidFill>
                  <a:schemeClr val="folHlink"/>
                </a:solidFill>
              </a:rPr>
              <a:t>cin</a:t>
            </a:r>
            <a:r>
              <a:rPr lang="en-US" altLang="zh-CN">
                <a:solidFill>
                  <a:schemeClr val="folHlink"/>
                </a:solidFill>
              </a:rPr>
              <a:t> &gt;&gt; x)</a:t>
            </a:r>
            <a:endParaRPr lang="en-US" altLang="zh-CN">
              <a:solidFill>
                <a:schemeClr val="folHlink"/>
              </a:solidFill>
            </a:endParaRPr>
          </a:p>
          <a:p>
            <a:pPr>
              <a:spcBef>
                <a:spcPct val="0"/>
              </a:spcBef>
              <a:buNone/>
            </a:pPr>
            <a:r>
              <a:rPr lang="en-US" altLang="zh-CN">
                <a:solidFill>
                  <a:schemeClr val="folHlink"/>
                </a:solidFill>
              </a:rPr>
              <a:t>        if (0.0 &lt;= x &amp;&amp; x &lt;= 100.0) {</a:t>
            </a:r>
            <a:endParaRPr lang="en-US" altLang="zh-CN">
              <a:solidFill>
                <a:schemeClr val="folHlink"/>
              </a:solidFill>
            </a:endParaRPr>
          </a:p>
          <a:p>
            <a:pPr>
              <a:spcBef>
                <a:spcPct val="0"/>
              </a:spcBef>
              <a:buNone/>
            </a:pPr>
            <a:r>
              <a:rPr lang="en-US" altLang="zh-CN">
                <a:solidFill>
                  <a:schemeClr val="folHlink"/>
                </a:solidFill>
              </a:rPr>
              <a:t>            ++i;</a:t>
            </a:r>
            <a:endParaRPr lang="en-US" altLang="zh-CN">
              <a:solidFill>
                <a:schemeClr val="folHlink"/>
              </a:solidFill>
            </a:endParaRPr>
          </a:p>
          <a:p>
            <a:pPr>
              <a:spcBef>
                <a:spcPct val="0"/>
              </a:spcBef>
              <a:buNone/>
            </a:pPr>
            <a:r>
              <a:rPr lang="en-US" altLang="zh-CN">
                <a:solidFill>
                  <a:schemeClr val="folHlink"/>
                </a:solidFill>
              </a:rPr>
              <a:t>            </a:t>
            </a:r>
            <a:r>
              <a:rPr lang="en-US" altLang="zh-CN" err="1">
                <a:solidFill>
                  <a:schemeClr val="folHlink"/>
                </a:solidFill>
              </a:rPr>
              <a:t>tb[i</a:t>
            </a:r>
            <a:r>
              <a:rPr lang="en-US" altLang="zh-CN">
                <a:solidFill>
                  <a:schemeClr val="folHlink"/>
                </a:solidFill>
              </a:rPr>
              <a:t>] = x;</a:t>
            </a:r>
            <a:endParaRPr lang="en-US" altLang="zh-CN">
              <a:solidFill>
                <a:schemeClr val="folHlink"/>
              </a:solidFill>
            </a:endParaRPr>
          </a:p>
          <a:p>
            <a:pPr>
              <a:spcBef>
                <a:spcPct val="0"/>
              </a:spcBef>
              <a:buNone/>
            </a:pPr>
            <a:r>
              <a:rPr lang="en-US" altLang="zh-CN">
                <a:solidFill>
                  <a:schemeClr val="folHlink"/>
                </a:solidFill>
              </a:rPr>
              <a:t>        } else</a:t>
            </a:r>
            <a:endParaRPr lang="en-US" altLang="zh-CN">
              <a:solidFill>
                <a:schemeClr val="folHlink"/>
              </a:solidFill>
            </a:endParaRPr>
          </a:p>
          <a:p>
            <a:pPr>
              <a:spcBef>
                <a:spcPct val="0"/>
              </a:spcBef>
              <a:buNone/>
            </a:pPr>
            <a:r>
              <a:rPr lang="en-US" altLang="zh-CN">
                <a:solidFill>
                  <a:schemeClr val="folHlink"/>
                </a:solidFill>
              </a:rPr>
              <a:t>            </a:t>
            </a:r>
            <a:r>
              <a:rPr lang="en-US" altLang="zh-CN" err="1">
                <a:solidFill>
                  <a:schemeClr val="folHlink"/>
                </a:solidFill>
              </a:rPr>
              <a:t>cout</a:t>
            </a:r>
            <a:r>
              <a:rPr lang="en-US" altLang="zh-CN">
                <a:solidFill>
                  <a:schemeClr val="folHlink"/>
                </a:solidFill>
              </a:rPr>
              <a:t> &lt;&lt; "Data incorrect. Discard!" &lt;&lt; </a:t>
            </a:r>
            <a:r>
              <a:rPr lang="en-US" altLang="zh-CN" err="1">
                <a:solidFill>
                  <a:schemeClr val="folHlink"/>
                </a:solidFill>
              </a:rPr>
              <a:t>endl</a:t>
            </a:r>
            <a:r>
              <a:rPr lang="en-US" altLang="zh-CN">
                <a:solidFill>
                  <a:schemeClr val="folHlink"/>
                </a:solidFill>
              </a:rPr>
              <a:t>;</a:t>
            </a:r>
            <a:endParaRPr lang="en-US" altLang="zh-CN">
              <a:solidFill>
                <a:schemeClr val="folHlink"/>
              </a:solidFill>
            </a:endParaRPr>
          </a:p>
          <a:p>
            <a:pPr>
              <a:spcBef>
                <a:spcPct val="0"/>
              </a:spcBef>
              <a:buNone/>
            </a:pPr>
            <a:r>
              <a:rPr lang="en-US" altLang="zh-CN">
                <a:solidFill>
                  <a:schemeClr val="folHlink"/>
                </a:solidFill>
              </a:rPr>
              <a:t>……</a:t>
            </a:r>
            <a:endParaRPr lang="en-US" altLang="zh-CN">
              <a:solidFill>
                <a:schemeClr val="folHlink"/>
              </a:solidFill>
            </a:endParaRPr>
          </a:p>
          <a:p>
            <a:pPr>
              <a:spcBef>
                <a:spcPct val="0"/>
              </a:spcBef>
              <a:buNone/>
            </a:pPr>
            <a:endParaRPr lang="en-US" altLang="zh-CN">
              <a:solidFill>
                <a:schemeClr val="folHlink"/>
              </a:solidFill>
            </a:endParaRPr>
          </a:p>
          <a:p>
            <a:pPr>
              <a:spcBef>
                <a:spcPct val="0"/>
              </a:spcBef>
              <a:buNone/>
            </a:pPr>
            <a:r>
              <a:rPr lang="zh-CN" altLang="en-US" dirty="0"/>
              <a:t>还可考虑其他改进。</a:t>
            </a:r>
            <a:endParaRPr lang="zh-CN" altLang="en-US" dirty="0"/>
          </a:p>
        </p:txBody>
      </p:sp>
    </p:spTree>
  </p:cSld>
  <p:clrMapOvr>
    <a:masterClrMapping/>
  </p:clrMapOvr>
  <p:transition spd="med">
    <p:random/>
  </p:transition>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3905" name="灯片编号占位符 1"/>
          <p:cNvSpPr/>
          <p:nvPr>
            <p:ph type="sldNum" sz="quarter" idx="12"/>
          </p:nvPr>
        </p:nvSpPr>
        <p:spPr/>
        <p:txBody>
          <a:bodyPr/>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cs typeface="+mn-cs"/>
              </a:defRPr>
            </a:lvl5pPr>
          </a:lstStyle>
          <a:p>
            <a:pPr lvl="0" algn="r"/>
            <a:fld id="{9A0DB2DC-4C9A-4742-B13C-FB6460FD3503}" type="slidenum">
              <a:rPr lang="zh-CN" altLang="en-US" sz="1400" dirty="0">
                <a:latin typeface="Cambria" panose="02040503050406030204" pitchFamily="18" charset="0"/>
              </a:rPr>
            </a:fld>
            <a:endParaRPr lang="zh-CN" altLang="en-US" sz="1400" dirty="0">
              <a:latin typeface="Cambria" panose="02040503050406030204" pitchFamily="18" charset="0"/>
            </a:endParaRPr>
          </a:p>
        </p:txBody>
      </p:sp>
      <p:sp>
        <p:nvSpPr>
          <p:cNvPr id="76803" name="文本框 76802"/>
          <p:cNvSpPr txBox="1"/>
          <p:nvPr/>
        </p:nvSpPr>
        <p:spPr>
          <a:xfrm>
            <a:off x="539750" y="2110740"/>
            <a:ext cx="8313420" cy="1476375"/>
          </a:xfrm>
          <a:prstGeom prst="rect">
            <a:avLst/>
          </a:prstGeom>
          <a:noFill/>
          <a:ln w="9525">
            <a:noFill/>
          </a:ln>
        </p:spPr>
        <p:txBody>
          <a:bodyPr wrap="square">
            <a:spAutoFit/>
          </a:bodyPr>
          <a:p>
            <a:pPr>
              <a:spcBef>
                <a:spcPct val="50000"/>
              </a:spcBef>
            </a:pPr>
            <a:r>
              <a:rPr lang="zh-CN" altLang="en-US" dirty="0">
                <a:latin typeface="楷体" panose="02010609060101010101" pitchFamily="49" charset="-122"/>
                <a:ea typeface="楷体" panose="02010609060101010101" pitchFamily="49" charset="-122"/>
                <a:cs typeface="Cambria" panose="02040503050406030204" pitchFamily="18" charset="0"/>
              </a:rPr>
              <a:t>本例将用到学过的许多东西。这里没给出完整程序，重点是分析，提出了一些问题。</a:t>
            </a:r>
            <a:endParaRPr lang="zh-CN" altLang="en-US" dirty="0">
              <a:latin typeface="楷体" panose="02010609060101010101" pitchFamily="49" charset="-122"/>
              <a:ea typeface="楷体" panose="02010609060101010101" pitchFamily="49" charset="-122"/>
              <a:cs typeface="Cambria" panose="02040503050406030204" pitchFamily="18" charset="0"/>
            </a:endParaRPr>
          </a:p>
          <a:p>
            <a:pPr>
              <a:spcBef>
                <a:spcPct val="50000"/>
              </a:spcBef>
            </a:pPr>
            <a:r>
              <a:rPr lang="zh-CN" altLang="en-US" sz="2800" dirty="0">
                <a:latin typeface="Cambria" panose="02040503050406030204" pitchFamily="18" charset="0"/>
                <a:cs typeface="Cambria" panose="02040503050406030204" pitchFamily="18" charset="0"/>
                <a:sym typeface="+mn-ea"/>
              </a:rPr>
              <a:t>程序顶层框架设计：</a:t>
            </a:r>
            <a:endParaRPr lang="zh-CN" altLang="en-US" sz="2800" dirty="0">
              <a:solidFill>
                <a:schemeClr val="tx1"/>
              </a:solidFill>
              <a:latin typeface="Cambria" panose="02040503050406030204" pitchFamily="18" charset="0"/>
              <a:ea typeface="楷体" panose="02010609060101010101" pitchFamily="49" charset="-122"/>
              <a:cs typeface="Cambria" panose="02040503050406030204" pitchFamily="18" charset="0"/>
              <a:sym typeface="+mn-ea"/>
            </a:endParaRPr>
          </a:p>
        </p:txBody>
      </p:sp>
      <p:sp>
        <p:nvSpPr>
          <p:cNvPr id="123907" name="文本框 76803"/>
          <p:cNvSpPr txBox="1"/>
          <p:nvPr/>
        </p:nvSpPr>
        <p:spPr>
          <a:xfrm>
            <a:off x="457200" y="1056005"/>
            <a:ext cx="8228965" cy="953135"/>
          </a:xfrm>
          <a:prstGeom prst="rect">
            <a:avLst/>
          </a:prstGeom>
          <a:noFill/>
          <a:ln w="9525">
            <a:noFill/>
          </a:ln>
        </p:spPr>
        <p:txBody>
          <a:bodyPr wrap="square">
            <a:spAutoFit/>
          </a:bodyPr>
          <a:p>
            <a:pPr algn="just" eaLnBrk="0" hangingPunct="0">
              <a:spcBef>
                <a:spcPct val="50000"/>
              </a:spcBef>
            </a:pPr>
            <a:r>
              <a:rPr lang="zh-CN" altLang="en-US" sz="2800" dirty="0">
                <a:solidFill>
                  <a:schemeClr val="tx2"/>
                </a:solidFill>
                <a:latin typeface="Cambria" panose="02040503050406030204" pitchFamily="18" charset="0"/>
                <a:cs typeface="Cambria" panose="02040503050406030204" pitchFamily="18" charset="0"/>
              </a:rPr>
              <a:t>【例</a:t>
            </a:r>
            <a:r>
              <a:rPr lang="en-US" altLang="zh-CN" sz="2800">
                <a:solidFill>
                  <a:schemeClr val="tx2"/>
                </a:solidFill>
                <a:latin typeface="Cambria" panose="02040503050406030204" pitchFamily="18" charset="0"/>
                <a:cs typeface="Cambria" panose="02040503050406030204" pitchFamily="18" charset="0"/>
              </a:rPr>
              <a:t>6-22</a:t>
            </a:r>
            <a:r>
              <a:rPr lang="zh-CN" altLang="en-US" sz="2800" dirty="0">
                <a:solidFill>
                  <a:schemeClr val="tx2"/>
                </a:solidFill>
                <a:latin typeface="Cambria" panose="02040503050406030204" pitchFamily="18" charset="0"/>
                <a:cs typeface="Cambria" panose="02040503050406030204" pitchFamily="18" charset="0"/>
              </a:rPr>
              <a:t>】</a:t>
            </a:r>
            <a:r>
              <a:rPr lang="zh-CN" altLang="en-US" sz="2800" dirty="0">
                <a:latin typeface="Cambria" panose="02040503050406030204" pitchFamily="18" charset="0"/>
                <a:cs typeface="Cambria" panose="02040503050406030204" pitchFamily="18" charset="0"/>
              </a:rPr>
              <a:t>写一个程序，统计在一个 </a:t>
            </a:r>
            <a:r>
              <a:rPr lang="en-US" altLang="zh-CN" sz="2800">
                <a:latin typeface="Cambria" panose="02040503050406030204" pitchFamily="18" charset="0"/>
                <a:cs typeface="Cambria" panose="02040503050406030204" pitchFamily="18" charset="0"/>
              </a:rPr>
              <a:t>C/C++ </a:t>
            </a:r>
            <a:r>
              <a:rPr lang="zh-CN" altLang="en-US" sz="2800" dirty="0">
                <a:latin typeface="Cambria" panose="02040503050406030204" pitchFamily="18" charset="0"/>
                <a:cs typeface="Cambria" panose="02040503050406030204" pitchFamily="18" charset="0"/>
              </a:rPr>
              <a:t>源程序文件中各个 </a:t>
            </a:r>
            <a:r>
              <a:rPr lang="en-US" altLang="zh-CN" sz="2800">
                <a:latin typeface="Cambria" panose="02040503050406030204" pitchFamily="18" charset="0"/>
                <a:cs typeface="Cambria" panose="02040503050406030204" pitchFamily="18" charset="0"/>
              </a:rPr>
              <a:t>ANSI C </a:t>
            </a:r>
            <a:r>
              <a:rPr lang="zh-CN" altLang="en-US" sz="2800" dirty="0">
                <a:latin typeface="Cambria" panose="02040503050406030204" pitchFamily="18" charset="0"/>
                <a:cs typeface="Cambria" panose="02040503050406030204" pitchFamily="18" charset="0"/>
              </a:rPr>
              <a:t>关键字出现的次数。</a:t>
            </a:r>
            <a:endParaRPr lang="zh-CN" altLang="en-US" sz="2800" dirty="0">
              <a:latin typeface="Cambria" panose="02040503050406030204" pitchFamily="18" charset="0"/>
              <a:cs typeface="Cambria" panose="02040503050406030204" pitchFamily="18" charset="0"/>
            </a:endParaRPr>
          </a:p>
        </p:txBody>
      </p:sp>
      <p:sp>
        <p:nvSpPr>
          <p:cNvPr id="123908" name="标题 76805"/>
          <p:cNvSpPr>
            <a:spLocks noGrp="1"/>
          </p:cNvSpPr>
          <p:nvPr>
            <p:ph type="title"/>
          </p:nvPr>
        </p:nvSpPr>
        <p:spPr/>
        <p:txBody>
          <a:bodyPr anchor="ctr"/>
          <a:p>
            <a:r>
              <a:rPr lang="en-US" altLang="zh-CN" sz="3600"/>
              <a:t>6.6.3  </a:t>
            </a:r>
            <a:r>
              <a:rPr lang="zh-CN" altLang="en-US" sz="3600" dirty="0"/>
              <a:t>统计源程序中的关键字</a:t>
            </a:r>
            <a:endParaRPr lang="zh-CN" altLang="en-US" sz="3600" dirty="0"/>
          </a:p>
        </p:txBody>
      </p:sp>
      <p:sp>
        <p:nvSpPr>
          <p:cNvPr id="2" name="文本框 1"/>
          <p:cNvSpPr txBox="1"/>
          <p:nvPr/>
        </p:nvSpPr>
        <p:spPr>
          <a:xfrm>
            <a:off x="652145" y="3633470"/>
            <a:ext cx="6022340" cy="2676525"/>
          </a:xfrm>
          <a:prstGeom prst="rect">
            <a:avLst/>
          </a:prstGeom>
          <a:noFill/>
          <a:ln>
            <a:solidFill>
              <a:schemeClr val="tx2"/>
            </a:solidFill>
          </a:ln>
        </p:spPr>
        <p:txBody>
          <a:bodyPr wrap="square" rtlCol="0" anchor="t">
            <a:spAutoFit/>
          </a:bodyPr>
          <a:p>
            <a:pPr algn="just" eaLnBrk="0" hangingPunct="0">
              <a:spcBef>
                <a:spcPts val="0"/>
              </a:spcBef>
            </a:pPr>
            <a:r>
              <a:rPr lang="zh-CN" altLang="en-US" sz="2800" dirty="0">
                <a:solidFill>
                  <a:schemeClr val="tx2"/>
                </a:solidFill>
                <a:latin typeface="+mn-lt"/>
                <a:ea typeface="+mn-ea"/>
                <a:cs typeface="+mn-lt"/>
                <a:sym typeface="+mn-ea"/>
              </a:rPr>
              <a:t>打开文件</a:t>
            </a:r>
            <a:endParaRPr lang="zh-CN" altLang="en-US" sz="2800" dirty="0">
              <a:solidFill>
                <a:schemeClr val="tx2"/>
              </a:solidFill>
              <a:latin typeface="+mn-lt"/>
              <a:ea typeface="+mn-ea"/>
              <a:cs typeface="+mn-lt"/>
              <a:sym typeface="+mn-ea"/>
            </a:endParaRPr>
          </a:p>
          <a:p>
            <a:pPr algn="just" eaLnBrk="0" hangingPunct="0">
              <a:spcBef>
                <a:spcPts val="0"/>
              </a:spcBef>
            </a:pPr>
            <a:r>
              <a:rPr lang="en-US" altLang="zh-CN" sz="2800">
                <a:solidFill>
                  <a:schemeClr val="tx2"/>
                </a:solidFill>
                <a:latin typeface="+mn-lt"/>
                <a:ea typeface="+mn-ea"/>
                <a:cs typeface="+mn-lt"/>
                <a:sym typeface="+mn-ea"/>
              </a:rPr>
              <a:t>while (</a:t>
            </a:r>
            <a:r>
              <a:rPr lang="zh-CN" altLang="en-US" sz="2800">
                <a:solidFill>
                  <a:schemeClr val="tx2"/>
                </a:solidFill>
                <a:latin typeface="+mn-lt"/>
                <a:ea typeface="+mn-ea"/>
                <a:cs typeface="+mn-lt"/>
                <a:sym typeface="+mn-ea"/>
              </a:rPr>
              <a:t>从文件中读得某个标识符</a:t>
            </a:r>
            <a:r>
              <a:rPr lang="en-US" altLang="zh-CN" sz="2800">
                <a:solidFill>
                  <a:schemeClr val="tx2"/>
                </a:solidFill>
                <a:latin typeface="+mn-lt"/>
                <a:ea typeface="+mn-ea"/>
                <a:cs typeface="+mn-lt"/>
                <a:sym typeface="+mn-ea"/>
              </a:rPr>
              <a:t>s)</a:t>
            </a:r>
            <a:endParaRPr lang="en-US" altLang="zh-CN" sz="2800">
              <a:solidFill>
                <a:schemeClr val="tx2"/>
              </a:solidFill>
              <a:latin typeface="+mn-lt"/>
              <a:ea typeface="+mn-ea"/>
              <a:cs typeface="+mn-lt"/>
              <a:sym typeface="+mn-ea"/>
            </a:endParaRPr>
          </a:p>
          <a:p>
            <a:pPr algn="just" eaLnBrk="0" hangingPunct="0">
              <a:spcBef>
                <a:spcPts val="0"/>
              </a:spcBef>
            </a:pPr>
            <a:r>
              <a:rPr lang="en-US" altLang="zh-CN" sz="2800">
                <a:solidFill>
                  <a:schemeClr val="tx2"/>
                </a:solidFill>
                <a:latin typeface="+mn-lt"/>
                <a:ea typeface="+mn-ea"/>
                <a:cs typeface="+mn-lt"/>
                <a:sym typeface="+mn-ea"/>
              </a:rPr>
              <a:t>     if (s</a:t>
            </a:r>
            <a:r>
              <a:rPr lang="zh-CN" altLang="en-US" sz="2800" dirty="0">
                <a:solidFill>
                  <a:schemeClr val="tx2"/>
                </a:solidFill>
                <a:latin typeface="+mn-lt"/>
                <a:ea typeface="+mn-ea"/>
                <a:cs typeface="+mn-lt"/>
                <a:sym typeface="+mn-ea"/>
              </a:rPr>
              <a:t>是某个关键字</a:t>
            </a:r>
            <a:r>
              <a:rPr lang="en-US" altLang="zh-CN" sz="2800">
                <a:solidFill>
                  <a:schemeClr val="tx2"/>
                </a:solidFill>
                <a:latin typeface="+mn-lt"/>
                <a:ea typeface="+mn-ea"/>
                <a:cs typeface="+mn-lt"/>
                <a:sym typeface="+mn-ea"/>
              </a:rPr>
              <a:t>)</a:t>
            </a:r>
            <a:endParaRPr lang="en-US" altLang="zh-CN" sz="2800">
              <a:solidFill>
                <a:schemeClr val="tx2"/>
              </a:solidFill>
              <a:latin typeface="+mn-lt"/>
              <a:ea typeface="+mn-ea"/>
              <a:cs typeface="+mn-lt"/>
              <a:sym typeface="+mn-ea"/>
            </a:endParaRPr>
          </a:p>
          <a:p>
            <a:pPr algn="just" eaLnBrk="0" hangingPunct="0">
              <a:spcBef>
                <a:spcPts val="0"/>
              </a:spcBef>
            </a:pPr>
            <a:r>
              <a:rPr lang="en-US" altLang="zh-CN" sz="2800">
                <a:solidFill>
                  <a:schemeClr val="tx2"/>
                </a:solidFill>
                <a:latin typeface="+mn-lt"/>
                <a:ea typeface="+mn-ea"/>
                <a:cs typeface="+mn-lt"/>
                <a:sym typeface="+mn-ea"/>
              </a:rPr>
              <a:t>	</a:t>
            </a:r>
            <a:r>
              <a:rPr lang="zh-CN" altLang="en-US" sz="2800" dirty="0">
                <a:solidFill>
                  <a:schemeClr val="tx2"/>
                </a:solidFill>
                <a:latin typeface="+mn-lt"/>
                <a:ea typeface="+mn-ea"/>
                <a:cs typeface="+mn-lt"/>
                <a:sym typeface="+mn-ea"/>
              </a:rPr>
              <a:t>相应计数器加</a:t>
            </a:r>
            <a:r>
              <a:rPr lang="en-US" altLang="zh-CN" sz="2800">
                <a:solidFill>
                  <a:schemeClr val="tx2"/>
                </a:solidFill>
                <a:latin typeface="+mn-lt"/>
                <a:ea typeface="+mn-ea"/>
                <a:cs typeface="+mn-lt"/>
                <a:sym typeface="+mn-ea"/>
              </a:rPr>
              <a:t>1;</a:t>
            </a:r>
            <a:endParaRPr lang="en-US" altLang="zh-CN" sz="2800">
              <a:solidFill>
                <a:schemeClr val="tx2"/>
              </a:solidFill>
              <a:latin typeface="+mn-lt"/>
              <a:ea typeface="+mn-ea"/>
              <a:cs typeface="+mn-lt"/>
              <a:sym typeface="+mn-ea"/>
            </a:endParaRPr>
          </a:p>
          <a:p>
            <a:pPr algn="just" eaLnBrk="0" hangingPunct="0">
              <a:spcBef>
                <a:spcPts val="0"/>
              </a:spcBef>
            </a:pPr>
            <a:r>
              <a:rPr lang="zh-CN" altLang="en-US" sz="2800" dirty="0">
                <a:solidFill>
                  <a:schemeClr val="tx2"/>
                </a:solidFill>
                <a:latin typeface="+mn-lt"/>
                <a:ea typeface="+mn-ea"/>
                <a:cs typeface="+mn-lt"/>
                <a:sym typeface="+mn-ea"/>
              </a:rPr>
              <a:t>输出结果</a:t>
            </a:r>
            <a:r>
              <a:rPr lang="en-US" altLang="zh-CN" sz="2800">
                <a:solidFill>
                  <a:schemeClr val="tx2"/>
                </a:solidFill>
                <a:latin typeface="+mn-lt"/>
                <a:ea typeface="+mn-ea"/>
                <a:cs typeface="+mn-lt"/>
                <a:sym typeface="+mn-ea"/>
              </a:rPr>
              <a:t>;  </a:t>
            </a:r>
            <a:endParaRPr lang="en-US" altLang="zh-CN" sz="2800">
              <a:solidFill>
                <a:schemeClr val="tx2"/>
              </a:solidFill>
              <a:latin typeface="+mn-lt"/>
              <a:ea typeface="+mn-ea"/>
              <a:cs typeface="+mn-lt"/>
              <a:sym typeface="+mn-ea"/>
            </a:endParaRPr>
          </a:p>
          <a:p>
            <a:pPr algn="just" eaLnBrk="0" hangingPunct="0">
              <a:spcBef>
                <a:spcPts val="0"/>
              </a:spcBef>
            </a:pPr>
            <a:r>
              <a:rPr lang="zh-CN" altLang="en-US" sz="2800" dirty="0">
                <a:solidFill>
                  <a:schemeClr val="tx2"/>
                </a:solidFill>
                <a:latin typeface="+mn-lt"/>
                <a:ea typeface="+mn-ea"/>
                <a:cs typeface="+mn-lt"/>
                <a:sym typeface="+mn-ea"/>
              </a:rPr>
              <a:t>关闭文件</a:t>
            </a:r>
            <a:r>
              <a:rPr lang="en-US" altLang="zh-CN" sz="2800">
                <a:solidFill>
                  <a:schemeClr val="tx2"/>
                </a:solidFill>
                <a:latin typeface="+mn-lt"/>
                <a:ea typeface="+mn-ea"/>
                <a:cs typeface="+mn-lt"/>
                <a:sym typeface="+mn-ea"/>
              </a:rPr>
              <a:t>;</a:t>
            </a:r>
            <a:endParaRPr lang="en-US" altLang="zh-CN" sz="2800">
              <a:solidFill>
                <a:schemeClr val="tx2"/>
              </a:solidFill>
              <a:latin typeface="+mn-lt"/>
              <a:ea typeface="+mn-ea"/>
              <a:cs typeface="+mn-lt"/>
              <a:sym typeface="+mn-ea"/>
            </a:endParaRPr>
          </a:p>
        </p:txBody>
      </p:sp>
    </p:spTree>
  </p:cSld>
  <p:clrMapOvr>
    <a:masterClrMapping/>
  </p:clrMapOvr>
  <p:transition spd="med">
    <p:random/>
  </p:transition>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内容占位符 3"/>
          <p:cNvSpPr>
            <a:spLocks noGrp="1"/>
          </p:cNvSpPr>
          <p:nvPr>
            <p:ph idx="1"/>
          </p:nvPr>
        </p:nvSpPr>
        <p:spPr>
          <a:xfrm>
            <a:off x="539750" y="2818765"/>
            <a:ext cx="8136255" cy="3562985"/>
          </a:xfrm>
        </p:spPr>
        <p:txBody>
          <a:bodyPr/>
          <a:p>
            <a:pPr marL="0" indent="0">
              <a:lnSpc>
                <a:spcPct val="100000"/>
              </a:lnSpc>
              <a:spcBef>
                <a:spcPts val="1200"/>
              </a:spcBef>
              <a:spcAft>
                <a:spcPts val="0"/>
              </a:spcAft>
              <a:buFont typeface="Arial" panose="020B0604020202020204" pitchFamily="34" charset="0"/>
              <a:buNone/>
            </a:pPr>
            <a:r>
              <a:rPr lang="zh-CN" altLang="en-US" sz="2400" dirty="0">
                <a:solidFill>
                  <a:srgbClr val="FF0000"/>
                </a:solidFill>
                <a:sym typeface="+mn-ea"/>
              </a:rPr>
              <a:t>让程序从文件流读取文件内容</a:t>
            </a:r>
            <a:r>
              <a:rPr lang="zh-CN" altLang="en-US" sz="2400" dirty="0">
                <a:sym typeface="+mn-ea"/>
              </a:rPr>
              <a:t>。</a:t>
            </a:r>
            <a:endParaRPr lang="zh-CN" altLang="en-US" sz="2400" dirty="0"/>
          </a:p>
          <a:p>
            <a:pPr marL="0" indent="0">
              <a:lnSpc>
                <a:spcPct val="100000"/>
              </a:lnSpc>
              <a:spcBef>
                <a:spcPts val="1200"/>
              </a:spcBef>
              <a:spcAft>
                <a:spcPts val="0"/>
              </a:spcAft>
              <a:buFont typeface="Arial" panose="020B0604020202020204" pitchFamily="34" charset="0"/>
              <a:buNone/>
            </a:pPr>
            <a:r>
              <a:rPr lang="zh-CN" altLang="en-US" sz="2400" dirty="0">
                <a:sym typeface="+mn-ea"/>
              </a:rPr>
              <a:t>注意：源程序文件里面包含标识符、运算符、括号、标点符号和其它分隔符，标识符之间可能是由空格、制表符或回车符分隔的，也可能是由运算符、括号或标点符号分隔的。</a:t>
            </a:r>
            <a:endParaRPr lang="zh-CN" altLang="en-US" sz="2400" dirty="0"/>
          </a:p>
          <a:p>
            <a:pPr marL="0" indent="0">
              <a:lnSpc>
                <a:spcPct val="100000"/>
              </a:lnSpc>
              <a:spcBef>
                <a:spcPts val="1200"/>
              </a:spcBef>
              <a:spcAft>
                <a:spcPts val="0"/>
              </a:spcAft>
              <a:buFont typeface="Arial" panose="020B0604020202020204" pitchFamily="34" charset="0"/>
              <a:buNone/>
            </a:pPr>
            <a:r>
              <a:rPr lang="zh-CN" altLang="en-US" sz="2400" dirty="0">
                <a:sym typeface="+mn-ea"/>
              </a:rPr>
              <a:t>无法从文件流中以整体读入的方法读入标识符，而必须使用文件流的</a:t>
            </a:r>
            <a:r>
              <a:rPr lang="zh-CN" altLang="en-US" sz="2400" dirty="0">
                <a:solidFill>
                  <a:srgbClr val="FF0000"/>
                </a:solidFill>
                <a:sym typeface="+mn-ea"/>
              </a:rPr>
              <a:t>字符输入函数 </a:t>
            </a:r>
            <a:r>
              <a:rPr lang="en-US" altLang="zh-CN" sz="2400">
                <a:solidFill>
                  <a:srgbClr val="FF0000"/>
                </a:solidFill>
                <a:sym typeface="+mn-ea"/>
              </a:rPr>
              <a:t>get() </a:t>
            </a:r>
            <a:r>
              <a:rPr lang="zh-CN" altLang="en-US" sz="2400" dirty="0">
                <a:solidFill>
                  <a:srgbClr val="FF0000"/>
                </a:solidFill>
                <a:sym typeface="+mn-ea"/>
              </a:rPr>
              <a:t>逐字符读入</a:t>
            </a:r>
            <a:r>
              <a:rPr lang="zh-CN" altLang="en-US" sz="2400" dirty="0">
                <a:sym typeface="+mn-ea"/>
              </a:rPr>
              <a:t>，并设法提取出标识符。</a:t>
            </a:r>
            <a:endParaRPr lang="zh-CN" altLang="en-US" sz="2400" dirty="0">
              <a:sym typeface="+mn-ea"/>
            </a:endParaRPr>
          </a:p>
        </p:txBody>
      </p:sp>
      <p:sp>
        <p:nvSpPr>
          <p:cNvPr id="5" name="文本框 4"/>
          <p:cNvSpPr txBox="1"/>
          <p:nvPr/>
        </p:nvSpPr>
        <p:spPr>
          <a:xfrm>
            <a:off x="821690" y="129540"/>
            <a:ext cx="6022340" cy="2368550"/>
          </a:xfrm>
          <a:prstGeom prst="rect">
            <a:avLst/>
          </a:prstGeom>
          <a:noFill/>
          <a:ln>
            <a:solidFill>
              <a:schemeClr val="tx2"/>
            </a:solidFill>
          </a:ln>
        </p:spPr>
        <p:txBody>
          <a:bodyPr wrap="square" rtlCol="0" anchor="t">
            <a:spAutoFit/>
          </a:bodyPr>
          <a:p>
            <a:pPr algn="just" eaLnBrk="0" hangingPunct="0">
              <a:spcBef>
                <a:spcPts val="0"/>
              </a:spcBef>
            </a:pPr>
            <a:r>
              <a:rPr lang="zh-CN" altLang="en-US" sz="2800" b="1" dirty="0">
                <a:solidFill>
                  <a:schemeClr val="accent2"/>
                </a:solidFill>
                <a:latin typeface="+mn-lt"/>
                <a:ea typeface="+mn-ea"/>
                <a:cs typeface="+mn-lt"/>
                <a:sym typeface="+mn-ea"/>
              </a:rPr>
              <a:t>打开文件</a:t>
            </a:r>
            <a:endParaRPr lang="zh-CN" altLang="en-US" sz="2800" b="1" dirty="0">
              <a:solidFill>
                <a:schemeClr val="accent2"/>
              </a:solidFill>
              <a:latin typeface="+mn-lt"/>
              <a:ea typeface="+mn-ea"/>
              <a:cs typeface="+mn-lt"/>
              <a:sym typeface="+mn-ea"/>
            </a:endParaRPr>
          </a:p>
          <a:p>
            <a:pPr algn="just" eaLnBrk="0" hangingPunct="0">
              <a:spcBef>
                <a:spcPts val="0"/>
              </a:spcBef>
            </a:pPr>
            <a:r>
              <a:rPr lang="en-US" altLang="zh-CN">
                <a:solidFill>
                  <a:schemeClr val="tx2"/>
                </a:solidFill>
                <a:latin typeface="+mn-lt"/>
                <a:ea typeface="+mn-ea"/>
                <a:cs typeface="+mn-lt"/>
                <a:sym typeface="+mn-ea"/>
              </a:rPr>
              <a:t>while (</a:t>
            </a:r>
            <a:r>
              <a:rPr lang="zh-CN" altLang="en-US">
                <a:solidFill>
                  <a:schemeClr val="tx2"/>
                </a:solidFill>
                <a:latin typeface="+mn-lt"/>
                <a:ea typeface="+mn-ea"/>
                <a:cs typeface="+mn-lt"/>
                <a:sym typeface="+mn-ea"/>
              </a:rPr>
              <a:t>从文件中读得某个标识符</a:t>
            </a:r>
            <a:r>
              <a:rPr lang="en-US" altLang="zh-CN">
                <a:solidFill>
                  <a:schemeClr val="tx2"/>
                </a:solidFill>
                <a:latin typeface="+mn-lt"/>
                <a:ea typeface="+mn-ea"/>
                <a:cs typeface="+mn-lt"/>
                <a:sym typeface="+mn-ea"/>
              </a:rPr>
              <a:t>s)</a:t>
            </a:r>
            <a:endParaRPr lang="en-US" altLang="zh-CN">
              <a:solidFill>
                <a:schemeClr val="tx2"/>
              </a:solidFill>
              <a:latin typeface="+mn-lt"/>
              <a:ea typeface="+mn-ea"/>
              <a:cs typeface="+mn-lt"/>
              <a:sym typeface="+mn-ea"/>
            </a:endParaRPr>
          </a:p>
          <a:p>
            <a:pPr algn="just" eaLnBrk="0" hangingPunct="0">
              <a:spcBef>
                <a:spcPts val="0"/>
              </a:spcBef>
            </a:pPr>
            <a:r>
              <a:rPr lang="en-US" altLang="zh-CN">
                <a:solidFill>
                  <a:schemeClr val="tx2"/>
                </a:solidFill>
                <a:latin typeface="+mn-lt"/>
                <a:ea typeface="+mn-ea"/>
                <a:cs typeface="+mn-lt"/>
                <a:sym typeface="+mn-ea"/>
              </a:rPr>
              <a:t>     if (s</a:t>
            </a:r>
            <a:r>
              <a:rPr lang="zh-CN" altLang="en-US" dirty="0">
                <a:solidFill>
                  <a:schemeClr val="tx2"/>
                </a:solidFill>
                <a:latin typeface="+mn-lt"/>
                <a:ea typeface="+mn-ea"/>
                <a:cs typeface="+mn-lt"/>
                <a:sym typeface="+mn-ea"/>
              </a:rPr>
              <a:t>是某个关键字</a:t>
            </a:r>
            <a:r>
              <a:rPr lang="en-US" altLang="zh-CN">
                <a:solidFill>
                  <a:schemeClr val="tx2"/>
                </a:solidFill>
                <a:latin typeface="+mn-lt"/>
                <a:ea typeface="+mn-ea"/>
                <a:cs typeface="+mn-lt"/>
                <a:sym typeface="+mn-ea"/>
              </a:rPr>
              <a:t>)</a:t>
            </a:r>
            <a:endParaRPr lang="en-US" altLang="zh-CN">
              <a:solidFill>
                <a:schemeClr val="tx2"/>
              </a:solidFill>
              <a:latin typeface="+mn-lt"/>
              <a:ea typeface="+mn-ea"/>
              <a:cs typeface="+mn-lt"/>
              <a:sym typeface="+mn-ea"/>
            </a:endParaRPr>
          </a:p>
          <a:p>
            <a:pPr algn="just" eaLnBrk="0" hangingPunct="0">
              <a:spcBef>
                <a:spcPts val="0"/>
              </a:spcBef>
            </a:pPr>
            <a:r>
              <a:rPr lang="en-US" altLang="zh-CN">
                <a:solidFill>
                  <a:schemeClr val="tx2"/>
                </a:solidFill>
                <a:latin typeface="+mn-lt"/>
                <a:ea typeface="+mn-ea"/>
                <a:cs typeface="+mn-lt"/>
                <a:sym typeface="+mn-ea"/>
              </a:rPr>
              <a:t>	</a:t>
            </a:r>
            <a:r>
              <a:rPr lang="zh-CN" altLang="en-US" dirty="0">
                <a:solidFill>
                  <a:schemeClr val="tx2"/>
                </a:solidFill>
                <a:latin typeface="+mn-lt"/>
                <a:ea typeface="+mn-ea"/>
                <a:cs typeface="+mn-lt"/>
                <a:sym typeface="+mn-ea"/>
              </a:rPr>
              <a:t>相应计数器加</a:t>
            </a:r>
            <a:r>
              <a:rPr lang="en-US" altLang="zh-CN">
                <a:solidFill>
                  <a:schemeClr val="tx2"/>
                </a:solidFill>
                <a:latin typeface="+mn-lt"/>
                <a:ea typeface="+mn-ea"/>
                <a:cs typeface="+mn-lt"/>
                <a:sym typeface="+mn-ea"/>
              </a:rPr>
              <a:t>1;</a:t>
            </a:r>
            <a:endParaRPr lang="en-US" altLang="zh-CN">
              <a:solidFill>
                <a:schemeClr val="tx2"/>
              </a:solidFill>
              <a:latin typeface="+mn-lt"/>
              <a:ea typeface="+mn-ea"/>
              <a:cs typeface="+mn-lt"/>
              <a:sym typeface="+mn-ea"/>
            </a:endParaRPr>
          </a:p>
          <a:p>
            <a:pPr algn="just" eaLnBrk="0" hangingPunct="0">
              <a:spcBef>
                <a:spcPts val="0"/>
              </a:spcBef>
            </a:pPr>
            <a:r>
              <a:rPr lang="zh-CN" altLang="en-US" dirty="0">
                <a:solidFill>
                  <a:schemeClr val="tx2"/>
                </a:solidFill>
                <a:latin typeface="+mn-lt"/>
                <a:ea typeface="+mn-ea"/>
                <a:cs typeface="+mn-lt"/>
                <a:sym typeface="+mn-ea"/>
              </a:rPr>
              <a:t>输出结果</a:t>
            </a:r>
            <a:r>
              <a:rPr lang="en-US" altLang="zh-CN">
                <a:solidFill>
                  <a:schemeClr val="tx2"/>
                </a:solidFill>
                <a:latin typeface="+mn-lt"/>
                <a:ea typeface="+mn-ea"/>
                <a:cs typeface="+mn-lt"/>
                <a:sym typeface="+mn-ea"/>
              </a:rPr>
              <a:t>;  </a:t>
            </a:r>
            <a:endParaRPr lang="en-US" altLang="zh-CN">
              <a:solidFill>
                <a:schemeClr val="tx2"/>
              </a:solidFill>
              <a:latin typeface="+mn-lt"/>
              <a:ea typeface="+mn-ea"/>
              <a:cs typeface="+mn-lt"/>
              <a:sym typeface="+mn-ea"/>
            </a:endParaRPr>
          </a:p>
          <a:p>
            <a:pPr algn="just" eaLnBrk="0" hangingPunct="0">
              <a:spcBef>
                <a:spcPts val="0"/>
              </a:spcBef>
            </a:pPr>
            <a:r>
              <a:rPr lang="zh-CN" altLang="en-US" dirty="0">
                <a:solidFill>
                  <a:schemeClr val="tx2"/>
                </a:solidFill>
                <a:latin typeface="+mn-lt"/>
                <a:ea typeface="+mn-ea"/>
                <a:cs typeface="+mn-lt"/>
                <a:sym typeface="+mn-ea"/>
              </a:rPr>
              <a:t>关闭文件</a:t>
            </a:r>
            <a:r>
              <a:rPr lang="en-US" altLang="zh-CN">
                <a:solidFill>
                  <a:schemeClr val="tx2"/>
                </a:solidFill>
                <a:latin typeface="+mn-lt"/>
                <a:ea typeface="+mn-ea"/>
                <a:cs typeface="+mn-lt"/>
                <a:sym typeface="+mn-ea"/>
              </a:rPr>
              <a:t>;</a:t>
            </a:r>
            <a:endParaRPr lang="en-US" altLang="zh-CN">
              <a:solidFill>
                <a:schemeClr val="tx2"/>
              </a:solidFill>
              <a:latin typeface="+mn-lt"/>
              <a:ea typeface="+mn-ea"/>
              <a:cs typeface="+mn-lt"/>
              <a:sym typeface="+mn-ea"/>
            </a:endParaRPr>
          </a:p>
        </p:txBody>
      </p:sp>
    </p:spTree>
  </p:cSld>
  <p:clrMapOvr>
    <a:masterClrMapping/>
  </p:clrMapOvr>
  <p:transition spd="med">
    <p:random/>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1" name="灯片编号占位符 1"/>
          <p:cNvSpPr/>
          <p:nvPr>
            <p:ph type="sldNum" sz="quarter" idx="12"/>
          </p:nvPr>
        </p:nvSpPr>
        <p:spPr/>
        <p:txBody>
          <a:bodyPr/>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cs typeface="+mn-cs"/>
              </a:defRPr>
            </a:lvl5pPr>
          </a:lstStyle>
          <a:p>
            <a:pPr lvl="0" algn="r"/>
            <a:fld id="{9A0DB2DC-4C9A-4742-B13C-FB6460FD3503}" type="slidenum">
              <a:rPr lang="zh-CN" altLang="en-US" sz="1400" dirty="0">
                <a:latin typeface="Cambria" panose="02040503050406030204" pitchFamily="18" charset="0"/>
              </a:rPr>
            </a:fld>
            <a:endParaRPr lang="zh-CN" altLang="en-US" sz="1400" dirty="0">
              <a:latin typeface="Cambria" panose="02040503050406030204" pitchFamily="18" charset="0"/>
            </a:endParaRPr>
          </a:p>
        </p:txBody>
      </p:sp>
      <p:sp>
        <p:nvSpPr>
          <p:cNvPr id="25602" name="标题 287745"/>
          <p:cNvSpPr>
            <a:spLocks noGrp="1"/>
          </p:cNvSpPr>
          <p:nvPr>
            <p:ph type="title"/>
          </p:nvPr>
        </p:nvSpPr>
        <p:spPr/>
        <p:txBody>
          <a:bodyPr anchor="ctr"/>
          <a:p>
            <a:r>
              <a:rPr lang="zh-CN" altLang="en-US" sz="3600" dirty="0"/>
              <a:t>数组的存储实现</a:t>
            </a:r>
            <a:endParaRPr lang="zh-CN" altLang="en-US" sz="3600" dirty="0"/>
          </a:p>
        </p:txBody>
      </p:sp>
      <p:sp>
        <p:nvSpPr>
          <p:cNvPr id="25603" name="文本占位符 287746"/>
          <p:cNvSpPr>
            <a:spLocks noGrp="1"/>
          </p:cNvSpPr>
          <p:nvPr>
            <p:ph sz="half" idx="1"/>
          </p:nvPr>
        </p:nvSpPr>
        <p:spPr>
          <a:xfrm>
            <a:off x="539750" y="981075"/>
            <a:ext cx="8234680" cy="5400675"/>
          </a:xfrm>
        </p:spPr>
        <p:txBody>
          <a:bodyPr anchor="t"/>
          <a:p>
            <a:pPr marL="0" indent="0">
              <a:buClrTx/>
              <a:buSzTx/>
              <a:buFontTx/>
              <a:buNone/>
            </a:pPr>
            <a:r>
              <a:rPr lang="zh-CN" altLang="en-US" dirty="0"/>
              <a:t>程序运行时，数组占据一片连续存储区，元素顺序排列，</a:t>
            </a:r>
            <a:r>
              <a:rPr lang="en-US" altLang="zh-CN"/>
              <a:t>0 </a:t>
            </a:r>
            <a:r>
              <a:rPr lang="zh-CN" altLang="en-US" dirty="0"/>
              <a:t>号元素在最前面，各元素占相同空间。</a:t>
            </a:r>
            <a:endParaRPr lang="zh-CN" altLang="en-US" dirty="0"/>
          </a:p>
          <a:p>
            <a:pPr marL="0" indent="0">
              <a:buClrTx/>
              <a:buSzTx/>
              <a:buFontTx/>
              <a:buNone/>
            </a:pPr>
            <a:r>
              <a:rPr lang="zh-CN" altLang="en-US" dirty="0"/>
              <a:t>例如：</a:t>
            </a:r>
            <a:r>
              <a:rPr lang="zh-CN" altLang="en-US">
                <a:solidFill>
                  <a:schemeClr val="folHlink"/>
                </a:solidFill>
              </a:rPr>
              <a:t>	</a:t>
            </a:r>
            <a:r>
              <a:rPr lang="en-US" altLang="zh-CN">
                <a:solidFill>
                  <a:schemeClr val="folHlink"/>
                </a:solidFill>
              </a:rPr>
              <a:t>int a[8];</a:t>
            </a:r>
            <a:endParaRPr lang="en-US" altLang="zh-CN">
              <a:solidFill>
                <a:schemeClr val="folHlink"/>
              </a:solidFill>
            </a:endParaRPr>
          </a:p>
          <a:p>
            <a:pPr marL="0" indent="0" algn="just" eaLnBrk="0">
              <a:buClrTx/>
              <a:buSzTx/>
              <a:buFontTx/>
              <a:buNone/>
            </a:pPr>
            <a:r>
              <a:rPr lang="zh-CN" altLang="en-US"/>
              <a:t>则</a:t>
            </a:r>
            <a:r>
              <a:rPr lang="en-US" altLang="zh-CN"/>
              <a:t> </a:t>
            </a:r>
            <a:r>
              <a:rPr lang="zh-CN" altLang="en-US"/>
              <a:t>数组</a:t>
            </a:r>
            <a:r>
              <a:rPr lang="en-US" altLang="zh-CN"/>
              <a:t> a </a:t>
            </a:r>
            <a:r>
              <a:rPr lang="zh-CN" altLang="en-US" dirty="0"/>
              <a:t>的存储空间恰好能存放 </a:t>
            </a:r>
            <a:r>
              <a:rPr lang="en-US" altLang="zh-CN"/>
              <a:t>8 </a:t>
            </a:r>
            <a:r>
              <a:rPr lang="zh-CN" altLang="en-US" dirty="0"/>
              <a:t>个整型数据：</a:t>
            </a:r>
            <a:endParaRPr lang="zh-CN" altLang="en-US" sz="2400" dirty="0"/>
          </a:p>
        </p:txBody>
      </p:sp>
      <p:sp>
        <p:nvSpPr>
          <p:cNvPr id="25604" name="文本占位符 287747"/>
          <p:cNvSpPr>
            <a:spLocks noGrp="1"/>
          </p:cNvSpPr>
          <p:nvPr>
            <p:ph sz="half" idx="2"/>
          </p:nvPr>
        </p:nvSpPr>
        <p:spPr>
          <a:xfrm>
            <a:off x="539750" y="4961255"/>
            <a:ext cx="8135620" cy="1420495"/>
          </a:xfrm>
        </p:spPr>
        <p:txBody>
          <a:bodyPr anchor="t"/>
          <a:p>
            <a:pPr marL="0" indent="0" algn="just" eaLnBrk="0">
              <a:spcBef>
                <a:spcPct val="0"/>
              </a:spcBef>
              <a:buClrTx/>
              <a:buSzTx/>
              <a:buFontTx/>
              <a:buNone/>
            </a:pPr>
            <a:r>
              <a:rPr lang="en-US" altLang="zh-CN"/>
              <a:t>a </a:t>
            </a:r>
            <a:r>
              <a:rPr lang="zh-CN" altLang="en-US" dirty="0"/>
              <a:t>至少相当于 </a:t>
            </a:r>
            <a:r>
              <a:rPr lang="en-US" altLang="zh-CN"/>
              <a:t>8 </a:t>
            </a:r>
            <a:r>
              <a:rPr lang="zh-CN" altLang="en-US" dirty="0"/>
              <a:t>个 </a:t>
            </a:r>
            <a:r>
              <a:rPr lang="en-US" altLang="zh-CN" err="1"/>
              <a:t>int</a:t>
            </a:r>
            <a:r>
              <a:rPr lang="en-US" altLang="zh-CN"/>
              <a:t> </a:t>
            </a:r>
            <a:r>
              <a:rPr lang="zh-CN" altLang="en-US" dirty="0"/>
              <a:t>变量，</a:t>
            </a:r>
            <a:r>
              <a:rPr lang="en-US" altLang="zh-CN"/>
              <a:t>a[0] ~ a[7] </a:t>
            </a:r>
            <a:r>
              <a:rPr lang="zh-CN" altLang="en-US" dirty="0"/>
              <a:t>可以看作变量名。保证元素排在一起，能以统一方式使用。</a:t>
            </a:r>
            <a:endParaRPr lang="zh-CN" altLang="en-US" sz="2400" dirty="0"/>
          </a:p>
        </p:txBody>
      </p:sp>
      <p:graphicFrame>
        <p:nvGraphicFramePr>
          <p:cNvPr id="287796" name="表格 287795"/>
          <p:cNvGraphicFramePr/>
          <p:nvPr>
            <p:custDataLst>
              <p:tags r:id="rId1"/>
            </p:custDataLst>
          </p:nvPr>
        </p:nvGraphicFramePr>
        <p:xfrm>
          <a:off x="433388" y="3800475"/>
          <a:ext cx="7870825" cy="1054100"/>
        </p:xfrm>
        <a:graphic>
          <a:graphicData uri="http://schemas.openxmlformats.org/drawingml/2006/table">
            <a:tbl>
              <a:tblPr/>
              <a:tblGrid>
                <a:gridCol w="796925"/>
                <a:gridCol w="795338"/>
                <a:gridCol w="784225"/>
                <a:gridCol w="785812"/>
                <a:gridCol w="785813"/>
                <a:gridCol w="784225"/>
                <a:gridCol w="784225"/>
                <a:gridCol w="785812"/>
                <a:gridCol w="784225"/>
                <a:gridCol w="784225"/>
              </a:tblGrid>
              <a:tr h="534988">
                <a:tc>
                  <a:txBody>
                    <a:bodyPr/>
                    <a:lstStyle>
                      <a:lvl1pPr marL="342900" lvl="0" indent="-342900" algn="l" defTabSz="914400" rtl="0" eaLnBrk="1" fontAlgn="base" latinLnBrk="0" hangingPunct="1">
                        <a:lnSpc>
                          <a:spcPct val="100000"/>
                        </a:lnSpc>
                        <a:spcBef>
                          <a:spcPct val="25000"/>
                        </a:spcBef>
                        <a:spcAft>
                          <a:spcPct val="0"/>
                        </a:spcAft>
                        <a:buClr>
                          <a:schemeClr val="hlink"/>
                        </a:buClr>
                        <a:buSzPct val="85000"/>
                        <a:buFont typeface="Wingdings" panose="05000000000000000000" pitchFamily="2" charset="2"/>
                        <a:buChar char="l"/>
                        <a:defRPr sz="2400" u="none" kern="1200" baseline="0">
                          <a:solidFill>
                            <a:schemeClr val="tx1"/>
                          </a:solidFill>
                          <a:latin typeface="Cambria" panose="02040503050406030204" pitchFamily="18" charset="0"/>
                          <a:ea typeface="华文中宋" panose="02010600040101010101" pitchFamily="2" charset="-122"/>
                        </a:defRPr>
                      </a:lvl1pPr>
                      <a:lvl2pPr marL="742950" lvl="1" indent="-285750" algn="l" defTabSz="914400" rtl="0" eaLnBrk="1" fontAlgn="base" latinLnBrk="0" hangingPunct="1">
                        <a:lnSpc>
                          <a:spcPct val="100000"/>
                        </a:lnSpc>
                        <a:spcBef>
                          <a:spcPct val="25000"/>
                        </a:spcBef>
                        <a:spcAft>
                          <a:spcPct val="0"/>
                        </a:spcAft>
                        <a:buClr>
                          <a:schemeClr val="hlink"/>
                        </a:buClr>
                        <a:buSzPct val="85000"/>
                        <a:buFont typeface="Wingdings" panose="05000000000000000000" pitchFamily="2" charset="2"/>
                        <a:buChar char="n"/>
                        <a:defRPr sz="2400" b="0" i="0" u="none" kern="1200" baseline="0">
                          <a:solidFill>
                            <a:schemeClr val="tx1"/>
                          </a:solidFill>
                          <a:latin typeface="Cambria" panose="02040503050406030204" pitchFamily="18" charset="0"/>
                          <a:ea typeface="华文中宋" panose="02010600040101010101" pitchFamily="2" charset="-122"/>
                        </a:defRPr>
                      </a:lvl2pPr>
                      <a:lvl3pPr marL="1143000" lvl="2" indent="-228600" algn="l" defTabSz="914400" rtl="0" eaLnBrk="1" fontAlgn="base" latinLnBrk="0" hangingPunct="1">
                        <a:lnSpc>
                          <a:spcPct val="100000"/>
                        </a:lnSpc>
                        <a:spcBef>
                          <a:spcPct val="25000"/>
                        </a:spcBef>
                        <a:spcAft>
                          <a:spcPct val="0"/>
                        </a:spcAft>
                        <a:buClrTx/>
                        <a:buSzTx/>
                        <a:buFont typeface="Wingdings" panose="05000000000000000000" pitchFamily="2" charset="2"/>
                        <a:buChar char="u"/>
                        <a:defRPr sz="2000" b="0" i="0" u="none" kern="1200" baseline="0">
                          <a:solidFill>
                            <a:schemeClr val="tx1"/>
                          </a:solidFill>
                          <a:latin typeface="Cambria" panose="02040503050406030204" pitchFamily="18" charset="0"/>
                          <a:ea typeface="华文中宋" panose="02010600040101010101" pitchFamily="2" charset="-122"/>
                        </a:defRPr>
                      </a:lvl3pPr>
                      <a:lvl4pPr marL="1600200" lvl="3" indent="-228600" algn="l" defTabSz="914400" rtl="0" eaLnBrk="1" fontAlgn="base" latinLnBrk="0" hangingPunct="1">
                        <a:lnSpc>
                          <a:spcPct val="100000"/>
                        </a:lnSpc>
                        <a:spcBef>
                          <a:spcPct val="25000"/>
                        </a:spcBef>
                        <a:spcAft>
                          <a:spcPct val="0"/>
                        </a:spcAft>
                        <a:buClrTx/>
                        <a:buSzTx/>
                        <a:buFont typeface="Wingdings" panose="05000000000000000000" pitchFamily="2" charset="2"/>
                        <a:buChar char="p"/>
                        <a:defRPr sz="1800" b="0" i="0" u="none" kern="1200" baseline="0">
                          <a:solidFill>
                            <a:schemeClr val="tx1"/>
                          </a:solidFill>
                          <a:latin typeface="Cambria" panose="02040503050406030204" pitchFamily="18" charset="0"/>
                          <a:ea typeface="华文中宋" panose="02010600040101010101" pitchFamily="2" charset="-122"/>
                        </a:defRPr>
                      </a:lvl4pPr>
                      <a:lvl5pPr marL="2057400" lvl="4" indent="-228600" algn="l" defTabSz="914400" rtl="0" eaLnBrk="1" fontAlgn="base" latinLnBrk="0" hangingPunct="1">
                        <a:lnSpc>
                          <a:spcPct val="100000"/>
                        </a:lnSpc>
                        <a:spcBef>
                          <a:spcPct val="25000"/>
                        </a:spcBef>
                        <a:spcAft>
                          <a:spcPct val="0"/>
                        </a:spcAft>
                        <a:buClrTx/>
                        <a:buSzTx/>
                        <a:buFont typeface="Wingdings" panose="05000000000000000000" pitchFamily="2" charset="2"/>
                        <a:buChar char="»"/>
                        <a:defRPr sz="1800" b="0" i="0" u="none" kern="1200" baseline="0">
                          <a:solidFill>
                            <a:schemeClr val="tx1"/>
                          </a:solidFill>
                          <a:latin typeface="Cambria" panose="02040503050406030204" pitchFamily="18" charset="0"/>
                          <a:ea typeface="华文中宋" panose="02010600040101010101" pitchFamily="2" charset="-122"/>
                        </a:defRPr>
                      </a:lvl5pPr>
                    </a:lstStyle>
                    <a:p>
                      <a:pPr marL="0" lvl="0" indent="0" algn="ctr">
                        <a:buNone/>
                      </a:pPr>
                      <a:r>
                        <a:rPr lang="en-US" altLang="zh-CN">
                          <a:latin typeface="Cambria" panose="02040503050406030204" pitchFamily="18" charset="0"/>
                          <a:cs typeface="Cambria" panose="02040503050406030204" pitchFamily="18" charset="0"/>
                        </a:rPr>
                        <a:t>…</a:t>
                      </a:r>
                      <a:endParaRPr lang="zh-CN" altLang="en-US">
                        <a:cs typeface="Cambria" panose="02040503050406030204" pitchFamily="18" charset="0"/>
                      </a:endParaRPr>
                    </a:p>
                  </a:txBody>
                  <a:tcPr marL="92075" marR="92075" marT="46038" marB="46038">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5000"/>
                        </a:spcBef>
                        <a:spcAft>
                          <a:spcPct val="0"/>
                        </a:spcAft>
                        <a:buClr>
                          <a:schemeClr val="hlink"/>
                        </a:buClr>
                        <a:buSzPct val="85000"/>
                        <a:buFont typeface="Wingdings" panose="05000000000000000000" pitchFamily="2" charset="2"/>
                        <a:buChar char="l"/>
                        <a:defRPr sz="2400" u="none" kern="1200" baseline="0">
                          <a:solidFill>
                            <a:schemeClr val="tx1"/>
                          </a:solidFill>
                          <a:latin typeface="Cambria" panose="02040503050406030204" pitchFamily="18" charset="0"/>
                          <a:ea typeface="华文中宋" panose="02010600040101010101" pitchFamily="2" charset="-122"/>
                        </a:defRPr>
                      </a:lvl1pPr>
                      <a:lvl2pPr marL="742950" lvl="1" indent="-285750" algn="l" defTabSz="914400" rtl="0" eaLnBrk="1" fontAlgn="base" latinLnBrk="0" hangingPunct="1">
                        <a:lnSpc>
                          <a:spcPct val="100000"/>
                        </a:lnSpc>
                        <a:spcBef>
                          <a:spcPct val="25000"/>
                        </a:spcBef>
                        <a:spcAft>
                          <a:spcPct val="0"/>
                        </a:spcAft>
                        <a:buClr>
                          <a:schemeClr val="hlink"/>
                        </a:buClr>
                        <a:buSzPct val="85000"/>
                        <a:buFont typeface="Wingdings" panose="05000000000000000000" pitchFamily="2" charset="2"/>
                        <a:buChar char="n"/>
                        <a:defRPr sz="2400" b="0" i="0" u="none" kern="1200" baseline="0">
                          <a:solidFill>
                            <a:schemeClr val="tx1"/>
                          </a:solidFill>
                          <a:latin typeface="Cambria" panose="02040503050406030204" pitchFamily="18" charset="0"/>
                          <a:ea typeface="华文中宋" panose="02010600040101010101" pitchFamily="2" charset="-122"/>
                        </a:defRPr>
                      </a:lvl2pPr>
                      <a:lvl3pPr marL="1143000" lvl="2" indent="-228600" algn="l" defTabSz="914400" rtl="0" eaLnBrk="1" fontAlgn="base" latinLnBrk="0" hangingPunct="1">
                        <a:lnSpc>
                          <a:spcPct val="100000"/>
                        </a:lnSpc>
                        <a:spcBef>
                          <a:spcPct val="25000"/>
                        </a:spcBef>
                        <a:spcAft>
                          <a:spcPct val="0"/>
                        </a:spcAft>
                        <a:buClrTx/>
                        <a:buSzTx/>
                        <a:buFont typeface="Wingdings" panose="05000000000000000000" pitchFamily="2" charset="2"/>
                        <a:buChar char="u"/>
                        <a:defRPr sz="2000" b="0" i="0" u="none" kern="1200" baseline="0">
                          <a:solidFill>
                            <a:schemeClr val="tx1"/>
                          </a:solidFill>
                          <a:latin typeface="Cambria" panose="02040503050406030204" pitchFamily="18" charset="0"/>
                          <a:ea typeface="华文中宋" panose="02010600040101010101" pitchFamily="2" charset="-122"/>
                        </a:defRPr>
                      </a:lvl3pPr>
                      <a:lvl4pPr marL="1600200" lvl="3" indent="-228600" algn="l" defTabSz="914400" rtl="0" eaLnBrk="1" fontAlgn="base" latinLnBrk="0" hangingPunct="1">
                        <a:lnSpc>
                          <a:spcPct val="100000"/>
                        </a:lnSpc>
                        <a:spcBef>
                          <a:spcPct val="25000"/>
                        </a:spcBef>
                        <a:spcAft>
                          <a:spcPct val="0"/>
                        </a:spcAft>
                        <a:buClrTx/>
                        <a:buSzTx/>
                        <a:buFont typeface="Wingdings" panose="05000000000000000000" pitchFamily="2" charset="2"/>
                        <a:buChar char="p"/>
                        <a:defRPr sz="1800" b="0" i="0" u="none" kern="1200" baseline="0">
                          <a:solidFill>
                            <a:schemeClr val="tx1"/>
                          </a:solidFill>
                          <a:latin typeface="Cambria" panose="02040503050406030204" pitchFamily="18" charset="0"/>
                          <a:ea typeface="华文中宋" panose="02010600040101010101" pitchFamily="2" charset="-122"/>
                        </a:defRPr>
                      </a:lvl4pPr>
                      <a:lvl5pPr marL="2057400" lvl="4" indent="-228600" algn="l" defTabSz="914400" rtl="0" eaLnBrk="1" fontAlgn="base" latinLnBrk="0" hangingPunct="1">
                        <a:lnSpc>
                          <a:spcPct val="100000"/>
                        </a:lnSpc>
                        <a:spcBef>
                          <a:spcPct val="25000"/>
                        </a:spcBef>
                        <a:spcAft>
                          <a:spcPct val="0"/>
                        </a:spcAft>
                        <a:buClrTx/>
                        <a:buSzTx/>
                        <a:buFont typeface="Wingdings" panose="05000000000000000000" pitchFamily="2" charset="2"/>
                        <a:buChar char="»"/>
                        <a:defRPr sz="1800" b="0" i="0" u="none" kern="1200" baseline="0">
                          <a:solidFill>
                            <a:schemeClr val="tx1"/>
                          </a:solidFill>
                          <a:latin typeface="Cambria" panose="02040503050406030204" pitchFamily="18" charset="0"/>
                          <a:ea typeface="华文中宋" panose="02010600040101010101" pitchFamily="2" charset="-122"/>
                        </a:defRPr>
                      </a:lvl5pPr>
                    </a:lstStyle>
                    <a:p>
                      <a:pPr marL="0" lvl="0" indent="0">
                        <a:buNone/>
                      </a:pPr>
                      <a:endParaRPr lang="zh-CN" altLang="en-US" dirty="0">
                        <a:cs typeface="Cambria" panose="02040503050406030204" pitchFamily="18" charset="0"/>
                      </a:endParaRPr>
                    </a:p>
                  </a:txBody>
                  <a:tcPr marL="92075" marR="92075" marT="46038" marB="46038">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chemeClr val="accent1"/>
                    </a:solidFill>
                  </a:tcPr>
                </a:tc>
                <a:tc>
                  <a:txBody>
                    <a:bodyPr/>
                    <a:lstStyle>
                      <a:lvl1pPr marL="342900" lvl="0" indent="-342900" algn="l" defTabSz="914400" rtl="0" eaLnBrk="1" fontAlgn="base" latinLnBrk="0" hangingPunct="1">
                        <a:lnSpc>
                          <a:spcPct val="100000"/>
                        </a:lnSpc>
                        <a:spcBef>
                          <a:spcPct val="25000"/>
                        </a:spcBef>
                        <a:spcAft>
                          <a:spcPct val="0"/>
                        </a:spcAft>
                        <a:buClr>
                          <a:schemeClr val="hlink"/>
                        </a:buClr>
                        <a:buSzPct val="85000"/>
                        <a:buFont typeface="Wingdings" panose="05000000000000000000" pitchFamily="2" charset="2"/>
                        <a:buChar char="l"/>
                        <a:defRPr sz="2400" u="none" kern="1200" baseline="0">
                          <a:solidFill>
                            <a:schemeClr val="tx1"/>
                          </a:solidFill>
                          <a:latin typeface="Cambria" panose="02040503050406030204" pitchFamily="18" charset="0"/>
                          <a:ea typeface="华文中宋" panose="02010600040101010101" pitchFamily="2" charset="-122"/>
                        </a:defRPr>
                      </a:lvl1pPr>
                      <a:lvl2pPr marL="742950" lvl="1" indent="-285750" algn="l" defTabSz="914400" rtl="0" eaLnBrk="1" fontAlgn="base" latinLnBrk="0" hangingPunct="1">
                        <a:lnSpc>
                          <a:spcPct val="100000"/>
                        </a:lnSpc>
                        <a:spcBef>
                          <a:spcPct val="25000"/>
                        </a:spcBef>
                        <a:spcAft>
                          <a:spcPct val="0"/>
                        </a:spcAft>
                        <a:buClr>
                          <a:schemeClr val="hlink"/>
                        </a:buClr>
                        <a:buSzPct val="85000"/>
                        <a:buFont typeface="Wingdings" panose="05000000000000000000" pitchFamily="2" charset="2"/>
                        <a:buChar char="n"/>
                        <a:defRPr sz="2400" b="0" i="0" u="none" kern="1200" baseline="0">
                          <a:solidFill>
                            <a:schemeClr val="tx1"/>
                          </a:solidFill>
                          <a:latin typeface="Cambria" panose="02040503050406030204" pitchFamily="18" charset="0"/>
                          <a:ea typeface="华文中宋" panose="02010600040101010101" pitchFamily="2" charset="-122"/>
                        </a:defRPr>
                      </a:lvl2pPr>
                      <a:lvl3pPr marL="1143000" lvl="2" indent="-228600" algn="l" defTabSz="914400" rtl="0" eaLnBrk="1" fontAlgn="base" latinLnBrk="0" hangingPunct="1">
                        <a:lnSpc>
                          <a:spcPct val="100000"/>
                        </a:lnSpc>
                        <a:spcBef>
                          <a:spcPct val="25000"/>
                        </a:spcBef>
                        <a:spcAft>
                          <a:spcPct val="0"/>
                        </a:spcAft>
                        <a:buClrTx/>
                        <a:buSzTx/>
                        <a:buFont typeface="Wingdings" panose="05000000000000000000" pitchFamily="2" charset="2"/>
                        <a:buChar char="u"/>
                        <a:defRPr sz="2000" b="0" i="0" u="none" kern="1200" baseline="0">
                          <a:solidFill>
                            <a:schemeClr val="tx1"/>
                          </a:solidFill>
                          <a:latin typeface="Cambria" panose="02040503050406030204" pitchFamily="18" charset="0"/>
                          <a:ea typeface="华文中宋" panose="02010600040101010101" pitchFamily="2" charset="-122"/>
                        </a:defRPr>
                      </a:lvl3pPr>
                      <a:lvl4pPr marL="1600200" lvl="3" indent="-228600" algn="l" defTabSz="914400" rtl="0" eaLnBrk="1" fontAlgn="base" latinLnBrk="0" hangingPunct="1">
                        <a:lnSpc>
                          <a:spcPct val="100000"/>
                        </a:lnSpc>
                        <a:spcBef>
                          <a:spcPct val="25000"/>
                        </a:spcBef>
                        <a:spcAft>
                          <a:spcPct val="0"/>
                        </a:spcAft>
                        <a:buClrTx/>
                        <a:buSzTx/>
                        <a:buFont typeface="Wingdings" panose="05000000000000000000" pitchFamily="2" charset="2"/>
                        <a:buChar char="p"/>
                        <a:defRPr sz="1800" b="0" i="0" u="none" kern="1200" baseline="0">
                          <a:solidFill>
                            <a:schemeClr val="tx1"/>
                          </a:solidFill>
                          <a:latin typeface="Cambria" panose="02040503050406030204" pitchFamily="18" charset="0"/>
                          <a:ea typeface="华文中宋" panose="02010600040101010101" pitchFamily="2" charset="-122"/>
                        </a:defRPr>
                      </a:lvl4pPr>
                      <a:lvl5pPr marL="2057400" lvl="4" indent="-228600" algn="l" defTabSz="914400" rtl="0" eaLnBrk="1" fontAlgn="base" latinLnBrk="0" hangingPunct="1">
                        <a:lnSpc>
                          <a:spcPct val="100000"/>
                        </a:lnSpc>
                        <a:spcBef>
                          <a:spcPct val="25000"/>
                        </a:spcBef>
                        <a:spcAft>
                          <a:spcPct val="0"/>
                        </a:spcAft>
                        <a:buClrTx/>
                        <a:buSzTx/>
                        <a:buFont typeface="Wingdings" panose="05000000000000000000" pitchFamily="2" charset="2"/>
                        <a:buChar char="»"/>
                        <a:defRPr sz="1800" b="0" i="0" u="none" kern="1200" baseline="0">
                          <a:solidFill>
                            <a:schemeClr val="tx1"/>
                          </a:solidFill>
                          <a:latin typeface="Cambria" panose="02040503050406030204" pitchFamily="18" charset="0"/>
                          <a:ea typeface="华文中宋" panose="02010600040101010101" pitchFamily="2" charset="-122"/>
                        </a:defRPr>
                      </a:lvl5pPr>
                    </a:lstStyle>
                    <a:p>
                      <a:pPr marL="0" lvl="0" indent="0">
                        <a:buNone/>
                      </a:pPr>
                      <a:endParaRPr lang="zh-CN" altLang="en-US" dirty="0">
                        <a:cs typeface="Cambria" panose="02040503050406030204" pitchFamily="18" charset="0"/>
                      </a:endParaRPr>
                    </a:p>
                  </a:txBody>
                  <a:tcPr marL="92075" marR="92075" marT="46038" marB="46038">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chemeClr val="accent1"/>
                    </a:solidFill>
                  </a:tcPr>
                </a:tc>
                <a:tc>
                  <a:txBody>
                    <a:bodyPr/>
                    <a:lstStyle>
                      <a:lvl1pPr marL="342900" lvl="0" indent="-342900" algn="l" defTabSz="914400" rtl="0" eaLnBrk="1" fontAlgn="base" latinLnBrk="0" hangingPunct="1">
                        <a:lnSpc>
                          <a:spcPct val="100000"/>
                        </a:lnSpc>
                        <a:spcBef>
                          <a:spcPct val="25000"/>
                        </a:spcBef>
                        <a:spcAft>
                          <a:spcPct val="0"/>
                        </a:spcAft>
                        <a:buClr>
                          <a:schemeClr val="hlink"/>
                        </a:buClr>
                        <a:buSzPct val="85000"/>
                        <a:buFont typeface="Wingdings" panose="05000000000000000000" pitchFamily="2" charset="2"/>
                        <a:buChar char="l"/>
                        <a:defRPr sz="2400" u="none" kern="1200" baseline="0">
                          <a:solidFill>
                            <a:schemeClr val="tx1"/>
                          </a:solidFill>
                          <a:latin typeface="Cambria" panose="02040503050406030204" pitchFamily="18" charset="0"/>
                          <a:ea typeface="华文中宋" panose="02010600040101010101" pitchFamily="2" charset="-122"/>
                        </a:defRPr>
                      </a:lvl1pPr>
                      <a:lvl2pPr marL="742950" lvl="1" indent="-285750" algn="l" defTabSz="914400" rtl="0" eaLnBrk="1" fontAlgn="base" latinLnBrk="0" hangingPunct="1">
                        <a:lnSpc>
                          <a:spcPct val="100000"/>
                        </a:lnSpc>
                        <a:spcBef>
                          <a:spcPct val="25000"/>
                        </a:spcBef>
                        <a:spcAft>
                          <a:spcPct val="0"/>
                        </a:spcAft>
                        <a:buClr>
                          <a:schemeClr val="hlink"/>
                        </a:buClr>
                        <a:buSzPct val="85000"/>
                        <a:buFont typeface="Wingdings" panose="05000000000000000000" pitchFamily="2" charset="2"/>
                        <a:buChar char="n"/>
                        <a:defRPr sz="2400" b="0" i="0" u="none" kern="1200" baseline="0">
                          <a:solidFill>
                            <a:schemeClr val="tx1"/>
                          </a:solidFill>
                          <a:latin typeface="Cambria" panose="02040503050406030204" pitchFamily="18" charset="0"/>
                          <a:ea typeface="华文中宋" panose="02010600040101010101" pitchFamily="2" charset="-122"/>
                        </a:defRPr>
                      </a:lvl2pPr>
                      <a:lvl3pPr marL="1143000" lvl="2" indent="-228600" algn="l" defTabSz="914400" rtl="0" eaLnBrk="1" fontAlgn="base" latinLnBrk="0" hangingPunct="1">
                        <a:lnSpc>
                          <a:spcPct val="100000"/>
                        </a:lnSpc>
                        <a:spcBef>
                          <a:spcPct val="25000"/>
                        </a:spcBef>
                        <a:spcAft>
                          <a:spcPct val="0"/>
                        </a:spcAft>
                        <a:buClrTx/>
                        <a:buSzTx/>
                        <a:buFont typeface="Wingdings" panose="05000000000000000000" pitchFamily="2" charset="2"/>
                        <a:buChar char="u"/>
                        <a:defRPr sz="2000" b="0" i="0" u="none" kern="1200" baseline="0">
                          <a:solidFill>
                            <a:schemeClr val="tx1"/>
                          </a:solidFill>
                          <a:latin typeface="Cambria" panose="02040503050406030204" pitchFamily="18" charset="0"/>
                          <a:ea typeface="华文中宋" panose="02010600040101010101" pitchFamily="2" charset="-122"/>
                        </a:defRPr>
                      </a:lvl3pPr>
                      <a:lvl4pPr marL="1600200" lvl="3" indent="-228600" algn="l" defTabSz="914400" rtl="0" eaLnBrk="1" fontAlgn="base" latinLnBrk="0" hangingPunct="1">
                        <a:lnSpc>
                          <a:spcPct val="100000"/>
                        </a:lnSpc>
                        <a:spcBef>
                          <a:spcPct val="25000"/>
                        </a:spcBef>
                        <a:spcAft>
                          <a:spcPct val="0"/>
                        </a:spcAft>
                        <a:buClrTx/>
                        <a:buSzTx/>
                        <a:buFont typeface="Wingdings" panose="05000000000000000000" pitchFamily="2" charset="2"/>
                        <a:buChar char="p"/>
                        <a:defRPr sz="1800" b="0" i="0" u="none" kern="1200" baseline="0">
                          <a:solidFill>
                            <a:schemeClr val="tx1"/>
                          </a:solidFill>
                          <a:latin typeface="Cambria" panose="02040503050406030204" pitchFamily="18" charset="0"/>
                          <a:ea typeface="华文中宋" panose="02010600040101010101" pitchFamily="2" charset="-122"/>
                        </a:defRPr>
                      </a:lvl4pPr>
                      <a:lvl5pPr marL="2057400" lvl="4" indent="-228600" algn="l" defTabSz="914400" rtl="0" eaLnBrk="1" fontAlgn="base" latinLnBrk="0" hangingPunct="1">
                        <a:lnSpc>
                          <a:spcPct val="100000"/>
                        </a:lnSpc>
                        <a:spcBef>
                          <a:spcPct val="25000"/>
                        </a:spcBef>
                        <a:spcAft>
                          <a:spcPct val="0"/>
                        </a:spcAft>
                        <a:buClrTx/>
                        <a:buSzTx/>
                        <a:buFont typeface="Wingdings" panose="05000000000000000000" pitchFamily="2" charset="2"/>
                        <a:buChar char="»"/>
                        <a:defRPr sz="1800" b="0" i="0" u="none" kern="1200" baseline="0">
                          <a:solidFill>
                            <a:schemeClr val="tx1"/>
                          </a:solidFill>
                          <a:latin typeface="Cambria" panose="02040503050406030204" pitchFamily="18" charset="0"/>
                          <a:ea typeface="华文中宋" panose="02010600040101010101" pitchFamily="2" charset="-122"/>
                        </a:defRPr>
                      </a:lvl5pPr>
                    </a:lstStyle>
                    <a:p>
                      <a:pPr marL="0" lvl="0" indent="0">
                        <a:buNone/>
                      </a:pPr>
                      <a:endParaRPr lang="zh-CN" altLang="en-US" dirty="0">
                        <a:cs typeface="Cambria" panose="02040503050406030204" pitchFamily="18" charset="0"/>
                      </a:endParaRPr>
                    </a:p>
                  </a:txBody>
                  <a:tcPr marL="92075" marR="92075" marT="46038" marB="46038">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chemeClr val="accent1"/>
                    </a:solidFill>
                  </a:tcPr>
                </a:tc>
                <a:tc>
                  <a:txBody>
                    <a:bodyPr/>
                    <a:lstStyle>
                      <a:lvl1pPr marL="342900" lvl="0" indent="-342900" algn="l" defTabSz="914400" rtl="0" eaLnBrk="1" fontAlgn="base" latinLnBrk="0" hangingPunct="1">
                        <a:lnSpc>
                          <a:spcPct val="100000"/>
                        </a:lnSpc>
                        <a:spcBef>
                          <a:spcPct val="25000"/>
                        </a:spcBef>
                        <a:spcAft>
                          <a:spcPct val="0"/>
                        </a:spcAft>
                        <a:buClr>
                          <a:schemeClr val="hlink"/>
                        </a:buClr>
                        <a:buSzPct val="85000"/>
                        <a:buFont typeface="Wingdings" panose="05000000000000000000" pitchFamily="2" charset="2"/>
                        <a:buChar char="l"/>
                        <a:defRPr sz="2400" u="none" kern="1200" baseline="0">
                          <a:solidFill>
                            <a:schemeClr val="tx1"/>
                          </a:solidFill>
                          <a:latin typeface="Cambria" panose="02040503050406030204" pitchFamily="18" charset="0"/>
                          <a:ea typeface="华文中宋" panose="02010600040101010101" pitchFamily="2" charset="-122"/>
                        </a:defRPr>
                      </a:lvl1pPr>
                      <a:lvl2pPr marL="742950" lvl="1" indent="-285750" algn="l" defTabSz="914400" rtl="0" eaLnBrk="1" fontAlgn="base" latinLnBrk="0" hangingPunct="1">
                        <a:lnSpc>
                          <a:spcPct val="100000"/>
                        </a:lnSpc>
                        <a:spcBef>
                          <a:spcPct val="25000"/>
                        </a:spcBef>
                        <a:spcAft>
                          <a:spcPct val="0"/>
                        </a:spcAft>
                        <a:buClr>
                          <a:schemeClr val="hlink"/>
                        </a:buClr>
                        <a:buSzPct val="85000"/>
                        <a:buFont typeface="Wingdings" panose="05000000000000000000" pitchFamily="2" charset="2"/>
                        <a:buChar char="n"/>
                        <a:defRPr sz="2400" b="0" i="0" u="none" kern="1200" baseline="0">
                          <a:solidFill>
                            <a:schemeClr val="tx1"/>
                          </a:solidFill>
                          <a:latin typeface="Cambria" panose="02040503050406030204" pitchFamily="18" charset="0"/>
                          <a:ea typeface="华文中宋" panose="02010600040101010101" pitchFamily="2" charset="-122"/>
                        </a:defRPr>
                      </a:lvl2pPr>
                      <a:lvl3pPr marL="1143000" lvl="2" indent="-228600" algn="l" defTabSz="914400" rtl="0" eaLnBrk="1" fontAlgn="base" latinLnBrk="0" hangingPunct="1">
                        <a:lnSpc>
                          <a:spcPct val="100000"/>
                        </a:lnSpc>
                        <a:spcBef>
                          <a:spcPct val="25000"/>
                        </a:spcBef>
                        <a:spcAft>
                          <a:spcPct val="0"/>
                        </a:spcAft>
                        <a:buClrTx/>
                        <a:buSzTx/>
                        <a:buFont typeface="Wingdings" panose="05000000000000000000" pitchFamily="2" charset="2"/>
                        <a:buChar char="u"/>
                        <a:defRPr sz="2000" b="0" i="0" u="none" kern="1200" baseline="0">
                          <a:solidFill>
                            <a:schemeClr val="tx1"/>
                          </a:solidFill>
                          <a:latin typeface="Cambria" panose="02040503050406030204" pitchFamily="18" charset="0"/>
                          <a:ea typeface="华文中宋" panose="02010600040101010101" pitchFamily="2" charset="-122"/>
                        </a:defRPr>
                      </a:lvl3pPr>
                      <a:lvl4pPr marL="1600200" lvl="3" indent="-228600" algn="l" defTabSz="914400" rtl="0" eaLnBrk="1" fontAlgn="base" latinLnBrk="0" hangingPunct="1">
                        <a:lnSpc>
                          <a:spcPct val="100000"/>
                        </a:lnSpc>
                        <a:spcBef>
                          <a:spcPct val="25000"/>
                        </a:spcBef>
                        <a:spcAft>
                          <a:spcPct val="0"/>
                        </a:spcAft>
                        <a:buClrTx/>
                        <a:buSzTx/>
                        <a:buFont typeface="Wingdings" panose="05000000000000000000" pitchFamily="2" charset="2"/>
                        <a:buChar char="p"/>
                        <a:defRPr sz="1800" b="0" i="0" u="none" kern="1200" baseline="0">
                          <a:solidFill>
                            <a:schemeClr val="tx1"/>
                          </a:solidFill>
                          <a:latin typeface="Cambria" panose="02040503050406030204" pitchFamily="18" charset="0"/>
                          <a:ea typeface="华文中宋" panose="02010600040101010101" pitchFamily="2" charset="-122"/>
                        </a:defRPr>
                      </a:lvl4pPr>
                      <a:lvl5pPr marL="2057400" lvl="4" indent="-228600" algn="l" defTabSz="914400" rtl="0" eaLnBrk="1" fontAlgn="base" latinLnBrk="0" hangingPunct="1">
                        <a:lnSpc>
                          <a:spcPct val="100000"/>
                        </a:lnSpc>
                        <a:spcBef>
                          <a:spcPct val="25000"/>
                        </a:spcBef>
                        <a:spcAft>
                          <a:spcPct val="0"/>
                        </a:spcAft>
                        <a:buClrTx/>
                        <a:buSzTx/>
                        <a:buFont typeface="Wingdings" panose="05000000000000000000" pitchFamily="2" charset="2"/>
                        <a:buChar char="»"/>
                        <a:defRPr sz="1800" b="0" i="0" u="none" kern="1200" baseline="0">
                          <a:solidFill>
                            <a:schemeClr val="tx1"/>
                          </a:solidFill>
                          <a:latin typeface="Cambria" panose="02040503050406030204" pitchFamily="18" charset="0"/>
                          <a:ea typeface="华文中宋" panose="02010600040101010101" pitchFamily="2" charset="-122"/>
                        </a:defRPr>
                      </a:lvl5pPr>
                    </a:lstStyle>
                    <a:p>
                      <a:pPr marL="0" lvl="0" indent="0">
                        <a:buNone/>
                      </a:pPr>
                      <a:endParaRPr lang="zh-CN" altLang="en-US" dirty="0">
                        <a:cs typeface="Cambria" panose="02040503050406030204" pitchFamily="18" charset="0"/>
                      </a:endParaRPr>
                    </a:p>
                  </a:txBody>
                  <a:tcPr marL="92075" marR="92075" marT="46038" marB="46038">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chemeClr val="accent1"/>
                    </a:solidFill>
                  </a:tcPr>
                </a:tc>
                <a:tc>
                  <a:txBody>
                    <a:bodyPr/>
                    <a:lstStyle>
                      <a:lvl1pPr marL="342900" lvl="0" indent="-342900" algn="l" defTabSz="914400" rtl="0" eaLnBrk="1" fontAlgn="base" latinLnBrk="0" hangingPunct="1">
                        <a:lnSpc>
                          <a:spcPct val="100000"/>
                        </a:lnSpc>
                        <a:spcBef>
                          <a:spcPct val="25000"/>
                        </a:spcBef>
                        <a:spcAft>
                          <a:spcPct val="0"/>
                        </a:spcAft>
                        <a:buClr>
                          <a:schemeClr val="hlink"/>
                        </a:buClr>
                        <a:buSzPct val="85000"/>
                        <a:buFont typeface="Wingdings" panose="05000000000000000000" pitchFamily="2" charset="2"/>
                        <a:buChar char="l"/>
                        <a:defRPr sz="2400" u="none" kern="1200" baseline="0">
                          <a:solidFill>
                            <a:schemeClr val="tx1"/>
                          </a:solidFill>
                          <a:latin typeface="Cambria" panose="02040503050406030204" pitchFamily="18" charset="0"/>
                          <a:ea typeface="华文中宋" panose="02010600040101010101" pitchFamily="2" charset="-122"/>
                        </a:defRPr>
                      </a:lvl1pPr>
                      <a:lvl2pPr marL="742950" lvl="1" indent="-285750" algn="l" defTabSz="914400" rtl="0" eaLnBrk="1" fontAlgn="base" latinLnBrk="0" hangingPunct="1">
                        <a:lnSpc>
                          <a:spcPct val="100000"/>
                        </a:lnSpc>
                        <a:spcBef>
                          <a:spcPct val="25000"/>
                        </a:spcBef>
                        <a:spcAft>
                          <a:spcPct val="0"/>
                        </a:spcAft>
                        <a:buClr>
                          <a:schemeClr val="hlink"/>
                        </a:buClr>
                        <a:buSzPct val="85000"/>
                        <a:buFont typeface="Wingdings" panose="05000000000000000000" pitchFamily="2" charset="2"/>
                        <a:buChar char="n"/>
                        <a:defRPr sz="2400" b="0" i="0" u="none" kern="1200" baseline="0">
                          <a:solidFill>
                            <a:schemeClr val="tx1"/>
                          </a:solidFill>
                          <a:latin typeface="Cambria" panose="02040503050406030204" pitchFamily="18" charset="0"/>
                          <a:ea typeface="华文中宋" panose="02010600040101010101" pitchFamily="2" charset="-122"/>
                        </a:defRPr>
                      </a:lvl2pPr>
                      <a:lvl3pPr marL="1143000" lvl="2" indent="-228600" algn="l" defTabSz="914400" rtl="0" eaLnBrk="1" fontAlgn="base" latinLnBrk="0" hangingPunct="1">
                        <a:lnSpc>
                          <a:spcPct val="100000"/>
                        </a:lnSpc>
                        <a:spcBef>
                          <a:spcPct val="25000"/>
                        </a:spcBef>
                        <a:spcAft>
                          <a:spcPct val="0"/>
                        </a:spcAft>
                        <a:buClrTx/>
                        <a:buSzTx/>
                        <a:buFont typeface="Wingdings" panose="05000000000000000000" pitchFamily="2" charset="2"/>
                        <a:buChar char="u"/>
                        <a:defRPr sz="2000" b="0" i="0" u="none" kern="1200" baseline="0">
                          <a:solidFill>
                            <a:schemeClr val="tx1"/>
                          </a:solidFill>
                          <a:latin typeface="Cambria" panose="02040503050406030204" pitchFamily="18" charset="0"/>
                          <a:ea typeface="华文中宋" panose="02010600040101010101" pitchFamily="2" charset="-122"/>
                        </a:defRPr>
                      </a:lvl3pPr>
                      <a:lvl4pPr marL="1600200" lvl="3" indent="-228600" algn="l" defTabSz="914400" rtl="0" eaLnBrk="1" fontAlgn="base" latinLnBrk="0" hangingPunct="1">
                        <a:lnSpc>
                          <a:spcPct val="100000"/>
                        </a:lnSpc>
                        <a:spcBef>
                          <a:spcPct val="25000"/>
                        </a:spcBef>
                        <a:spcAft>
                          <a:spcPct val="0"/>
                        </a:spcAft>
                        <a:buClrTx/>
                        <a:buSzTx/>
                        <a:buFont typeface="Wingdings" panose="05000000000000000000" pitchFamily="2" charset="2"/>
                        <a:buChar char="p"/>
                        <a:defRPr sz="1800" b="0" i="0" u="none" kern="1200" baseline="0">
                          <a:solidFill>
                            <a:schemeClr val="tx1"/>
                          </a:solidFill>
                          <a:latin typeface="Cambria" panose="02040503050406030204" pitchFamily="18" charset="0"/>
                          <a:ea typeface="华文中宋" panose="02010600040101010101" pitchFamily="2" charset="-122"/>
                        </a:defRPr>
                      </a:lvl4pPr>
                      <a:lvl5pPr marL="2057400" lvl="4" indent="-228600" algn="l" defTabSz="914400" rtl="0" eaLnBrk="1" fontAlgn="base" latinLnBrk="0" hangingPunct="1">
                        <a:lnSpc>
                          <a:spcPct val="100000"/>
                        </a:lnSpc>
                        <a:spcBef>
                          <a:spcPct val="25000"/>
                        </a:spcBef>
                        <a:spcAft>
                          <a:spcPct val="0"/>
                        </a:spcAft>
                        <a:buClrTx/>
                        <a:buSzTx/>
                        <a:buFont typeface="Wingdings" panose="05000000000000000000" pitchFamily="2" charset="2"/>
                        <a:buChar char="»"/>
                        <a:defRPr sz="1800" b="0" i="0" u="none" kern="1200" baseline="0">
                          <a:solidFill>
                            <a:schemeClr val="tx1"/>
                          </a:solidFill>
                          <a:latin typeface="Cambria" panose="02040503050406030204" pitchFamily="18" charset="0"/>
                          <a:ea typeface="华文中宋" panose="02010600040101010101" pitchFamily="2" charset="-122"/>
                        </a:defRPr>
                      </a:lvl5pPr>
                    </a:lstStyle>
                    <a:p>
                      <a:pPr marL="0" lvl="0" indent="0">
                        <a:buNone/>
                      </a:pPr>
                      <a:endParaRPr lang="zh-CN" altLang="en-US" dirty="0">
                        <a:cs typeface="Cambria" panose="02040503050406030204" pitchFamily="18" charset="0"/>
                      </a:endParaRPr>
                    </a:p>
                  </a:txBody>
                  <a:tcPr marL="92075" marR="92075" marT="46038" marB="46038">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chemeClr val="accent1"/>
                    </a:solidFill>
                  </a:tcPr>
                </a:tc>
                <a:tc>
                  <a:txBody>
                    <a:bodyPr/>
                    <a:lstStyle>
                      <a:lvl1pPr marL="342900" lvl="0" indent="-342900" algn="l" defTabSz="914400" rtl="0" eaLnBrk="1" fontAlgn="base" latinLnBrk="0" hangingPunct="1">
                        <a:lnSpc>
                          <a:spcPct val="100000"/>
                        </a:lnSpc>
                        <a:spcBef>
                          <a:spcPct val="25000"/>
                        </a:spcBef>
                        <a:spcAft>
                          <a:spcPct val="0"/>
                        </a:spcAft>
                        <a:buClr>
                          <a:schemeClr val="hlink"/>
                        </a:buClr>
                        <a:buSzPct val="85000"/>
                        <a:buFont typeface="Wingdings" panose="05000000000000000000" pitchFamily="2" charset="2"/>
                        <a:buChar char="l"/>
                        <a:defRPr sz="2400" u="none" kern="1200" baseline="0">
                          <a:solidFill>
                            <a:schemeClr val="tx1"/>
                          </a:solidFill>
                          <a:latin typeface="Cambria" panose="02040503050406030204" pitchFamily="18" charset="0"/>
                          <a:ea typeface="华文中宋" panose="02010600040101010101" pitchFamily="2" charset="-122"/>
                        </a:defRPr>
                      </a:lvl1pPr>
                      <a:lvl2pPr marL="742950" lvl="1" indent="-285750" algn="l" defTabSz="914400" rtl="0" eaLnBrk="1" fontAlgn="base" latinLnBrk="0" hangingPunct="1">
                        <a:lnSpc>
                          <a:spcPct val="100000"/>
                        </a:lnSpc>
                        <a:spcBef>
                          <a:spcPct val="25000"/>
                        </a:spcBef>
                        <a:spcAft>
                          <a:spcPct val="0"/>
                        </a:spcAft>
                        <a:buClr>
                          <a:schemeClr val="hlink"/>
                        </a:buClr>
                        <a:buSzPct val="85000"/>
                        <a:buFont typeface="Wingdings" panose="05000000000000000000" pitchFamily="2" charset="2"/>
                        <a:buChar char="n"/>
                        <a:defRPr sz="2400" b="0" i="0" u="none" kern="1200" baseline="0">
                          <a:solidFill>
                            <a:schemeClr val="tx1"/>
                          </a:solidFill>
                          <a:latin typeface="Cambria" panose="02040503050406030204" pitchFamily="18" charset="0"/>
                          <a:ea typeface="华文中宋" panose="02010600040101010101" pitchFamily="2" charset="-122"/>
                        </a:defRPr>
                      </a:lvl2pPr>
                      <a:lvl3pPr marL="1143000" lvl="2" indent="-228600" algn="l" defTabSz="914400" rtl="0" eaLnBrk="1" fontAlgn="base" latinLnBrk="0" hangingPunct="1">
                        <a:lnSpc>
                          <a:spcPct val="100000"/>
                        </a:lnSpc>
                        <a:spcBef>
                          <a:spcPct val="25000"/>
                        </a:spcBef>
                        <a:spcAft>
                          <a:spcPct val="0"/>
                        </a:spcAft>
                        <a:buClrTx/>
                        <a:buSzTx/>
                        <a:buFont typeface="Wingdings" panose="05000000000000000000" pitchFamily="2" charset="2"/>
                        <a:buChar char="u"/>
                        <a:defRPr sz="2000" b="0" i="0" u="none" kern="1200" baseline="0">
                          <a:solidFill>
                            <a:schemeClr val="tx1"/>
                          </a:solidFill>
                          <a:latin typeface="Cambria" panose="02040503050406030204" pitchFamily="18" charset="0"/>
                          <a:ea typeface="华文中宋" panose="02010600040101010101" pitchFamily="2" charset="-122"/>
                        </a:defRPr>
                      </a:lvl3pPr>
                      <a:lvl4pPr marL="1600200" lvl="3" indent="-228600" algn="l" defTabSz="914400" rtl="0" eaLnBrk="1" fontAlgn="base" latinLnBrk="0" hangingPunct="1">
                        <a:lnSpc>
                          <a:spcPct val="100000"/>
                        </a:lnSpc>
                        <a:spcBef>
                          <a:spcPct val="25000"/>
                        </a:spcBef>
                        <a:spcAft>
                          <a:spcPct val="0"/>
                        </a:spcAft>
                        <a:buClrTx/>
                        <a:buSzTx/>
                        <a:buFont typeface="Wingdings" panose="05000000000000000000" pitchFamily="2" charset="2"/>
                        <a:buChar char="p"/>
                        <a:defRPr sz="1800" b="0" i="0" u="none" kern="1200" baseline="0">
                          <a:solidFill>
                            <a:schemeClr val="tx1"/>
                          </a:solidFill>
                          <a:latin typeface="Cambria" panose="02040503050406030204" pitchFamily="18" charset="0"/>
                          <a:ea typeface="华文中宋" panose="02010600040101010101" pitchFamily="2" charset="-122"/>
                        </a:defRPr>
                      </a:lvl4pPr>
                      <a:lvl5pPr marL="2057400" lvl="4" indent="-228600" algn="l" defTabSz="914400" rtl="0" eaLnBrk="1" fontAlgn="base" latinLnBrk="0" hangingPunct="1">
                        <a:lnSpc>
                          <a:spcPct val="100000"/>
                        </a:lnSpc>
                        <a:spcBef>
                          <a:spcPct val="25000"/>
                        </a:spcBef>
                        <a:spcAft>
                          <a:spcPct val="0"/>
                        </a:spcAft>
                        <a:buClrTx/>
                        <a:buSzTx/>
                        <a:buFont typeface="Wingdings" panose="05000000000000000000" pitchFamily="2" charset="2"/>
                        <a:buChar char="»"/>
                        <a:defRPr sz="1800" b="0" i="0" u="none" kern="1200" baseline="0">
                          <a:solidFill>
                            <a:schemeClr val="tx1"/>
                          </a:solidFill>
                          <a:latin typeface="Cambria" panose="02040503050406030204" pitchFamily="18" charset="0"/>
                          <a:ea typeface="华文中宋" panose="02010600040101010101" pitchFamily="2" charset="-122"/>
                        </a:defRPr>
                      </a:lvl5pPr>
                    </a:lstStyle>
                    <a:p>
                      <a:pPr marL="0" lvl="0" indent="0">
                        <a:buNone/>
                      </a:pPr>
                      <a:endParaRPr lang="zh-CN" altLang="en-US" dirty="0">
                        <a:cs typeface="Cambria" panose="02040503050406030204" pitchFamily="18" charset="0"/>
                      </a:endParaRPr>
                    </a:p>
                  </a:txBody>
                  <a:tcPr marL="92075" marR="92075" marT="46038" marB="46038">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chemeClr val="accent1"/>
                    </a:solidFill>
                  </a:tcPr>
                </a:tc>
                <a:tc>
                  <a:txBody>
                    <a:bodyPr/>
                    <a:lstStyle>
                      <a:lvl1pPr marL="342900" lvl="0" indent="-342900" algn="l" defTabSz="914400" rtl="0" eaLnBrk="1" fontAlgn="base" latinLnBrk="0" hangingPunct="1">
                        <a:lnSpc>
                          <a:spcPct val="100000"/>
                        </a:lnSpc>
                        <a:spcBef>
                          <a:spcPct val="25000"/>
                        </a:spcBef>
                        <a:spcAft>
                          <a:spcPct val="0"/>
                        </a:spcAft>
                        <a:buClr>
                          <a:schemeClr val="hlink"/>
                        </a:buClr>
                        <a:buSzPct val="85000"/>
                        <a:buFont typeface="Wingdings" panose="05000000000000000000" pitchFamily="2" charset="2"/>
                        <a:buChar char="l"/>
                        <a:defRPr sz="2400" u="none" kern="1200" baseline="0">
                          <a:solidFill>
                            <a:schemeClr val="tx1"/>
                          </a:solidFill>
                          <a:latin typeface="Cambria" panose="02040503050406030204" pitchFamily="18" charset="0"/>
                          <a:ea typeface="华文中宋" panose="02010600040101010101" pitchFamily="2" charset="-122"/>
                        </a:defRPr>
                      </a:lvl1pPr>
                      <a:lvl2pPr marL="742950" lvl="1" indent="-285750" algn="l" defTabSz="914400" rtl="0" eaLnBrk="1" fontAlgn="base" latinLnBrk="0" hangingPunct="1">
                        <a:lnSpc>
                          <a:spcPct val="100000"/>
                        </a:lnSpc>
                        <a:spcBef>
                          <a:spcPct val="25000"/>
                        </a:spcBef>
                        <a:spcAft>
                          <a:spcPct val="0"/>
                        </a:spcAft>
                        <a:buClr>
                          <a:schemeClr val="hlink"/>
                        </a:buClr>
                        <a:buSzPct val="85000"/>
                        <a:buFont typeface="Wingdings" panose="05000000000000000000" pitchFamily="2" charset="2"/>
                        <a:buChar char="n"/>
                        <a:defRPr sz="2400" b="0" i="0" u="none" kern="1200" baseline="0">
                          <a:solidFill>
                            <a:schemeClr val="tx1"/>
                          </a:solidFill>
                          <a:latin typeface="Cambria" panose="02040503050406030204" pitchFamily="18" charset="0"/>
                          <a:ea typeface="华文中宋" panose="02010600040101010101" pitchFamily="2" charset="-122"/>
                        </a:defRPr>
                      </a:lvl2pPr>
                      <a:lvl3pPr marL="1143000" lvl="2" indent="-228600" algn="l" defTabSz="914400" rtl="0" eaLnBrk="1" fontAlgn="base" latinLnBrk="0" hangingPunct="1">
                        <a:lnSpc>
                          <a:spcPct val="100000"/>
                        </a:lnSpc>
                        <a:spcBef>
                          <a:spcPct val="25000"/>
                        </a:spcBef>
                        <a:spcAft>
                          <a:spcPct val="0"/>
                        </a:spcAft>
                        <a:buClrTx/>
                        <a:buSzTx/>
                        <a:buFont typeface="Wingdings" panose="05000000000000000000" pitchFamily="2" charset="2"/>
                        <a:buChar char="u"/>
                        <a:defRPr sz="2000" b="0" i="0" u="none" kern="1200" baseline="0">
                          <a:solidFill>
                            <a:schemeClr val="tx1"/>
                          </a:solidFill>
                          <a:latin typeface="Cambria" panose="02040503050406030204" pitchFamily="18" charset="0"/>
                          <a:ea typeface="华文中宋" panose="02010600040101010101" pitchFamily="2" charset="-122"/>
                        </a:defRPr>
                      </a:lvl3pPr>
                      <a:lvl4pPr marL="1600200" lvl="3" indent="-228600" algn="l" defTabSz="914400" rtl="0" eaLnBrk="1" fontAlgn="base" latinLnBrk="0" hangingPunct="1">
                        <a:lnSpc>
                          <a:spcPct val="100000"/>
                        </a:lnSpc>
                        <a:spcBef>
                          <a:spcPct val="25000"/>
                        </a:spcBef>
                        <a:spcAft>
                          <a:spcPct val="0"/>
                        </a:spcAft>
                        <a:buClrTx/>
                        <a:buSzTx/>
                        <a:buFont typeface="Wingdings" panose="05000000000000000000" pitchFamily="2" charset="2"/>
                        <a:buChar char="p"/>
                        <a:defRPr sz="1800" b="0" i="0" u="none" kern="1200" baseline="0">
                          <a:solidFill>
                            <a:schemeClr val="tx1"/>
                          </a:solidFill>
                          <a:latin typeface="Cambria" panose="02040503050406030204" pitchFamily="18" charset="0"/>
                          <a:ea typeface="华文中宋" panose="02010600040101010101" pitchFamily="2" charset="-122"/>
                        </a:defRPr>
                      </a:lvl4pPr>
                      <a:lvl5pPr marL="2057400" lvl="4" indent="-228600" algn="l" defTabSz="914400" rtl="0" eaLnBrk="1" fontAlgn="base" latinLnBrk="0" hangingPunct="1">
                        <a:lnSpc>
                          <a:spcPct val="100000"/>
                        </a:lnSpc>
                        <a:spcBef>
                          <a:spcPct val="25000"/>
                        </a:spcBef>
                        <a:spcAft>
                          <a:spcPct val="0"/>
                        </a:spcAft>
                        <a:buClrTx/>
                        <a:buSzTx/>
                        <a:buFont typeface="Wingdings" panose="05000000000000000000" pitchFamily="2" charset="2"/>
                        <a:buChar char="»"/>
                        <a:defRPr sz="1800" b="0" i="0" u="none" kern="1200" baseline="0">
                          <a:solidFill>
                            <a:schemeClr val="tx1"/>
                          </a:solidFill>
                          <a:latin typeface="Cambria" panose="02040503050406030204" pitchFamily="18" charset="0"/>
                          <a:ea typeface="华文中宋" panose="02010600040101010101" pitchFamily="2" charset="-122"/>
                        </a:defRPr>
                      </a:lvl5pPr>
                    </a:lstStyle>
                    <a:p>
                      <a:pPr marL="0" lvl="0" indent="0">
                        <a:buNone/>
                      </a:pPr>
                      <a:endParaRPr lang="zh-CN" altLang="en-US" dirty="0">
                        <a:cs typeface="Cambria" panose="02040503050406030204" pitchFamily="18" charset="0"/>
                      </a:endParaRPr>
                    </a:p>
                  </a:txBody>
                  <a:tcPr marL="92075" marR="92075" marT="46038" marB="46038">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chemeClr val="accent1"/>
                    </a:solidFill>
                  </a:tcPr>
                </a:tc>
                <a:tc>
                  <a:txBody>
                    <a:bodyPr/>
                    <a:lstStyle>
                      <a:lvl1pPr marL="342900" lvl="0" indent="-342900" algn="l" defTabSz="914400" rtl="0" eaLnBrk="1" fontAlgn="base" latinLnBrk="0" hangingPunct="1">
                        <a:lnSpc>
                          <a:spcPct val="100000"/>
                        </a:lnSpc>
                        <a:spcBef>
                          <a:spcPct val="25000"/>
                        </a:spcBef>
                        <a:spcAft>
                          <a:spcPct val="0"/>
                        </a:spcAft>
                        <a:buClr>
                          <a:schemeClr val="hlink"/>
                        </a:buClr>
                        <a:buSzPct val="85000"/>
                        <a:buFont typeface="Wingdings" panose="05000000000000000000" pitchFamily="2" charset="2"/>
                        <a:buChar char="l"/>
                        <a:defRPr sz="2400" u="none" kern="1200" baseline="0">
                          <a:solidFill>
                            <a:schemeClr val="tx1"/>
                          </a:solidFill>
                          <a:latin typeface="Cambria" panose="02040503050406030204" pitchFamily="18" charset="0"/>
                          <a:ea typeface="华文中宋" panose="02010600040101010101" pitchFamily="2" charset="-122"/>
                        </a:defRPr>
                      </a:lvl1pPr>
                      <a:lvl2pPr marL="742950" lvl="1" indent="-285750" algn="l" defTabSz="914400" rtl="0" eaLnBrk="1" fontAlgn="base" latinLnBrk="0" hangingPunct="1">
                        <a:lnSpc>
                          <a:spcPct val="100000"/>
                        </a:lnSpc>
                        <a:spcBef>
                          <a:spcPct val="25000"/>
                        </a:spcBef>
                        <a:spcAft>
                          <a:spcPct val="0"/>
                        </a:spcAft>
                        <a:buClr>
                          <a:schemeClr val="hlink"/>
                        </a:buClr>
                        <a:buSzPct val="85000"/>
                        <a:buFont typeface="Wingdings" panose="05000000000000000000" pitchFamily="2" charset="2"/>
                        <a:buChar char="n"/>
                        <a:defRPr sz="2400" b="0" i="0" u="none" kern="1200" baseline="0">
                          <a:solidFill>
                            <a:schemeClr val="tx1"/>
                          </a:solidFill>
                          <a:latin typeface="Cambria" panose="02040503050406030204" pitchFamily="18" charset="0"/>
                          <a:ea typeface="华文中宋" panose="02010600040101010101" pitchFamily="2" charset="-122"/>
                        </a:defRPr>
                      </a:lvl2pPr>
                      <a:lvl3pPr marL="1143000" lvl="2" indent="-228600" algn="l" defTabSz="914400" rtl="0" eaLnBrk="1" fontAlgn="base" latinLnBrk="0" hangingPunct="1">
                        <a:lnSpc>
                          <a:spcPct val="100000"/>
                        </a:lnSpc>
                        <a:spcBef>
                          <a:spcPct val="25000"/>
                        </a:spcBef>
                        <a:spcAft>
                          <a:spcPct val="0"/>
                        </a:spcAft>
                        <a:buClrTx/>
                        <a:buSzTx/>
                        <a:buFont typeface="Wingdings" panose="05000000000000000000" pitchFamily="2" charset="2"/>
                        <a:buChar char="u"/>
                        <a:defRPr sz="2000" b="0" i="0" u="none" kern="1200" baseline="0">
                          <a:solidFill>
                            <a:schemeClr val="tx1"/>
                          </a:solidFill>
                          <a:latin typeface="Cambria" panose="02040503050406030204" pitchFamily="18" charset="0"/>
                          <a:ea typeface="华文中宋" panose="02010600040101010101" pitchFamily="2" charset="-122"/>
                        </a:defRPr>
                      </a:lvl3pPr>
                      <a:lvl4pPr marL="1600200" lvl="3" indent="-228600" algn="l" defTabSz="914400" rtl="0" eaLnBrk="1" fontAlgn="base" latinLnBrk="0" hangingPunct="1">
                        <a:lnSpc>
                          <a:spcPct val="100000"/>
                        </a:lnSpc>
                        <a:spcBef>
                          <a:spcPct val="25000"/>
                        </a:spcBef>
                        <a:spcAft>
                          <a:spcPct val="0"/>
                        </a:spcAft>
                        <a:buClrTx/>
                        <a:buSzTx/>
                        <a:buFont typeface="Wingdings" panose="05000000000000000000" pitchFamily="2" charset="2"/>
                        <a:buChar char="p"/>
                        <a:defRPr sz="1800" b="0" i="0" u="none" kern="1200" baseline="0">
                          <a:solidFill>
                            <a:schemeClr val="tx1"/>
                          </a:solidFill>
                          <a:latin typeface="Cambria" panose="02040503050406030204" pitchFamily="18" charset="0"/>
                          <a:ea typeface="华文中宋" panose="02010600040101010101" pitchFamily="2" charset="-122"/>
                        </a:defRPr>
                      </a:lvl4pPr>
                      <a:lvl5pPr marL="2057400" lvl="4" indent="-228600" algn="l" defTabSz="914400" rtl="0" eaLnBrk="1" fontAlgn="base" latinLnBrk="0" hangingPunct="1">
                        <a:lnSpc>
                          <a:spcPct val="100000"/>
                        </a:lnSpc>
                        <a:spcBef>
                          <a:spcPct val="25000"/>
                        </a:spcBef>
                        <a:spcAft>
                          <a:spcPct val="0"/>
                        </a:spcAft>
                        <a:buClrTx/>
                        <a:buSzTx/>
                        <a:buFont typeface="Wingdings" panose="05000000000000000000" pitchFamily="2" charset="2"/>
                        <a:buChar char="»"/>
                        <a:defRPr sz="1800" b="0" i="0" u="none" kern="1200" baseline="0">
                          <a:solidFill>
                            <a:schemeClr val="tx1"/>
                          </a:solidFill>
                          <a:latin typeface="Cambria" panose="02040503050406030204" pitchFamily="18" charset="0"/>
                          <a:ea typeface="华文中宋" panose="02010600040101010101" pitchFamily="2" charset="-122"/>
                        </a:defRPr>
                      </a:lvl5pPr>
                    </a:lstStyle>
                    <a:p>
                      <a:pPr marL="0" lvl="0" indent="0">
                        <a:buNone/>
                      </a:pPr>
                      <a:endParaRPr lang="zh-CN" altLang="en-US" dirty="0">
                        <a:cs typeface="Cambria" panose="02040503050406030204" pitchFamily="18" charset="0"/>
                      </a:endParaRPr>
                    </a:p>
                  </a:txBody>
                  <a:tcPr marL="92075" marR="92075" marT="46038" marB="46038">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chemeClr val="accent1"/>
                    </a:solidFill>
                  </a:tcPr>
                </a:tc>
                <a:tc>
                  <a:txBody>
                    <a:bodyPr/>
                    <a:lstStyle>
                      <a:lvl1pPr marL="342900" lvl="0" indent="-342900" algn="l" defTabSz="914400" rtl="0" eaLnBrk="1" fontAlgn="base" latinLnBrk="0" hangingPunct="1">
                        <a:lnSpc>
                          <a:spcPct val="100000"/>
                        </a:lnSpc>
                        <a:spcBef>
                          <a:spcPct val="25000"/>
                        </a:spcBef>
                        <a:spcAft>
                          <a:spcPct val="0"/>
                        </a:spcAft>
                        <a:buClr>
                          <a:schemeClr val="hlink"/>
                        </a:buClr>
                        <a:buSzPct val="85000"/>
                        <a:buFont typeface="Wingdings" panose="05000000000000000000" pitchFamily="2" charset="2"/>
                        <a:buChar char="l"/>
                        <a:defRPr sz="2400" u="none" kern="1200" baseline="0">
                          <a:solidFill>
                            <a:schemeClr val="tx1"/>
                          </a:solidFill>
                          <a:latin typeface="Cambria" panose="02040503050406030204" pitchFamily="18" charset="0"/>
                          <a:ea typeface="华文中宋" panose="02010600040101010101" pitchFamily="2" charset="-122"/>
                        </a:defRPr>
                      </a:lvl1pPr>
                      <a:lvl2pPr marL="742950" lvl="1" indent="-285750" algn="l" defTabSz="914400" rtl="0" eaLnBrk="1" fontAlgn="base" latinLnBrk="0" hangingPunct="1">
                        <a:lnSpc>
                          <a:spcPct val="100000"/>
                        </a:lnSpc>
                        <a:spcBef>
                          <a:spcPct val="25000"/>
                        </a:spcBef>
                        <a:spcAft>
                          <a:spcPct val="0"/>
                        </a:spcAft>
                        <a:buClr>
                          <a:schemeClr val="hlink"/>
                        </a:buClr>
                        <a:buSzPct val="85000"/>
                        <a:buFont typeface="Wingdings" panose="05000000000000000000" pitchFamily="2" charset="2"/>
                        <a:buChar char="n"/>
                        <a:defRPr sz="2400" b="0" i="0" u="none" kern="1200" baseline="0">
                          <a:solidFill>
                            <a:schemeClr val="tx1"/>
                          </a:solidFill>
                          <a:latin typeface="Cambria" panose="02040503050406030204" pitchFamily="18" charset="0"/>
                          <a:ea typeface="华文中宋" panose="02010600040101010101" pitchFamily="2" charset="-122"/>
                        </a:defRPr>
                      </a:lvl2pPr>
                      <a:lvl3pPr marL="1143000" lvl="2" indent="-228600" algn="l" defTabSz="914400" rtl="0" eaLnBrk="1" fontAlgn="base" latinLnBrk="0" hangingPunct="1">
                        <a:lnSpc>
                          <a:spcPct val="100000"/>
                        </a:lnSpc>
                        <a:spcBef>
                          <a:spcPct val="25000"/>
                        </a:spcBef>
                        <a:spcAft>
                          <a:spcPct val="0"/>
                        </a:spcAft>
                        <a:buClrTx/>
                        <a:buSzTx/>
                        <a:buFont typeface="Wingdings" panose="05000000000000000000" pitchFamily="2" charset="2"/>
                        <a:buChar char="u"/>
                        <a:defRPr sz="2000" b="0" i="0" u="none" kern="1200" baseline="0">
                          <a:solidFill>
                            <a:schemeClr val="tx1"/>
                          </a:solidFill>
                          <a:latin typeface="Cambria" panose="02040503050406030204" pitchFamily="18" charset="0"/>
                          <a:ea typeface="华文中宋" panose="02010600040101010101" pitchFamily="2" charset="-122"/>
                        </a:defRPr>
                      </a:lvl3pPr>
                      <a:lvl4pPr marL="1600200" lvl="3" indent="-228600" algn="l" defTabSz="914400" rtl="0" eaLnBrk="1" fontAlgn="base" latinLnBrk="0" hangingPunct="1">
                        <a:lnSpc>
                          <a:spcPct val="100000"/>
                        </a:lnSpc>
                        <a:spcBef>
                          <a:spcPct val="25000"/>
                        </a:spcBef>
                        <a:spcAft>
                          <a:spcPct val="0"/>
                        </a:spcAft>
                        <a:buClrTx/>
                        <a:buSzTx/>
                        <a:buFont typeface="Wingdings" panose="05000000000000000000" pitchFamily="2" charset="2"/>
                        <a:buChar char="p"/>
                        <a:defRPr sz="1800" b="0" i="0" u="none" kern="1200" baseline="0">
                          <a:solidFill>
                            <a:schemeClr val="tx1"/>
                          </a:solidFill>
                          <a:latin typeface="Cambria" panose="02040503050406030204" pitchFamily="18" charset="0"/>
                          <a:ea typeface="华文中宋" panose="02010600040101010101" pitchFamily="2" charset="-122"/>
                        </a:defRPr>
                      </a:lvl4pPr>
                      <a:lvl5pPr marL="2057400" lvl="4" indent="-228600" algn="l" defTabSz="914400" rtl="0" eaLnBrk="1" fontAlgn="base" latinLnBrk="0" hangingPunct="1">
                        <a:lnSpc>
                          <a:spcPct val="100000"/>
                        </a:lnSpc>
                        <a:spcBef>
                          <a:spcPct val="25000"/>
                        </a:spcBef>
                        <a:spcAft>
                          <a:spcPct val="0"/>
                        </a:spcAft>
                        <a:buClrTx/>
                        <a:buSzTx/>
                        <a:buFont typeface="Wingdings" panose="05000000000000000000" pitchFamily="2" charset="2"/>
                        <a:buChar char="»"/>
                        <a:defRPr sz="1800" b="0" i="0" u="none" kern="1200" baseline="0">
                          <a:solidFill>
                            <a:schemeClr val="tx1"/>
                          </a:solidFill>
                          <a:latin typeface="Cambria" panose="02040503050406030204" pitchFamily="18" charset="0"/>
                          <a:ea typeface="华文中宋" panose="02010600040101010101" pitchFamily="2" charset="-122"/>
                        </a:defRPr>
                      </a:lvl5pPr>
                    </a:lstStyle>
                    <a:p>
                      <a:pPr marL="0" lvl="0" indent="0" algn="ctr">
                        <a:buNone/>
                      </a:pPr>
                      <a:r>
                        <a:rPr lang="en-US" altLang="zh-CN">
                          <a:latin typeface="Cambria" panose="02040503050406030204" pitchFamily="18" charset="0"/>
                          <a:cs typeface="Cambria" panose="02040503050406030204" pitchFamily="18" charset="0"/>
                        </a:rPr>
                        <a:t>…</a:t>
                      </a:r>
                      <a:endParaRPr lang="zh-CN" altLang="en-US">
                        <a:cs typeface="Cambria" panose="02040503050406030204" pitchFamily="18" charset="0"/>
                      </a:endParaRPr>
                    </a:p>
                  </a:txBody>
                  <a:tcPr marL="92075" marR="92075" marT="46038" marB="46038">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19112">
                <a:tc>
                  <a:txBody>
                    <a:bodyPr/>
                    <a:lstStyle>
                      <a:lvl1pPr marL="342900" lvl="0" indent="-342900" algn="l" defTabSz="914400" rtl="0" eaLnBrk="1" fontAlgn="base" latinLnBrk="0" hangingPunct="1">
                        <a:lnSpc>
                          <a:spcPct val="100000"/>
                        </a:lnSpc>
                        <a:spcBef>
                          <a:spcPct val="25000"/>
                        </a:spcBef>
                        <a:spcAft>
                          <a:spcPct val="0"/>
                        </a:spcAft>
                        <a:buClr>
                          <a:schemeClr val="hlink"/>
                        </a:buClr>
                        <a:buSzPct val="85000"/>
                        <a:buFont typeface="Wingdings" panose="05000000000000000000" pitchFamily="2" charset="2"/>
                        <a:buChar char="l"/>
                        <a:defRPr sz="2400" u="none" kern="1200" baseline="0">
                          <a:solidFill>
                            <a:schemeClr val="tx1"/>
                          </a:solidFill>
                          <a:latin typeface="Cambria" panose="02040503050406030204" pitchFamily="18" charset="0"/>
                          <a:ea typeface="华文中宋" panose="02010600040101010101" pitchFamily="2" charset="-122"/>
                        </a:defRPr>
                      </a:lvl1pPr>
                      <a:lvl2pPr marL="742950" lvl="1" indent="-285750" algn="l" defTabSz="914400" rtl="0" eaLnBrk="1" fontAlgn="base" latinLnBrk="0" hangingPunct="1">
                        <a:lnSpc>
                          <a:spcPct val="100000"/>
                        </a:lnSpc>
                        <a:spcBef>
                          <a:spcPct val="25000"/>
                        </a:spcBef>
                        <a:spcAft>
                          <a:spcPct val="0"/>
                        </a:spcAft>
                        <a:buClr>
                          <a:schemeClr val="hlink"/>
                        </a:buClr>
                        <a:buSzPct val="85000"/>
                        <a:buFont typeface="Wingdings" panose="05000000000000000000" pitchFamily="2" charset="2"/>
                        <a:buChar char="n"/>
                        <a:defRPr sz="2400" b="0" i="0" u="none" kern="1200" baseline="0">
                          <a:solidFill>
                            <a:schemeClr val="tx1"/>
                          </a:solidFill>
                          <a:latin typeface="Cambria" panose="02040503050406030204" pitchFamily="18" charset="0"/>
                          <a:ea typeface="华文中宋" panose="02010600040101010101" pitchFamily="2" charset="-122"/>
                        </a:defRPr>
                      </a:lvl2pPr>
                      <a:lvl3pPr marL="1143000" lvl="2" indent="-228600" algn="l" defTabSz="914400" rtl="0" eaLnBrk="1" fontAlgn="base" latinLnBrk="0" hangingPunct="1">
                        <a:lnSpc>
                          <a:spcPct val="100000"/>
                        </a:lnSpc>
                        <a:spcBef>
                          <a:spcPct val="25000"/>
                        </a:spcBef>
                        <a:spcAft>
                          <a:spcPct val="0"/>
                        </a:spcAft>
                        <a:buClrTx/>
                        <a:buSzTx/>
                        <a:buFont typeface="Wingdings" panose="05000000000000000000" pitchFamily="2" charset="2"/>
                        <a:buChar char="u"/>
                        <a:defRPr sz="2000" b="0" i="0" u="none" kern="1200" baseline="0">
                          <a:solidFill>
                            <a:schemeClr val="tx1"/>
                          </a:solidFill>
                          <a:latin typeface="Cambria" panose="02040503050406030204" pitchFamily="18" charset="0"/>
                          <a:ea typeface="华文中宋" panose="02010600040101010101" pitchFamily="2" charset="-122"/>
                        </a:defRPr>
                      </a:lvl3pPr>
                      <a:lvl4pPr marL="1600200" lvl="3" indent="-228600" algn="l" defTabSz="914400" rtl="0" eaLnBrk="1" fontAlgn="base" latinLnBrk="0" hangingPunct="1">
                        <a:lnSpc>
                          <a:spcPct val="100000"/>
                        </a:lnSpc>
                        <a:spcBef>
                          <a:spcPct val="25000"/>
                        </a:spcBef>
                        <a:spcAft>
                          <a:spcPct val="0"/>
                        </a:spcAft>
                        <a:buClrTx/>
                        <a:buSzTx/>
                        <a:buFont typeface="Wingdings" panose="05000000000000000000" pitchFamily="2" charset="2"/>
                        <a:buChar char="p"/>
                        <a:defRPr sz="1800" b="0" i="0" u="none" kern="1200" baseline="0">
                          <a:solidFill>
                            <a:schemeClr val="tx1"/>
                          </a:solidFill>
                          <a:latin typeface="Cambria" panose="02040503050406030204" pitchFamily="18" charset="0"/>
                          <a:ea typeface="华文中宋" panose="02010600040101010101" pitchFamily="2" charset="-122"/>
                        </a:defRPr>
                      </a:lvl4pPr>
                      <a:lvl5pPr marL="2057400" lvl="4" indent="-228600" algn="l" defTabSz="914400" rtl="0" eaLnBrk="1" fontAlgn="base" latinLnBrk="0" hangingPunct="1">
                        <a:lnSpc>
                          <a:spcPct val="100000"/>
                        </a:lnSpc>
                        <a:spcBef>
                          <a:spcPct val="25000"/>
                        </a:spcBef>
                        <a:spcAft>
                          <a:spcPct val="0"/>
                        </a:spcAft>
                        <a:buClrTx/>
                        <a:buSzTx/>
                        <a:buFont typeface="Wingdings" panose="05000000000000000000" pitchFamily="2" charset="2"/>
                        <a:buChar char="»"/>
                        <a:defRPr sz="1800" b="0" i="0" u="none" kern="1200" baseline="0">
                          <a:solidFill>
                            <a:schemeClr val="tx1"/>
                          </a:solidFill>
                          <a:latin typeface="Cambria" panose="02040503050406030204" pitchFamily="18" charset="0"/>
                          <a:ea typeface="华文中宋" panose="02010600040101010101" pitchFamily="2" charset="-122"/>
                        </a:defRPr>
                      </a:lvl5pPr>
                    </a:lstStyle>
                    <a:p>
                      <a:pPr marL="0" lvl="0" indent="0">
                        <a:buNone/>
                      </a:pPr>
                      <a:endParaRPr lang="zh-CN" altLang="en-US" dirty="0">
                        <a:cs typeface="Cambria" panose="02040503050406030204" pitchFamily="18" charset="0"/>
                      </a:endParaRPr>
                    </a:p>
                  </a:txBody>
                  <a:tcPr marL="92075" marR="92075" marT="46038" marB="46038">
                    <a:lnL cap="flat">
                      <a:noFill/>
                    </a:lnL>
                    <a:lnR>
                      <a:noFill/>
                    </a:lnR>
                    <a:lnT w="12700" cap="flat" cmpd="sng">
                      <a:solidFill>
                        <a:schemeClr val="tx1"/>
                      </a:solidFill>
                      <a:prstDash val="solid"/>
                      <a:headEnd type="none" w="med" len="med"/>
                      <a:tailEnd type="none" w="med" len="med"/>
                    </a:lnT>
                    <a:lnB cap="flat">
                      <a:noFill/>
                    </a:lnB>
                    <a:lnTlToBr>
                      <a:noFill/>
                    </a:lnTlToBr>
                    <a:lnBlToTr>
                      <a:noFill/>
                    </a:lnBlToTr>
                    <a:noFill/>
                  </a:tcPr>
                </a:tc>
                <a:tc>
                  <a:txBody>
                    <a:bodyPr/>
                    <a:lstStyle>
                      <a:lvl1pPr marL="342900" lvl="0" indent="-342900" algn="l" defTabSz="914400" rtl="0" eaLnBrk="1" fontAlgn="base" latinLnBrk="0" hangingPunct="1">
                        <a:lnSpc>
                          <a:spcPct val="100000"/>
                        </a:lnSpc>
                        <a:spcBef>
                          <a:spcPct val="25000"/>
                        </a:spcBef>
                        <a:spcAft>
                          <a:spcPct val="0"/>
                        </a:spcAft>
                        <a:buClr>
                          <a:schemeClr val="hlink"/>
                        </a:buClr>
                        <a:buSzPct val="85000"/>
                        <a:buFont typeface="Wingdings" panose="05000000000000000000" pitchFamily="2" charset="2"/>
                        <a:buChar char="l"/>
                        <a:defRPr sz="2400" u="none" kern="1200" baseline="0">
                          <a:solidFill>
                            <a:schemeClr val="tx1"/>
                          </a:solidFill>
                          <a:latin typeface="Cambria" panose="02040503050406030204" pitchFamily="18" charset="0"/>
                          <a:ea typeface="华文中宋" panose="02010600040101010101" pitchFamily="2" charset="-122"/>
                        </a:defRPr>
                      </a:lvl1pPr>
                      <a:lvl2pPr marL="742950" lvl="1" indent="-285750" algn="l" defTabSz="914400" rtl="0" eaLnBrk="1" fontAlgn="base" latinLnBrk="0" hangingPunct="1">
                        <a:lnSpc>
                          <a:spcPct val="100000"/>
                        </a:lnSpc>
                        <a:spcBef>
                          <a:spcPct val="25000"/>
                        </a:spcBef>
                        <a:spcAft>
                          <a:spcPct val="0"/>
                        </a:spcAft>
                        <a:buClr>
                          <a:schemeClr val="hlink"/>
                        </a:buClr>
                        <a:buSzPct val="85000"/>
                        <a:buFont typeface="Wingdings" panose="05000000000000000000" pitchFamily="2" charset="2"/>
                        <a:buChar char="n"/>
                        <a:defRPr sz="2400" b="0" i="0" u="none" kern="1200" baseline="0">
                          <a:solidFill>
                            <a:schemeClr val="tx1"/>
                          </a:solidFill>
                          <a:latin typeface="Cambria" panose="02040503050406030204" pitchFamily="18" charset="0"/>
                          <a:ea typeface="华文中宋" panose="02010600040101010101" pitchFamily="2" charset="-122"/>
                        </a:defRPr>
                      </a:lvl2pPr>
                      <a:lvl3pPr marL="1143000" lvl="2" indent="-228600" algn="l" defTabSz="914400" rtl="0" eaLnBrk="1" fontAlgn="base" latinLnBrk="0" hangingPunct="1">
                        <a:lnSpc>
                          <a:spcPct val="100000"/>
                        </a:lnSpc>
                        <a:spcBef>
                          <a:spcPct val="25000"/>
                        </a:spcBef>
                        <a:spcAft>
                          <a:spcPct val="0"/>
                        </a:spcAft>
                        <a:buClrTx/>
                        <a:buSzTx/>
                        <a:buFont typeface="Wingdings" panose="05000000000000000000" pitchFamily="2" charset="2"/>
                        <a:buChar char="u"/>
                        <a:defRPr sz="2000" b="0" i="0" u="none" kern="1200" baseline="0">
                          <a:solidFill>
                            <a:schemeClr val="tx1"/>
                          </a:solidFill>
                          <a:latin typeface="Cambria" panose="02040503050406030204" pitchFamily="18" charset="0"/>
                          <a:ea typeface="华文中宋" panose="02010600040101010101" pitchFamily="2" charset="-122"/>
                        </a:defRPr>
                      </a:lvl3pPr>
                      <a:lvl4pPr marL="1600200" lvl="3" indent="-228600" algn="l" defTabSz="914400" rtl="0" eaLnBrk="1" fontAlgn="base" latinLnBrk="0" hangingPunct="1">
                        <a:lnSpc>
                          <a:spcPct val="100000"/>
                        </a:lnSpc>
                        <a:spcBef>
                          <a:spcPct val="25000"/>
                        </a:spcBef>
                        <a:spcAft>
                          <a:spcPct val="0"/>
                        </a:spcAft>
                        <a:buClrTx/>
                        <a:buSzTx/>
                        <a:buFont typeface="Wingdings" panose="05000000000000000000" pitchFamily="2" charset="2"/>
                        <a:buChar char="p"/>
                        <a:defRPr sz="1800" b="0" i="0" u="none" kern="1200" baseline="0">
                          <a:solidFill>
                            <a:schemeClr val="tx1"/>
                          </a:solidFill>
                          <a:latin typeface="Cambria" panose="02040503050406030204" pitchFamily="18" charset="0"/>
                          <a:ea typeface="华文中宋" panose="02010600040101010101" pitchFamily="2" charset="-122"/>
                        </a:defRPr>
                      </a:lvl4pPr>
                      <a:lvl5pPr marL="2057400" lvl="4" indent="-228600" algn="l" defTabSz="914400" rtl="0" eaLnBrk="1" fontAlgn="base" latinLnBrk="0" hangingPunct="1">
                        <a:lnSpc>
                          <a:spcPct val="100000"/>
                        </a:lnSpc>
                        <a:spcBef>
                          <a:spcPct val="25000"/>
                        </a:spcBef>
                        <a:spcAft>
                          <a:spcPct val="0"/>
                        </a:spcAft>
                        <a:buClrTx/>
                        <a:buSzTx/>
                        <a:buFont typeface="Wingdings" panose="05000000000000000000" pitchFamily="2" charset="2"/>
                        <a:buChar char="»"/>
                        <a:defRPr sz="1800" b="0" i="0" u="none" kern="1200" baseline="0">
                          <a:solidFill>
                            <a:schemeClr val="tx1"/>
                          </a:solidFill>
                          <a:latin typeface="Cambria" panose="02040503050406030204" pitchFamily="18" charset="0"/>
                          <a:ea typeface="华文中宋" panose="02010600040101010101" pitchFamily="2" charset="-122"/>
                        </a:defRPr>
                      </a:lvl5pPr>
                    </a:lstStyle>
                    <a:p>
                      <a:pPr marL="0" lvl="0" indent="0">
                        <a:buNone/>
                      </a:pPr>
                      <a:r>
                        <a:rPr lang="en-US" altLang="zh-CN">
                          <a:cs typeface="Cambria" panose="02040503050406030204" pitchFamily="18" charset="0"/>
                        </a:rPr>
                        <a:t>a[0]</a:t>
                      </a:r>
                      <a:endParaRPr lang="zh-CN" altLang="en-US">
                        <a:cs typeface="Cambria" panose="02040503050406030204" pitchFamily="18" charset="0"/>
                      </a:endParaRPr>
                    </a:p>
                  </a:txBody>
                  <a:tcPr marL="92075" marR="92075" marT="46038" marB="46038">
                    <a:lnL>
                      <a:noFill/>
                    </a:lnL>
                    <a:lnR>
                      <a:noFill/>
                    </a:lnR>
                    <a:lnT w="28575" cap="flat" cmpd="sng">
                      <a:solidFill>
                        <a:schemeClr val="tx1"/>
                      </a:solidFill>
                      <a:prstDash val="solid"/>
                      <a:headEnd type="none" w="med" len="med"/>
                      <a:tailEnd type="none" w="med" len="med"/>
                    </a:lnT>
                    <a:lnB cap="flat">
                      <a:noFill/>
                    </a:lnB>
                    <a:lnTlToBr>
                      <a:noFill/>
                    </a:lnTlToBr>
                    <a:lnBlToTr>
                      <a:noFill/>
                    </a:lnBlToTr>
                    <a:noFill/>
                  </a:tcPr>
                </a:tc>
                <a:tc>
                  <a:txBody>
                    <a:bodyPr/>
                    <a:lstStyle>
                      <a:lvl1pPr marL="342900" lvl="0" indent="-342900" algn="l" defTabSz="914400" rtl="0" eaLnBrk="1" fontAlgn="base" latinLnBrk="0" hangingPunct="1">
                        <a:lnSpc>
                          <a:spcPct val="100000"/>
                        </a:lnSpc>
                        <a:spcBef>
                          <a:spcPct val="25000"/>
                        </a:spcBef>
                        <a:spcAft>
                          <a:spcPct val="0"/>
                        </a:spcAft>
                        <a:buClr>
                          <a:schemeClr val="hlink"/>
                        </a:buClr>
                        <a:buSzPct val="85000"/>
                        <a:buFont typeface="Wingdings" panose="05000000000000000000" pitchFamily="2" charset="2"/>
                        <a:buChar char="l"/>
                        <a:defRPr sz="2400" u="none" kern="1200" baseline="0">
                          <a:solidFill>
                            <a:schemeClr val="tx1"/>
                          </a:solidFill>
                          <a:latin typeface="Cambria" panose="02040503050406030204" pitchFamily="18" charset="0"/>
                          <a:ea typeface="华文中宋" panose="02010600040101010101" pitchFamily="2" charset="-122"/>
                        </a:defRPr>
                      </a:lvl1pPr>
                      <a:lvl2pPr marL="742950" lvl="1" indent="-285750" algn="l" defTabSz="914400" rtl="0" eaLnBrk="1" fontAlgn="base" latinLnBrk="0" hangingPunct="1">
                        <a:lnSpc>
                          <a:spcPct val="100000"/>
                        </a:lnSpc>
                        <a:spcBef>
                          <a:spcPct val="25000"/>
                        </a:spcBef>
                        <a:spcAft>
                          <a:spcPct val="0"/>
                        </a:spcAft>
                        <a:buClr>
                          <a:schemeClr val="hlink"/>
                        </a:buClr>
                        <a:buSzPct val="85000"/>
                        <a:buFont typeface="Wingdings" panose="05000000000000000000" pitchFamily="2" charset="2"/>
                        <a:buChar char="n"/>
                        <a:defRPr sz="2400" b="0" i="0" u="none" kern="1200" baseline="0">
                          <a:solidFill>
                            <a:schemeClr val="tx1"/>
                          </a:solidFill>
                          <a:latin typeface="Cambria" panose="02040503050406030204" pitchFamily="18" charset="0"/>
                          <a:ea typeface="华文中宋" panose="02010600040101010101" pitchFamily="2" charset="-122"/>
                        </a:defRPr>
                      </a:lvl2pPr>
                      <a:lvl3pPr marL="1143000" lvl="2" indent="-228600" algn="l" defTabSz="914400" rtl="0" eaLnBrk="1" fontAlgn="base" latinLnBrk="0" hangingPunct="1">
                        <a:lnSpc>
                          <a:spcPct val="100000"/>
                        </a:lnSpc>
                        <a:spcBef>
                          <a:spcPct val="25000"/>
                        </a:spcBef>
                        <a:spcAft>
                          <a:spcPct val="0"/>
                        </a:spcAft>
                        <a:buClrTx/>
                        <a:buSzTx/>
                        <a:buFont typeface="Wingdings" panose="05000000000000000000" pitchFamily="2" charset="2"/>
                        <a:buChar char="u"/>
                        <a:defRPr sz="2000" b="0" i="0" u="none" kern="1200" baseline="0">
                          <a:solidFill>
                            <a:schemeClr val="tx1"/>
                          </a:solidFill>
                          <a:latin typeface="Cambria" panose="02040503050406030204" pitchFamily="18" charset="0"/>
                          <a:ea typeface="华文中宋" panose="02010600040101010101" pitchFamily="2" charset="-122"/>
                        </a:defRPr>
                      </a:lvl3pPr>
                      <a:lvl4pPr marL="1600200" lvl="3" indent="-228600" algn="l" defTabSz="914400" rtl="0" eaLnBrk="1" fontAlgn="base" latinLnBrk="0" hangingPunct="1">
                        <a:lnSpc>
                          <a:spcPct val="100000"/>
                        </a:lnSpc>
                        <a:spcBef>
                          <a:spcPct val="25000"/>
                        </a:spcBef>
                        <a:spcAft>
                          <a:spcPct val="0"/>
                        </a:spcAft>
                        <a:buClrTx/>
                        <a:buSzTx/>
                        <a:buFont typeface="Wingdings" panose="05000000000000000000" pitchFamily="2" charset="2"/>
                        <a:buChar char="p"/>
                        <a:defRPr sz="1800" b="0" i="0" u="none" kern="1200" baseline="0">
                          <a:solidFill>
                            <a:schemeClr val="tx1"/>
                          </a:solidFill>
                          <a:latin typeface="Cambria" panose="02040503050406030204" pitchFamily="18" charset="0"/>
                          <a:ea typeface="华文中宋" panose="02010600040101010101" pitchFamily="2" charset="-122"/>
                        </a:defRPr>
                      </a:lvl4pPr>
                      <a:lvl5pPr marL="2057400" lvl="4" indent="-228600" algn="l" defTabSz="914400" rtl="0" eaLnBrk="1" fontAlgn="base" latinLnBrk="0" hangingPunct="1">
                        <a:lnSpc>
                          <a:spcPct val="100000"/>
                        </a:lnSpc>
                        <a:spcBef>
                          <a:spcPct val="25000"/>
                        </a:spcBef>
                        <a:spcAft>
                          <a:spcPct val="0"/>
                        </a:spcAft>
                        <a:buClrTx/>
                        <a:buSzTx/>
                        <a:buFont typeface="Wingdings" panose="05000000000000000000" pitchFamily="2" charset="2"/>
                        <a:buChar char="»"/>
                        <a:defRPr sz="1800" b="0" i="0" u="none" kern="1200" baseline="0">
                          <a:solidFill>
                            <a:schemeClr val="tx1"/>
                          </a:solidFill>
                          <a:latin typeface="Cambria" panose="02040503050406030204" pitchFamily="18" charset="0"/>
                          <a:ea typeface="华文中宋" panose="02010600040101010101" pitchFamily="2" charset="-122"/>
                        </a:defRPr>
                      </a:lvl5pPr>
                    </a:lstStyle>
                    <a:p>
                      <a:pPr marL="0" lvl="0" indent="0">
                        <a:buNone/>
                      </a:pPr>
                      <a:r>
                        <a:rPr lang="en-US" altLang="zh-CN">
                          <a:cs typeface="Cambria" panose="02040503050406030204" pitchFamily="18" charset="0"/>
                        </a:rPr>
                        <a:t>a[1]</a:t>
                      </a:r>
                      <a:endParaRPr lang="zh-CN" altLang="en-US">
                        <a:cs typeface="Cambria" panose="02040503050406030204" pitchFamily="18" charset="0"/>
                      </a:endParaRPr>
                    </a:p>
                  </a:txBody>
                  <a:tcPr marL="92075" marR="92075" marT="46038" marB="46038">
                    <a:lnL>
                      <a:noFill/>
                    </a:lnL>
                    <a:lnR>
                      <a:noFill/>
                    </a:lnR>
                    <a:lnT w="28575" cap="flat" cmpd="sng">
                      <a:solidFill>
                        <a:schemeClr val="tx1"/>
                      </a:solidFill>
                      <a:prstDash val="solid"/>
                      <a:headEnd type="none" w="med" len="med"/>
                      <a:tailEnd type="none" w="med" len="med"/>
                    </a:lnT>
                    <a:lnB cap="flat">
                      <a:noFill/>
                    </a:lnB>
                    <a:lnTlToBr>
                      <a:noFill/>
                    </a:lnTlToBr>
                    <a:lnBlToTr>
                      <a:noFill/>
                    </a:lnBlToTr>
                    <a:noFill/>
                  </a:tcPr>
                </a:tc>
                <a:tc>
                  <a:txBody>
                    <a:bodyPr/>
                    <a:lstStyle>
                      <a:lvl1pPr marL="342900" lvl="0" indent="-342900" algn="l" defTabSz="914400" rtl="0" eaLnBrk="1" fontAlgn="base" latinLnBrk="0" hangingPunct="1">
                        <a:lnSpc>
                          <a:spcPct val="100000"/>
                        </a:lnSpc>
                        <a:spcBef>
                          <a:spcPct val="25000"/>
                        </a:spcBef>
                        <a:spcAft>
                          <a:spcPct val="0"/>
                        </a:spcAft>
                        <a:buClr>
                          <a:schemeClr val="hlink"/>
                        </a:buClr>
                        <a:buSzPct val="85000"/>
                        <a:buFont typeface="Wingdings" panose="05000000000000000000" pitchFamily="2" charset="2"/>
                        <a:buChar char="l"/>
                        <a:defRPr sz="2400" u="none" kern="1200" baseline="0">
                          <a:solidFill>
                            <a:schemeClr val="tx1"/>
                          </a:solidFill>
                          <a:latin typeface="Cambria" panose="02040503050406030204" pitchFamily="18" charset="0"/>
                          <a:ea typeface="华文中宋" panose="02010600040101010101" pitchFamily="2" charset="-122"/>
                        </a:defRPr>
                      </a:lvl1pPr>
                      <a:lvl2pPr marL="742950" lvl="1" indent="-285750" algn="l" defTabSz="914400" rtl="0" eaLnBrk="1" fontAlgn="base" latinLnBrk="0" hangingPunct="1">
                        <a:lnSpc>
                          <a:spcPct val="100000"/>
                        </a:lnSpc>
                        <a:spcBef>
                          <a:spcPct val="25000"/>
                        </a:spcBef>
                        <a:spcAft>
                          <a:spcPct val="0"/>
                        </a:spcAft>
                        <a:buClr>
                          <a:schemeClr val="hlink"/>
                        </a:buClr>
                        <a:buSzPct val="85000"/>
                        <a:buFont typeface="Wingdings" panose="05000000000000000000" pitchFamily="2" charset="2"/>
                        <a:buChar char="n"/>
                        <a:defRPr sz="2400" b="0" i="0" u="none" kern="1200" baseline="0">
                          <a:solidFill>
                            <a:schemeClr val="tx1"/>
                          </a:solidFill>
                          <a:latin typeface="Cambria" panose="02040503050406030204" pitchFamily="18" charset="0"/>
                          <a:ea typeface="华文中宋" panose="02010600040101010101" pitchFamily="2" charset="-122"/>
                        </a:defRPr>
                      </a:lvl2pPr>
                      <a:lvl3pPr marL="1143000" lvl="2" indent="-228600" algn="l" defTabSz="914400" rtl="0" eaLnBrk="1" fontAlgn="base" latinLnBrk="0" hangingPunct="1">
                        <a:lnSpc>
                          <a:spcPct val="100000"/>
                        </a:lnSpc>
                        <a:spcBef>
                          <a:spcPct val="25000"/>
                        </a:spcBef>
                        <a:spcAft>
                          <a:spcPct val="0"/>
                        </a:spcAft>
                        <a:buClrTx/>
                        <a:buSzTx/>
                        <a:buFont typeface="Wingdings" panose="05000000000000000000" pitchFamily="2" charset="2"/>
                        <a:buChar char="u"/>
                        <a:defRPr sz="2000" b="0" i="0" u="none" kern="1200" baseline="0">
                          <a:solidFill>
                            <a:schemeClr val="tx1"/>
                          </a:solidFill>
                          <a:latin typeface="Cambria" panose="02040503050406030204" pitchFamily="18" charset="0"/>
                          <a:ea typeface="华文中宋" panose="02010600040101010101" pitchFamily="2" charset="-122"/>
                        </a:defRPr>
                      </a:lvl3pPr>
                      <a:lvl4pPr marL="1600200" lvl="3" indent="-228600" algn="l" defTabSz="914400" rtl="0" eaLnBrk="1" fontAlgn="base" latinLnBrk="0" hangingPunct="1">
                        <a:lnSpc>
                          <a:spcPct val="100000"/>
                        </a:lnSpc>
                        <a:spcBef>
                          <a:spcPct val="25000"/>
                        </a:spcBef>
                        <a:spcAft>
                          <a:spcPct val="0"/>
                        </a:spcAft>
                        <a:buClrTx/>
                        <a:buSzTx/>
                        <a:buFont typeface="Wingdings" panose="05000000000000000000" pitchFamily="2" charset="2"/>
                        <a:buChar char="p"/>
                        <a:defRPr sz="1800" b="0" i="0" u="none" kern="1200" baseline="0">
                          <a:solidFill>
                            <a:schemeClr val="tx1"/>
                          </a:solidFill>
                          <a:latin typeface="Cambria" panose="02040503050406030204" pitchFamily="18" charset="0"/>
                          <a:ea typeface="华文中宋" panose="02010600040101010101" pitchFamily="2" charset="-122"/>
                        </a:defRPr>
                      </a:lvl4pPr>
                      <a:lvl5pPr marL="2057400" lvl="4" indent="-228600" algn="l" defTabSz="914400" rtl="0" eaLnBrk="1" fontAlgn="base" latinLnBrk="0" hangingPunct="1">
                        <a:lnSpc>
                          <a:spcPct val="100000"/>
                        </a:lnSpc>
                        <a:spcBef>
                          <a:spcPct val="25000"/>
                        </a:spcBef>
                        <a:spcAft>
                          <a:spcPct val="0"/>
                        </a:spcAft>
                        <a:buClrTx/>
                        <a:buSzTx/>
                        <a:buFont typeface="Wingdings" panose="05000000000000000000" pitchFamily="2" charset="2"/>
                        <a:buChar char="»"/>
                        <a:defRPr sz="1800" b="0" i="0" u="none" kern="1200" baseline="0">
                          <a:solidFill>
                            <a:schemeClr val="tx1"/>
                          </a:solidFill>
                          <a:latin typeface="Cambria" panose="02040503050406030204" pitchFamily="18" charset="0"/>
                          <a:ea typeface="华文中宋" panose="02010600040101010101" pitchFamily="2" charset="-122"/>
                        </a:defRPr>
                      </a:lvl5pPr>
                    </a:lstStyle>
                    <a:p>
                      <a:pPr marL="0" lvl="0" indent="0">
                        <a:buNone/>
                      </a:pPr>
                      <a:r>
                        <a:rPr lang="en-US" altLang="zh-CN">
                          <a:cs typeface="Cambria" panose="02040503050406030204" pitchFamily="18" charset="0"/>
                        </a:rPr>
                        <a:t>a[2]</a:t>
                      </a:r>
                      <a:endParaRPr lang="zh-CN" altLang="en-US">
                        <a:cs typeface="Cambria" panose="02040503050406030204" pitchFamily="18" charset="0"/>
                      </a:endParaRPr>
                    </a:p>
                  </a:txBody>
                  <a:tcPr marL="92075" marR="92075" marT="46038" marB="46038">
                    <a:lnL>
                      <a:noFill/>
                    </a:lnL>
                    <a:lnR>
                      <a:noFill/>
                    </a:lnR>
                    <a:lnT w="28575" cap="flat" cmpd="sng">
                      <a:solidFill>
                        <a:schemeClr val="tx1"/>
                      </a:solidFill>
                      <a:prstDash val="solid"/>
                      <a:headEnd type="none" w="med" len="med"/>
                      <a:tailEnd type="none" w="med" len="med"/>
                    </a:lnT>
                    <a:lnB cap="flat">
                      <a:noFill/>
                    </a:lnB>
                    <a:lnTlToBr>
                      <a:noFill/>
                    </a:lnTlToBr>
                    <a:lnBlToTr>
                      <a:noFill/>
                    </a:lnBlToTr>
                    <a:noFill/>
                  </a:tcPr>
                </a:tc>
                <a:tc>
                  <a:txBody>
                    <a:bodyPr/>
                    <a:lstStyle>
                      <a:lvl1pPr marL="342900" lvl="0" indent="-342900" algn="l" defTabSz="914400" rtl="0" eaLnBrk="1" fontAlgn="base" latinLnBrk="0" hangingPunct="1">
                        <a:lnSpc>
                          <a:spcPct val="100000"/>
                        </a:lnSpc>
                        <a:spcBef>
                          <a:spcPct val="25000"/>
                        </a:spcBef>
                        <a:spcAft>
                          <a:spcPct val="0"/>
                        </a:spcAft>
                        <a:buClr>
                          <a:schemeClr val="hlink"/>
                        </a:buClr>
                        <a:buSzPct val="85000"/>
                        <a:buFont typeface="Wingdings" panose="05000000000000000000" pitchFamily="2" charset="2"/>
                        <a:buChar char="l"/>
                        <a:defRPr sz="2400" u="none" kern="1200" baseline="0">
                          <a:solidFill>
                            <a:schemeClr val="tx1"/>
                          </a:solidFill>
                          <a:latin typeface="Cambria" panose="02040503050406030204" pitchFamily="18" charset="0"/>
                          <a:ea typeface="华文中宋" panose="02010600040101010101" pitchFamily="2" charset="-122"/>
                        </a:defRPr>
                      </a:lvl1pPr>
                      <a:lvl2pPr marL="742950" lvl="1" indent="-285750" algn="l" defTabSz="914400" rtl="0" eaLnBrk="1" fontAlgn="base" latinLnBrk="0" hangingPunct="1">
                        <a:lnSpc>
                          <a:spcPct val="100000"/>
                        </a:lnSpc>
                        <a:spcBef>
                          <a:spcPct val="25000"/>
                        </a:spcBef>
                        <a:spcAft>
                          <a:spcPct val="0"/>
                        </a:spcAft>
                        <a:buClr>
                          <a:schemeClr val="hlink"/>
                        </a:buClr>
                        <a:buSzPct val="85000"/>
                        <a:buFont typeface="Wingdings" panose="05000000000000000000" pitchFamily="2" charset="2"/>
                        <a:buChar char="n"/>
                        <a:defRPr sz="2400" b="0" i="0" u="none" kern="1200" baseline="0">
                          <a:solidFill>
                            <a:schemeClr val="tx1"/>
                          </a:solidFill>
                          <a:latin typeface="Cambria" panose="02040503050406030204" pitchFamily="18" charset="0"/>
                          <a:ea typeface="华文中宋" panose="02010600040101010101" pitchFamily="2" charset="-122"/>
                        </a:defRPr>
                      </a:lvl2pPr>
                      <a:lvl3pPr marL="1143000" lvl="2" indent="-228600" algn="l" defTabSz="914400" rtl="0" eaLnBrk="1" fontAlgn="base" latinLnBrk="0" hangingPunct="1">
                        <a:lnSpc>
                          <a:spcPct val="100000"/>
                        </a:lnSpc>
                        <a:spcBef>
                          <a:spcPct val="25000"/>
                        </a:spcBef>
                        <a:spcAft>
                          <a:spcPct val="0"/>
                        </a:spcAft>
                        <a:buClrTx/>
                        <a:buSzTx/>
                        <a:buFont typeface="Wingdings" panose="05000000000000000000" pitchFamily="2" charset="2"/>
                        <a:buChar char="u"/>
                        <a:defRPr sz="2000" b="0" i="0" u="none" kern="1200" baseline="0">
                          <a:solidFill>
                            <a:schemeClr val="tx1"/>
                          </a:solidFill>
                          <a:latin typeface="Cambria" panose="02040503050406030204" pitchFamily="18" charset="0"/>
                          <a:ea typeface="华文中宋" panose="02010600040101010101" pitchFamily="2" charset="-122"/>
                        </a:defRPr>
                      </a:lvl3pPr>
                      <a:lvl4pPr marL="1600200" lvl="3" indent="-228600" algn="l" defTabSz="914400" rtl="0" eaLnBrk="1" fontAlgn="base" latinLnBrk="0" hangingPunct="1">
                        <a:lnSpc>
                          <a:spcPct val="100000"/>
                        </a:lnSpc>
                        <a:spcBef>
                          <a:spcPct val="25000"/>
                        </a:spcBef>
                        <a:spcAft>
                          <a:spcPct val="0"/>
                        </a:spcAft>
                        <a:buClrTx/>
                        <a:buSzTx/>
                        <a:buFont typeface="Wingdings" panose="05000000000000000000" pitchFamily="2" charset="2"/>
                        <a:buChar char="p"/>
                        <a:defRPr sz="1800" b="0" i="0" u="none" kern="1200" baseline="0">
                          <a:solidFill>
                            <a:schemeClr val="tx1"/>
                          </a:solidFill>
                          <a:latin typeface="Cambria" panose="02040503050406030204" pitchFamily="18" charset="0"/>
                          <a:ea typeface="华文中宋" panose="02010600040101010101" pitchFamily="2" charset="-122"/>
                        </a:defRPr>
                      </a:lvl4pPr>
                      <a:lvl5pPr marL="2057400" lvl="4" indent="-228600" algn="l" defTabSz="914400" rtl="0" eaLnBrk="1" fontAlgn="base" latinLnBrk="0" hangingPunct="1">
                        <a:lnSpc>
                          <a:spcPct val="100000"/>
                        </a:lnSpc>
                        <a:spcBef>
                          <a:spcPct val="25000"/>
                        </a:spcBef>
                        <a:spcAft>
                          <a:spcPct val="0"/>
                        </a:spcAft>
                        <a:buClrTx/>
                        <a:buSzTx/>
                        <a:buFont typeface="Wingdings" panose="05000000000000000000" pitchFamily="2" charset="2"/>
                        <a:buChar char="»"/>
                        <a:defRPr sz="1800" b="0" i="0" u="none" kern="1200" baseline="0">
                          <a:solidFill>
                            <a:schemeClr val="tx1"/>
                          </a:solidFill>
                          <a:latin typeface="Cambria" panose="02040503050406030204" pitchFamily="18" charset="0"/>
                          <a:ea typeface="华文中宋" panose="02010600040101010101" pitchFamily="2" charset="-122"/>
                        </a:defRPr>
                      </a:lvl5pPr>
                    </a:lstStyle>
                    <a:p>
                      <a:pPr marL="0" lvl="0" indent="0">
                        <a:buNone/>
                      </a:pPr>
                      <a:r>
                        <a:rPr lang="en-US" altLang="zh-CN">
                          <a:cs typeface="Cambria" panose="02040503050406030204" pitchFamily="18" charset="0"/>
                        </a:rPr>
                        <a:t>a[3]</a:t>
                      </a:r>
                      <a:endParaRPr lang="zh-CN" altLang="en-US">
                        <a:cs typeface="Cambria" panose="02040503050406030204" pitchFamily="18" charset="0"/>
                      </a:endParaRPr>
                    </a:p>
                  </a:txBody>
                  <a:tcPr marL="92075" marR="92075" marT="46038" marB="46038">
                    <a:lnL>
                      <a:noFill/>
                    </a:lnL>
                    <a:lnR>
                      <a:noFill/>
                    </a:lnR>
                    <a:lnT w="28575" cap="flat" cmpd="sng">
                      <a:solidFill>
                        <a:schemeClr val="tx1"/>
                      </a:solidFill>
                      <a:prstDash val="solid"/>
                      <a:headEnd type="none" w="med" len="med"/>
                      <a:tailEnd type="none" w="med" len="med"/>
                    </a:lnT>
                    <a:lnB cap="flat">
                      <a:noFill/>
                    </a:lnB>
                    <a:lnTlToBr>
                      <a:noFill/>
                    </a:lnTlToBr>
                    <a:lnBlToTr>
                      <a:noFill/>
                    </a:lnBlToTr>
                    <a:noFill/>
                  </a:tcPr>
                </a:tc>
                <a:tc>
                  <a:txBody>
                    <a:bodyPr/>
                    <a:lstStyle>
                      <a:lvl1pPr marL="342900" lvl="0" indent="-342900" algn="l" defTabSz="914400" rtl="0" eaLnBrk="1" fontAlgn="base" latinLnBrk="0" hangingPunct="1">
                        <a:lnSpc>
                          <a:spcPct val="100000"/>
                        </a:lnSpc>
                        <a:spcBef>
                          <a:spcPct val="25000"/>
                        </a:spcBef>
                        <a:spcAft>
                          <a:spcPct val="0"/>
                        </a:spcAft>
                        <a:buClr>
                          <a:schemeClr val="hlink"/>
                        </a:buClr>
                        <a:buSzPct val="85000"/>
                        <a:buFont typeface="Wingdings" panose="05000000000000000000" pitchFamily="2" charset="2"/>
                        <a:buChar char="l"/>
                        <a:defRPr sz="2400" u="none" kern="1200" baseline="0">
                          <a:solidFill>
                            <a:schemeClr val="tx1"/>
                          </a:solidFill>
                          <a:latin typeface="Cambria" panose="02040503050406030204" pitchFamily="18" charset="0"/>
                          <a:ea typeface="华文中宋" panose="02010600040101010101" pitchFamily="2" charset="-122"/>
                        </a:defRPr>
                      </a:lvl1pPr>
                      <a:lvl2pPr marL="742950" lvl="1" indent="-285750" algn="l" defTabSz="914400" rtl="0" eaLnBrk="1" fontAlgn="base" latinLnBrk="0" hangingPunct="1">
                        <a:lnSpc>
                          <a:spcPct val="100000"/>
                        </a:lnSpc>
                        <a:spcBef>
                          <a:spcPct val="25000"/>
                        </a:spcBef>
                        <a:spcAft>
                          <a:spcPct val="0"/>
                        </a:spcAft>
                        <a:buClr>
                          <a:schemeClr val="hlink"/>
                        </a:buClr>
                        <a:buSzPct val="85000"/>
                        <a:buFont typeface="Wingdings" panose="05000000000000000000" pitchFamily="2" charset="2"/>
                        <a:buChar char="n"/>
                        <a:defRPr sz="2400" b="0" i="0" u="none" kern="1200" baseline="0">
                          <a:solidFill>
                            <a:schemeClr val="tx1"/>
                          </a:solidFill>
                          <a:latin typeface="Cambria" panose="02040503050406030204" pitchFamily="18" charset="0"/>
                          <a:ea typeface="华文中宋" panose="02010600040101010101" pitchFamily="2" charset="-122"/>
                        </a:defRPr>
                      </a:lvl2pPr>
                      <a:lvl3pPr marL="1143000" lvl="2" indent="-228600" algn="l" defTabSz="914400" rtl="0" eaLnBrk="1" fontAlgn="base" latinLnBrk="0" hangingPunct="1">
                        <a:lnSpc>
                          <a:spcPct val="100000"/>
                        </a:lnSpc>
                        <a:spcBef>
                          <a:spcPct val="25000"/>
                        </a:spcBef>
                        <a:spcAft>
                          <a:spcPct val="0"/>
                        </a:spcAft>
                        <a:buClrTx/>
                        <a:buSzTx/>
                        <a:buFont typeface="Wingdings" panose="05000000000000000000" pitchFamily="2" charset="2"/>
                        <a:buChar char="u"/>
                        <a:defRPr sz="2000" b="0" i="0" u="none" kern="1200" baseline="0">
                          <a:solidFill>
                            <a:schemeClr val="tx1"/>
                          </a:solidFill>
                          <a:latin typeface="Cambria" panose="02040503050406030204" pitchFamily="18" charset="0"/>
                          <a:ea typeface="华文中宋" panose="02010600040101010101" pitchFamily="2" charset="-122"/>
                        </a:defRPr>
                      </a:lvl3pPr>
                      <a:lvl4pPr marL="1600200" lvl="3" indent="-228600" algn="l" defTabSz="914400" rtl="0" eaLnBrk="1" fontAlgn="base" latinLnBrk="0" hangingPunct="1">
                        <a:lnSpc>
                          <a:spcPct val="100000"/>
                        </a:lnSpc>
                        <a:spcBef>
                          <a:spcPct val="25000"/>
                        </a:spcBef>
                        <a:spcAft>
                          <a:spcPct val="0"/>
                        </a:spcAft>
                        <a:buClrTx/>
                        <a:buSzTx/>
                        <a:buFont typeface="Wingdings" panose="05000000000000000000" pitchFamily="2" charset="2"/>
                        <a:buChar char="p"/>
                        <a:defRPr sz="1800" b="0" i="0" u="none" kern="1200" baseline="0">
                          <a:solidFill>
                            <a:schemeClr val="tx1"/>
                          </a:solidFill>
                          <a:latin typeface="Cambria" panose="02040503050406030204" pitchFamily="18" charset="0"/>
                          <a:ea typeface="华文中宋" panose="02010600040101010101" pitchFamily="2" charset="-122"/>
                        </a:defRPr>
                      </a:lvl4pPr>
                      <a:lvl5pPr marL="2057400" lvl="4" indent="-228600" algn="l" defTabSz="914400" rtl="0" eaLnBrk="1" fontAlgn="base" latinLnBrk="0" hangingPunct="1">
                        <a:lnSpc>
                          <a:spcPct val="100000"/>
                        </a:lnSpc>
                        <a:spcBef>
                          <a:spcPct val="25000"/>
                        </a:spcBef>
                        <a:spcAft>
                          <a:spcPct val="0"/>
                        </a:spcAft>
                        <a:buClrTx/>
                        <a:buSzTx/>
                        <a:buFont typeface="Wingdings" panose="05000000000000000000" pitchFamily="2" charset="2"/>
                        <a:buChar char="»"/>
                        <a:defRPr sz="1800" b="0" i="0" u="none" kern="1200" baseline="0">
                          <a:solidFill>
                            <a:schemeClr val="tx1"/>
                          </a:solidFill>
                          <a:latin typeface="Cambria" panose="02040503050406030204" pitchFamily="18" charset="0"/>
                          <a:ea typeface="华文中宋" panose="02010600040101010101" pitchFamily="2" charset="-122"/>
                        </a:defRPr>
                      </a:lvl5pPr>
                    </a:lstStyle>
                    <a:p>
                      <a:pPr marL="0" lvl="0" indent="0">
                        <a:buNone/>
                      </a:pPr>
                      <a:r>
                        <a:rPr lang="en-US" altLang="zh-CN">
                          <a:cs typeface="Cambria" panose="02040503050406030204" pitchFamily="18" charset="0"/>
                        </a:rPr>
                        <a:t>a[4]</a:t>
                      </a:r>
                      <a:endParaRPr lang="zh-CN" altLang="en-US">
                        <a:cs typeface="Cambria" panose="02040503050406030204" pitchFamily="18" charset="0"/>
                      </a:endParaRPr>
                    </a:p>
                  </a:txBody>
                  <a:tcPr marL="92075" marR="92075" marT="46038" marB="46038">
                    <a:lnL>
                      <a:noFill/>
                    </a:lnL>
                    <a:lnR>
                      <a:noFill/>
                    </a:lnR>
                    <a:lnT w="28575" cap="flat" cmpd="sng">
                      <a:solidFill>
                        <a:schemeClr val="tx1"/>
                      </a:solidFill>
                      <a:prstDash val="solid"/>
                      <a:headEnd type="none" w="med" len="med"/>
                      <a:tailEnd type="none" w="med" len="med"/>
                    </a:lnT>
                    <a:lnB cap="flat">
                      <a:noFill/>
                    </a:lnB>
                    <a:lnTlToBr>
                      <a:noFill/>
                    </a:lnTlToBr>
                    <a:lnBlToTr>
                      <a:noFill/>
                    </a:lnBlToTr>
                    <a:noFill/>
                  </a:tcPr>
                </a:tc>
                <a:tc>
                  <a:txBody>
                    <a:bodyPr/>
                    <a:lstStyle>
                      <a:lvl1pPr marL="342900" lvl="0" indent="-342900" algn="l" defTabSz="914400" rtl="0" eaLnBrk="1" fontAlgn="base" latinLnBrk="0" hangingPunct="1">
                        <a:lnSpc>
                          <a:spcPct val="100000"/>
                        </a:lnSpc>
                        <a:spcBef>
                          <a:spcPct val="25000"/>
                        </a:spcBef>
                        <a:spcAft>
                          <a:spcPct val="0"/>
                        </a:spcAft>
                        <a:buClr>
                          <a:schemeClr val="hlink"/>
                        </a:buClr>
                        <a:buSzPct val="85000"/>
                        <a:buFont typeface="Wingdings" panose="05000000000000000000" pitchFamily="2" charset="2"/>
                        <a:buChar char="l"/>
                        <a:defRPr sz="2400" u="none" kern="1200" baseline="0">
                          <a:solidFill>
                            <a:schemeClr val="tx1"/>
                          </a:solidFill>
                          <a:latin typeface="Cambria" panose="02040503050406030204" pitchFamily="18" charset="0"/>
                          <a:ea typeface="华文中宋" panose="02010600040101010101" pitchFamily="2" charset="-122"/>
                        </a:defRPr>
                      </a:lvl1pPr>
                      <a:lvl2pPr marL="742950" lvl="1" indent="-285750" algn="l" defTabSz="914400" rtl="0" eaLnBrk="1" fontAlgn="base" latinLnBrk="0" hangingPunct="1">
                        <a:lnSpc>
                          <a:spcPct val="100000"/>
                        </a:lnSpc>
                        <a:spcBef>
                          <a:spcPct val="25000"/>
                        </a:spcBef>
                        <a:spcAft>
                          <a:spcPct val="0"/>
                        </a:spcAft>
                        <a:buClr>
                          <a:schemeClr val="hlink"/>
                        </a:buClr>
                        <a:buSzPct val="85000"/>
                        <a:buFont typeface="Wingdings" panose="05000000000000000000" pitchFamily="2" charset="2"/>
                        <a:buChar char="n"/>
                        <a:defRPr sz="2400" b="0" i="0" u="none" kern="1200" baseline="0">
                          <a:solidFill>
                            <a:schemeClr val="tx1"/>
                          </a:solidFill>
                          <a:latin typeface="Cambria" panose="02040503050406030204" pitchFamily="18" charset="0"/>
                          <a:ea typeface="华文中宋" panose="02010600040101010101" pitchFamily="2" charset="-122"/>
                        </a:defRPr>
                      </a:lvl2pPr>
                      <a:lvl3pPr marL="1143000" lvl="2" indent="-228600" algn="l" defTabSz="914400" rtl="0" eaLnBrk="1" fontAlgn="base" latinLnBrk="0" hangingPunct="1">
                        <a:lnSpc>
                          <a:spcPct val="100000"/>
                        </a:lnSpc>
                        <a:spcBef>
                          <a:spcPct val="25000"/>
                        </a:spcBef>
                        <a:spcAft>
                          <a:spcPct val="0"/>
                        </a:spcAft>
                        <a:buClrTx/>
                        <a:buSzTx/>
                        <a:buFont typeface="Wingdings" panose="05000000000000000000" pitchFamily="2" charset="2"/>
                        <a:buChar char="u"/>
                        <a:defRPr sz="2000" b="0" i="0" u="none" kern="1200" baseline="0">
                          <a:solidFill>
                            <a:schemeClr val="tx1"/>
                          </a:solidFill>
                          <a:latin typeface="Cambria" panose="02040503050406030204" pitchFamily="18" charset="0"/>
                          <a:ea typeface="华文中宋" panose="02010600040101010101" pitchFamily="2" charset="-122"/>
                        </a:defRPr>
                      </a:lvl3pPr>
                      <a:lvl4pPr marL="1600200" lvl="3" indent="-228600" algn="l" defTabSz="914400" rtl="0" eaLnBrk="1" fontAlgn="base" latinLnBrk="0" hangingPunct="1">
                        <a:lnSpc>
                          <a:spcPct val="100000"/>
                        </a:lnSpc>
                        <a:spcBef>
                          <a:spcPct val="25000"/>
                        </a:spcBef>
                        <a:spcAft>
                          <a:spcPct val="0"/>
                        </a:spcAft>
                        <a:buClrTx/>
                        <a:buSzTx/>
                        <a:buFont typeface="Wingdings" panose="05000000000000000000" pitchFamily="2" charset="2"/>
                        <a:buChar char="p"/>
                        <a:defRPr sz="1800" b="0" i="0" u="none" kern="1200" baseline="0">
                          <a:solidFill>
                            <a:schemeClr val="tx1"/>
                          </a:solidFill>
                          <a:latin typeface="Cambria" panose="02040503050406030204" pitchFamily="18" charset="0"/>
                          <a:ea typeface="华文中宋" panose="02010600040101010101" pitchFamily="2" charset="-122"/>
                        </a:defRPr>
                      </a:lvl4pPr>
                      <a:lvl5pPr marL="2057400" lvl="4" indent="-228600" algn="l" defTabSz="914400" rtl="0" eaLnBrk="1" fontAlgn="base" latinLnBrk="0" hangingPunct="1">
                        <a:lnSpc>
                          <a:spcPct val="100000"/>
                        </a:lnSpc>
                        <a:spcBef>
                          <a:spcPct val="25000"/>
                        </a:spcBef>
                        <a:spcAft>
                          <a:spcPct val="0"/>
                        </a:spcAft>
                        <a:buClrTx/>
                        <a:buSzTx/>
                        <a:buFont typeface="Wingdings" panose="05000000000000000000" pitchFamily="2" charset="2"/>
                        <a:buChar char="»"/>
                        <a:defRPr sz="1800" b="0" i="0" u="none" kern="1200" baseline="0">
                          <a:solidFill>
                            <a:schemeClr val="tx1"/>
                          </a:solidFill>
                          <a:latin typeface="Cambria" panose="02040503050406030204" pitchFamily="18" charset="0"/>
                          <a:ea typeface="华文中宋" panose="02010600040101010101" pitchFamily="2" charset="-122"/>
                        </a:defRPr>
                      </a:lvl5pPr>
                    </a:lstStyle>
                    <a:p>
                      <a:pPr marL="0" lvl="0" indent="0">
                        <a:buNone/>
                      </a:pPr>
                      <a:r>
                        <a:rPr lang="en-US" altLang="zh-CN">
                          <a:cs typeface="Cambria" panose="02040503050406030204" pitchFamily="18" charset="0"/>
                        </a:rPr>
                        <a:t>a[5]</a:t>
                      </a:r>
                      <a:endParaRPr lang="zh-CN" altLang="en-US">
                        <a:cs typeface="Cambria" panose="02040503050406030204" pitchFamily="18" charset="0"/>
                      </a:endParaRPr>
                    </a:p>
                  </a:txBody>
                  <a:tcPr marL="92075" marR="92075" marT="46038" marB="46038">
                    <a:lnL>
                      <a:noFill/>
                    </a:lnL>
                    <a:lnR>
                      <a:noFill/>
                    </a:lnR>
                    <a:lnT w="28575" cap="flat" cmpd="sng">
                      <a:solidFill>
                        <a:schemeClr val="tx1"/>
                      </a:solidFill>
                      <a:prstDash val="solid"/>
                      <a:headEnd type="none" w="med" len="med"/>
                      <a:tailEnd type="none" w="med" len="med"/>
                    </a:lnT>
                    <a:lnB cap="flat">
                      <a:noFill/>
                    </a:lnB>
                    <a:lnTlToBr>
                      <a:noFill/>
                    </a:lnTlToBr>
                    <a:lnBlToTr>
                      <a:noFill/>
                    </a:lnBlToTr>
                    <a:noFill/>
                  </a:tcPr>
                </a:tc>
                <a:tc>
                  <a:txBody>
                    <a:bodyPr/>
                    <a:lstStyle>
                      <a:lvl1pPr marL="342900" lvl="0" indent="-342900" algn="l" defTabSz="914400" rtl="0" eaLnBrk="1" fontAlgn="base" latinLnBrk="0" hangingPunct="1">
                        <a:lnSpc>
                          <a:spcPct val="100000"/>
                        </a:lnSpc>
                        <a:spcBef>
                          <a:spcPct val="25000"/>
                        </a:spcBef>
                        <a:spcAft>
                          <a:spcPct val="0"/>
                        </a:spcAft>
                        <a:buClr>
                          <a:schemeClr val="hlink"/>
                        </a:buClr>
                        <a:buSzPct val="85000"/>
                        <a:buFont typeface="Wingdings" panose="05000000000000000000" pitchFamily="2" charset="2"/>
                        <a:buChar char="l"/>
                        <a:defRPr sz="2400" u="none" kern="1200" baseline="0">
                          <a:solidFill>
                            <a:schemeClr val="tx1"/>
                          </a:solidFill>
                          <a:latin typeface="Cambria" panose="02040503050406030204" pitchFamily="18" charset="0"/>
                          <a:ea typeface="华文中宋" panose="02010600040101010101" pitchFamily="2" charset="-122"/>
                        </a:defRPr>
                      </a:lvl1pPr>
                      <a:lvl2pPr marL="742950" lvl="1" indent="-285750" algn="l" defTabSz="914400" rtl="0" eaLnBrk="1" fontAlgn="base" latinLnBrk="0" hangingPunct="1">
                        <a:lnSpc>
                          <a:spcPct val="100000"/>
                        </a:lnSpc>
                        <a:spcBef>
                          <a:spcPct val="25000"/>
                        </a:spcBef>
                        <a:spcAft>
                          <a:spcPct val="0"/>
                        </a:spcAft>
                        <a:buClr>
                          <a:schemeClr val="hlink"/>
                        </a:buClr>
                        <a:buSzPct val="85000"/>
                        <a:buFont typeface="Wingdings" panose="05000000000000000000" pitchFamily="2" charset="2"/>
                        <a:buChar char="n"/>
                        <a:defRPr sz="2400" b="0" i="0" u="none" kern="1200" baseline="0">
                          <a:solidFill>
                            <a:schemeClr val="tx1"/>
                          </a:solidFill>
                          <a:latin typeface="Cambria" panose="02040503050406030204" pitchFamily="18" charset="0"/>
                          <a:ea typeface="华文中宋" panose="02010600040101010101" pitchFamily="2" charset="-122"/>
                        </a:defRPr>
                      </a:lvl2pPr>
                      <a:lvl3pPr marL="1143000" lvl="2" indent="-228600" algn="l" defTabSz="914400" rtl="0" eaLnBrk="1" fontAlgn="base" latinLnBrk="0" hangingPunct="1">
                        <a:lnSpc>
                          <a:spcPct val="100000"/>
                        </a:lnSpc>
                        <a:spcBef>
                          <a:spcPct val="25000"/>
                        </a:spcBef>
                        <a:spcAft>
                          <a:spcPct val="0"/>
                        </a:spcAft>
                        <a:buClrTx/>
                        <a:buSzTx/>
                        <a:buFont typeface="Wingdings" panose="05000000000000000000" pitchFamily="2" charset="2"/>
                        <a:buChar char="u"/>
                        <a:defRPr sz="2000" b="0" i="0" u="none" kern="1200" baseline="0">
                          <a:solidFill>
                            <a:schemeClr val="tx1"/>
                          </a:solidFill>
                          <a:latin typeface="Cambria" panose="02040503050406030204" pitchFamily="18" charset="0"/>
                          <a:ea typeface="华文中宋" panose="02010600040101010101" pitchFamily="2" charset="-122"/>
                        </a:defRPr>
                      </a:lvl3pPr>
                      <a:lvl4pPr marL="1600200" lvl="3" indent="-228600" algn="l" defTabSz="914400" rtl="0" eaLnBrk="1" fontAlgn="base" latinLnBrk="0" hangingPunct="1">
                        <a:lnSpc>
                          <a:spcPct val="100000"/>
                        </a:lnSpc>
                        <a:spcBef>
                          <a:spcPct val="25000"/>
                        </a:spcBef>
                        <a:spcAft>
                          <a:spcPct val="0"/>
                        </a:spcAft>
                        <a:buClrTx/>
                        <a:buSzTx/>
                        <a:buFont typeface="Wingdings" panose="05000000000000000000" pitchFamily="2" charset="2"/>
                        <a:buChar char="p"/>
                        <a:defRPr sz="1800" b="0" i="0" u="none" kern="1200" baseline="0">
                          <a:solidFill>
                            <a:schemeClr val="tx1"/>
                          </a:solidFill>
                          <a:latin typeface="Cambria" panose="02040503050406030204" pitchFamily="18" charset="0"/>
                          <a:ea typeface="华文中宋" panose="02010600040101010101" pitchFamily="2" charset="-122"/>
                        </a:defRPr>
                      </a:lvl4pPr>
                      <a:lvl5pPr marL="2057400" lvl="4" indent="-228600" algn="l" defTabSz="914400" rtl="0" eaLnBrk="1" fontAlgn="base" latinLnBrk="0" hangingPunct="1">
                        <a:lnSpc>
                          <a:spcPct val="100000"/>
                        </a:lnSpc>
                        <a:spcBef>
                          <a:spcPct val="25000"/>
                        </a:spcBef>
                        <a:spcAft>
                          <a:spcPct val="0"/>
                        </a:spcAft>
                        <a:buClrTx/>
                        <a:buSzTx/>
                        <a:buFont typeface="Wingdings" panose="05000000000000000000" pitchFamily="2" charset="2"/>
                        <a:buChar char="»"/>
                        <a:defRPr sz="1800" b="0" i="0" u="none" kern="1200" baseline="0">
                          <a:solidFill>
                            <a:schemeClr val="tx1"/>
                          </a:solidFill>
                          <a:latin typeface="Cambria" panose="02040503050406030204" pitchFamily="18" charset="0"/>
                          <a:ea typeface="华文中宋" panose="02010600040101010101" pitchFamily="2" charset="-122"/>
                        </a:defRPr>
                      </a:lvl5pPr>
                    </a:lstStyle>
                    <a:p>
                      <a:pPr marL="0" lvl="0" indent="0">
                        <a:buNone/>
                      </a:pPr>
                      <a:r>
                        <a:rPr lang="en-US" altLang="zh-CN">
                          <a:cs typeface="Cambria" panose="02040503050406030204" pitchFamily="18" charset="0"/>
                        </a:rPr>
                        <a:t>a[6]</a:t>
                      </a:r>
                      <a:endParaRPr lang="zh-CN" altLang="en-US">
                        <a:cs typeface="Cambria" panose="02040503050406030204" pitchFamily="18" charset="0"/>
                      </a:endParaRPr>
                    </a:p>
                  </a:txBody>
                  <a:tcPr marL="92075" marR="92075" marT="46038" marB="46038">
                    <a:lnL>
                      <a:noFill/>
                    </a:lnL>
                    <a:lnR>
                      <a:noFill/>
                    </a:lnR>
                    <a:lnT w="28575" cap="flat" cmpd="sng">
                      <a:solidFill>
                        <a:schemeClr val="tx1"/>
                      </a:solidFill>
                      <a:prstDash val="solid"/>
                      <a:headEnd type="none" w="med" len="med"/>
                      <a:tailEnd type="none" w="med" len="med"/>
                    </a:lnT>
                    <a:lnB cap="flat">
                      <a:noFill/>
                    </a:lnB>
                    <a:lnTlToBr>
                      <a:noFill/>
                    </a:lnTlToBr>
                    <a:lnBlToTr>
                      <a:noFill/>
                    </a:lnBlToTr>
                    <a:noFill/>
                  </a:tcPr>
                </a:tc>
                <a:tc>
                  <a:txBody>
                    <a:bodyPr/>
                    <a:lstStyle>
                      <a:lvl1pPr marL="342900" lvl="0" indent="-342900" algn="l" defTabSz="914400" rtl="0" eaLnBrk="1" fontAlgn="base" latinLnBrk="0" hangingPunct="1">
                        <a:lnSpc>
                          <a:spcPct val="100000"/>
                        </a:lnSpc>
                        <a:spcBef>
                          <a:spcPct val="25000"/>
                        </a:spcBef>
                        <a:spcAft>
                          <a:spcPct val="0"/>
                        </a:spcAft>
                        <a:buClr>
                          <a:schemeClr val="hlink"/>
                        </a:buClr>
                        <a:buSzPct val="85000"/>
                        <a:buFont typeface="Wingdings" panose="05000000000000000000" pitchFamily="2" charset="2"/>
                        <a:buChar char="l"/>
                        <a:defRPr sz="2400" u="none" kern="1200" baseline="0">
                          <a:solidFill>
                            <a:schemeClr val="tx1"/>
                          </a:solidFill>
                          <a:latin typeface="Cambria" panose="02040503050406030204" pitchFamily="18" charset="0"/>
                          <a:ea typeface="华文中宋" panose="02010600040101010101" pitchFamily="2" charset="-122"/>
                        </a:defRPr>
                      </a:lvl1pPr>
                      <a:lvl2pPr marL="742950" lvl="1" indent="-285750" algn="l" defTabSz="914400" rtl="0" eaLnBrk="1" fontAlgn="base" latinLnBrk="0" hangingPunct="1">
                        <a:lnSpc>
                          <a:spcPct val="100000"/>
                        </a:lnSpc>
                        <a:spcBef>
                          <a:spcPct val="25000"/>
                        </a:spcBef>
                        <a:spcAft>
                          <a:spcPct val="0"/>
                        </a:spcAft>
                        <a:buClr>
                          <a:schemeClr val="hlink"/>
                        </a:buClr>
                        <a:buSzPct val="85000"/>
                        <a:buFont typeface="Wingdings" panose="05000000000000000000" pitchFamily="2" charset="2"/>
                        <a:buChar char="n"/>
                        <a:defRPr sz="2400" b="0" i="0" u="none" kern="1200" baseline="0">
                          <a:solidFill>
                            <a:schemeClr val="tx1"/>
                          </a:solidFill>
                          <a:latin typeface="Cambria" panose="02040503050406030204" pitchFamily="18" charset="0"/>
                          <a:ea typeface="华文中宋" panose="02010600040101010101" pitchFamily="2" charset="-122"/>
                        </a:defRPr>
                      </a:lvl2pPr>
                      <a:lvl3pPr marL="1143000" lvl="2" indent="-228600" algn="l" defTabSz="914400" rtl="0" eaLnBrk="1" fontAlgn="base" latinLnBrk="0" hangingPunct="1">
                        <a:lnSpc>
                          <a:spcPct val="100000"/>
                        </a:lnSpc>
                        <a:spcBef>
                          <a:spcPct val="25000"/>
                        </a:spcBef>
                        <a:spcAft>
                          <a:spcPct val="0"/>
                        </a:spcAft>
                        <a:buClrTx/>
                        <a:buSzTx/>
                        <a:buFont typeface="Wingdings" panose="05000000000000000000" pitchFamily="2" charset="2"/>
                        <a:buChar char="u"/>
                        <a:defRPr sz="2000" b="0" i="0" u="none" kern="1200" baseline="0">
                          <a:solidFill>
                            <a:schemeClr val="tx1"/>
                          </a:solidFill>
                          <a:latin typeface="Cambria" panose="02040503050406030204" pitchFamily="18" charset="0"/>
                          <a:ea typeface="华文中宋" panose="02010600040101010101" pitchFamily="2" charset="-122"/>
                        </a:defRPr>
                      </a:lvl3pPr>
                      <a:lvl4pPr marL="1600200" lvl="3" indent="-228600" algn="l" defTabSz="914400" rtl="0" eaLnBrk="1" fontAlgn="base" latinLnBrk="0" hangingPunct="1">
                        <a:lnSpc>
                          <a:spcPct val="100000"/>
                        </a:lnSpc>
                        <a:spcBef>
                          <a:spcPct val="25000"/>
                        </a:spcBef>
                        <a:spcAft>
                          <a:spcPct val="0"/>
                        </a:spcAft>
                        <a:buClrTx/>
                        <a:buSzTx/>
                        <a:buFont typeface="Wingdings" panose="05000000000000000000" pitchFamily="2" charset="2"/>
                        <a:buChar char="p"/>
                        <a:defRPr sz="1800" b="0" i="0" u="none" kern="1200" baseline="0">
                          <a:solidFill>
                            <a:schemeClr val="tx1"/>
                          </a:solidFill>
                          <a:latin typeface="Cambria" panose="02040503050406030204" pitchFamily="18" charset="0"/>
                          <a:ea typeface="华文中宋" panose="02010600040101010101" pitchFamily="2" charset="-122"/>
                        </a:defRPr>
                      </a:lvl4pPr>
                      <a:lvl5pPr marL="2057400" lvl="4" indent="-228600" algn="l" defTabSz="914400" rtl="0" eaLnBrk="1" fontAlgn="base" latinLnBrk="0" hangingPunct="1">
                        <a:lnSpc>
                          <a:spcPct val="100000"/>
                        </a:lnSpc>
                        <a:spcBef>
                          <a:spcPct val="25000"/>
                        </a:spcBef>
                        <a:spcAft>
                          <a:spcPct val="0"/>
                        </a:spcAft>
                        <a:buClrTx/>
                        <a:buSzTx/>
                        <a:buFont typeface="Wingdings" panose="05000000000000000000" pitchFamily="2" charset="2"/>
                        <a:buChar char="»"/>
                        <a:defRPr sz="1800" b="0" i="0" u="none" kern="1200" baseline="0">
                          <a:solidFill>
                            <a:schemeClr val="tx1"/>
                          </a:solidFill>
                          <a:latin typeface="Cambria" panose="02040503050406030204" pitchFamily="18" charset="0"/>
                          <a:ea typeface="华文中宋" panose="02010600040101010101" pitchFamily="2" charset="-122"/>
                        </a:defRPr>
                      </a:lvl5pPr>
                    </a:lstStyle>
                    <a:p>
                      <a:pPr marL="0" lvl="0" indent="0" algn="ctr" eaLnBrk="0">
                        <a:spcBef>
                          <a:spcPct val="0"/>
                        </a:spcBef>
                        <a:buClrTx/>
                        <a:buSzTx/>
                        <a:buFontTx/>
                        <a:buNone/>
                      </a:pPr>
                      <a:r>
                        <a:rPr lang="en-US" altLang="zh-CN">
                          <a:cs typeface="Cambria" panose="02040503050406030204" pitchFamily="18" charset="0"/>
                        </a:rPr>
                        <a:t>a[7]</a:t>
                      </a:r>
                      <a:endParaRPr lang="zh-CN" altLang="en-US">
                        <a:cs typeface="Cambria" panose="02040503050406030204" pitchFamily="18" charset="0"/>
                      </a:endParaRPr>
                    </a:p>
                  </a:txBody>
                  <a:tcPr marL="92075" marR="92075" marT="46038" marB="46038">
                    <a:lnL>
                      <a:noFill/>
                    </a:lnL>
                    <a:lnR>
                      <a:noFill/>
                    </a:lnR>
                    <a:lnT w="28575" cap="flat" cmpd="sng">
                      <a:solidFill>
                        <a:schemeClr val="tx1"/>
                      </a:solidFill>
                      <a:prstDash val="solid"/>
                      <a:headEnd type="none" w="med" len="med"/>
                      <a:tailEnd type="none" w="med" len="med"/>
                    </a:lnT>
                    <a:lnB cap="flat">
                      <a:noFill/>
                    </a:lnB>
                    <a:lnTlToBr>
                      <a:noFill/>
                    </a:lnTlToBr>
                    <a:lnBlToTr>
                      <a:noFill/>
                    </a:lnBlToTr>
                    <a:noFill/>
                  </a:tcPr>
                </a:tc>
                <a:tc>
                  <a:txBody>
                    <a:bodyPr/>
                    <a:lstStyle>
                      <a:lvl1pPr marL="342900" lvl="0" indent="-342900" algn="l" defTabSz="914400" rtl="0" eaLnBrk="1" fontAlgn="base" latinLnBrk="0" hangingPunct="1">
                        <a:lnSpc>
                          <a:spcPct val="100000"/>
                        </a:lnSpc>
                        <a:spcBef>
                          <a:spcPct val="25000"/>
                        </a:spcBef>
                        <a:spcAft>
                          <a:spcPct val="0"/>
                        </a:spcAft>
                        <a:buClr>
                          <a:schemeClr val="hlink"/>
                        </a:buClr>
                        <a:buSzPct val="85000"/>
                        <a:buFont typeface="Wingdings" panose="05000000000000000000" pitchFamily="2" charset="2"/>
                        <a:buChar char="l"/>
                        <a:defRPr sz="2400" u="none" kern="1200" baseline="0">
                          <a:solidFill>
                            <a:schemeClr val="tx1"/>
                          </a:solidFill>
                          <a:latin typeface="Cambria" panose="02040503050406030204" pitchFamily="18" charset="0"/>
                          <a:ea typeface="华文中宋" panose="02010600040101010101" pitchFamily="2" charset="-122"/>
                        </a:defRPr>
                      </a:lvl1pPr>
                      <a:lvl2pPr marL="742950" lvl="1" indent="-285750" algn="l" defTabSz="914400" rtl="0" eaLnBrk="1" fontAlgn="base" latinLnBrk="0" hangingPunct="1">
                        <a:lnSpc>
                          <a:spcPct val="100000"/>
                        </a:lnSpc>
                        <a:spcBef>
                          <a:spcPct val="25000"/>
                        </a:spcBef>
                        <a:spcAft>
                          <a:spcPct val="0"/>
                        </a:spcAft>
                        <a:buClr>
                          <a:schemeClr val="hlink"/>
                        </a:buClr>
                        <a:buSzPct val="85000"/>
                        <a:buFont typeface="Wingdings" panose="05000000000000000000" pitchFamily="2" charset="2"/>
                        <a:buChar char="n"/>
                        <a:defRPr sz="2400" b="0" i="0" u="none" kern="1200" baseline="0">
                          <a:solidFill>
                            <a:schemeClr val="tx1"/>
                          </a:solidFill>
                          <a:latin typeface="Cambria" panose="02040503050406030204" pitchFamily="18" charset="0"/>
                          <a:ea typeface="华文中宋" panose="02010600040101010101" pitchFamily="2" charset="-122"/>
                        </a:defRPr>
                      </a:lvl2pPr>
                      <a:lvl3pPr marL="1143000" lvl="2" indent="-228600" algn="l" defTabSz="914400" rtl="0" eaLnBrk="1" fontAlgn="base" latinLnBrk="0" hangingPunct="1">
                        <a:lnSpc>
                          <a:spcPct val="100000"/>
                        </a:lnSpc>
                        <a:spcBef>
                          <a:spcPct val="25000"/>
                        </a:spcBef>
                        <a:spcAft>
                          <a:spcPct val="0"/>
                        </a:spcAft>
                        <a:buClrTx/>
                        <a:buSzTx/>
                        <a:buFont typeface="Wingdings" panose="05000000000000000000" pitchFamily="2" charset="2"/>
                        <a:buChar char="u"/>
                        <a:defRPr sz="2000" b="0" i="0" u="none" kern="1200" baseline="0">
                          <a:solidFill>
                            <a:schemeClr val="tx1"/>
                          </a:solidFill>
                          <a:latin typeface="Cambria" panose="02040503050406030204" pitchFamily="18" charset="0"/>
                          <a:ea typeface="华文中宋" panose="02010600040101010101" pitchFamily="2" charset="-122"/>
                        </a:defRPr>
                      </a:lvl3pPr>
                      <a:lvl4pPr marL="1600200" lvl="3" indent="-228600" algn="l" defTabSz="914400" rtl="0" eaLnBrk="1" fontAlgn="base" latinLnBrk="0" hangingPunct="1">
                        <a:lnSpc>
                          <a:spcPct val="100000"/>
                        </a:lnSpc>
                        <a:spcBef>
                          <a:spcPct val="25000"/>
                        </a:spcBef>
                        <a:spcAft>
                          <a:spcPct val="0"/>
                        </a:spcAft>
                        <a:buClrTx/>
                        <a:buSzTx/>
                        <a:buFont typeface="Wingdings" panose="05000000000000000000" pitchFamily="2" charset="2"/>
                        <a:buChar char="p"/>
                        <a:defRPr sz="1800" b="0" i="0" u="none" kern="1200" baseline="0">
                          <a:solidFill>
                            <a:schemeClr val="tx1"/>
                          </a:solidFill>
                          <a:latin typeface="Cambria" panose="02040503050406030204" pitchFamily="18" charset="0"/>
                          <a:ea typeface="华文中宋" panose="02010600040101010101" pitchFamily="2" charset="-122"/>
                        </a:defRPr>
                      </a:lvl4pPr>
                      <a:lvl5pPr marL="2057400" lvl="4" indent="-228600" algn="l" defTabSz="914400" rtl="0" eaLnBrk="1" fontAlgn="base" latinLnBrk="0" hangingPunct="1">
                        <a:lnSpc>
                          <a:spcPct val="100000"/>
                        </a:lnSpc>
                        <a:spcBef>
                          <a:spcPct val="25000"/>
                        </a:spcBef>
                        <a:spcAft>
                          <a:spcPct val="0"/>
                        </a:spcAft>
                        <a:buClrTx/>
                        <a:buSzTx/>
                        <a:buFont typeface="Wingdings" panose="05000000000000000000" pitchFamily="2" charset="2"/>
                        <a:buChar char="»"/>
                        <a:defRPr sz="1800" b="0" i="0" u="none" kern="1200" baseline="0">
                          <a:solidFill>
                            <a:schemeClr val="tx1"/>
                          </a:solidFill>
                          <a:latin typeface="Cambria" panose="02040503050406030204" pitchFamily="18" charset="0"/>
                          <a:ea typeface="华文中宋" panose="02010600040101010101" pitchFamily="2" charset="-122"/>
                        </a:defRPr>
                      </a:lvl5pPr>
                    </a:lstStyle>
                    <a:p>
                      <a:pPr marL="0" lvl="0" indent="0">
                        <a:buNone/>
                      </a:pPr>
                      <a:endParaRPr lang="zh-CN" altLang="en-US" dirty="0">
                        <a:cs typeface="Cambria" panose="02040503050406030204" pitchFamily="18" charset="0"/>
                      </a:endParaRPr>
                    </a:p>
                  </a:txBody>
                  <a:tcPr marL="92075" marR="92075" marT="46038" marB="46038">
                    <a:lnL>
                      <a:noFill/>
                    </a:lnL>
                    <a:lnR cap="flat">
                      <a:noFill/>
                    </a:lnR>
                    <a:lnT w="12700" cap="flat" cmpd="sng">
                      <a:solidFill>
                        <a:schemeClr val="tx1"/>
                      </a:solidFill>
                      <a:prstDash val="solid"/>
                      <a:headEnd type="none" w="med" len="med"/>
                      <a:tailEnd type="none" w="med" len="med"/>
                    </a:lnT>
                    <a:lnB cap="flat">
                      <a:noFill/>
                    </a:lnB>
                    <a:lnTlToBr>
                      <a:noFill/>
                    </a:lnTlToBr>
                    <a:lnBlToTr>
                      <a:noFill/>
                    </a:lnBlToTr>
                    <a:noFill/>
                  </a:tcPr>
                </a:tc>
              </a:tr>
            </a:tbl>
          </a:graphicData>
        </a:graphic>
      </p:graphicFrame>
      <p:sp>
        <p:nvSpPr>
          <p:cNvPr id="25655" name="任意多边形 287785"/>
          <p:cNvSpPr/>
          <p:nvPr/>
        </p:nvSpPr>
        <p:spPr>
          <a:xfrm>
            <a:off x="1187450" y="3392488"/>
            <a:ext cx="287338" cy="368300"/>
          </a:xfrm>
          <a:custGeom>
            <a:avLst/>
            <a:gdLst/>
            <a:ahLst/>
            <a:cxnLst/>
            <a:pathLst>
              <a:path w="215" h="318">
                <a:moveTo>
                  <a:pt x="215" y="0"/>
                </a:moveTo>
                <a:cubicBezTo>
                  <a:pt x="184" y="10"/>
                  <a:pt x="58" y="7"/>
                  <a:pt x="29" y="60"/>
                </a:cubicBezTo>
                <a:cubicBezTo>
                  <a:pt x="0" y="113"/>
                  <a:pt x="29" y="224"/>
                  <a:pt x="39" y="318"/>
                </a:cubicBezTo>
              </a:path>
            </a:pathLst>
          </a:custGeom>
          <a:noFill/>
          <a:ln w="38100" cap="flat" cmpd="sng">
            <a:solidFill>
              <a:schemeClr val="tx1"/>
            </a:solidFill>
            <a:prstDash val="sysDot"/>
            <a:round/>
            <a:headEnd type="none" w="med" len="med"/>
            <a:tailEnd type="triangle" w="med" len="med"/>
          </a:ln>
        </p:spPr>
        <p:txBody>
          <a:bodyPr/>
          <a:p>
            <a:endParaRPr lang="zh-CN" altLang="en-US">
              <a:latin typeface="Cambria" panose="02040503050406030204" pitchFamily="18" charset="0"/>
              <a:cs typeface="Cambria" panose="02040503050406030204" pitchFamily="18" charset="0"/>
            </a:endParaRPr>
          </a:p>
        </p:txBody>
      </p:sp>
      <p:sp>
        <p:nvSpPr>
          <p:cNvPr id="25656" name="矩形 287786"/>
          <p:cNvSpPr/>
          <p:nvPr/>
        </p:nvSpPr>
        <p:spPr>
          <a:xfrm>
            <a:off x="1443038" y="3160713"/>
            <a:ext cx="3277870" cy="460375"/>
          </a:xfrm>
          <a:prstGeom prst="rect">
            <a:avLst/>
          </a:prstGeom>
          <a:noFill/>
          <a:ln w="9525">
            <a:noFill/>
          </a:ln>
        </p:spPr>
        <p:txBody>
          <a:bodyPr wrap="none" lIns="92075" tIns="46038" rIns="92075" bIns="46038" anchor="ctr">
            <a:spAutoFit/>
          </a:bodyPr>
          <a:p>
            <a:pPr eaLnBrk="0" hangingPunct="0"/>
            <a:r>
              <a:rPr lang="zh-CN" altLang="en-US" dirty="0">
                <a:latin typeface="Cambria" panose="02040503050406030204" pitchFamily="18" charset="0"/>
                <a:cs typeface="Cambria" panose="02040503050406030204" pitchFamily="18" charset="0"/>
              </a:rPr>
              <a:t>数组</a:t>
            </a:r>
            <a:r>
              <a:rPr lang="en-US" altLang="zh-CN" dirty="0">
                <a:latin typeface="Cambria" panose="02040503050406030204" pitchFamily="18" charset="0"/>
                <a:cs typeface="Cambria" panose="02040503050406030204" pitchFamily="18" charset="0"/>
              </a:rPr>
              <a:t> </a:t>
            </a:r>
            <a:r>
              <a:rPr lang="en-US" altLang="zh-CN">
                <a:latin typeface="Cambria" panose="02040503050406030204" pitchFamily="18" charset="0"/>
                <a:cs typeface="Cambria" panose="02040503050406030204" pitchFamily="18" charset="0"/>
              </a:rPr>
              <a:t>a </a:t>
            </a:r>
            <a:r>
              <a:rPr lang="zh-CN" altLang="en-US" dirty="0">
                <a:latin typeface="Cambria" panose="02040503050406030204" pitchFamily="18" charset="0"/>
                <a:cs typeface="Cambria" panose="02040503050406030204" pitchFamily="18" charset="0"/>
              </a:rPr>
              <a:t>的起始存储位置</a:t>
            </a:r>
            <a:r>
              <a:rPr lang="zh-CN" altLang="en-US" b="1" dirty="0">
                <a:latin typeface="Cambria" panose="02040503050406030204" pitchFamily="18" charset="0"/>
                <a:cs typeface="Cambria" panose="02040503050406030204" pitchFamily="18" charset="0"/>
              </a:rPr>
              <a:t> </a:t>
            </a:r>
            <a:endParaRPr lang="zh-CN" altLang="en-US" b="1" dirty="0">
              <a:latin typeface="Cambria" panose="02040503050406030204" pitchFamily="18" charset="0"/>
              <a:cs typeface="Cambria" panose="02040503050406030204" pitchFamily="18" charset="0"/>
            </a:endParaRPr>
          </a:p>
        </p:txBody>
      </p:sp>
    </p:spTree>
  </p:cSld>
  <p:clrMapOvr>
    <a:masterClrMapping/>
  </p:clrMapOvr>
  <p:transition spd="med">
    <p:random/>
  </p:transition>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4929" name="灯片编号占位符 1"/>
          <p:cNvSpPr/>
          <p:nvPr>
            <p:ph type="sldNum" sz="quarter" idx="12"/>
          </p:nvPr>
        </p:nvSpPr>
        <p:spPr/>
        <p:txBody>
          <a:bodyPr/>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cs typeface="+mn-cs"/>
              </a:defRPr>
            </a:lvl5pPr>
          </a:lstStyle>
          <a:p>
            <a:pPr lvl="0" algn="r"/>
            <a:fld id="{9A0DB2DC-4C9A-4742-B13C-FB6460FD3503}" type="slidenum">
              <a:rPr lang="zh-CN" altLang="en-US" sz="1400" dirty="0">
                <a:latin typeface="Cambria" panose="02040503050406030204" pitchFamily="18" charset="0"/>
              </a:rPr>
            </a:fld>
            <a:endParaRPr lang="zh-CN" altLang="en-US" sz="1400" dirty="0">
              <a:latin typeface="Cambria" panose="02040503050406030204" pitchFamily="18" charset="0"/>
            </a:endParaRPr>
          </a:p>
        </p:txBody>
      </p:sp>
      <p:sp>
        <p:nvSpPr>
          <p:cNvPr id="124930" name="文本占位符 332802"/>
          <p:cNvSpPr>
            <a:spLocks noGrp="1"/>
          </p:cNvSpPr>
          <p:nvPr>
            <p:ph idx="1"/>
          </p:nvPr>
        </p:nvSpPr>
        <p:spPr>
          <a:xfrm>
            <a:off x="539750" y="552450"/>
            <a:ext cx="8136255" cy="5829300"/>
          </a:xfrm>
        </p:spPr>
        <p:txBody>
          <a:bodyPr anchor="t"/>
          <a:p>
            <a:pPr marL="0" indent="0">
              <a:spcBef>
                <a:spcPct val="0"/>
              </a:spcBef>
              <a:buClrTx/>
              <a:buSzTx/>
              <a:buFont typeface="Arial" panose="020B0604020202020204" pitchFamily="34" charset="0"/>
              <a:buNone/>
            </a:pPr>
            <a:r>
              <a:rPr lang="zh-CN" altLang="en-US" sz="2400" dirty="0"/>
              <a:t>统计关键字：关键字属于一个特殊的标识符小集合，只要对提取出的标识符判断是否属于这个小集合即可。</a:t>
            </a:r>
            <a:endParaRPr lang="zh-CN" altLang="en-US" sz="2400" dirty="0"/>
          </a:p>
          <a:p>
            <a:pPr marL="0" indent="0">
              <a:spcBef>
                <a:spcPct val="0"/>
              </a:spcBef>
              <a:buClrTx/>
              <a:buSzTx/>
              <a:buFont typeface="Arial" panose="020B0604020202020204" pitchFamily="34" charset="0"/>
              <a:buNone/>
            </a:pPr>
            <a:endParaRPr lang="zh-CN" altLang="en-US" sz="2400" dirty="0"/>
          </a:p>
          <a:p>
            <a:pPr marL="0" indent="0">
              <a:buNone/>
            </a:pPr>
            <a:r>
              <a:rPr lang="zh-CN" altLang="en-US" sz="2400" dirty="0"/>
              <a:t>这提供了一种解决问题的线索：先打开一个源程序作为输入文件流，然后顺序读取该文件并</a:t>
            </a:r>
            <a:r>
              <a:rPr lang="zh-CN" altLang="en-US" sz="2400" dirty="0">
                <a:solidFill>
                  <a:schemeClr val="accent2"/>
                </a:solidFill>
              </a:rPr>
              <a:t>识别其中的一个个标识符；</a:t>
            </a:r>
            <a:r>
              <a:rPr lang="zh-CN" altLang="en-US" sz="2400" dirty="0"/>
              <a:t>得到一个标识符后</a:t>
            </a:r>
            <a:r>
              <a:rPr lang="zh-CN" altLang="en-US" sz="2400" dirty="0">
                <a:solidFill>
                  <a:schemeClr val="accent2"/>
                </a:solidFill>
              </a:rPr>
              <a:t>判断它是否关键字</a:t>
            </a:r>
            <a:r>
              <a:rPr lang="zh-CN" altLang="en-US" sz="2400" dirty="0"/>
              <a:t>；在遇到关键字时</a:t>
            </a:r>
            <a:r>
              <a:rPr lang="zh-CN" altLang="en-US" sz="2400" dirty="0">
                <a:solidFill>
                  <a:schemeClr val="accent2"/>
                </a:solidFill>
              </a:rPr>
              <a:t>更新统计数据</a:t>
            </a:r>
            <a:r>
              <a:rPr lang="zh-CN" altLang="en-US" sz="2400" dirty="0"/>
              <a:t>，最后输出统计数据并关闭文件。这套想法形成了一个解决方案。</a:t>
            </a:r>
            <a:endParaRPr lang="zh-CN" altLang="en-US" sz="2400" dirty="0"/>
          </a:p>
          <a:p>
            <a:pPr marL="0" indent="0">
              <a:buNone/>
            </a:pPr>
            <a:endParaRPr lang="zh-CN" altLang="en-US" sz="2400" dirty="0"/>
          </a:p>
          <a:p>
            <a:pPr marL="0" indent="0">
              <a:buNone/>
            </a:pPr>
            <a:r>
              <a:rPr lang="zh-CN" altLang="en-US" sz="2400" dirty="0"/>
              <a:t>注意，这是一个大选择，采纳它决定了后面工作中的许多东西。（另一可能方案是在读入字符的过程中直接统计关键字，例如，读到 </a:t>
            </a:r>
            <a:r>
              <a:rPr lang="en-US" altLang="zh-CN" sz="2400"/>
              <a:t>f </a:t>
            </a:r>
            <a:r>
              <a:rPr lang="zh-CN" altLang="en-US" sz="2400" dirty="0"/>
              <a:t>后考查能否读到 </a:t>
            </a:r>
            <a:r>
              <a:rPr lang="en-US" altLang="zh-CN" sz="2400"/>
              <a:t>or</a:t>
            </a:r>
            <a:r>
              <a:rPr lang="zh-CN" altLang="en-US" sz="2400" dirty="0"/>
              <a:t>，成功时将</a:t>
            </a:r>
            <a:r>
              <a:rPr lang="en-US" altLang="zh-CN" sz="2400"/>
              <a:t>for</a:t>
            </a:r>
            <a:r>
              <a:rPr lang="zh-CN" altLang="en-US" sz="2400" dirty="0"/>
              <a:t>的计数值加 </a:t>
            </a:r>
            <a:r>
              <a:rPr lang="en-US" altLang="zh-CN" sz="2400"/>
              <a:t>1</a:t>
            </a:r>
            <a:r>
              <a:rPr lang="zh-CN" altLang="en-US" sz="2400" dirty="0"/>
              <a:t>。读者不妨沿这条思路继续考虑能否写出程序，有什么困难，如何克服。）</a:t>
            </a:r>
            <a:endParaRPr lang="zh-CN" altLang="en-US" sz="2400" dirty="0"/>
          </a:p>
        </p:txBody>
      </p:sp>
    </p:spTree>
  </p:cSld>
  <p:clrMapOvr>
    <a:masterClrMapping/>
  </p:clrMapOvr>
  <p:transition spd="med">
    <p:random/>
  </p:transition>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5953" name="灯片编号占位符 1"/>
          <p:cNvSpPr/>
          <p:nvPr>
            <p:ph type="sldNum" sz="quarter" idx="12"/>
          </p:nvPr>
        </p:nvSpPr>
        <p:spPr/>
        <p:txBody>
          <a:bodyPr/>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cs typeface="+mn-cs"/>
              </a:defRPr>
            </a:lvl5pPr>
          </a:lstStyle>
          <a:p>
            <a:pPr lvl="0" algn="r"/>
            <a:fld id="{9A0DB2DC-4C9A-4742-B13C-FB6460FD3503}" type="slidenum">
              <a:rPr lang="zh-CN" altLang="en-US" sz="1400" dirty="0">
                <a:latin typeface="Cambria" panose="02040503050406030204" pitchFamily="18" charset="0"/>
              </a:rPr>
            </a:fld>
            <a:endParaRPr lang="zh-CN" altLang="en-US" sz="1400" dirty="0">
              <a:latin typeface="Cambria" panose="02040503050406030204" pitchFamily="18" charset="0"/>
            </a:endParaRPr>
          </a:p>
        </p:txBody>
      </p:sp>
      <p:sp>
        <p:nvSpPr>
          <p:cNvPr id="125954" name="文本占位符 333826"/>
          <p:cNvSpPr>
            <a:spLocks noGrp="1"/>
          </p:cNvSpPr>
          <p:nvPr>
            <p:ph idx="1"/>
          </p:nvPr>
        </p:nvSpPr>
        <p:spPr>
          <a:xfrm>
            <a:off x="539750" y="1657350"/>
            <a:ext cx="8136255" cy="4724400"/>
          </a:xfrm>
        </p:spPr>
        <p:txBody>
          <a:bodyPr anchor="t"/>
          <a:p>
            <a:pPr marL="0" indent="0">
              <a:spcBef>
                <a:spcPct val="10000"/>
              </a:spcBef>
              <a:buNone/>
            </a:pPr>
            <a:r>
              <a:rPr lang="zh-CN" altLang="en-US" sz="2400" dirty="0"/>
              <a:t>打开文件是一项常规工作：定义一个全局性的输入文件流 </a:t>
            </a:r>
            <a:r>
              <a:rPr lang="en-US" altLang="zh-CN" sz="2400" err="1"/>
              <a:t>inFile</a:t>
            </a:r>
            <a:r>
              <a:rPr lang="zh-CN" altLang="en-US" sz="2400" dirty="0"/>
              <a:t>，用它打开一个原有的源程序文件。</a:t>
            </a:r>
            <a:endParaRPr lang="zh-CN" altLang="en-US" sz="2400" dirty="0"/>
          </a:p>
          <a:p>
            <a:pPr marL="0" indent="0">
              <a:spcBef>
                <a:spcPct val="10000"/>
              </a:spcBef>
              <a:buNone/>
            </a:pPr>
            <a:endParaRPr lang="zh-CN" altLang="en-US" sz="2400" dirty="0"/>
          </a:p>
          <a:p>
            <a:pPr marL="0" indent="0">
              <a:spcBef>
                <a:spcPct val="10000"/>
              </a:spcBef>
              <a:buNone/>
            </a:pPr>
            <a:r>
              <a:rPr lang="en-US" altLang="zh-CN" sz="2400" err="1">
                <a:solidFill>
                  <a:schemeClr val="folHlink"/>
                </a:solidFill>
              </a:rPr>
              <a:t>ifstream</a:t>
            </a:r>
            <a:r>
              <a:rPr lang="en-US" altLang="zh-CN" sz="2400">
                <a:solidFill>
                  <a:schemeClr val="folHlink"/>
                </a:solidFill>
              </a:rPr>
              <a:t> </a:t>
            </a:r>
            <a:r>
              <a:rPr lang="en-US" altLang="zh-CN" sz="2400" err="1">
                <a:solidFill>
                  <a:schemeClr val="folHlink"/>
                </a:solidFill>
              </a:rPr>
              <a:t>inFile</a:t>
            </a:r>
            <a:r>
              <a:rPr lang="en-US" altLang="zh-CN" sz="2400">
                <a:solidFill>
                  <a:schemeClr val="folHlink"/>
                </a:solidFill>
              </a:rPr>
              <a:t>;    // </a:t>
            </a:r>
            <a:r>
              <a:rPr lang="zh-CN" altLang="en-US" sz="2400" dirty="0">
                <a:solidFill>
                  <a:schemeClr val="folHlink"/>
                </a:solidFill>
              </a:rPr>
              <a:t>全局的文件读入流 </a:t>
            </a:r>
            <a:endParaRPr lang="zh-CN" altLang="en-US" sz="2400" dirty="0">
              <a:solidFill>
                <a:schemeClr val="folHlink"/>
              </a:solidFill>
            </a:endParaRPr>
          </a:p>
          <a:p>
            <a:pPr marL="0" indent="0">
              <a:spcBef>
                <a:spcPct val="10000"/>
              </a:spcBef>
              <a:buNone/>
            </a:pPr>
            <a:r>
              <a:rPr lang="en-US" altLang="zh-CN" sz="2400">
                <a:solidFill>
                  <a:schemeClr val="folHlink"/>
                </a:solidFill>
              </a:rPr>
              <a:t>char filename[56] = "</a:t>
            </a:r>
            <a:r>
              <a:rPr lang="en-US" altLang="zh-CN" sz="2400" err="1">
                <a:solidFill>
                  <a:schemeClr val="folHlink"/>
                </a:solidFill>
              </a:rPr>
              <a:t>hello.cpp</a:t>
            </a:r>
            <a:r>
              <a:rPr lang="en-US" altLang="zh-CN" sz="2400">
                <a:solidFill>
                  <a:schemeClr val="folHlink"/>
                </a:solidFill>
              </a:rPr>
              <a:t>"; //</a:t>
            </a:r>
            <a:r>
              <a:rPr lang="zh-CN" altLang="en-US" sz="2400" dirty="0">
                <a:solidFill>
                  <a:schemeClr val="folHlink"/>
                </a:solidFill>
              </a:rPr>
              <a:t>自行准备一个示例源程序</a:t>
            </a:r>
            <a:endParaRPr lang="zh-CN" altLang="en-US" sz="2400" dirty="0">
              <a:solidFill>
                <a:schemeClr val="folHlink"/>
              </a:solidFill>
            </a:endParaRPr>
          </a:p>
          <a:p>
            <a:pPr marL="0" indent="0">
              <a:spcBef>
                <a:spcPct val="10000"/>
              </a:spcBef>
              <a:buNone/>
            </a:pPr>
            <a:r>
              <a:rPr lang="en-US" altLang="zh-CN" sz="2400">
                <a:solidFill>
                  <a:schemeClr val="folHlink"/>
                </a:solidFill>
              </a:rPr>
              <a:t>//</a:t>
            </a:r>
            <a:r>
              <a:rPr lang="en-US" altLang="zh-CN" sz="2400" err="1">
                <a:solidFill>
                  <a:schemeClr val="folHlink"/>
                </a:solidFill>
              </a:rPr>
              <a:t>cout</a:t>
            </a:r>
            <a:r>
              <a:rPr lang="en-US" altLang="zh-CN" sz="2400">
                <a:solidFill>
                  <a:schemeClr val="folHlink"/>
                </a:solidFill>
              </a:rPr>
              <a:t> &lt;&lt; "</a:t>
            </a:r>
            <a:r>
              <a:rPr lang="zh-CN" altLang="en-US" sz="2400" dirty="0">
                <a:solidFill>
                  <a:schemeClr val="folHlink"/>
                </a:solidFill>
              </a:rPr>
              <a:t>请输入文件名</a:t>
            </a:r>
            <a:r>
              <a:rPr lang="en-US" altLang="zh-CN" sz="2400">
                <a:solidFill>
                  <a:schemeClr val="folHlink"/>
                </a:solidFill>
              </a:rPr>
              <a:t>: "; </a:t>
            </a:r>
            <a:r>
              <a:rPr lang="en-US" altLang="zh-CN" sz="2000">
                <a:solidFill>
                  <a:schemeClr val="folHlink"/>
                </a:solidFill>
              </a:rPr>
              <a:t>//</a:t>
            </a:r>
            <a:r>
              <a:rPr lang="zh-CN" altLang="en-US" sz="2000" dirty="0">
                <a:solidFill>
                  <a:schemeClr val="folHlink"/>
                </a:solidFill>
              </a:rPr>
              <a:t>或在运行时输入源程序文件名</a:t>
            </a:r>
            <a:endParaRPr lang="zh-CN" altLang="en-US" sz="2000" dirty="0">
              <a:solidFill>
                <a:schemeClr val="folHlink"/>
              </a:solidFill>
            </a:endParaRPr>
          </a:p>
          <a:p>
            <a:pPr marL="0" indent="0">
              <a:spcBef>
                <a:spcPct val="10000"/>
              </a:spcBef>
              <a:buNone/>
            </a:pPr>
            <a:r>
              <a:rPr lang="en-US" altLang="zh-CN" sz="2400">
                <a:solidFill>
                  <a:schemeClr val="folHlink"/>
                </a:solidFill>
              </a:rPr>
              <a:t>//</a:t>
            </a:r>
            <a:r>
              <a:rPr lang="en-US" altLang="zh-CN" sz="2400" err="1">
                <a:solidFill>
                  <a:schemeClr val="folHlink"/>
                </a:solidFill>
              </a:rPr>
              <a:t>cin</a:t>
            </a:r>
            <a:r>
              <a:rPr lang="en-US" altLang="zh-CN" sz="2400">
                <a:solidFill>
                  <a:schemeClr val="folHlink"/>
                </a:solidFill>
              </a:rPr>
              <a:t> &gt;&gt; filename;    </a:t>
            </a:r>
            <a:endParaRPr lang="en-US" altLang="zh-CN" sz="2400">
              <a:solidFill>
                <a:schemeClr val="folHlink"/>
              </a:solidFill>
            </a:endParaRPr>
          </a:p>
          <a:p>
            <a:pPr marL="0" indent="0">
              <a:spcBef>
                <a:spcPct val="10000"/>
              </a:spcBef>
              <a:buNone/>
            </a:pPr>
            <a:r>
              <a:rPr lang="en-US" altLang="zh-CN" sz="2400" err="1">
                <a:solidFill>
                  <a:schemeClr val="folHlink"/>
                </a:solidFill>
              </a:rPr>
              <a:t>inFile.open</a:t>
            </a:r>
            <a:r>
              <a:rPr lang="en-US" altLang="zh-CN" sz="2400">
                <a:solidFill>
                  <a:schemeClr val="folHlink"/>
                </a:solidFill>
              </a:rPr>
              <a:t> (filename); //</a:t>
            </a:r>
            <a:r>
              <a:rPr lang="zh-CN" altLang="en-US" sz="2400" dirty="0">
                <a:solidFill>
                  <a:schemeClr val="folHlink"/>
                </a:solidFill>
              </a:rPr>
              <a:t>打开文件输入流</a:t>
            </a:r>
            <a:endParaRPr lang="zh-CN" altLang="en-US" sz="2400" dirty="0">
              <a:solidFill>
                <a:schemeClr val="folHlink"/>
              </a:solidFill>
            </a:endParaRPr>
          </a:p>
          <a:p>
            <a:pPr marL="0" indent="0">
              <a:spcBef>
                <a:spcPct val="10000"/>
              </a:spcBef>
              <a:buNone/>
            </a:pPr>
            <a:r>
              <a:rPr lang="en-US" altLang="zh-CN" sz="2400">
                <a:solidFill>
                  <a:schemeClr val="folHlink"/>
                </a:solidFill>
              </a:rPr>
              <a:t>if (!</a:t>
            </a:r>
            <a:r>
              <a:rPr lang="en-US" altLang="zh-CN" sz="2400" err="1">
                <a:solidFill>
                  <a:schemeClr val="folHlink"/>
                </a:solidFill>
              </a:rPr>
              <a:t>inFile</a:t>
            </a:r>
            <a:r>
              <a:rPr lang="en-US" altLang="zh-CN" sz="2400">
                <a:solidFill>
                  <a:schemeClr val="folHlink"/>
                </a:solidFill>
              </a:rPr>
              <a:t>) { //</a:t>
            </a:r>
            <a:r>
              <a:rPr lang="zh-CN" altLang="en-US" sz="2400" dirty="0">
                <a:solidFill>
                  <a:schemeClr val="folHlink"/>
                </a:solidFill>
              </a:rPr>
              <a:t>如果打开文件失败，则 </a:t>
            </a:r>
            <a:r>
              <a:rPr lang="en-US" altLang="zh-CN" sz="2400" err="1">
                <a:solidFill>
                  <a:schemeClr val="folHlink"/>
                </a:solidFill>
              </a:rPr>
              <a:t>infile</a:t>
            </a:r>
            <a:r>
              <a:rPr lang="en-US" altLang="zh-CN" sz="2400">
                <a:solidFill>
                  <a:schemeClr val="folHlink"/>
                </a:solidFill>
              </a:rPr>
              <a:t> </a:t>
            </a:r>
            <a:r>
              <a:rPr lang="zh-CN" altLang="en-US" sz="2400" dirty="0">
                <a:solidFill>
                  <a:schemeClr val="folHlink"/>
                </a:solidFill>
              </a:rPr>
              <a:t>得到一个零值</a:t>
            </a:r>
            <a:endParaRPr lang="zh-CN" altLang="en-US" sz="2400" dirty="0">
              <a:solidFill>
                <a:schemeClr val="folHlink"/>
              </a:solidFill>
            </a:endParaRPr>
          </a:p>
          <a:p>
            <a:pPr marL="0" indent="0">
              <a:spcBef>
                <a:spcPct val="10000"/>
              </a:spcBef>
              <a:buNone/>
            </a:pPr>
            <a:r>
              <a:rPr lang="zh-CN" altLang="en-US" sz="2400" dirty="0">
                <a:solidFill>
                  <a:schemeClr val="folHlink"/>
                </a:solidFill>
              </a:rPr>
              <a:t>    </a:t>
            </a:r>
            <a:r>
              <a:rPr lang="en-US" altLang="zh-CN" sz="2400" err="1">
                <a:solidFill>
                  <a:schemeClr val="folHlink"/>
                </a:solidFill>
              </a:rPr>
              <a:t>cout</a:t>
            </a:r>
            <a:r>
              <a:rPr lang="en-US" altLang="zh-CN" sz="2400">
                <a:solidFill>
                  <a:schemeClr val="folHlink"/>
                </a:solidFill>
              </a:rPr>
              <a:t> &lt;&lt; "</a:t>
            </a:r>
            <a:r>
              <a:rPr lang="zh-CN" altLang="en-US" sz="2400" dirty="0">
                <a:solidFill>
                  <a:schemeClr val="folHlink"/>
                </a:solidFill>
              </a:rPr>
              <a:t>错误：无法打开文件 </a:t>
            </a:r>
            <a:r>
              <a:rPr lang="en-US" altLang="zh-CN" sz="2400">
                <a:solidFill>
                  <a:schemeClr val="folHlink"/>
                </a:solidFill>
              </a:rPr>
              <a:t>" &lt;&lt; filename &lt;&lt; endl;"</a:t>
            </a:r>
            <a:endParaRPr lang="en-US" altLang="zh-CN" sz="2400">
              <a:solidFill>
                <a:schemeClr val="folHlink"/>
              </a:solidFill>
            </a:endParaRPr>
          </a:p>
          <a:p>
            <a:pPr marL="0" indent="0">
              <a:spcBef>
                <a:spcPct val="10000"/>
              </a:spcBef>
              <a:buNone/>
            </a:pPr>
            <a:r>
              <a:rPr lang="en-US" altLang="zh-CN" sz="2400">
                <a:solidFill>
                  <a:schemeClr val="folHlink"/>
                </a:solidFill>
              </a:rPr>
              <a:t>    exit(1);    // </a:t>
            </a:r>
            <a:r>
              <a:rPr lang="zh-CN" altLang="en-US" sz="2400" dirty="0">
                <a:solidFill>
                  <a:schemeClr val="folHlink"/>
                </a:solidFill>
              </a:rPr>
              <a:t>显示错误信息并退出程序。</a:t>
            </a:r>
            <a:endParaRPr lang="zh-CN" altLang="en-US" sz="2400" dirty="0">
              <a:solidFill>
                <a:schemeClr val="folHlink"/>
              </a:solidFill>
            </a:endParaRPr>
          </a:p>
          <a:p>
            <a:pPr marL="0" indent="0">
              <a:spcBef>
                <a:spcPct val="10000"/>
              </a:spcBef>
              <a:buNone/>
            </a:pPr>
            <a:r>
              <a:rPr lang="en-US" altLang="zh-CN" sz="2400">
                <a:solidFill>
                  <a:schemeClr val="folHlink"/>
                </a:solidFill>
              </a:rPr>
              <a:t>}</a:t>
            </a:r>
            <a:endParaRPr lang="en-US" altLang="zh-CN" sz="2400">
              <a:solidFill>
                <a:schemeClr val="folHlink"/>
              </a:solidFill>
            </a:endParaRPr>
          </a:p>
        </p:txBody>
      </p:sp>
      <p:sp>
        <p:nvSpPr>
          <p:cNvPr id="5" name="文本框 4"/>
          <p:cNvSpPr txBox="1"/>
          <p:nvPr/>
        </p:nvSpPr>
        <p:spPr>
          <a:xfrm>
            <a:off x="624205" y="130175"/>
            <a:ext cx="5048250" cy="1383665"/>
          </a:xfrm>
          <a:prstGeom prst="rect">
            <a:avLst/>
          </a:prstGeom>
          <a:noFill/>
          <a:ln>
            <a:solidFill>
              <a:schemeClr val="tx2"/>
            </a:solidFill>
          </a:ln>
        </p:spPr>
        <p:txBody>
          <a:bodyPr wrap="square" rtlCol="0" anchor="t">
            <a:spAutoFit/>
          </a:bodyPr>
          <a:p>
            <a:pPr algn="just" eaLnBrk="0" hangingPunct="0">
              <a:spcBef>
                <a:spcPts val="0"/>
              </a:spcBef>
            </a:pPr>
            <a:r>
              <a:rPr lang="zh-CN" altLang="en-US" b="1" dirty="0">
                <a:solidFill>
                  <a:schemeClr val="accent2"/>
                </a:solidFill>
                <a:latin typeface="+mn-lt"/>
                <a:ea typeface="+mn-ea"/>
                <a:cs typeface="+mn-lt"/>
                <a:sym typeface="+mn-ea"/>
              </a:rPr>
              <a:t>打开文件</a:t>
            </a:r>
            <a:endParaRPr lang="zh-CN" altLang="en-US" b="1" dirty="0">
              <a:solidFill>
                <a:schemeClr val="accent2"/>
              </a:solidFill>
              <a:latin typeface="+mn-lt"/>
              <a:ea typeface="+mn-ea"/>
              <a:cs typeface="+mn-lt"/>
              <a:sym typeface="+mn-ea"/>
            </a:endParaRPr>
          </a:p>
          <a:p>
            <a:pPr algn="just" eaLnBrk="0" hangingPunct="0">
              <a:spcBef>
                <a:spcPts val="0"/>
              </a:spcBef>
            </a:pPr>
            <a:r>
              <a:rPr lang="en-US" altLang="zh-CN" sz="2000">
                <a:solidFill>
                  <a:schemeClr val="tx2"/>
                </a:solidFill>
                <a:latin typeface="+mn-lt"/>
                <a:ea typeface="+mn-ea"/>
                <a:cs typeface="+mn-lt"/>
                <a:sym typeface="+mn-ea"/>
              </a:rPr>
              <a:t>while (</a:t>
            </a:r>
            <a:r>
              <a:rPr lang="zh-CN" altLang="en-US" sz="2000">
                <a:solidFill>
                  <a:schemeClr val="tx2"/>
                </a:solidFill>
                <a:latin typeface="+mn-lt"/>
                <a:ea typeface="+mn-ea"/>
                <a:cs typeface="+mn-lt"/>
                <a:sym typeface="+mn-ea"/>
              </a:rPr>
              <a:t>从文件中读得某个标识符</a:t>
            </a:r>
            <a:r>
              <a:rPr lang="en-US" altLang="zh-CN" sz="2000">
                <a:solidFill>
                  <a:schemeClr val="tx2"/>
                </a:solidFill>
                <a:latin typeface="+mn-lt"/>
                <a:ea typeface="+mn-ea"/>
                <a:cs typeface="+mn-lt"/>
                <a:sym typeface="+mn-ea"/>
              </a:rPr>
              <a:t>s</a:t>
            </a:r>
            <a:r>
              <a:rPr lang="en-US" altLang="zh-CN" sz="2000">
                <a:solidFill>
                  <a:schemeClr val="tx2"/>
                </a:solidFill>
                <a:latin typeface="+mn-lt"/>
                <a:ea typeface="+mn-ea"/>
                <a:cs typeface="+mn-lt"/>
                <a:sym typeface="+mn-ea"/>
              </a:rPr>
              <a:t>)</a:t>
            </a:r>
            <a:endParaRPr lang="en-US" altLang="zh-CN" sz="2000">
              <a:solidFill>
                <a:schemeClr val="tx2"/>
              </a:solidFill>
              <a:latin typeface="+mn-lt"/>
              <a:ea typeface="+mn-ea"/>
              <a:cs typeface="+mn-lt"/>
              <a:sym typeface="+mn-ea"/>
            </a:endParaRPr>
          </a:p>
          <a:p>
            <a:pPr algn="just" eaLnBrk="0" hangingPunct="0">
              <a:spcBef>
                <a:spcPts val="0"/>
              </a:spcBef>
            </a:pPr>
            <a:r>
              <a:rPr lang="en-US" altLang="zh-CN" sz="2000">
                <a:solidFill>
                  <a:schemeClr val="tx2"/>
                </a:solidFill>
                <a:latin typeface="+mn-lt"/>
                <a:ea typeface="+mn-ea"/>
                <a:cs typeface="+mn-lt"/>
                <a:sym typeface="+mn-ea"/>
              </a:rPr>
              <a:t>     if (s</a:t>
            </a:r>
            <a:r>
              <a:rPr lang="zh-CN" altLang="en-US" sz="2000" dirty="0">
                <a:solidFill>
                  <a:schemeClr val="tx2"/>
                </a:solidFill>
                <a:latin typeface="+mn-lt"/>
                <a:ea typeface="+mn-ea"/>
                <a:cs typeface="+mn-lt"/>
                <a:sym typeface="+mn-ea"/>
              </a:rPr>
              <a:t>是某个关键字</a:t>
            </a:r>
            <a:r>
              <a:rPr lang="en-US" altLang="zh-CN" sz="2000">
                <a:solidFill>
                  <a:schemeClr val="tx2"/>
                </a:solidFill>
                <a:latin typeface="+mn-lt"/>
                <a:ea typeface="+mn-ea"/>
                <a:cs typeface="+mn-lt"/>
                <a:sym typeface="+mn-ea"/>
              </a:rPr>
              <a:t>)  </a:t>
            </a:r>
            <a:r>
              <a:rPr lang="zh-CN" altLang="en-US" sz="2000" dirty="0">
                <a:solidFill>
                  <a:schemeClr val="tx2"/>
                </a:solidFill>
                <a:latin typeface="+mn-lt"/>
                <a:ea typeface="+mn-ea"/>
                <a:cs typeface="+mn-lt"/>
                <a:sym typeface="+mn-ea"/>
              </a:rPr>
              <a:t>相应计数器加</a:t>
            </a:r>
            <a:r>
              <a:rPr lang="en-US" altLang="zh-CN" sz="2000">
                <a:solidFill>
                  <a:schemeClr val="tx2"/>
                </a:solidFill>
                <a:latin typeface="+mn-lt"/>
                <a:ea typeface="+mn-ea"/>
                <a:cs typeface="+mn-lt"/>
                <a:sym typeface="+mn-ea"/>
              </a:rPr>
              <a:t>1;</a:t>
            </a:r>
            <a:endParaRPr lang="en-US" altLang="zh-CN" sz="2000">
              <a:solidFill>
                <a:schemeClr val="tx2"/>
              </a:solidFill>
              <a:latin typeface="+mn-lt"/>
              <a:ea typeface="+mn-ea"/>
              <a:cs typeface="+mn-lt"/>
              <a:sym typeface="+mn-ea"/>
            </a:endParaRPr>
          </a:p>
          <a:p>
            <a:pPr algn="just" eaLnBrk="0" hangingPunct="0">
              <a:spcBef>
                <a:spcPts val="0"/>
              </a:spcBef>
            </a:pPr>
            <a:r>
              <a:rPr lang="zh-CN" altLang="en-US" sz="2000" dirty="0">
                <a:solidFill>
                  <a:schemeClr val="tx2"/>
                </a:solidFill>
                <a:latin typeface="+mn-lt"/>
                <a:ea typeface="+mn-ea"/>
                <a:cs typeface="+mn-lt"/>
                <a:sym typeface="+mn-ea"/>
              </a:rPr>
              <a:t>输出结果</a:t>
            </a:r>
            <a:r>
              <a:rPr lang="en-US" altLang="zh-CN" sz="2000">
                <a:solidFill>
                  <a:schemeClr val="tx2"/>
                </a:solidFill>
                <a:latin typeface="+mn-lt"/>
                <a:ea typeface="+mn-ea"/>
                <a:cs typeface="+mn-lt"/>
                <a:sym typeface="+mn-ea"/>
              </a:rPr>
              <a:t>;  </a:t>
            </a:r>
            <a:r>
              <a:rPr lang="zh-CN" altLang="en-US" sz="2000" dirty="0">
                <a:solidFill>
                  <a:schemeClr val="tx2"/>
                </a:solidFill>
                <a:latin typeface="+mn-lt"/>
                <a:ea typeface="+mn-ea"/>
                <a:cs typeface="+mn-lt"/>
                <a:sym typeface="+mn-ea"/>
              </a:rPr>
              <a:t>关闭文件</a:t>
            </a:r>
            <a:r>
              <a:rPr lang="en-US" altLang="zh-CN" sz="2000">
                <a:solidFill>
                  <a:schemeClr val="tx2"/>
                </a:solidFill>
                <a:latin typeface="+mn-lt"/>
                <a:ea typeface="+mn-ea"/>
                <a:cs typeface="+mn-lt"/>
                <a:sym typeface="+mn-ea"/>
              </a:rPr>
              <a:t>;</a:t>
            </a:r>
            <a:endParaRPr lang="en-US" altLang="zh-CN" sz="2000">
              <a:solidFill>
                <a:schemeClr val="tx2"/>
              </a:solidFill>
              <a:latin typeface="+mn-lt"/>
              <a:ea typeface="+mn-ea"/>
              <a:cs typeface="+mn-lt"/>
              <a:sym typeface="+mn-ea"/>
            </a:endParaRPr>
          </a:p>
        </p:txBody>
      </p:sp>
      <p:sp>
        <p:nvSpPr>
          <p:cNvPr id="2" name="右箭头 1"/>
          <p:cNvSpPr/>
          <p:nvPr/>
        </p:nvSpPr>
        <p:spPr>
          <a:xfrm>
            <a:off x="166370" y="239395"/>
            <a:ext cx="381000" cy="282575"/>
          </a:xfrm>
          <a:prstGeom prst="rightArrow">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Cambria" panose="02040503050406030204" pitchFamily="18" charset="0"/>
            </a:endParaRPr>
          </a:p>
        </p:txBody>
      </p:sp>
    </p:spTree>
  </p:cSld>
  <p:clrMapOvr>
    <a:masterClrMapping/>
  </p:clrMapOvr>
  <p:transition spd="med">
    <p:random/>
  </p:transition>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6977" name="灯片编号占位符 1"/>
          <p:cNvSpPr/>
          <p:nvPr>
            <p:ph type="sldNum" sz="quarter" idx="12"/>
          </p:nvPr>
        </p:nvSpPr>
        <p:spPr/>
        <p:txBody>
          <a:bodyPr/>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cs typeface="+mn-cs"/>
              </a:defRPr>
            </a:lvl5pPr>
          </a:lstStyle>
          <a:p>
            <a:pPr lvl="0" algn="r"/>
            <a:fld id="{9A0DB2DC-4C9A-4742-B13C-FB6460FD3503}" type="slidenum">
              <a:rPr lang="zh-CN" altLang="en-US" sz="1400" dirty="0">
                <a:latin typeface="Cambria" panose="02040503050406030204" pitchFamily="18" charset="0"/>
              </a:rPr>
            </a:fld>
            <a:endParaRPr lang="zh-CN" altLang="en-US" sz="1400" dirty="0">
              <a:latin typeface="Cambria" panose="02040503050406030204" pitchFamily="18" charset="0"/>
            </a:endParaRPr>
          </a:p>
        </p:txBody>
      </p:sp>
      <p:sp>
        <p:nvSpPr>
          <p:cNvPr id="126978" name="文本框 79873"/>
          <p:cNvSpPr txBox="1"/>
          <p:nvPr/>
        </p:nvSpPr>
        <p:spPr>
          <a:xfrm>
            <a:off x="280035" y="1920240"/>
            <a:ext cx="8556625" cy="2047875"/>
          </a:xfrm>
          <a:prstGeom prst="rect">
            <a:avLst/>
          </a:prstGeom>
          <a:noFill/>
          <a:ln w="9525">
            <a:noFill/>
          </a:ln>
        </p:spPr>
        <p:txBody>
          <a:bodyPr wrap="square">
            <a:spAutoFit/>
          </a:bodyPr>
          <a:p>
            <a:pPr>
              <a:spcBef>
                <a:spcPct val="30000"/>
              </a:spcBef>
            </a:pPr>
            <a:r>
              <a:rPr lang="zh-CN" altLang="en-US" dirty="0">
                <a:solidFill>
                  <a:schemeClr val="accent2"/>
                </a:solidFill>
                <a:latin typeface="Cambria" panose="02040503050406030204" pitchFamily="18" charset="0"/>
                <a:cs typeface="Cambria" panose="02040503050406030204" pitchFamily="18" charset="0"/>
              </a:rPr>
              <a:t>识别标识符</a:t>
            </a:r>
            <a:r>
              <a:rPr lang="zh-CN" altLang="en-US" dirty="0">
                <a:latin typeface="Cambria" panose="02040503050406030204" pitchFamily="18" charset="0"/>
                <a:cs typeface="Cambria" panose="02040503050406030204" pitchFamily="18" charset="0"/>
              </a:rPr>
              <a:t>是独立工作，定义为函数。为处理方便，函数不但识别标识符开始</a:t>
            </a:r>
            <a:r>
              <a:rPr lang="en-US" altLang="zh-CN">
                <a:latin typeface="Cambria" panose="02040503050406030204" pitchFamily="18" charset="0"/>
                <a:cs typeface="Cambria" panose="02040503050406030204" pitchFamily="18" charset="0"/>
              </a:rPr>
              <a:t>/</a:t>
            </a:r>
            <a:r>
              <a:rPr lang="zh-CN" altLang="en-US" dirty="0">
                <a:latin typeface="Cambria" panose="02040503050406030204" pitchFamily="18" charset="0"/>
                <a:cs typeface="Cambria" panose="02040503050406030204" pitchFamily="18" charset="0"/>
              </a:rPr>
              <a:t>结束，还应存储它。可用参数或外部数组。下面用数组参数。</a:t>
            </a:r>
            <a:endParaRPr lang="zh-CN" altLang="en-US" dirty="0">
              <a:latin typeface="Cambria" panose="02040503050406030204" pitchFamily="18" charset="0"/>
              <a:cs typeface="Cambria" panose="02040503050406030204" pitchFamily="18" charset="0"/>
            </a:endParaRPr>
          </a:p>
          <a:p>
            <a:pPr>
              <a:spcBef>
                <a:spcPct val="30000"/>
              </a:spcBef>
            </a:pPr>
            <a:r>
              <a:rPr lang="zh-CN" altLang="en-US" dirty="0">
                <a:latin typeface="Cambria" panose="02040503050406030204" pitchFamily="18" charset="0"/>
                <a:cs typeface="Cambria" panose="02040503050406030204" pitchFamily="18" charset="0"/>
              </a:rPr>
              <a:t>函数应通告是否读到标识符。可返回</a:t>
            </a:r>
            <a:r>
              <a:rPr lang="zh-CN" altLang="en-US" dirty="0">
                <a:solidFill>
                  <a:schemeClr val="accent2"/>
                </a:solidFill>
                <a:latin typeface="Cambria" panose="02040503050406030204" pitchFamily="18" charset="0"/>
                <a:cs typeface="Cambria" panose="02040503050406030204" pitchFamily="18" charset="0"/>
              </a:rPr>
              <a:t>标识符长度</a:t>
            </a:r>
            <a:r>
              <a:rPr lang="zh-CN" altLang="en-US" dirty="0">
                <a:latin typeface="Cambria" panose="02040503050406030204" pitchFamily="18" charset="0"/>
                <a:cs typeface="Cambria" panose="02040503050406030204" pitchFamily="18" charset="0"/>
              </a:rPr>
              <a:t>， </a:t>
            </a:r>
            <a:r>
              <a:rPr lang="en-US" altLang="zh-CN">
                <a:latin typeface="Cambria" panose="02040503050406030204" pitchFamily="18" charset="0"/>
                <a:cs typeface="Cambria" panose="02040503050406030204" pitchFamily="18" charset="0"/>
              </a:rPr>
              <a:t>0 </a:t>
            </a:r>
            <a:r>
              <a:rPr lang="zh-CN" altLang="en-US" dirty="0">
                <a:latin typeface="Cambria" panose="02040503050406030204" pitchFamily="18" charset="0"/>
                <a:cs typeface="Cambria" panose="02040503050406030204" pitchFamily="18" charset="0"/>
              </a:rPr>
              <a:t>表示文件处理完（考虑其他方式及优缺点）。</a:t>
            </a:r>
            <a:endParaRPr lang="zh-CN" altLang="en-US" dirty="0">
              <a:latin typeface="Cambria" panose="02040503050406030204" pitchFamily="18" charset="0"/>
              <a:cs typeface="Cambria" panose="02040503050406030204" pitchFamily="18" charset="0"/>
            </a:endParaRPr>
          </a:p>
        </p:txBody>
      </p:sp>
      <p:sp>
        <p:nvSpPr>
          <p:cNvPr id="79875" name="文本框 79874"/>
          <p:cNvSpPr txBox="1"/>
          <p:nvPr/>
        </p:nvSpPr>
        <p:spPr>
          <a:xfrm>
            <a:off x="364173" y="4276090"/>
            <a:ext cx="8604250" cy="1899285"/>
          </a:xfrm>
          <a:prstGeom prst="rect">
            <a:avLst/>
          </a:prstGeom>
          <a:noFill/>
          <a:ln w="9525">
            <a:noFill/>
          </a:ln>
        </p:spPr>
        <p:txBody>
          <a:bodyPr wrap="square">
            <a:spAutoFit/>
          </a:bodyPr>
          <a:p>
            <a:pPr>
              <a:spcBef>
                <a:spcPct val="30000"/>
              </a:spcBef>
            </a:pPr>
            <a:r>
              <a:rPr lang="zh-CN" altLang="en-US" dirty="0">
                <a:latin typeface="Cambria" panose="02040503050406030204" pitchFamily="18" charset="0"/>
                <a:cs typeface="Cambria" panose="02040503050406030204" pitchFamily="18" charset="0"/>
              </a:rPr>
              <a:t>引进长度限制，函数原型：</a:t>
            </a:r>
            <a:endParaRPr lang="zh-CN" altLang="en-US" dirty="0">
              <a:latin typeface="Cambria" panose="02040503050406030204" pitchFamily="18" charset="0"/>
              <a:cs typeface="Cambria" panose="02040503050406030204" pitchFamily="18" charset="0"/>
            </a:endParaRPr>
          </a:p>
          <a:p>
            <a:pPr algn="just" eaLnBrk="0" hangingPunct="0">
              <a:spcBef>
                <a:spcPct val="30000"/>
              </a:spcBef>
            </a:pPr>
            <a:r>
              <a:rPr lang="zh-CN" altLang="en-US" dirty="0">
                <a:latin typeface="Cambria" panose="02040503050406030204" pitchFamily="18" charset="0"/>
                <a:cs typeface="Cambria" panose="02040503050406030204" pitchFamily="18" charset="0"/>
              </a:rPr>
              <a:t>　</a:t>
            </a:r>
            <a:r>
              <a:rPr lang="en-US" altLang="zh-CN" err="1">
                <a:solidFill>
                  <a:schemeClr val="accent2"/>
                </a:solidFill>
                <a:latin typeface="Cambria" panose="02040503050406030204" pitchFamily="18" charset="0"/>
                <a:cs typeface="Cambria" panose="02040503050406030204" pitchFamily="18" charset="0"/>
              </a:rPr>
              <a:t>int</a:t>
            </a:r>
            <a:r>
              <a:rPr lang="en-US" altLang="zh-CN">
                <a:solidFill>
                  <a:schemeClr val="accent2"/>
                </a:solidFill>
                <a:latin typeface="Cambria" panose="02040503050406030204" pitchFamily="18" charset="0"/>
                <a:cs typeface="Cambria" panose="02040503050406030204" pitchFamily="18" charset="0"/>
              </a:rPr>
              <a:t> </a:t>
            </a:r>
            <a:r>
              <a:rPr lang="en-US" altLang="zh-CN" err="1">
                <a:solidFill>
                  <a:schemeClr val="folHlink"/>
                </a:solidFill>
                <a:latin typeface="Cambria" panose="02040503050406030204" pitchFamily="18" charset="0"/>
                <a:cs typeface="Cambria" panose="02040503050406030204" pitchFamily="18" charset="0"/>
              </a:rPr>
              <a:t>getIdent(int</a:t>
            </a:r>
            <a:r>
              <a:rPr lang="en-US" altLang="zh-CN">
                <a:solidFill>
                  <a:schemeClr val="folHlink"/>
                </a:solidFill>
                <a:latin typeface="Cambria" panose="02040503050406030204" pitchFamily="18" charset="0"/>
                <a:cs typeface="Cambria" panose="02040503050406030204" pitchFamily="18" charset="0"/>
              </a:rPr>
              <a:t> limit, char id[]);</a:t>
            </a:r>
            <a:endParaRPr lang="en-US" altLang="zh-CN">
              <a:solidFill>
                <a:schemeClr val="folHlink"/>
              </a:solidFill>
              <a:latin typeface="Cambria" panose="02040503050406030204" pitchFamily="18" charset="0"/>
              <a:cs typeface="Cambria" panose="02040503050406030204" pitchFamily="18" charset="0"/>
            </a:endParaRPr>
          </a:p>
          <a:p>
            <a:pPr algn="just" eaLnBrk="0" hangingPunct="0">
              <a:spcBef>
                <a:spcPct val="30000"/>
              </a:spcBef>
            </a:pPr>
            <a:r>
              <a:rPr lang="zh-CN" altLang="en-US" dirty="0">
                <a:latin typeface="Cambria" panose="02040503050406030204" pitchFamily="18" charset="0"/>
                <a:cs typeface="Cambria" panose="02040503050406030204" pitchFamily="18" charset="0"/>
              </a:rPr>
              <a:t>主函数核心部分的框架：</a:t>
            </a:r>
            <a:endParaRPr lang="zh-CN" altLang="en-US" dirty="0">
              <a:latin typeface="Cambria" panose="02040503050406030204" pitchFamily="18" charset="0"/>
              <a:cs typeface="Cambria" panose="02040503050406030204" pitchFamily="18" charset="0"/>
            </a:endParaRPr>
          </a:p>
          <a:p>
            <a:pPr algn="just" eaLnBrk="0" hangingPunct="0">
              <a:spcBef>
                <a:spcPct val="30000"/>
              </a:spcBef>
            </a:pPr>
            <a:r>
              <a:rPr lang="zh-CN" altLang="en-US" dirty="0">
                <a:solidFill>
                  <a:schemeClr val="folHlink"/>
                </a:solidFill>
                <a:latin typeface="Cambria" panose="02040503050406030204" pitchFamily="18" charset="0"/>
                <a:cs typeface="Cambria" panose="02040503050406030204" pitchFamily="18" charset="0"/>
              </a:rPr>
              <a:t>    </a:t>
            </a:r>
            <a:r>
              <a:rPr lang="en-US" altLang="zh-CN">
                <a:solidFill>
                  <a:schemeClr val="folHlink"/>
                </a:solidFill>
                <a:latin typeface="Cambria" panose="02040503050406030204" pitchFamily="18" charset="0"/>
                <a:cs typeface="Cambria" panose="02040503050406030204" pitchFamily="18" charset="0"/>
              </a:rPr>
              <a:t>while (</a:t>
            </a:r>
            <a:r>
              <a:rPr lang="en-US" altLang="zh-CN" b="1" err="1">
                <a:solidFill>
                  <a:schemeClr val="accent2"/>
                </a:solidFill>
                <a:latin typeface="Cambria" panose="02040503050406030204" pitchFamily="18" charset="0"/>
                <a:cs typeface="Cambria" panose="02040503050406030204" pitchFamily="18" charset="0"/>
              </a:rPr>
              <a:t>getident(MAXLEN</a:t>
            </a:r>
            <a:r>
              <a:rPr lang="en-US" altLang="zh-CN" b="1">
                <a:solidFill>
                  <a:schemeClr val="accent2"/>
                </a:solidFill>
                <a:latin typeface="Cambria" panose="02040503050406030204" pitchFamily="18" charset="0"/>
                <a:cs typeface="Cambria" panose="02040503050406030204" pitchFamily="18" charset="0"/>
              </a:rPr>
              <a:t>, s) &gt; 0</a:t>
            </a:r>
            <a:r>
              <a:rPr lang="en-US" altLang="zh-CN">
                <a:solidFill>
                  <a:schemeClr val="folHlink"/>
                </a:solidFill>
                <a:latin typeface="Cambria" panose="02040503050406030204" pitchFamily="18" charset="0"/>
                <a:cs typeface="Cambria" panose="02040503050406030204" pitchFamily="18" charset="0"/>
              </a:rPr>
              <a:t>)</a:t>
            </a:r>
            <a:endParaRPr lang="en-US" altLang="zh-CN">
              <a:solidFill>
                <a:schemeClr val="folHlink"/>
              </a:solidFill>
              <a:latin typeface="Cambria" panose="02040503050406030204" pitchFamily="18" charset="0"/>
              <a:cs typeface="Cambria" panose="02040503050406030204" pitchFamily="18" charset="0"/>
            </a:endParaRPr>
          </a:p>
        </p:txBody>
      </p:sp>
      <p:sp>
        <p:nvSpPr>
          <p:cNvPr id="5" name="文本框 4"/>
          <p:cNvSpPr txBox="1"/>
          <p:nvPr/>
        </p:nvSpPr>
        <p:spPr>
          <a:xfrm>
            <a:off x="802005" y="247650"/>
            <a:ext cx="5048250" cy="1383665"/>
          </a:xfrm>
          <a:prstGeom prst="rect">
            <a:avLst/>
          </a:prstGeom>
          <a:noFill/>
          <a:ln>
            <a:solidFill>
              <a:schemeClr val="tx2"/>
            </a:solidFill>
          </a:ln>
        </p:spPr>
        <p:txBody>
          <a:bodyPr wrap="square" rtlCol="0" anchor="t">
            <a:spAutoFit/>
          </a:bodyPr>
          <a:p>
            <a:pPr algn="just" eaLnBrk="0" hangingPunct="0">
              <a:spcBef>
                <a:spcPts val="0"/>
              </a:spcBef>
            </a:pPr>
            <a:r>
              <a:rPr lang="zh-CN" altLang="en-US" sz="2000" dirty="0">
                <a:solidFill>
                  <a:schemeClr val="tx2"/>
                </a:solidFill>
                <a:latin typeface="+mn-lt"/>
                <a:ea typeface="+mn-ea"/>
                <a:cs typeface="+mn-lt"/>
                <a:sym typeface="+mn-ea"/>
              </a:rPr>
              <a:t>打开文件</a:t>
            </a:r>
            <a:endParaRPr lang="zh-CN" altLang="en-US" sz="2000" dirty="0">
              <a:solidFill>
                <a:schemeClr val="tx2"/>
              </a:solidFill>
              <a:latin typeface="+mn-lt"/>
              <a:ea typeface="+mn-ea"/>
              <a:cs typeface="+mn-lt"/>
              <a:sym typeface="+mn-ea"/>
            </a:endParaRPr>
          </a:p>
          <a:p>
            <a:pPr algn="just" eaLnBrk="0" hangingPunct="0">
              <a:spcBef>
                <a:spcPts val="0"/>
              </a:spcBef>
            </a:pPr>
            <a:r>
              <a:rPr lang="en-US" altLang="zh-CN" sz="2000">
                <a:solidFill>
                  <a:schemeClr val="tx2"/>
                </a:solidFill>
                <a:latin typeface="+mn-lt"/>
                <a:ea typeface="+mn-ea"/>
                <a:cs typeface="+mn-lt"/>
                <a:sym typeface="+mn-ea"/>
              </a:rPr>
              <a:t>while (</a:t>
            </a:r>
            <a:r>
              <a:rPr lang="zh-CN" altLang="en-US">
                <a:solidFill>
                  <a:schemeClr val="accent2"/>
                </a:solidFill>
                <a:latin typeface="+mn-lt"/>
                <a:ea typeface="+mn-ea"/>
                <a:cs typeface="+mn-lt"/>
                <a:sym typeface="+mn-ea"/>
              </a:rPr>
              <a:t>从文件中读得某个标识符 </a:t>
            </a:r>
            <a:r>
              <a:rPr lang="en-US" altLang="zh-CN">
                <a:solidFill>
                  <a:schemeClr val="accent2"/>
                </a:solidFill>
                <a:latin typeface="+mn-lt"/>
                <a:ea typeface="+mn-ea"/>
                <a:cs typeface="+mn-lt"/>
                <a:sym typeface="+mn-ea"/>
              </a:rPr>
              <a:t>s</a:t>
            </a:r>
            <a:r>
              <a:rPr lang="en-US" altLang="zh-CN" sz="2000">
                <a:solidFill>
                  <a:schemeClr val="tx2"/>
                </a:solidFill>
                <a:latin typeface="+mn-lt"/>
                <a:ea typeface="+mn-ea"/>
                <a:cs typeface="+mn-lt"/>
                <a:sym typeface="+mn-ea"/>
              </a:rPr>
              <a:t>)</a:t>
            </a:r>
            <a:endParaRPr lang="en-US" altLang="zh-CN" sz="2000">
              <a:solidFill>
                <a:schemeClr val="tx2"/>
              </a:solidFill>
              <a:latin typeface="+mn-lt"/>
              <a:ea typeface="+mn-ea"/>
              <a:cs typeface="+mn-lt"/>
              <a:sym typeface="+mn-ea"/>
            </a:endParaRPr>
          </a:p>
          <a:p>
            <a:pPr algn="just" eaLnBrk="0" hangingPunct="0">
              <a:spcBef>
                <a:spcPts val="0"/>
              </a:spcBef>
            </a:pPr>
            <a:r>
              <a:rPr lang="en-US" altLang="zh-CN" sz="2000">
                <a:solidFill>
                  <a:schemeClr val="tx2"/>
                </a:solidFill>
                <a:latin typeface="+mn-lt"/>
                <a:ea typeface="+mn-ea"/>
                <a:cs typeface="+mn-lt"/>
                <a:sym typeface="+mn-ea"/>
              </a:rPr>
              <a:t>     if (s </a:t>
            </a:r>
            <a:r>
              <a:rPr lang="zh-CN" altLang="en-US" sz="2000" dirty="0">
                <a:solidFill>
                  <a:schemeClr val="tx2"/>
                </a:solidFill>
                <a:latin typeface="+mn-lt"/>
                <a:ea typeface="+mn-ea"/>
                <a:cs typeface="+mn-lt"/>
                <a:sym typeface="+mn-ea"/>
              </a:rPr>
              <a:t>是某个关键字</a:t>
            </a:r>
            <a:r>
              <a:rPr lang="en-US" altLang="zh-CN" sz="2000">
                <a:solidFill>
                  <a:schemeClr val="tx2"/>
                </a:solidFill>
                <a:latin typeface="+mn-lt"/>
                <a:ea typeface="+mn-ea"/>
                <a:cs typeface="+mn-lt"/>
                <a:sym typeface="+mn-ea"/>
              </a:rPr>
              <a:t>)  </a:t>
            </a:r>
            <a:r>
              <a:rPr lang="zh-CN" altLang="en-US" sz="2000" dirty="0">
                <a:solidFill>
                  <a:schemeClr val="tx2"/>
                </a:solidFill>
                <a:latin typeface="+mn-lt"/>
                <a:ea typeface="+mn-ea"/>
                <a:cs typeface="+mn-lt"/>
                <a:sym typeface="+mn-ea"/>
              </a:rPr>
              <a:t>相应计数器加</a:t>
            </a:r>
            <a:r>
              <a:rPr lang="en-US" altLang="zh-CN" sz="2000">
                <a:solidFill>
                  <a:schemeClr val="tx2"/>
                </a:solidFill>
                <a:latin typeface="+mn-lt"/>
                <a:ea typeface="+mn-ea"/>
                <a:cs typeface="+mn-lt"/>
                <a:sym typeface="+mn-ea"/>
              </a:rPr>
              <a:t>1;</a:t>
            </a:r>
            <a:endParaRPr lang="en-US" altLang="zh-CN" sz="2000">
              <a:solidFill>
                <a:schemeClr val="tx2"/>
              </a:solidFill>
              <a:latin typeface="+mn-lt"/>
              <a:ea typeface="+mn-ea"/>
              <a:cs typeface="+mn-lt"/>
              <a:sym typeface="+mn-ea"/>
            </a:endParaRPr>
          </a:p>
          <a:p>
            <a:pPr algn="just" eaLnBrk="0" hangingPunct="0">
              <a:spcBef>
                <a:spcPts val="0"/>
              </a:spcBef>
            </a:pPr>
            <a:r>
              <a:rPr lang="zh-CN" altLang="en-US" sz="2000" dirty="0">
                <a:solidFill>
                  <a:schemeClr val="tx2"/>
                </a:solidFill>
                <a:latin typeface="+mn-lt"/>
                <a:ea typeface="+mn-ea"/>
                <a:cs typeface="+mn-lt"/>
                <a:sym typeface="+mn-ea"/>
              </a:rPr>
              <a:t>输出结果</a:t>
            </a:r>
            <a:r>
              <a:rPr lang="en-US" altLang="zh-CN" sz="2000">
                <a:solidFill>
                  <a:schemeClr val="tx2"/>
                </a:solidFill>
                <a:latin typeface="+mn-lt"/>
                <a:ea typeface="+mn-ea"/>
                <a:cs typeface="+mn-lt"/>
                <a:sym typeface="+mn-ea"/>
              </a:rPr>
              <a:t>;  </a:t>
            </a:r>
            <a:r>
              <a:rPr lang="zh-CN" altLang="en-US" sz="2000" dirty="0">
                <a:solidFill>
                  <a:schemeClr val="tx2"/>
                </a:solidFill>
                <a:latin typeface="+mn-lt"/>
                <a:ea typeface="+mn-ea"/>
                <a:cs typeface="+mn-lt"/>
                <a:sym typeface="+mn-ea"/>
              </a:rPr>
              <a:t>关闭文件</a:t>
            </a:r>
            <a:r>
              <a:rPr lang="en-US" altLang="zh-CN" sz="2000">
                <a:solidFill>
                  <a:schemeClr val="tx2"/>
                </a:solidFill>
                <a:latin typeface="+mn-lt"/>
                <a:ea typeface="+mn-ea"/>
                <a:cs typeface="+mn-lt"/>
                <a:sym typeface="+mn-ea"/>
              </a:rPr>
              <a:t>;</a:t>
            </a:r>
            <a:endParaRPr lang="en-US" altLang="zh-CN" sz="2000">
              <a:solidFill>
                <a:schemeClr val="tx2"/>
              </a:solidFill>
              <a:latin typeface="+mn-lt"/>
              <a:ea typeface="+mn-ea"/>
              <a:cs typeface="+mn-lt"/>
              <a:sym typeface="+mn-ea"/>
            </a:endParaRPr>
          </a:p>
        </p:txBody>
      </p:sp>
      <p:sp>
        <p:nvSpPr>
          <p:cNvPr id="2" name="右箭头 1"/>
          <p:cNvSpPr/>
          <p:nvPr/>
        </p:nvSpPr>
        <p:spPr>
          <a:xfrm>
            <a:off x="364490" y="648335"/>
            <a:ext cx="381000" cy="282575"/>
          </a:xfrm>
          <a:prstGeom prst="rightArrow">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Cambria" panose="02040503050406030204" pitchFamily="18" charset="0"/>
            </a:endParaRPr>
          </a:p>
        </p:txBody>
      </p:sp>
      <p:sp>
        <p:nvSpPr>
          <p:cNvPr id="3" name="任意多边形 2"/>
          <p:cNvSpPr/>
          <p:nvPr/>
        </p:nvSpPr>
        <p:spPr>
          <a:xfrm>
            <a:off x="4977130" y="189230"/>
            <a:ext cx="4135755" cy="5765165"/>
          </a:xfrm>
          <a:custGeom>
            <a:avLst/>
            <a:gdLst>
              <a:gd name="connisteX0" fmla="*/ 0 w 4136012"/>
              <a:gd name="connsiteY0" fmla="*/ 374691 h 5765206"/>
              <a:gd name="connisteX1" fmla="*/ 2752090 w 4136012"/>
              <a:gd name="connsiteY1" fmla="*/ 120691 h 5765206"/>
              <a:gd name="connisteX2" fmla="*/ 4007485 w 4136012"/>
              <a:gd name="connsiteY2" fmla="*/ 2124751 h 5765206"/>
              <a:gd name="connisteX3" fmla="*/ 3655060 w 4136012"/>
              <a:gd name="connsiteY3" fmla="*/ 4904781 h 5765206"/>
              <a:gd name="connisteX4" fmla="*/ 974090 w 4136012"/>
              <a:gd name="connsiteY4" fmla="*/ 5765206 h 5765206"/>
            </a:gdLst>
            <a:ahLst/>
            <a:cxnLst>
              <a:cxn ang="0">
                <a:pos x="connisteX0" y="connsiteY0"/>
              </a:cxn>
              <a:cxn ang="0">
                <a:pos x="connisteX1" y="connsiteY1"/>
              </a:cxn>
              <a:cxn ang="0">
                <a:pos x="connisteX2" y="connsiteY2"/>
              </a:cxn>
              <a:cxn ang="0">
                <a:pos x="connisteX3" y="connsiteY3"/>
              </a:cxn>
              <a:cxn ang="0">
                <a:pos x="connisteX4" y="connsiteY4"/>
              </a:cxn>
            </a:cxnLst>
            <a:rect l="l" t="t" r="r" b="b"/>
            <a:pathLst>
              <a:path w="4136012" h="5765207">
                <a:moveTo>
                  <a:pt x="0" y="374692"/>
                </a:moveTo>
                <a:cubicBezTo>
                  <a:pt x="525145" y="283887"/>
                  <a:pt x="1950720" y="-229193"/>
                  <a:pt x="2752090" y="120692"/>
                </a:cubicBezTo>
                <a:cubicBezTo>
                  <a:pt x="3553460" y="470577"/>
                  <a:pt x="3827145" y="1167807"/>
                  <a:pt x="4007485" y="2124752"/>
                </a:cubicBezTo>
                <a:cubicBezTo>
                  <a:pt x="4187825" y="3081697"/>
                  <a:pt x="4261485" y="4176437"/>
                  <a:pt x="3655060" y="4904782"/>
                </a:cubicBezTo>
                <a:cubicBezTo>
                  <a:pt x="3048635" y="5633127"/>
                  <a:pt x="1503045" y="5649002"/>
                  <a:pt x="974090" y="5765207"/>
                </a:cubicBezTo>
              </a:path>
            </a:pathLst>
          </a:custGeom>
          <a:noFill/>
          <a:ln w="15875">
            <a:solidFill>
              <a:schemeClr val="tx2"/>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Cambria" panose="02040503050406030204" pitchFamily="18" charset="0"/>
            </a:endParaRPr>
          </a:p>
        </p:txBody>
      </p:sp>
    </p:spTree>
  </p:cSld>
  <p:clrMapOvr>
    <a:masterClrMapping/>
  </p:clrMapOvr>
  <p:transition spd="med">
    <p:random/>
  </p:transition>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8001" name="灯片编号占位符 1"/>
          <p:cNvSpPr/>
          <p:nvPr>
            <p:ph type="sldNum" sz="quarter" idx="12"/>
          </p:nvPr>
        </p:nvSpPr>
        <p:spPr/>
        <p:txBody>
          <a:bodyPr/>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cs typeface="+mn-cs"/>
              </a:defRPr>
            </a:lvl5pPr>
          </a:lstStyle>
          <a:p>
            <a:pPr lvl="0" algn="r"/>
            <a:fld id="{9A0DB2DC-4C9A-4742-B13C-FB6460FD3503}" type="slidenum">
              <a:rPr lang="zh-CN" altLang="en-US" sz="1400" dirty="0">
                <a:latin typeface="Cambria" panose="02040503050406030204" pitchFamily="18" charset="0"/>
              </a:rPr>
            </a:fld>
            <a:endParaRPr lang="zh-CN" altLang="en-US" sz="1400" dirty="0">
              <a:latin typeface="Cambria" panose="02040503050406030204" pitchFamily="18" charset="0"/>
            </a:endParaRPr>
          </a:p>
        </p:txBody>
      </p:sp>
      <p:sp>
        <p:nvSpPr>
          <p:cNvPr id="128002" name="文本框 80897"/>
          <p:cNvSpPr txBox="1"/>
          <p:nvPr/>
        </p:nvSpPr>
        <p:spPr>
          <a:xfrm>
            <a:off x="264795" y="919480"/>
            <a:ext cx="8394065" cy="3599815"/>
          </a:xfrm>
          <a:prstGeom prst="rect">
            <a:avLst/>
          </a:prstGeom>
          <a:noFill/>
          <a:ln w="9525">
            <a:noFill/>
          </a:ln>
        </p:spPr>
        <p:txBody>
          <a:bodyPr wrap="square">
            <a:spAutoFit/>
          </a:bodyPr>
          <a:p>
            <a:pPr>
              <a:spcBef>
                <a:spcPct val="50000"/>
              </a:spcBef>
            </a:pPr>
            <a:r>
              <a:rPr lang="en-US" altLang="zh-CN" err="1">
                <a:solidFill>
                  <a:schemeClr val="tx2"/>
                </a:solidFill>
                <a:latin typeface="Cambria" panose="02040503050406030204" pitchFamily="18" charset="0"/>
                <a:cs typeface="Cambria" panose="02040503050406030204" pitchFamily="18" charset="0"/>
              </a:rPr>
              <a:t>getident </a:t>
            </a:r>
            <a:r>
              <a:rPr lang="zh-CN" altLang="en-US" dirty="0">
                <a:latin typeface="Cambria" panose="02040503050406030204" pitchFamily="18" charset="0"/>
                <a:cs typeface="Cambria" panose="02040503050406030204" pitchFamily="18" charset="0"/>
              </a:rPr>
              <a:t>可参考单词计数，画状态转换图：标识符开始和结束。标识符：字母开头的字母数字序列，下划线作为字母。可用标准库字符分类函数。</a:t>
            </a:r>
            <a:endParaRPr lang="zh-CN" altLang="en-US" dirty="0">
              <a:latin typeface="Cambria" panose="02040503050406030204" pitchFamily="18" charset="0"/>
              <a:cs typeface="Cambria" panose="02040503050406030204" pitchFamily="18" charset="0"/>
            </a:endParaRPr>
          </a:p>
          <a:p>
            <a:pPr>
              <a:spcBef>
                <a:spcPct val="50000"/>
              </a:spcBef>
            </a:pPr>
            <a:r>
              <a:rPr lang="en-US" altLang="zh-CN" err="1">
                <a:solidFill>
                  <a:schemeClr val="tx2"/>
                </a:solidFill>
                <a:latin typeface="Cambria" panose="02040503050406030204" pitchFamily="18" charset="0"/>
                <a:cs typeface="Cambria" panose="02040503050406030204" pitchFamily="18" charset="0"/>
              </a:rPr>
              <a:t>getident </a:t>
            </a:r>
            <a:r>
              <a:rPr lang="zh-CN" altLang="en-US" dirty="0">
                <a:latin typeface="Cambria" panose="02040503050406030204" pitchFamily="18" charset="0"/>
                <a:cs typeface="Cambria" panose="02040503050406030204" pitchFamily="18" charset="0"/>
              </a:rPr>
              <a:t>应把标识符存入参数数组并记录字符个数。注意，</a:t>
            </a:r>
            <a:r>
              <a:rPr lang="en-US" altLang="zh-CN">
                <a:latin typeface="Cambria" panose="02040503050406030204" pitchFamily="18" charset="0"/>
                <a:cs typeface="Cambria" panose="02040503050406030204" pitchFamily="18" charset="0"/>
              </a:rPr>
              <a:t>C</a:t>
            </a:r>
            <a:r>
              <a:rPr lang="zh-CN" altLang="en-US" dirty="0">
                <a:latin typeface="Cambria" panose="02040503050406030204" pitchFamily="18" charset="0"/>
                <a:cs typeface="Cambria" panose="02040503050406030204" pitchFamily="18" charset="0"/>
              </a:rPr>
              <a:t>程序对标识符长度没有限制。</a:t>
            </a:r>
            <a:endParaRPr lang="zh-CN" altLang="en-US" dirty="0">
              <a:latin typeface="Cambria" panose="02040503050406030204" pitchFamily="18" charset="0"/>
              <a:cs typeface="Cambria" panose="02040503050406030204" pitchFamily="18" charset="0"/>
            </a:endParaRPr>
          </a:p>
          <a:p>
            <a:pPr>
              <a:spcBef>
                <a:spcPct val="50000"/>
              </a:spcBef>
            </a:pPr>
            <a:r>
              <a:rPr lang="zh-CN" altLang="en-US" dirty="0">
                <a:latin typeface="Cambria" panose="02040503050406030204" pitchFamily="18" charset="0"/>
                <a:cs typeface="Cambria" panose="02040503050406030204" pitchFamily="18" charset="0"/>
              </a:rPr>
              <a:t>可采用</a:t>
            </a:r>
            <a:r>
              <a:rPr lang="zh-CN" altLang="en-US" dirty="0">
                <a:solidFill>
                  <a:schemeClr val="tx2"/>
                </a:solidFill>
                <a:latin typeface="Cambria" panose="02040503050406030204" pitchFamily="18" charset="0"/>
                <a:cs typeface="Cambria" panose="02040503050406030204" pitchFamily="18" charset="0"/>
              </a:rPr>
              <a:t>字符串</a:t>
            </a:r>
            <a:r>
              <a:rPr lang="zh-CN" altLang="en-US" dirty="0">
                <a:latin typeface="Cambria" panose="02040503050406030204" pitchFamily="18" charset="0"/>
                <a:cs typeface="Cambria" panose="02040503050406030204" pitchFamily="18" charset="0"/>
              </a:rPr>
              <a:t>形式：在识别的标识符后存一个空字符。从数组内容可以知道标识符在哪里结束。</a:t>
            </a:r>
            <a:endParaRPr lang="zh-CN" altLang="en-US" dirty="0">
              <a:latin typeface="Cambria" panose="02040503050406030204" pitchFamily="18" charset="0"/>
              <a:cs typeface="Cambria" panose="02040503050406030204" pitchFamily="18" charset="0"/>
            </a:endParaRPr>
          </a:p>
          <a:p>
            <a:pPr>
              <a:spcBef>
                <a:spcPct val="50000"/>
              </a:spcBef>
            </a:pPr>
            <a:r>
              <a:rPr lang="zh-CN" altLang="en-US" dirty="0">
                <a:latin typeface="Cambria" panose="02040503050406030204" pitchFamily="18" charset="0"/>
                <a:cs typeface="Cambria" panose="02040503050406030204" pitchFamily="18" charset="0"/>
              </a:rPr>
              <a:t>也可以不用字符串方式（应怎样处理？）。</a:t>
            </a:r>
            <a:endParaRPr lang="zh-CN" altLang="en-US" dirty="0">
              <a:latin typeface="Cambria" panose="02040503050406030204" pitchFamily="18" charset="0"/>
              <a:cs typeface="Cambria" panose="02040503050406030204" pitchFamily="18" charset="0"/>
            </a:endParaRPr>
          </a:p>
        </p:txBody>
      </p:sp>
      <p:sp>
        <p:nvSpPr>
          <p:cNvPr id="80899" name="文本框 80898"/>
          <p:cNvSpPr txBox="1"/>
          <p:nvPr/>
        </p:nvSpPr>
        <p:spPr>
          <a:xfrm>
            <a:off x="264795" y="4628198"/>
            <a:ext cx="8421688" cy="1753235"/>
          </a:xfrm>
          <a:prstGeom prst="rect">
            <a:avLst/>
          </a:prstGeom>
          <a:noFill/>
          <a:ln w="9525">
            <a:noFill/>
          </a:ln>
        </p:spPr>
        <p:txBody>
          <a:bodyPr>
            <a:spAutoFit/>
          </a:bodyPr>
          <a:p>
            <a:pPr>
              <a:spcBef>
                <a:spcPct val="50000"/>
              </a:spcBef>
            </a:pPr>
            <a:r>
              <a:rPr lang="zh-CN" altLang="en-US" dirty="0">
                <a:latin typeface="Cambria" panose="02040503050406030204" pitchFamily="18" charset="0"/>
                <a:cs typeface="Cambria" panose="02040503050406030204" pitchFamily="18" charset="0"/>
              </a:rPr>
              <a:t>细节：源程序可能有注释、字符常量、字符串常量等。应在查寻下一标识符的过程中跳过。</a:t>
            </a:r>
            <a:endParaRPr lang="zh-CN" altLang="en-US" dirty="0">
              <a:latin typeface="Cambria" panose="02040503050406030204" pitchFamily="18" charset="0"/>
              <a:cs typeface="Cambria" panose="02040503050406030204" pitchFamily="18" charset="0"/>
            </a:endParaRPr>
          </a:p>
          <a:p>
            <a:pPr>
              <a:spcBef>
                <a:spcPct val="50000"/>
              </a:spcBef>
            </a:pPr>
            <a:r>
              <a:rPr lang="zh-CN" altLang="en-US" dirty="0">
                <a:latin typeface="Cambria" panose="02040503050406030204" pitchFamily="18" charset="0"/>
                <a:cs typeface="Cambria" panose="02040503050406030204" pitchFamily="18" charset="0"/>
              </a:rPr>
              <a:t>标识符识别定义为函数，这些细节都隔离在函数内部，与函数外的程序无关，可推后考虑。</a:t>
            </a:r>
            <a:endParaRPr lang="zh-CN" altLang="en-US" dirty="0">
              <a:latin typeface="Cambria" panose="02040503050406030204" pitchFamily="18" charset="0"/>
              <a:cs typeface="Cambria" panose="02040503050406030204" pitchFamily="18" charset="0"/>
            </a:endParaRPr>
          </a:p>
        </p:txBody>
      </p:sp>
    </p:spTree>
  </p:cSld>
  <p:clrMapOvr>
    <a:masterClrMapping/>
  </p:clrMapOvr>
  <p:transition spd="med">
    <p:random/>
  </p:transition>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9025" name="灯片编号占位符 1"/>
          <p:cNvSpPr/>
          <p:nvPr>
            <p:ph type="sldNum" sz="quarter" idx="12"/>
          </p:nvPr>
        </p:nvSpPr>
        <p:spPr/>
        <p:txBody>
          <a:bodyPr/>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cs typeface="+mn-cs"/>
              </a:defRPr>
            </a:lvl5pPr>
          </a:lstStyle>
          <a:p>
            <a:pPr lvl="0" algn="r"/>
            <a:fld id="{9A0DB2DC-4C9A-4742-B13C-FB6460FD3503}" type="slidenum">
              <a:rPr lang="zh-CN" altLang="en-US" sz="1400" dirty="0">
                <a:latin typeface="Cambria" panose="02040503050406030204" pitchFamily="18" charset="0"/>
              </a:rPr>
            </a:fld>
            <a:endParaRPr lang="zh-CN" altLang="en-US" sz="1400" dirty="0">
              <a:latin typeface="Cambria" panose="02040503050406030204" pitchFamily="18" charset="0"/>
            </a:endParaRPr>
          </a:p>
        </p:txBody>
      </p:sp>
      <p:sp>
        <p:nvSpPr>
          <p:cNvPr id="129026" name="文本框 81921"/>
          <p:cNvSpPr txBox="1"/>
          <p:nvPr/>
        </p:nvSpPr>
        <p:spPr>
          <a:xfrm>
            <a:off x="236538" y="1631315"/>
            <a:ext cx="8464550" cy="2306955"/>
          </a:xfrm>
          <a:prstGeom prst="rect">
            <a:avLst/>
          </a:prstGeom>
          <a:noFill/>
          <a:ln w="9525">
            <a:noFill/>
          </a:ln>
        </p:spPr>
        <p:txBody>
          <a:bodyPr>
            <a:spAutoFit/>
          </a:bodyPr>
          <a:p>
            <a:pPr>
              <a:spcBef>
                <a:spcPct val="50000"/>
              </a:spcBef>
            </a:pPr>
            <a:r>
              <a:rPr lang="zh-CN" altLang="en-US" dirty="0">
                <a:latin typeface="Cambria" panose="02040503050406030204" pitchFamily="18" charset="0"/>
                <a:cs typeface="Cambria" panose="02040503050406030204" pitchFamily="18" charset="0"/>
              </a:rPr>
              <a:t>必须以某种方式记录所有关键字。</a:t>
            </a:r>
            <a:r>
              <a:rPr lang="en-US" altLang="zh-CN" err="1">
                <a:latin typeface="Cambria" panose="02040503050406030204" pitchFamily="18" charset="0"/>
                <a:cs typeface="Cambria" panose="02040503050406030204" pitchFamily="18" charset="0"/>
              </a:rPr>
              <a:t>getident</a:t>
            </a:r>
            <a:r>
              <a:rPr lang="en-US" altLang="zh-CN">
                <a:latin typeface="Cambria" panose="02040503050406030204" pitchFamily="18" charset="0"/>
                <a:cs typeface="Cambria" panose="02040503050406030204" pitchFamily="18" charset="0"/>
              </a:rPr>
              <a:t> </a:t>
            </a:r>
            <a:r>
              <a:rPr lang="zh-CN" altLang="en-US" dirty="0">
                <a:latin typeface="Cambria" panose="02040503050406030204" pitchFamily="18" charset="0"/>
                <a:cs typeface="Cambria" panose="02040503050406030204" pitchFamily="18" charset="0"/>
              </a:rPr>
              <a:t>把得到的标识符做成字符串，关键字做成字符串能方便比较。</a:t>
            </a:r>
            <a:endParaRPr lang="zh-CN" altLang="en-US" dirty="0">
              <a:latin typeface="Cambria" panose="02040503050406030204" pitchFamily="18" charset="0"/>
              <a:cs typeface="Cambria" panose="02040503050406030204" pitchFamily="18" charset="0"/>
            </a:endParaRPr>
          </a:p>
          <a:p>
            <a:pPr>
              <a:spcBef>
                <a:spcPct val="50000"/>
              </a:spcBef>
            </a:pPr>
            <a:r>
              <a:rPr lang="en-US" altLang="zh-CN">
                <a:latin typeface="Cambria" panose="02040503050406030204" pitchFamily="18" charset="0"/>
                <a:cs typeface="Cambria" panose="02040503050406030204" pitchFamily="18" charset="0"/>
              </a:rPr>
              <a:t>ANSI C </a:t>
            </a:r>
            <a:r>
              <a:rPr lang="zh-CN" altLang="en-US" dirty="0">
                <a:latin typeface="Cambria" panose="02040503050406030204" pitchFamily="18" charset="0"/>
                <a:cs typeface="Cambria" panose="02040503050406030204" pitchFamily="18" charset="0"/>
              </a:rPr>
              <a:t>共 </a:t>
            </a:r>
            <a:r>
              <a:rPr lang="en-US" altLang="zh-CN">
                <a:solidFill>
                  <a:schemeClr val="accent2"/>
                </a:solidFill>
                <a:latin typeface="Cambria" panose="02040503050406030204" pitchFamily="18" charset="0"/>
                <a:cs typeface="Cambria" panose="02040503050406030204" pitchFamily="18" charset="0"/>
              </a:rPr>
              <a:t>32</a:t>
            </a:r>
            <a:r>
              <a:rPr lang="en-US" altLang="zh-CN">
                <a:latin typeface="Cambria" panose="02040503050406030204" pitchFamily="18" charset="0"/>
                <a:cs typeface="Cambria" panose="02040503050406030204" pitchFamily="18" charset="0"/>
              </a:rPr>
              <a:t> </a:t>
            </a:r>
            <a:r>
              <a:rPr lang="zh-CN" altLang="en-US" dirty="0">
                <a:latin typeface="Cambria" panose="02040503050406030204" pitchFamily="18" charset="0"/>
                <a:cs typeface="Cambria" panose="02040503050406030204" pitchFamily="18" charset="0"/>
              </a:rPr>
              <a:t>个关键字，</a:t>
            </a:r>
            <a:r>
              <a:rPr lang="zh-CN" altLang="en-US" dirty="0">
                <a:latin typeface="Cambria" panose="02040503050406030204" pitchFamily="18" charset="0"/>
                <a:cs typeface="Cambria" panose="02040503050406030204" pitchFamily="18" charset="0"/>
                <a:sym typeface="+mn-ea"/>
              </a:rPr>
              <a:t>最长的关键字有 </a:t>
            </a:r>
            <a:r>
              <a:rPr lang="en-US" altLang="zh-CN">
                <a:solidFill>
                  <a:schemeClr val="accent2"/>
                </a:solidFill>
                <a:latin typeface="Cambria" panose="02040503050406030204" pitchFamily="18" charset="0"/>
                <a:cs typeface="Cambria" panose="02040503050406030204" pitchFamily="18" charset="0"/>
                <a:sym typeface="+mn-ea"/>
              </a:rPr>
              <a:t>8</a:t>
            </a:r>
            <a:r>
              <a:rPr lang="en-US" altLang="zh-CN">
                <a:latin typeface="Cambria" panose="02040503050406030204" pitchFamily="18" charset="0"/>
                <a:cs typeface="Cambria" panose="02040503050406030204" pitchFamily="18" charset="0"/>
                <a:sym typeface="+mn-ea"/>
              </a:rPr>
              <a:t> </a:t>
            </a:r>
            <a:r>
              <a:rPr lang="zh-CN" altLang="en-US" dirty="0">
                <a:latin typeface="Cambria" panose="02040503050406030204" pitchFamily="18" charset="0"/>
                <a:cs typeface="Cambria" panose="02040503050406030204" pitchFamily="18" charset="0"/>
                <a:sym typeface="+mn-ea"/>
              </a:rPr>
              <a:t>个字符。</a:t>
            </a:r>
            <a:endParaRPr lang="zh-CN" altLang="en-US" dirty="0">
              <a:latin typeface="Cambria" panose="02040503050406030204" pitchFamily="18" charset="0"/>
              <a:cs typeface="Cambria" panose="02040503050406030204" pitchFamily="18" charset="0"/>
              <a:sym typeface="+mn-ea"/>
            </a:endParaRPr>
          </a:p>
          <a:p>
            <a:pPr>
              <a:spcBef>
                <a:spcPct val="50000"/>
              </a:spcBef>
            </a:pPr>
            <a:r>
              <a:rPr lang="zh-CN" altLang="en-US" dirty="0">
                <a:latin typeface="Cambria" panose="02040503050406030204" pitchFamily="18" charset="0"/>
                <a:cs typeface="Cambria" panose="02040503050406030204" pitchFamily="18" charset="0"/>
              </a:rPr>
              <a:t>可用一个 </a:t>
            </a:r>
            <a:r>
              <a:rPr lang="en-US" altLang="zh-CN">
                <a:latin typeface="Cambria" panose="02040503050406030204" pitchFamily="18" charset="0"/>
                <a:cs typeface="Cambria" panose="02040503050406030204" pitchFamily="18" charset="0"/>
                <a:sym typeface="+mn-ea"/>
              </a:rPr>
              <a:t>32×9 </a:t>
            </a:r>
            <a:r>
              <a:rPr lang="zh-CN" altLang="en-US" dirty="0">
                <a:latin typeface="Cambria" panose="02040503050406030204" pitchFamily="18" charset="0"/>
                <a:cs typeface="Cambria" panose="02040503050406030204" pitchFamily="18" charset="0"/>
                <a:sym typeface="+mn-ea"/>
              </a:rPr>
              <a:t>的两维字符数组</a:t>
            </a:r>
            <a:r>
              <a:rPr lang="zh-CN" altLang="en-US" dirty="0">
                <a:latin typeface="Cambria" panose="02040503050406030204" pitchFamily="18" charset="0"/>
                <a:cs typeface="Cambria" panose="02040503050406030204" pitchFamily="18" charset="0"/>
              </a:rPr>
              <a:t>，子数组按字符串形式存一个关键字。</a:t>
            </a:r>
            <a:endParaRPr lang="zh-CN" altLang="en-US" dirty="0">
              <a:latin typeface="Cambria" panose="02040503050406030204" pitchFamily="18" charset="0"/>
              <a:cs typeface="Cambria" panose="02040503050406030204" pitchFamily="18" charset="0"/>
            </a:endParaRPr>
          </a:p>
        </p:txBody>
      </p:sp>
      <p:sp>
        <p:nvSpPr>
          <p:cNvPr id="81923" name="文本框 81922"/>
          <p:cNvSpPr txBox="1"/>
          <p:nvPr/>
        </p:nvSpPr>
        <p:spPr>
          <a:xfrm>
            <a:off x="236855" y="3938270"/>
            <a:ext cx="8213725" cy="2676525"/>
          </a:xfrm>
          <a:prstGeom prst="rect">
            <a:avLst/>
          </a:prstGeom>
          <a:noFill/>
          <a:ln w="9525">
            <a:noFill/>
          </a:ln>
        </p:spPr>
        <p:txBody>
          <a:bodyPr>
            <a:spAutoFit/>
          </a:bodyPr>
          <a:p>
            <a:pPr algn="just" defTabSz="914400" eaLnBrk="0" hangingPunct="0">
              <a:tabLst>
                <a:tab pos="447675" algn="l"/>
              </a:tabLst>
            </a:pPr>
            <a:r>
              <a:rPr lang="en-US" altLang="zh-CN">
                <a:solidFill>
                  <a:schemeClr val="folHlink"/>
                </a:solidFill>
                <a:latin typeface="Cambria" panose="02040503050406030204" pitchFamily="18" charset="0"/>
                <a:cs typeface="Cambria" panose="02040503050406030204" pitchFamily="18" charset="0"/>
              </a:rPr>
              <a:t>char keywords[32][9] = { /* </a:t>
            </a:r>
            <a:r>
              <a:rPr lang="zh-CN" altLang="en-US" dirty="0">
                <a:solidFill>
                  <a:schemeClr val="folHlink"/>
                </a:solidFill>
                <a:latin typeface="Cambria" panose="02040503050406030204" pitchFamily="18" charset="0"/>
                <a:cs typeface="Cambria" panose="02040503050406030204" pitchFamily="18" charset="0"/>
              </a:rPr>
              <a:t>定义和初始化 </a:t>
            </a:r>
            <a:r>
              <a:rPr lang="en-US" altLang="zh-CN">
                <a:solidFill>
                  <a:schemeClr val="folHlink"/>
                </a:solidFill>
                <a:latin typeface="Cambria" panose="02040503050406030204" pitchFamily="18" charset="0"/>
                <a:cs typeface="Cambria" panose="02040503050406030204" pitchFamily="18" charset="0"/>
              </a:rPr>
              <a:t>*/</a:t>
            </a:r>
            <a:endParaRPr lang="en-US" altLang="zh-CN">
              <a:solidFill>
                <a:schemeClr val="folHlink"/>
              </a:solidFill>
              <a:latin typeface="Cambria" panose="02040503050406030204" pitchFamily="18" charset="0"/>
              <a:cs typeface="Cambria" panose="02040503050406030204" pitchFamily="18" charset="0"/>
            </a:endParaRPr>
          </a:p>
          <a:p>
            <a:pPr algn="just" defTabSz="914400" eaLnBrk="0" hangingPunct="0">
              <a:tabLst>
                <a:tab pos="447675" algn="l"/>
              </a:tabLst>
            </a:pPr>
            <a:r>
              <a:rPr lang="en-US" altLang="zh-CN">
                <a:solidFill>
                  <a:schemeClr val="folHlink"/>
                </a:solidFill>
                <a:latin typeface="Cambria" panose="02040503050406030204" pitchFamily="18" charset="0"/>
                <a:cs typeface="Cambria" panose="02040503050406030204" pitchFamily="18" charset="0"/>
              </a:rPr>
              <a:t>	"areak", "case", "char", "const", "continue",  "default", "do", </a:t>
            </a:r>
            <a:endParaRPr lang="en-US" altLang="zh-CN">
              <a:solidFill>
                <a:schemeClr val="folHlink"/>
              </a:solidFill>
              <a:latin typeface="Cambria" panose="02040503050406030204" pitchFamily="18" charset="0"/>
              <a:cs typeface="Cambria" panose="02040503050406030204" pitchFamily="18" charset="0"/>
            </a:endParaRPr>
          </a:p>
          <a:p>
            <a:pPr algn="just" defTabSz="914400" eaLnBrk="0" hangingPunct="0">
              <a:tabLst>
                <a:tab pos="447675" algn="l"/>
              </a:tabLst>
            </a:pPr>
            <a:r>
              <a:rPr lang="en-US" altLang="zh-CN">
                <a:solidFill>
                  <a:schemeClr val="folHlink"/>
                </a:solidFill>
                <a:latin typeface="Cambria" panose="02040503050406030204" pitchFamily="18" charset="0"/>
                <a:cs typeface="Cambria" panose="02040503050406030204" pitchFamily="18" charset="0"/>
              </a:rPr>
              <a:t>	"double", "else", "enum", "extern",  "float", "for", "</a:t>
            </a:r>
            <a:r>
              <a:rPr lang="en-US" altLang="zh-CN" err="1">
                <a:solidFill>
                  <a:schemeClr val="folHlink"/>
                </a:solidFill>
                <a:latin typeface="Cambria" panose="02040503050406030204" pitchFamily="18" charset="0"/>
                <a:cs typeface="Cambria" panose="02040503050406030204" pitchFamily="18" charset="0"/>
              </a:rPr>
              <a:t>goto</a:t>
            </a:r>
            <a:r>
              <a:rPr lang="en-US" altLang="zh-CN">
                <a:solidFill>
                  <a:schemeClr val="folHlink"/>
                </a:solidFill>
                <a:latin typeface="Cambria" panose="02040503050406030204" pitchFamily="18" charset="0"/>
                <a:cs typeface="Cambria" panose="02040503050406030204" pitchFamily="18" charset="0"/>
              </a:rPr>
              <a:t>", </a:t>
            </a:r>
            <a:endParaRPr lang="en-US" altLang="zh-CN">
              <a:solidFill>
                <a:schemeClr val="folHlink"/>
              </a:solidFill>
              <a:latin typeface="Cambria" panose="02040503050406030204" pitchFamily="18" charset="0"/>
              <a:cs typeface="Cambria" panose="02040503050406030204" pitchFamily="18" charset="0"/>
            </a:endParaRPr>
          </a:p>
          <a:p>
            <a:pPr algn="just" defTabSz="914400" eaLnBrk="0" hangingPunct="0">
              <a:tabLst>
                <a:tab pos="447675" algn="l"/>
              </a:tabLst>
            </a:pPr>
            <a:r>
              <a:rPr lang="en-US" altLang="zh-CN">
                <a:solidFill>
                  <a:schemeClr val="folHlink"/>
                </a:solidFill>
                <a:latin typeface="Cambria" panose="02040503050406030204" pitchFamily="18" charset="0"/>
                <a:cs typeface="Cambria" panose="02040503050406030204" pitchFamily="18" charset="0"/>
              </a:rPr>
              <a:t>	"if",   "</a:t>
            </a:r>
            <a:r>
              <a:rPr lang="en-US" altLang="zh-CN" err="1">
                <a:solidFill>
                  <a:schemeClr val="folHlink"/>
                </a:solidFill>
                <a:latin typeface="Cambria" panose="02040503050406030204" pitchFamily="18" charset="0"/>
                <a:cs typeface="Cambria" panose="02040503050406030204" pitchFamily="18" charset="0"/>
              </a:rPr>
              <a:t>int</a:t>
            </a:r>
            <a:r>
              <a:rPr lang="en-US" altLang="zh-CN">
                <a:solidFill>
                  <a:schemeClr val="folHlink"/>
                </a:solidFill>
                <a:latin typeface="Cambria" panose="02040503050406030204" pitchFamily="18" charset="0"/>
                <a:cs typeface="Cambria" panose="02040503050406030204" pitchFamily="18" charset="0"/>
              </a:rPr>
              <a:t>", "long", "register",  "return", "short", "signed", </a:t>
            </a:r>
            <a:endParaRPr lang="en-US" altLang="zh-CN">
              <a:solidFill>
                <a:schemeClr val="folHlink"/>
              </a:solidFill>
              <a:latin typeface="Cambria" panose="02040503050406030204" pitchFamily="18" charset="0"/>
              <a:cs typeface="Cambria" panose="02040503050406030204" pitchFamily="18" charset="0"/>
            </a:endParaRPr>
          </a:p>
          <a:p>
            <a:pPr algn="just" defTabSz="914400" eaLnBrk="0" hangingPunct="0">
              <a:tabLst>
                <a:tab pos="447675" algn="l"/>
              </a:tabLst>
            </a:pPr>
            <a:r>
              <a:rPr lang="en-US" altLang="zh-CN">
                <a:solidFill>
                  <a:schemeClr val="folHlink"/>
                </a:solidFill>
                <a:latin typeface="Cambria" panose="02040503050406030204" pitchFamily="18" charset="0"/>
                <a:cs typeface="Cambria" panose="02040503050406030204" pitchFamily="18" charset="0"/>
              </a:rPr>
              <a:t>	"</a:t>
            </a:r>
            <a:r>
              <a:rPr lang="en-US" altLang="zh-CN" err="1">
                <a:solidFill>
                  <a:schemeClr val="folHlink"/>
                </a:solidFill>
                <a:latin typeface="Cambria" panose="02040503050406030204" pitchFamily="18" charset="0"/>
                <a:cs typeface="Cambria" panose="02040503050406030204" pitchFamily="18" charset="0"/>
              </a:rPr>
              <a:t>sizeof</a:t>
            </a:r>
            <a:r>
              <a:rPr lang="en-US" altLang="zh-CN">
                <a:solidFill>
                  <a:schemeClr val="folHlink"/>
                </a:solidFill>
                <a:latin typeface="Cambria" panose="02040503050406030204" pitchFamily="18" charset="0"/>
                <a:cs typeface="Cambria" panose="02040503050406030204" pitchFamily="18" charset="0"/>
              </a:rPr>
              <a:t>", "static", 	"</a:t>
            </a:r>
            <a:r>
              <a:rPr lang="en-US" altLang="zh-CN" err="1">
                <a:solidFill>
                  <a:schemeClr val="folHlink"/>
                </a:solidFill>
                <a:latin typeface="Cambria" panose="02040503050406030204" pitchFamily="18" charset="0"/>
                <a:cs typeface="Cambria" panose="02040503050406030204" pitchFamily="18" charset="0"/>
              </a:rPr>
              <a:t>struct</a:t>
            </a:r>
            <a:r>
              <a:rPr lang="en-US" altLang="zh-CN">
                <a:solidFill>
                  <a:schemeClr val="folHlink"/>
                </a:solidFill>
                <a:latin typeface="Cambria" panose="02040503050406030204" pitchFamily="18" charset="0"/>
                <a:cs typeface="Cambria" panose="02040503050406030204" pitchFamily="18" charset="0"/>
              </a:rPr>
              <a:t>", "switch", "</a:t>
            </a:r>
            <a:r>
              <a:rPr lang="en-US" altLang="zh-CN" err="1">
                <a:solidFill>
                  <a:schemeClr val="folHlink"/>
                </a:solidFill>
                <a:latin typeface="Cambria" panose="02040503050406030204" pitchFamily="18" charset="0"/>
                <a:cs typeface="Cambria" panose="02040503050406030204" pitchFamily="18" charset="0"/>
              </a:rPr>
              <a:t>typedef</a:t>
            </a:r>
            <a:r>
              <a:rPr lang="en-US" altLang="zh-CN">
                <a:solidFill>
                  <a:schemeClr val="folHlink"/>
                </a:solidFill>
                <a:latin typeface="Cambria" panose="02040503050406030204" pitchFamily="18" charset="0"/>
                <a:cs typeface="Cambria" panose="02040503050406030204" pitchFamily="18" charset="0"/>
              </a:rPr>
              <a:t>", "union",  </a:t>
            </a:r>
            <a:endParaRPr lang="en-US" altLang="zh-CN">
              <a:solidFill>
                <a:schemeClr val="folHlink"/>
              </a:solidFill>
              <a:latin typeface="Cambria" panose="02040503050406030204" pitchFamily="18" charset="0"/>
              <a:cs typeface="Cambria" panose="02040503050406030204" pitchFamily="18" charset="0"/>
            </a:endParaRPr>
          </a:p>
          <a:p>
            <a:pPr algn="just" defTabSz="914400" eaLnBrk="0" hangingPunct="0">
              <a:tabLst>
                <a:tab pos="447675" algn="l"/>
              </a:tabLst>
            </a:pPr>
            <a:r>
              <a:rPr lang="en-US" altLang="zh-CN">
                <a:solidFill>
                  <a:schemeClr val="folHlink"/>
                </a:solidFill>
                <a:latin typeface="Cambria" panose="02040503050406030204" pitchFamily="18" charset="0"/>
                <a:cs typeface="Cambria" panose="02040503050406030204" pitchFamily="18" charset="0"/>
              </a:rPr>
              <a:t>	"unsigned",  "void", "volatile", "while"</a:t>
            </a:r>
            <a:endParaRPr lang="en-US" altLang="zh-CN">
              <a:solidFill>
                <a:schemeClr val="folHlink"/>
              </a:solidFill>
              <a:latin typeface="Cambria" panose="02040503050406030204" pitchFamily="18" charset="0"/>
              <a:cs typeface="Cambria" panose="02040503050406030204" pitchFamily="18" charset="0"/>
            </a:endParaRPr>
          </a:p>
          <a:p>
            <a:pPr algn="just" defTabSz="914400" eaLnBrk="0" hangingPunct="0">
              <a:tabLst>
                <a:tab pos="447675" algn="l"/>
              </a:tabLst>
            </a:pPr>
            <a:r>
              <a:rPr lang="en-US" altLang="zh-CN">
                <a:solidFill>
                  <a:schemeClr val="folHlink"/>
                </a:solidFill>
                <a:latin typeface="Cambria" panose="02040503050406030204" pitchFamily="18" charset="0"/>
                <a:cs typeface="Cambria" panose="02040503050406030204" pitchFamily="18" charset="0"/>
              </a:rPr>
              <a:t>};</a:t>
            </a:r>
            <a:endParaRPr lang="en-US" altLang="zh-CN" sz="2800">
              <a:solidFill>
                <a:schemeClr val="folHlink"/>
              </a:solidFill>
              <a:latin typeface="Cambria" panose="02040503050406030204" pitchFamily="18" charset="0"/>
              <a:cs typeface="Cambria" panose="02040503050406030204" pitchFamily="18" charset="0"/>
            </a:endParaRPr>
          </a:p>
        </p:txBody>
      </p:sp>
      <p:sp>
        <p:nvSpPr>
          <p:cNvPr id="5" name="文本框 4"/>
          <p:cNvSpPr txBox="1"/>
          <p:nvPr/>
        </p:nvSpPr>
        <p:spPr>
          <a:xfrm>
            <a:off x="802005" y="247650"/>
            <a:ext cx="5048250" cy="1383665"/>
          </a:xfrm>
          <a:prstGeom prst="rect">
            <a:avLst/>
          </a:prstGeom>
          <a:noFill/>
          <a:ln>
            <a:solidFill>
              <a:schemeClr val="tx2"/>
            </a:solidFill>
          </a:ln>
        </p:spPr>
        <p:txBody>
          <a:bodyPr wrap="square" rtlCol="0" anchor="t">
            <a:spAutoFit/>
          </a:bodyPr>
          <a:p>
            <a:pPr algn="just" eaLnBrk="0" hangingPunct="0">
              <a:spcBef>
                <a:spcPts val="0"/>
              </a:spcBef>
            </a:pPr>
            <a:r>
              <a:rPr lang="zh-CN" altLang="en-US" sz="2000" dirty="0">
                <a:solidFill>
                  <a:schemeClr val="tx2"/>
                </a:solidFill>
                <a:latin typeface="+mn-lt"/>
                <a:ea typeface="+mn-ea"/>
                <a:cs typeface="+mn-lt"/>
                <a:sym typeface="+mn-ea"/>
              </a:rPr>
              <a:t>打开文件</a:t>
            </a:r>
            <a:endParaRPr lang="zh-CN" altLang="en-US" sz="2000" dirty="0">
              <a:solidFill>
                <a:schemeClr val="tx2"/>
              </a:solidFill>
              <a:latin typeface="+mn-lt"/>
              <a:ea typeface="+mn-ea"/>
              <a:cs typeface="+mn-lt"/>
              <a:sym typeface="+mn-ea"/>
            </a:endParaRPr>
          </a:p>
          <a:p>
            <a:pPr algn="just" eaLnBrk="0" hangingPunct="0">
              <a:spcBef>
                <a:spcPts val="0"/>
              </a:spcBef>
            </a:pPr>
            <a:r>
              <a:rPr lang="en-US" altLang="zh-CN" sz="2000">
                <a:solidFill>
                  <a:schemeClr val="tx2"/>
                </a:solidFill>
                <a:latin typeface="+mn-lt"/>
                <a:ea typeface="+mn-ea"/>
                <a:cs typeface="+mn-lt"/>
                <a:sym typeface="+mn-ea"/>
              </a:rPr>
              <a:t>while (</a:t>
            </a:r>
            <a:r>
              <a:rPr lang="en-US" altLang="zh-CN" sz="2000" b="1" err="1">
                <a:solidFill>
                  <a:schemeClr val="tx2"/>
                </a:solidFill>
                <a:latin typeface="Cambria" panose="02040503050406030204" pitchFamily="18" charset="0"/>
                <a:cs typeface="Cambria" panose="02040503050406030204" pitchFamily="18" charset="0"/>
                <a:sym typeface="+mn-ea"/>
              </a:rPr>
              <a:t>getident(MAXLEN</a:t>
            </a:r>
            <a:r>
              <a:rPr lang="en-US" altLang="zh-CN" sz="2000" b="1">
                <a:solidFill>
                  <a:schemeClr val="tx2"/>
                </a:solidFill>
                <a:latin typeface="Cambria" panose="02040503050406030204" pitchFamily="18" charset="0"/>
                <a:cs typeface="Cambria" panose="02040503050406030204" pitchFamily="18" charset="0"/>
                <a:sym typeface="+mn-ea"/>
              </a:rPr>
              <a:t>, s) &gt; 0</a:t>
            </a:r>
            <a:r>
              <a:rPr lang="en-US" altLang="zh-CN" sz="2000">
                <a:solidFill>
                  <a:schemeClr val="tx2"/>
                </a:solidFill>
                <a:latin typeface="+mn-lt"/>
                <a:ea typeface="+mn-ea"/>
                <a:cs typeface="+mn-lt"/>
                <a:sym typeface="+mn-ea"/>
              </a:rPr>
              <a:t>)</a:t>
            </a:r>
            <a:endParaRPr lang="en-US" altLang="zh-CN" sz="2000">
              <a:solidFill>
                <a:schemeClr val="tx2"/>
              </a:solidFill>
              <a:latin typeface="+mn-lt"/>
              <a:ea typeface="+mn-ea"/>
              <a:cs typeface="+mn-lt"/>
              <a:sym typeface="+mn-ea"/>
            </a:endParaRPr>
          </a:p>
          <a:p>
            <a:pPr algn="just" eaLnBrk="0" hangingPunct="0">
              <a:spcBef>
                <a:spcPts val="0"/>
              </a:spcBef>
            </a:pPr>
            <a:r>
              <a:rPr lang="en-US" altLang="zh-CN" sz="2000">
                <a:solidFill>
                  <a:schemeClr val="tx2"/>
                </a:solidFill>
                <a:latin typeface="+mn-lt"/>
                <a:ea typeface="+mn-ea"/>
                <a:cs typeface="+mn-lt"/>
                <a:sym typeface="+mn-ea"/>
              </a:rPr>
              <a:t>     if (s </a:t>
            </a:r>
            <a:r>
              <a:rPr lang="zh-CN" altLang="en-US" sz="2000" dirty="0">
                <a:solidFill>
                  <a:schemeClr val="tx2"/>
                </a:solidFill>
                <a:latin typeface="+mn-lt"/>
                <a:ea typeface="+mn-ea"/>
                <a:cs typeface="+mn-lt"/>
                <a:sym typeface="+mn-ea"/>
              </a:rPr>
              <a:t>是某个</a:t>
            </a:r>
            <a:r>
              <a:rPr lang="zh-CN" altLang="en-US" dirty="0">
                <a:solidFill>
                  <a:schemeClr val="accent2"/>
                </a:solidFill>
                <a:latin typeface="+mn-lt"/>
                <a:ea typeface="+mn-ea"/>
                <a:cs typeface="+mn-lt"/>
                <a:sym typeface="+mn-ea"/>
              </a:rPr>
              <a:t>关键字</a:t>
            </a:r>
            <a:r>
              <a:rPr lang="en-US" altLang="zh-CN" sz="2000">
                <a:solidFill>
                  <a:schemeClr val="tx2"/>
                </a:solidFill>
                <a:latin typeface="+mn-lt"/>
                <a:ea typeface="+mn-ea"/>
                <a:cs typeface="+mn-lt"/>
                <a:sym typeface="+mn-ea"/>
              </a:rPr>
              <a:t>)  </a:t>
            </a:r>
            <a:r>
              <a:rPr lang="zh-CN" altLang="en-US" sz="2000" dirty="0">
                <a:solidFill>
                  <a:schemeClr val="tx2"/>
                </a:solidFill>
                <a:latin typeface="+mn-lt"/>
                <a:ea typeface="+mn-ea"/>
                <a:cs typeface="+mn-lt"/>
                <a:sym typeface="+mn-ea"/>
              </a:rPr>
              <a:t>相应计数器加</a:t>
            </a:r>
            <a:r>
              <a:rPr lang="en-US" altLang="zh-CN" sz="2000">
                <a:solidFill>
                  <a:schemeClr val="tx2"/>
                </a:solidFill>
                <a:latin typeface="+mn-lt"/>
                <a:ea typeface="+mn-ea"/>
                <a:cs typeface="+mn-lt"/>
                <a:sym typeface="+mn-ea"/>
              </a:rPr>
              <a:t>1;</a:t>
            </a:r>
            <a:endParaRPr lang="en-US" altLang="zh-CN" sz="2000">
              <a:solidFill>
                <a:schemeClr val="tx2"/>
              </a:solidFill>
              <a:latin typeface="+mn-lt"/>
              <a:ea typeface="+mn-ea"/>
              <a:cs typeface="+mn-lt"/>
              <a:sym typeface="+mn-ea"/>
            </a:endParaRPr>
          </a:p>
          <a:p>
            <a:pPr algn="just" eaLnBrk="0" hangingPunct="0">
              <a:spcBef>
                <a:spcPts val="0"/>
              </a:spcBef>
            </a:pPr>
            <a:r>
              <a:rPr lang="zh-CN" altLang="en-US" sz="2000" dirty="0">
                <a:solidFill>
                  <a:schemeClr val="tx2"/>
                </a:solidFill>
                <a:latin typeface="+mn-lt"/>
                <a:ea typeface="+mn-ea"/>
                <a:cs typeface="+mn-lt"/>
                <a:sym typeface="+mn-ea"/>
              </a:rPr>
              <a:t>输出结果</a:t>
            </a:r>
            <a:r>
              <a:rPr lang="en-US" altLang="zh-CN" sz="2000">
                <a:solidFill>
                  <a:schemeClr val="tx2"/>
                </a:solidFill>
                <a:latin typeface="+mn-lt"/>
                <a:ea typeface="+mn-ea"/>
                <a:cs typeface="+mn-lt"/>
                <a:sym typeface="+mn-ea"/>
              </a:rPr>
              <a:t>;  </a:t>
            </a:r>
            <a:r>
              <a:rPr lang="zh-CN" altLang="en-US" sz="2000" dirty="0">
                <a:solidFill>
                  <a:schemeClr val="tx2"/>
                </a:solidFill>
                <a:latin typeface="+mn-lt"/>
                <a:ea typeface="+mn-ea"/>
                <a:cs typeface="+mn-lt"/>
                <a:sym typeface="+mn-ea"/>
              </a:rPr>
              <a:t>关闭文件</a:t>
            </a:r>
            <a:r>
              <a:rPr lang="en-US" altLang="zh-CN" sz="2000">
                <a:solidFill>
                  <a:schemeClr val="tx2"/>
                </a:solidFill>
                <a:latin typeface="+mn-lt"/>
                <a:ea typeface="+mn-ea"/>
                <a:cs typeface="+mn-lt"/>
                <a:sym typeface="+mn-ea"/>
              </a:rPr>
              <a:t>;</a:t>
            </a:r>
            <a:endParaRPr lang="en-US" altLang="zh-CN" sz="2000">
              <a:solidFill>
                <a:schemeClr val="tx2"/>
              </a:solidFill>
              <a:latin typeface="+mn-lt"/>
              <a:ea typeface="+mn-ea"/>
              <a:cs typeface="+mn-lt"/>
              <a:sym typeface="+mn-ea"/>
            </a:endParaRPr>
          </a:p>
        </p:txBody>
      </p:sp>
      <p:sp>
        <p:nvSpPr>
          <p:cNvPr id="2" name="右箭头 1"/>
          <p:cNvSpPr/>
          <p:nvPr/>
        </p:nvSpPr>
        <p:spPr>
          <a:xfrm>
            <a:off x="421005" y="947420"/>
            <a:ext cx="381000" cy="282575"/>
          </a:xfrm>
          <a:prstGeom prst="rightArrow">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Cambria" panose="02040503050406030204" pitchFamily="18" charset="0"/>
            </a:endParaRP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1923"/>
                                        </p:tgtEl>
                                        <p:attrNameLst>
                                          <p:attrName>style.visibility</p:attrName>
                                        </p:attrNameLst>
                                      </p:cBhvr>
                                      <p:to>
                                        <p:strVal val="visible"/>
                                      </p:to>
                                    </p:set>
                                    <p:animEffect transition="in" filter="dissolve">
                                      <p:cBhvr>
                                        <p:cTn id="7" dur="500"/>
                                        <p:tgtEl>
                                          <p:spTgt spid="819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23" grpId="0"/>
    </p:bld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0049" name="灯片编号占位符 1"/>
          <p:cNvSpPr/>
          <p:nvPr>
            <p:ph type="sldNum" sz="quarter" idx="12"/>
          </p:nvPr>
        </p:nvSpPr>
        <p:spPr/>
        <p:txBody>
          <a:bodyPr/>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cs typeface="+mn-cs"/>
              </a:defRPr>
            </a:lvl5pPr>
          </a:lstStyle>
          <a:p>
            <a:pPr lvl="0" algn="r"/>
            <a:fld id="{9A0DB2DC-4C9A-4742-B13C-FB6460FD3503}" type="slidenum">
              <a:rPr lang="zh-CN" altLang="en-US" sz="1400" dirty="0">
                <a:latin typeface="Cambria" panose="02040503050406030204" pitchFamily="18" charset="0"/>
              </a:rPr>
            </a:fld>
            <a:endParaRPr lang="zh-CN" altLang="en-US" sz="1400" dirty="0">
              <a:latin typeface="Cambria" panose="02040503050406030204" pitchFamily="18" charset="0"/>
            </a:endParaRPr>
          </a:p>
        </p:txBody>
      </p:sp>
      <p:sp>
        <p:nvSpPr>
          <p:cNvPr id="82947" name="文本框 82946"/>
          <p:cNvSpPr txBox="1"/>
          <p:nvPr/>
        </p:nvSpPr>
        <p:spPr>
          <a:xfrm>
            <a:off x="410210" y="1859280"/>
            <a:ext cx="8276590" cy="4004945"/>
          </a:xfrm>
          <a:prstGeom prst="rect">
            <a:avLst/>
          </a:prstGeom>
          <a:noFill/>
          <a:ln w="9525">
            <a:noFill/>
          </a:ln>
        </p:spPr>
        <p:txBody>
          <a:bodyPr wrap="square">
            <a:spAutoFit/>
          </a:bodyPr>
          <a:p>
            <a:pPr algn="just" eaLnBrk="0" hangingPunct="0">
              <a:spcBef>
                <a:spcPct val="40000"/>
              </a:spcBef>
            </a:pPr>
            <a:r>
              <a:rPr lang="zh-CN" altLang="en-US" dirty="0">
                <a:latin typeface="Cambria" panose="02040503050406030204" pitchFamily="18" charset="0"/>
                <a:cs typeface="Cambria" panose="02040503050406030204" pitchFamily="18" charset="0"/>
                <a:sym typeface="+mn-ea"/>
              </a:rPr>
              <a:t>将标识符字符串与数组中各字符串比较（用</a:t>
            </a:r>
            <a:r>
              <a:rPr lang="en-US" altLang="zh-CN" err="1">
                <a:latin typeface="Cambria" panose="02040503050406030204" pitchFamily="18" charset="0"/>
                <a:cs typeface="Cambria" panose="02040503050406030204" pitchFamily="18" charset="0"/>
                <a:sym typeface="+mn-ea"/>
              </a:rPr>
              <a:t>strcmp</a:t>
            </a:r>
            <a:r>
              <a:rPr lang="zh-CN" altLang="en-US" dirty="0">
                <a:latin typeface="Cambria" panose="02040503050406030204" pitchFamily="18" charset="0"/>
                <a:cs typeface="Cambria" panose="02040503050406030204" pitchFamily="18" charset="0"/>
                <a:sym typeface="+mn-ea"/>
              </a:rPr>
              <a:t>），可确定是否为关键字，并</a:t>
            </a:r>
            <a:r>
              <a:rPr lang="zh-CN" altLang="en-US" dirty="0">
                <a:latin typeface="Cambria" panose="02040503050406030204" pitchFamily="18" charset="0"/>
                <a:cs typeface="Cambria" panose="02040503050406030204" pitchFamily="18" charset="0"/>
              </a:rPr>
              <a:t>统计相应关键字的出现次数。</a:t>
            </a:r>
            <a:endParaRPr lang="zh-CN" altLang="en-US" dirty="0">
              <a:latin typeface="Cambria" panose="02040503050406030204" pitchFamily="18" charset="0"/>
              <a:cs typeface="Cambria" panose="02040503050406030204" pitchFamily="18" charset="0"/>
            </a:endParaRPr>
          </a:p>
          <a:p>
            <a:pPr algn="just" eaLnBrk="0" hangingPunct="0">
              <a:spcBef>
                <a:spcPct val="40000"/>
              </a:spcBef>
            </a:pPr>
            <a:r>
              <a:rPr lang="zh-CN" altLang="en-US" dirty="0">
                <a:latin typeface="Cambria" panose="02040503050406030204" pitchFamily="18" charset="0"/>
                <a:cs typeface="Cambria" panose="02040503050406030204" pitchFamily="18" charset="0"/>
              </a:rPr>
              <a:t>定义一个计数器数组存储各关键字出现次数，初始化为 </a:t>
            </a:r>
            <a:r>
              <a:rPr lang="en-US" altLang="zh-CN" dirty="0">
                <a:latin typeface="Cambria" panose="02040503050406030204" pitchFamily="18" charset="0"/>
                <a:cs typeface="Cambria" panose="02040503050406030204" pitchFamily="18" charset="0"/>
              </a:rPr>
              <a:t>0</a:t>
            </a:r>
            <a:r>
              <a:rPr lang="zh-CN" altLang="en-US" dirty="0">
                <a:latin typeface="Cambria" panose="02040503050406030204" pitchFamily="18" charset="0"/>
                <a:cs typeface="Cambria" panose="02040503050406030204" pitchFamily="18" charset="0"/>
              </a:rPr>
              <a:t>：</a:t>
            </a:r>
            <a:endParaRPr lang="zh-CN" altLang="en-US" dirty="0">
              <a:latin typeface="Cambria" panose="02040503050406030204" pitchFamily="18" charset="0"/>
              <a:cs typeface="Cambria" panose="02040503050406030204" pitchFamily="18" charset="0"/>
            </a:endParaRPr>
          </a:p>
          <a:p>
            <a:pPr algn="just" eaLnBrk="0" hangingPunct="0">
              <a:spcBef>
                <a:spcPct val="40000"/>
              </a:spcBef>
            </a:pPr>
            <a:r>
              <a:rPr lang="en-US" altLang="zh-CN" err="1">
                <a:solidFill>
                  <a:schemeClr val="folHlink"/>
                </a:solidFill>
                <a:latin typeface="Cambria" panose="02040503050406030204" pitchFamily="18" charset="0"/>
                <a:cs typeface="Cambria" panose="02040503050406030204" pitchFamily="18" charset="0"/>
              </a:rPr>
              <a:t>    int</a:t>
            </a:r>
            <a:r>
              <a:rPr lang="en-US" altLang="zh-CN">
                <a:solidFill>
                  <a:schemeClr val="folHlink"/>
                </a:solidFill>
                <a:latin typeface="Cambria" panose="02040503050406030204" pitchFamily="18" charset="0"/>
                <a:cs typeface="Cambria" panose="02040503050406030204" pitchFamily="18" charset="0"/>
              </a:rPr>
              <a:t> cnt[32] = {0};</a:t>
            </a:r>
            <a:endParaRPr lang="en-US" altLang="zh-CN">
              <a:solidFill>
                <a:schemeClr val="folHlink"/>
              </a:solidFill>
              <a:latin typeface="Cambria" panose="02040503050406030204" pitchFamily="18" charset="0"/>
              <a:cs typeface="Cambria" panose="02040503050406030204" pitchFamily="18" charset="0"/>
            </a:endParaRPr>
          </a:p>
          <a:p>
            <a:pPr algn="just" eaLnBrk="0" hangingPunct="0">
              <a:spcBef>
                <a:spcPct val="40000"/>
              </a:spcBef>
            </a:pPr>
            <a:r>
              <a:rPr lang="zh-CN" altLang="en-US" dirty="0">
                <a:latin typeface="Cambria" panose="02040503050406030204" pitchFamily="18" charset="0"/>
                <a:cs typeface="Cambria" panose="02040503050406030204" pitchFamily="18" charset="0"/>
              </a:rPr>
              <a:t>比较 </a:t>
            </a:r>
            <a:r>
              <a:rPr lang="en-US" altLang="zh-CN">
                <a:latin typeface="Cambria" panose="02040503050406030204" pitchFamily="18" charset="0"/>
                <a:cs typeface="Cambria" panose="02040503050406030204" pitchFamily="18" charset="0"/>
              </a:rPr>
              <a:t>s </a:t>
            </a:r>
            <a:r>
              <a:rPr lang="zh-CN" altLang="en-US" dirty="0">
                <a:latin typeface="Cambria" panose="02040503050406030204" pitchFamily="18" charset="0"/>
                <a:cs typeface="Cambria" panose="02040503050406030204" pitchFamily="18" charset="0"/>
              </a:rPr>
              <a:t>是否为标识符并计数：</a:t>
            </a:r>
            <a:endParaRPr lang="zh-CN" altLang="en-US" dirty="0">
              <a:latin typeface="Cambria" panose="02040503050406030204" pitchFamily="18" charset="0"/>
              <a:cs typeface="Cambria" panose="02040503050406030204" pitchFamily="18" charset="0"/>
            </a:endParaRPr>
          </a:p>
          <a:p>
            <a:pPr marL="389890" lvl="1" algn="just" eaLnBrk="0" hangingPunct="0">
              <a:spcBef>
                <a:spcPct val="40000"/>
              </a:spcBef>
            </a:pPr>
            <a:r>
              <a:rPr lang="en-US" altLang="zh-CN">
                <a:solidFill>
                  <a:schemeClr val="folHlink"/>
                </a:solidFill>
                <a:latin typeface="Cambria" panose="02040503050406030204" pitchFamily="18" charset="0"/>
                <a:cs typeface="Cambria" panose="02040503050406030204" pitchFamily="18" charset="0"/>
              </a:rPr>
              <a:t>for (n = 0; n &lt; 32; n++)</a:t>
            </a:r>
            <a:endParaRPr lang="en-US" altLang="zh-CN">
              <a:solidFill>
                <a:schemeClr val="folHlink"/>
              </a:solidFill>
              <a:latin typeface="Cambria" panose="02040503050406030204" pitchFamily="18" charset="0"/>
              <a:cs typeface="Cambria" panose="02040503050406030204" pitchFamily="18" charset="0"/>
            </a:endParaRPr>
          </a:p>
          <a:p>
            <a:pPr marL="389890" lvl="1" algn="just" eaLnBrk="0" hangingPunct="0"/>
            <a:r>
              <a:rPr lang="en-US" altLang="zh-CN">
                <a:solidFill>
                  <a:schemeClr val="folHlink"/>
                </a:solidFill>
                <a:latin typeface="Cambria" panose="02040503050406030204" pitchFamily="18" charset="0"/>
                <a:cs typeface="Cambria" panose="02040503050406030204" pitchFamily="18" charset="0"/>
              </a:rPr>
              <a:t>   if (</a:t>
            </a:r>
            <a:r>
              <a:rPr lang="en-US" altLang="zh-CN" b="1" err="1">
                <a:solidFill>
                  <a:schemeClr val="accent2"/>
                </a:solidFill>
                <a:latin typeface="Cambria" panose="02040503050406030204" pitchFamily="18" charset="0"/>
                <a:cs typeface="Cambria" panose="02040503050406030204" pitchFamily="18" charset="0"/>
              </a:rPr>
              <a:t>strcmp(s</a:t>
            </a:r>
            <a:r>
              <a:rPr lang="en-US" altLang="zh-CN" b="1">
                <a:solidFill>
                  <a:schemeClr val="accent2"/>
                </a:solidFill>
                <a:latin typeface="Cambria" panose="02040503050406030204" pitchFamily="18" charset="0"/>
                <a:cs typeface="Cambria" panose="02040503050406030204" pitchFamily="18" charset="0"/>
              </a:rPr>
              <a:t>, keywords[n]) == 0</a:t>
            </a:r>
            <a:r>
              <a:rPr lang="en-US" altLang="zh-CN">
                <a:solidFill>
                  <a:schemeClr val="folHlink"/>
                </a:solidFill>
                <a:latin typeface="Cambria" panose="02040503050406030204" pitchFamily="18" charset="0"/>
                <a:cs typeface="Cambria" panose="02040503050406030204" pitchFamily="18" charset="0"/>
              </a:rPr>
              <a:t>) {</a:t>
            </a:r>
            <a:endParaRPr lang="en-US" altLang="zh-CN">
              <a:solidFill>
                <a:schemeClr val="folHlink"/>
              </a:solidFill>
              <a:latin typeface="Cambria" panose="02040503050406030204" pitchFamily="18" charset="0"/>
              <a:cs typeface="Cambria" panose="02040503050406030204" pitchFamily="18" charset="0"/>
            </a:endParaRPr>
          </a:p>
          <a:p>
            <a:pPr marL="389890" lvl="1" algn="just" eaLnBrk="0" hangingPunct="0"/>
            <a:r>
              <a:rPr lang="en-US" altLang="zh-CN">
                <a:solidFill>
                  <a:schemeClr val="folHlink"/>
                </a:solidFill>
                <a:latin typeface="Cambria" panose="02040503050406030204" pitchFamily="18" charset="0"/>
                <a:cs typeface="Cambria" panose="02040503050406030204" pitchFamily="18" charset="0"/>
              </a:rPr>
              <a:t>      </a:t>
            </a:r>
            <a:r>
              <a:rPr lang="en-US" altLang="zh-CN" b="1">
                <a:solidFill>
                  <a:schemeClr val="accent2"/>
                </a:solidFill>
                <a:latin typeface="Cambria" panose="02040503050406030204" pitchFamily="18" charset="0"/>
                <a:cs typeface="Cambria" panose="02040503050406030204" pitchFamily="18" charset="0"/>
              </a:rPr>
              <a:t>cnt[n]++</a:t>
            </a:r>
            <a:r>
              <a:rPr lang="en-US" altLang="zh-CN">
                <a:solidFill>
                  <a:schemeClr val="accent2"/>
                </a:solidFill>
                <a:latin typeface="Cambria" panose="02040503050406030204" pitchFamily="18" charset="0"/>
                <a:cs typeface="Cambria" panose="02040503050406030204" pitchFamily="18" charset="0"/>
              </a:rPr>
              <a:t>;</a:t>
            </a:r>
            <a:r>
              <a:rPr lang="en-US" altLang="zh-CN">
                <a:solidFill>
                  <a:schemeClr val="folHlink"/>
                </a:solidFill>
                <a:latin typeface="Cambria" panose="02040503050406030204" pitchFamily="18" charset="0"/>
                <a:cs typeface="Cambria" panose="02040503050406030204" pitchFamily="18" charset="0"/>
              </a:rPr>
              <a:t>        break;</a:t>
            </a:r>
            <a:endParaRPr lang="en-US" altLang="zh-CN">
              <a:solidFill>
                <a:schemeClr val="folHlink"/>
              </a:solidFill>
              <a:latin typeface="Cambria" panose="02040503050406030204" pitchFamily="18" charset="0"/>
              <a:cs typeface="Cambria" panose="02040503050406030204" pitchFamily="18" charset="0"/>
            </a:endParaRPr>
          </a:p>
          <a:p>
            <a:pPr marL="389890" lvl="1" algn="just" eaLnBrk="0" hangingPunct="0"/>
            <a:r>
              <a:rPr lang="en-US" altLang="zh-CN">
                <a:solidFill>
                  <a:schemeClr val="folHlink"/>
                </a:solidFill>
                <a:latin typeface="Cambria" panose="02040503050406030204" pitchFamily="18" charset="0"/>
                <a:cs typeface="Cambria" panose="02040503050406030204" pitchFamily="18" charset="0"/>
              </a:rPr>
              <a:t>   }</a:t>
            </a:r>
            <a:endParaRPr lang="en-US" altLang="zh-CN">
              <a:solidFill>
                <a:schemeClr val="folHlink"/>
              </a:solidFill>
              <a:latin typeface="Cambria" panose="02040503050406030204" pitchFamily="18" charset="0"/>
              <a:cs typeface="Cambria" panose="02040503050406030204" pitchFamily="18" charset="0"/>
            </a:endParaRPr>
          </a:p>
        </p:txBody>
      </p:sp>
      <p:sp>
        <p:nvSpPr>
          <p:cNvPr id="5" name="文本框 4"/>
          <p:cNvSpPr txBox="1"/>
          <p:nvPr/>
        </p:nvSpPr>
        <p:spPr>
          <a:xfrm>
            <a:off x="802005" y="247650"/>
            <a:ext cx="5048250" cy="1383665"/>
          </a:xfrm>
          <a:prstGeom prst="rect">
            <a:avLst/>
          </a:prstGeom>
          <a:noFill/>
          <a:ln>
            <a:solidFill>
              <a:schemeClr val="tx2"/>
            </a:solidFill>
          </a:ln>
        </p:spPr>
        <p:txBody>
          <a:bodyPr wrap="square" rtlCol="0" anchor="t">
            <a:spAutoFit/>
          </a:bodyPr>
          <a:p>
            <a:pPr algn="just" eaLnBrk="0" hangingPunct="0">
              <a:spcBef>
                <a:spcPts val="0"/>
              </a:spcBef>
            </a:pPr>
            <a:r>
              <a:rPr lang="zh-CN" altLang="en-US" sz="2000" dirty="0">
                <a:solidFill>
                  <a:schemeClr val="tx2"/>
                </a:solidFill>
                <a:latin typeface="+mn-lt"/>
                <a:ea typeface="+mn-ea"/>
                <a:cs typeface="+mn-lt"/>
                <a:sym typeface="+mn-ea"/>
              </a:rPr>
              <a:t>打开文件</a:t>
            </a:r>
            <a:endParaRPr lang="zh-CN" altLang="en-US" sz="2000" dirty="0">
              <a:solidFill>
                <a:schemeClr val="tx2"/>
              </a:solidFill>
              <a:latin typeface="+mn-lt"/>
              <a:ea typeface="+mn-ea"/>
              <a:cs typeface="+mn-lt"/>
              <a:sym typeface="+mn-ea"/>
            </a:endParaRPr>
          </a:p>
          <a:p>
            <a:pPr algn="just" eaLnBrk="0" hangingPunct="0">
              <a:spcBef>
                <a:spcPts val="0"/>
              </a:spcBef>
            </a:pPr>
            <a:r>
              <a:rPr lang="en-US" altLang="zh-CN" sz="2000">
                <a:solidFill>
                  <a:schemeClr val="tx2"/>
                </a:solidFill>
                <a:latin typeface="+mn-lt"/>
                <a:ea typeface="+mn-ea"/>
                <a:cs typeface="+mn-lt"/>
                <a:sym typeface="+mn-ea"/>
              </a:rPr>
              <a:t>while (</a:t>
            </a:r>
            <a:r>
              <a:rPr lang="en-US" altLang="zh-CN" sz="2000" b="1" err="1">
                <a:solidFill>
                  <a:schemeClr val="tx2"/>
                </a:solidFill>
                <a:latin typeface="Cambria" panose="02040503050406030204" pitchFamily="18" charset="0"/>
                <a:cs typeface="Cambria" panose="02040503050406030204" pitchFamily="18" charset="0"/>
                <a:sym typeface="+mn-ea"/>
              </a:rPr>
              <a:t>getident(MAXLEN</a:t>
            </a:r>
            <a:r>
              <a:rPr lang="en-US" altLang="zh-CN" sz="2000" b="1">
                <a:solidFill>
                  <a:schemeClr val="tx2"/>
                </a:solidFill>
                <a:latin typeface="Cambria" panose="02040503050406030204" pitchFamily="18" charset="0"/>
                <a:cs typeface="Cambria" panose="02040503050406030204" pitchFamily="18" charset="0"/>
                <a:sym typeface="+mn-ea"/>
              </a:rPr>
              <a:t>, s) &gt; 0</a:t>
            </a:r>
            <a:r>
              <a:rPr lang="en-US" altLang="zh-CN" sz="2000">
                <a:solidFill>
                  <a:schemeClr val="tx2"/>
                </a:solidFill>
                <a:latin typeface="+mn-lt"/>
                <a:ea typeface="+mn-ea"/>
                <a:cs typeface="+mn-lt"/>
                <a:sym typeface="+mn-ea"/>
              </a:rPr>
              <a:t>)</a:t>
            </a:r>
            <a:endParaRPr lang="en-US" altLang="zh-CN" sz="2000">
              <a:solidFill>
                <a:schemeClr val="tx2"/>
              </a:solidFill>
              <a:latin typeface="+mn-lt"/>
              <a:ea typeface="+mn-ea"/>
              <a:cs typeface="+mn-lt"/>
              <a:sym typeface="+mn-ea"/>
            </a:endParaRPr>
          </a:p>
          <a:p>
            <a:pPr algn="just" eaLnBrk="0" hangingPunct="0">
              <a:spcBef>
                <a:spcPts val="0"/>
              </a:spcBef>
            </a:pPr>
            <a:r>
              <a:rPr lang="en-US" altLang="zh-CN" sz="2000">
                <a:solidFill>
                  <a:schemeClr val="tx2"/>
                </a:solidFill>
                <a:latin typeface="+mn-lt"/>
                <a:ea typeface="+mn-ea"/>
                <a:cs typeface="+mn-lt"/>
                <a:sym typeface="+mn-ea"/>
              </a:rPr>
              <a:t>     if (</a:t>
            </a:r>
            <a:r>
              <a:rPr lang="en-US" altLang="zh-CN">
                <a:solidFill>
                  <a:schemeClr val="accent2"/>
                </a:solidFill>
                <a:latin typeface="+mn-lt"/>
                <a:ea typeface="+mn-ea"/>
                <a:cs typeface="+mn-lt"/>
                <a:sym typeface="+mn-ea"/>
              </a:rPr>
              <a:t>s</a:t>
            </a:r>
            <a:r>
              <a:rPr lang="zh-CN" altLang="en-US" dirty="0">
                <a:solidFill>
                  <a:schemeClr val="accent2"/>
                </a:solidFill>
                <a:latin typeface="+mn-lt"/>
                <a:ea typeface="+mn-ea"/>
                <a:cs typeface="+mn-lt"/>
                <a:sym typeface="+mn-ea"/>
              </a:rPr>
              <a:t>是某个关键字</a:t>
            </a:r>
            <a:r>
              <a:rPr lang="en-US" altLang="zh-CN" sz="2000">
                <a:solidFill>
                  <a:schemeClr val="tx2"/>
                </a:solidFill>
                <a:latin typeface="+mn-lt"/>
                <a:ea typeface="+mn-ea"/>
                <a:cs typeface="+mn-lt"/>
                <a:sym typeface="+mn-ea"/>
              </a:rPr>
              <a:t>)  </a:t>
            </a:r>
            <a:r>
              <a:rPr lang="zh-CN" altLang="en-US" dirty="0">
                <a:solidFill>
                  <a:schemeClr val="accent2"/>
                </a:solidFill>
                <a:latin typeface="+mn-lt"/>
                <a:ea typeface="+mn-ea"/>
                <a:cs typeface="+mn-lt"/>
                <a:sym typeface="+mn-ea"/>
              </a:rPr>
              <a:t>相应计数器加</a:t>
            </a:r>
            <a:r>
              <a:rPr lang="en-US" altLang="zh-CN">
                <a:solidFill>
                  <a:schemeClr val="accent2"/>
                </a:solidFill>
                <a:latin typeface="+mn-lt"/>
                <a:ea typeface="+mn-ea"/>
                <a:cs typeface="+mn-lt"/>
                <a:sym typeface="+mn-ea"/>
              </a:rPr>
              <a:t>1</a:t>
            </a:r>
            <a:r>
              <a:rPr lang="en-US" altLang="zh-CN" sz="2000">
                <a:solidFill>
                  <a:schemeClr val="tx2"/>
                </a:solidFill>
                <a:latin typeface="+mn-lt"/>
                <a:ea typeface="+mn-ea"/>
                <a:cs typeface="+mn-lt"/>
                <a:sym typeface="+mn-ea"/>
              </a:rPr>
              <a:t>;</a:t>
            </a:r>
            <a:endParaRPr lang="en-US" altLang="zh-CN" sz="2000">
              <a:solidFill>
                <a:schemeClr val="tx2"/>
              </a:solidFill>
              <a:latin typeface="+mn-lt"/>
              <a:ea typeface="+mn-ea"/>
              <a:cs typeface="+mn-lt"/>
              <a:sym typeface="+mn-ea"/>
            </a:endParaRPr>
          </a:p>
          <a:p>
            <a:pPr algn="just" eaLnBrk="0" hangingPunct="0">
              <a:spcBef>
                <a:spcPts val="0"/>
              </a:spcBef>
            </a:pPr>
            <a:r>
              <a:rPr lang="zh-CN" altLang="en-US" sz="2000" dirty="0">
                <a:solidFill>
                  <a:schemeClr val="tx2"/>
                </a:solidFill>
                <a:latin typeface="+mn-lt"/>
                <a:ea typeface="+mn-ea"/>
                <a:cs typeface="+mn-lt"/>
                <a:sym typeface="+mn-ea"/>
              </a:rPr>
              <a:t>输出结果</a:t>
            </a:r>
            <a:r>
              <a:rPr lang="en-US" altLang="zh-CN" sz="2000">
                <a:solidFill>
                  <a:schemeClr val="tx2"/>
                </a:solidFill>
                <a:latin typeface="+mn-lt"/>
                <a:ea typeface="+mn-ea"/>
                <a:cs typeface="+mn-lt"/>
                <a:sym typeface="+mn-ea"/>
              </a:rPr>
              <a:t>;  </a:t>
            </a:r>
            <a:r>
              <a:rPr lang="zh-CN" altLang="en-US" sz="2000" dirty="0">
                <a:solidFill>
                  <a:schemeClr val="tx2"/>
                </a:solidFill>
                <a:latin typeface="+mn-lt"/>
                <a:ea typeface="+mn-ea"/>
                <a:cs typeface="+mn-lt"/>
                <a:sym typeface="+mn-ea"/>
              </a:rPr>
              <a:t>关闭文件</a:t>
            </a:r>
            <a:r>
              <a:rPr lang="en-US" altLang="zh-CN" sz="2000">
                <a:solidFill>
                  <a:schemeClr val="tx2"/>
                </a:solidFill>
                <a:latin typeface="+mn-lt"/>
                <a:ea typeface="+mn-ea"/>
                <a:cs typeface="+mn-lt"/>
                <a:sym typeface="+mn-ea"/>
              </a:rPr>
              <a:t>;</a:t>
            </a:r>
            <a:endParaRPr lang="en-US" altLang="zh-CN" sz="2000">
              <a:solidFill>
                <a:schemeClr val="tx2"/>
              </a:solidFill>
              <a:latin typeface="+mn-lt"/>
              <a:ea typeface="+mn-ea"/>
              <a:cs typeface="+mn-lt"/>
              <a:sym typeface="+mn-ea"/>
            </a:endParaRPr>
          </a:p>
        </p:txBody>
      </p:sp>
      <p:sp>
        <p:nvSpPr>
          <p:cNvPr id="2" name="右箭头 1"/>
          <p:cNvSpPr/>
          <p:nvPr/>
        </p:nvSpPr>
        <p:spPr>
          <a:xfrm>
            <a:off x="410210" y="946785"/>
            <a:ext cx="381000" cy="282575"/>
          </a:xfrm>
          <a:prstGeom prst="rightArrow">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Cambria" panose="02040503050406030204" pitchFamily="18" charset="0"/>
            </a:endParaRP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82947"/>
                                        </p:tgtEl>
                                        <p:attrNameLst>
                                          <p:attrName>style.visibility</p:attrName>
                                        </p:attrNameLst>
                                      </p:cBhvr>
                                      <p:to>
                                        <p:strVal val="visible"/>
                                      </p:to>
                                    </p:set>
                                    <p:animEffect transition="in" filter="randombar(horizontal)">
                                      <p:cBhvr>
                                        <p:cTn id="7" dur="500"/>
                                        <p:tgtEl>
                                          <p:spTgt spid="829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47" grpId="0"/>
    </p:bld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1073" name="灯片编号占位符 1"/>
          <p:cNvSpPr/>
          <p:nvPr>
            <p:ph type="sldNum" sz="quarter" idx="12"/>
          </p:nvPr>
        </p:nvSpPr>
        <p:spPr/>
        <p:txBody>
          <a:bodyPr/>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cs typeface="+mn-cs"/>
              </a:defRPr>
            </a:lvl5pPr>
          </a:lstStyle>
          <a:p>
            <a:pPr lvl="0" algn="r"/>
            <a:fld id="{9A0DB2DC-4C9A-4742-B13C-FB6460FD3503}" type="slidenum">
              <a:rPr lang="zh-CN" altLang="en-US" sz="1400" dirty="0">
                <a:latin typeface="Cambria" panose="02040503050406030204" pitchFamily="18" charset="0"/>
              </a:rPr>
            </a:fld>
            <a:endParaRPr lang="zh-CN" altLang="en-US" sz="1400" dirty="0">
              <a:latin typeface="Cambria" panose="02040503050406030204" pitchFamily="18" charset="0"/>
            </a:endParaRPr>
          </a:p>
        </p:txBody>
      </p:sp>
      <p:sp>
        <p:nvSpPr>
          <p:cNvPr id="131074" name="文本框 84993"/>
          <p:cNvSpPr txBox="1"/>
          <p:nvPr/>
        </p:nvSpPr>
        <p:spPr>
          <a:xfrm>
            <a:off x="452755" y="1983105"/>
            <a:ext cx="8150860" cy="2122805"/>
          </a:xfrm>
          <a:prstGeom prst="rect">
            <a:avLst/>
          </a:prstGeom>
          <a:noFill/>
          <a:ln w="9525">
            <a:noFill/>
          </a:ln>
        </p:spPr>
        <p:txBody>
          <a:bodyPr wrap="square">
            <a:spAutoFit/>
          </a:bodyPr>
          <a:p>
            <a:pPr>
              <a:spcBef>
                <a:spcPct val="50000"/>
              </a:spcBef>
            </a:pPr>
            <a:r>
              <a:rPr lang="zh-CN" altLang="en-US" dirty="0">
                <a:latin typeface="Cambria" panose="02040503050406030204" pitchFamily="18" charset="0"/>
                <a:cs typeface="Cambria" panose="02040503050406030204" pitchFamily="18" charset="0"/>
                <a:sym typeface="+mn-ea"/>
              </a:rPr>
              <a:t>完成一种常见工作：确定一项数据是否在一组数据中，称为检索</a:t>
            </a:r>
            <a:r>
              <a:rPr lang="en-US" altLang="zh-CN">
                <a:latin typeface="Cambria" panose="02040503050406030204" pitchFamily="18" charset="0"/>
                <a:cs typeface="Cambria" panose="02040503050406030204" pitchFamily="18" charset="0"/>
                <a:sym typeface="+mn-ea"/>
              </a:rPr>
              <a:t>/</a:t>
            </a:r>
            <a:r>
              <a:rPr lang="zh-CN" altLang="en-US" dirty="0">
                <a:latin typeface="Cambria" panose="02040503050406030204" pitchFamily="18" charset="0"/>
                <a:cs typeface="Cambria" panose="02040503050406030204" pitchFamily="18" charset="0"/>
                <a:sym typeface="+mn-ea"/>
              </a:rPr>
              <a:t>查找。这里检索字符串，采用顺序比较方式。</a:t>
            </a:r>
            <a:endParaRPr lang="zh-CN" altLang="en-US" dirty="0">
              <a:latin typeface="Cambria" panose="02040503050406030204" pitchFamily="18" charset="0"/>
              <a:cs typeface="Cambria" panose="02040503050406030204" pitchFamily="18" charset="0"/>
            </a:endParaRPr>
          </a:p>
          <a:p>
            <a:pPr>
              <a:spcBef>
                <a:spcPct val="50000"/>
              </a:spcBef>
            </a:pPr>
            <a:r>
              <a:rPr lang="zh-CN" altLang="en-US" dirty="0">
                <a:latin typeface="Cambria" panose="02040503050406030204" pitchFamily="18" charset="0"/>
                <a:cs typeface="Cambria" panose="02040503050406030204" pitchFamily="18" charset="0"/>
              </a:rPr>
              <a:t>计算中常需要做</a:t>
            </a:r>
            <a:r>
              <a:rPr lang="zh-CN" altLang="en-US" dirty="0">
                <a:solidFill>
                  <a:schemeClr val="accent2"/>
                </a:solidFill>
                <a:latin typeface="Cambria" panose="02040503050406030204" pitchFamily="18" charset="0"/>
                <a:cs typeface="Cambria" panose="02040503050406030204" pitchFamily="18" charset="0"/>
              </a:rPr>
              <a:t>检索</a:t>
            </a:r>
            <a:r>
              <a:rPr lang="zh-CN" altLang="en-US" dirty="0">
                <a:latin typeface="Cambria" panose="02040503050406030204" pitchFamily="18" charset="0"/>
                <a:cs typeface="Cambria" panose="02040503050406030204" pitchFamily="18" charset="0"/>
              </a:rPr>
              <a:t>。数据可能很多，顺序检索太慢。人们提出了许多数据组织方法和检索方法。</a:t>
            </a:r>
            <a:br>
              <a:rPr lang="zh-CN" altLang="en-US" dirty="0">
                <a:latin typeface="Cambria" panose="02040503050406030204" pitchFamily="18" charset="0"/>
                <a:cs typeface="Cambria" panose="02040503050406030204" pitchFamily="18" charset="0"/>
              </a:rPr>
            </a:br>
            <a:r>
              <a:rPr lang="zh-CN" altLang="en-US" dirty="0">
                <a:latin typeface="Cambria" panose="02040503050406030204" pitchFamily="18" charset="0"/>
                <a:cs typeface="Cambria" panose="02040503050406030204" pitchFamily="18" charset="0"/>
              </a:rPr>
              <a:t>（数据结构课有详细讨论）</a:t>
            </a:r>
            <a:endParaRPr lang="zh-CN" altLang="en-US" dirty="0">
              <a:latin typeface="Cambria" panose="02040503050406030204" pitchFamily="18" charset="0"/>
              <a:cs typeface="Cambria" panose="02040503050406030204" pitchFamily="18" charset="0"/>
            </a:endParaRPr>
          </a:p>
        </p:txBody>
      </p:sp>
      <p:sp>
        <p:nvSpPr>
          <p:cNvPr id="131075" name="文本框 84994"/>
          <p:cNvSpPr txBox="1"/>
          <p:nvPr/>
        </p:nvSpPr>
        <p:spPr>
          <a:xfrm>
            <a:off x="452438" y="4973638"/>
            <a:ext cx="8435975" cy="519112"/>
          </a:xfrm>
          <a:prstGeom prst="rect">
            <a:avLst/>
          </a:prstGeom>
          <a:noFill/>
          <a:ln w="9525">
            <a:noFill/>
          </a:ln>
        </p:spPr>
        <p:txBody>
          <a:bodyPr>
            <a:spAutoFit/>
          </a:bodyPr>
          <a:p>
            <a:pPr algn="just" eaLnBrk="0" hangingPunct="0">
              <a:spcBef>
                <a:spcPct val="40000"/>
              </a:spcBef>
            </a:pPr>
            <a:endParaRPr lang="zh-CN" altLang="en-US" sz="2800" dirty="0">
              <a:latin typeface="Cambria" panose="02040503050406030204" pitchFamily="18" charset="0"/>
              <a:cs typeface="Cambria" panose="02040503050406030204" pitchFamily="18" charset="0"/>
            </a:endParaRPr>
          </a:p>
        </p:txBody>
      </p:sp>
      <p:sp>
        <p:nvSpPr>
          <p:cNvPr id="2" name="文本框 1"/>
          <p:cNvSpPr txBox="1"/>
          <p:nvPr/>
        </p:nvSpPr>
        <p:spPr>
          <a:xfrm>
            <a:off x="802005" y="247650"/>
            <a:ext cx="5048250" cy="1383665"/>
          </a:xfrm>
          <a:prstGeom prst="rect">
            <a:avLst/>
          </a:prstGeom>
          <a:noFill/>
          <a:ln>
            <a:solidFill>
              <a:schemeClr val="tx2"/>
            </a:solidFill>
          </a:ln>
        </p:spPr>
        <p:txBody>
          <a:bodyPr wrap="square" rtlCol="0" anchor="t">
            <a:spAutoFit/>
          </a:bodyPr>
          <a:p>
            <a:pPr algn="just" eaLnBrk="0" hangingPunct="0">
              <a:spcBef>
                <a:spcPts val="0"/>
              </a:spcBef>
            </a:pPr>
            <a:r>
              <a:rPr lang="zh-CN" altLang="en-US" sz="2000" dirty="0">
                <a:solidFill>
                  <a:schemeClr val="tx2"/>
                </a:solidFill>
                <a:latin typeface="+mn-lt"/>
                <a:ea typeface="+mn-ea"/>
                <a:cs typeface="+mn-lt"/>
                <a:sym typeface="+mn-ea"/>
              </a:rPr>
              <a:t>打开文件</a:t>
            </a:r>
            <a:endParaRPr lang="zh-CN" altLang="en-US" sz="2000" dirty="0">
              <a:solidFill>
                <a:schemeClr val="tx2"/>
              </a:solidFill>
              <a:latin typeface="+mn-lt"/>
              <a:ea typeface="+mn-ea"/>
              <a:cs typeface="+mn-lt"/>
              <a:sym typeface="+mn-ea"/>
            </a:endParaRPr>
          </a:p>
          <a:p>
            <a:pPr algn="just" eaLnBrk="0" hangingPunct="0">
              <a:spcBef>
                <a:spcPts val="0"/>
              </a:spcBef>
            </a:pPr>
            <a:r>
              <a:rPr lang="en-US" altLang="zh-CN" sz="2000">
                <a:solidFill>
                  <a:schemeClr val="tx2"/>
                </a:solidFill>
                <a:latin typeface="+mn-lt"/>
                <a:ea typeface="+mn-ea"/>
                <a:cs typeface="+mn-lt"/>
                <a:sym typeface="+mn-ea"/>
              </a:rPr>
              <a:t>while (</a:t>
            </a:r>
            <a:r>
              <a:rPr lang="en-US" altLang="zh-CN" sz="2000" b="1" err="1">
                <a:solidFill>
                  <a:schemeClr val="tx2"/>
                </a:solidFill>
                <a:latin typeface="Cambria" panose="02040503050406030204" pitchFamily="18" charset="0"/>
                <a:cs typeface="Cambria" panose="02040503050406030204" pitchFamily="18" charset="0"/>
                <a:sym typeface="+mn-ea"/>
              </a:rPr>
              <a:t>getident(MAXLEN</a:t>
            </a:r>
            <a:r>
              <a:rPr lang="en-US" altLang="zh-CN" sz="2000" b="1">
                <a:solidFill>
                  <a:schemeClr val="tx2"/>
                </a:solidFill>
                <a:latin typeface="Cambria" panose="02040503050406030204" pitchFamily="18" charset="0"/>
                <a:cs typeface="Cambria" panose="02040503050406030204" pitchFamily="18" charset="0"/>
                <a:sym typeface="+mn-ea"/>
              </a:rPr>
              <a:t>, s) &gt; 0</a:t>
            </a:r>
            <a:r>
              <a:rPr lang="en-US" altLang="zh-CN" sz="2000">
                <a:solidFill>
                  <a:schemeClr val="tx2"/>
                </a:solidFill>
                <a:latin typeface="+mn-lt"/>
                <a:ea typeface="+mn-ea"/>
                <a:cs typeface="+mn-lt"/>
                <a:sym typeface="+mn-ea"/>
              </a:rPr>
              <a:t>)</a:t>
            </a:r>
            <a:endParaRPr lang="en-US" altLang="zh-CN" sz="2000">
              <a:solidFill>
                <a:schemeClr val="tx2"/>
              </a:solidFill>
              <a:latin typeface="+mn-lt"/>
              <a:ea typeface="+mn-ea"/>
              <a:cs typeface="+mn-lt"/>
              <a:sym typeface="+mn-ea"/>
            </a:endParaRPr>
          </a:p>
          <a:p>
            <a:pPr algn="just" eaLnBrk="0" hangingPunct="0">
              <a:spcBef>
                <a:spcPts val="0"/>
              </a:spcBef>
            </a:pPr>
            <a:r>
              <a:rPr lang="en-US" altLang="zh-CN" sz="2000">
                <a:solidFill>
                  <a:schemeClr val="tx2"/>
                </a:solidFill>
                <a:latin typeface="+mn-lt"/>
                <a:ea typeface="+mn-ea"/>
                <a:cs typeface="+mn-lt"/>
                <a:sym typeface="+mn-ea"/>
              </a:rPr>
              <a:t>     if (</a:t>
            </a:r>
            <a:r>
              <a:rPr lang="en-US" altLang="zh-CN">
                <a:solidFill>
                  <a:schemeClr val="accent2"/>
                </a:solidFill>
                <a:latin typeface="+mn-lt"/>
                <a:ea typeface="+mn-ea"/>
                <a:cs typeface="+mn-lt"/>
                <a:sym typeface="+mn-ea"/>
              </a:rPr>
              <a:t>s</a:t>
            </a:r>
            <a:r>
              <a:rPr lang="zh-CN" altLang="en-US" dirty="0">
                <a:solidFill>
                  <a:schemeClr val="accent2"/>
                </a:solidFill>
                <a:latin typeface="+mn-lt"/>
                <a:ea typeface="+mn-ea"/>
                <a:cs typeface="+mn-lt"/>
                <a:sym typeface="+mn-ea"/>
              </a:rPr>
              <a:t>是某个关键字</a:t>
            </a:r>
            <a:r>
              <a:rPr lang="en-US" altLang="zh-CN" sz="2000">
                <a:solidFill>
                  <a:schemeClr val="tx2"/>
                </a:solidFill>
                <a:latin typeface="+mn-lt"/>
                <a:ea typeface="+mn-ea"/>
                <a:cs typeface="+mn-lt"/>
                <a:sym typeface="+mn-ea"/>
              </a:rPr>
              <a:t>)  </a:t>
            </a:r>
            <a:r>
              <a:rPr lang="zh-CN" altLang="en-US" dirty="0">
                <a:solidFill>
                  <a:schemeClr val="accent2"/>
                </a:solidFill>
                <a:latin typeface="+mn-lt"/>
                <a:ea typeface="+mn-ea"/>
                <a:cs typeface="+mn-lt"/>
                <a:sym typeface="+mn-ea"/>
              </a:rPr>
              <a:t>相应计数器加</a:t>
            </a:r>
            <a:r>
              <a:rPr lang="en-US" altLang="zh-CN">
                <a:solidFill>
                  <a:schemeClr val="accent2"/>
                </a:solidFill>
                <a:latin typeface="+mn-lt"/>
                <a:ea typeface="+mn-ea"/>
                <a:cs typeface="+mn-lt"/>
                <a:sym typeface="+mn-ea"/>
              </a:rPr>
              <a:t>1</a:t>
            </a:r>
            <a:r>
              <a:rPr lang="en-US" altLang="zh-CN" sz="2000">
                <a:solidFill>
                  <a:schemeClr val="tx2"/>
                </a:solidFill>
                <a:latin typeface="+mn-lt"/>
                <a:ea typeface="+mn-ea"/>
                <a:cs typeface="+mn-lt"/>
                <a:sym typeface="+mn-ea"/>
              </a:rPr>
              <a:t>;</a:t>
            </a:r>
            <a:endParaRPr lang="en-US" altLang="zh-CN" sz="2000">
              <a:solidFill>
                <a:schemeClr val="tx2"/>
              </a:solidFill>
              <a:latin typeface="+mn-lt"/>
              <a:ea typeface="+mn-ea"/>
              <a:cs typeface="+mn-lt"/>
              <a:sym typeface="+mn-ea"/>
            </a:endParaRPr>
          </a:p>
          <a:p>
            <a:pPr algn="just" eaLnBrk="0" hangingPunct="0">
              <a:spcBef>
                <a:spcPts val="0"/>
              </a:spcBef>
            </a:pPr>
            <a:r>
              <a:rPr lang="zh-CN" altLang="en-US" sz="2000" dirty="0">
                <a:solidFill>
                  <a:schemeClr val="tx2"/>
                </a:solidFill>
                <a:latin typeface="+mn-lt"/>
                <a:ea typeface="+mn-ea"/>
                <a:cs typeface="+mn-lt"/>
                <a:sym typeface="+mn-ea"/>
              </a:rPr>
              <a:t>输出结果</a:t>
            </a:r>
            <a:r>
              <a:rPr lang="en-US" altLang="zh-CN" sz="2000">
                <a:solidFill>
                  <a:schemeClr val="tx2"/>
                </a:solidFill>
                <a:latin typeface="+mn-lt"/>
                <a:ea typeface="+mn-ea"/>
                <a:cs typeface="+mn-lt"/>
                <a:sym typeface="+mn-ea"/>
              </a:rPr>
              <a:t>;  </a:t>
            </a:r>
            <a:r>
              <a:rPr lang="zh-CN" altLang="en-US" sz="2000" dirty="0">
                <a:solidFill>
                  <a:schemeClr val="tx2"/>
                </a:solidFill>
                <a:latin typeface="+mn-lt"/>
                <a:ea typeface="+mn-ea"/>
                <a:cs typeface="+mn-lt"/>
                <a:sym typeface="+mn-ea"/>
              </a:rPr>
              <a:t>关闭文件</a:t>
            </a:r>
            <a:r>
              <a:rPr lang="en-US" altLang="zh-CN" sz="2000">
                <a:solidFill>
                  <a:schemeClr val="tx2"/>
                </a:solidFill>
                <a:latin typeface="+mn-lt"/>
                <a:ea typeface="+mn-ea"/>
                <a:cs typeface="+mn-lt"/>
                <a:sym typeface="+mn-ea"/>
              </a:rPr>
              <a:t>;</a:t>
            </a:r>
            <a:endParaRPr lang="en-US" altLang="zh-CN" sz="2000">
              <a:solidFill>
                <a:schemeClr val="tx2"/>
              </a:solidFill>
              <a:latin typeface="+mn-lt"/>
              <a:ea typeface="+mn-ea"/>
              <a:cs typeface="+mn-lt"/>
              <a:sym typeface="+mn-ea"/>
            </a:endParaRPr>
          </a:p>
        </p:txBody>
      </p:sp>
    </p:spTree>
  </p:cSld>
  <p:clrMapOvr>
    <a:masterClrMapping/>
  </p:clrMapOvr>
  <p:transition spd="med">
    <p:random/>
  </p:transition>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2097" name="灯片编号占位符 1"/>
          <p:cNvSpPr/>
          <p:nvPr>
            <p:ph type="sldNum" sz="quarter" idx="12"/>
          </p:nvPr>
        </p:nvSpPr>
        <p:spPr/>
        <p:txBody>
          <a:bodyPr/>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cs typeface="+mn-cs"/>
              </a:defRPr>
            </a:lvl5pPr>
          </a:lstStyle>
          <a:p>
            <a:pPr lvl="0" algn="r"/>
            <a:fld id="{9A0DB2DC-4C9A-4742-B13C-FB6460FD3503}" type="slidenum">
              <a:rPr lang="zh-CN" altLang="en-US" sz="1400" dirty="0">
                <a:latin typeface="Cambria" panose="02040503050406030204" pitchFamily="18" charset="0"/>
              </a:rPr>
            </a:fld>
            <a:endParaRPr lang="zh-CN" altLang="en-US" sz="1400" dirty="0">
              <a:latin typeface="Cambria" panose="02040503050406030204" pitchFamily="18" charset="0"/>
            </a:endParaRPr>
          </a:p>
        </p:txBody>
      </p:sp>
      <p:sp>
        <p:nvSpPr>
          <p:cNvPr id="132098" name="文本占位符 86020"/>
          <p:cNvSpPr>
            <a:spLocks noGrp="1"/>
          </p:cNvSpPr>
          <p:nvPr>
            <p:ph idx="1"/>
          </p:nvPr>
        </p:nvSpPr>
        <p:spPr>
          <a:xfrm>
            <a:off x="539750" y="1838325"/>
            <a:ext cx="8136255" cy="4543425"/>
          </a:xfrm>
        </p:spPr>
        <p:txBody>
          <a:bodyPr anchor="t"/>
          <a:p>
            <a:pPr marL="0" indent="0">
              <a:spcBef>
                <a:spcPct val="50000"/>
              </a:spcBef>
              <a:buNone/>
            </a:pPr>
            <a:r>
              <a:rPr lang="en-US" altLang="zh-CN" sz="2400" err="1">
                <a:latin typeface="Cambria" panose="02040503050406030204" pitchFamily="18" charset="0"/>
                <a:sym typeface="+mn-ea"/>
              </a:rPr>
              <a:t>getIdent </a:t>
            </a:r>
            <a:r>
              <a:rPr lang="zh-CN" altLang="en-US" sz="2400" err="1">
                <a:latin typeface="Cambria" panose="02040503050406030204" pitchFamily="18" charset="0"/>
                <a:sym typeface="+mn-ea"/>
              </a:rPr>
              <a:t>是关键！</a:t>
            </a:r>
            <a:r>
              <a:rPr lang="zh-CN" altLang="en-US" sz="2400" dirty="0">
                <a:solidFill>
                  <a:schemeClr val="accent2"/>
                </a:solidFill>
                <a:latin typeface="Cambria" panose="02040503050406030204" pitchFamily="18" charset="0"/>
                <a:sym typeface="+mn-ea"/>
              </a:rPr>
              <a:t>请自己编程实现</a:t>
            </a:r>
            <a:r>
              <a:rPr lang="zh-CN" altLang="en-US" sz="2400" dirty="0">
                <a:latin typeface="Cambria" panose="02040503050406030204" pitchFamily="18" charset="0"/>
                <a:sym typeface="+mn-ea"/>
              </a:rPr>
              <a:t>。考虑一些有关的问题：</a:t>
            </a:r>
            <a:endParaRPr lang="zh-CN" altLang="en-US" sz="2400" dirty="0">
              <a:latin typeface="Cambria" panose="02040503050406030204" pitchFamily="18" charset="0"/>
              <a:sym typeface="+mn-ea"/>
            </a:endParaRPr>
          </a:p>
          <a:p>
            <a:pPr marL="0" indent="0">
              <a:spcBef>
                <a:spcPct val="50000"/>
              </a:spcBef>
              <a:buNone/>
            </a:pPr>
            <a:r>
              <a:rPr lang="en-US" altLang="zh-CN" sz="2400"/>
              <a:t>1</a:t>
            </a:r>
            <a:r>
              <a:rPr lang="zh-CN" altLang="en-US" sz="2400" dirty="0"/>
              <a:t>）用多大数组存标识符？</a:t>
            </a:r>
            <a:r>
              <a:rPr lang="en-US" altLang="zh-CN" sz="2400"/>
              <a:t>C/C++ </a:t>
            </a:r>
            <a:r>
              <a:rPr lang="zh-CN" altLang="en-US" sz="2400" dirty="0"/>
              <a:t>对标识符长度没限制，而</a:t>
            </a:r>
            <a:r>
              <a:rPr lang="en-US" altLang="zh-CN" sz="2400" err="1"/>
              <a:t>getIdent </a:t>
            </a:r>
            <a:r>
              <a:rPr lang="zh-CN" altLang="en-US" sz="2400" dirty="0"/>
              <a:t>需要长度限制参数。遇超长标识符时能正确统计吗？何时出问题？出什么问题？</a:t>
            </a:r>
            <a:endParaRPr lang="zh-CN" altLang="en-US" sz="2400" dirty="0"/>
          </a:p>
          <a:p>
            <a:pPr>
              <a:buNone/>
            </a:pPr>
            <a:r>
              <a:rPr lang="en-US" altLang="zh-CN" sz="2400"/>
              <a:t>2</a:t>
            </a:r>
            <a:r>
              <a:rPr lang="zh-CN" altLang="en-US" sz="2400" dirty="0"/>
              <a:t>）标识符超长应采取什么处理原则以保证统计正确？如何合理处理？</a:t>
            </a:r>
            <a:endParaRPr lang="zh-CN" altLang="en-US" sz="2400" dirty="0"/>
          </a:p>
          <a:p>
            <a:pPr>
              <a:buNone/>
            </a:pPr>
            <a:r>
              <a:rPr lang="en-US" altLang="zh-CN" sz="2400"/>
              <a:t>3</a:t>
            </a:r>
            <a:r>
              <a:rPr lang="zh-CN" altLang="en-US" sz="2400" dirty="0"/>
              <a:t>）</a:t>
            </a:r>
            <a:r>
              <a:rPr lang="en-US" altLang="zh-CN" sz="2400"/>
              <a:t>C </a:t>
            </a:r>
            <a:r>
              <a:rPr lang="zh-CN" altLang="en-US" sz="2400" dirty="0"/>
              <a:t>关键字长度不超过</a:t>
            </a:r>
            <a:r>
              <a:rPr lang="en-US" altLang="zh-CN" sz="2400"/>
              <a:t>8</a:t>
            </a:r>
            <a:r>
              <a:rPr lang="zh-CN" altLang="en-US" sz="2400" dirty="0"/>
              <a:t>个字符。能否利用这个特性简化工作？（及早发现不是关键字；考虑把 </a:t>
            </a:r>
            <a:r>
              <a:rPr lang="en-US" altLang="zh-CN" sz="2400" err="1"/>
              <a:t>getident </a:t>
            </a:r>
            <a:r>
              <a:rPr lang="zh-CN" altLang="en-US" sz="2400" dirty="0"/>
              <a:t>实现为“取得下一个长度不超过</a:t>
            </a:r>
            <a:r>
              <a:rPr lang="en-US" altLang="zh-CN" sz="2400"/>
              <a:t>8</a:t>
            </a:r>
            <a:r>
              <a:rPr lang="zh-CN" altLang="en-US" sz="2400" dirty="0"/>
              <a:t>的标识符”）。</a:t>
            </a:r>
            <a:endParaRPr lang="zh-CN" altLang="en-US" sz="2400" dirty="0"/>
          </a:p>
          <a:p>
            <a:pPr>
              <a:buNone/>
            </a:pPr>
            <a:r>
              <a:rPr lang="en-US" altLang="zh-CN" sz="2400"/>
              <a:t>4</a:t>
            </a:r>
            <a:r>
              <a:rPr lang="zh-CN" altLang="en-US" sz="2400" dirty="0"/>
              <a:t>）完善程序还须考虑 </a:t>
            </a:r>
            <a:r>
              <a:rPr lang="en-US" altLang="zh-CN" sz="2400"/>
              <a:t>C </a:t>
            </a:r>
            <a:r>
              <a:rPr lang="zh-CN" altLang="en-US" sz="2400" dirty="0"/>
              <a:t>程序的特殊成分：注释、字符常量、字符串常量等。仔细分析这些问题，修改程序，使它能“立于不败之地”。</a:t>
            </a:r>
            <a:endParaRPr lang="zh-CN" altLang="en-US" sz="2400" dirty="0"/>
          </a:p>
        </p:txBody>
      </p:sp>
      <p:sp>
        <p:nvSpPr>
          <p:cNvPr id="2" name="文本框 1"/>
          <p:cNvSpPr txBox="1"/>
          <p:nvPr/>
        </p:nvSpPr>
        <p:spPr>
          <a:xfrm>
            <a:off x="802005" y="247650"/>
            <a:ext cx="5048250" cy="1383665"/>
          </a:xfrm>
          <a:prstGeom prst="rect">
            <a:avLst/>
          </a:prstGeom>
          <a:noFill/>
          <a:ln>
            <a:solidFill>
              <a:schemeClr val="tx2"/>
            </a:solidFill>
          </a:ln>
        </p:spPr>
        <p:txBody>
          <a:bodyPr wrap="square" rtlCol="0" anchor="t">
            <a:spAutoFit/>
          </a:bodyPr>
          <a:p>
            <a:pPr algn="just" eaLnBrk="0" hangingPunct="0">
              <a:spcBef>
                <a:spcPts val="0"/>
              </a:spcBef>
            </a:pPr>
            <a:r>
              <a:rPr lang="zh-CN" altLang="en-US" sz="2000" dirty="0">
                <a:solidFill>
                  <a:schemeClr val="tx2"/>
                </a:solidFill>
                <a:latin typeface="+mn-lt"/>
                <a:ea typeface="+mn-ea"/>
                <a:cs typeface="+mn-lt"/>
                <a:sym typeface="+mn-ea"/>
              </a:rPr>
              <a:t>打开文件</a:t>
            </a:r>
            <a:endParaRPr lang="zh-CN" altLang="en-US" sz="2000" dirty="0">
              <a:solidFill>
                <a:schemeClr val="tx2"/>
              </a:solidFill>
              <a:latin typeface="+mn-lt"/>
              <a:ea typeface="+mn-ea"/>
              <a:cs typeface="+mn-lt"/>
              <a:sym typeface="+mn-ea"/>
            </a:endParaRPr>
          </a:p>
          <a:p>
            <a:pPr algn="just" eaLnBrk="0" hangingPunct="0">
              <a:spcBef>
                <a:spcPts val="0"/>
              </a:spcBef>
            </a:pPr>
            <a:r>
              <a:rPr lang="en-US" altLang="zh-CN" sz="2000">
                <a:solidFill>
                  <a:schemeClr val="tx2"/>
                </a:solidFill>
                <a:latin typeface="+mn-lt"/>
                <a:ea typeface="+mn-ea"/>
                <a:cs typeface="+mn-lt"/>
                <a:sym typeface="+mn-ea"/>
              </a:rPr>
              <a:t>while (</a:t>
            </a:r>
            <a:r>
              <a:rPr lang="en-US" altLang="zh-CN" b="1" err="1">
                <a:solidFill>
                  <a:schemeClr val="accent2"/>
                </a:solidFill>
                <a:latin typeface="Cambria" panose="02040503050406030204" pitchFamily="18" charset="0"/>
                <a:cs typeface="Cambria" panose="02040503050406030204" pitchFamily="18" charset="0"/>
                <a:sym typeface="+mn-ea"/>
              </a:rPr>
              <a:t>getident(MAXLEN</a:t>
            </a:r>
            <a:r>
              <a:rPr lang="en-US" altLang="zh-CN" b="1">
                <a:solidFill>
                  <a:schemeClr val="accent2"/>
                </a:solidFill>
                <a:latin typeface="Cambria" panose="02040503050406030204" pitchFamily="18" charset="0"/>
                <a:cs typeface="Cambria" panose="02040503050406030204" pitchFamily="18" charset="0"/>
                <a:sym typeface="+mn-ea"/>
              </a:rPr>
              <a:t>, s)</a:t>
            </a:r>
            <a:r>
              <a:rPr lang="en-US" altLang="zh-CN" sz="2000" b="1">
                <a:solidFill>
                  <a:schemeClr val="tx2"/>
                </a:solidFill>
                <a:latin typeface="Cambria" panose="02040503050406030204" pitchFamily="18" charset="0"/>
                <a:cs typeface="Cambria" panose="02040503050406030204" pitchFamily="18" charset="0"/>
                <a:sym typeface="+mn-ea"/>
              </a:rPr>
              <a:t> &gt; 0</a:t>
            </a:r>
            <a:r>
              <a:rPr lang="en-US" altLang="zh-CN" sz="2000">
                <a:solidFill>
                  <a:schemeClr val="tx2"/>
                </a:solidFill>
                <a:latin typeface="+mn-lt"/>
                <a:ea typeface="+mn-ea"/>
                <a:cs typeface="+mn-lt"/>
                <a:sym typeface="+mn-ea"/>
              </a:rPr>
              <a:t>)</a:t>
            </a:r>
            <a:endParaRPr lang="en-US" altLang="zh-CN" sz="2000">
              <a:solidFill>
                <a:schemeClr val="tx2"/>
              </a:solidFill>
              <a:latin typeface="+mn-lt"/>
              <a:ea typeface="+mn-ea"/>
              <a:cs typeface="+mn-lt"/>
              <a:sym typeface="+mn-ea"/>
            </a:endParaRPr>
          </a:p>
          <a:p>
            <a:pPr algn="just" eaLnBrk="0" hangingPunct="0">
              <a:spcBef>
                <a:spcPts val="0"/>
              </a:spcBef>
            </a:pPr>
            <a:r>
              <a:rPr lang="en-US" altLang="zh-CN" sz="2000">
                <a:solidFill>
                  <a:schemeClr val="tx2"/>
                </a:solidFill>
                <a:latin typeface="+mn-lt"/>
                <a:ea typeface="+mn-ea"/>
                <a:cs typeface="+mn-lt"/>
                <a:sym typeface="+mn-ea"/>
              </a:rPr>
              <a:t>     if (s</a:t>
            </a:r>
            <a:r>
              <a:rPr lang="zh-CN" altLang="en-US" sz="2000" dirty="0">
                <a:solidFill>
                  <a:schemeClr val="tx2"/>
                </a:solidFill>
                <a:latin typeface="+mn-lt"/>
                <a:ea typeface="+mn-ea"/>
                <a:cs typeface="+mn-lt"/>
                <a:sym typeface="+mn-ea"/>
              </a:rPr>
              <a:t>是某个关键字</a:t>
            </a:r>
            <a:r>
              <a:rPr lang="en-US" altLang="zh-CN" sz="2000">
                <a:solidFill>
                  <a:schemeClr val="tx2"/>
                </a:solidFill>
                <a:latin typeface="+mn-lt"/>
                <a:ea typeface="+mn-ea"/>
                <a:cs typeface="+mn-lt"/>
                <a:sym typeface="+mn-ea"/>
              </a:rPr>
              <a:t>)  </a:t>
            </a:r>
            <a:r>
              <a:rPr lang="zh-CN" altLang="en-US" sz="2000" dirty="0">
                <a:solidFill>
                  <a:schemeClr val="tx2"/>
                </a:solidFill>
                <a:latin typeface="+mn-lt"/>
                <a:ea typeface="+mn-ea"/>
                <a:cs typeface="+mn-lt"/>
                <a:sym typeface="+mn-ea"/>
              </a:rPr>
              <a:t>相应计数器加</a:t>
            </a:r>
            <a:r>
              <a:rPr lang="en-US" altLang="zh-CN" sz="2000">
                <a:solidFill>
                  <a:schemeClr val="tx2"/>
                </a:solidFill>
                <a:latin typeface="+mn-lt"/>
                <a:ea typeface="+mn-ea"/>
                <a:cs typeface="+mn-lt"/>
                <a:sym typeface="+mn-ea"/>
              </a:rPr>
              <a:t>1</a:t>
            </a:r>
            <a:r>
              <a:rPr lang="en-US" altLang="zh-CN" sz="2000">
                <a:solidFill>
                  <a:schemeClr val="tx2"/>
                </a:solidFill>
                <a:latin typeface="+mn-lt"/>
                <a:ea typeface="+mn-ea"/>
                <a:cs typeface="+mn-lt"/>
                <a:sym typeface="+mn-ea"/>
              </a:rPr>
              <a:t>;</a:t>
            </a:r>
            <a:endParaRPr lang="en-US" altLang="zh-CN" sz="2000">
              <a:solidFill>
                <a:schemeClr val="tx2"/>
              </a:solidFill>
              <a:latin typeface="+mn-lt"/>
              <a:ea typeface="+mn-ea"/>
              <a:cs typeface="+mn-lt"/>
              <a:sym typeface="+mn-ea"/>
            </a:endParaRPr>
          </a:p>
          <a:p>
            <a:pPr algn="just" eaLnBrk="0" hangingPunct="0">
              <a:spcBef>
                <a:spcPts val="0"/>
              </a:spcBef>
            </a:pPr>
            <a:r>
              <a:rPr lang="zh-CN" altLang="en-US" sz="2000" dirty="0">
                <a:solidFill>
                  <a:schemeClr val="tx2"/>
                </a:solidFill>
                <a:latin typeface="+mn-lt"/>
                <a:ea typeface="+mn-ea"/>
                <a:cs typeface="+mn-lt"/>
                <a:sym typeface="+mn-ea"/>
              </a:rPr>
              <a:t>输出结果</a:t>
            </a:r>
            <a:r>
              <a:rPr lang="en-US" altLang="zh-CN" sz="2000">
                <a:solidFill>
                  <a:schemeClr val="tx2"/>
                </a:solidFill>
                <a:latin typeface="+mn-lt"/>
                <a:ea typeface="+mn-ea"/>
                <a:cs typeface="+mn-lt"/>
                <a:sym typeface="+mn-ea"/>
              </a:rPr>
              <a:t>;  </a:t>
            </a:r>
            <a:r>
              <a:rPr lang="zh-CN" altLang="en-US" sz="2000" dirty="0">
                <a:solidFill>
                  <a:schemeClr val="tx2"/>
                </a:solidFill>
                <a:latin typeface="+mn-lt"/>
                <a:ea typeface="+mn-ea"/>
                <a:cs typeface="+mn-lt"/>
                <a:sym typeface="+mn-ea"/>
              </a:rPr>
              <a:t>关闭文件</a:t>
            </a:r>
            <a:r>
              <a:rPr lang="en-US" altLang="zh-CN" sz="2000">
                <a:solidFill>
                  <a:schemeClr val="tx2"/>
                </a:solidFill>
                <a:latin typeface="+mn-lt"/>
                <a:ea typeface="+mn-ea"/>
                <a:cs typeface="+mn-lt"/>
                <a:sym typeface="+mn-ea"/>
              </a:rPr>
              <a:t>;</a:t>
            </a:r>
            <a:endParaRPr lang="en-US" altLang="zh-CN" sz="2000">
              <a:solidFill>
                <a:schemeClr val="tx2"/>
              </a:solidFill>
              <a:latin typeface="+mn-lt"/>
              <a:ea typeface="+mn-ea"/>
              <a:cs typeface="+mn-lt"/>
              <a:sym typeface="+mn-ea"/>
            </a:endParaRPr>
          </a:p>
        </p:txBody>
      </p:sp>
    </p:spTree>
  </p:cSld>
  <p:clrMapOvr>
    <a:masterClrMapping/>
  </p:clrMapOvr>
  <p:transition spd="med">
    <p:random/>
  </p:transition>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小</a:t>
            </a:r>
            <a:r>
              <a:rPr lang="en-US" altLang="zh-CN">
                <a:sym typeface="+mn-ea"/>
              </a:rPr>
              <a:t>  </a:t>
            </a:r>
            <a:r>
              <a:rPr lang="zh-CN" altLang="en-US">
                <a:sym typeface="+mn-ea"/>
              </a:rPr>
              <a:t>结</a:t>
            </a:r>
            <a:endParaRPr lang="zh-CN" altLang="en-US"/>
          </a:p>
        </p:txBody>
      </p:sp>
      <p:sp>
        <p:nvSpPr>
          <p:cNvPr id="3" name="内容占位符 2"/>
          <p:cNvSpPr>
            <a:spLocks noGrp="1"/>
          </p:cNvSpPr>
          <p:nvPr>
            <p:ph idx="1"/>
          </p:nvPr>
        </p:nvSpPr>
        <p:spPr/>
        <p:txBody>
          <a:bodyPr/>
          <a:p>
            <a:pPr marL="457200" indent="-457200">
              <a:spcBef>
                <a:spcPct val="50000"/>
              </a:spcBef>
              <a:buClrTx/>
              <a:buSzTx/>
            </a:pPr>
            <a:r>
              <a:rPr lang="zh-CN" altLang="en-US" sz="2400" dirty="0">
                <a:solidFill>
                  <a:schemeClr val="hlink"/>
                </a:solidFill>
                <a:sym typeface="+mn-ea"/>
              </a:rPr>
              <a:t>数组（</a:t>
            </a:r>
            <a:r>
              <a:rPr lang="en-US" altLang="zh-CN" sz="2400">
                <a:solidFill>
                  <a:schemeClr val="hlink"/>
                </a:solidFill>
                <a:sym typeface="+mn-ea"/>
              </a:rPr>
              <a:t>array</a:t>
            </a:r>
            <a:r>
              <a:rPr lang="zh-CN" altLang="en-US" sz="2400" dirty="0">
                <a:solidFill>
                  <a:schemeClr val="hlink"/>
                </a:solidFill>
                <a:sym typeface="+mn-ea"/>
              </a:rPr>
              <a:t>）</a:t>
            </a:r>
            <a:r>
              <a:rPr lang="zh-CN" altLang="en-US" sz="2400" dirty="0">
                <a:sym typeface="+mn-ea"/>
              </a:rPr>
              <a:t>是多个</a:t>
            </a:r>
            <a:r>
              <a:rPr lang="zh-CN" altLang="en-US" sz="2400" u="sng" dirty="0">
                <a:sym typeface="+mn-ea"/>
              </a:rPr>
              <a:t>同类型</a:t>
            </a:r>
            <a:r>
              <a:rPr lang="zh-CN" altLang="en-US" sz="2400" dirty="0">
                <a:sym typeface="+mn-ea"/>
              </a:rPr>
              <a:t>数据对象的组合。其中的数据项称为</a:t>
            </a:r>
            <a:r>
              <a:rPr lang="zh-CN" altLang="en-US" sz="2400" u="sng" dirty="0">
                <a:sym typeface="+mn-ea"/>
              </a:rPr>
              <a:t>数组元素</a:t>
            </a:r>
            <a:r>
              <a:rPr lang="zh-CN" altLang="en-US" sz="2400" dirty="0">
                <a:sym typeface="+mn-ea"/>
              </a:rPr>
              <a:t>。</a:t>
            </a:r>
            <a:endParaRPr lang="zh-CN" altLang="en-US" sz="2400" dirty="0">
              <a:sym typeface="+mn-ea"/>
            </a:endParaRPr>
          </a:p>
          <a:p>
            <a:pPr marL="457200" indent="-457200">
              <a:spcBef>
                <a:spcPct val="50000"/>
              </a:spcBef>
              <a:buClrTx/>
              <a:buSzTx/>
            </a:pPr>
            <a:r>
              <a:rPr lang="zh-CN" altLang="en-US" sz="2400" dirty="0">
                <a:sym typeface="+mn-ea"/>
              </a:rPr>
              <a:t>定义数组时要给出元素类型、数组名和数组大小。</a:t>
            </a:r>
            <a:r>
              <a:rPr lang="zh-CN" altLang="en-US" sz="2400" dirty="0">
                <a:sym typeface="+mn-ea"/>
              </a:rPr>
              <a:t>按照 </a:t>
            </a:r>
            <a:r>
              <a:rPr lang="en-US" altLang="zh-CN" sz="2400" dirty="0">
                <a:sym typeface="+mn-ea"/>
              </a:rPr>
              <a:t>ANSI C </a:t>
            </a:r>
            <a:r>
              <a:rPr lang="zh-CN" altLang="en-US" sz="2400" dirty="0">
                <a:sym typeface="+mn-ea"/>
              </a:rPr>
              <a:t>标准，表示数组大小的</a:t>
            </a:r>
            <a:r>
              <a:rPr lang="zh-CN" altLang="en-US" sz="2400" dirty="0">
                <a:solidFill>
                  <a:schemeClr val="accent2"/>
                </a:solidFill>
                <a:sym typeface="+mn-ea"/>
              </a:rPr>
              <a:t>表达式应该能够在编译时静态地确定其值</a:t>
            </a:r>
            <a:r>
              <a:rPr lang="zh-CN" altLang="en-US" sz="2400" dirty="0">
                <a:sym typeface="+mn-ea"/>
              </a:rPr>
              <a:t>。</a:t>
            </a:r>
            <a:r>
              <a:rPr lang="zh-CN" altLang="en-US" sz="2400" dirty="0">
                <a:sym typeface="+mn-ea"/>
              </a:rPr>
              <a:t>例如 int a[10];</a:t>
            </a:r>
            <a:endParaRPr lang="zh-CN" altLang="en-US" sz="2400" dirty="0">
              <a:sym typeface="+mn-ea"/>
            </a:endParaRPr>
          </a:p>
          <a:p>
            <a:pPr marL="457200" indent="-457200">
              <a:spcBef>
                <a:spcPct val="50000"/>
              </a:spcBef>
              <a:buClrTx/>
              <a:buSzTx/>
            </a:pPr>
            <a:r>
              <a:rPr lang="zh-CN" altLang="en-US" sz="2400"/>
              <a:t>描述数组元素：</a:t>
            </a:r>
            <a:r>
              <a:rPr lang="zh-CN" altLang="en-US" sz="2400">
                <a:solidFill>
                  <a:schemeClr val="accent2"/>
                </a:solidFill>
              </a:rPr>
              <a:t>数组名</a:t>
            </a:r>
            <a:r>
              <a:rPr lang="zh-CN" altLang="en-US" sz="2400">
                <a:solidFill>
                  <a:schemeClr val="tx2"/>
                </a:solidFill>
              </a:rPr>
              <a:t>[</a:t>
            </a:r>
            <a:r>
              <a:rPr lang="zh-CN" altLang="en-US" sz="2400">
                <a:solidFill>
                  <a:schemeClr val="accent2"/>
                </a:solidFill>
              </a:rPr>
              <a:t>下标</a:t>
            </a:r>
            <a:r>
              <a:rPr lang="zh-CN" altLang="en-US" sz="2400">
                <a:solidFill>
                  <a:schemeClr val="tx2"/>
                </a:solidFill>
              </a:rPr>
              <a:t>]</a:t>
            </a:r>
            <a:r>
              <a:rPr lang="zh-CN" altLang="en-US" sz="2400"/>
              <a:t>。元素下标值是从</a:t>
            </a:r>
            <a:r>
              <a:rPr lang="en-US" altLang="zh-CN" sz="2400"/>
              <a:t> </a:t>
            </a:r>
            <a:r>
              <a:rPr lang="zh-CN" altLang="en-US" sz="2400">
                <a:solidFill>
                  <a:schemeClr val="accent2"/>
                </a:solidFill>
              </a:rPr>
              <a:t>0</a:t>
            </a:r>
            <a:r>
              <a:rPr lang="en-US" altLang="zh-CN" sz="2400"/>
              <a:t> </a:t>
            </a:r>
            <a:r>
              <a:rPr lang="zh-CN" altLang="en-US" sz="2400"/>
              <a:t>开始。最大值为</a:t>
            </a:r>
            <a:r>
              <a:rPr lang="en-US" altLang="zh-CN" sz="2400"/>
              <a:t> </a:t>
            </a:r>
            <a:r>
              <a:rPr lang="zh-CN" altLang="en-US" sz="2400">
                <a:solidFill>
                  <a:schemeClr val="accent2"/>
                </a:solidFill>
              </a:rPr>
              <a:t>数组大小</a:t>
            </a:r>
            <a:r>
              <a:rPr lang="en-US" altLang="zh-CN" sz="2400">
                <a:solidFill>
                  <a:schemeClr val="accent2"/>
                </a:solidFill>
              </a:rPr>
              <a:t>-1</a:t>
            </a:r>
            <a:r>
              <a:rPr lang="zh-CN" altLang="en-US" sz="2400"/>
              <a:t>。使用数组时要注意防止下标越界。</a:t>
            </a:r>
            <a:endParaRPr lang="zh-CN" altLang="en-US" sz="2400"/>
          </a:p>
          <a:p>
            <a:pPr marL="457200" indent="-457200">
              <a:spcBef>
                <a:spcPct val="50000"/>
              </a:spcBef>
              <a:buClrTx/>
              <a:buSzTx/>
            </a:pPr>
            <a:r>
              <a:rPr lang="zh-CN" altLang="en-US" sz="2400"/>
              <a:t>定义数组时可直接初始化。写法：</a:t>
            </a:r>
            <a:r>
              <a:rPr lang="zh-CN" altLang="en-US" sz="2400">
                <a:solidFill>
                  <a:schemeClr val="accent2"/>
                </a:solidFill>
              </a:rPr>
              <a:t>= {</a:t>
            </a:r>
            <a:r>
              <a:rPr lang="zh-CN" altLang="en-US" sz="2400"/>
              <a:t>表达式</a:t>
            </a:r>
            <a:r>
              <a:rPr lang="en-US" altLang="zh-CN" sz="2400"/>
              <a:t>, </a:t>
            </a:r>
            <a:r>
              <a:rPr lang="zh-CN" altLang="en-US" sz="2400"/>
              <a:t>表达式 ...</a:t>
            </a:r>
            <a:r>
              <a:rPr lang="zh-CN" altLang="en-US" sz="2400">
                <a:solidFill>
                  <a:schemeClr val="accent2"/>
                </a:solidFill>
              </a:rPr>
              <a:t>}</a:t>
            </a:r>
            <a:endParaRPr lang="zh-CN" altLang="en-US" sz="2400">
              <a:solidFill>
                <a:schemeClr val="accent2"/>
              </a:solidFill>
            </a:endParaRPr>
          </a:p>
          <a:p>
            <a:pPr marL="457200" indent="-457200">
              <a:spcBef>
                <a:spcPct val="50000"/>
              </a:spcBef>
              <a:buClrTx/>
              <a:buSzTx/>
            </a:pPr>
            <a:r>
              <a:rPr lang="zh-CN" altLang="en-US" sz="2400"/>
              <a:t>初始化特殊写法：</a:t>
            </a:r>
            <a:endParaRPr lang="zh-CN" altLang="en-US" sz="2400"/>
          </a:p>
          <a:p>
            <a:pPr marL="0" indent="0">
              <a:lnSpc>
                <a:spcPct val="100000"/>
              </a:lnSpc>
              <a:spcBef>
                <a:spcPts val="0"/>
              </a:spcBef>
              <a:buClrTx/>
              <a:buSzTx/>
              <a:buNone/>
            </a:pPr>
            <a:r>
              <a:rPr lang="zh-CN" altLang="en-US" sz="2400"/>
              <a:t>（1）只为部分元素提供初值，其余元素将自动赋初值 0。</a:t>
            </a:r>
            <a:endParaRPr lang="zh-CN" altLang="en-US" sz="2400"/>
          </a:p>
          <a:p>
            <a:pPr marL="0" indent="0">
              <a:lnSpc>
                <a:spcPct val="100000"/>
              </a:lnSpc>
              <a:spcBef>
                <a:spcPts val="0"/>
              </a:spcBef>
              <a:buClrTx/>
              <a:buSzTx/>
              <a:buNone/>
            </a:pPr>
            <a:r>
              <a:rPr lang="zh-CN" altLang="en-US" sz="2400"/>
              <a:t>（2）给出了所有元素的初值，可以不写数组大小而只写方括号，元素个数由初值个数确定。</a:t>
            </a:r>
            <a:endParaRPr lang="zh-CN" altLang="en-US" sz="2400"/>
          </a:p>
        </p:txBody>
      </p:sp>
      <p:sp>
        <p:nvSpPr>
          <p:cNvPr id="5" name="右箭头 4"/>
          <p:cNvSpPr/>
          <p:nvPr/>
        </p:nvSpPr>
        <p:spPr>
          <a:xfrm>
            <a:off x="8572500" y="5495925"/>
            <a:ext cx="506730" cy="596265"/>
          </a:xfrm>
          <a:prstGeom prst="rightArrow">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000">
                <a:solidFill>
                  <a:schemeClr val="tx1"/>
                </a:solidFill>
              </a:rPr>
              <a:t>续</a:t>
            </a:r>
            <a:endParaRPr lang="zh-CN" altLang="en-US" sz="2000">
              <a:solidFill>
                <a:schemeClr val="tx1"/>
              </a:solidFill>
            </a:endParaRPr>
          </a:p>
        </p:txBody>
      </p:sp>
    </p:spTree>
  </p:cSld>
  <p:clrMapOvr>
    <a:masterClrMapping/>
  </p:clrMapOvr>
  <p:transition spd="med">
    <p:random/>
  </p:transition>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539750" y="492125"/>
            <a:ext cx="8136255" cy="5889625"/>
          </a:xfrm>
        </p:spPr>
        <p:txBody>
          <a:bodyPr/>
          <a:p>
            <a:pPr marL="377825" indent="-377825">
              <a:spcBef>
                <a:spcPct val="50000"/>
              </a:spcBef>
              <a:buClrTx/>
              <a:buSzTx/>
            </a:pPr>
            <a:r>
              <a:rPr lang="zh-CN" altLang="en-US" sz="2400">
                <a:sym typeface="+mn-ea"/>
              </a:rPr>
              <a:t>使用数组时，需要事先规划好</a:t>
            </a:r>
            <a:r>
              <a:rPr lang="zh-CN" altLang="en-US" sz="2400">
                <a:solidFill>
                  <a:schemeClr val="accent2"/>
                </a:solidFill>
                <a:sym typeface="+mn-ea"/>
              </a:rPr>
              <a:t>元素的下标</a:t>
            </a:r>
            <a:r>
              <a:rPr lang="zh-CN" altLang="en-US" sz="2400">
                <a:sym typeface="+mn-ea"/>
              </a:rPr>
              <a:t>和</a:t>
            </a:r>
            <a:r>
              <a:rPr lang="zh-CN" altLang="en-US" sz="2400">
                <a:solidFill>
                  <a:schemeClr val="accent2"/>
                </a:solidFill>
                <a:sym typeface="+mn-ea"/>
              </a:rPr>
              <a:t>元素的值</a:t>
            </a:r>
            <a:r>
              <a:rPr lang="zh-CN" altLang="en-US" sz="2400">
                <a:sym typeface="+mn-ea"/>
              </a:rPr>
              <a:t>各代表什么含义。</a:t>
            </a:r>
            <a:endParaRPr lang="zh-CN" altLang="en-US" sz="2400">
              <a:sym typeface="+mn-ea"/>
            </a:endParaRPr>
          </a:p>
          <a:p>
            <a:pPr marL="377825" indent="-377825">
              <a:spcBef>
                <a:spcPct val="50000"/>
              </a:spcBef>
              <a:buClrTx/>
              <a:buSzTx/>
            </a:pPr>
            <a:r>
              <a:rPr lang="zh-CN" altLang="en-US" sz="2400">
                <a:sym typeface="+mn-ea"/>
              </a:rPr>
              <a:t>编程技巧：从字符</a:t>
            </a:r>
            <a:r>
              <a:rPr lang="en-US" altLang="zh-CN" sz="2400">
                <a:sym typeface="+mn-ea"/>
              </a:rPr>
              <a:t>/</a:t>
            </a:r>
            <a:r>
              <a:rPr lang="zh-CN" altLang="en-US" sz="2400">
                <a:sym typeface="+mn-ea"/>
              </a:rPr>
              <a:t>整数</a:t>
            </a:r>
            <a:r>
              <a:rPr lang="en-US" altLang="zh-CN" sz="2400">
                <a:sym typeface="+mn-ea"/>
              </a:rPr>
              <a:t> </a:t>
            </a:r>
            <a:r>
              <a:rPr lang="zh-CN" altLang="en-US" sz="2400">
                <a:sym typeface="+mn-ea"/>
              </a:rPr>
              <a:t>转换到</a:t>
            </a:r>
            <a:r>
              <a:rPr lang="en-US" altLang="zh-CN" sz="2400">
                <a:sym typeface="+mn-ea"/>
              </a:rPr>
              <a:t> </a:t>
            </a:r>
            <a:r>
              <a:rPr lang="zh-CN" altLang="en-US" sz="2400">
                <a:sym typeface="+mn-ea"/>
              </a:rPr>
              <a:t>数组元素的下标</a:t>
            </a:r>
            <a:endParaRPr lang="zh-CN" altLang="en-US" sz="2400">
              <a:sym typeface="+mn-ea"/>
            </a:endParaRPr>
          </a:p>
          <a:p>
            <a:pPr marL="377825" indent="-377825">
              <a:spcBef>
                <a:spcPct val="50000"/>
              </a:spcBef>
              <a:buClrTx/>
              <a:buSzTx/>
            </a:pPr>
            <a:r>
              <a:rPr lang="zh-CN" altLang="en-US" sz="2400">
                <a:sym typeface="+mn-ea"/>
              </a:rPr>
              <a:t>函数可以有数组参数，形参名称后面写一对空的方括号。还用另一个参数表示数组长度。</a:t>
            </a:r>
            <a:r>
              <a:rPr lang="en-US" altLang="zh-CN" sz="2400">
                <a:sym typeface="+mn-ea"/>
              </a:rPr>
              <a:t> </a:t>
            </a:r>
            <a:r>
              <a:rPr lang="zh-CN" altLang="en-US" sz="2000">
                <a:sym typeface="+mn-ea"/>
              </a:rPr>
              <a:t>例如</a:t>
            </a:r>
            <a:r>
              <a:rPr lang="en-US" altLang="zh-CN" sz="2000">
                <a:sym typeface="+mn-ea"/>
              </a:rPr>
              <a:t> int func(int len, int a[])</a:t>
            </a:r>
            <a:endParaRPr lang="en-US" altLang="zh-CN" sz="2000">
              <a:sym typeface="+mn-ea"/>
            </a:endParaRPr>
          </a:p>
          <a:p>
            <a:pPr marL="377825" indent="-377825">
              <a:spcBef>
                <a:spcPct val="50000"/>
              </a:spcBef>
              <a:buClrTx/>
              <a:buSzTx/>
            </a:pPr>
            <a:r>
              <a:rPr lang="zh-CN" altLang="en-US" sz="2400">
                <a:sym typeface="+mn-ea"/>
              </a:rPr>
              <a:t>数组参数不是值参数。以数组为参数的函数在执行时，对形参数组元素的操作，就是直接对函数调用时的实参数组元素的操作。</a:t>
            </a:r>
            <a:endParaRPr lang="zh-CN" altLang="en-US" sz="2400">
              <a:sym typeface="+mn-ea"/>
            </a:endParaRPr>
          </a:p>
          <a:p>
            <a:pPr marL="377825" indent="-377825">
              <a:spcBef>
                <a:spcPct val="50000"/>
              </a:spcBef>
              <a:buClrTx/>
              <a:buSzTx/>
            </a:pPr>
            <a:endParaRPr lang="zh-CN" altLang="en-US" sz="2400">
              <a:sym typeface="+mn-ea"/>
            </a:endParaRPr>
          </a:p>
          <a:p>
            <a:pPr marL="377825" indent="-377825">
              <a:spcBef>
                <a:spcPct val="50000"/>
              </a:spcBef>
              <a:buClrTx/>
              <a:buSzTx/>
            </a:pPr>
            <a:r>
              <a:rPr lang="zh-CN" altLang="en-US" sz="2400">
                <a:sym typeface="+mn-ea"/>
              </a:rPr>
              <a:t>字符型数组里的各个元素存放的是字符。元素值为</a:t>
            </a:r>
            <a:r>
              <a:rPr lang="en-US" altLang="zh-CN" sz="2400">
                <a:sym typeface="+mn-ea"/>
              </a:rPr>
              <a:t> 0 </a:t>
            </a:r>
            <a:r>
              <a:rPr lang="zh-CN" altLang="en-US" sz="2400">
                <a:sym typeface="+mn-ea"/>
              </a:rPr>
              <a:t>称为空字符（</a:t>
            </a:r>
            <a:r>
              <a:rPr lang="zh-CN" altLang="en-US" sz="2400">
                <a:solidFill>
                  <a:schemeClr val="accent2"/>
                </a:solidFill>
                <a:sym typeface="+mn-ea"/>
              </a:rPr>
              <a:t>'\0'</a:t>
            </a:r>
            <a:r>
              <a:rPr lang="zh-CN" altLang="en-US" sz="2400">
                <a:sym typeface="+mn-ea"/>
              </a:rPr>
              <a:t>）。</a:t>
            </a:r>
            <a:endParaRPr lang="zh-CN" altLang="en-US" sz="2400">
              <a:sym typeface="+mn-ea"/>
            </a:endParaRPr>
          </a:p>
          <a:p>
            <a:pPr marL="377825" indent="-377825">
              <a:spcBef>
                <a:spcPct val="50000"/>
              </a:spcBef>
              <a:buClrTx/>
              <a:buSzTx/>
            </a:pPr>
            <a:r>
              <a:rPr lang="zh-CN" altLang="en-US" sz="2400" dirty="0">
                <a:solidFill>
                  <a:schemeClr val="tx1"/>
                </a:solidFill>
                <a:sym typeface="+mn-ea"/>
              </a:rPr>
              <a:t>字符数组里至少存放一个空字符，就成为字符串。从左向右第</a:t>
            </a:r>
            <a:r>
              <a:rPr lang="en-US" altLang="zh-CN" sz="2400" dirty="0">
                <a:solidFill>
                  <a:schemeClr val="tx1"/>
                </a:solidFill>
                <a:sym typeface="+mn-ea"/>
              </a:rPr>
              <a:t> 1 </a:t>
            </a:r>
            <a:r>
              <a:rPr lang="zh-CN" altLang="en-US" sz="2400" dirty="0">
                <a:solidFill>
                  <a:schemeClr val="tx1"/>
                </a:solidFill>
                <a:sym typeface="+mn-ea"/>
              </a:rPr>
              <a:t>个空字符表示字符串的结束。</a:t>
            </a:r>
            <a:endParaRPr lang="zh-CN" altLang="en-US" sz="2400">
              <a:solidFill>
                <a:schemeClr val="tx1"/>
              </a:solidFill>
            </a:endParaRPr>
          </a:p>
          <a:p>
            <a:pPr marL="0" indent="342900"/>
            <a:endParaRPr lang="zh-CN" altLang="en-US" sz="2400">
              <a:solidFill>
                <a:schemeClr val="tx1"/>
              </a:solidFill>
            </a:endParaRPr>
          </a:p>
        </p:txBody>
      </p:sp>
      <p:sp>
        <p:nvSpPr>
          <p:cNvPr id="5" name="右箭头 4"/>
          <p:cNvSpPr/>
          <p:nvPr>
            <p:custDataLst>
              <p:tags r:id="rId1"/>
            </p:custDataLst>
          </p:nvPr>
        </p:nvSpPr>
        <p:spPr>
          <a:xfrm>
            <a:off x="113665" y="241935"/>
            <a:ext cx="506730" cy="596265"/>
          </a:xfrm>
          <a:prstGeom prst="rightArrow">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000">
                <a:solidFill>
                  <a:schemeClr val="tx1"/>
                </a:solidFill>
              </a:rPr>
              <a:t>续</a:t>
            </a:r>
            <a:endParaRPr lang="zh-CN" altLang="en-US" sz="2000">
              <a:solidFill>
                <a:schemeClr val="tx1"/>
              </a:solidFill>
            </a:endParaRPr>
          </a:p>
        </p:txBody>
      </p:sp>
      <p:sp>
        <p:nvSpPr>
          <p:cNvPr id="2" name="右箭头 1"/>
          <p:cNvSpPr/>
          <p:nvPr>
            <p:custDataLst>
              <p:tags r:id="rId2"/>
            </p:custDataLst>
          </p:nvPr>
        </p:nvSpPr>
        <p:spPr>
          <a:xfrm>
            <a:off x="8572500" y="5495925"/>
            <a:ext cx="506730" cy="596265"/>
          </a:xfrm>
          <a:prstGeom prst="rightArrow">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000">
                <a:solidFill>
                  <a:schemeClr val="tx1"/>
                </a:solidFill>
              </a:rPr>
              <a:t>续</a:t>
            </a:r>
            <a:endParaRPr lang="zh-CN" altLang="en-US" sz="2000">
              <a:solidFill>
                <a:schemeClr val="tx1"/>
              </a:solidFill>
            </a:endParaRPr>
          </a:p>
        </p:txBody>
      </p:sp>
    </p:spTree>
  </p:cSld>
  <p:clrMapOvr>
    <a:masterClrMapping/>
  </p:clrMapOvr>
  <p:transition spd="med">
    <p:random/>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5" name="灯片编号占位符 1"/>
          <p:cNvSpPr/>
          <p:nvPr>
            <p:ph type="sldNum" sz="quarter" idx="12"/>
          </p:nvPr>
        </p:nvSpPr>
        <p:spPr/>
        <p:txBody>
          <a:bodyPr/>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cs typeface="+mn-cs"/>
              </a:defRPr>
            </a:lvl5pPr>
          </a:lstStyle>
          <a:p>
            <a:pPr lvl="0" algn="r"/>
            <a:fld id="{9A0DB2DC-4C9A-4742-B13C-FB6460FD3503}" type="slidenum">
              <a:rPr lang="zh-CN" altLang="en-US" sz="1400" dirty="0">
                <a:latin typeface="Cambria" panose="02040503050406030204" pitchFamily="18" charset="0"/>
              </a:rPr>
            </a:fld>
            <a:endParaRPr lang="zh-CN" altLang="en-US" sz="1400" dirty="0">
              <a:latin typeface="Cambria" panose="02040503050406030204" pitchFamily="18" charset="0"/>
            </a:endParaRPr>
          </a:p>
        </p:txBody>
      </p:sp>
      <p:sp>
        <p:nvSpPr>
          <p:cNvPr id="26626" name="文本框 17409"/>
          <p:cNvSpPr txBox="1"/>
          <p:nvPr/>
        </p:nvSpPr>
        <p:spPr>
          <a:xfrm>
            <a:off x="473075" y="300038"/>
            <a:ext cx="8147050" cy="1198880"/>
          </a:xfrm>
          <a:prstGeom prst="rect">
            <a:avLst/>
          </a:prstGeom>
          <a:noFill/>
          <a:ln w="9525">
            <a:noFill/>
          </a:ln>
        </p:spPr>
        <p:txBody>
          <a:bodyPr>
            <a:spAutoFit/>
          </a:bodyPr>
          <a:p>
            <a:pPr marL="0" indent="0" algn="just" eaLnBrk="0">
              <a:spcBef>
                <a:spcPct val="0"/>
              </a:spcBef>
              <a:buClrTx/>
              <a:buSzTx/>
              <a:buFontTx/>
              <a:buNone/>
            </a:pPr>
            <a:r>
              <a:rPr lang="zh-CN" altLang="en-US" dirty="0">
                <a:solidFill>
                  <a:schemeClr val="folHlink"/>
                </a:solidFill>
                <a:latin typeface="Cambria" panose="02040503050406030204" pitchFamily="18" charset="0"/>
                <a:cs typeface="Cambria" panose="02040503050406030204" pitchFamily="18" charset="0"/>
                <a:sym typeface="+mn-ea"/>
              </a:rPr>
              <a:t>	</a:t>
            </a:r>
            <a:r>
              <a:rPr lang="en-US" altLang="zh-CN">
                <a:solidFill>
                  <a:schemeClr val="folHlink"/>
                </a:solidFill>
                <a:latin typeface="Cambria" panose="02040503050406030204" pitchFamily="18" charset="0"/>
                <a:cs typeface="Cambria" panose="02040503050406030204" pitchFamily="18" charset="0"/>
                <a:sym typeface="+mn-ea"/>
              </a:rPr>
              <a:t>a[0] = 1; a[1] = 1; a[2] = a[0] + a[1];</a:t>
            </a:r>
            <a:endParaRPr lang="en-US" altLang="zh-CN">
              <a:solidFill>
                <a:schemeClr val="folHlink"/>
              </a:solidFill>
              <a:latin typeface="Cambria" panose="02040503050406030204" pitchFamily="18" charset="0"/>
              <a:cs typeface="Cambria" panose="02040503050406030204" pitchFamily="18" charset="0"/>
            </a:endParaRPr>
          </a:p>
          <a:p>
            <a:pPr algn="just" eaLnBrk="0" hangingPunct="0"/>
            <a:r>
              <a:rPr lang="zh-CN" altLang="en-US" dirty="0">
                <a:latin typeface="Cambria" panose="02040503050406030204" pitchFamily="18" charset="0"/>
                <a:ea typeface="楷体" panose="02010609060101010101" pitchFamily="49" charset="-122"/>
                <a:cs typeface="Cambria" panose="02040503050406030204" pitchFamily="18" charset="0"/>
              </a:rPr>
              <a:t>简单情况可用简单变量代替数组，如定义</a:t>
            </a:r>
            <a:r>
              <a:rPr lang="en-US" altLang="zh-CN" dirty="0">
                <a:latin typeface="Cambria" panose="02040503050406030204" pitchFamily="18" charset="0"/>
                <a:ea typeface="楷体" panose="02010609060101010101" pitchFamily="49" charset="-122"/>
                <a:cs typeface="Cambria" panose="02040503050406030204" pitchFamily="18" charset="0"/>
              </a:rPr>
              <a:t>: </a:t>
            </a:r>
            <a:r>
              <a:rPr lang="en-US" altLang="zh-CN">
                <a:latin typeface="Cambria" panose="02040503050406030204" pitchFamily="18" charset="0"/>
                <a:ea typeface="楷体" panose="02010609060101010101" pitchFamily="49" charset="-122"/>
                <a:cs typeface="Cambria" panose="02040503050406030204" pitchFamily="18" charset="0"/>
              </a:rPr>
              <a:t>int b0, b1, b2, b3;</a:t>
            </a:r>
            <a:endParaRPr lang="en-US" altLang="zh-CN">
              <a:latin typeface="Cambria" panose="02040503050406030204" pitchFamily="18" charset="0"/>
              <a:ea typeface="楷体" panose="02010609060101010101" pitchFamily="49" charset="-122"/>
              <a:cs typeface="Cambria" panose="02040503050406030204" pitchFamily="18" charset="0"/>
            </a:endParaRPr>
          </a:p>
          <a:p>
            <a:pPr algn="just" eaLnBrk="0" hangingPunct="0"/>
            <a:r>
              <a:rPr lang="zh-CN" altLang="en-US" dirty="0">
                <a:latin typeface="Cambria" panose="02040503050406030204" pitchFamily="18" charset="0"/>
                <a:ea typeface="楷体" panose="02010609060101010101" pitchFamily="49" charset="-122"/>
                <a:cs typeface="Cambria" panose="02040503050406030204" pitchFamily="18" charset="0"/>
              </a:rPr>
              <a:t>可以写类似语句。这没有表现出数组的价值。</a:t>
            </a:r>
            <a:endParaRPr lang="zh-CN" altLang="en-US" dirty="0">
              <a:latin typeface="Cambria" panose="02040503050406030204" pitchFamily="18" charset="0"/>
              <a:ea typeface="楷体" panose="02010609060101010101" pitchFamily="49" charset="-122"/>
              <a:cs typeface="Cambria" panose="02040503050406030204" pitchFamily="18" charset="0"/>
            </a:endParaRPr>
          </a:p>
        </p:txBody>
      </p:sp>
      <p:sp>
        <p:nvSpPr>
          <p:cNvPr id="26627" name="文本占位符 18435"/>
          <p:cNvSpPr>
            <a:spLocks noGrp="1"/>
          </p:cNvSpPr>
          <p:nvPr>
            <p:ph idx="1"/>
          </p:nvPr>
        </p:nvSpPr>
        <p:spPr>
          <a:xfrm>
            <a:off x="539750" y="1428115"/>
            <a:ext cx="8136255" cy="4953635"/>
          </a:xfrm>
        </p:spPr>
        <p:txBody>
          <a:bodyPr anchor="t"/>
          <a:p>
            <a:pPr marL="0" indent="0" algn="just">
              <a:spcBef>
                <a:spcPct val="40000"/>
              </a:spcBef>
              <a:buClrTx/>
              <a:buSzTx/>
              <a:buFontTx/>
              <a:buNone/>
            </a:pPr>
            <a:r>
              <a:rPr lang="zh-CN" altLang="en-US" dirty="0"/>
              <a:t>数组意义是</a:t>
            </a:r>
            <a:r>
              <a:rPr lang="zh-CN" altLang="en-US" dirty="0">
                <a:solidFill>
                  <a:schemeClr val="hlink"/>
                </a:solidFill>
              </a:rPr>
              <a:t>能以统一方式描述对一组数据的处理</a:t>
            </a:r>
            <a:r>
              <a:rPr lang="zh-CN" altLang="en-US" dirty="0"/>
              <a:t>。</a:t>
            </a:r>
            <a:endParaRPr lang="zh-CN" altLang="en-US" dirty="0"/>
          </a:p>
          <a:p>
            <a:pPr marL="0" indent="0" algn="just">
              <a:spcBef>
                <a:spcPct val="40000"/>
              </a:spcBef>
              <a:buClrTx/>
              <a:buSzTx/>
              <a:buFontTx/>
              <a:buNone/>
            </a:pPr>
            <a:r>
              <a:rPr lang="zh-CN" altLang="en-US" dirty="0">
                <a:solidFill>
                  <a:srgbClr val="FF0000"/>
                </a:solidFill>
              </a:rPr>
              <a:t>下标表达式可用一般的整型表达式</a:t>
            </a:r>
            <a:r>
              <a:rPr lang="zh-CN" altLang="en-US" dirty="0"/>
              <a:t>。如：</a:t>
            </a:r>
            <a:endParaRPr lang="zh-CN" altLang="en-US" dirty="0"/>
          </a:p>
          <a:p>
            <a:pPr marL="0" indent="0" algn="just">
              <a:spcBef>
                <a:spcPct val="50000"/>
              </a:spcBef>
              <a:buClrTx/>
              <a:buSzTx/>
              <a:buFontTx/>
              <a:buNone/>
            </a:pPr>
            <a:r>
              <a:rPr lang="en-US" altLang="zh-CN" err="1">
                <a:solidFill>
                  <a:schemeClr val="folHlink"/>
                </a:solidFill>
              </a:rPr>
              <a:t>			a[</a:t>
            </a:r>
            <a:r>
              <a:rPr lang="en-US" altLang="zh-CN" err="1">
                <a:solidFill>
                  <a:srgbClr val="FF0000"/>
                </a:solidFill>
              </a:rPr>
              <a:t>i</a:t>
            </a:r>
            <a:r>
              <a:rPr lang="en-US" altLang="zh-CN">
                <a:solidFill>
                  <a:schemeClr val="folHlink"/>
                </a:solidFill>
              </a:rPr>
              <a:t>] = a[</a:t>
            </a:r>
            <a:r>
              <a:rPr lang="en-US" altLang="zh-CN">
                <a:solidFill>
                  <a:srgbClr val="FF0000"/>
                </a:solidFill>
              </a:rPr>
              <a:t>i-1</a:t>
            </a:r>
            <a:r>
              <a:rPr lang="en-US" altLang="zh-CN">
                <a:solidFill>
                  <a:schemeClr val="folHlink"/>
                </a:solidFill>
              </a:rPr>
              <a:t>] + a[</a:t>
            </a:r>
            <a:r>
              <a:rPr lang="en-US" altLang="zh-CN">
                <a:solidFill>
                  <a:srgbClr val="FF0000"/>
                </a:solidFill>
              </a:rPr>
              <a:t>i-2</a:t>
            </a:r>
            <a:r>
              <a:rPr lang="en-US" altLang="zh-CN">
                <a:solidFill>
                  <a:schemeClr val="folHlink"/>
                </a:solidFill>
              </a:rPr>
              <a:t>];</a:t>
            </a:r>
            <a:endParaRPr lang="en-US" altLang="zh-CN">
              <a:solidFill>
                <a:schemeClr val="folHlink"/>
              </a:solidFill>
            </a:endParaRPr>
          </a:p>
          <a:p>
            <a:pPr marL="0" indent="0" algn="just">
              <a:spcBef>
                <a:spcPct val="40000"/>
              </a:spcBef>
              <a:buClrTx/>
              <a:buSzTx/>
              <a:buFontTx/>
              <a:buNone/>
            </a:pPr>
            <a:r>
              <a:rPr lang="zh-CN" altLang="en-US" u="sng" dirty="0"/>
              <a:t>访问哪个元素由 </a:t>
            </a:r>
            <a:r>
              <a:rPr lang="en-US" altLang="zh-CN" u="sng"/>
              <a:t>i </a:t>
            </a:r>
            <a:r>
              <a:rPr lang="zh-CN" altLang="en-US" u="sng" dirty="0"/>
              <a:t>值确定</a:t>
            </a:r>
            <a:r>
              <a:rPr lang="zh-CN" altLang="en-US" dirty="0"/>
              <a:t>。同一语句可以访问不同元素，可用在循环里访问一批元素。</a:t>
            </a:r>
            <a:endParaRPr lang="zh-CN" altLang="en-US" dirty="0"/>
          </a:p>
          <a:p>
            <a:pPr marL="0" indent="0" algn="just">
              <a:spcBef>
                <a:spcPct val="40000"/>
              </a:spcBef>
              <a:buClrTx/>
              <a:buSzTx/>
              <a:buFontTx/>
              <a:buNone/>
            </a:pPr>
            <a:r>
              <a:rPr lang="en-US" altLang="zh-CN">
                <a:solidFill>
                  <a:schemeClr val="folHlink"/>
                </a:solidFill>
              </a:rPr>
              <a:t>for (i = 0; i &lt; 100; ++i) { </a:t>
            </a:r>
            <a:endParaRPr lang="en-US" altLang="zh-CN">
              <a:solidFill>
                <a:schemeClr val="folHlink"/>
              </a:solidFill>
            </a:endParaRPr>
          </a:p>
          <a:p>
            <a:pPr marL="0" indent="0">
              <a:spcBef>
                <a:spcPct val="0"/>
              </a:spcBef>
              <a:buClrTx/>
              <a:buSzTx/>
              <a:buFontTx/>
              <a:buNone/>
            </a:pPr>
            <a:r>
              <a:rPr lang="en-US" altLang="zh-CN">
                <a:solidFill>
                  <a:schemeClr val="folHlink"/>
                </a:solidFill>
              </a:rPr>
              <a:t>    </a:t>
            </a:r>
            <a:r>
              <a:rPr lang="en-US" altLang="zh-CN" err="1">
                <a:solidFill>
                  <a:schemeClr val="folHlink"/>
                </a:solidFill>
              </a:rPr>
              <a:t>b[i</a:t>
            </a:r>
            <a:r>
              <a:rPr lang="en-US" altLang="zh-CN">
                <a:solidFill>
                  <a:schemeClr val="folHlink"/>
                </a:solidFill>
              </a:rPr>
              <a:t>] += a1[i] * a2[i];</a:t>
            </a:r>
            <a:endParaRPr lang="en-US" altLang="zh-CN">
              <a:solidFill>
                <a:schemeClr val="folHlink"/>
              </a:solidFill>
            </a:endParaRPr>
          </a:p>
          <a:p>
            <a:pPr marL="0" indent="0">
              <a:spcBef>
                <a:spcPct val="0"/>
              </a:spcBef>
              <a:buClrTx/>
              <a:buSzTx/>
              <a:buFontTx/>
              <a:buNone/>
            </a:pPr>
            <a:r>
              <a:rPr lang="en-US" altLang="zh-CN">
                <a:solidFill>
                  <a:schemeClr val="folHlink"/>
                </a:solidFill>
              </a:rPr>
              <a:t>} </a:t>
            </a:r>
            <a:r>
              <a:rPr lang="en-US" altLang="zh-CN" sz="2400"/>
              <a:t>// </a:t>
            </a:r>
            <a:r>
              <a:rPr lang="zh-CN" altLang="en-US" sz="2400" dirty="0"/>
              <a:t>假设已定义数组 </a:t>
            </a:r>
            <a:r>
              <a:rPr lang="en-US" altLang="zh-CN" sz="2400" dirty="0"/>
              <a:t>b[100]</a:t>
            </a:r>
            <a:r>
              <a:rPr lang="zh-CN" altLang="en-US" sz="2400" dirty="0"/>
              <a:t>、</a:t>
            </a:r>
            <a:r>
              <a:rPr lang="en-US" altLang="zh-CN" sz="2400" dirty="0"/>
              <a:t>a1[100]</a:t>
            </a:r>
            <a:r>
              <a:rPr lang="zh-CN" altLang="en-US" sz="2400" dirty="0"/>
              <a:t>和</a:t>
            </a:r>
            <a:r>
              <a:rPr lang="en-US" altLang="zh-CN" sz="2400" dirty="0"/>
              <a:t>a2[100]</a:t>
            </a:r>
            <a:endParaRPr lang="en-US" altLang="zh-CN"/>
          </a:p>
          <a:p>
            <a:pPr marL="0" indent="0">
              <a:spcBef>
                <a:spcPct val="0"/>
              </a:spcBef>
              <a:buClrTx/>
              <a:buSzTx/>
              <a:buFontTx/>
              <a:buNone/>
            </a:pPr>
            <a:r>
              <a:rPr lang="zh-CN" altLang="en-US" sz="2400" dirty="0"/>
              <a:t>循环中涉及到</a:t>
            </a:r>
            <a:r>
              <a:rPr lang="en-US" altLang="zh-CN" sz="2400"/>
              <a:t>300</a:t>
            </a:r>
            <a:r>
              <a:rPr lang="zh-CN" altLang="en-US" sz="2400" dirty="0"/>
              <a:t>个基本数据对象。</a:t>
            </a:r>
            <a:endParaRPr lang="zh-CN" altLang="en-US" sz="2400" dirty="0"/>
          </a:p>
        </p:txBody>
      </p:sp>
      <p:sp>
        <p:nvSpPr>
          <p:cNvPr id="26628" name="爆炸形 1 18436"/>
          <p:cNvSpPr/>
          <p:nvPr/>
        </p:nvSpPr>
        <p:spPr>
          <a:xfrm>
            <a:off x="8021638" y="2295525"/>
            <a:ext cx="720725" cy="576263"/>
          </a:xfrm>
          <a:prstGeom prst="irregularSeal1">
            <a:avLst/>
          </a:prstGeom>
          <a:solidFill>
            <a:srgbClr val="FFFF00"/>
          </a:solidFill>
          <a:ln w="38100" cap="flat" cmpd="sng">
            <a:solidFill>
              <a:schemeClr val="accent2"/>
            </a:solidFill>
            <a:prstDash val="solid"/>
            <a:miter/>
            <a:headEnd type="none" w="med" len="med"/>
            <a:tailEnd type="none" w="med" len="med"/>
          </a:ln>
        </p:spPr>
        <p:txBody>
          <a:bodyPr/>
          <a:p>
            <a:endParaRPr lang="zh-CN" altLang="en-US" dirty="0">
              <a:latin typeface="Cambria" panose="02040503050406030204" pitchFamily="18" charset="0"/>
              <a:cs typeface="Cambria" panose="02040503050406030204" pitchFamily="18" charset="0"/>
            </a:endParaRPr>
          </a:p>
        </p:txBody>
      </p:sp>
      <p:cxnSp>
        <p:nvCxnSpPr>
          <p:cNvPr id="2" name="直接箭头连接符 1"/>
          <p:cNvCxnSpPr/>
          <p:nvPr/>
        </p:nvCxnSpPr>
        <p:spPr>
          <a:xfrm>
            <a:off x="3700145" y="3101340"/>
            <a:ext cx="83820" cy="215265"/>
          </a:xfrm>
          <a:prstGeom prst="straightConnector1">
            <a:avLst/>
          </a:prstGeom>
          <a:ln w="19050">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3" name="直接箭头连接符 2"/>
          <p:cNvCxnSpPr/>
          <p:nvPr/>
        </p:nvCxnSpPr>
        <p:spPr>
          <a:xfrm flipH="1">
            <a:off x="4311650" y="3072765"/>
            <a:ext cx="327025" cy="284480"/>
          </a:xfrm>
          <a:prstGeom prst="straightConnector1">
            <a:avLst/>
          </a:prstGeom>
          <a:ln w="19050">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4" name="直接箭头连接符 3"/>
          <p:cNvCxnSpPr/>
          <p:nvPr/>
        </p:nvCxnSpPr>
        <p:spPr>
          <a:xfrm flipH="1">
            <a:off x="4695825" y="3115945"/>
            <a:ext cx="953135" cy="298450"/>
          </a:xfrm>
          <a:prstGeom prst="straightConnector1">
            <a:avLst/>
          </a:prstGeom>
          <a:ln w="19050">
            <a:solidFill>
              <a:schemeClr val="tx2"/>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med">
    <p:random/>
  </p:transition>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539750" y="536575"/>
            <a:ext cx="8136255" cy="5845175"/>
          </a:xfrm>
        </p:spPr>
        <p:txBody>
          <a:bodyPr/>
          <a:p>
            <a:pPr marL="348615" indent="-348615"/>
            <a:r>
              <a:rPr lang="zh-CN" altLang="en-US" sz="2400">
                <a:sym typeface="+mn-ea"/>
              </a:rPr>
              <a:t>字符串可以逐字符输入：</a:t>
            </a:r>
            <a:r>
              <a:rPr lang="en-US" altLang="zh-CN" sz="2400">
                <a:sym typeface="+mn-ea"/>
              </a:rPr>
              <a:t>cin&gt;&gt;</a:t>
            </a:r>
            <a:r>
              <a:rPr lang="zh-CN" altLang="en-US" sz="2400">
                <a:sym typeface="+mn-ea"/>
              </a:rPr>
              <a:t>（不接收空格），</a:t>
            </a:r>
            <a:r>
              <a:rPr lang="en-US" altLang="zh-CN" sz="2400">
                <a:sym typeface="+mn-ea"/>
              </a:rPr>
              <a:t>getchar</a:t>
            </a:r>
            <a:r>
              <a:rPr lang="zh-CN" altLang="en-US" sz="2400">
                <a:sym typeface="+mn-ea"/>
              </a:rPr>
              <a:t>，</a:t>
            </a:r>
            <a:r>
              <a:rPr lang="en-US" altLang="zh-CN" sz="2400">
                <a:sym typeface="+mn-ea"/>
              </a:rPr>
              <a:t>cin.get</a:t>
            </a:r>
            <a:r>
              <a:rPr lang="zh-CN" altLang="en-US" sz="2400">
                <a:sym typeface="+mn-ea"/>
              </a:rPr>
              <a:t>；或者整体输入：</a:t>
            </a:r>
            <a:r>
              <a:rPr lang="en-US" altLang="zh-CN" sz="2400">
                <a:sym typeface="+mn-ea"/>
              </a:rPr>
              <a:t>cin.getline</a:t>
            </a:r>
            <a:r>
              <a:rPr lang="zh-CN" altLang="en-US" sz="2400">
                <a:sym typeface="+mn-ea"/>
              </a:rPr>
              <a:t>，</a:t>
            </a:r>
            <a:r>
              <a:rPr lang="en-US" altLang="zh-CN" sz="2400">
                <a:sym typeface="+mn-ea"/>
              </a:rPr>
              <a:t>gets </a:t>
            </a:r>
            <a:r>
              <a:rPr lang="zh-CN" altLang="en-US" sz="2400">
                <a:sym typeface="+mn-ea"/>
              </a:rPr>
              <a:t>。</a:t>
            </a:r>
            <a:endParaRPr lang="zh-CN" altLang="en-US" sz="2400">
              <a:sym typeface="+mn-ea"/>
            </a:endParaRPr>
          </a:p>
          <a:p>
            <a:pPr marL="348615" indent="-348615"/>
            <a:r>
              <a:rPr lang="zh-CN" altLang="en-US" sz="2400">
                <a:sym typeface="+mn-ea"/>
              </a:rPr>
              <a:t>字符串可以逐字符输出：</a:t>
            </a:r>
            <a:r>
              <a:rPr lang="en-US" altLang="zh-CN" sz="2400">
                <a:sym typeface="+mn-ea"/>
              </a:rPr>
              <a:t>cout &lt;&lt; </a:t>
            </a:r>
            <a:r>
              <a:rPr lang="zh-CN" altLang="en-US" sz="2400">
                <a:sym typeface="+mn-ea"/>
              </a:rPr>
              <a:t>，</a:t>
            </a:r>
            <a:r>
              <a:rPr lang="en-US" altLang="zh-CN" sz="2400">
                <a:sym typeface="+mn-ea"/>
              </a:rPr>
              <a:t>putchar</a:t>
            </a:r>
            <a:r>
              <a:rPr lang="zh-CN" altLang="en-US" sz="2400">
                <a:sym typeface="+mn-ea"/>
              </a:rPr>
              <a:t>，</a:t>
            </a:r>
            <a:r>
              <a:rPr lang="en-US" altLang="zh-CN" sz="2400">
                <a:sym typeface="+mn-ea"/>
              </a:rPr>
              <a:t>cout.put</a:t>
            </a:r>
            <a:r>
              <a:rPr lang="zh-CN" altLang="en-US" sz="2400">
                <a:sym typeface="+mn-ea"/>
              </a:rPr>
              <a:t>；或者整体输出：</a:t>
            </a:r>
            <a:r>
              <a:rPr lang="en-US" altLang="zh-CN" sz="2400">
                <a:sym typeface="+mn-ea"/>
              </a:rPr>
              <a:t>cout &lt;&lt;</a:t>
            </a:r>
            <a:r>
              <a:rPr lang="zh-CN" altLang="en-US" sz="2400">
                <a:sym typeface="+mn-ea"/>
              </a:rPr>
              <a:t>，</a:t>
            </a:r>
            <a:r>
              <a:rPr lang="en-US" altLang="zh-CN" sz="2400">
                <a:sym typeface="+mn-ea"/>
              </a:rPr>
              <a:t>puts</a:t>
            </a:r>
            <a:endParaRPr lang="en-US" altLang="zh-CN" sz="2400">
              <a:sym typeface="+mn-ea"/>
            </a:endParaRPr>
          </a:p>
          <a:p>
            <a:pPr marL="348615" indent="-348615"/>
            <a:r>
              <a:rPr lang="zh-CN" altLang="en-US" sz="2400">
                <a:sym typeface="+mn-ea"/>
              </a:rPr>
              <a:t>函数以字符串为参数时，在函数内可以根据空字符判断字符串结尾。所以通常不需要表示字符串长度的参数。</a:t>
            </a:r>
            <a:endParaRPr lang="zh-CN" altLang="en-US" sz="2400">
              <a:sym typeface="+mn-ea"/>
            </a:endParaRPr>
          </a:p>
          <a:p>
            <a:pPr marL="348615" indent="-348615"/>
            <a:r>
              <a:rPr lang="zh-CN" altLang="en-US" sz="2400">
                <a:sym typeface="+mn-ea"/>
              </a:rPr>
              <a:t>标准库头文件</a:t>
            </a:r>
            <a:r>
              <a:rPr lang="en-US" altLang="zh-CN" sz="2400">
                <a:sym typeface="+mn-ea"/>
              </a:rPr>
              <a:t> </a:t>
            </a:r>
            <a:r>
              <a:rPr lang="en-US" altLang="zh-CN" sz="2400" b="1" err="1">
                <a:solidFill>
                  <a:schemeClr val="accent2"/>
                </a:solidFill>
                <a:sym typeface="+mn-ea"/>
              </a:rPr>
              <a:t>&lt;cstring&gt;</a:t>
            </a:r>
            <a:r>
              <a:rPr lang="en-US" altLang="zh-CN" sz="2400">
                <a:solidFill>
                  <a:schemeClr val="hlink"/>
                </a:solidFill>
                <a:sym typeface="+mn-ea"/>
              </a:rPr>
              <a:t> </a:t>
            </a:r>
            <a:r>
              <a:rPr lang="zh-CN" altLang="zh-CN" sz="2400" dirty="0">
                <a:sym typeface="+mn-ea"/>
              </a:rPr>
              <a:t>里描述了各种</a:t>
            </a:r>
            <a:r>
              <a:rPr lang="zh-CN" altLang="en-US" sz="2400" dirty="0">
                <a:sym typeface="+mn-ea"/>
              </a:rPr>
              <a:t>字符串处理函数：</a:t>
            </a:r>
            <a:endParaRPr lang="zh-CN" altLang="en-US" sz="2400" dirty="0"/>
          </a:p>
          <a:p>
            <a:pPr>
              <a:lnSpc>
                <a:spcPct val="100000"/>
              </a:lnSpc>
              <a:buClrTx/>
              <a:buSzTx/>
              <a:buFontTx/>
              <a:buNone/>
            </a:pPr>
            <a:r>
              <a:rPr lang="en-US" altLang="zh-CN" sz="2400">
                <a:solidFill>
                  <a:schemeClr val="tx1"/>
                </a:solidFill>
                <a:sym typeface="+mn-ea"/>
              </a:rPr>
              <a:t>1. </a:t>
            </a:r>
            <a:r>
              <a:rPr lang="zh-CN" altLang="en-US" sz="2400" dirty="0">
                <a:solidFill>
                  <a:schemeClr val="tx1"/>
                </a:solidFill>
                <a:sym typeface="+mn-ea"/>
              </a:rPr>
              <a:t>字符串长度函数 </a:t>
            </a:r>
            <a:r>
              <a:rPr lang="en-US" altLang="zh-CN" sz="2400" b="1" err="1">
                <a:solidFill>
                  <a:schemeClr val="accent2"/>
                </a:solidFill>
                <a:sym typeface="+mn-ea"/>
              </a:rPr>
              <a:t>strlen</a:t>
            </a:r>
            <a:r>
              <a:rPr lang="en-US" altLang="zh-CN" sz="2400" err="1">
                <a:solidFill>
                  <a:schemeClr val="tx1"/>
                </a:solidFill>
                <a:sym typeface="+mn-ea"/>
              </a:rPr>
              <a:t>(const</a:t>
            </a:r>
            <a:r>
              <a:rPr lang="en-US" altLang="zh-CN" sz="2400">
                <a:solidFill>
                  <a:schemeClr val="tx1"/>
                </a:solidFill>
                <a:sym typeface="+mn-ea"/>
              </a:rPr>
              <a:t> char s[])</a:t>
            </a:r>
            <a:endParaRPr lang="en-US" altLang="zh-CN" sz="2400">
              <a:solidFill>
                <a:schemeClr val="tx1"/>
              </a:solidFill>
            </a:endParaRPr>
          </a:p>
          <a:p>
            <a:pPr>
              <a:lnSpc>
                <a:spcPct val="100000"/>
              </a:lnSpc>
              <a:buClrTx/>
              <a:buSzTx/>
              <a:buFontTx/>
              <a:buNone/>
            </a:pPr>
            <a:r>
              <a:rPr lang="en-US" altLang="zh-CN" sz="2400">
                <a:solidFill>
                  <a:schemeClr val="tx1"/>
                </a:solidFill>
                <a:sym typeface="+mn-ea"/>
              </a:rPr>
              <a:t>2. </a:t>
            </a:r>
            <a:r>
              <a:rPr lang="zh-CN" altLang="en-US" sz="2400">
                <a:solidFill>
                  <a:schemeClr val="tx1"/>
                </a:solidFill>
                <a:sym typeface="+mn-ea"/>
              </a:rPr>
              <a:t>字符串</a:t>
            </a:r>
            <a:r>
              <a:rPr lang="zh-CN" altLang="en-US" sz="2400" dirty="0">
                <a:solidFill>
                  <a:schemeClr val="tx1"/>
                </a:solidFill>
                <a:sym typeface="+mn-ea"/>
              </a:rPr>
              <a:t>复制函数：</a:t>
            </a:r>
            <a:r>
              <a:rPr lang="en-US" altLang="zh-CN" sz="2400" b="1" err="1">
                <a:solidFill>
                  <a:schemeClr val="accent2"/>
                </a:solidFill>
                <a:sym typeface="+mn-ea"/>
              </a:rPr>
              <a:t>strcpy</a:t>
            </a:r>
            <a:r>
              <a:rPr lang="en-US" altLang="zh-CN" sz="2400" err="1">
                <a:solidFill>
                  <a:schemeClr val="tx1"/>
                </a:solidFill>
                <a:sym typeface="+mn-ea"/>
              </a:rPr>
              <a:t>(char</a:t>
            </a:r>
            <a:r>
              <a:rPr lang="en-US" altLang="zh-CN" sz="2400">
                <a:solidFill>
                  <a:schemeClr val="tx1"/>
                </a:solidFill>
                <a:sym typeface="+mn-ea"/>
              </a:rPr>
              <a:t> </a:t>
            </a:r>
            <a:r>
              <a:rPr lang="en-US" altLang="zh-CN" sz="2400" err="1">
                <a:solidFill>
                  <a:schemeClr val="tx1"/>
                </a:solidFill>
                <a:sym typeface="+mn-ea"/>
              </a:rPr>
              <a:t>s[],const</a:t>
            </a:r>
            <a:r>
              <a:rPr lang="en-US" altLang="zh-CN" sz="2400">
                <a:solidFill>
                  <a:schemeClr val="tx1"/>
                </a:solidFill>
                <a:sym typeface="+mn-ea"/>
              </a:rPr>
              <a:t> char t[]);</a:t>
            </a:r>
            <a:endParaRPr lang="en-US" altLang="zh-CN" sz="2400">
              <a:solidFill>
                <a:schemeClr val="tx1"/>
              </a:solidFill>
            </a:endParaRPr>
          </a:p>
          <a:p>
            <a:pPr marL="0" indent="0">
              <a:buNone/>
            </a:pPr>
            <a:r>
              <a:rPr lang="zh-CN" altLang="en-US" sz="2400">
                <a:solidFill>
                  <a:schemeClr val="tx1"/>
                </a:solidFill>
                <a:sym typeface="+mn-ea"/>
              </a:rPr>
              <a:t>3. 字符串连接：</a:t>
            </a:r>
            <a:r>
              <a:rPr lang="en-US" altLang="zh-CN" sz="2400" b="1" err="1">
                <a:solidFill>
                  <a:schemeClr val="accent2"/>
                </a:solidFill>
                <a:sym typeface="+mn-ea"/>
              </a:rPr>
              <a:t>strcat</a:t>
            </a:r>
            <a:r>
              <a:rPr lang="zh-CN" altLang="en-US" sz="2400">
                <a:solidFill>
                  <a:schemeClr val="tx1"/>
                </a:solidFill>
                <a:sym typeface="+mn-ea"/>
              </a:rPr>
              <a:t>(char s[], const char t[]);</a:t>
            </a:r>
            <a:endParaRPr lang="zh-CN" altLang="en-US" sz="2400">
              <a:solidFill>
                <a:schemeClr val="tx1"/>
              </a:solidFill>
              <a:sym typeface="+mn-ea"/>
            </a:endParaRPr>
          </a:p>
          <a:p>
            <a:pPr marL="0" indent="0">
              <a:buNone/>
            </a:pPr>
            <a:r>
              <a:rPr lang="zh-CN" altLang="en-US" sz="2400">
                <a:solidFill>
                  <a:schemeClr val="tx1"/>
                </a:solidFill>
                <a:sym typeface="+mn-ea"/>
              </a:rPr>
              <a:t>4. 字符串比较：int </a:t>
            </a:r>
            <a:r>
              <a:rPr lang="en-US" altLang="zh-CN" sz="2400" b="1" err="1">
                <a:solidFill>
                  <a:schemeClr val="accent2"/>
                </a:solidFill>
                <a:sym typeface="+mn-ea"/>
              </a:rPr>
              <a:t>strcmp</a:t>
            </a:r>
            <a:r>
              <a:rPr lang="zh-CN" altLang="en-US" sz="2400">
                <a:solidFill>
                  <a:schemeClr val="tx1"/>
                </a:solidFill>
                <a:sym typeface="+mn-ea"/>
              </a:rPr>
              <a:t>(const char s1[],  const char s2[])</a:t>
            </a:r>
            <a:endParaRPr lang="zh-CN" altLang="en-US" sz="2400">
              <a:solidFill>
                <a:schemeClr val="tx1"/>
              </a:solidFill>
              <a:sym typeface="+mn-ea"/>
            </a:endParaRPr>
          </a:p>
          <a:p>
            <a:pPr marL="0" indent="0">
              <a:buNone/>
            </a:pPr>
            <a:r>
              <a:rPr lang="zh-CN" altLang="en-US" sz="2400">
                <a:solidFill>
                  <a:schemeClr val="tx1"/>
                </a:solidFill>
                <a:sym typeface="+mn-ea"/>
              </a:rPr>
              <a:t>5、在字符串中查找字符：char * </a:t>
            </a:r>
            <a:r>
              <a:rPr lang="en-US" altLang="zh-CN" sz="2400" b="1" err="1">
                <a:solidFill>
                  <a:schemeClr val="accent2"/>
                </a:solidFill>
                <a:sym typeface="+mn-ea"/>
              </a:rPr>
              <a:t>strchr</a:t>
            </a:r>
            <a:r>
              <a:rPr lang="zh-CN" altLang="en-US" sz="2400">
                <a:solidFill>
                  <a:schemeClr val="tx1"/>
                </a:solidFill>
                <a:sym typeface="+mn-ea"/>
              </a:rPr>
              <a:t>(char s[], int ch)</a:t>
            </a:r>
            <a:endParaRPr lang="zh-CN" altLang="en-US" sz="2400">
              <a:solidFill>
                <a:schemeClr val="tx1"/>
              </a:solidFill>
              <a:sym typeface="+mn-ea"/>
            </a:endParaRPr>
          </a:p>
          <a:p>
            <a:pPr marL="0" indent="0">
              <a:buNone/>
            </a:pPr>
            <a:r>
              <a:rPr lang="zh-CN" altLang="en-US" sz="2400">
                <a:solidFill>
                  <a:schemeClr val="tx1"/>
                </a:solidFill>
                <a:sym typeface="+mn-ea"/>
              </a:rPr>
              <a:t>6、在字符串中查找字符串：char * </a:t>
            </a:r>
            <a:r>
              <a:rPr lang="en-US" altLang="zh-CN" sz="2400" b="1" err="1">
                <a:solidFill>
                  <a:schemeClr val="accent2"/>
                </a:solidFill>
                <a:sym typeface="+mn-ea"/>
              </a:rPr>
              <a:t>strstr</a:t>
            </a:r>
            <a:r>
              <a:rPr lang="zh-CN" altLang="en-US" sz="2400">
                <a:solidFill>
                  <a:schemeClr val="tx1"/>
                </a:solidFill>
                <a:sym typeface="+mn-ea"/>
              </a:rPr>
              <a:t>(const char str1[], const char str2[])</a:t>
            </a:r>
            <a:endParaRPr lang="zh-CN" altLang="en-US" sz="2400">
              <a:solidFill>
                <a:schemeClr val="tx1"/>
              </a:solidFill>
              <a:sym typeface="+mn-ea"/>
            </a:endParaRPr>
          </a:p>
          <a:p>
            <a:pPr marL="348615" indent="-348615"/>
            <a:endParaRPr lang="zh-CN" altLang="en-US" sz="2400">
              <a:solidFill>
                <a:schemeClr val="tx1"/>
              </a:solidFill>
              <a:sym typeface="+mn-ea"/>
            </a:endParaRPr>
          </a:p>
        </p:txBody>
      </p:sp>
      <p:sp>
        <p:nvSpPr>
          <p:cNvPr id="5" name="右箭头 4"/>
          <p:cNvSpPr/>
          <p:nvPr>
            <p:custDataLst>
              <p:tags r:id="rId1"/>
            </p:custDataLst>
          </p:nvPr>
        </p:nvSpPr>
        <p:spPr>
          <a:xfrm>
            <a:off x="175260" y="177165"/>
            <a:ext cx="506730" cy="596265"/>
          </a:xfrm>
          <a:prstGeom prst="rightArrow">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000">
                <a:solidFill>
                  <a:schemeClr val="tx1"/>
                </a:solidFill>
              </a:rPr>
              <a:t>续</a:t>
            </a:r>
            <a:endParaRPr lang="zh-CN" altLang="en-US" sz="2000">
              <a:solidFill>
                <a:schemeClr val="tx1"/>
              </a:solidFill>
            </a:endParaRPr>
          </a:p>
        </p:txBody>
      </p:sp>
    </p:spTree>
  </p:cSld>
  <p:clrMapOvr>
    <a:masterClrMapping/>
  </p:clrMapOvr>
  <p:transition spd="med">
    <p:random/>
  </p:transition>
</p:sld>
</file>

<file path=ppt/slides/slide1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p:sp>
        <p:nvSpPr>
          <p:cNvPr id="2" name="标题 1"/>
          <p:cNvSpPr>
            <a:spLocks noGrp="1"/>
          </p:cNvSpPr>
          <p:nvPr>
            <p:ph type="title"/>
          </p:nvPr>
        </p:nvSpPr>
        <p:spPr/>
        <p:txBody>
          <a:bodyPr/>
          <a:p>
            <a:r>
              <a:rPr lang="zh-CN" altLang="en-US"/>
              <a:t>教学安排</a:t>
            </a:r>
            <a:endParaRPr lang="zh-CN" altLang="en-US"/>
          </a:p>
        </p:txBody>
      </p:sp>
      <p:sp>
        <p:nvSpPr>
          <p:cNvPr id="3" name="内容占位符 2"/>
          <p:cNvSpPr>
            <a:spLocks noGrp="1"/>
          </p:cNvSpPr>
          <p:nvPr>
            <p:ph idx="1"/>
          </p:nvPr>
        </p:nvSpPr>
        <p:spPr/>
        <p:txBody>
          <a:bodyPr/>
          <a:p>
            <a:pPr marL="0" indent="0">
              <a:buNone/>
            </a:pPr>
            <a:r>
              <a:rPr lang="zh-CN" altLang="en-US">
                <a:latin typeface="Cambria" panose="02040503050406030204" pitchFamily="18" charset="0"/>
                <a:ea typeface="楷体" panose="02010609060101010101" pitchFamily="49" charset="-122"/>
                <a:cs typeface="Cambria" panose="02040503050406030204" pitchFamily="18" charset="0"/>
                <a:sym typeface="+mn-ea"/>
              </a:rPr>
              <a:t>课后作业：</a:t>
            </a:r>
            <a:r>
              <a:rPr lang="en-US" altLang="zh-CN" u="sng">
                <a:latin typeface="Cambria" panose="02040503050406030204" pitchFamily="18" charset="0"/>
                <a:ea typeface="楷体" panose="02010609060101010101" pitchFamily="49" charset="-122"/>
                <a:cs typeface="Cambria" panose="02040503050406030204" pitchFamily="18" charset="0"/>
                <a:sym typeface="+mn-ea"/>
              </a:rPr>
              <a:t>ptop-</a:t>
            </a:r>
            <a:r>
              <a:rPr lang="zh-CN" altLang="en-US" u="sng">
                <a:latin typeface="Cambria" panose="02040503050406030204" pitchFamily="18" charset="0"/>
                <a:ea typeface="楷体" panose="02010609060101010101" pitchFamily="49" charset="-122"/>
                <a:cs typeface="Cambria" panose="02040503050406030204" pitchFamily="18" charset="0"/>
                <a:sym typeface="+mn-ea"/>
              </a:rPr>
              <a:t>课后作业</a:t>
            </a:r>
            <a:r>
              <a:rPr lang="en-US" altLang="zh-CN" u="sng">
                <a:latin typeface="Cambria" panose="02040503050406030204" pitchFamily="18" charset="0"/>
                <a:ea typeface="楷体" panose="02010609060101010101" pitchFamily="49" charset="-122"/>
                <a:cs typeface="Cambria" panose="02040503050406030204" pitchFamily="18" charset="0"/>
                <a:sym typeface="+mn-ea"/>
              </a:rPr>
              <a:t>-</a:t>
            </a:r>
            <a:r>
              <a:rPr lang="en-US" altLang="zh-CN" u="sng">
                <a:solidFill>
                  <a:schemeClr val="accent2"/>
                </a:solidFill>
                <a:latin typeface="Cambria" panose="02040503050406030204" pitchFamily="18" charset="0"/>
                <a:ea typeface="楷体" panose="02010609060101010101" pitchFamily="49" charset="-122"/>
                <a:cs typeface="Cambria" panose="02040503050406030204" pitchFamily="18" charset="0"/>
                <a:sym typeface="+mn-ea"/>
              </a:rPr>
              <a:t>6</a:t>
            </a:r>
            <a:r>
              <a:rPr lang="en-US" altLang="zh-CN" u="sng">
                <a:latin typeface="Cambria" panose="02040503050406030204" pitchFamily="18" charset="0"/>
                <a:ea typeface="楷体" panose="02010609060101010101" pitchFamily="49" charset="-122"/>
                <a:cs typeface="Cambria" panose="02040503050406030204" pitchFamily="18" charset="0"/>
                <a:sym typeface="+mn-ea"/>
              </a:rPr>
              <a:t>.docx</a:t>
            </a:r>
            <a:endParaRPr lang="en-US" altLang="zh-CN" u="sng">
              <a:latin typeface="Cambria" panose="02040503050406030204" pitchFamily="18" charset="0"/>
              <a:ea typeface="楷体" panose="02010609060101010101" pitchFamily="49" charset="-122"/>
              <a:cs typeface="Cambria" panose="02040503050406030204" pitchFamily="18" charset="0"/>
            </a:endParaRPr>
          </a:p>
          <a:p>
            <a:pPr marL="0" indent="0">
              <a:buNone/>
            </a:pPr>
            <a:endParaRPr lang="zh-CN" altLang="en-US">
              <a:latin typeface="Cambria" panose="02040503050406030204" pitchFamily="18" charset="0"/>
              <a:ea typeface="楷体" panose="02010609060101010101" pitchFamily="49" charset="-122"/>
              <a:cs typeface="Cambria" panose="02040503050406030204" pitchFamily="18" charset="0"/>
            </a:endParaRPr>
          </a:p>
          <a:p>
            <a:pPr marL="0" indent="0">
              <a:buNone/>
            </a:pPr>
            <a:r>
              <a:rPr lang="zh-CN" altLang="en-US">
                <a:latin typeface="Cambria" panose="02040503050406030204" pitchFamily="18" charset="0"/>
                <a:ea typeface="楷体" panose="02010609060101010101" pitchFamily="49" charset="-122"/>
                <a:cs typeface="Cambria" panose="02040503050406030204" pitchFamily="18" charset="0"/>
                <a:sym typeface="+mn-ea"/>
              </a:rPr>
              <a:t>网址：</a:t>
            </a:r>
            <a:r>
              <a:rPr lang="en-US" altLang="zh-CN">
                <a:latin typeface="Cambria" panose="02040503050406030204" pitchFamily="18" charset="0"/>
                <a:ea typeface="楷体" panose="02010609060101010101" pitchFamily="49" charset="-122"/>
                <a:cs typeface="Cambria" panose="02040503050406030204" pitchFamily="18" charset="0"/>
                <a:sym typeface="+mn-ea"/>
                <a:hlinkClick r:id="rId1" action="ppaction://hlinkfile"/>
              </a:rPr>
              <a:t>https://gitee.com/devcpp/ptop/</a:t>
            </a:r>
            <a:endParaRPr lang="en-US" altLang="zh-CN">
              <a:latin typeface="Cambria" panose="02040503050406030204" pitchFamily="18" charset="0"/>
              <a:ea typeface="楷体" panose="02010609060101010101" pitchFamily="49" charset="-122"/>
              <a:cs typeface="Cambria" panose="02040503050406030204" pitchFamily="18" charset="0"/>
            </a:endParaRPr>
          </a:p>
          <a:p>
            <a:pPr marL="0" indent="457200">
              <a:buNone/>
            </a:pPr>
            <a:r>
              <a:rPr lang="zh-CN" altLang="en-US">
                <a:latin typeface="Cambria" panose="02040503050406030204" pitchFamily="18" charset="0"/>
                <a:ea typeface="楷体" panose="02010609060101010101" pitchFamily="49" charset="-122"/>
                <a:cs typeface="Cambria" panose="02040503050406030204" pitchFamily="18" charset="0"/>
                <a:sym typeface="+mn-ea"/>
              </a:rPr>
              <a:t>从</a:t>
            </a:r>
            <a:r>
              <a:rPr lang="en-US" altLang="zh-CN">
                <a:latin typeface="Cambria" panose="02040503050406030204" pitchFamily="18" charset="0"/>
                <a:ea typeface="楷体" panose="02010609060101010101" pitchFamily="49" charset="-122"/>
                <a:cs typeface="Cambria" panose="02040503050406030204" pitchFamily="18" charset="0"/>
                <a:sym typeface="+mn-ea"/>
              </a:rPr>
              <a:t>“</a:t>
            </a:r>
            <a:r>
              <a:rPr lang="zh-CN" altLang="en-US">
                <a:solidFill>
                  <a:schemeClr val="accent2"/>
                </a:solidFill>
                <a:latin typeface="Cambria" panose="02040503050406030204" pitchFamily="18" charset="0"/>
                <a:ea typeface="楷体" panose="02010609060101010101" pitchFamily="49" charset="-122"/>
                <a:cs typeface="Cambria" panose="02040503050406030204" pitchFamily="18" charset="0"/>
                <a:sym typeface="+mn-ea"/>
              </a:rPr>
              <a:t>课后作业</a:t>
            </a:r>
            <a:r>
              <a:rPr lang="en-US" altLang="zh-CN">
                <a:latin typeface="Cambria" panose="02040503050406030204" pitchFamily="18" charset="0"/>
                <a:ea typeface="楷体" panose="02010609060101010101" pitchFamily="49" charset="-122"/>
                <a:cs typeface="Cambria" panose="02040503050406030204" pitchFamily="18" charset="0"/>
                <a:sym typeface="+mn-ea"/>
              </a:rPr>
              <a:t>”</a:t>
            </a:r>
            <a:r>
              <a:rPr lang="zh-CN" altLang="en-US">
                <a:latin typeface="Cambria" panose="02040503050406030204" pitchFamily="18" charset="0"/>
                <a:ea typeface="楷体" panose="02010609060101010101" pitchFamily="49" charset="-122"/>
                <a:cs typeface="Cambria" panose="02040503050406030204" pitchFamily="18" charset="0"/>
                <a:sym typeface="+mn-ea"/>
              </a:rPr>
              <a:t>文件夹中下载。</a:t>
            </a:r>
            <a:endParaRPr lang="zh-CN" altLang="en-US">
              <a:latin typeface="Cambria" panose="02040503050406030204" pitchFamily="18" charset="0"/>
              <a:ea typeface="楷体" panose="02010609060101010101" pitchFamily="49" charset="-122"/>
              <a:cs typeface="Cambria" panose="02040503050406030204" pitchFamily="18" charset="0"/>
            </a:endParaRPr>
          </a:p>
          <a:p>
            <a:pPr marL="0" indent="0" algn="ctr">
              <a:buNone/>
            </a:pPr>
            <a:endParaRPr lang="zh-CN" altLang="en-US">
              <a:latin typeface="Cambria" panose="02040503050406030204" pitchFamily="18" charset="0"/>
              <a:ea typeface="楷体" panose="02010609060101010101" pitchFamily="49" charset="-122"/>
              <a:cs typeface="Cambria" panose="02040503050406030204" pitchFamily="18" charset="0"/>
            </a:endParaRPr>
          </a:p>
          <a:p>
            <a:pPr marL="0" indent="0" algn="ctr">
              <a:buNone/>
            </a:pPr>
            <a:endParaRPr lang="en-US" altLang="zh-CN">
              <a:latin typeface="Cambria" panose="02040503050406030204" pitchFamily="18" charset="0"/>
              <a:ea typeface="楷体" panose="02010609060101010101" pitchFamily="49" charset="-122"/>
              <a:cs typeface="Cambria" panose="02040503050406030204" pitchFamily="18" charset="0"/>
            </a:endParaRPr>
          </a:p>
        </p:txBody>
      </p:sp>
      <p:sp>
        <p:nvSpPr>
          <p:cNvPr id="4" name="灯片编号占位符 3"/>
          <p:cNvSpPr>
            <a:spLocks noGrp="1"/>
          </p:cNvSpPr>
          <p:nvPr>
            <p:ph type="sldNum" sz="quarter" idx="12"/>
          </p:nvPr>
        </p:nvSpPr>
        <p:spPr/>
        <p:txBody>
          <a:bodyPr/>
          <a:p>
            <a:pPr lvl="0" eaLnBrk="1" hangingPunct="1"/>
            <a:fld id="{9A0DB2DC-4C9A-4742-B13C-FB6460FD3503}" type="slidenum">
              <a:rPr lang="zh-CN" altLang="en-US" dirty="0"/>
            </a:fld>
            <a:endParaRPr lang="zh-CN" altLang="en-US" dirty="0"/>
          </a:p>
        </p:txBody>
      </p:sp>
      <p:sp>
        <p:nvSpPr>
          <p:cNvPr id="5" name="内容占位符 2"/>
          <p:cNvSpPr>
            <a:spLocks noGrp="1"/>
          </p:cNvSpPr>
          <p:nvPr/>
        </p:nvSpPr>
        <p:spPr>
          <a:xfrm>
            <a:off x="539750" y="5805805"/>
            <a:ext cx="8207375" cy="607060"/>
          </a:xfrm>
          <a:prstGeom prst="rect">
            <a:avLst/>
          </a:prstGeom>
          <a:noFill/>
          <a:ln w="9525">
            <a:noFill/>
          </a:ln>
        </p:spPr>
        <p:txBody>
          <a:bodyPr/>
          <a:lstStyle>
            <a:lvl1pPr marL="342900" lvl="0" indent="-342900" algn="l" defTabSz="914400" rtl="0" eaLnBrk="1" fontAlgn="base" latinLnBrk="0" hangingPunct="1">
              <a:lnSpc>
                <a:spcPct val="100000"/>
              </a:lnSpc>
              <a:spcBef>
                <a:spcPct val="25000"/>
              </a:spcBef>
              <a:spcAft>
                <a:spcPct val="0"/>
              </a:spcAft>
              <a:buClr>
                <a:schemeClr val="accent2"/>
              </a:buClr>
              <a:buSzPct val="85000"/>
              <a:buFont typeface="Wingdings" panose="05000000000000000000" pitchFamily="2" charset="2"/>
              <a:buChar char="l"/>
              <a:defRPr sz="2800" b="1"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5000"/>
              </a:spcBef>
              <a:spcAft>
                <a:spcPct val="0"/>
              </a:spcAft>
              <a:buClr>
                <a:schemeClr val="hlink"/>
              </a:buClr>
              <a:buSzPct val="85000"/>
              <a:buFont typeface="Wingdings" panose="05000000000000000000" pitchFamily="2" charset="2"/>
              <a:buChar char="u"/>
              <a:defRPr sz="2800" b="1"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5000"/>
              </a:spcBef>
              <a:spcAft>
                <a:spcPct val="0"/>
              </a:spcAft>
              <a:buSzTx/>
              <a:buFontTx/>
              <a:buChar char="•"/>
              <a:defRPr sz="2400" b="1"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5000"/>
              </a:spcBef>
              <a:spcAft>
                <a:spcPct val="0"/>
              </a:spcAft>
              <a:buSzTx/>
              <a:buFontTx/>
              <a:buChar char="–"/>
              <a:defRPr sz="2000" b="1"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5000"/>
              </a:spcBef>
              <a:spcAft>
                <a:spcPct val="0"/>
              </a:spcAft>
              <a:buSzTx/>
              <a:buFontTx/>
              <a:buChar char="»"/>
              <a:defRPr sz="2000" b="1"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5000"/>
              </a:spcBef>
              <a:spcAft>
                <a:spcPct val="0"/>
              </a:spcAft>
              <a:buSzTx/>
              <a:buFontTx/>
              <a:buChar char="»"/>
              <a:defRPr sz="2000" b="1"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5000"/>
              </a:spcBef>
              <a:spcAft>
                <a:spcPct val="0"/>
              </a:spcAft>
              <a:buSzTx/>
              <a:buFontTx/>
              <a:buChar char="»"/>
              <a:defRPr sz="2000" b="1"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5000"/>
              </a:spcBef>
              <a:spcAft>
                <a:spcPct val="0"/>
              </a:spcAft>
              <a:buSzTx/>
              <a:buFontTx/>
              <a:buChar char="»"/>
              <a:defRPr sz="2000" b="1"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5000"/>
              </a:spcBef>
              <a:spcAft>
                <a:spcPct val="0"/>
              </a:spcAft>
              <a:buSzTx/>
              <a:buFontTx/>
              <a:buChar char="»"/>
              <a:defRPr sz="2000" b="1" i="0" u="none" kern="1200" baseline="0">
                <a:solidFill>
                  <a:schemeClr val="tx1"/>
                </a:solidFill>
                <a:latin typeface="+mn-lt"/>
                <a:ea typeface="+mn-ea"/>
                <a:cs typeface="+mn-cs"/>
              </a:defRPr>
            </a:lvl9pPr>
          </a:lstStyle>
          <a:p>
            <a:pPr marL="0" indent="0" algn="ctr">
              <a:buNone/>
            </a:pPr>
            <a:r>
              <a:rPr lang="zh-CN" b="0">
                <a:latin typeface="Cambria" panose="02040503050406030204" pitchFamily="18" charset="0"/>
                <a:ea typeface="楷体" panose="02010609060101010101" pitchFamily="49" charset="-122"/>
                <a:cs typeface="Cambria" panose="02040503050406030204" pitchFamily="18" charset="0"/>
                <a:sym typeface="+mn-ea"/>
              </a:rPr>
              <a:t>本页隐藏，不播放</a:t>
            </a:r>
            <a:endParaRPr lang="zh-CN" b="0">
              <a:latin typeface="Cambria" panose="02040503050406030204" pitchFamily="18" charset="0"/>
              <a:ea typeface="楷体" panose="02010609060101010101" pitchFamily="49" charset="-122"/>
              <a:cs typeface="Cambria" panose="02040503050406030204" pitchFamily="18" charset="0"/>
            </a:endParaRPr>
          </a:p>
        </p:txBody>
      </p:sp>
    </p:spTree>
  </p:cSld>
  <p:clrMapOvr>
    <a:masterClrMapping/>
  </p:clrMapOvr>
  <p:transition spd="med">
    <p:random/>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49" name="灯片编号占位符 1"/>
          <p:cNvSpPr/>
          <p:nvPr>
            <p:ph type="sldNum" sz="quarter" idx="12"/>
          </p:nvPr>
        </p:nvSpPr>
        <p:spPr/>
        <p:txBody>
          <a:bodyPr/>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cs typeface="+mn-cs"/>
              </a:defRPr>
            </a:lvl5pPr>
          </a:lstStyle>
          <a:p>
            <a:pPr lvl="0" algn="r"/>
            <a:fld id="{9A0DB2DC-4C9A-4742-B13C-FB6460FD3503}" type="slidenum">
              <a:rPr lang="zh-CN" altLang="en-US" sz="1400" dirty="0">
                <a:latin typeface="Cambria" panose="02040503050406030204" pitchFamily="18" charset="0"/>
              </a:rPr>
            </a:fld>
            <a:endParaRPr lang="zh-CN" altLang="en-US" sz="1400" dirty="0">
              <a:latin typeface="Cambria" panose="02040503050406030204" pitchFamily="18" charset="0"/>
            </a:endParaRPr>
          </a:p>
        </p:txBody>
      </p:sp>
      <p:sp>
        <p:nvSpPr>
          <p:cNvPr id="27650" name="文本占位符 19463"/>
          <p:cNvSpPr>
            <a:spLocks noGrp="1"/>
          </p:cNvSpPr>
          <p:nvPr>
            <p:ph idx="1"/>
          </p:nvPr>
        </p:nvSpPr>
        <p:spPr>
          <a:xfrm>
            <a:off x="539750" y="372110"/>
            <a:ext cx="8136255" cy="6009640"/>
          </a:xfrm>
        </p:spPr>
        <p:txBody>
          <a:bodyPr anchor="t"/>
          <a:p>
            <a:pPr marL="0" indent="0" algn="just">
              <a:lnSpc>
                <a:spcPct val="100000"/>
              </a:lnSpc>
              <a:spcBef>
                <a:spcPct val="10000"/>
              </a:spcBef>
              <a:buClrTx/>
              <a:buSzTx/>
              <a:buFontTx/>
              <a:buNone/>
            </a:pPr>
            <a:r>
              <a:rPr lang="zh-CN" altLang="en-US" dirty="0"/>
              <a:t>【例</a:t>
            </a:r>
            <a:r>
              <a:rPr lang="en-US" altLang="zh-CN"/>
              <a:t>6-1</a:t>
            </a:r>
            <a:r>
              <a:rPr lang="zh-CN" altLang="en-US" dirty="0"/>
              <a:t>】  写程序创建包含前</a:t>
            </a:r>
            <a:r>
              <a:rPr lang="en-US" altLang="zh-CN"/>
              <a:t>30</a:t>
            </a:r>
            <a:r>
              <a:rPr lang="zh-CN" altLang="en-US" dirty="0"/>
              <a:t>个 </a:t>
            </a:r>
            <a:r>
              <a:rPr lang="en-US" altLang="zh-CN"/>
              <a:t>Fibonacci </a:t>
            </a:r>
            <a:r>
              <a:rPr lang="zh-CN" altLang="en-US" dirty="0"/>
              <a:t>数的数组，然后从小到大打印数组中所有的数。</a:t>
            </a:r>
            <a:endParaRPr lang="zh-CN" altLang="en-US" dirty="0"/>
          </a:p>
          <a:p>
            <a:pPr marL="0" indent="0" algn="just">
              <a:lnSpc>
                <a:spcPct val="100000"/>
              </a:lnSpc>
              <a:spcBef>
                <a:spcPct val="10000"/>
              </a:spcBef>
              <a:buClrTx/>
              <a:buSzTx/>
              <a:buFontTx/>
              <a:buNone/>
            </a:pPr>
            <a:endParaRPr lang="en-US" altLang="zh-CN" sz="2400" err="1">
              <a:solidFill>
                <a:schemeClr val="folHlink"/>
              </a:solidFill>
            </a:endParaRPr>
          </a:p>
          <a:p>
            <a:pPr marL="0" indent="0" algn="just">
              <a:lnSpc>
                <a:spcPct val="100000"/>
              </a:lnSpc>
              <a:spcBef>
                <a:spcPct val="10000"/>
              </a:spcBef>
              <a:buClrTx/>
              <a:buSzTx/>
              <a:buFontTx/>
              <a:buNone/>
            </a:pPr>
            <a:r>
              <a:rPr lang="en-US" altLang="zh-CN" sz="2400" err="1">
                <a:solidFill>
                  <a:schemeClr val="folHlink"/>
                </a:solidFill>
              </a:rPr>
              <a:t>int</a:t>
            </a:r>
            <a:r>
              <a:rPr lang="en-US" altLang="zh-CN" sz="2400">
                <a:solidFill>
                  <a:schemeClr val="folHlink"/>
                </a:solidFill>
              </a:rPr>
              <a:t> main() {</a:t>
            </a:r>
            <a:endParaRPr lang="en-US" altLang="zh-CN" sz="2400">
              <a:solidFill>
                <a:schemeClr val="folHlink"/>
              </a:solidFill>
            </a:endParaRPr>
          </a:p>
          <a:p>
            <a:pPr marL="0" indent="0" algn="just">
              <a:lnSpc>
                <a:spcPct val="100000"/>
              </a:lnSpc>
              <a:spcBef>
                <a:spcPct val="10000"/>
              </a:spcBef>
              <a:buClrTx/>
              <a:buSzTx/>
              <a:buFontTx/>
              <a:buNone/>
            </a:pPr>
            <a:r>
              <a:rPr lang="en-US" altLang="zh-CN" sz="2400">
                <a:solidFill>
                  <a:schemeClr val="folHlink"/>
                </a:solidFill>
              </a:rPr>
              <a:t>    const </a:t>
            </a:r>
            <a:r>
              <a:rPr lang="en-US" altLang="zh-CN" sz="2400" err="1">
                <a:solidFill>
                  <a:schemeClr val="folHlink"/>
                </a:solidFill>
              </a:rPr>
              <a:t>int</a:t>
            </a:r>
            <a:r>
              <a:rPr lang="en-US" altLang="zh-CN" sz="2400">
                <a:solidFill>
                  <a:schemeClr val="folHlink"/>
                </a:solidFill>
              </a:rPr>
              <a:t> NUM = 30;</a:t>
            </a:r>
            <a:endParaRPr lang="en-US" altLang="zh-CN" sz="2400">
              <a:solidFill>
                <a:schemeClr val="folHlink"/>
              </a:solidFill>
            </a:endParaRPr>
          </a:p>
          <a:p>
            <a:pPr marL="0" indent="0" algn="just">
              <a:lnSpc>
                <a:spcPct val="100000"/>
              </a:lnSpc>
              <a:spcBef>
                <a:spcPct val="10000"/>
              </a:spcBef>
              <a:buClrTx/>
              <a:buSzTx/>
              <a:buFontTx/>
              <a:buNone/>
            </a:pPr>
            <a:r>
              <a:rPr lang="en-US" altLang="zh-CN" sz="2400">
                <a:solidFill>
                  <a:schemeClr val="folHlink"/>
                </a:solidFill>
              </a:rPr>
              <a:t>    int </a:t>
            </a:r>
            <a:r>
              <a:rPr lang="en-US" altLang="zh-CN" sz="2400" err="1">
                <a:solidFill>
                  <a:schemeClr val="folHlink"/>
                </a:solidFill>
              </a:rPr>
              <a:t>fib[NUM</a:t>
            </a:r>
            <a:r>
              <a:rPr lang="en-US" altLang="zh-CN" sz="2400">
                <a:solidFill>
                  <a:schemeClr val="folHlink"/>
                </a:solidFill>
              </a:rPr>
              <a:t>]</a:t>
            </a:r>
            <a:r>
              <a:rPr lang="en-US" altLang="zh-CN" sz="2400" b="1">
                <a:solidFill>
                  <a:srgbClr val="FF0000"/>
                </a:solidFill>
              </a:rPr>
              <a:t> </a:t>
            </a:r>
            <a:r>
              <a:rPr lang="en-US" altLang="zh-CN" sz="2400">
                <a:solidFill>
                  <a:schemeClr val="folHlink"/>
                </a:solidFill>
              </a:rPr>
              <a:t>;</a:t>
            </a:r>
            <a:endParaRPr lang="en-US" altLang="zh-CN" sz="2400">
              <a:solidFill>
                <a:schemeClr val="folHlink"/>
              </a:solidFill>
            </a:endParaRPr>
          </a:p>
          <a:p>
            <a:pPr marL="0" indent="0" algn="just">
              <a:lnSpc>
                <a:spcPct val="100000"/>
              </a:lnSpc>
              <a:spcBef>
                <a:spcPct val="10000"/>
              </a:spcBef>
              <a:buClrTx/>
              <a:buSzTx/>
              <a:buFontTx/>
              <a:buNone/>
            </a:pPr>
            <a:r>
              <a:rPr lang="en-US" altLang="zh-CN" sz="2400">
                <a:solidFill>
                  <a:schemeClr val="folHlink"/>
                </a:solidFill>
              </a:rPr>
              <a:t>    </a:t>
            </a:r>
            <a:r>
              <a:rPr lang="en-US" altLang="zh-CN" sz="2400" err="1">
                <a:solidFill>
                  <a:schemeClr val="folHlink"/>
                </a:solidFill>
              </a:rPr>
              <a:t>int</a:t>
            </a:r>
            <a:r>
              <a:rPr lang="en-US" altLang="zh-CN" sz="2400">
                <a:solidFill>
                  <a:schemeClr val="folHlink"/>
                </a:solidFill>
              </a:rPr>
              <a:t> n;</a:t>
            </a:r>
            <a:endParaRPr lang="en-US" altLang="zh-CN" sz="2400">
              <a:solidFill>
                <a:schemeClr val="folHlink"/>
              </a:solidFill>
            </a:endParaRPr>
          </a:p>
          <a:p>
            <a:pPr marL="0" indent="0" algn="just">
              <a:lnSpc>
                <a:spcPct val="100000"/>
              </a:lnSpc>
              <a:spcBef>
                <a:spcPct val="10000"/>
              </a:spcBef>
              <a:buClrTx/>
              <a:buSzTx/>
              <a:buFontTx/>
              <a:buNone/>
            </a:pPr>
            <a:r>
              <a:rPr lang="en-US" altLang="zh-CN" sz="2400" b="1">
                <a:solidFill>
                  <a:schemeClr val="folHlink"/>
                </a:solidFill>
              </a:rPr>
              <a:t>    fib[0] = 1;    fib[1] = 1;</a:t>
            </a:r>
            <a:endParaRPr lang="en-US" altLang="zh-CN" sz="2400" b="1">
              <a:solidFill>
                <a:schemeClr val="folHlink"/>
              </a:solidFill>
            </a:endParaRPr>
          </a:p>
          <a:p>
            <a:pPr marL="0" indent="0" algn="just">
              <a:lnSpc>
                <a:spcPct val="100000"/>
              </a:lnSpc>
              <a:spcBef>
                <a:spcPct val="10000"/>
              </a:spcBef>
              <a:buClrTx/>
              <a:buSzTx/>
              <a:buFontTx/>
              <a:buNone/>
            </a:pPr>
            <a:r>
              <a:rPr lang="en-US" altLang="zh-CN" sz="2400" b="1">
                <a:solidFill>
                  <a:schemeClr val="folHlink"/>
                </a:solidFill>
              </a:rPr>
              <a:t>    for (</a:t>
            </a:r>
            <a:r>
              <a:rPr lang="en-US" altLang="zh-CN" sz="2400" b="1">
                <a:solidFill>
                  <a:schemeClr val="hlink"/>
                </a:solidFill>
              </a:rPr>
              <a:t>n = 2</a:t>
            </a:r>
            <a:r>
              <a:rPr lang="en-US" altLang="zh-CN" sz="2400" b="1">
                <a:solidFill>
                  <a:schemeClr val="folHlink"/>
                </a:solidFill>
              </a:rPr>
              <a:t>; </a:t>
            </a:r>
            <a:r>
              <a:rPr lang="en-US" altLang="zh-CN" sz="2400" b="1">
                <a:solidFill>
                  <a:schemeClr val="hlink"/>
                </a:solidFill>
              </a:rPr>
              <a:t>n &lt; NUM</a:t>
            </a:r>
            <a:r>
              <a:rPr lang="en-US" altLang="zh-CN" sz="2400" b="1">
                <a:solidFill>
                  <a:schemeClr val="folHlink"/>
                </a:solidFill>
              </a:rPr>
              <a:t>; ++n)  </a:t>
            </a:r>
            <a:r>
              <a:rPr lang="en-US" altLang="zh-CN" sz="2400">
                <a:solidFill>
                  <a:schemeClr val="folHlink"/>
                </a:solidFill>
              </a:rPr>
              <a:t>//</a:t>
            </a:r>
            <a:r>
              <a:rPr lang="zh-CN" altLang="en-US" sz="2400">
                <a:solidFill>
                  <a:schemeClr val="folHlink"/>
                </a:solidFill>
              </a:rPr>
              <a:t>计算</a:t>
            </a:r>
            <a:endParaRPr lang="en-US" altLang="zh-CN" sz="2400" b="1">
              <a:solidFill>
                <a:schemeClr val="folHlink"/>
              </a:solidFill>
            </a:endParaRPr>
          </a:p>
          <a:p>
            <a:pPr marL="0" indent="0" algn="just">
              <a:lnSpc>
                <a:spcPct val="100000"/>
              </a:lnSpc>
              <a:spcBef>
                <a:spcPct val="10000"/>
              </a:spcBef>
              <a:buClrTx/>
              <a:buSzTx/>
              <a:buFontTx/>
              <a:buNone/>
            </a:pPr>
            <a:r>
              <a:rPr lang="en-US" altLang="zh-CN" sz="2400" b="1">
                <a:solidFill>
                  <a:schemeClr val="folHlink"/>
                </a:solidFill>
              </a:rPr>
              <a:t>        </a:t>
            </a:r>
            <a:r>
              <a:rPr lang="en-US" altLang="zh-CN" sz="2400" b="1" err="1">
                <a:solidFill>
                  <a:schemeClr val="hlink"/>
                </a:solidFill>
              </a:rPr>
              <a:t>fib[n</a:t>
            </a:r>
            <a:r>
              <a:rPr lang="en-US" altLang="zh-CN" sz="2400" b="1">
                <a:solidFill>
                  <a:schemeClr val="hlink"/>
                </a:solidFill>
              </a:rPr>
              <a:t>] = fib[n-1] + fib[n-2];</a:t>
            </a:r>
            <a:endParaRPr lang="en-US" altLang="zh-CN" sz="2400" b="1">
              <a:solidFill>
                <a:schemeClr val="hlink"/>
              </a:solidFill>
            </a:endParaRPr>
          </a:p>
          <a:p>
            <a:pPr marL="0" indent="0" algn="just">
              <a:lnSpc>
                <a:spcPct val="100000"/>
              </a:lnSpc>
              <a:spcBef>
                <a:spcPct val="10000"/>
              </a:spcBef>
              <a:buClrTx/>
              <a:buSzTx/>
              <a:buFontTx/>
              <a:buNone/>
            </a:pPr>
            <a:r>
              <a:rPr lang="en-US" altLang="zh-CN" sz="2400">
                <a:solidFill>
                  <a:schemeClr val="folHlink"/>
                </a:solidFill>
              </a:rPr>
              <a:t>    </a:t>
            </a:r>
            <a:r>
              <a:rPr lang="en-US" altLang="zh-CN" sz="2400" err="1">
                <a:solidFill>
                  <a:schemeClr val="folHlink"/>
                </a:solidFill>
              </a:rPr>
              <a:t>cout</a:t>
            </a:r>
            <a:r>
              <a:rPr lang="en-US" altLang="zh-CN" sz="2400">
                <a:solidFill>
                  <a:schemeClr val="folHlink"/>
                </a:solidFill>
              </a:rPr>
              <a:t> &lt;&lt; "Fibonacci sequence:" &lt;&lt; </a:t>
            </a:r>
            <a:r>
              <a:rPr lang="en-US" altLang="zh-CN" sz="2400" err="1">
                <a:solidFill>
                  <a:schemeClr val="folHlink"/>
                </a:solidFill>
              </a:rPr>
              <a:t>endl</a:t>
            </a:r>
            <a:r>
              <a:rPr lang="en-US" altLang="zh-CN" sz="2400">
                <a:solidFill>
                  <a:schemeClr val="folHlink"/>
                </a:solidFill>
              </a:rPr>
              <a:t>;</a:t>
            </a:r>
            <a:endParaRPr lang="en-US" altLang="zh-CN" sz="2400">
              <a:solidFill>
                <a:schemeClr val="folHlink"/>
              </a:solidFill>
            </a:endParaRPr>
          </a:p>
          <a:p>
            <a:pPr marL="0" indent="0" algn="just">
              <a:lnSpc>
                <a:spcPct val="100000"/>
              </a:lnSpc>
              <a:spcBef>
                <a:spcPct val="10000"/>
              </a:spcBef>
              <a:buClrTx/>
              <a:buSzTx/>
              <a:buFontTx/>
              <a:buNone/>
            </a:pPr>
            <a:r>
              <a:rPr lang="en-US" altLang="zh-CN" sz="2400" b="1">
                <a:solidFill>
                  <a:schemeClr val="folHlink"/>
                </a:solidFill>
              </a:rPr>
              <a:t>    for (</a:t>
            </a:r>
            <a:r>
              <a:rPr lang="en-US" altLang="zh-CN" sz="2400" b="1">
                <a:solidFill>
                  <a:schemeClr val="hlink"/>
                </a:solidFill>
              </a:rPr>
              <a:t>n = 0</a:t>
            </a:r>
            <a:r>
              <a:rPr lang="en-US" altLang="zh-CN" sz="2400" b="1">
                <a:solidFill>
                  <a:schemeClr val="folHlink"/>
                </a:solidFill>
              </a:rPr>
              <a:t>; </a:t>
            </a:r>
            <a:r>
              <a:rPr lang="en-US" altLang="zh-CN" sz="2400" b="1">
                <a:solidFill>
                  <a:schemeClr val="hlink"/>
                </a:solidFill>
              </a:rPr>
              <a:t>n &lt;= NUM-1</a:t>
            </a:r>
            <a:r>
              <a:rPr lang="en-US" altLang="zh-CN" sz="2400" b="1">
                <a:solidFill>
                  <a:schemeClr val="folHlink"/>
                </a:solidFill>
              </a:rPr>
              <a:t>; ++n)  </a:t>
            </a:r>
            <a:r>
              <a:rPr lang="en-US" altLang="zh-CN" sz="2400">
                <a:solidFill>
                  <a:schemeClr val="folHlink"/>
                </a:solidFill>
              </a:rPr>
              <a:t>//</a:t>
            </a:r>
            <a:r>
              <a:rPr lang="zh-CN" altLang="en-US" sz="2400">
                <a:solidFill>
                  <a:schemeClr val="folHlink"/>
                </a:solidFill>
              </a:rPr>
              <a:t>打印输出</a:t>
            </a:r>
            <a:endParaRPr lang="en-US" altLang="zh-CN" sz="2400" b="1">
              <a:solidFill>
                <a:schemeClr val="folHlink"/>
              </a:solidFill>
            </a:endParaRPr>
          </a:p>
          <a:p>
            <a:pPr marL="0" indent="0" algn="just">
              <a:lnSpc>
                <a:spcPct val="100000"/>
              </a:lnSpc>
              <a:spcBef>
                <a:spcPct val="10000"/>
              </a:spcBef>
              <a:buClrTx/>
              <a:buSzTx/>
              <a:buFontTx/>
              <a:buNone/>
            </a:pPr>
            <a:r>
              <a:rPr lang="en-US" altLang="zh-CN" sz="2400" b="1">
                <a:solidFill>
                  <a:schemeClr val="folHlink"/>
                </a:solidFill>
              </a:rPr>
              <a:t>        </a:t>
            </a:r>
            <a:r>
              <a:rPr lang="en-US" altLang="zh-CN" sz="2400" b="1" err="1">
                <a:solidFill>
                  <a:schemeClr val="folHlink"/>
                </a:solidFill>
              </a:rPr>
              <a:t>cout</a:t>
            </a:r>
            <a:r>
              <a:rPr lang="en-US" altLang="zh-CN" sz="2400" b="1">
                <a:solidFill>
                  <a:schemeClr val="folHlink"/>
                </a:solidFill>
              </a:rPr>
              <a:t> &lt;&lt; </a:t>
            </a:r>
            <a:r>
              <a:rPr lang="en-US" altLang="zh-CN" sz="2400" b="1" err="1">
                <a:solidFill>
                  <a:schemeClr val="folHlink"/>
                </a:solidFill>
              </a:rPr>
              <a:t>fib[n</a:t>
            </a:r>
            <a:r>
              <a:rPr lang="en-US" altLang="zh-CN" sz="2400" b="1">
                <a:solidFill>
                  <a:schemeClr val="folHlink"/>
                </a:solidFill>
              </a:rPr>
              <a:t>] &lt;&lt; (n % 5 == 4 ? '\n' : '\t');</a:t>
            </a:r>
            <a:endParaRPr lang="en-US" altLang="zh-CN" sz="2400" b="1">
              <a:solidFill>
                <a:schemeClr val="folHlink"/>
              </a:solidFill>
            </a:endParaRPr>
          </a:p>
          <a:p>
            <a:pPr marL="0" indent="0" algn="just">
              <a:lnSpc>
                <a:spcPct val="100000"/>
              </a:lnSpc>
              <a:spcBef>
                <a:spcPct val="10000"/>
              </a:spcBef>
              <a:buClrTx/>
              <a:buSzTx/>
              <a:buFontTx/>
              <a:buNone/>
            </a:pPr>
            <a:r>
              <a:rPr lang="en-US" altLang="zh-CN" sz="2400">
                <a:solidFill>
                  <a:schemeClr val="folHlink"/>
                </a:solidFill>
              </a:rPr>
              <a:t>    return 0;</a:t>
            </a:r>
            <a:endParaRPr lang="en-US" altLang="zh-CN" sz="2400">
              <a:solidFill>
                <a:schemeClr val="folHlink"/>
              </a:solidFill>
            </a:endParaRPr>
          </a:p>
          <a:p>
            <a:pPr marL="0" indent="0" algn="just">
              <a:lnSpc>
                <a:spcPct val="100000"/>
              </a:lnSpc>
              <a:spcBef>
                <a:spcPct val="10000"/>
              </a:spcBef>
              <a:buClrTx/>
              <a:buSzTx/>
              <a:buFontTx/>
              <a:buNone/>
            </a:pPr>
            <a:r>
              <a:rPr lang="en-US" altLang="zh-CN" sz="2400">
                <a:solidFill>
                  <a:schemeClr val="folHlink"/>
                </a:solidFill>
              </a:rPr>
              <a:t>}</a:t>
            </a:r>
            <a:endParaRPr lang="en-US" altLang="zh-CN" sz="2400">
              <a:solidFill>
                <a:schemeClr val="folHlink"/>
              </a:solidFill>
            </a:endParaRPr>
          </a:p>
        </p:txBody>
      </p:sp>
    </p:spTree>
  </p:cSld>
  <p:clrMapOvr>
    <a:masterClrMapping/>
  </p:clrMapOvr>
  <p:transition spd="med">
    <p:random/>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3" name="灯片编号占位符 1"/>
          <p:cNvSpPr/>
          <p:nvPr>
            <p:ph type="sldNum" sz="quarter" idx="12"/>
          </p:nvPr>
        </p:nvSpPr>
        <p:spPr/>
        <p:txBody>
          <a:bodyPr/>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cs typeface="+mn-cs"/>
              </a:defRPr>
            </a:lvl5pPr>
          </a:lstStyle>
          <a:p>
            <a:pPr lvl="0" algn="r"/>
            <a:fld id="{9A0DB2DC-4C9A-4742-B13C-FB6460FD3503}" type="slidenum">
              <a:rPr lang="zh-CN" altLang="en-US" sz="1400" dirty="0">
                <a:latin typeface="Cambria" panose="02040503050406030204" pitchFamily="18" charset="0"/>
              </a:rPr>
            </a:fld>
            <a:endParaRPr lang="zh-CN" altLang="en-US" sz="1400" dirty="0">
              <a:latin typeface="Cambria" panose="02040503050406030204" pitchFamily="18" charset="0"/>
            </a:endParaRPr>
          </a:p>
        </p:txBody>
      </p:sp>
      <p:sp>
        <p:nvSpPr>
          <p:cNvPr id="28674" name="文本占位符 20486"/>
          <p:cNvSpPr>
            <a:spLocks noGrp="1"/>
          </p:cNvSpPr>
          <p:nvPr>
            <p:ph sz="half" idx="1"/>
          </p:nvPr>
        </p:nvSpPr>
        <p:spPr>
          <a:xfrm>
            <a:off x="539750" y="343535"/>
            <a:ext cx="8135620" cy="2748915"/>
          </a:xfrm>
        </p:spPr>
        <p:txBody>
          <a:bodyPr anchor="t"/>
          <a:p>
            <a:pPr algn="just" eaLnBrk="0">
              <a:lnSpc>
                <a:spcPct val="90000"/>
              </a:lnSpc>
              <a:spcBef>
                <a:spcPct val="40000"/>
              </a:spcBef>
              <a:buClrTx/>
              <a:buSzTx/>
              <a:buFontTx/>
              <a:buNone/>
            </a:pPr>
            <a:r>
              <a:rPr lang="zh-CN" altLang="en-US" dirty="0">
                <a:solidFill>
                  <a:schemeClr val="hlink"/>
                </a:solidFill>
              </a:rPr>
              <a:t>对数组的多个或全部元素操作，常用 </a:t>
            </a:r>
            <a:r>
              <a:rPr lang="en-US" altLang="zh-CN">
                <a:solidFill>
                  <a:schemeClr val="hlink"/>
                </a:solidFill>
              </a:rPr>
              <a:t>for </a:t>
            </a:r>
            <a:r>
              <a:rPr lang="zh-CN" altLang="en-US" dirty="0">
                <a:solidFill>
                  <a:schemeClr val="hlink"/>
                </a:solidFill>
              </a:rPr>
              <a:t>语句。</a:t>
            </a:r>
            <a:endParaRPr lang="zh-CN" altLang="en-US" dirty="0">
              <a:solidFill>
                <a:schemeClr val="hlink"/>
              </a:solidFill>
            </a:endParaRPr>
          </a:p>
          <a:p>
            <a:pPr algn="just" eaLnBrk="0">
              <a:lnSpc>
                <a:spcPct val="90000"/>
              </a:lnSpc>
              <a:spcBef>
                <a:spcPct val="40000"/>
              </a:spcBef>
              <a:buClrTx/>
              <a:buSzTx/>
              <a:buFontTx/>
              <a:buNone/>
            </a:pPr>
            <a:r>
              <a:rPr lang="zh-CN" altLang="en-US" dirty="0"/>
              <a:t>令变量遍历数组下标：</a:t>
            </a:r>
            <a:endParaRPr lang="zh-CN" altLang="en-US" dirty="0"/>
          </a:p>
          <a:p>
            <a:pPr algn="just" eaLnBrk="0">
              <a:lnSpc>
                <a:spcPct val="90000"/>
              </a:lnSpc>
              <a:spcBef>
                <a:spcPct val="40000"/>
              </a:spcBef>
              <a:buClrTx/>
              <a:buSzTx/>
              <a:buFontTx/>
              <a:buNone/>
            </a:pPr>
            <a:r>
              <a:rPr lang="zh-CN" altLang="en-US" dirty="0">
                <a:solidFill>
                  <a:schemeClr val="folHlink"/>
                </a:solidFill>
              </a:rPr>
              <a:t>　</a:t>
            </a:r>
            <a:r>
              <a:rPr lang="en-US" altLang="zh-CN">
                <a:solidFill>
                  <a:schemeClr val="folHlink"/>
                </a:solidFill>
              </a:rPr>
              <a:t>for (n </a:t>
            </a:r>
            <a:r>
              <a:rPr lang="en-US" altLang="zh-CN">
                <a:solidFill>
                  <a:schemeClr val="hlink"/>
                </a:solidFill>
              </a:rPr>
              <a:t>=</a:t>
            </a:r>
            <a:r>
              <a:rPr lang="en-US" altLang="zh-CN">
                <a:solidFill>
                  <a:schemeClr val="folHlink"/>
                </a:solidFill>
              </a:rPr>
              <a:t> 0; n </a:t>
            </a:r>
            <a:r>
              <a:rPr lang="en-US" altLang="zh-CN">
                <a:solidFill>
                  <a:schemeClr val="hlink"/>
                </a:solidFill>
              </a:rPr>
              <a:t>&lt;</a:t>
            </a:r>
            <a:r>
              <a:rPr lang="en-US" altLang="zh-CN">
                <a:solidFill>
                  <a:schemeClr val="folHlink"/>
                </a:solidFill>
              </a:rPr>
              <a:t> </a:t>
            </a:r>
            <a:r>
              <a:rPr lang="zh-CN" altLang="en-US" dirty="0">
                <a:solidFill>
                  <a:schemeClr val="folHlink"/>
                </a:solidFill>
              </a:rPr>
              <a:t>数组长度</a:t>
            </a:r>
            <a:r>
              <a:rPr lang="en-US" altLang="zh-CN">
                <a:solidFill>
                  <a:schemeClr val="folHlink"/>
                </a:solidFill>
              </a:rPr>
              <a:t>; ++n) ...</a:t>
            </a:r>
            <a:endParaRPr lang="en-US" altLang="zh-CN">
              <a:solidFill>
                <a:schemeClr val="folHlink"/>
              </a:solidFill>
            </a:endParaRPr>
          </a:p>
          <a:p>
            <a:pPr algn="just" eaLnBrk="0">
              <a:lnSpc>
                <a:spcPct val="90000"/>
              </a:lnSpc>
              <a:spcBef>
                <a:spcPct val="40000"/>
              </a:spcBef>
              <a:buClrTx/>
              <a:buSzTx/>
              <a:buFontTx/>
              <a:buNone/>
            </a:pPr>
            <a:r>
              <a:rPr lang="en-US" altLang="zh-CN">
                <a:solidFill>
                  <a:schemeClr val="folHlink"/>
                </a:solidFill>
                <a:sym typeface="+mn-ea"/>
              </a:rPr>
              <a:t>    for (n </a:t>
            </a:r>
            <a:r>
              <a:rPr lang="en-US" altLang="zh-CN">
                <a:solidFill>
                  <a:schemeClr val="hlink"/>
                </a:solidFill>
                <a:sym typeface="+mn-ea"/>
              </a:rPr>
              <a:t>=</a:t>
            </a:r>
            <a:r>
              <a:rPr lang="en-US" altLang="zh-CN">
                <a:solidFill>
                  <a:schemeClr val="folHlink"/>
                </a:solidFill>
                <a:sym typeface="+mn-ea"/>
              </a:rPr>
              <a:t> 0; n </a:t>
            </a:r>
            <a:r>
              <a:rPr lang="en-US" altLang="zh-CN">
                <a:solidFill>
                  <a:schemeClr val="hlink"/>
                </a:solidFill>
                <a:sym typeface="+mn-ea"/>
              </a:rPr>
              <a:t>&lt;=</a:t>
            </a:r>
            <a:r>
              <a:rPr lang="en-US" altLang="zh-CN">
                <a:solidFill>
                  <a:schemeClr val="folHlink"/>
                </a:solidFill>
                <a:sym typeface="+mn-ea"/>
              </a:rPr>
              <a:t> </a:t>
            </a:r>
            <a:r>
              <a:rPr lang="zh-CN" altLang="en-US" dirty="0">
                <a:solidFill>
                  <a:srgbClr val="FF0000"/>
                </a:solidFill>
                <a:sym typeface="+mn-ea"/>
              </a:rPr>
              <a:t>数组长度 </a:t>
            </a:r>
            <a:r>
              <a:rPr lang="en-US" altLang="zh-CN" dirty="0">
                <a:solidFill>
                  <a:srgbClr val="FF0000"/>
                </a:solidFill>
                <a:sym typeface="+mn-ea"/>
              </a:rPr>
              <a:t>- 1</a:t>
            </a:r>
            <a:r>
              <a:rPr lang="en-US" altLang="zh-CN">
                <a:solidFill>
                  <a:schemeClr val="folHlink"/>
                </a:solidFill>
                <a:sym typeface="+mn-ea"/>
              </a:rPr>
              <a:t>; ++n) ...</a:t>
            </a:r>
            <a:endParaRPr lang="en-US" altLang="zh-CN">
              <a:solidFill>
                <a:schemeClr val="folHlink"/>
              </a:solidFill>
            </a:endParaRPr>
          </a:p>
          <a:p>
            <a:pPr algn="just" eaLnBrk="0">
              <a:lnSpc>
                <a:spcPct val="90000"/>
              </a:lnSpc>
              <a:spcBef>
                <a:spcPct val="40000"/>
              </a:spcBef>
              <a:buClrTx/>
              <a:buSzTx/>
              <a:buFontTx/>
              <a:buNone/>
            </a:pPr>
            <a:r>
              <a:rPr lang="en-US" altLang="zh-CN"/>
              <a:t>n </a:t>
            </a:r>
            <a:r>
              <a:rPr lang="zh-CN" altLang="en-US" dirty="0"/>
              <a:t>取值与数组下标相同。</a:t>
            </a:r>
            <a:endParaRPr lang="zh-CN" altLang="en-US"/>
          </a:p>
        </p:txBody>
      </p:sp>
      <p:sp>
        <p:nvSpPr>
          <p:cNvPr id="28675" name="爆炸形 1 20483"/>
          <p:cNvSpPr/>
          <p:nvPr/>
        </p:nvSpPr>
        <p:spPr>
          <a:xfrm>
            <a:off x="7780338" y="1042988"/>
            <a:ext cx="720725" cy="576262"/>
          </a:xfrm>
          <a:prstGeom prst="irregularSeal1">
            <a:avLst/>
          </a:prstGeom>
          <a:solidFill>
            <a:srgbClr val="FFFF00"/>
          </a:solidFill>
          <a:ln w="38100" cap="flat" cmpd="sng">
            <a:solidFill>
              <a:schemeClr val="accent2"/>
            </a:solidFill>
            <a:prstDash val="solid"/>
            <a:miter/>
            <a:headEnd type="none" w="med" len="med"/>
            <a:tailEnd type="none" w="med" len="med"/>
          </a:ln>
        </p:spPr>
        <p:txBody>
          <a:bodyPr/>
          <a:p>
            <a:endParaRPr lang="zh-CN" altLang="en-US" dirty="0">
              <a:latin typeface="Cambria" panose="02040503050406030204" pitchFamily="18" charset="0"/>
              <a:cs typeface="Cambria" panose="02040503050406030204" pitchFamily="18" charset="0"/>
            </a:endParaRPr>
          </a:p>
        </p:txBody>
      </p:sp>
      <p:sp>
        <p:nvSpPr>
          <p:cNvPr id="28676" name="文本占位符 20487"/>
          <p:cNvSpPr>
            <a:spLocks noGrp="1"/>
          </p:cNvSpPr>
          <p:nvPr>
            <p:ph sz="half" idx="2"/>
          </p:nvPr>
        </p:nvSpPr>
        <p:spPr>
          <a:xfrm>
            <a:off x="622935" y="5123180"/>
            <a:ext cx="8052435" cy="1258570"/>
          </a:xfrm>
          <a:solidFill>
            <a:schemeClr val="accent1"/>
          </a:solidFill>
        </p:spPr>
        <p:txBody>
          <a:bodyPr anchor="t"/>
          <a:p>
            <a:pPr marL="0" indent="0" algn="just">
              <a:lnSpc>
                <a:spcPct val="110000"/>
              </a:lnSpc>
              <a:spcBef>
                <a:spcPct val="0"/>
              </a:spcBef>
              <a:buClrTx/>
              <a:buSzTx/>
              <a:buFontTx/>
              <a:buNone/>
            </a:pPr>
            <a:r>
              <a:rPr lang="zh-CN" altLang="en-US" dirty="0"/>
              <a:t>用超范围的下标访问称为</a:t>
            </a:r>
            <a:r>
              <a:rPr lang="zh-CN" altLang="en-US" u="sng" dirty="0">
                <a:solidFill>
                  <a:schemeClr val="hlink"/>
                </a:solidFill>
              </a:rPr>
              <a:t>越界访问</a:t>
            </a:r>
            <a:r>
              <a:rPr lang="zh-CN" altLang="en-US" dirty="0"/>
              <a:t>，是数组使用中最常见的错误。</a:t>
            </a:r>
            <a:r>
              <a:rPr lang="zh-CN" altLang="en-US" u="sng" dirty="0">
                <a:solidFill>
                  <a:schemeClr val="hlink"/>
                </a:solidFill>
              </a:rPr>
              <a:t>下标值超范围是运行中的问题</a:t>
            </a:r>
            <a:r>
              <a:rPr lang="zh-CN" altLang="en-US" dirty="0">
                <a:solidFill>
                  <a:schemeClr val="hlink"/>
                </a:solidFill>
              </a:rPr>
              <a:t>。</a:t>
            </a:r>
            <a:endParaRPr lang="zh-CN" altLang="en-US" dirty="0">
              <a:solidFill>
                <a:schemeClr val="hlink"/>
              </a:solidFill>
            </a:endParaRPr>
          </a:p>
        </p:txBody>
      </p:sp>
      <p:sp>
        <p:nvSpPr>
          <p:cNvPr id="28677" name="爆炸形 1 20484"/>
          <p:cNvSpPr/>
          <p:nvPr/>
        </p:nvSpPr>
        <p:spPr>
          <a:xfrm>
            <a:off x="8002588" y="4721225"/>
            <a:ext cx="720725" cy="576263"/>
          </a:xfrm>
          <a:prstGeom prst="irregularSeal1">
            <a:avLst/>
          </a:prstGeom>
          <a:solidFill>
            <a:srgbClr val="FFFF00"/>
          </a:solidFill>
          <a:ln w="38100" cap="flat" cmpd="sng">
            <a:solidFill>
              <a:schemeClr val="accent2"/>
            </a:solidFill>
            <a:prstDash val="solid"/>
            <a:miter/>
            <a:headEnd type="none" w="med" len="med"/>
            <a:tailEnd type="none" w="med" len="med"/>
          </a:ln>
        </p:spPr>
        <p:txBody>
          <a:bodyPr/>
          <a:p>
            <a:endParaRPr lang="zh-CN" altLang="en-US" dirty="0">
              <a:latin typeface="Cambria" panose="02040503050406030204" pitchFamily="18" charset="0"/>
              <a:cs typeface="Cambria" panose="02040503050406030204" pitchFamily="18" charset="0"/>
            </a:endParaRPr>
          </a:p>
        </p:txBody>
      </p:sp>
      <p:sp>
        <p:nvSpPr>
          <p:cNvPr id="28678" name="直接连接符 20489"/>
          <p:cNvSpPr/>
          <p:nvPr/>
        </p:nvSpPr>
        <p:spPr>
          <a:xfrm>
            <a:off x="322263" y="3091498"/>
            <a:ext cx="8534400" cy="0"/>
          </a:xfrm>
          <a:prstGeom prst="line">
            <a:avLst/>
          </a:prstGeom>
          <a:ln w="9525" cap="flat" cmpd="sng">
            <a:solidFill>
              <a:schemeClr val="tx1"/>
            </a:solidFill>
            <a:prstDash val="solid"/>
            <a:headEnd type="none" w="med" len="med"/>
            <a:tailEnd type="none" w="med" len="med"/>
          </a:ln>
        </p:spPr>
      </p:sp>
      <p:sp>
        <p:nvSpPr>
          <p:cNvPr id="28679" name="矩形 20490"/>
          <p:cNvSpPr/>
          <p:nvPr/>
        </p:nvSpPr>
        <p:spPr>
          <a:xfrm>
            <a:off x="622935" y="3132773"/>
            <a:ext cx="7897813" cy="1789430"/>
          </a:xfrm>
          <a:prstGeom prst="rect">
            <a:avLst/>
          </a:prstGeom>
          <a:noFill/>
          <a:ln w="9525">
            <a:noFill/>
          </a:ln>
        </p:spPr>
        <p:txBody>
          <a:bodyPr lIns="92075" tIns="46038" rIns="92075" bIns="46038">
            <a:spAutoFit/>
          </a:bodyPr>
          <a:p>
            <a:pPr>
              <a:spcBef>
                <a:spcPct val="20000"/>
              </a:spcBef>
            </a:pPr>
            <a:r>
              <a:rPr lang="zh-CN" altLang="en-US" dirty="0">
                <a:solidFill>
                  <a:srgbClr val="A50021"/>
                </a:solidFill>
                <a:latin typeface="Cambria" panose="02040503050406030204" pitchFamily="18" charset="0"/>
                <a:cs typeface="Cambria" panose="02040503050406030204" pitchFamily="18" charset="0"/>
              </a:rPr>
              <a:t>问题：</a:t>
            </a:r>
            <a:r>
              <a:rPr lang="en-US" altLang="zh-CN">
                <a:latin typeface="Cambria" panose="02040503050406030204" pitchFamily="18" charset="0"/>
                <a:cs typeface="Cambria" panose="02040503050406030204" pitchFamily="18" charset="0"/>
              </a:rPr>
              <a:t>fib </a:t>
            </a:r>
            <a:r>
              <a:rPr lang="zh-CN" altLang="en-US" dirty="0">
                <a:latin typeface="Cambria" panose="02040503050406030204" pitchFamily="18" charset="0"/>
                <a:cs typeface="Cambria" panose="02040503050406030204" pitchFamily="18" charset="0"/>
              </a:rPr>
              <a:t>是 </a:t>
            </a:r>
            <a:r>
              <a:rPr lang="en-US" altLang="zh-CN">
                <a:latin typeface="Cambria" panose="02040503050406030204" pitchFamily="18" charset="0"/>
                <a:cs typeface="Cambria" panose="02040503050406030204" pitchFamily="18" charset="0"/>
              </a:rPr>
              <a:t>NUM </a:t>
            </a:r>
            <a:r>
              <a:rPr lang="zh-CN" altLang="en-US" dirty="0">
                <a:latin typeface="Cambria" panose="02040503050406030204" pitchFamily="18" charset="0"/>
                <a:cs typeface="Cambria" panose="02040503050406030204" pitchFamily="18" charset="0"/>
              </a:rPr>
              <a:t>个元素的数组，假设程序里写：</a:t>
            </a:r>
            <a:endParaRPr lang="zh-CN" altLang="en-US" dirty="0">
              <a:latin typeface="Cambria" panose="02040503050406030204" pitchFamily="18" charset="0"/>
              <a:cs typeface="Cambria" panose="02040503050406030204" pitchFamily="18" charset="0"/>
            </a:endParaRPr>
          </a:p>
          <a:p>
            <a:pPr>
              <a:spcBef>
                <a:spcPct val="20000"/>
              </a:spcBef>
            </a:pPr>
            <a:r>
              <a:rPr lang="zh-CN" altLang="en-US" dirty="0">
                <a:solidFill>
                  <a:schemeClr val="folHlink"/>
                </a:solidFill>
                <a:latin typeface="Cambria" panose="02040503050406030204" pitchFamily="18" charset="0"/>
                <a:cs typeface="Cambria" panose="02040503050406030204" pitchFamily="18" charset="0"/>
              </a:rPr>
              <a:t>   </a:t>
            </a:r>
            <a:r>
              <a:rPr lang="en-US" altLang="zh-CN" err="1">
                <a:solidFill>
                  <a:schemeClr val="folHlink"/>
                </a:solidFill>
                <a:latin typeface="Cambria" panose="02040503050406030204" pitchFamily="18" charset="0"/>
                <a:cs typeface="Cambria" panose="02040503050406030204" pitchFamily="18" charset="0"/>
              </a:rPr>
              <a:t>for(n</a:t>
            </a:r>
            <a:r>
              <a:rPr lang="en-US" altLang="zh-CN">
                <a:solidFill>
                  <a:schemeClr val="folHlink"/>
                </a:solidFill>
                <a:latin typeface="Cambria" panose="02040503050406030204" pitchFamily="18" charset="0"/>
                <a:cs typeface="Cambria" panose="02040503050406030204" pitchFamily="18" charset="0"/>
              </a:rPr>
              <a:t> = 2; n </a:t>
            </a:r>
            <a:r>
              <a:rPr lang="en-US" altLang="zh-CN" b="1">
                <a:solidFill>
                  <a:srgbClr val="FF0000"/>
                </a:solidFill>
                <a:latin typeface="Cambria" panose="02040503050406030204" pitchFamily="18" charset="0"/>
                <a:cs typeface="Cambria" panose="02040503050406030204" pitchFamily="18" charset="0"/>
              </a:rPr>
              <a:t>&lt;=</a:t>
            </a:r>
            <a:r>
              <a:rPr lang="en-US" altLang="zh-CN">
                <a:solidFill>
                  <a:schemeClr val="folHlink"/>
                </a:solidFill>
                <a:latin typeface="Cambria" panose="02040503050406030204" pitchFamily="18" charset="0"/>
                <a:cs typeface="Cambria" panose="02040503050406030204" pitchFamily="18" charset="0"/>
              </a:rPr>
              <a:t> NUM; ++n)</a:t>
            </a:r>
            <a:endParaRPr lang="en-US" altLang="zh-CN">
              <a:solidFill>
                <a:schemeClr val="folHlink"/>
              </a:solidFill>
              <a:latin typeface="Cambria" panose="02040503050406030204" pitchFamily="18" charset="0"/>
              <a:cs typeface="Cambria" panose="02040503050406030204" pitchFamily="18" charset="0"/>
            </a:endParaRPr>
          </a:p>
          <a:p>
            <a:pPr>
              <a:spcBef>
                <a:spcPct val="20000"/>
              </a:spcBef>
            </a:pPr>
            <a:r>
              <a:rPr lang="en-US" altLang="zh-CN">
                <a:solidFill>
                  <a:schemeClr val="folHlink"/>
                </a:solidFill>
                <a:latin typeface="Cambria" panose="02040503050406030204" pitchFamily="18" charset="0"/>
                <a:cs typeface="Cambria" panose="02040503050406030204" pitchFamily="18" charset="0"/>
              </a:rPr>
              <a:t>	  </a:t>
            </a:r>
            <a:r>
              <a:rPr lang="en-US" altLang="zh-CN" err="1">
                <a:solidFill>
                  <a:schemeClr val="folHlink"/>
                </a:solidFill>
                <a:latin typeface="Cambria" panose="02040503050406030204" pitchFamily="18" charset="0"/>
                <a:cs typeface="Cambria" panose="02040503050406030204" pitchFamily="18" charset="0"/>
              </a:rPr>
              <a:t>fib[n</a:t>
            </a:r>
            <a:r>
              <a:rPr lang="en-US" altLang="zh-CN">
                <a:solidFill>
                  <a:schemeClr val="folHlink"/>
                </a:solidFill>
                <a:latin typeface="Cambria" panose="02040503050406030204" pitchFamily="18" charset="0"/>
                <a:cs typeface="Cambria" panose="02040503050406030204" pitchFamily="18" charset="0"/>
              </a:rPr>
              <a:t>] = fib[n-1] + fib[n-2];</a:t>
            </a:r>
            <a:endParaRPr lang="en-US" altLang="zh-CN">
              <a:solidFill>
                <a:schemeClr val="folHlink"/>
              </a:solidFill>
              <a:latin typeface="Cambria" panose="02040503050406030204" pitchFamily="18" charset="0"/>
              <a:cs typeface="Cambria" panose="02040503050406030204" pitchFamily="18" charset="0"/>
            </a:endParaRPr>
          </a:p>
          <a:p>
            <a:pPr>
              <a:spcBef>
                <a:spcPct val="20000"/>
              </a:spcBef>
            </a:pPr>
            <a:r>
              <a:rPr lang="zh-CN" altLang="en-US" dirty="0">
                <a:latin typeface="Cambria" panose="02040503050406030204" pitchFamily="18" charset="0"/>
                <a:cs typeface="Cambria" panose="02040503050406030204" pitchFamily="18" charset="0"/>
              </a:rPr>
              <a:t>循环中试图访问 </a:t>
            </a:r>
            <a:r>
              <a:rPr lang="en-US" altLang="zh-CN">
                <a:latin typeface="Cambria" panose="02040503050406030204" pitchFamily="18" charset="0"/>
                <a:cs typeface="Cambria" panose="02040503050406030204" pitchFamily="18" charset="0"/>
              </a:rPr>
              <a:t>fib[</a:t>
            </a:r>
            <a:r>
              <a:rPr lang="en-US" altLang="zh-CN">
                <a:solidFill>
                  <a:schemeClr val="accent2"/>
                </a:solidFill>
                <a:latin typeface="Cambria" panose="02040503050406030204" pitchFamily="18" charset="0"/>
                <a:cs typeface="Cambria" panose="02040503050406030204" pitchFamily="18" charset="0"/>
              </a:rPr>
              <a:t>NUM</a:t>
            </a:r>
            <a:r>
              <a:rPr lang="en-US" altLang="zh-CN">
                <a:latin typeface="Cambria" panose="02040503050406030204" pitchFamily="18" charset="0"/>
                <a:cs typeface="Cambria" panose="02040503050406030204" pitchFamily="18" charset="0"/>
              </a:rPr>
              <a:t>]</a:t>
            </a:r>
            <a:r>
              <a:rPr lang="zh-CN" altLang="en-US" dirty="0">
                <a:latin typeface="Cambria" panose="02040503050406030204" pitchFamily="18" charset="0"/>
                <a:cs typeface="Cambria" panose="02040503050406030204" pitchFamily="18" charset="0"/>
              </a:rPr>
              <a:t>，实际无此元素。</a:t>
            </a:r>
            <a:endParaRPr lang="zh-CN" altLang="en-US" dirty="0">
              <a:latin typeface="Cambria" panose="02040503050406030204" pitchFamily="18" charset="0"/>
              <a:cs typeface="Cambria" panose="02040503050406030204" pitchFamily="18" charset="0"/>
            </a:endParaRPr>
          </a:p>
        </p:txBody>
      </p:sp>
    </p:spTree>
  </p:cSld>
  <p:clrMapOvr>
    <a:masterClrMapping/>
  </p:clrMapOvr>
  <p:transition spd="med">
    <p:random/>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7" name="灯片编号占位符 1"/>
          <p:cNvSpPr/>
          <p:nvPr>
            <p:ph type="sldNum" sz="quarter" idx="12"/>
          </p:nvPr>
        </p:nvSpPr>
        <p:spPr/>
        <p:txBody>
          <a:bodyPr/>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cs typeface="+mn-cs"/>
              </a:defRPr>
            </a:lvl5pPr>
          </a:lstStyle>
          <a:p>
            <a:pPr lvl="0" algn="r"/>
            <a:fld id="{9A0DB2DC-4C9A-4742-B13C-FB6460FD3503}" type="slidenum">
              <a:rPr lang="zh-CN" altLang="en-US" sz="1400" dirty="0">
                <a:latin typeface="Cambria" panose="02040503050406030204" pitchFamily="18" charset="0"/>
              </a:rPr>
            </a:fld>
            <a:endParaRPr lang="zh-CN" altLang="en-US" sz="1400" dirty="0">
              <a:latin typeface="Cambria" panose="02040503050406030204" pitchFamily="18" charset="0"/>
            </a:endParaRPr>
          </a:p>
        </p:txBody>
      </p:sp>
      <p:sp>
        <p:nvSpPr>
          <p:cNvPr id="29698" name="文本占位符 22533"/>
          <p:cNvSpPr>
            <a:spLocks noGrp="1"/>
          </p:cNvSpPr>
          <p:nvPr>
            <p:ph idx="1"/>
          </p:nvPr>
        </p:nvSpPr>
        <p:spPr>
          <a:xfrm>
            <a:off x="539750" y="678180"/>
            <a:ext cx="8136255" cy="5703570"/>
          </a:xfrm>
        </p:spPr>
        <p:txBody>
          <a:bodyPr anchor="t"/>
          <a:p>
            <a:pPr marL="0" indent="0">
              <a:buNone/>
            </a:pPr>
            <a:r>
              <a:rPr lang="en-US" altLang="zh-CN"/>
              <a:t>C/C++ </a:t>
            </a:r>
            <a:r>
              <a:rPr lang="zh-CN" altLang="en-US" dirty="0"/>
              <a:t>不检查数组元素访问的合法性，运行中出现越界不会报错。</a:t>
            </a:r>
            <a:endParaRPr lang="zh-CN" altLang="en-US" dirty="0"/>
          </a:p>
          <a:p>
            <a:pPr marL="0" indent="0">
              <a:buNone/>
            </a:pPr>
            <a:r>
              <a:rPr lang="zh-CN" altLang="en-US" u="sng" dirty="0">
                <a:solidFill>
                  <a:srgbClr val="FF3300"/>
                </a:solidFill>
              </a:rPr>
              <a:t>超范围访问是严重错误，后果无法预料</a:t>
            </a:r>
            <a:r>
              <a:rPr lang="zh-CN" altLang="en-US" dirty="0"/>
              <a:t>。</a:t>
            </a:r>
            <a:endParaRPr lang="zh-CN" altLang="en-US" dirty="0"/>
          </a:p>
          <a:p>
            <a:pPr marL="0" indent="0">
              <a:buNone/>
            </a:pPr>
            <a:r>
              <a:rPr lang="zh-CN" altLang="en-US" dirty="0"/>
              <a:t>可能的后果：</a:t>
            </a:r>
            <a:endParaRPr lang="zh-CN" altLang="en-US" dirty="0"/>
          </a:p>
          <a:p>
            <a:pPr marL="342900" indent="-342900"/>
            <a:r>
              <a:rPr lang="zh-CN" altLang="en-US" sz="2400" dirty="0"/>
              <a:t>某些系统（如</a:t>
            </a:r>
            <a:r>
              <a:rPr lang="en-US" altLang="zh-CN" sz="2400" dirty="0"/>
              <a:t> </a:t>
            </a:r>
            <a:r>
              <a:rPr lang="en-US" altLang="zh-CN" sz="2400"/>
              <a:t>Windows</a:t>
            </a:r>
            <a:r>
              <a:rPr lang="zh-CN" altLang="en-US" sz="2400" dirty="0"/>
              <a:t>）中，越界访问可能导致动态错误，系统会强行终止出错的程序。</a:t>
            </a:r>
            <a:endParaRPr lang="zh-CN" altLang="en-US" sz="2400" dirty="0"/>
          </a:p>
          <a:p>
            <a:pPr marL="342900" indent="-342900"/>
            <a:r>
              <a:rPr lang="zh-CN" altLang="en-US" sz="2400" dirty="0"/>
              <a:t>某些系统（如</a:t>
            </a:r>
            <a:r>
              <a:rPr lang="en-US" altLang="zh-CN" sz="2400" dirty="0"/>
              <a:t> </a:t>
            </a:r>
            <a:r>
              <a:rPr lang="en-US" altLang="zh-CN" sz="2400"/>
              <a:t>DOS</a:t>
            </a:r>
            <a:r>
              <a:rPr lang="zh-CN" altLang="en-US" sz="2400" dirty="0"/>
              <a:t>）不检查非法访问，越界可能破坏本程序的数据</a:t>
            </a:r>
            <a:r>
              <a:rPr lang="en-US" altLang="zh-CN" sz="2400"/>
              <a:t>/</a:t>
            </a:r>
            <a:r>
              <a:rPr lang="zh-CN" altLang="en-US" sz="2400" dirty="0"/>
              <a:t>程序本身</a:t>
            </a:r>
            <a:r>
              <a:rPr lang="en-US" altLang="zh-CN" sz="2400"/>
              <a:t>/</a:t>
            </a:r>
            <a:r>
              <a:rPr lang="zh-CN" altLang="en-US" sz="2400" dirty="0"/>
              <a:t>其他软件，甚至操作系统。</a:t>
            </a:r>
            <a:endParaRPr lang="zh-CN" altLang="en-US" sz="2400" dirty="0"/>
          </a:p>
          <a:p>
            <a:pPr marL="0" indent="0">
              <a:buNone/>
            </a:pPr>
            <a:r>
              <a:rPr lang="zh-CN" altLang="en-US" dirty="0">
                <a:solidFill>
                  <a:srgbClr val="FF0000"/>
                </a:solidFill>
              </a:rPr>
              <a:t>编程者要保证数组下标值的合法性，保证不越界。</a:t>
            </a:r>
            <a:endParaRPr lang="zh-CN" altLang="en-US" dirty="0">
              <a:solidFill>
                <a:srgbClr val="FF0000"/>
              </a:solidFill>
            </a:endParaRPr>
          </a:p>
          <a:p>
            <a:pPr marL="0" indent="0">
              <a:buNone/>
            </a:pPr>
            <a:endParaRPr lang="zh-CN" altLang="en-US" sz="2400" dirty="0">
              <a:solidFill>
                <a:schemeClr val="tx1"/>
              </a:solidFill>
              <a:latin typeface="楷体" panose="02010609060101010101" pitchFamily="49" charset="-122"/>
              <a:ea typeface="楷体" panose="02010609060101010101" pitchFamily="49" charset="-122"/>
            </a:endParaRPr>
          </a:p>
          <a:p>
            <a:pPr marL="0" indent="0">
              <a:buNone/>
            </a:pPr>
            <a:r>
              <a:rPr lang="zh-CN" altLang="en-US" sz="2400" dirty="0">
                <a:solidFill>
                  <a:schemeClr val="tx1"/>
                </a:solidFill>
                <a:latin typeface="楷体" panose="02010609060101010101" pitchFamily="49" charset="-122"/>
                <a:ea typeface="楷体" panose="02010609060101010101" pitchFamily="49" charset="-122"/>
              </a:rPr>
              <a:t>通俗的比喻：行人应该在人行道上行走才能保证自身安全，如果走到机动车道上，有时会毫发无损，有时会遇上车祸。</a:t>
            </a:r>
            <a:endParaRPr lang="zh-CN" altLang="en-US" sz="2400" dirty="0">
              <a:solidFill>
                <a:schemeClr val="tx1"/>
              </a:solidFill>
              <a:latin typeface="楷体" panose="02010609060101010101" pitchFamily="49" charset="-122"/>
              <a:ea typeface="楷体" panose="02010609060101010101" pitchFamily="49" charset="-122"/>
            </a:endParaRPr>
          </a:p>
        </p:txBody>
      </p:sp>
    </p:spTree>
  </p:cSld>
  <p:clrMapOvr>
    <a:masterClrMapping/>
  </p:clrMapOvr>
  <p:transition spd="med">
    <p:random/>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1" name="灯片编号占位符 1"/>
          <p:cNvSpPr/>
          <p:nvPr>
            <p:ph type="sldNum" sz="quarter" idx="12"/>
          </p:nvPr>
        </p:nvSpPr>
        <p:spPr/>
        <p:txBody>
          <a:bodyPr/>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cs typeface="+mn-cs"/>
              </a:defRPr>
            </a:lvl5pPr>
          </a:lstStyle>
          <a:p>
            <a:pPr lvl="0" algn="r"/>
            <a:fld id="{9A0DB2DC-4C9A-4742-B13C-FB6460FD3503}" type="slidenum">
              <a:rPr lang="zh-CN" altLang="en-US" sz="1400" dirty="0">
                <a:latin typeface="Cambria" panose="02040503050406030204" pitchFamily="18" charset="0"/>
              </a:rPr>
            </a:fld>
            <a:endParaRPr lang="zh-CN" altLang="en-US" sz="1400" dirty="0">
              <a:latin typeface="Cambria" panose="02040503050406030204" pitchFamily="18" charset="0"/>
            </a:endParaRPr>
          </a:p>
        </p:txBody>
      </p:sp>
      <p:sp>
        <p:nvSpPr>
          <p:cNvPr id="30722" name="标题 195585"/>
          <p:cNvSpPr>
            <a:spLocks noGrp="1"/>
          </p:cNvSpPr>
          <p:nvPr>
            <p:ph type="title"/>
          </p:nvPr>
        </p:nvSpPr>
        <p:spPr/>
        <p:txBody>
          <a:bodyPr anchor="ctr"/>
          <a:p>
            <a:r>
              <a:rPr lang="en-US" altLang="zh-CN" sz="3600"/>
              <a:t>6.1.3  </a:t>
            </a:r>
            <a:r>
              <a:rPr lang="zh-CN" altLang="en-US" sz="3600" dirty="0"/>
              <a:t>数组初始化</a:t>
            </a:r>
            <a:endParaRPr lang="zh-CN" altLang="en-US" sz="3600" dirty="0"/>
          </a:p>
        </p:txBody>
      </p:sp>
      <p:sp>
        <p:nvSpPr>
          <p:cNvPr id="195589" name="内容占位符 195588"/>
          <p:cNvSpPr>
            <a:spLocks noGrp="1"/>
          </p:cNvSpPr>
          <p:nvPr>
            <p:ph idx="1"/>
          </p:nvPr>
        </p:nvSpPr>
        <p:spPr/>
        <p:txBody>
          <a:bodyPr vert="horz" wrap="square" lIns="91440" tIns="45720" rIns="91440" bIns="45720" anchor="t"/>
          <a:p>
            <a:pPr marL="0" indent="0">
              <a:spcBef>
                <a:spcPct val="40000"/>
              </a:spcBef>
              <a:buClrTx/>
              <a:buSzTx/>
              <a:buFontTx/>
              <a:buNone/>
            </a:pPr>
            <a:r>
              <a:rPr lang="zh-CN" altLang="en-US" dirty="0"/>
              <a:t>定义数组时可直接初始化。外部数组、自动数组和</a:t>
            </a:r>
            <a:r>
              <a:rPr lang="zh-CN" altLang="en-US" dirty="0">
                <a:sym typeface="+mn-ea"/>
              </a:rPr>
              <a:t>静态局部数组</a:t>
            </a:r>
            <a:r>
              <a:rPr lang="zh-CN" altLang="en-US" dirty="0"/>
              <a:t>都</a:t>
            </a:r>
            <a:r>
              <a:rPr lang="zh-CN" altLang="en-US" dirty="0">
                <a:solidFill>
                  <a:schemeClr val="hlink"/>
                </a:solidFill>
              </a:rPr>
              <a:t>可在定义时进行初始化</a:t>
            </a:r>
            <a:r>
              <a:rPr lang="zh-CN" altLang="en-US" dirty="0"/>
              <a:t>。</a:t>
            </a:r>
            <a:endParaRPr lang="zh-CN" altLang="en-US" dirty="0"/>
          </a:p>
          <a:p>
            <a:pPr marL="0" indent="0" algn="just" eaLnBrk="0">
              <a:spcBef>
                <a:spcPct val="40000"/>
              </a:spcBef>
              <a:buClrTx/>
              <a:buSzTx/>
              <a:buFontTx/>
              <a:buNone/>
            </a:pPr>
            <a:r>
              <a:rPr lang="zh-CN" altLang="en-US" dirty="0"/>
              <a:t>写法：</a:t>
            </a:r>
            <a:r>
              <a:rPr lang="en-US" altLang="zh-CN" b="1" dirty="0">
                <a:solidFill>
                  <a:srgbClr val="FF0000"/>
                </a:solidFill>
                <a:latin typeface="楷体" panose="02010609060101010101" pitchFamily="49" charset="-122"/>
                <a:ea typeface="楷体" panose="02010609060101010101" pitchFamily="49" charset="-122"/>
                <a:cs typeface="楷体" panose="02010609060101010101" pitchFamily="49" charset="-122"/>
              </a:rPr>
              <a:t>= {</a:t>
            </a:r>
            <a:r>
              <a:rPr lang="zh-CN" altLang="en-US" b="1" dirty="0">
                <a:latin typeface="楷体" panose="02010609060101010101" pitchFamily="49" charset="-122"/>
                <a:ea typeface="楷体" panose="02010609060101010101" pitchFamily="49" charset="-122"/>
                <a:cs typeface="楷体" panose="02010609060101010101" pitchFamily="49" charset="-122"/>
              </a:rPr>
              <a:t>初值表达式</a:t>
            </a:r>
            <a:r>
              <a:rPr lang="en-US" altLang="zh-CN" b="1" dirty="0">
                <a:solidFill>
                  <a:srgbClr val="FF0000"/>
                </a:solidFill>
                <a:latin typeface="楷体" panose="02010609060101010101" pitchFamily="49" charset="-122"/>
                <a:ea typeface="楷体" panose="02010609060101010101" pitchFamily="49" charset="-122"/>
                <a:cs typeface="楷体" panose="02010609060101010101" pitchFamily="49" charset="-122"/>
              </a:rPr>
              <a:t>,</a:t>
            </a:r>
            <a:r>
              <a:rPr lang="en-US" altLang="zh-CN" b="1" dirty="0">
                <a:latin typeface="楷体" panose="02010609060101010101" pitchFamily="49" charset="-122"/>
                <a:ea typeface="楷体" panose="02010609060101010101" pitchFamily="49" charset="-122"/>
                <a:cs typeface="楷体" panose="02010609060101010101" pitchFamily="49" charset="-122"/>
              </a:rPr>
              <a:t> </a:t>
            </a:r>
            <a:r>
              <a:rPr lang="zh-CN" altLang="en-US" b="1" dirty="0">
                <a:latin typeface="楷体" panose="02010609060101010101" pitchFamily="49" charset="-122"/>
                <a:ea typeface="楷体" panose="02010609060101010101" pitchFamily="49" charset="-122"/>
                <a:cs typeface="楷体" panose="02010609060101010101" pitchFamily="49" charset="-122"/>
                <a:sym typeface="+mn-ea"/>
              </a:rPr>
              <a:t>初值表达式</a:t>
            </a:r>
            <a:r>
              <a:rPr lang="en-US" altLang="zh-CN" b="1" dirty="0">
                <a:solidFill>
                  <a:srgbClr val="FF0000"/>
                </a:solidFill>
                <a:latin typeface="楷体" panose="02010609060101010101" pitchFamily="49" charset="-122"/>
                <a:ea typeface="楷体" panose="02010609060101010101" pitchFamily="49" charset="-122"/>
                <a:cs typeface="楷体" panose="02010609060101010101" pitchFamily="49" charset="-122"/>
                <a:sym typeface="+mn-ea"/>
              </a:rPr>
              <a:t>,</a:t>
            </a:r>
            <a:r>
              <a:rPr lang="en-US" altLang="zh-CN" b="1" dirty="0">
                <a:latin typeface="楷体" panose="02010609060101010101" pitchFamily="49" charset="-122"/>
                <a:ea typeface="楷体" panose="02010609060101010101" pitchFamily="49" charset="-122"/>
                <a:cs typeface="楷体" panose="02010609060101010101" pitchFamily="49" charset="-122"/>
                <a:sym typeface="+mn-ea"/>
              </a:rPr>
              <a:t> ...</a:t>
            </a:r>
            <a:r>
              <a:rPr lang="en-US" altLang="zh-CN" b="1" dirty="0">
                <a:solidFill>
                  <a:srgbClr val="FF0000"/>
                </a:solidFill>
                <a:latin typeface="楷体" panose="02010609060101010101" pitchFamily="49" charset="-122"/>
                <a:ea typeface="楷体" panose="02010609060101010101" pitchFamily="49" charset="-122"/>
                <a:cs typeface="楷体" panose="02010609060101010101" pitchFamily="49" charset="-122"/>
              </a:rPr>
              <a:t>}</a:t>
            </a:r>
            <a:endParaRPr lang="zh-CN" altLang="en-US" dirty="0"/>
          </a:p>
          <a:p>
            <a:pPr marL="0" indent="0" algn="just" eaLnBrk="0">
              <a:spcBef>
                <a:spcPct val="40000"/>
              </a:spcBef>
              <a:buClrTx/>
              <a:buSzTx/>
              <a:buFontTx/>
              <a:buNone/>
            </a:pPr>
            <a:r>
              <a:rPr lang="zh-CN" altLang="en-US" dirty="0"/>
              <a:t>定义时初始化的例子：</a:t>
            </a:r>
            <a:endParaRPr lang="zh-CN" altLang="en-US" dirty="0"/>
          </a:p>
          <a:p>
            <a:pPr marL="0" indent="0" algn="just" eaLnBrk="0">
              <a:spcBef>
                <a:spcPct val="40000"/>
              </a:spcBef>
              <a:buClrTx/>
              <a:buSzTx/>
              <a:buFontTx/>
              <a:buNone/>
            </a:pPr>
            <a:r>
              <a:rPr lang="en-US" altLang="zh-CN">
                <a:solidFill>
                  <a:schemeClr val="folHlink"/>
                </a:solidFill>
              </a:rPr>
              <a:t>int b[4] </a:t>
            </a:r>
            <a:r>
              <a:rPr lang="en-US" altLang="zh-CN" b="1">
                <a:solidFill>
                  <a:srgbClr val="FF0000"/>
                </a:solidFill>
              </a:rPr>
              <a:t>= {</a:t>
            </a:r>
            <a:r>
              <a:rPr lang="en-US" altLang="zh-CN">
                <a:solidFill>
                  <a:schemeClr val="folHlink"/>
                </a:solidFill>
              </a:rPr>
              <a:t>1, 1, 2, 3</a:t>
            </a:r>
            <a:r>
              <a:rPr lang="en-US" altLang="zh-CN" b="1">
                <a:solidFill>
                  <a:srgbClr val="FF0000"/>
                </a:solidFill>
              </a:rPr>
              <a:t>}</a:t>
            </a:r>
            <a:r>
              <a:rPr lang="en-US" altLang="zh-CN">
                <a:solidFill>
                  <a:schemeClr val="folHlink"/>
                </a:solidFill>
              </a:rPr>
              <a:t>;</a:t>
            </a:r>
            <a:endParaRPr lang="en-US" altLang="zh-CN">
              <a:solidFill>
                <a:schemeClr val="folHlink"/>
              </a:solidFill>
            </a:endParaRPr>
          </a:p>
          <a:p>
            <a:pPr marL="0" indent="0" algn="just" eaLnBrk="0">
              <a:spcBef>
                <a:spcPct val="0"/>
              </a:spcBef>
              <a:buClrTx/>
              <a:buSzTx/>
              <a:buFontTx/>
              <a:buNone/>
            </a:pPr>
            <a:r>
              <a:rPr lang="en-US" altLang="zh-CN">
                <a:solidFill>
                  <a:schemeClr val="folHlink"/>
                </a:solidFill>
              </a:rPr>
              <a:t>double ax[6] </a:t>
            </a:r>
            <a:r>
              <a:rPr lang="en-US" altLang="zh-CN" b="1">
                <a:solidFill>
                  <a:srgbClr val="FF0000"/>
                </a:solidFill>
              </a:rPr>
              <a:t>= {</a:t>
            </a:r>
            <a:r>
              <a:rPr lang="en-US" altLang="zh-CN">
                <a:solidFill>
                  <a:schemeClr val="folHlink"/>
                </a:solidFill>
              </a:rPr>
              <a:t>1.3, 2.24, 5.11, 8.37, 6.5</a:t>
            </a:r>
            <a:r>
              <a:rPr lang="en-US" altLang="zh-CN" b="1">
                <a:solidFill>
                  <a:srgbClr val="FF0000"/>
                </a:solidFill>
              </a:rPr>
              <a:t>}</a:t>
            </a:r>
            <a:r>
              <a:rPr lang="en-US" altLang="zh-CN">
                <a:solidFill>
                  <a:schemeClr val="folHlink"/>
                </a:solidFill>
              </a:rPr>
              <a:t>; </a:t>
            </a:r>
            <a:endParaRPr lang="en-US" altLang="zh-CN">
              <a:solidFill>
                <a:schemeClr val="folHlink"/>
              </a:solidFill>
            </a:endParaRPr>
          </a:p>
          <a:p>
            <a:pPr marL="0" indent="0">
              <a:spcBef>
                <a:spcPct val="40000"/>
              </a:spcBef>
              <a:buClrTx/>
              <a:buSzTx/>
              <a:buFontTx/>
              <a:buNone/>
            </a:pPr>
            <a:r>
              <a:rPr lang="zh-CN" altLang="en-US" dirty="0"/>
              <a:t>初值表达式必须是常量表达式。</a:t>
            </a:r>
            <a:endParaRPr lang="zh-CN" altLang="en-US" dirty="0"/>
          </a:p>
          <a:p>
            <a:pPr marL="0" indent="0">
              <a:spcBef>
                <a:spcPct val="50000"/>
              </a:spcBef>
              <a:buNone/>
            </a:pPr>
            <a:r>
              <a:rPr lang="zh-CN" altLang="en-US" dirty="0">
                <a:latin typeface="华文中宋" panose="02010600040101010101" pitchFamily="2" charset="-122"/>
              </a:rPr>
              <a:t>这种写法</a:t>
            </a:r>
            <a:r>
              <a:rPr lang="zh-CN" altLang="en-US" dirty="0">
                <a:solidFill>
                  <a:schemeClr val="hlink"/>
                </a:solidFill>
                <a:latin typeface="华文中宋" panose="02010600040101010101" pitchFamily="2" charset="-122"/>
              </a:rPr>
              <a:t>只能用于数组初始化</a:t>
            </a:r>
            <a:r>
              <a:rPr lang="zh-CN" altLang="en-US" dirty="0">
                <a:latin typeface="华文中宋" panose="02010600040101010101" pitchFamily="2" charset="-122"/>
              </a:rPr>
              <a:t>，</a:t>
            </a:r>
            <a:r>
              <a:rPr lang="zh-CN" altLang="en-US" u="sng" dirty="0">
                <a:latin typeface="华文中宋" panose="02010600040101010101" pitchFamily="2" charset="-122"/>
              </a:rPr>
              <a:t>不能用在语句里</a:t>
            </a:r>
            <a:r>
              <a:rPr lang="zh-CN" altLang="en-US" dirty="0">
                <a:latin typeface="华文中宋" panose="02010600040101010101" pitchFamily="2" charset="-122"/>
              </a:rPr>
              <a:t>。</a:t>
            </a:r>
            <a:endParaRPr lang="zh-CN" altLang="en-US" dirty="0">
              <a:latin typeface="华文中宋" panose="02010600040101010101" pitchFamily="2" charset="-122"/>
            </a:endParaRPr>
          </a:p>
          <a:p>
            <a:pPr marL="0" indent="0">
              <a:buNone/>
            </a:pPr>
            <a:endParaRPr lang="zh-CN" altLang="en-US" dirty="0">
              <a:solidFill>
                <a:schemeClr val="accent2"/>
              </a:solidFill>
              <a:latin typeface="华文中宋" panose="02010600040101010101" pitchFamily="2" charset="-122"/>
            </a:endParaRPr>
          </a:p>
        </p:txBody>
      </p:sp>
    </p:spTree>
  </p:cSld>
  <p:clrMapOvr>
    <a:masterClrMapping/>
  </p:clrMapOvr>
  <p:transition spd="med">
    <p:random/>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5" name="灯片编号占位符 1"/>
          <p:cNvSpPr/>
          <p:nvPr>
            <p:ph type="sldNum" sz="quarter" idx="12"/>
          </p:nvPr>
        </p:nvSpPr>
        <p:spPr/>
        <p:txBody>
          <a:bodyPr/>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cs typeface="+mn-cs"/>
              </a:defRPr>
            </a:lvl5pPr>
          </a:lstStyle>
          <a:p>
            <a:pPr lvl="0" algn="r"/>
            <a:fld id="{9A0DB2DC-4C9A-4742-B13C-FB6460FD3503}" type="slidenum">
              <a:rPr lang="zh-CN" altLang="en-US" sz="1400" dirty="0">
                <a:latin typeface="Cambria" panose="02040503050406030204" pitchFamily="18" charset="0"/>
              </a:rPr>
            </a:fld>
            <a:endParaRPr lang="zh-CN" altLang="en-US" sz="1400" dirty="0">
              <a:latin typeface="Cambria" panose="02040503050406030204" pitchFamily="18" charset="0"/>
            </a:endParaRPr>
          </a:p>
        </p:txBody>
      </p:sp>
      <p:sp>
        <p:nvSpPr>
          <p:cNvPr id="31746" name="文本占位符 23558"/>
          <p:cNvSpPr>
            <a:spLocks noGrp="1"/>
          </p:cNvSpPr>
          <p:nvPr>
            <p:ph idx="1"/>
          </p:nvPr>
        </p:nvSpPr>
        <p:spPr>
          <a:xfrm>
            <a:off x="539750" y="524510"/>
            <a:ext cx="8136255" cy="5857240"/>
          </a:xfrm>
        </p:spPr>
        <p:txBody>
          <a:bodyPr anchor="t"/>
          <a:p>
            <a:pPr marL="0" indent="0">
              <a:lnSpc>
                <a:spcPct val="100000"/>
              </a:lnSpc>
              <a:spcBef>
                <a:spcPts val="300"/>
              </a:spcBef>
              <a:spcAft>
                <a:spcPts val="0"/>
              </a:spcAft>
              <a:buNone/>
            </a:pPr>
            <a:r>
              <a:rPr lang="zh-CN" altLang="en-US" dirty="0">
                <a:solidFill>
                  <a:schemeClr val="tx2"/>
                </a:solidFill>
              </a:rPr>
              <a:t>初始化语句的特殊用法：</a:t>
            </a:r>
            <a:endParaRPr lang="zh-CN" altLang="en-US" dirty="0">
              <a:solidFill>
                <a:schemeClr val="tx2"/>
              </a:solidFill>
            </a:endParaRPr>
          </a:p>
          <a:p>
            <a:pPr marL="0" indent="0">
              <a:lnSpc>
                <a:spcPct val="100000"/>
              </a:lnSpc>
              <a:spcBef>
                <a:spcPts val="300"/>
              </a:spcBef>
              <a:spcAft>
                <a:spcPts val="0"/>
              </a:spcAft>
              <a:buNone/>
            </a:pPr>
            <a:r>
              <a:rPr lang="en-US" altLang="zh-CN" dirty="0">
                <a:solidFill>
                  <a:schemeClr val="hlink"/>
                </a:solidFill>
              </a:rPr>
              <a:t>1</a:t>
            </a:r>
            <a:r>
              <a:rPr lang="zh-CN" altLang="en-US" dirty="0">
                <a:solidFill>
                  <a:schemeClr val="hlink"/>
                </a:solidFill>
              </a:rPr>
              <a:t>、</a:t>
            </a:r>
            <a:r>
              <a:rPr lang="zh-CN" altLang="en-US" dirty="0">
                <a:solidFill>
                  <a:schemeClr val="hlink"/>
                </a:solidFill>
              </a:rPr>
              <a:t>只为部分元素提供初值</a:t>
            </a:r>
            <a:r>
              <a:rPr lang="zh-CN" altLang="en-US" dirty="0"/>
              <a:t>，其余元素将自动</a:t>
            </a:r>
            <a:r>
              <a:rPr lang="zh-CN" altLang="en-US" dirty="0">
                <a:sym typeface="+mn-ea"/>
              </a:rPr>
              <a:t>赋初值</a:t>
            </a:r>
            <a:r>
              <a:rPr lang="zh-CN" altLang="en-US" dirty="0"/>
              <a:t> </a:t>
            </a:r>
            <a:r>
              <a:rPr lang="en-US" altLang="zh-CN"/>
              <a:t>0</a:t>
            </a:r>
            <a:r>
              <a:rPr lang="zh-CN" altLang="en-US" dirty="0"/>
              <a:t>。初始化的元素个数不得超过数组元素个数。</a:t>
            </a:r>
            <a:endParaRPr lang="zh-CN" altLang="en-US" dirty="0"/>
          </a:p>
          <a:p>
            <a:pPr marL="0" indent="457200">
              <a:lnSpc>
                <a:spcPct val="100000"/>
              </a:lnSpc>
              <a:spcBef>
                <a:spcPts val="300"/>
              </a:spcBef>
              <a:spcAft>
                <a:spcPts val="0"/>
              </a:spcAft>
              <a:buNone/>
            </a:pPr>
            <a:r>
              <a:rPr lang="zh-CN" altLang="en-US" sz="2400" dirty="0"/>
              <a:t>例： </a:t>
            </a:r>
            <a:r>
              <a:rPr lang="en-US" altLang="zh-CN" sz="2400">
                <a:solidFill>
                  <a:schemeClr val="folHlink"/>
                </a:solidFill>
              </a:rPr>
              <a:t>long </a:t>
            </a:r>
            <a:r>
              <a:rPr lang="en-US" altLang="zh-CN" sz="2400" err="1">
                <a:solidFill>
                  <a:schemeClr val="folHlink"/>
                </a:solidFill>
              </a:rPr>
              <a:t>fib[NUM</a:t>
            </a:r>
            <a:r>
              <a:rPr lang="en-US" altLang="zh-CN" sz="2400">
                <a:solidFill>
                  <a:schemeClr val="folHlink"/>
                </a:solidFill>
              </a:rPr>
              <a:t>] = {1, 1};</a:t>
            </a:r>
            <a:endParaRPr lang="en-US" altLang="zh-CN" sz="2400">
              <a:solidFill>
                <a:schemeClr val="folHlink"/>
              </a:solidFill>
            </a:endParaRPr>
          </a:p>
          <a:p>
            <a:pPr marL="0" indent="0">
              <a:lnSpc>
                <a:spcPct val="100000"/>
              </a:lnSpc>
              <a:spcBef>
                <a:spcPts val="300"/>
              </a:spcBef>
              <a:spcAft>
                <a:spcPts val="0"/>
              </a:spcAft>
              <a:buNone/>
            </a:pPr>
            <a:r>
              <a:rPr lang="zh-CN" altLang="en-US" sz="2400" dirty="0"/>
              <a:t>数组中其它元素将自动赋初值 </a:t>
            </a:r>
            <a:r>
              <a:rPr lang="en-US" altLang="zh-CN" sz="2400"/>
              <a:t>0</a:t>
            </a:r>
            <a:r>
              <a:rPr lang="zh-CN" altLang="en-US" sz="2400" dirty="0"/>
              <a:t>。</a:t>
            </a:r>
            <a:endParaRPr lang="zh-CN" altLang="en-US" sz="2400" dirty="0"/>
          </a:p>
          <a:p>
            <a:pPr marL="0" indent="0">
              <a:lnSpc>
                <a:spcPct val="100000"/>
              </a:lnSpc>
              <a:spcBef>
                <a:spcPts val="300"/>
              </a:spcBef>
              <a:spcAft>
                <a:spcPts val="0"/>
              </a:spcAft>
              <a:buNone/>
            </a:pPr>
            <a:r>
              <a:rPr lang="zh-CN" altLang="en-US" sz="2400" dirty="0"/>
              <a:t>常用技巧：仅把首元素赋初值 </a:t>
            </a:r>
            <a:r>
              <a:rPr lang="en-US" altLang="zh-CN" sz="2400"/>
              <a:t>0</a:t>
            </a:r>
            <a:r>
              <a:rPr lang="zh-CN" altLang="en-US" sz="2400" dirty="0"/>
              <a:t>（其它元素自动赋初值 </a:t>
            </a:r>
            <a:r>
              <a:rPr lang="en-US" altLang="zh-CN" sz="2400"/>
              <a:t>0</a:t>
            </a:r>
            <a:r>
              <a:rPr lang="zh-CN" altLang="en-US" sz="2400" dirty="0"/>
              <a:t>）：</a:t>
            </a:r>
            <a:endParaRPr lang="zh-CN" altLang="en-US" sz="2400" dirty="0"/>
          </a:p>
          <a:p>
            <a:pPr marL="0" indent="457200">
              <a:lnSpc>
                <a:spcPct val="100000"/>
              </a:lnSpc>
              <a:spcBef>
                <a:spcPts val="300"/>
              </a:spcBef>
              <a:spcAft>
                <a:spcPts val="0"/>
              </a:spcAft>
              <a:buNone/>
            </a:pPr>
            <a:r>
              <a:rPr lang="en-US" altLang="zh-CN" sz="2400" err="1"/>
              <a:t>int</a:t>
            </a:r>
            <a:r>
              <a:rPr lang="en-US" altLang="zh-CN" sz="2400"/>
              <a:t> </a:t>
            </a:r>
            <a:r>
              <a:rPr lang="en-US" altLang="zh-CN" sz="2400" err="1"/>
              <a:t>a[NUM</a:t>
            </a:r>
            <a:r>
              <a:rPr lang="en-US" altLang="zh-CN" sz="2400"/>
              <a:t>] = {0};</a:t>
            </a:r>
            <a:endParaRPr lang="en-US" altLang="zh-CN" sz="2400"/>
          </a:p>
          <a:p>
            <a:pPr marL="0" indent="0">
              <a:lnSpc>
                <a:spcPct val="100000"/>
              </a:lnSpc>
              <a:spcBef>
                <a:spcPts val="300"/>
              </a:spcBef>
              <a:spcAft>
                <a:spcPts val="0"/>
              </a:spcAft>
              <a:buNone/>
            </a:pPr>
            <a:endParaRPr lang="en-US" altLang="zh-CN"/>
          </a:p>
          <a:p>
            <a:pPr marL="0" indent="0">
              <a:lnSpc>
                <a:spcPct val="100000"/>
              </a:lnSpc>
              <a:spcBef>
                <a:spcPts val="300"/>
              </a:spcBef>
              <a:spcAft>
                <a:spcPts val="0"/>
              </a:spcAft>
              <a:buNone/>
            </a:pPr>
            <a:r>
              <a:rPr lang="en-US" altLang="zh-CN" dirty="0"/>
              <a:t>2</a:t>
            </a:r>
            <a:r>
              <a:rPr lang="zh-CN" altLang="en-US" dirty="0"/>
              <a:t>、</a:t>
            </a:r>
            <a:r>
              <a:rPr lang="zh-CN" altLang="en-US" dirty="0"/>
              <a:t>若给了</a:t>
            </a:r>
            <a:r>
              <a:rPr lang="zh-CN" altLang="en-US" dirty="0">
                <a:solidFill>
                  <a:schemeClr val="hlink"/>
                </a:solidFill>
              </a:rPr>
              <a:t>所有</a:t>
            </a:r>
            <a:r>
              <a:rPr lang="zh-CN" altLang="en-US" dirty="0"/>
              <a:t>元素的初值，</a:t>
            </a:r>
            <a:r>
              <a:rPr lang="zh-CN" altLang="en-US" dirty="0">
                <a:solidFill>
                  <a:schemeClr val="hlink"/>
                </a:solidFill>
              </a:rPr>
              <a:t>可以不写数组大小</a:t>
            </a:r>
            <a:r>
              <a:rPr lang="zh-CN" altLang="en-US" dirty="0"/>
              <a:t>而只写方括号，元素个数由初值个数确定。</a:t>
            </a:r>
            <a:endParaRPr lang="zh-CN" altLang="en-US" dirty="0"/>
          </a:p>
          <a:p>
            <a:pPr marL="0" indent="0">
              <a:lnSpc>
                <a:spcPct val="100000"/>
              </a:lnSpc>
              <a:spcBef>
                <a:spcPts val="300"/>
              </a:spcBef>
              <a:spcAft>
                <a:spcPts val="0"/>
              </a:spcAft>
              <a:buNone/>
            </a:pPr>
            <a:r>
              <a:rPr lang="zh-CN" altLang="en-US" sz="2400" dirty="0"/>
              <a:t>例：</a:t>
            </a:r>
            <a:r>
              <a:rPr lang="zh-CN" altLang="en-US" sz="2400"/>
              <a:t>		</a:t>
            </a:r>
            <a:r>
              <a:rPr lang="en-US" altLang="zh-CN" sz="2400"/>
              <a:t>int a</a:t>
            </a:r>
            <a:r>
              <a:rPr lang="en-US" altLang="zh-CN" sz="2400">
                <a:solidFill>
                  <a:schemeClr val="accent2"/>
                </a:solidFill>
              </a:rPr>
              <a:t>[]</a:t>
            </a:r>
            <a:r>
              <a:rPr lang="en-US" altLang="zh-CN" sz="2400"/>
              <a:t> = {1,1,2,3,5,8,13,21,34,55};</a:t>
            </a:r>
            <a:endParaRPr lang="en-US" altLang="zh-CN" sz="2400"/>
          </a:p>
          <a:p>
            <a:pPr marL="0" indent="0">
              <a:lnSpc>
                <a:spcPct val="100000"/>
              </a:lnSpc>
              <a:spcBef>
                <a:spcPts val="300"/>
              </a:spcBef>
              <a:spcAft>
                <a:spcPts val="0"/>
              </a:spcAft>
              <a:buNone/>
            </a:pPr>
            <a:r>
              <a:rPr lang="zh-CN" altLang="en-US" dirty="0"/>
              <a:t>这种写法能减少维护负担，有利于程序修改。</a:t>
            </a:r>
            <a:endParaRPr lang="zh-CN" altLang="en-US" dirty="0"/>
          </a:p>
          <a:p>
            <a:pPr marL="0" indent="0">
              <a:lnSpc>
                <a:spcPct val="100000"/>
              </a:lnSpc>
              <a:spcBef>
                <a:spcPts val="300"/>
              </a:spcBef>
              <a:spcAft>
                <a:spcPts val="0"/>
              </a:spcAft>
              <a:buNone/>
            </a:pPr>
            <a:r>
              <a:rPr lang="zh-CN" altLang="en-US" dirty="0"/>
              <a:t>求数组长度：</a:t>
            </a:r>
            <a:r>
              <a:rPr lang="en-US" altLang="zh-CN"/>
              <a:t>sizeof(a)/sizeof(a[0])</a:t>
            </a:r>
            <a:endParaRPr lang="en-US" altLang="zh-CN"/>
          </a:p>
        </p:txBody>
      </p:sp>
    </p:spTree>
  </p:cSld>
  <p:clrMapOvr>
    <a:masterClrMapping/>
  </p:clrMapOvr>
  <p:transition spd="med">
    <p:random/>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49" name="灯片编号占位符 1"/>
          <p:cNvSpPr/>
          <p:nvPr>
            <p:ph type="sldNum" sz="quarter" idx="12"/>
          </p:nvPr>
        </p:nvSpPr>
        <p:spPr/>
        <p:txBody>
          <a:bodyPr/>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cs typeface="+mn-cs"/>
              </a:defRPr>
            </a:lvl5pPr>
          </a:lstStyle>
          <a:p>
            <a:pPr lvl="0" algn="r"/>
            <a:fld id="{9A0DB2DC-4C9A-4742-B13C-FB6460FD3503}" type="slidenum">
              <a:rPr lang="zh-CN" altLang="en-US" sz="1400" dirty="0">
                <a:latin typeface="Cambria" panose="02040503050406030204" pitchFamily="18" charset="0"/>
              </a:rPr>
            </a:fld>
            <a:endParaRPr lang="zh-CN" altLang="en-US" sz="1400" dirty="0">
              <a:latin typeface="Cambria" panose="02040503050406030204" pitchFamily="18" charset="0"/>
            </a:endParaRPr>
          </a:p>
        </p:txBody>
      </p:sp>
      <p:sp>
        <p:nvSpPr>
          <p:cNvPr id="27650" name="文本占位符 19463"/>
          <p:cNvSpPr>
            <a:spLocks noGrp="1"/>
          </p:cNvSpPr>
          <p:nvPr>
            <p:ph idx="1"/>
          </p:nvPr>
        </p:nvSpPr>
        <p:spPr>
          <a:xfrm>
            <a:off x="539750" y="372110"/>
            <a:ext cx="8136255" cy="6009640"/>
          </a:xfrm>
        </p:spPr>
        <p:txBody>
          <a:bodyPr anchor="t"/>
          <a:p>
            <a:pPr marL="0" indent="0" algn="just">
              <a:lnSpc>
                <a:spcPct val="100000"/>
              </a:lnSpc>
              <a:spcBef>
                <a:spcPct val="10000"/>
              </a:spcBef>
              <a:buClrTx/>
              <a:buSzTx/>
              <a:buFontTx/>
              <a:buNone/>
            </a:pPr>
            <a:r>
              <a:rPr lang="zh-CN" altLang="en-US" dirty="0"/>
              <a:t>【例</a:t>
            </a:r>
            <a:r>
              <a:rPr lang="en-US" altLang="zh-CN"/>
              <a:t>6-1</a:t>
            </a:r>
            <a:r>
              <a:rPr lang="zh-CN" altLang="en-US" dirty="0"/>
              <a:t>】  写程序创建包含前</a:t>
            </a:r>
            <a:r>
              <a:rPr lang="en-US" altLang="zh-CN"/>
              <a:t>30</a:t>
            </a:r>
            <a:r>
              <a:rPr lang="zh-CN" altLang="en-US" dirty="0"/>
              <a:t>个 </a:t>
            </a:r>
            <a:r>
              <a:rPr lang="en-US" altLang="zh-CN"/>
              <a:t>Fibonacci </a:t>
            </a:r>
            <a:r>
              <a:rPr lang="zh-CN" altLang="en-US" dirty="0"/>
              <a:t>数的数组，然后从小到大打印数组中所有的数。</a:t>
            </a:r>
            <a:endParaRPr lang="zh-CN" altLang="en-US" dirty="0"/>
          </a:p>
          <a:p>
            <a:pPr marL="0" indent="0" algn="just">
              <a:lnSpc>
                <a:spcPct val="100000"/>
              </a:lnSpc>
              <a:spcBef>
                <a:spcPct val="10000"/>
              </a:spcBef>
              <a:buClrTx/>
              <a:buSzTx/>
              <a:buFontTx/>
              <a:buNone/>
            </a:pPr>
            <a:endParaRPr lang="en-US" altLang="zh-CN" sz="2400" err="1">
              <a:solidFill>
                <a:schemeClr val="folHlink"/>
              </a:solidFill>
            </a:endParaRPr>
          </a:p>
          <a:p>
            <a:pPr marL="0" indent="0" algn="just">
              <a:lnSpc>
                <a:spcPct val="100000"/>
              </a:lnSpc>
              <a:spcBef>
                <a:spcPct val="10000"/>
              </a:spcBef>
              <a:buClrTx/>
              <a:buSzTx/>
              <a:buFontTx/>
              <a:buNone/>
            </a:pPr>
            <a:r>
              <a:rPr lang="en-US" altLang="zh-CN" sz="2400" err="1">
                <a:solidFill>
                  <a:schemeClr val="folHlink"/>
                </a:solidFill>
              </a:rPr>
              <a:t>int</a:t>
            </a:r>
            <a:r>
              <a:rPr lang="en-US" altLang="zh-CN" sz="2400">
                <a:solidFill>
                  <a:schemeClr val="folHlink"/>
                </a:solidFill>
              </a:rPr>
              <a:t> main() {</a:t>
            </a:r>
            <a:endParaRPr lang="en-US" altLang="zh-CN" sz="2400">
              <a:solidFill>
                <a:schemeClr val="folHlink"/>
              </a:solidFill>
            </a:endParaRPr>
          </a:p>
          <a:p>
            <a:pPr marL="0" indent="0" algn="just">
              <a:lnSpc>
                <a:spcPct val="100000"/>
              </a:lnSpc>
              <a:spcBef>
                <a:spcPct val="10000"/>
              </a:spcBef>
              <a:buClrTx/>
              <a:buSzTx/>
              <a:buFontTx/>
              <a:buNone/>
            </a:pPr>
            <a:r>
              <a:rPr lang="en-US" altLang="zh-CN" sz="2400">
                <a:solidFill>
                  <a:schemeClr val="folHlink"/>
                </a:solidFill>
              </a:rPr>
              <a:t>    const </a:t>
            </a:r>
            <a:r>
              <a:rPr lang="en-US" altLang="zh-CN" sz="2400" err="1">
                <a:solidFill>
                  <a:schemeClr val="folHlink"/>
                </a:solidFill>
              </a:rPr>
              <a:t>int</a:t>
            </a:r>
            <a:r>
              <a:rPr lang="en-US" altLang="zh-CN" sz="2400">
                <a:solidFill>
                  <a:schemeClr val="folHlink"/>
                </a:solidFill>
              </a:rPr>
              <a:t> NUM = 30;</a:t>
            </a:r>
            <a:endParaRPr lang="en-US" altLang="zh-CN" sz="2400">
              <a:solidFill>
                <a:schemeClr val="folHlink"/>
              </a:solidFill>
            </a:endParaRPr>
          </a:p>
          <a:p>
            <a:pPr marL="0" indent="0" algn="just">
              <a:lnSpc>
                <a:spcPct val="100000"/>
              </a:lnSpc>
              <a:spcBef>
                <a:spcPct val="10000"/>
              </a:spcBef>
              <a:buClrTx/>
              <a:buSzTx/>
              <a:buFontTx/>
              <a:buNone/>
            </a:pPr>
            <a:r>
              <a:rPr lang="en-US" altLang="zh-CN" sz="2400">
                <a:solidFill>
                  <a:schemeClr val="folHlink"/>
                </a:solidFill>
              </a:rPr>
              <a:t>    int </a:t>
            </a:r>
            <a:r>
              <a:rPr lang="en-US" altLang="zh-CN" sz="2400" err="1">
                <a:solidFill>
                  <a:schemeClr val="folHlink"/>
                </a:solidFill>
              </a:rPr>
              <a:t>fib[NUM</a:t>
            </a:r>
            <a:r>
              <a:rPr lang="en-US" altLang="zh-CN" sz="2400">
                <a:solidFill>
                  <a:schemeClr val="folHlink"/>
                </a:solidFill>
              </a:rPr>
              <a:t>]</a:t>
            </a:r>
            <a:r>
              <a:rPr lang="en-US" altLang="zh-CN" sz="2400" b="1">
                <a:solidFill>
                  <a:srgbClr val="FF0000"/>
                </a:solidFill>
              </a:rPr>
              <a:t> = {1, 1}</a:t>
            </a:r>
            <a:r>
              <a:rPr lang="en-US" altLang="zh-CN" sz="2400">
                <a:solidFill>
                  <a:schemeClr val="folHlink"/>
                </a:solidFill>
              </a:rPr>
              <a:t>;</a:t>
            </a:r>
            <a:endParaRPr lang="en-US" altLang="zh-CN" sz="2400">
              <a:solidFill>
                <a:schemeClr val="folHlink"/>
              </a:solidFill>
            </a:endParaRPr>
          </a:p>
          <a:p>
            <a:pPr marL="0" indent="0" algn="just">
              <a:lnSpc>
                <a:spcPct val="100000"/>
              </a:lnSpc>
              <a:spcBef>
                <a:spcPct val="10000"/>
              </a:spcBef>
              <a:buClrTx/>
              <a:buSzTx/>
              <a:buFontTx/>
              <a:buNone/>
            </a:pPr>
            <a:r>
              <a:rPr lang="en-US" altLang="zh-CN" sz="2400">
                <a:solidFill>
                  <a:schemeClr val="folHlink"/>
                </a:solidFill>
              </a:rPr>
              <a:t>    </a:t>
            </a:r>
            <a:r>
              <a:rPr lang="en-US" altLang="zh-CN" sz="2400" err="1">
                <a:solidFill>
                  <a:schemeClr val="folHlink"/>
                </a:solidFill>
              </a:rPr>
              <a:t>int</a:t>
            </a:r>
            <a:r>
              <a:rPr lang="en-US" altLang="zh-CN" sz="2400">
                <a:solidFill>
                  <a:schemeClr val="folHlink"/>
                </a:solidFill>
              </a:rPr>
              <a:t> n;</a:t>
            </a:r>
            <a:endParaRPr lang="en-US" altLang="zh-CN" sz="2400">
              <a:solidFill>
                <a:schemeClr val="folHlink"/>
              </a:solidFill>
            </a:endParaRPr>
          </a:p>
          <a:p>
            <a:pPr marL="0" indent="0" algn="just">
              <a:lnSpc>
                <a:spcPct val="100000"/>
              </a:lnSpc>
              <a:spcBef>
                <a:spcPct val="10000"/>
              </a:spcBef>
              <a:buClrTx/>
              <a:buSzTx/>
              <a:buFontTx/>
              <a:buNone/>
            </a:pPr>
            <a:r>
              <a:rPr lang="en-US" altLang="zh-CN" sz="2400" b="1">
                <a:solidFill>
                  <a:schemeClr val="folHlink"/>
                </a:solidFill>
              </a:rPr>
              <a:t>    fib[0] = 1;    fib[1] = 1;</a:t>
            </a:r>
            <a:endParaRPr lang="en-US" altLang="zh-CN" sz="2400" b="1">
              <a:solidFill>
                <a:schemeClr val="folHlink"/>
              </a:solidFill>
            </a:endParaRPr>
          </a:p>
          <a:p>
            <a:pPr marL="0" indent="0" algn="just">
              <a:lnSpc>
                <a:spcPct val="100000"/>
              </a:lnSpc>
              <a:spcBef>
                <a:spcPct val="10000"/>
              </a:spcBef>
              <a:buClrTx/>
              <a:buSzTx/>
              <a:buFontTx/>
              <a:buNone/>
            </a:pPr>
            <a:r>
              <a:rPr lang="en-US" altLang="zh-CN" sz="2400" b="1">
                <a:solidFill>
                  <a:schemeClr val="folHlink"/>
                </a:solidFill>
              </a:rPr>
              <a:t>    for (</a:t>
            </a:r>
            <a:r>
              <a:rPr lang="en-US" altLang="zh-CN" sz="2400" b="1">
                <a:solidFill>
                  <a:schemeClr val="hlink"/>
                </a:solidFill>
              </a:rPr>
              <a:t>n = 2</a:t>
            </a:r>
            <a:r>
              <a:rPr lang="en-US" altLang="zh-CN" sz="2400" b="1">
                <a:solidFill>
                  <a:schemeClr val="folHlink"/>
                </a:solidFill>
              </a:rPr>
              <a:t>; </a:t>
            </a:r>
            <a:r>
              <a:rPr lang="en-US" altLang="zh-CN" sz="2400" b="1">
                <a:solidFill>
                  <a:schemeClr val="hlink"/>
                </a:solidFill>
              </a:rPr>
              <a:t>n &lt; NUM</a:t>
            </a:r>
            <a:r>
              <a:rPr lang="en-US" altLang="zh-CN" sz="2400" b="1">
                <a:solidFill>
                  <a:schemeClr val="folHlink"/>
                </a:solidFill>
              </a:rPr>
              <a:t>; ++n)  </a:t>
            </a:r>
            <a:r>
              <a:rPr lang="en-US" altLang="zh-CN" sz="2400">
                <a:solidFill>
                  <a:schemeClr val="folHlink"/>
                </a:solidFill>
              </a:rPr>
              <a:t>//</a:t>
            </a:r>
            <a:r>
              <a:rPr lang="zh-CN" altLang="en-US" sz="2400">
                <a:solidFill>
                  <a:schemeClr val="folHlink"/>
                </a:solidFill>
              </a:rPr>
              <a:t>计算</a:t>
            </a:r>
            <a:endParaRPr lang="en-US" altLang="zh-CN" sz="2400" b="1">
              <a:solidFill>
                <a:schemeClr val="folHlink"/>
              </a:solidFill>
            </a:endParaRPr>
          </a:p>
          <a:p>
            <a:pPr marL="0" indent="0" algn="just">
              <a:lnSpc>
                <a:spcPct val="100000"/>
              </a:lnSpc>
              <a:spcBef>
                <a:spcPct val="10000"/>
              </a:spcBef>
              <a:buClrTx/>
              <a:buSzTx/>
              <a:buFontTx/>
              <a:buNone/>
            </a:pPr>
            <a:r>
              <a:rPr lang="en-US" altLang="zh-CN" sz="2400" b="1">
                <a:solidFill>
                  <a:schemeClr val="folHlink"/>
                </a:solidFill>
              </a:rPr>
              <a:t>        </a:t>
            </a:r>
            <a:r>
              <a:rPr lang="en-US" altLang="zh-CN" sz="2400" b="1" err="1">
                <a:solidFill>
                  <a:schemeClr val="hlink"/>
                </a:solidFill>
              </a:rPr>
              <a:t>fib[n</a:t>
            </a:r>
            <a:r>
              <a:rPr lang="en-US" altLang="zh-CN" sz="2400" b="1">
                <a:solidFill>
                  <a:schemeClr val="hlink"/>
                </a:solidFill>
              </a:rPr>
              <a:t>] = fib[n-1] + fib[n-2];</a:t>
            </a:r>
            <a:endParaRPr lang="en-US" altLang="zh-CN" sz="2400" b="1">
              <a:solidFill>
                <a:schemeClr val="hlink"/>
              </a:solidFill>
            </a:endParaRPr>
          </a:p>
          <a:p>
            <a:pPr marL="0" indent="0" algn="just">
              <a:lnSpc>
                <a:spcPct val="100000"/>
              </a:lnSpc>
              <a:spcBef>
                <a:spcPct val="10000"/>
              </a:spcBef>
              <a:buClrTx/>
              <a:buSzTx/>
              <a:buFontTx/>
              <a:buNone/>
            </a:pPr>
            <a:r>
              <a:rPr lang="en-US" altLang="zh-CN" sz="2400">
                <a:solidFill>
                  <a:schemeClr val="folHlink"/>
                </a:solidFill>
              </a:rPr>
              <a:t>    </a:t>
            </a:r>
            <a:r>
              <a:rPr lang="en-US" altLang="zh-CN" sz="2400" err="1">
                <a:solidFill>
                  <a:schemeClr val="folHlink"/>
                </a:solidFill>
              </a:rPr>
              <a:t>cout</a:t>
            </a:r>
            <a:r>
              <a:rPr lang="en-US" altLang="zh-CN" sz="2400">
                <a:solidFill>
                  <a:schemeClr val="folHlink"/>
                </a:solidFill>
              </a:rPr>
              <a:t> &lt;&lt; "Fibonacci sequence:" &lt;&lt; </a:t>
            </a:r>
            <a:r>
              <a:rPr lang="en-US" altLang="zh-CN" sz="2400" err="1">
                <a:solidFill>
                  <a:schemeClr val="folHlink"/>
                </a:solidFill>
              </a:rPr>
              <a:t>endl</a:t>
            </a:r>
            <a:r>
              <a:rPr lang="en-US" altLang="zh-CN" sz="2400">
                <a:solidFill>
                  <a:schemeClr val="folHlink"/>
                </a:solidFill>
              </a:rPr>
              <a:t>;</a:t>
            </a:r>
            <a:endParaRPr lang="en-US" altLang="zh-CN" sz="2400">
              <a:solidFill>
                <a:schemeClr val="folHlink"/>
              </a:solidFill>
            </a:endParaRPr>
          </a:p>
          <a:p>
            <a:pPr marL="0" indent="0" algn="just">
              <a:lnSpc>
                <a:spcPct val="100000"/>
              </a:lnSpc>
              <a:spcBef>
                <a:spcPct val="10000"/>
              </a:spcBef>
              <a:buClrTx/>
              <a:buSzTx/>
              <a:buFontTx/>
              <a:buNone/>
            </a:pPr>
            <a:r>
              <a:rPr lang="en-US" altLang="zh-CN" sz="2400" b="1">
                <a:solidFill>
                  <a:schemeClr val="folHlink"/>
                </a:solidFill>
              </a:rPr>
              <a:t>    for (</a:t>
            </a:r>
            <a:r>
              <a:rPr lang="en-US" altLang="zh-CN" sz="2400" b="1">
                <a:solidFill>
                  <a:schemeClr val="hlink"/>
                </a:solidFill>
              </a:rPr>
              <a:t>n = 0</a:t>
            </a:r>
            <a:r>
              <a:rPr lang="en-US" altLang="zh-CN" sz="2400" b="1">
                <a:solidFill>
                  <a:schemeClr val="folHlink"/>
                </a:solidFill>
              </a:rPr>
              <a:t>; </a:t>
            </a:r>
            <a:r>
              <a:rPr lang="en-US" altLang="zh-CN" sz="2400" b="1">
                <a:solidFill>
                  <a:schemeClr val="hlink"/>
                </a:solidFill>
              </a:rPr>
              <a:t>n &lt;= NUM-1</a:t>
            </a:r>
            <a:r>
              <a:rPr lang="en-US" altLang="zh-CN" sz="2400" b="1">
                <a:solidFill>
                  <a:schemeClr val="folHlink"/>
                </a:solidFill>
              </a:rPr>
              <a:t>; ++n)  </a:t>
            </a:r>
            <a:r>
              <a:rPr lang="en-US" altLang="zh-CN" sz="2400">
                <a:solidFill>
                  <a:schemeClr val="folHlink"/>
                </a:solidFill>
              </a:rPr>
              <a:t>//</a:t>
            </a:r>
            <a:r>
              <a:rPr lang="zh-CN" altLang="en-US" sz="2400">
                <a:solidFill>
                  <a:schemeClr val="folHlink"/>
                </a:solidFill>
              </a:rPr>
              <a:t>打印输出</a:t>
            </a:r>
            <a:endParaRPr lang="en-US" altLang="zh-CN" sz="2400" b="1">
              <a:solidFill>
                <a:schemeClr val="folHlink"/>
              </a:solidFill>
            </a:endParaRPr>
          </a:p>
          <a:p>
            <a:pPr marL="0" indent="0" algn="just">
              <a:lnSpc>
                <a:spcPct val="100000"/>
              </a:lnSpc>
              <a:spcBef>
                <a:spcPct val="10000"/>
              </a:spcBef>
              <a:buClrTx/>
              <a:buSzTx/>
              <a:buFontTx/>
              <a:buNone/>
            </a:pPr>
            <a:r>
              <a:rPr lang="en-US" altLang="zh-CN" sz="2400" b="1">
                <a:solidFill>
                  <a:schemeClr val="folHlink"/>
                </a:solidFill>
              </a:rPr>
              <a:t>        </a:t>
            </a:r>
            <a:r>
              <a:rPr lang="en-US" altLang="zh-CN" sz="2400" b="1" err="1">
                <a:solidFill>
                  <a:schemeClr val="folHlink"/>
                </a:solidFill>
              </a:rPr>
              <a:t>cout</a:t>
            </a:r>
            <a:r>
              <a:rPr lang="en-US" altLang="zh-CN" sz="2400" b="1">
                <a:solidFill>
                  <a:schemeClr val="folHlink"/>
                </a:solidFill>
              </a:rPr>
              <a:t> &lt;&lt; </a:t>
            </a:r>
            <a:r>
              <a:rPr lang="en-US" altLang="zh-CN" sz="2400" b="1" err="1">
                <a:solidFill>
                  <a:schemeClr val="folHlink"/>
                </a:solidFill>
              </a:rPr>
              <a:t>fib[n</a:t>
            </a:r>
            <a:r>
              <a:rPr lang="en-US" altLang="zh-CN" sz="2400" b="1">
                <a:solidFill>
                  <a:schemeClr val="folHlink"/>
                </a:solidFill>
              </a:rPr>
              <a:t>] &lt;&lt; (n % 5 == 4 ? '\n' : '\t');</a:t>
            </a:r>
            <a:endParaRPr lang="en-US" altLang="zh-CN" sz="2400" b="1">
              <a:solidFill>
                <a:schemeClr val="folHlink"/>
              </a:solidFill>
            </a:endParaRPr>
          </a:p>
          <a:p>
            <a:pPr marL="0" indent="0" algn="just">
              <a:lnSpc>
                <a:spcPct val="100000"/>
              </a:lnSpc>
              <a:spcBef>
                <a:spcPct val="10000"/>
              </a:spcBef>
              <a:buClrTx/>
              <a:buSzTx/>
              <a:buFontTx/>
              <a:buNone/>
            </a:pPr>
            <a:r>
              <a:rPr lang="en-US" altLang="zh-CN" sz="2400">
                <a:solidFill>
                  <a:schemeClr val="folHlink"/>
                </a:solidFill>
              </a:rPr>
              <a:t>    return 0;</a:t>
            </a:r>
            <a:endParaRPr lang="en-US" altLang="zh-CN" sz="2400">
              <a:solidFill>
                <a:schemeClr val="folHlink"/>
              </a:solidFill>
            </a:endParaRPr>
          </a:p>
          <a:p>
            <a:pPr marL="0" indent="0" algn="just">
              <a:lnSpc>
                <a:spcPct val="100000"/>
              </a:lnSpc>
              <a:spcBef>
                <a:spcPct val="10000"/>
              </a:spcBef>
              <a:buClrTx/>
              <a:buSzTx/>
              <a:buFontTx/>
              <a:buNone/>
            </a:pPr>
            <a:r>
              <a:rPr lang="en-US" altLang="zh-CN" sz="2400">
                <a:solidFill>
                  <a:schemeClr val="folHlink"/>
                </a:solidFill>
              </a:rPr>
              <a:t>}</a:t>
            </a:r>
            <a:endParaRPr lang="en-US" altLang="zh-CN" sz="2400">
              <a:solidFill>
                <a:schemeClr val="folHlink"/>
              </a:solidFill>
            </a:endParaRPr>
          </a:p>
        </p:txBody>
      </p:sp>
      <p:cxnSp>
        <p:nvCxnSpPr>
          <p:cNvPr id="2" name="直接连接符 1"/>
          <p:cNvCxnSpPr/>
          <p:nvPr/>
        </p:nvCxnSpPr>
        <p:spPr>
          <a:xfrm>
            <a:off x="386715" y="3553460"/>
            <a:ext cx="3720465" cy="0"/>
          </a:xfrm>
          <a:prstGeom prst="line">
            <a:avLst/>
          </a:prstGeom>
          <a:ln w="28575">
            <a:solidFill>
              <a:schemeClr val="accent2"/>
            </a:solidFill>
            <a:tailEnd type="none"/>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med">
    <p:random/>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5" name="灯片编号占位符 1"/>
          <p:cNvSpPr/>
          <p:nvPr>
            <p:ph type="sldNum" sz="quarter" idx="12"/>
          </p:nvPr>
        </p:nvSpPr>
        <p:spPr/>
        <p:txBody>
          <a:bodyPr/>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cs typeface="+mn-cs"/>
              </a:defRPr>
            </a:lvl5pPr>
          </a:lstStyle>
          <a:p>
            <a:pPr lvl="0" algn="r"/>
            <a:fld id="{9A0DB2DC-4C9A-4742-B13C-FB6460FD3503}" type="slidenum">
              <a:rPr lang="zh-CN" altLang="en-US" sz="1400" dirty="0">
                <a:latin typeface="Cambria" panose="02040503050406030204" pitchFamily="18" charset="0"/>
              </a:rPr>
            </a:fld>
            <a:endParaRPr lang="zh-CN" altLang="en-US" sz="1400" dirty="0">
              <a:latin typeface="Cambria" panose="02040503050406030204" pitchFamily="18" charset="0"/>
            </a:endParaRPr>
          </a:p>
        </p:txBody>
      </p:sp>
      <p:sp>
        <p:nvSpPr>
          <p:cNvPr id="16386" name="文本占位符 9221"/>
          <p:cNvSpPr>
            <a:spLocks noGrp="1"/>
          </p:cNvSpPr>
          <p:nvPr>
            <p:ph idx="1"/>
          </p:nvPr>
        </p:nvSpPr>
        <p:spPr>
          <a:xfrm>
            <a:off x="539750" y="607695"/>
            <a:ext cx="8136255" cy="5774055"/>
          </a:xfrm>
        </p:spPr>
        <p:txBody>
          <a:bodyPr anchor="t"/>
          <a:p>
            <a:pPr marL="421640" indent="-408305">
              <a:lnSpc>
                <a:spcPct val="100000"/>
              </a:lnSpc>
              <a:spcBef>
                <a:spcPts val="1200"/>
              </a:spcBef>
              <a:buClrTx/>
              <a:buSzTx/>
              <a:buFont typeface="Wingdings" panose="05000000000000000000" charset="0"/>
              <a:buChar char="l"/>
            </a:pPr>
            <a:r>
              <a:rPr lang="zh-CN" altLang="en-US" dirty="0"/>
              <a:t>程序的活动都与数据有关：输入</a:t>
            </a:r>
            <a:r>
              <a:rPr lang="en-US" altLang="zh-CN"/>
              <a:t>/</a:t>
            </a:r>
            <a:r>
              <a:rPr lang="zh-CN" altLang="en-US" dirty="0"/>
              <a:t>输出、存储、计算等。</a:t>
            </a:r>
            <a:endParaRPr lang="zh-CN" altLang="en-US" dirty="0"/>
          </a:p>
          <a:p>
            <a:pPr marL="421640" indent="-408305">
              <a:lnSpc>
                <a:spcPct val="100000"/>
              </a:lnSpc>
              <a:spcBef>
                <a:spcPts val="1200"/>
              </a:spcBef>
              <a:buClrTx/>
              <a:buSzTx/>
              <a:buFont typeface="Wingdings" panose="05000000000000000000" charset="0"/>
              <a:buChar char="l"/>
            </a:pPr>
            <a:r>
              <a:rPr lang="zh-CN" altLang="en-US" dirty="0"/>
              <a:t>需要处理的信息多种多样。数据可能简单或复杂，数据间可有丰富多采、密切或松弛的关系。</a:t>
            </a:r>
            <a:endParaRPr lang="zh-CN" altLang="en-US" dirty="0"/>
          </a:p>
          <a:p>
            <a:pPr marL="421640" indent="-408305">
              <a:lnSpc>
                <a:spcPct val="100000"/>
              </a:lnSpc>
              <a:spcBef>
                <a:spcPts val="1200"/>
              </a:spcBef>
              <a:buClrTx/>
              <a:buSzTx/>
              <a:buFont typeface="Wingdings" panose="05000000000000000000" charset="0"/>
              <a:buChar char="l"/>
            </a:pPr>
            <a:r>
              <a:rPr lang="zh-CN" altLang="en-US" dirty="0"/>
              <a:t>语言需要提供一套</a:t>
            </a:r>
            <a:r>
              <a:rPr lang="zh-CN" altLang="en-US" u="sng" dirty="0">
                <a:solidFill>
                  <a:schemeClr val="hlink"/>
                </a:solidFill>
              </a:rPr>
              <a:t>数据机制</a:t>
            </a:r>
            <a:r>
              <a:rPr lang="zh-CN" altLang="en-US" dirty="0"/>
              <a:t>，描述与数据有关的问题：必须足够丰富，以满足需要；不能过庞杂，臃肿难用；也不能太低级，使描述过于烦琐。</a:t>
            </a:r>
            <a:endParaRPr lang="zh-CN" altLang="en-US" dirty="0"/>
          </a:p>
          <a:p>
            <a:pPr marL="421640" indent="-408305" algn="just" eaLnBrk="0">
              <a:lnSpc>
                <a:spcPct val="100000"/>
              </a:lnSpc>
              <a:spcBef>
                <a:spcPts val="1200"/>
              </a:spcBef>
              <a:buClrTx/>
              <a:buSzTx/>
              <a:buFont typeface="Wingdings" panose="05000000000000000000" charset="0"/>
              <a:buChar char="l"/>
            </a:pPr>
            <a:r>
              <a:rPr lang="zh-CN" altLang="en-US" dirty="0"/>
              <a:t>高级语言的通行方式：</a:t>
            </a:r>
            <a:endParaRPr lang="zh-CN" altLang="en-US" dirty="0"/>
          </a:p>
          <a:p>
            <a:pPr lvl="1" algn="just" eaLnBrk="0">
              <a:lnSpc>
                <a:spcPct val="100000"/>
              </a:lnSpc>
              <a:spcBef>
                <a:spcPts val="1200"/>
              </a:spcBef>
              <a:buClrTx/>
              <a:buSzTx/>
              <a:buFontTx/>
              <a:buChar char="•"/>
            </a:pPr>
            <a:r>
              <a:rPr lang="zh-CN" altLang="en-US" dirty="0"/>
              <a:t>把数据分为类型，每个类型是一个数据集。</a:t>
            </a:r>
            <a:endParaRPr lang="zh-CN" altLang="en-US" dirty="0"/>
          </a:p>
          <a:p>
            <a:pPr lvl="1" algn="just" eaLnBrk="0">
              <a:lnSpc>
                <a:spcPct val="100000"/>
              </a:lnSpc>
              <a:spcBef>
                <a:spcPts val="1200"/>
              </a:spcBef>
              <a:buClrTx/>
              <a:buSzTx/>
              <a:buFontTx/>
              <a:buChar char="•"/>
            </a:pPr>
            <a:r>
              <a:rPr lang="zh-CN" altLang="en-US" dirty="0"/>
              <a:t>一组基本数据类型；书写方式；基本操作。</a:t>
            </a:r>
            <a:endParaRPr lang="zh-CN" altLang="en-US" dirty="0"/>
          </a:p>
          <a:p>
            <a:pPr lvl="1" algn="just" eaLnBrk="0">
              <a:lnSpc>
                <a:spcPct val="100000"/>
              </a:lnSpc>
              <a:spcBef>
                <a:spcPts val="1200"/>
              </a:spcBef>
              <a:buClrTx/>
              <a:buSzTx/>
              <a:buFontTx/>
              <a:buChar char="•"/>
            </a:pPr>
            <a:r>
              <a:rPr lang="zh-CN" altLang="en-US" dirty="0">
                <a:solidFill>
                  <a:schemeClr val="accent2"/>
                </a:solidFill>
              </a:rPr>
              <a:t>一组构造复合数据类型或对象的机制。</a:t>
            </a:r>
            <a:endParaRPr lang="zh-CN" altLang="en-US" dirty="0">
              <a:solidFill>
                <a:schemeClr val="accent2"/>
              </a:solidFill>
            </a:endParaRPr>
          </a:p>
        </p:txBody>
      </p:sp>
      <p:sp>
        <p:nvSpPr>
          <p:cNvPr id="16387" name="任意多边形 9222"/>
          <p:cNvSpPr/>
          <p:nvPr/>
        </p:nvSpPr>
        <p:spPr>
          <a:xfrm>
            <a:off x="8139113" y="5821363"/>
            <a:ext cx="560387" cy="442912"/>
          </a:xfrm>
          <a:custGeom>
            <a:avLst/>
            <a:gdLst/>
            <a:ahLst/>
            <a:cxnLst>
              <a:cxn ang="270">
                <a:pos x="16200" y="0"/>
              </a:cxn>
              <a:cxn ang="180">
                <a:pos x="0" y="10800"/>
              </a:cxn>
              <a:cxn ang="90">
                <a:pos x="16200" y="21600"/>
              </a:cxn>
              <a:cxn ang="0">
                <a:pos x="21600" y="10800"/>
              </a:cxn>
            </a:cxnLst>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gradFill rotWithShape="0">
            <a:gsLst>
              <a:gs pos="0">
                <a:schemeClr val="accent1"/>
              </a:gs>
              <a:gs pos="100000">
                <a:schemeClr val="bg1"/>
              </a:gs>
            </a:gsLst>
            <a:path path="rect">
              <a:fillToRect l="50000" t="50000" r="50000" b="50000"/>
            </a:path>
            <a:tileRect/>
          </a:gradFill>
          <a:ln w="9525" cap="flat" cmpd="sng">
            <a:solidFill>
              <a:schemeClr val="tx1"/>
            </a:solidFill>
            <a:prstDash val="solid"/>
            <a:miter/>
            <a:headEnd type="none" w="med" len="med"/>
            <a:tailEnd type="none" w="med" len="med"/>
          </a:ln>
        </p:spPr>
        <p:txBody>
          <a:bodyPr/>
          <a:p>
            <a:endParaRPr lang="zh-CN" altLang="en-US">
              <a:latin typeface="Cambria" panose="02040503050406030204" pitchFamily="18" charset="0"/>
              <a:cs typeface="Cambria" panose="02040503050406030204" pitchFamily="18" charset="0"/>
            </a:endParaRPr>
          </a:p>
        </p:txBody>
      </p:sp>
    </p:spTree>
  </p:cSld>
  <p:clrMapOvr>
    <a:masterClrMapping/>
  </p:clrMapOvr>
  <p:transition spd="med">
    <p:random/>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69" name="灯片编号占位符 1"/>
          <p:cNvSpPr/>
          <p:nvPr>
            <p:ph type="sldNum" sz="quarter" idx="12"/>
          </p:nvPr>
        </p:nvSpPr>
        <p:spPr/>
        <p:txBody>
          <a:bodyPr/>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cs typeface="+mn-cs"/>
              </a:defRPr>
            </a:lvl5pPr>
          </a:lstStyle>
          <a:p>
            <a:pPr lvl="0" algn="r"/>
            <a:fld id="{9A0DB2DC-4C9A-4742-B13C-FB6460FD3503}" type="slidenum">
              <a:rPr lang="zh-CN" altLang="en-US" sz="1400" dirty="0">
                <a:latin typeface="Cambria" panose="02040503050406030204" pitchFamily="18" charset="0"/>
              </a:rPr>
            </a:fld>
            <a:endParaRPr lang="zh-CN" altLang="en-US" sz="1400" dirty="0">
              <a:latin typeface="Cambria" panose="02040503050406030204" pitchFamily="18" charset="0"/>
            </a:endParaRPr>
          </a:p>
        </p:txBody>
      </p:sp>
      <p:sp>
        <p:nvSpPr>
          <p:cNvPr id="352259" name="文本占位符 352258"/>
          <p:cNvSpPr>
            <a:spLocks noGrp="1"/>
          </p:cNvSpPr>
          <p:nvPr>
            <p:ph idx="1"/>
          </p:nvPr>
        </p:nvSpPr>
        <p:spPr>
          <a:xfrm>
            <a:off x="539750" y="276860"/>
            <a:ext cx="8136255" cy="6104890"/>
          </a:xfrm>
        </p:spPr>
        <p:txBody>
          <a:bodyPr/>
          <a:p>
            <a:pPr marL="0" indent="0" defTabSz="914400">
              <a:spcBef>
                <a:spcPts val="25"/>
              </a:spcBef>
              <a:buNone/>
              <a:tabLst>
                <a:tab pos="626745" algn="l"/>
                <a:tab pos="1343025" algn="l"/>
              </a:tabLst>
            </a:pPr>
            <a:r>
              <a:rPr lang="zh-CN" altLang="en-US" sz="2400" dirty="0">
                <a:solidFill>
                  <a:schemeClr val="accent2"/>
                </a:solidFill>
                <a:cs typeface="+mn-lt"/>
              </a:rPr>
              <a:t>若定义时未初始化，</a:t>
            </a:r>
            <a:r>
              <a:rPr lang="zh-CN" altLang="en-US" sz="2400" dirty="0">
                <a:solidFill>
                  <a:schemeClr val="hlink"/>
                </a:solidFill>
                <a:cs typeface="+mn-lt"/>
              </a:rPr>
              <a:t>外部数组</a:t>
            </a:r>
            <a:r>
              <a:rPr lang="zh-CN" altLang="en-US" sz="2400" dirty="0">
                <a:solidFill>
                  <a:schemeClr val="accent2"/>
                </a:solidFill>
                <a:cs typeface="+mn-lt"/>
              </a:rPr>
              <a:t>和</a:t>
            </a:r>
            <a:r>
              <a:rPr lang="zh-CN" altLang="en-US" sz="2400" dirty="0">
                <a:solidFill>
                  <a:schemeClr val="hlink"/>
                </a:solidFill>
                <a:cs typeface="+mn-lt"/>
                <a:sym typeface="+mn-ea"/>
              </a:rPr>
              <a:t>静态</a:t>
            </a:r>
            <a:r>
              <a:rPr lang="zh-CN" altLang="en-US" sz="2400" dirty="0">
                <a:solidFill>
                  <a:schemeClr val="hlink"/>
                </a:solidFill>
                <a:cs typeface="+mn-lt"/>
              </a:rPr>
              <a:t>局部数组</a:t>
            </a:r>
            <a:r>
              <a:rPr lang="zh-CN" altLang="en-US" sz="2400" dirty="0">
                <a:solidFill>
                  <a:schemeClr val="accent2"/>
                </a:solidFill>
                <a:cs typeface="+mn-lt"/>
              </a:rPr>
              <a:t>的元素自动初始化为 </a:t>
            </a:r>
            <a:r>
              <a:rPr lang="en-US" altLang="zh-CN" sz="2400">
                <a:solidFill>
                  <a:schemeClr val="accent2"/>
                </a:solidFill>
                <a:cs typeface="+mn-lt"/>
              </a:rPr>
              <a:t>0</a:t>
            </a:r>
            <a:r>
              <a:rPr lang="zh-CN" altLang="en-US" sz="2400" dirty="0">
                <a:solidFill>
                  <a:schemeClr val="accent2"/>
                </a:solidFill>
                <a:cs typeface="+mn-lt"/>
              </a:rPr>
              <a:t>；自动数组不自动初始化。</a:t>
            </a:r>
            <a:endParaRPr lang="zh-CN" altLang="en-US" sz="2400" dirty="0">
              <a:solidFill>
                <a:schemeClr val="accent2"/>
              </a:solidFill>
              <a:cs typeface="+mn-lt"/>
            </a:endParaRPr>
          </a:p>
          <a:p>
            <a:pPr marL="0" indent="0" defTabSz="914400">
              <a:lnSpc>
                <a:spcPct val="100000"/>
              </a:lnSpc>
              <a:spcBef>
                <a:spcPts val="0"/>
              </a:spcBef>
              <a:spcAft>
                <a:spcPts val="0"/>
              </a:spcAft>
              <a:buNone/>
              <a:tabLst>
                <a:tab pos="626745" algn="l"/>
                <a:tab pos="1343025" algn="l"/>
              </a:tabLst>
            </a:pPr>
            <a:r>
              <a:rPr lang="en-US" altLang="zh-CN" sz="2400">
                <a:cs typeface="+mn-lt"/>
              </a:rPr>
              <a:t>【</a:t>
            </a:r>
            <a:r>
              <a:rPr lang="zh-CN" altLang="en-US" sz="2400">
                <a:cs typeface="+mn-lt"/>
              </a:rPr>
              <a:t>例</a:t>
            </a:r>
            <a:r>
              <a:rPr lang="en-US" altLang="zh-CN" sz="2400">
                <a:cs typeface="+mn-lt"/>
              </a:rPr>
              <a:t>6-2】</a:t>
            </a:r>
            <a:r>
              <a:rPr lang="zh-CN" altLang="en-US" sz="2400">
                <a:cs typeface="+mn-lt"/>
              </a:rPr>
              <a:t>写一个程序，里面包含有未初始化的外部数组和函数内的自动数组，对比它们的初值。</a:t>
            </a:r>
            <a:endParaRPr lang="zh-CN" altLang="en-US" sz="2400">
              <a:cs typeface="+mn-lt"/>
            </a:endParaRPr>
          </a:p>
          <a:p>
            <a:pPr marL="0" indent="0" defTabSz="914400">
              <a:lnSpc>
                <a:spcPct val="100000"/>
              </a:lnSpc>
              <a:spcBef>
                <a:spcPts val="0"/>
              </a:spcBef>
              <a:spcAft>
                <a:spcPts val="0"/>
              </a:spcAft>
              <a:buNone/>
              <a:tabLst>
                <a:tab pos="626745" algn="l"/>
                <a:tab pos="1343025" algn="l"/>
              </a:tabLst>
            </a:pPr>
            <a:r>
              <a:rPr lang="en-US" altLang="zh-CN" sz="2400">
                <a:solidFill>
                  <a:srgbClr val="AC00AC"/>
                </a:solidFill>
                <a:cs typeface="+mn-lt"/>
              </a:rPr>
              <a:t>#include &lt;iostream&gt;</a:t>
            </a:r>
            <a:endParaRPr lang="en-US" altLang="zh-CN" sz="2400">
              <a:solidFill>
                <a:srgbClr val="AC00AC"/>
              </a:solidFill>
              <a:cs typeface="+mn-lt"/>
            </a:endParaRPr>
          </a:p>
          <a:p>
            <a:pPr marL="0" indent="0" defTabSz="914400">
              <a:lnSpc>
                <a:spcPct val="100000"/>
              </a:lnSpc>
              <a:spcBef>
                <a:spcPts val="0"/>
              </a:spcBef>
              <a:spcAft>
                <a:spcPts val="0"/>
              </a:spcAft>
              <a:buNone/>
              <a:tabLst>
                <a:tab pos="626745" algn="l"/>
                <a:tab pos="1343025" algn="l"/>
              </a:tabLst>
            </a:pPr>
            <a:r>
              <a:rPr lang="en-US" altLang="zh-CN" sz="2400">
                <a:solidFill>
                  <a:srgbClr val="AC00AC"/>
                </a:solidFill>
                <a:cs typeface="+mn-lt"/>
              </a:rPr>
              <a:t>using namespace std;</a:t>
            </a:r>
            <a:endParaRPr lang="en-US" altLang="zh-CN" sz="2400">
              <a:solidFill>
                <a:srgbClr val="AC00AC"/>
              </a:solidFill>
              <a:cs typeface="+mn-lt"/>
            </a:endParaRPr>
          </a:p>
          <a:p>
            <a:pPr marL="0" indent="0" defTabSz="914400">
              <a:lnSpc>
                <a:spcPct val="100000"/>
              </a:lnSpc>
              <a:spcBef>
                <a:spcPts val="0"/>
              </a:spcBef>
              <a:spcAft>
                <a:spcPts val="0"/>
              </a:spcAft>
              <a:buNone/>
              <a:tabLst>
                <a:tab pos="626745" algn="l"/>
                <a:tab pos="1343025" algn="l"/>
              </a:tabLst>
            </a:pPr>
            <a:r>
              <a:rPr lang="en-US" altLang="zh-CN" sz="2400">
                <a:solidFill>
                  <a:srgbClr val="AC00AC"/>
                </a:solidFill>
                <a:cs typeface="+mn-lt"/>
              </a:rPr>
              <a:t>const int NUM = 8;  //</a:t>
            </a:r>
            <a:r>
              <a:rPr lang="zh-CN" altLang="en-US" sz="2400">
                <a:solidFill>
                  <a:srgbClr val="AC00AC"/>
                </a:solidFill>
                <a:cs typeface="+mn-lt"/>
              </a:rPr>
              <a:t>定义全局整型常变量</a:t>
            </a:r>
            <a:r>
              <a:rPr lang="en-US" altLang="zh-CN" sz="2400">
                <a:solidFill>
                  <a:srgbClr val="AC00AC"/>
                </a:solidFill>
                <a:cs typeface="+mn-lt"/>
              </a:rPr>
              <a:t>NUM</a:t>
            </a:r>
            <a:endParaRPr lang="en-US" altLang="zh-CN" sz="2400">
              <a:solidFill>
                <a:srgbClr val="AC00AC"/>
              </a:solidFill>
              <a:cs typeface="+mn-lt"/>
            </a:endParaRPr>
          </a:p>
          <a:p>
            <a:pPr marL="0" indent="0" defTabSz="914400">
              <a:lnSpc>
                <a:spcPct val="100000"/>
              </a:lnSpc>
              <a:spcBef>
                <a:spcPts val="0"/>
              </a:spcBef>
              <a:spcAft>
                <a:spcPts val="0"/>
              </a:spcAft>
              <a:buNone/>
              <a:tabLst>
                <a:tab pos="626745" algn="l"/>
                <a:tab pos="1343025" algn="l"/>
              </a:tabLst>
            </a:pPr>
            <a:r>
              <a:rPr lang="en-US" altLang="zh-CN" sz="2400">
                <a:solidFill>
                  <a:schemeClr val="accent2"/>
                </a:solidFill>
                <a:cs typeface="+mn-lt"/>
              </a:rPr>
              <a:t>int ga[NUM];</a:t>
            </a:r>
            <a:r>
              <a:rPr lang="en-US" altLang="zh-CN" sz="2400">
                <a:solidFill>
                  <a:srgbClr val="AC00AC"/>
                </a:solidFill>
                <a:cs typeface="+mn-lt"/>
              </a:rPr>
              <a:t>	//</a:t>
            </a:r>
            <a:r>
              <a:rPr lang="zh-CN" altLang="en-US" sz="2400">
                <a:solidFill>
                  <a:srgbClr val="AC00AC"/>
                </a:solidFill>
                <a:cs typeface="+mn-lt"/>
              </a:rPr>
              <a:t>定义外部数组</a:t>
            </a:r>
            <a:r>
              <a:rPr lang="en-US" altLang="zh-CN" sz="2400">
                <a:solidFill>
                  <a:srgbClr val="AC00AC"/>
                </a:solidFill>
                <a:cs typeface="+mn-lt"/>
              </a:rPr>
              <a:t>ga</a:t>
            </a:r>
            <a:r>
              <a:rPr lang="zh-CN" altLang="en-US" sz="2400">
                <a:solidFill>
                  <a:srgbClr val="AC00AC"/>
                </a:solidFill>
                <a:cs typeface="+mn-lt"/>
              </a:rPr>
              <a:t>，未初始化 </a:t>
            </a:r>
            <a:endParaRPr lang="zh-CN" altLang="en-US" sz="2400">
              <a:solidFill>
                <a:srgbClr val="AC00AC"/>
              </a:solidFill>
              <a:cs typeface="+mn-lt"/>
            </a:endParaRPr>
          </a:p>
          <a:p>
            <a:pPr marL="0" indent="0" defTabSz="914400">
              <a:lnSpc>
                <a:spcPct val="100000"/>
              </a:lnSpc>
              <a:spcBef>
                <a:spcPts val="0"/>
              </a:spcBef>
              <a:spcAft>
                <a:spcPts val="0"/>
              </a:spcAft>
              <a:buNone/>
              <a:tabLst>
                <a:tab pos="626745" algn="l"/>
                <a:tab pos="1343025" algn="l"/>
              </a:tabLst>
            </a:pPr>
            <a:r>
              <a:rPr lang="en-US" altLang="zh-CN" sz="2400">
                <a:solidFill>
                  <a:srgbClr val="AC00AC"/>
                </a:solidFill>
                <a:cs typeface="+mn-lt"/>
              </a:rPr>
              <a:t>int main() {</a:t>
            </a:r>
            <a:endParaRPr lang="en-US" altLang="zh-CN" sz="2400">
              <a:solidFill>
                <a:srgbClr val="AC00AC"/>
              </a:solidFill>
              <a:cs typeface="+mn-lt"/>
            </a:endParaRPr>
          </a:p>
          <a:p>
            <a:pPr marL="0" indent="0" defTabSz="914400">
              <a:lnSpc>
                <a:spcPct val="100000"/>
              </a:lnSpc>
              <a:spcBef>
                <a:spcPts val="0"/>
              </a:spcBef>
              <a:spcAft>
                <a:spcPts val="0"/>
              </a:spcAft>
              <a:buNone/>
              <a:tabLst>
                <a:tab pos="626745" algn="l"/>
                <a:tab pos="1343025" algn="l"/>
              </a:tabLst>
            </a:pPr>
            <a:r>
              <a:rPr lang="en-US" altLang="zh-CN" sz="2400">
                <a:solidFill>
                  <a:srgbClr val="AC00AC"/>
                </a:solidFill>
                <a:cs typeface="+mn-lt"/>
              </a:rPr>
              <a:t>	</a:t>
            </a:r>
            <a:r>
              <a:rPr lang="en-US" altLang="zh-CN" sz="2400">
                <a:solidFill>
                  <a:schemeClr val="accent2"/>
                </a:solidFill>
                <a:cs typeface="+mn-lt"/>
              </a:rPr>
              <a:t>int array[NUM];</a:t>
            </a:r>
            <a:r>
              <a:rPr lang="en-US" altLang="zh-CN" sz="2400">
                <a:solidFill>
                  <a:srgbClr val="AC00AC"/>
                </a:solidFill>
                <a:cs typeface="+mn-lt"/>
              </a:rPr>
              <a:t>	//</a:t>
            </a:r>
            <a:r>
              <a:rPr lang="zh-CN" altLang="en-US" sz="2400">
                <a:solidFill>
                  <a:srgbClr val="AC00AC"/>
                </a:solidFill>
                <a:cs typeface="+mn-lt"/>
              </a:rPr>
              <a:t>局部数组</a:t>
            </a:r>
            <a:r>
              <a:rPr lang="en-US" altLang="zh-CN" sz="2400">
                <a:solidFill>
                  <a:srgbClr val="AC00AC"/>
                </a:solidFill>
                <a:cs typeface="+mn-lt"/>
              </a:rPr>
              <a:t>array</a:t>
            </a:r>
            <a:r>
              <a:rPr lang="zh-CN" altLang="en-US" sz="2400">
                <a:solidFill>
                  <a:srgbClr val="AC00AC"/>
                </a:solidFill>
                <a:cs typeface="+mn-lt"/>
              </a:rPr>
              <a:t>，未初始化 </a:t>
            </a:r>
            <a:endParaRPr lang="zh-CN" altLang="en-US" sz="2400">
              <a:solidFill>
                <a:srgbClr val="AC00AC"/>
              </a:solidFill>
              <a:cs typeface="+mn-lt"/>
            </a:endParaRPr>
          </a:p>
          <a:p>
            <a:pPr marL="0" indent="0" defTabSz="914400">
              <a:lnSpc>
                <a:spcPct val="100000"/>
              </a:lnSpc>
              <a:spcBef>
                <a:spcPts val="0"/>
              </a:spcBef>
              <a:spcAft>
                <a:spcPts val="0"/>
              </a:spcAft>
              <a:buNone/>
              <a:tabLst>
                <a:tab pos="626745" algn="l"/>
                <a:tab pos="1343025" algn="l"/>
              </a:tabLst>
            </a:pPr>
            <a:r>
              <a:rPr lang="zh-CN" altLang="en-US" sz="2400">
                <a:solidFill>
                  <a:srgbClr val="AC00AC"/>
                </a:solidFill>
                <a:cs typeface="+mn-lt"/>
              </a:rPr>
              <a:t>	</a:t>
            </a:r>
            <a:r>
              <a:rPr lang="en-US" altLang="zh-CN" sz="2400">
                <a:solidFill>
                  <a:srgbClr val="AC00AC"/>
                </a:solidFill>
                <a:cs typeface="+mn-lt"/>
              </a:rPr>
              <a:t>for (int i = 0; i &lt; NUM; i++) </a:t>
            </a:r>
            <a:endParaRPr lang="en-US" altLang="zh-CN" sz="2400">
              <a:solidFill>
                <a:srgbClr val="AC00AC"/>
              </a:solidFill>
              <a:cs typeface="+mn-lt"/>
            </a:endParaRPr>
          </a:p>
          <a:p>
            <a:pPr marL="0" indent="0" defTabSz="914400">
              <a:lnSpc>
                <a:spcPct val="100000"/>
              </a:lnSpc>
              <a:spcBef>
                <a:spcPts val="0"/>
              </a:spcBef>
              <a:spcAft>
                <a:spcPts val="0"/>
              </a:spcAft>
              <a:buNone/>
              <a:tabLst>
                <a:tab pos="626745" algn="l"/>
                <a:tab pos="1343025" algn="l"/>
              </a:tabLst>
            </a:pPr>
            <a:r>
              <a:rPr lang="en-US" altLang="zh-CN" sz="2400">
                <a:solidFill>
                  <a:srgbClr val="AC00AC"/>
                </a:solidFill>
                <a:cs typeface="+mn-lt"/>
              </a:rPr>
              <a:t>		cout &lt;&lt; ga[i] &lt;&lt; (i == NUM-1 ? "\n" : "\t");</a:t>
            </a:r>
            <a:endParaRPr lang="en-US" altLang="zh-CN" sz="2400">
              <a:solidFill>
                <a:srgbClr val="AC00AC"/>
              </a:solidFill>
              <a:cs typeface="+mn-lt"/>
            </a:endParaRPr>
          </a:p>
          <a:p>
            <a:pPr marL="0" indent="0" defTabSz="914400">
              <a:lnSpc>
                <a:spcPct val="100000"/>
              </a:lnSpc>
              <a:spcBef>
                <a:spcPts val="0"/>
              </a:spcBef>
              <a:spcAft>
                <a:spcPts val="0"/>
              </a:spcAft>
              <a:buNone/>
              <a:tabLst>
                <a:tab pos="626745" algn="l"/>
                <a:tab pos="1343025" algn="l"/>
              </a:tabLst>
            </a:pPr>
            <a:r>
              <a:rPr lang="en-US" altLang="zh-CN" sz="2400">
                <a:solidFill>
                  <a:srgbClr val="AC00AC"/>
                </a:solidFill>
                <a:cs typeface="+mn-lt"/>
              </a:rPr>
              <a:t>	for (int i = 0; i &lt; NUM; i++) </a:t>
            </a:r>
            <a:endParaRPr lang="en-US" altLang="zh-CN" sz="2400">
              <a:solidFill>
                <a:srgbClr val="AC00AC"/>
              </a:solidFill>
              <a:cs typeface="+mn-lt"/>
            </a:endParaRPr>
          </a:p>
          <a:p>
            <a:pPr marL="0" indent="0" defTabSz="914400">
              <a:lnSpc>
                <a:spcPct val="100000"/>
              </a:lnSpc>
              <a:spcBef>
                <a:spcPts val="0"/>
              </a:spcBef>
              <a:spcAft>
                <a:spcPts val="0"/>
              </a:spcAft>
              <a:buNone/>
              <a:tabLst>
                <a:tab pos="626745" algn="l"/>
                <a:tab pos="1343025" algn="l"/>
              </a:tabLst>
            </a:pPr>
            <a:r>
              <a:rPr lang="en-US" altLang="zh-CN" sz="2400">
                <a:solidFill>
                  <a:srgbClr val="AC00AC"/>
                </a:solidFill>
                <a:cs typeface="+mn-lt"/>
              </a:rPr>
              <a:t>		cout &lt;&lt; array[i] &lt;&lt; (i == NUM-1 ? "\n" : "\t");</a:t>
            </a:r>
            <a:endParaRPr lang="en-US" altLang="zh-CN" sz="2400">
              <a:solidFill>
                <a:srgbClr val="AC00AC"/>
              </a:solidFill>
              <a:cs typeface="+mn-lt"/>
            </a:endParaRPr>
          </a:p>
          <a:p>
            <a:pPr marL="0" indent="0" defTabSz="914400">
              <a:lnSpc>
                <a:spcPct val="100000"/>
              </a:lnSpc>
              <a:spcBef>
                <a:spcPts val="0"/>
              </a:spcBef>
              <a:spcAft>
                <a:spcPts val="0"/>
              </a:spcAft>
              <a:buNone/>
              <a:tabLst>
                <a:tab pos="626745" algn="l"/>
                <a:tab pos="1343025" algn="l"/>
              </a:tabLst>
            </a:pPr>
            <a:r>
              <a:rPr lang="en-US" altLang="zh-CN" sz="2400">
                <a:solidFill>
                  <a:srgbClr val="AC00AC"/>
                </a:solidFill>
                <a:cs typeface="+mn-lt"/>
              </a:rPr>
              <a:t>	return 0;</a:t>
            </a:r>
            <a:endParaRPr lang="en-US" altLang="zh-CN" sz="2400">
              <a:solidFill>
                <a:srgbClr val="AC00AC"/>
              </a:solidFill>
              <a:cs typeface="+mn-lt"/>
            </a:endParaRPr>
          </a:p>
          <a:p>
            <a:pPr marL="0" indent="0" defTabSz="914400">
              <a:lnSpc>
                <a:spcPct val="100000"/>
              </a:lnSpc>
              <a:spcBef>
                <a:spcPts val="0"/>
              </a:spcBef>
              <a:spcAft>
                <a:spcPts val="0"/>
              </a:spcAft>
              <a:buNone/>
              <a:tabLst>
                <a:tab pos="626745" algn="l"/>
                <a:tab pos="1343025" algn="l"/>
              </a:tabLst>
            </a:pPr>
            <a:r>
              <a:rPr lang="en-US" altLang="zh-CN" sz="2400">
                <a:solidFill>
                  <a:srgbClr val="AC00AC"/>
                </a:solidFill>
                <a:cs typeface="+mn-lt"/>
              </a:rPr>
              <a:t>}</a:t>
            </a:r>
            <a:endParaRPr lang="en-US" altLang="zh-CN" sz="2400">
              <a:solidFill>
                <a:srgbClr val="AC00AC"/>
              </a:solidFill>
              <a:cs typeface="+mn-lt"/>
            </a:endParaRPr>
          </a:p>
        </p:txBody>
      </p:sp>
      <p:sp>
        <p:nvSpPr>
          <p:cNvPr id="32771" name="文本框 2"/>
          <p:cNvSpPr txBox="1"/>
          <p:nvPr/>
        </p:nvSpPr>
        <p:spPr>
          <a:xfrm>
            <a:off x="3531235" y="5749925"/>
            <a:ext cx="4651375" cy="830263"/>
          </a:xfrm>
          <a:prstGeom prst="rect">
            <a:avLst/>
          </a:prstGeom>
          <a:solidFill>
            <a:schemeClr val="accent1"/>
          </a:solidFill>
          <a:ln w="9525">
            <a:solidFill>
              <a:schemeClr val="tx2"/>
            </a:solidFill>
          </a:ln>
        </p:spPr>
        <p:txBody>
          <a:bodyPr>
            <a:spAutoFit/>
          </a:bodyPr>
          <a:p>
            <a:r>
              <a:rPr lang="en-US" altLang="zh-CN">
                <a:solidFill>
                  <a:schemeClr val="tx2"/>
                </a:solidFill>
                <a:latin typeface="Cambria" panose="02040503050406030204" pitchFamily="18" charset="0"/>
                <a:cs typeface="Cambria" panose="02040503050406030204" pitchFamily="18" charset="0"/>
              </a:rPr>
              <a:t>0      0      0     0     0      0      0      0 </a:t>
            </a:r>
            <a:endParaRPr lang="en-US" altLang="zh-CN">
              <a:solidFill>
                <a:schemeClr val="tx2"/>
              </a:solidFill>
              <a:latin typeface="Cambria" panose="02040503050406030204" pitchFamily="18" charset="0"/>
              <a:cs typeface="Cambria" panose="02040503050406030204" pitchFamily="18" charset="0"/>
            </a:endParaRPr>
          </a:p>
          <a:p>
            <a:r>
              <a:rPr lang="en-US" altLang="zh-CN">
                <a:solidFill>
                  <a:schemeClr val="tx2"/>
                </a:solidFill>
                <a:latin typeface="Cambria" panose="02040503050406030204" pitchFamily="18" charset="0"/>
                <a:cs typeface="Cambria" panose="02040503050406030204" pitchFamily="18" charset="0"/>
              </a:rPr>
              <a:t>??    ??    ??    ??    ??    ??    ??    ??</a:t>
            </a:r>
            <a:endParaRPr lang="en-US" altLang="zh-CN">
              <a:solidFill>
                <a:schemeClr val="tx2"/>
              </a:solidFill>
              <a:latin typeface="Cambria" panose="02040503050406030204" pitchFamily="18" charset="0"/>
              <a:cs typeface="Cambria" panose="02040503050406030204" pitchFamily="18" charset="0"/>
            </a:endParaRPr>
          </a:p>
        </p:txBody>
      </p:sp>
    </p:spTree>
  </p:cSld>
  <p:clrMapOvr>
    <a:masterClrMapping/>
  </p:clrMapOvr>
  <p:transition spd="med">
    <p:random/>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3" name="灯片编号占位符 1"/>
          <p:cNvSpPr/>
          <p:nvPr>
            <p:ph type="sldNum" sz="quarter" idx="12"/>
          </p:nvPr>
        </p:nvSpPr>
        <p:spPr/>
        <p:txBody>
          <a:bodyPr/>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cs typeface="+mn-cs"/>
              </a:defRPr>
            </a:lvl5pPr>
          </a:lstStyle>
          <a:p>
            <a:pPr lvl="0" algn="r"/>
            <a:fld id="{9A0DB2DC-4C9A-4742-B13C-FB6460FD3503}" type="slidenum">
              <a:rPr lang="zh-CN" altLang="en-US" sz="1400" dirty="0">
                <a:latin typeface="Cambria" panose="02040503050406030204" pitchFamily="18" charset="0"/>
              </a:rPr>
            </a:fld>
            <a:endParaRPr lang="zh-CN" altLang="en-US" sz="1400" dirty="0">
              <a:latin typeface="Cambria" panose="02040503050406030204" pitchFamily="18" charset="0"/>
            </a:endParaRPr>
          </a:p>
        </p:txBody>
      </p:sp>
      <p:sp>
        <p:nvSpPr>
          <p:cNvPr id="33794" name="标题 351233"/>
          <p:cNvSpPr>
            <a:spLocks noGrp="1"/>
          </p:cNvSpPr>
          <p:nvPr>
            <p:ph type="title"/>
          </p:nvPr>
        </p:nvSpPr>
        <p:spPr/>
        <p:txBody>
          <a:bodyPr anchor="ctr"/>
          <a:p>
            <a:r>
              <a:rPr lang="en-US" altLang="zh-CN" sz="3200"/>
              <a:t>6.1.4  C99 </a:t>
            </a:r>
            <a:r>
              <a:rPr lang="zh-CN" altLang="en-US" sz="3200" dirty="0"/>
              <a:t>和</a:t>
            </a:r>
            <a:r>
              <a:rPr lang="en-US" altLang="zh-CN" sz="3200"/>
              <a:t>C++ </a:t>
            </a:r>
            <a:r>
              <a:rPr lang="zh-CN" altLang="en-US" sz="3200" dirty="0"/>
              <a:t>中的变长数组</a:t>
            </a:r>
            <a:endParaRPr lang="zh-CN" altLang="en-US" sz="3200" dirty="0"/>
          </a:p>
        </p:txBody>
      </p:sp>
      <p:sp>
        <p:nvSpPr>
          <p:cNvPr id="33795" name="文本占位符 351234"/>
          <p:cNvSpPr>
            <a:spLocks noGrp="1"/>
          </p:cNvSpPr>
          <p:nvPr>
            <p:ph idx="1"/>
          </p:nvPr>
        </p:nvSpPr>
        <p:spPr/>
        <p:txBody>
          <a:bodyPr anchor="t"/>
          <a:p>
            <a:pPr marL="0" indent="0">
              <a:lnSpc>
                <a:spcPct val="100000"/>
              </a:lnSpc>
              <a:spcBef>
                <a:spcPts val="300"/>
              </a:spcBef>
              <a:spcAft>
                <a:spcPts val="0"/>
              </a:spcAft>
              <a:buNone/>
            </a:pPr>
            <a:r>
              <a:rPr lang="en-US" altLang="zh-CN"/>
              <a:t>C99 </a:t>
            </a:r>
            <a:r>
              <a:rPr lang="zh-CN" altLang="en-US" dirty="0"/>
              <a:t>和</a:t>
            </a:r>
            <a:r>
              <a:rPr lang="en-US" altLang="zh-CN"/>
              <a:t>C++ </a:t>
            </a:r>
            <a:r>
              <a:rPr lang="zh-CN" altLang="en-US" dirty="0"/>
              <a:t>中允许定义</a:t>
            </a:r>
            <a:r>
              <a:rPr lang="zh-CN" altLang="en-US" dirty="0">
                <a:solidFill>
                  <a:schemeClr val="accent2"/>
                </a:solidFill>
              </a:rPr>
              <a:t>变长数组</a:t>
            </a:r>
            <a:r>
              <a:rPr lang="zh-CN" altLang="en-US" dirty="0"/>
              <a:t>：</a:t>
            </a:r>
            <a:r>
              <a:rPr lang="zh-CN" altLang="en-US" dirty="0">
                <a:solidFill>
                  <a:schemeClr val="tx1"/>
                </a:solidFill>
                <a:sym typeface="+mn-ea"/>
              </a:rPr>
              <a:t>长度不是在编译时确定，而是在运行时确定，在不同运行时的长度可能不同。</a:t>
            </a:r>
            <a:endParaRPr lang="zh-CN" altLang="en-US" dirty="0"/>
          </a:p>
          <a:p>
            <a:pPr>
              <a:lnSpc>
                <a:spcPct val="100000"/>
              </a:lnSpc>
              <a:spcBef>
                <a:spcPts val="300"/>
              </a:spcBef>
              <a:spcAft>
                <a:spcPts val="0"/>
              </a:spcAft>
              <a:buNone/>
            </a:pPr>
            <a:r>
              <a:rPr lang="zh-CN" altLang="en-US" sz="2400" dirty="0"/>
              <a:t>（</a:t>
            </a:r>
            <a:r>
              <a:rPr lang="en-US" altLang="zh-CN" sz="2400"/>
              <a:t>1</a:t>
            </a:r>
            <a:r>
              <a:rPr lang="zh-CN" altLang="en-US" sz="2400" dirty="0"/>
              <a:t>）使用已有合法值的整型变量作为数组长度</a:t>
            </a:r>
            <a:endParaRPr lang="zh-CN" altLang="en-US" sz="2400" dirty="0"/>
          </a:p>
          <a:p>
            <a:pPr>
              <a:lnSpc>
                <a:spcPct val="100000"/>
              </a:lnSpc>
              <a:spcBef>
                <a:spcPts val="300"/>
              </a:spcBef>
              <a:spcAft>
                <a:spcPts val="0"/>
              </a:spcAft>
              <a:buNone/>
            </a:pPr>
            <a:r>
              <a:rPr lang="en-US" altLang="zh-CN" sz="2400" err="1"/>
              <a:t>int</a:t>
            </a:r>
            <a:r>
              <a:rPr lang="en-US" altLang="zh-CN" sz="2400"/>
              <a:t> n = 10; </a:t>
            </a:r>
            <a:endParaRPr lang="en-US" altLang="zh-CN" sz="2400"/>
          </a:p>
          <a:p>
            <a:pPr>
              <a:lnSpc>
                <a:spcPct val="100000"/>
              </a:lnSpc>
              <a:spcBef>
                <a:spcPts val="300"/>
              </a:spcBef>
              <a:spcAft>
                <a:spcPts val="0"/>
              </a:spcAft>
              <a:buNone/>
            </a:pPr>
            <a:r>
              <a:rPr lang="en-US" altLang="zh-CN" sz="2400" err="1"/>
              <a:t>int</a:t>
            </a:r>
            <a:r>
              <a:rPr lang="en-US" altLang="zh-CN" sz="2400"/>
              <a:t> array1[n];</a:t>
            </a:r>
            <a:endParaRPr lang="en-US" altLang="zh-CN" sz="2400"/>
          </a:p>
          <a:p>
            <a:pPr>
              <a:lnSpc>
                <a:spcPct val="100000"/>
              </a:lnSpc>
              <a:spcBef>
                <a:spcPts val="300"/>
              </a:spcBef>
              <a:spcAft>
                <a:spcPts val="0"/>
              </a:spcAft>
              <a:buNone/>
            </a:pPr>
            <a:r>
              <a:rPr lang="en-US" altLang="zh-CN" sz="2400" err="1"/>
              <a:t>cin</a:t>
            </a:r>
            <a:r>
              <a:rPr lang="en-US" altLang="zh-CN" sz="2400"/>
              <a:t> &gt;&gt; n;</a:t>
            </a:r>
            <a:endParaRPr lang="en-US" altLang="zh-CN" sz="2400"/>
          </a:p>
          <a:p>
            <a:pPr>
              <a:lnSpc>
                <a:spcPct val="100000"/>
              </a:lnSpc>
              <a:spcBef>
                <a:spcPts val="300"/>
              </a:spcBef>
              <a:spcAft>
                <a:spcPts val="0"/>
              </a:spcAft>
              <a:buNone/>
            </a:pPr>
            <a:r>
              <a:rPr lang="en-US" altLang="zh-CN" sz="2400" err="1"/>
              <a:t>int</a:t>
            </a:r>
            <a:r>
              <a:rPr lang="en-US" altLang="zh-CN" sz="2400"/>
              <a:t> array2[n];</a:t>
            </a:r>
            <a:endParaRPr lang="en-US" altLang="zh-CN" sz="2400"/>
          </a:p>
          <a:p>
            <a:pPr>
              <a:lnSpc>
                <a:spcPct val="100000"/>
              </a:lnSpc>
              <a:spcBef>
                <a:spcPts val="300"/>
              </a:spcBef>
              <a:spcAft>
                <a:spcPts val="0"/>
              </a:spcAft>
              <a:buNone/>
            </a:pPr>
            <a:r>
              <a:rPr lang="zh-CN" altLang="en-US" sz="2400" dirty="0"/>
              <a:t>（</a:t>
            </a:r>
            <a:r>
              <a:rPr lang="en-US" altLang="zh-CN" sz="2400"/>
              <a:t>2</a:t>
            </a:r>
            <a:r>
              <a:rPr lang="zh-CN" altLang="en-US" sz="2400" dirty="0"/>
              <a:t>）使用参数值作为数组长度</a:t>
            </a:r>
            <a:endParaRPr lang="zh-CN" altLang="en-US" sz="2400" dirty="0"/>
          </a:p>
          <a:p>
            <a:pPr>
              <a:lnSpc>
                <a:spcPct val="100000"/>
              </a:lnSpc>
              <a:spcBef>
                <a:spcPts val="300"/>
              </a:spcBef>
              <a:spcAft>
                <a:spcPts val="0"/>
              </a:spcAft>
              <a:buNone/>
            </a:pPr>
            <a:r>
              <a:rPr lang="en-US" altLang="zh-CN" sz="2400"/>
              <a:t>void </a:t>
            </a:r>
            <a:r>
              <a:rPr lang="en-US" altLang="zh-CN" sz="2400" err="1"/>
              <a:t>func</a:t>
            </a:r>
            <a:r>
              <a:rPr lang="en-US" altLang="zh-CN" sz="2400"/>
              <a:t> (</a:t>
            </a:r>
            <a:r>
              <a:rPr lang="en-US" altLang="zh-CN" sz="2400" err="1"/>
              <a:t>int</a:t>
            </a:r>
            <a:r>
              <a:rPr lang="en-US" altLang="zh-CN" sz="2400"/>
              <a:t> m) {</a:t>
            </a:r>
            <a:endParaRPr lang="en-US" altLang="zh-CN" sz="2400"/>
          </a:p>
          <a:p>
            <a:pPr>
              <a:lnSpc>
                <a:spcPct val="100000"/>
              </a:lnSpc>
              <a:spcBef>
                <a:spcPts val="300"/>
              </a:spcBef>
              <a:spcAft>
                <a:spcPts val="0"/>
              </a:spcAft>
              <a:buNone/>
            </a:pPr>
            <a:r>
              <a:rPr lang="en-US" altLang="zh-CN" sz="2400"/>
              <a:t>	</a:t>
            </a:r>
            <a:r>
              <a:rPr lang="en-US" altLang="zh-CN" sz="2400" err="1"/>
              <a:t>int</a:t>
            </a:r>
            <a:r>
              <a:rPr lang="en-US" altLang="zh-CN" sz="2400"/>
              <a:t> b1[m], b2[m+10];</a:t>
            </a:r>
            <a:endParaRPr lang="en-US" altLang="zh-CN" sz="2400"/>
          </a:p>
          <a:p>
            <a:pPr>
              <a:lnSpc>
                <a:spcPct val="100000"/>
              </a:lnSpc>
              <a:spcBef>
                <a:spcPts val="300"/>
              </a:spcBef>
              <a:spcAft>
                <a:spcPts val="0"/>
              </a:spcAft>
              <a:buNone/>
            </a:pPr>
            <a:r>
              <a:rPr lang="en-US" altLang="zh-CN" sz="2400"/>
              <a:t>	…</a:t>
            </a:r>
            <a:endParaRPr lang="en-US" altLang="zh-CN" sz="2400"/>
          </a:p>
          <a:p>
            <a:pPr>
              <a:lnSpc>
                <a:spcPct val="100000"/>
              </a:lnSpc>
              <a:spcBef>
                <a:spcPts val="300"/>
              </a:spcBef>
              <a:spcAft>
                <a:spcPts val="0"/>
              </a:spcAft>
              <a:buNone/>
            </a:pPr>
            <a:r>
              <a:rPr lang="en-US" altLang="zh-CN" sz="2400"/>
              <a:t>}</a:t>
            </a:r>
            <a:endParaRPr lang="en-US" altLang="zh-CN" sz="2400"/>
          </a:p>
        </p:txBody>
      </p:sp>
      <p:sp>
        <p:nvSpPr>
          <p:cNvPr id="2" name="文本框 1"/>
          <p:cNvSpPr txBox="1"/>
          <p:nvPr/>
        </p:nvSpPr>
        <p:spPr>
          <a:xfrm>
            <a:off x="4439920" y="4892675"/>
            <a:ext cx="4555490" cy="1276350"/>
          </a:xfrm>
          <a:prstGeom prst="rect">
            <a:avLst/>
          </a:prstGeom>
          <a:noFill/>
          <a:ln>
            <a:solidFill>
              <a:schemeClr val="accent2"/>
            </a:solidFill>
          </a:ln>
        </p:spPr>
        <p:txBody>
          <a:bodyPr wrap="square" rtlCol="0">
            <a:spAutoFit/>
          </a:bodyPr>
          <a:p>
            <a:r>
              <a:rPr lang="zh-CN" altLang="zh-CN">
                <a:solidFill>
                  <a:srgbClr val="FF0000"/>
                </a:solidFill>
                <a:latin typeface="Cambria" panose="02040503050406030204" pitchFamily="18" charset="0"/>
                <a:cs typeface="Cambria" panose="02040503050406030204" pitchFamily="18" charset="0"/>
              </a:rPr>
              <a:t>存在安全隐患，需要谨慎处理！</a:t>
            </a:r>
            <a:endParaRPr lang="zh-CN" altLang="zh-CN">
              <a:solidFill>
                <a:srgbClr val="FF0000"/>
              </a:solidFill>
              <a:latin typeface="Cambria" panose="02040503050406030204" pitchFamily="18" charset="0"/>
              <a:cs typeface="Cambria" panose="02040503050406030204" pitchFamily="18" charset="0"/>
            </a:endParaRPr>
          </a:p>
          <a:p>
            <a:pPr>
              <a:lnSpc>
                <a:spcPct val="100000"/>
              </a:lnSpc>
              <a:spcBef>
                <a:spcPts val="600"/>
              </a:spcBef>
              <a:spcAft>
                <a:spcPts val="0"/>
              </a:spcAft>
            </a:pPr>
            <a:r>
              <a:rPr lang="zh-CN" altLang="zh-CN">
                <a:solidFill>
                  <a:srgbClr val="FF0000"/>
                </a:solidFill>
                <a:latin typeface="Cambria" panose="02040503050406030204" pitchFamily="18" charset="0"/>
                <a:cs typeface="Cambria" panose="02040503050406030204" pitchFamily="18" charset="0"/>
              </a:rPr>
              <a:t>建议初学者不用。（如果要用，就必须学习完整用法）</a:t>
            </a:r>
            <a:endParaRPr lang="zh-CN" altLang="zh-CN">
              <a:solidFill>
                <a:srgbClr val="FF0000"/>
              </a:solidFill>
              <a:latin typeface="Cambria" panose="02040503050406030204" pitchFamily="18" charset="0"/>
              <a:cs typeface="Cambria" panose="02040503050406030204" pitchFamily="18" charset="0"/>
            </a:endParaRPr>
          </a:p>
        </p:txBody>
      </p:sp>
    </p:spTree>
  </p:cSld>
  <p:clrMapOvr>
    <a:masterClrMapping/>
  </p:clrMapOvr>
  <p:transition spd="med">
    <p:random/>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7" name="灯片编号占位符 1"/>
          <p:cNvSpPr/>
          <p:nvPr>
            <p:ph type="sldNum" sz="quarter" idx="12"/>
          </p:nvPr>
        </p:nvSpPr>
        <p:spPr/>
        <p:txBody>
          <a:bodyPr/>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cs typeface="+mn-cs"/>
              </a:defRPr>
            </a:lvl5pPr>
          </a:lstStyle>
          <a:p>
            <a:pPr lvl="0" algn="r"/>
            <a:fld id="{9A0DB2DC-4C9A-4742-B13C-FB6460FD3503}" type="slidenum">
              <a:rPr lang="zh-CN" altLang="en-US" sz="1400" dirty="0">
                <a:latin typeface="Cambria" panose="02040503050406030204" pitchFamily="18" charset="0"/>
              </a:rPr>
            </a:fld>
            <a:endParaRPr lang="zh-CN" altLang="en-US" sz="1400" dirty="0">
              <a:latin typeface="Cambria" panose="02040503050406030204" pitchFamily="18" charset="0"/>
            </a:endParaRPr>
          </a:p>
        </p:txBody>
      </p:sp>
      <p:sp>
        <p:nvSpPr>
          <p:cNvPr id="34818" name="标题 344065"/>
          <p:cNvSpPr>
            <a:spLocks noGrp="1"/>
          </p:cNvSpPr>
          <p:nvPr>
            <p:ph type="title"/>
          </p:nvPr>
        </p:nvSpPr>
        <p:spPr/>
        <p:txBody>
          <a:bodyPr anchor="ctr"/>
          <a:p>
            <a:r>
              <a:rPr lang="zh-CN" altLang="en-US" sz="3600" dirty="0"/>
              <a:t>第</a:t>
            </a:r>
            <a:r>
              <a:rPr lang="en-US" altLang="zh-CN" sz="3600"/>
              <a:t>6</a:t>
            </a:r>
            <a:r>
              <a:rPr lang="zh-CN" altLang="en-US" sz="3600" dirty="0"/>
              <a:t>章  数组</a:t>
            </a:r>
            <a:endParaRPr lang="zh-CN" altLang="en-US" sz="3600" dirty="0"/>
          </a:p>
        </p:txBody>
      </p:sp>
      <p:sp>
        <p:nvSpPr>
          <p:cNvPr id="34819" name="文本占位符 344066"/>
          <p:cNvSpPr>
            <a:spLocks noGrp="1"/>
          </p:cNvSpPr>
          <p:nvPr>
            <p:ph idx="1"/>
          </p:nvPr>
        </p:nvSpPr>
        <p:spPr/>
        <p:txBody>
          <a:bodyPr anchor="t"/>
          <a:p>
            <a:pPr>
              <a:spcBef>
                <a:spcPct val="10000"/>
              </a:spcBef>
              <a:buNone/>
            </a:pPr>
            <a:r>
              <a:rPr lang="en-US" altLang="zh-CN"/>
              <a:t>6.1  </a:t>
            </a:r>
            <a:r>
              <a:rPr lang="zh-CN" altLang="en-US" dirty="0"/>
              <a:t>数组的概念、定义和使用</a:t>
            </a:r>
            <a:endParaRPr lang="zh-CN" altLang="en-US" dirty="0"/>
          </a:p>
          <a:p>
            <a:pPr>
              <a:spcBef>
                <a:spcPct val="10000"/>
              </a:spcBef>
              <a:buNone/>
            </a:pPr>
            <a:r>
              <a:rPr lang="en-US" altLang="zh-CN">
                <a:solidFill>
                  <a:schemeClr val="hlink"/>
                </a:solidFill>
              </a:rPr>
              <a:t>6.2  </a:t>
            </a:r>
            <a:r>
              <a:rPr lang="zh-CN" altLang="en-US" dirty="0">
                <a:solidFill>
                  <a:schemeClr val="hlink"/>
                </a:solidFill>
              </a:rPr>
              <a:t>数组程序实例</a:t>
            </a:r>
            <a:endParaRPr lang="zh-CN" altLang="en-US" dirty="0">
              <a:solidFill>
                <a:schemeClr val="hlink"/>
              </a:solidFill>
            </a:endParaRPr>
          </a:p>
          <a:p>
            <a:pPr lvl="1" algn="just" eaLnBrk="0">
              <a:spcBef>
                <a:spcPct val="10000"/>
              </a:spcBef>
              <a:buClrTx/>
              <a:buSzTx/>
              <a:buFontTx/>
              <a:buNone/>
            </a:pPr>
            <a:r>
              <a:rPr lang="en-US" altLang="zh-CN">
                <a:solidFill>
                  <a:schemeClr val="hlink"/>
                </a:solidFill>
              </a:rPr>
              <a:t>6.2.1 计算日期的天数序号</a:t>
            </a:r>
            <a:endParaRPr lang="en-US" altLang="zh-CN">
              <a:solidFill>
                <a:schemeClr val="hlink"/>
              </a:solidFill>
            </a:endParaRPr>
          </a:p>
          <a:p>
            <a:pPr lvl="1" algn="just" eaLnBrk="0">
              <a:spcBef>
                <a:spcPct val="10000"/>
              </a:spcBef>
              <a:buClrTx/>
              <a:buSzTx/>
              <a:buFontTx/>
              <a:buNone/>
            </a:pPr>
            <a:r>
              <a:rPr lang="en-US" altLang="zh-CN">
                <a:solidFill>
                  <a:schemeClr val="hlink"/>
                </a:solidFill>
              </a:rPr>
              <a:t>6.2.2  </a:t>
            </a:r>
            <a:r>
              <a:rPr lang="zh-CN" altLang="en-US" dirty="0">
                <a:solidFill>
                  <a:schemeClr val="hlink"/>
                </a:solidFill>
              </a:rPr>
              <a:t>从字符到下标（整数）</a:t>
            </a:r>
            <a:endParaRPr lang="zh-CN" altLang="en-US" dirty="0">
              <a:solidFill>
                <a:schemeClr val="hlink"/>
              </a:solidFill>
            </a:endParaRPr>
          </a:p>
          <a:p>
            <a:pPr lvl="1" algn="just" eaLnBrk="0">
              <a:spcBef>
                <a:spcPct val="10000"/>
              </a:spcBef>
              <a:buClrTx/>
              <a:buSzTx/>
              <a:buFontTx/>
              <a:buNone/>
            </a:pPr>
            <a:r>
              <a:rPr lang="en-US" altLang="zh-CN">
                <a:solidFill>
                  <a:schemeClr val="hlink"/>
                </a:solidFill>
              </a:rPr>
              <a:t>6.2.3  </a:t>
            </a:r>
            <a:r>
              <a:rPr lang="zh-CN" altLang="en-US" dirty="0">
                <a:solidFill>
                  <a:schemeClr val="hlink"/>
                </a:solidFill>
              </a:rPr>
              <a:t>筛法求质数</a:t>
            </a:r>
            <a:endParaRPr lang="zh-CN" altLang="en-US" dirty="0">
              <a:solidFill>
                <a:schemeClr val="hlink"/>
              </a:solidFill>
            </a:endParaRPr>
          </a:p>
          <a:p>
            <a:pPr lvl="1" algn="just" eaLnBrk="0">
              <a:spcBef>
                <a:spcPct val="10000"/>
              </a:spcBef>
              <a:buClrTx/>
              <a:buSzTx/>
              <a:buFontTx/>
              <a:buNone/>
            </a:pPr>
            <a:r>
              <a:rPr lang="en-US" altLang="zh-CN">
                <a:solidFill>
                  <a:schemeClr val="hlink"/>
                </a:solidFill>
              </a:rPr>
              <a:t>6.2.4  </a:t>
            </a:r>
            <a:r>
              <a:rPr lang="zh-CN" altLang="en-US" dirty="0">
                <a:solidFill>
                  <a:schemeClr val="hlink"/>
                </a:solidFill>
              </a:rPr>
              <a:t>约瑟夫问题</a:t>
            </a:r>
            <a:endParaRPr lang="zh-CN" altLang="en-US" dirty="0">
              <a:solidFill>
                <a:schemeClr val="hlink"/>
              </a:solidFill>
            </a:endParaRPr>
          </a:p>
          <a:p>
            <a:pPr lvl="1" algn="just" eaLnBrk="0">
              <a:spcBef>
                <a:spcPct val="10000"/>
              </a:spcBef>
              <a:buClrTx/>
              <a:buSzTx/>
              <a:buFontTx/>
              <a:buNone/>
            </a:pPr>
            <a:r>
              <a:rPr lang="en-US" altLang="zh-CN">
                <a:solidFill>
                  <a:schemeClr val="hlink"/>
                </a:solidFill>
              </a:rPr>
              <a:t>6.2.5  </a:t>
            </a:r>
            <a:r>
              <a:rPr lang="zh-CN" altLang="en-US" dirty="0">
                <a:solidFill>
                  <a:schemeClr val="hlink"/>
                </a:solidFill>
              </a:rPr>
              <a:t>多项式求值</a:t>
            </a:r>
            <a:endParaRPr lang="zh-CN" altLang="en-US" dirty="0">
              <a:solidFill>
                <a:schemeClr val="hlink"/>
              </a:solidFill>
            </a:endParaRPr>
          </a:p>
          <a:p>
            <a:pPr lvl="1" algn="just" eaLnBrk="0">
              <a:spcBef>
                <a:spcPct val="10000"/>
              </a:spcBef>
              <a:buClrTx/>
              <a:buSzTx/>
              <a:buFontTx/>
              <a:buNone/>
            </a:pPr>
            <a:r>
              <a:rPr lang="en-US" altLang="zh-CN">
                <a:solidFill>
                  <a:schemeClr val="hlink"/>
                </a:solidFill>
              </a:rPr>
              <a:t>6.2.6  </a:t>
            </a:r>
            <a:r>
              <a:rPr lang="zh-CN" altLang="en-US" dirty="0">
                <a:solidFill>
                  <a:schemeClr val="hlink"/>
                </a:solidFill>
              </a:rPr>
              <a:t>定义数组的考虑</a:t>
            </a:r>
            <a:endParaRPr lang="zh-CN" altLang="en-US" dirty="0">
              <a:solidFill>
                <a:schemeClr val="hlink"/>
              </a:solidFill>
            </a:endParaRPr>
          </a:p>
          <a:p>
            <a:pPr algn="just" eaLnBrk="0">
              <a:spcBef>
                <a:spcPct val="10000"/>
              </a:spcBef>
              <a:buClrTx/>
              <a:buSzTx/>
              <a:buFontTx/>
              <a:buNone/>
            </a:pPr>
            <a:r>
              <a:rPr lang="en-US" altLang="zh-CN"/>
              <a:t>6.3  </a:t>
            </a:r>
            <a:r>
              <a:rPr lang="zh-CN" altLang="en-US" dirty="0"/>
              <a:t>数组作为函数参数</a:t>
            </a:r>
            <a:endParaRPr lang="zh-CN" altLang="en-US" dirty="0"/>
          </a:p>
          <a:p>
            <a:pPr>
              <a:spcBef>
                <a:spcPct val="10000"/>
              </a:spcBef>
              <a:buNone/>
            </a:pPr>
            <a:r>
              <a:rPr lang="en-US" altLang="zh-CN"/>
              <a:t>6.4  </a:t>
            </a:r>
            <a:r>
              <a:rPr lang="zh-CN" altLang="en-US" dirty="0"/>
              <a:t>两维和多维数组</a:t>
            </a:r>
            <a:endParaRPr lang="zh-CN" altLang="en-US" dirty="0"/>
          </a:p>
          <a:p>
            <a:pPr>
              <a:spcBef>
                <a:spcPct val="10000"/>
              </a:spcBef>
              <a:buNone/>
            </a:pPr>
            <a:r>
              <a:rPr lang="en-US" altLang="zh-CN"/>
              <a:t>6.5  </a:t>
            </a:r>
            <a:r>
              <a:rPr lang="zh-CN" altLang="en-US" dirty="0"/>
              <a:t>字符数组与字符串</a:t>
            </a:r>
            <a:endParaRPr lang="zh-CN" altLang="en-US" dirty="0"/>
          </a:p>
          <a:p>
            <a:pPr>
              <a:spcBef>
                <a:spcPct val="10000"/>
              </a:spcBef>
              <a:buNone/>
            </a:pPr>
            <a:r>
              <a:rPr lang="en-US" altLang="zh-CN"/>
              <a:t>6.6  </a:t>
            </a:r>
            <a:r>
              <a:rPr lang="zh-CN" altLang="en-US" dirty="0"/>
              <a:t>编程实例</a:t>
            </a:r>
            <a:endParaRPr lang="zh-CN" altLang="en-US" dirty="0"/>
          </a:p>
        </p:txBody>
      </p:sp>
      <p:sp>
        <p:nvSpPr>
          <p:cNvPr id="2" name="文本框 1"/>
          <p:cNvSpPr txBox="1"/>
          <p:nvPr/>
        </p:nvSpPr>
        <p:spPr>
          <a:xfrm>
            <a:off x="4966335" y="3081655"/>
            <a:ext cx="3720465" cy="1198880"/>
          </a:xfrm>
          <a:prstGeom prst="rect">
            <a:avLst/>
          </a:prstGeom>
          <a:noFill/>
        </p:spPr>
        <p:txBody>
          <a:bodyPr wrap="square" rtlCol="0">
            <a:spAutoFit/>
          </a:bodyPr>
          <a:p>
            <a:r>
              <a:rPr lang="zh-CN" altLang="en-US" b="1" dirty="0">
                <a:latin typeface="楷体" panose="02010609060101010101" pitchFamily="49" charset="-122"/>
                <a:ea typeface="楷体" panose="02010609060101010101" pitchFamily="49" charset="-122"/>
                <a:sym typeface="+mn-ea"/>
              </a:rPr>
              <a:t>示例程序表现了数组编程的一些常用方法和技巧，其中一些方法有广泛意义。</a:t>
            </a:r>
            <a:endParaRPr lang="zh-CN" altLang="en-US" b="1">
              <a:latin typeface="楷体" panose="02010609060101010101" pitchFamily="49" charset="-122"/>
              <a:ea typeface="楷体" panose="02010609060101010101" pitchFamily="49" charset="-122"/>
            </a:endParaRPr>
          </a:p>
        </p:txBody>
      </p:sp>
    </p:spTree>
  </p:cSld>
  <p:clrMapOvr>
    <a:masterClrMapping/>
  </p:clrMapOvr>
  <p:transition spd="med">
    <p:random/>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olidFill>
                  <a:schemeClr val="accent2"/>
                </a:solidFill>
                <a:sym typeface="+mn-ea"/>
              </a:rPr>
              <a:t>6.2.1 计算日期的天数序号</a:t>
            </a:r>
            <a:endParaRPr lang="en-US" altLang="zh-CN">
              <a:solidFill>
                <a:schemeClr val="accent2"/>
              </a:solidFill>
              <a:sym typeface="+mn-ea"/>
            </a:endParaRPr>
          </a:p>
        </p:txBody>
      </p:sp>
      <p:sp>
        <p:nvSpPr>
          <p:cNvPr id="3" name="内容占位符 2"/>
          <p:cNvSpPr>
            <a:spLocks noGrp="1"/>
          </p:cNvSpPr>
          <p:nvPr>
            <p:ph idx="1"/>
          </p:nvPr>
        </p:nvSpPr>
        <p:spPr/>
        <p:txBody>
          <a:bodyPr/>
          <a:p>
            <a:pPr marL="0">
              <a:lnSpc>
                <a:spcPct val="100000"/>
              </a:lnSpc>
              <a:spcBef>
                <a:spcPts val="1200"/>
              </a:spcBef>
              <a:buNone/>
            </a:pPr>
            <a:r>
              <a:rPr lang="zh-CN" altLang="en-US"/>
              <a:t>【例6-3】输入一个日期（包含年月日），判断该年是否为闰年，并计算该日期为该年的第几天。</a:t>
            </a:r>
            <a:endParaRPr lang="zh-CN" altLang="en-US"/>
          </a:p>
          <a:p>
            <a:pPr marL="0">
              <a:lnSpc>
                <a:spcPct val="100000"/>
              </a:lnSpc>
              <a:spcBef>
                <a:spcPts val="1200"/>
              </a:spcBef>
              <a:buNone/>
            </a:pPr>
            <a:r>
              <a:rPr lang="zh-CN" altLang="en-US" sz="2400"/>
              <a:t>如果不用数组，则需要分别处理各月的天数，程序较为复杂。</a:t>
            </a:r>
            <a:endParaRPr lang="zh-CN" altLang="en-US" sz="2400"/>
          </a:p>
          <a:p>
            <a:pPr marL="0">
              <a:lnSpc>
                <a:spcPct val="100000"/>
              </a:lnSpc>
              <a:spcBef>
                <a:spcPts val="1200"/>
              </a:spcBef>
              <a:buNone/>
            </a:pPr>
            <a:r>
              <a:rPr lang="zh-CN" altLang="en-US" sz="2400"/>
              <a:t>可以</a:t>
            </a:r>
            <a:r>
              <a:rPr lang="zh-CN" altLang="en-US" sz="2400">
                <a:solidFill>
                  <a:schemeClr val="accent2"/>
                </a:solidFill>
              </a:rPr>
              <a:t>用一个长度为12的整型数组保存各月的天数</a:t>
            </a:r>
            <a:r>
              <a:rPr lang="zh-CN" altLang="en-US" sz="2400"/>
              <a:t>（1 ~ 12月的天数分别保存在下标为0 ~ 11的数组元素中），并注意根据平年和</a:t>
            </a:r>
            <a:r>
              <a:rPr lang="zh-CN" altLang="en-US" sz="2400">
                <a:solidFill>
                  <a:srgbClr val="FF0000"/>
                </a:solidFill>
              </a:rPr>
              <a:t>闰年</a:t>
            </a:r>
            <a:r>
              <a:rPr lang="zh-CN" altLang="en-US" sz="2400"/>
              <a:t>的情况设置</a:t>
            </a:r>
            <a:r>
              <a:rPr lang="zh-CN" altLang="en-US" sz="2400">
                <a:solidFill>
                  <a:srgbClr val="FF0000"/>
                </a:solidFill>
              </a:rPr>
              <a:t>2月</a:t>
            </a:r>
            <a:r>
              <a:rPr lang="zh-CN" altLang="en-US" sz="2400"/>
              <a:t>份的天数。</a:t>
            </a:r>
            <a:endParaRPr lang="zh-CN" altLang="en-US" sz="2400"/>
          </a:p>
          <a:p>
            <a:pPr marL="0">
              <a:lnSpc>
                <a:spcPct val="100000"/>
              </a:lnSpc>
              <a:spcBef>
                <a:spcPts val="1200"/>
              </a:spcBef>
              <a:buNone/>
            </a:pPr>
            <a:r>
              <a:rPr lang="zh-CN" altLang="en-US" sz="2400"/>
              <a:t>在使用数组时需要特别</a:t>
            </a:r>
            <a:r>
              <a:rPr lang="zh-CN" altLang="en-US" sz="2400">
                <a:solidFill>
                  <a:schemeClr val="accent2"/>
                </a:solidFill>
              </a:rPr>
              <a:t>注意避免下标越界</a:t>
            </a:r>
            <a:r>
              <a:rPr lang="zh-CN" altLang="en-US" sz="2400"/>
              <a:t>，即需要检查用户输入的月份值是否介于</a:t>
            </a:r>
            <a:r>
              <a:rPr lang="en-US" altLang="zh-CN" sz="2400"/>
              <a:t> </a:t>
            </a:r>
            <a:r>
              <a:rPr lang="zh-CN" altLang="en-US" sz="2400"/>
              <a:t>1 ~ 12。</a:t>
            </a:r>
            <a:endParaRPr lang="zh-CN" altLang="en-US" sz="2400"/>
          </a:p>
          <a:p>
            <a:pPr marL="0">
              <a:lnSpc>
                <a:spcPct val="100000"/>
              </a:lnSpc>
              <a:spcBef>
                <a:spcPts val="1200"/>
              </a:spcBef>
              <a:buNone/>
            </a:pPr>
            <a:r>
              <a:rPr lang="zh-CN" altLang="en-US" sz="2400"/>
              <a:t>除此之外还要检查用户输入的年份的合法性（应该大于</a:t>
            </a:r>
            <a:r>
              <a:rPr lang="en-US" altLang="zh-CN" sz="2400"/>
              <a:t> </a:t>
            </a:r>
            <a:r>
              <a:rPr lang="zh-CN" altLang="en-US" sz="2400"/>
              <a:t>0</a:t>
            </a:r>
            <a:r>
              <a:rPr lang="en-US" altLang="zh-CN" sz="2400"/>
              <a:t> </a:t>
            </a:r>
            <a:r>
              <a:rPr lang="zh-CN" altLang="en-US" sz="2400"/>
              <a:t>）和日数的合法性（应该介于</a:t>
            </a:r>
            <a:r>
              <a:rPr lang="en-US" altLang="zh-CN" sz="2400"/>
              <a:t> </a:t>
            </a:r>
            <a:r>
              <a:rPr lang="zh-CN" altLang="en-US" sz="2400"/>
              <a:t>1</a:t>
            </a:r>
            <a:r>
              <a:rPr lang="en-US" altLang="zh-CN" sz="2400"/>
              <a:t> </a:t>
            </a:r>
            <a:r>
              <a:rPr lang="zh-CN" altLang="en-US" sz="2400"/>
              <a:t>至当月天数）</a:t>
            </a:r>
            <a:r>
              <a:rPr lang="zh-CN" altLang="en-US"/>
              <a:t>。</a:t>
            </a:r>
            <a:endParaRPr lang="zh-CN" altLang="en-US"/>
          </a:p>
        </p:txBody>
      </p:sp>
    </p:spTree>
  </p:cSld>
  <p:clrMapOvr>
    <a:masterClrMapping/>
  </p:clrMapOvr>
  <p:transition spd="med">
    <p:random/>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539750" y="518160"/>
            <a:ext cx="8136255" cy="5863590"/>
          </a:xfrm>
        </p:spPr>
        <p:txBody>
          <a:bodyPr/>
          <a:p>
            <a:pPr>
              <a:lnSpc>
                <a:spcPct val="100000"/>
              </a:lnSpc>
              <a:spcBef>
                <a:spcPts val="300"/>
              </a:spcBef>
              <a:buNone/>
            </a:pPr>
            <a:r>
              <a:rPr lang="zh-CN" altLang="en-US" sz="2000"/>
              <a:t>int main() {	//计算给定的某个日期是该年的第几天</a:t>
            </a:r>
            <a:endParaRPr lang="zh-CN" altLang="en-US" sz="2000"/>
          </a:p>
          <a:p>
            <a:pPr>
              <a:lnSpc>
                <a:spcPct val="100000"/>
              </a:lnSpc>
              <a:spcBef>
                <a:spcPts val="300"/>
              </a:spcBef>
              <a:buNone/>
            </a:pPr>
            <a:r>
              <a:rPr lang="zh-CN" altLang="en-US" sz="2000"/>
              <a:t>    int year = 2020, month = 2, day = 28;  //定义变量并初始化为示例数据</a:t>
            </a:r>
            <a:endParaRPr lang="zh-CN" altLang="en-US" sz="2000"/>
          </a:p>
          <a:p>
            <a:pPr>
              <a:lnSpc>
                <a:spcPct val="100000"/>
              </a:lnSpc>
              <a:spcBef>
                <a:spcPts val="300"/>
              </a:spcBef>
              <a:buNone/>
            </a:pPr>
            <a:r>
              <a:rPr lang="zh-CN" altLang="en-US" sz="2000"/>
              <a:t>    cout &lt;&lt; "请输入表示年月日的三个整数：";</a:t>
            </a:r>
            <a:endParaRPr lang="zh-CN" altLang="en-US" sz="2000"/>
          </a:p>
          <a:p>
            <a:pPr>
              <a:lnSpc>
                <a:spcPct val="100000"/>
              </a:lnSpc>
              <a:spcBef>
                <a:spcPts val="300"/>
              </a:spcBef>
              <a:buNone/>
            </a:pPr>
            <a:r>
              <a:rPr lang="zh-CN" altLang="en-US" sz="2000"/>
              <a:t>    cin &gt;&gt; year &gt;&gt; month &gt;&gt; day;</a:t>
            </a:r>
            <a:endParaRPr lang="zh-CN" altLang="en-US" sz="2000"/>
          </a:p>
          <a:p>
            <a:pPr>
              <a:lnSpc>
                <a:spcPct val="100000"/>
              </a:lnSpc>
              <a:spcBef>
                <a:spcPts val="300"/>
              </a:spcBef>
              <a:buNone/>
            </a:pPr>
            <a:endParaRPr lang="zh-CN" altLang="en-US" sz="2000"/>
          </a:p>
          <a:p>
            <a:pPr>
              <a:lnSpc>
                <a:spcPct val="100000"/>
              </a:lnSpc>
              <a:spcBef>
                <a:spcPts val="300"/>
              </a:spcBef>
              <a:buNone/>
            </a:pPr>
            <a:r>
              <a:rPr lang="zh-CN" altLang="en-US" sz="2000"/>
              <a:t>    if (year &lt; 0 || month &lt; 1 || month &gt; 12) { //检查年份和月份的合法性</a:t>
            </a:r>
            <a:endParaRPr lang="zh-CN" altLang="en-US" sz="2000"/>
          </a:p>
          <a:p>
            <a:pPr>
              <a:lnSpc>
                <a:spcPct val="100000"/>
              </a:lnSpc>
              <a:spcBef>
                <a:spcPts val="300"/>
              </a:spcBef>
              <a:buNone/>
            </a:pPr>
            <a:r>
              <a:rPr lang="zh-CN" altLang="en-US" sz="2000"/>
              <a:t>        cout &lt;&lt; "错误：年份或月份不合法！" &lt;&lt; endl;</a:t>
            </a:r>
            <a:endParaRPr lang="zh-CN" altLang="en-US" sz="2000"/>
          </a:p>
          <a:p>
            <a:pPr>
              <a:lnSpc>
                <a:spcPct val="100000"/>
              </a:lnSpc>
              <a:spcBef>
                <a:spcPts val="300"/>
              </a:spcBef>
              <a:buNone/>
            </a:pPr>
            <a:r>
              <a:rPr lang="zh-CN" altLang="en-US" sz="2000"/>
              <a:t>        exit(1);	//终止程序</a:t>
            </a:r>
            <a:endParaRPr lang="zh-CN" altLang="en-US" sz="2000"/>
          </a:p>
          <a:p>
            <a:pPr>
              <a:lnSpc>
                <a:spcPct val="100000"/>
              </a:lnSpc>
              <a:spcBef>
                <a:spcPts val="300"/>
              </a:spcBef>
              <a:buNone/>
            </a:pPr>
            <a:r>
              <a:rPr lang="zh-CN" altLang="en-US" sz="2000"/>
              <a:t>    }</a:t>
            </a:r>
            <a:endParaRPr lang="zh-CN" altLang="en-US" sz="2000"/>
          </a:p>
          <a:p>
            <a:pPr>
              <a:lnSpc>
                <a:spcPct val="100000"/>
              </a:lnSpc>
              <a:spcBef>
                <a:spcPts val="300"/>
              </a:spcBef>
              <a:buNone/>
            </a:pPr>
            <a:r>
              <a:rPr lang="zh-CN" altLang="en-US" sz="2000">
                <a:solidFill>
                  <a:srgbClr val="FF0000"/>
                </a:solidFill>
              </a:rPr>
              <a:t>    int mdays[12] = {31, 28, 31, 30, 31, 30,31,31, 30,31,30,31}; //各月天数</a:t>
            </a:r>
            <a:endParaRPr lang="zh-CN" altLang="en-US" sz="2000">
              <a:solidFill>
                <a:srgbClr val="FF0000"/>
              </a:solidFill>
            </a:endParaRPr>
          </a:p>
          <a:p>
            <a:pPr>
              <a:lnSpc>
                <a:spcPct val="100000"/>
              </a:lnSpc>
              <a:spcBef>
                <a:spcPts val="300"/>
              </a:spcBef>
              <a:buNone/>
            </a:pPr>
            <a:r>
              <a:rPr lang="zh-CN" altLang="en-US" sz="2000">
                <a:solidFill>
                  <a:srgbClr val="FF0000"/>
                </a:solidFill>
              </a:rPr>
              <a:t>    if ((year % 100 != 0 &amp;&amp; year % 4 == 0) || year % 400 == 0)</a:t>
            </a:r>
            <a:endParaRPr lang="zh-CN" altLang="en-US" sz="2000">
              <a:solidFill>
                <a:srgbClr val="FF0000"/>
              </a:solidFill>
            </a:endParaRPr>
          </a:p>
          <a:p>
            <a:pPr>
              <a:lnSpc>
                <a:spcPct val="100000"/>
              </a:lnSpc>
              <a:spcBef>
                <a:spcPts val="300"/>
              </a:spcBef>
              <a:buNone/>
            </a:pPr>
            <a:r>
              <a:rPr lang="zh-CN" altLang="en-US" sz="2000">
                <a:solidFill>
                  <a:srgbClr val="FF0000"/>
                </a:solidFill>
              </a:rPr>
              <a:t>        mdays[1] = 29; 	//闰年的二月份有29天</a:t>
            </a:r>
            <a:endParaRPr lang="zh-CN" altLang="en-US" sz="2000">
              <a:solidFill>
                <a:srgbClr val="FF0000"/>
              </a:solidFill>
            </a:endParaRPr>
          </a:p>
          <a:p>
            <a:pPr>
              <a:lnSpc>
                <a:spcPct val="100000"/>
              </a:lnSpc>
              <a:spcBef>
                <a:spcPts val="300"/>
              </a:spcBef>
              <a:buNone/>
            </a:pPr>
            <a:endParaRPr lang="zh-CN" altLang="en-US" sz="2000">
              <a:sym typeface="+mn-ea"/>
            </a:endParaRPr>
          </a:p>
          <a:p>
            <a:pPr>
              <a:lnSpc>
                <a:spcPct val="100000"/>
              </a:lnSpc>
              <a:spcBef>
                <a:spcPts val="300"/>
              </a:spcBef>
              <a:buNone/>
            </a:pPr>
            <a:r>
              <a:rPr lang="zh-CN" altLang="en-US" sz="2000">
                <a:sym typeface="+mn-ea"/>
              </a:rPr>
              <a:t>    if (day &gt; mdays[month - 1]) { //检查日数的合法性</a:t>
            </a:r>
            <a:endParaRPr lang="zh-CN" altLang="en-US" sz="2000"/>
          </a:p>
          <a:p>
            <a:pPr>
              <a:lnSpc>
                <a:spcPct val="100000"/>
              </a:lnSpc>
              <a:spcBef>
                <a:spcPts val="300"/>
              </a:spcBef>
              <a:buNone/>
            </a:pPr>
            <a:r>
              <a:rPr lang="zh-CN" altLang="en-US" sz="2000">
                <a:sym typeface="+mn-ea"/>
              </a:rPr>
              <a:t>        cout &lt;&lt; "错误：日数不合法！" &lt;&lt; endl;</a:t>
            </a:r>
            <a:endParaRPr lang="zh-CN" altLang="en-US" sz="2000"/>
          </a:p>
          <a:p>
            <a:pPr>
              <a:lnSpc>
                <a:spcPct val="100000"/>
              </a:lnSpc>
              <a:spcBef>
                <a:spcPts val="300"/>
              </a:spcBef>
              <a:buNone/>
            </a:pPr>
            <a:r>
              <a:rPr lang="zh-CN" altLang="en-US" sz="2000">
                <a:sym typeface="+mn-ea"/>
              </a:rPr>
              <a:t>        exit(1);	//终止程序</a:t>
            </a:r>
            <a:endParaRPr lang="zh-CN" altLang="en-US" sz="2000"/>
          </a:p>
          <a:p>
            <a:pPr>
              <a:lnSpc>
                <a:spcPct val="100000"/>
              </a:lnSpc>
              <a:spcBef>
                <a:spcPts val="300"/>
              </a:spcBef>
              <a:buNone/>
            </a:pPr>
            <a:r>
              <a:rPr lang="zh-CN" altLang="en-US" sz="2000">
                <a:sym typeface="+mn-ea"/>
              </a:rPr>
              <a:t>    }</a:t>
            </a:r>
            <a:endParaRPr lang="zh-CN" altLang="en-US" sz="2000"/>
          </a:p>
        </p:txBody>
      </p:sp>
    </p:spTree>
  </p:cSld>
  <p:clrMapOvr>
    <a:masterClrMapping/>
  </p:clrMapOvr>
  <p:transition spd="med">
    <p:random/>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539750" y="340995"/>
            <a:ext cx="8136255" cy="6040755"/>
          </a:xfrm>
        </p:spPr>
        <p:txBody>
          <a:bodyPr/>
          <a:p>
            <a:pPr>
              <a:buNone/>
            </a:pPr>
            <a:endParaRPr lang="zh-CN" altLang="en-US" sz="2000"/>
          </a:p>
          <a:p>
            <a:pPr>
              <a:buNone/>
            </a:pPr>
            <a:r>
              <a:rPr lang="zh-CN" altLang="en-US" sz="2000">
                <a:sym typeface="+mn-ea"/>
              </a:rPr>
              <a:t>    //年月日都合法，下面进行计算</a:t>
            </a:r>
            <a:endParaRPr lang="zh-CN" altLang="en-US" sz="2000"/>
          </a:p>
          <a:p>
            <a:pPr>
              <a:buNone/>
            </a:pPr>
            <a:r>
              <a:rPr lang="zh-CN" altLang="en-US" sz="2000">
                <a:solidFill>
                  <a:srgbClr val="FF0000"/>
                </a:solidFill>
                <a:sym typeface="+mn-ea"/>
              </a:rPr>
              <a:t>    int daynum = day; 	//天数序号，初始化为当前日</a:t>
            </a:r>
            <a:endParaRPr lang="zh-CN" altLang="en-US" sz="2000">
              <a:solidFill>
                <a:srgbClr val="FF0000"/>
              </a:solidFill>
            </a:endParaRPr>
          </a:p>
          <a:p>
            <a:pPr>
              <a:buNone/>
            </a:pPr>
            <a:r>
              <a:rPr lang="zh-CN" altLang="en-US" sz="2000">
                <a:solidFill>
                  <a:srgbClr val="FF0000"/>
                </a:solidFill>
                <a:sym typeface="+mn-ea"/>
              </a:rPr>
              <a:t>    for (int i = 0; i &lt; month - 1; ++i)	//累加前几个月的天数</a:t>
            </a:r>
            <a:endParaRPr lang="zh-CN" altLang="en-US" sz="2000">
              <a:solidFill>
                <a:srgbClr val="FF0000"/>
              </a:solidFill>
            </a:endParaRPr>
          </a:p>
          <a:p>
            <a:pPr>
              <a:buNone/>
            </a:pPr>
            <a:r>
              <a:rPr lang="zh-CN" altLang="en-US" sz="2000">
                <a:solidFill>
                  <a:srgbClr val="FF0000"/>
                </a:solidFill>
                <a:sym typeface="+mn-ea"/>
              </a:rPr>
              <a:t>        daynum += mdays[i];</a:t>
            </a:r>
            <a:endParaRPr lang="zh-CN" altLang="en-US" sz="2000">
              <a:solidFill>
                <a:srgbClr val="FF0000"/>
              </a:solidFill>
            </a:endParaRPr>
          </a:p>
          <a:p>
            <a:pPr>
              <a:buNone/>
            </a:pPr>
            <a:endParaRPr lang="zh-CN" altLang="en-US" sz="2000"/>
          </a:p>
          <a:p>
            <a:pPr>
              <a:buNone/>
            </a:pPr>
            <a:r>
              <a:rPr lang="zh-CN" altLang="en-US" sz="2000">
                <a:sym typeface="+mn-ea"/>
              </a:rPr>
              <a:t>    cout &lt;&lt; year &lt;&lt; " 年 " &lt;&lt; month &lt;&lt; " 月 " &lt;&lt; day &lt;&lt; " 日 是当年的第 "</a:t>
            </a:r>
            <a:endParaRPr lang="zh-CN" altLang="en-US" sz="2000"/>
          </a:p>
          <a:p>
            <a:pPr>
              <a:buNone/>
            </a:pPr>
            <a:r>
              <a:rPr lang="zh-CN" altLang="en-US" sz="2000">
                <a:sym typeface="+mn-ea"/>
              </a:rPr>
              <a:t>         &lt;&lt; daynum &lt;&lt; " 天。\n";</a:t>
            </a:r>
            <a:endParaRPr lang="zh-CN" altLang="en-US" sz="2000"/>
          </a:p>
          <a:p>
            <a:pPr>
              <a:buNone/>
            </a:pPr>
            <a:r>
              <a:rPr lang="zh-CN" altLang="en-US" sz="2000">
                <a:sym typeface="+mn-ea"/>
              </a:rPr>
              <a:t>    return 0;</a:t>
            </a:r>
            <a:endParaRPr lang="zh-CN" altLang="en-US" sz="2000"/>
          </a:p>
          <a:p>
            <a:pPr>
              <a:buNone/>
            </a:pPr>
            <a:r>
              <a:rPr lang="zh-CN" altLang="en-US" sz="2000">
                <a:sym typeface="+mn-ea"/>
              </a:rPr>
              <a:t>}</a:t>
            </a:r>
            <a:endParaRPr lang="zh-CN" altLang="en-US" sz="2000"/>
          </a:p>
          <a:p>
            <a:pPr>
              <a:buNone/>
            </a:pPr>
            <a:endParaRPr lang="zh-CN" altLang="en-US" sz="2000"/>
          </a:p>
        </p:txBody>
      </p:sp>
    </p:spTree>
  </p:cSld>
  <p:clrMapOvr>
    <a:masterClrMapping/>
  </p:clrMapOvr>
  <p:transition spd="med">
    <p:random/>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标题 4"/>
          <p:cNvSpPr>
            <a:spLocks noGrp="1"/>
          </p:cNvSpPr>
          <p:nvPr>
            <p:ph type="title"/>
          </p:nvPr>
        </p:nvSpPr>
        <p:spPr/>
        <p:txBody>
          <a:bodyPr/>
          <a:p>
            <a:r>
              <a:rPr lang="zh-CN" altLang="en-US">
                <a:solidFill>
                  <a:schemeClr val="accent2"/>
                </a:solidFill>
              </a:rPr>
              <a:t>6.2.</a:t>
            </a:r>
            <a:r>
              <a:rPr lang="en-US" altLang="zh-CN">
                <a:solidFill>
                  <a:schemeClr val="accent2"/>
                </a:solidFill>
              </a:rPr>
              <a:t>2</a:t>
            </a:r>
            <a:r>
              <a:rPr lang="zh-CN" altLang="en-US">
                <a:solidFill>
                  <a:schemeClr val="accent2"/>
                </a:solidFill>
              </a:rPr>
              <a:t>  从字符到下标（整数）</a:t>
            </a:r>
            <a:endParaRPr lang="zh-CN" altLang="en-US">
              <a:solidFill>
                <a:schemeClr val="accent2"/>
              </a:solidFill>
            </a:endParaRPr>
          </a:p>
        </p:txBody>
      </p:sp>
      <p:sp>
        <p:nvSpPr>
          <p:cNvPr id="6" name="内容占位符 5"/>
          <p:cNvSpPr>
            <a:spLocks noGrp="1"/>
          </p:cNvSpPr>
          <p:nvPr>
            <p:ph idx="1"/>
          </p:nvPr>
        </p:nvSpPr>
        <p:spPr/>
        <p:txBody>
          <a:bodyPr/>
          <a:p>
            <a:pPr marL="0" indent="0" algn="just" defTabSz="914400" eaLnBrk="0">
              <a:buClrTx/>
              <a:buSzTx/>
              <a:buFontTx/>
              <a:buNone/>
              <a:tabLst>
                <a:tab pos="358140" algn="l"/>
                <a:tab pos="716280" algn="l"/>
                <a:tab pos="1074420" algn="l"/>
              </a:tabLst>
            </a:pPr>
            <a:r>
              <a:rPr lang="zh-CN" altLang="en-US" sz="2400" dirty="0">
                <a:sym typeface="+mn-ea"/>
              </a:rPr>
              <a:t>【例</a:t>
            </a:r>
            <a:r>
              <a:rPr lang="en-US" altLang="zh-CN" sz="2400">
                <a:sym typeface="+mn-ea"/>
              </a:rPr>
              <a:t>6-4</a:t>
            </a:r>
            <a:r>
              <a:rPr lang="zh-CN" altLang="en-US" sz="2400" dirty="0">
                <a:sym typeface="+mn-ea"/>
              </a:rPr>
              <a:t>】写程序统计由标准输入得到的数字字符的个数。</a:t>
            </a:r>
            <a:endParaRPr lang="zh-CN" altLang="en-US" sz="2400" dirty="0"/>
          </a:p>
          <a:p>
            <a:pPr marL="0" indent="0" algn="just" defTabSz="914400" eaLnBrk="0">
              <a:buClrTx/>
              <a:buSzTx/>
              <a:buFontTx/>
              <a:buNone/>
              <a:tabLst>
                <a:tab pos="358140" algn="l"/>
                <a:tab pos="716280" algn="l"/>
                <a:tab pos="1074420" algn="l"/>
              </a:tabLst>
            </a:pPr>
            <a:r>
              <a:rPr lang="zh-CN" altLang="en-US" sz="2400" err="1">
                <a:sym typeface="+mn-ea"/>
              </a:rPr>
              <a:t>用字符分类函数 </a:t>
            </a:r>
            <a:r>
              <a:rPr lang="en-US" altLang="zh-CN" sz="2400" err="1">
                <a:sym typeface="+mn-ea"/>
              </a:rPr>
              <a:t>isdigit</a:t>
            </a:r>
            <a:r>
              <a:rPr lang="zh-CN" altLang="en-US" sz="2400" dirty="0">
                <a:sym typeface="+mn-ea"/>
              </a:rPr>
              <a:t>  判断是否数字字符，然后计数。</a:t>
            </a:r>
            <a:endParaRPr lang="zh-CN" altLang="en-US" sz="2400" dirty="0"/>
          </a:p>
          <a:p>
            <a:pPr marL="0" indent="0" defTabSz="914400">
              <a:lnSpc>
                <a:spcPct val="100000"/>
              </a:lnSpc>
              <a:spcBef>
                <a:spcPts val="1200"/>
              </a:spcBef>
              <a:spcAft>
                <a:spcPts val="0"/>
              </a:spcAft>
              <a:buNone/>
              <a:tabLst>
                <a:tab pos="358140" algn="l"/>
                <a:tab pos="716280" algn="l"/>
                <a:tab pos="1074420" algn="l"/>
              </a:tabLst>
            </a:pPr>
            <a:r>
              <a:rPr lang="zh-CN" altLang="en-US" sz="2400" dirty="0">
                <a:solidFill>
                  <a:schemeClr val="accent2"/>
                </a:solidFill>
                <a:sym typeface="+mn-ea"/>
              </a:rPr>
              <a:t>不用数组：</a:t>
            </a:r>
            <a:r>
              <a:rPr lang="zh-CN" altLang="en-US" sz="2400" dirty="0">
                <a:sym typeface="+mn-ea"/>
              </a:rPr>
              <a:t>定义</a:t>
            </a:r>
            <a:r>
              <a:rPr lang="en-US" altLang="zh-CN" sz="2400">
                <a:sym typeface="+mn-ea"/>
              </a:rPr>
              <a:t>10</a:t>
            </a:r>
            <a:r>
              <a:rPr lang="zh-CN" altLang="en-US" sz="2400" dirty="0">
                <a:sym typeface="+mn-ea"/>
              </a:rPr>
              <a:t>个计数变量，</a:t>
            </a:r>
            <a:r>
              <a:rPr lang="zh-CN" altLang="en-US" sz="2400" dirty="0">
                <a:sym typeface="+mn-ea"/>
              </a:rPr>
              <a:t>都赋初值</a:t>
            </a:r>
            <a:r>
              <a:rPr lang="en-US" altLang="zh-CN" sz="2400">
                <a:sym typeface="+mn-ea"/>
              </a:rPr>
              <a:t>0</a:t>
            </a:r>
            <a:r>
              <a:rPr lang="zh-CN" altLang="en-US" sz="2400" dirty="0">
                <a:sym typeface="+mn-ea"/>
              </a:rPr>
              <a:t>，用 </a:t>
            </a:r>
            <a:r>
              <a:rPr lang="en-US" altLang="zh-CN" sz="2400">
                <a:sym typeface="+mn-ea"/>
              </a:rPr>
              <a:t>if </a:t>
            </a:r>
            <a:r>
              <a:rPr lang="zh-CN" altLang="en-US" sz="2400" dirty="0">
                <a:sym typeface="+mn-ea"/>
              </a:rPr>
              <a:t>或 </a:t>
            </a:r>
            <a:r>
              <a:rPr lang="en-US" altLang="zh-CN" sz="2400">
                <a:sym typeface="+mn-ea"/>
              </a:rPr>
              <a:t>switch </a:t>
            </a:r>
            <a:r>
              <a:rPr lang="zh-CN" altLang="en-US" sz="2400" dirty="0">
                <a:sym typeface="+mn-ea"/>
              </a:rPr>
              <a:t>区分情况，遇数字字符（</a:t>
            </a:r>
            <a:r>
              <a:rPr lang="en-US" altLang="zh-CN" sz="2400" err="1">
                <a:sym typeface="+mn-ea"/>
              </a:rPr>
              <a:t>isdigit</a:t>
            </a:r>
            <a:r>
              <a:rPr lang="zh-CN" altLang="en-US" sz="2400" dirty="0">
                <a:sym typeface="+mn-ea"/>
              </a:rPr>
              <a:t>）时对应计数器加 </a:t>
            </a:r>
            <a:r>
              <a:rPr lang="en-US" altLang="zh-CN" sz="2400">
                <a:sym typeface="+mn-ea"/>
              </a:rPr>
              <a:t>1</a:t>
            </a:r>
            <a:r>
              <a:rPr lang="zh-CN" altLang="en-US" sz="2400" dirty="0">
                <a:sym typeface="+mn-ea"/>
              </a:rPr>
              <a:t>。</a:t>
            </a:r>
            <a:endParaRPr lang="zh-CN" altLang="en-US" sz="2400" dirty="0"/>
          </a:p>
          <a:p>
            <a:pPr marL="0" indent="0" defTabSz="914400">
              <a:lnSpc>
                <a:spcPct val="100000"/>
              </a:lnSpc>
              <a:spcBef>
                <a:spcPts val="0"/>
              </a:spcBef>
              <a:buNone/>
              <a:tabLst>
                <a:tab pos="358140" algn="l"/>
                <a:tab pos="716280" algn="l"/>
                <a:tab pos="1074420" algn="l"/>
              </a:tabLst>
            </a:pPr>
            <a:r>
              <a:rPr lang="en-US" altLang="zh-CN" sz="2400" err="1">
                <a:solidFill>
                  <a:schemeClr val="accent6"/>
                </a:solidFill>
                <a:sym typeface="+mn-ea"/>
              </a:rPr>
              <a:t>int</a:t>
            </a:r>
            <a:r>
              <a:rPr lang="en-US" altLang="zh-CN" sz="2400">
                <a:solidFill>
                  <a:schemeClr val="accent6"/>
                </a:solidFill>
                <a:sym typeface="+mn-ea"/>
              </a:rPr>
              <a:t> ch, </a:t>
            </a:r>
            <a:r>
              <a:rPr lang="en-US" altLang="zh-CN" sz="2400" err="1">
                <a:solidFill>
                  <a:schemeClr val="hlink"/>
                </a:solidFill>
                <a:sym typeface="+mn-ea"/>
              </a:rPr>
              <a:t>a0=0, a1=0, a2=0, a3=0, a4=0, a5=0, a6=0, a7=0, a8=0, a9=0</a:t>
            </a:r>
            <a:r>
              <a:rPr lang="en-US" altLang="zh-CN" sz="2400">
                <a:solidFill>
                  <a:schemeClr val="accent6"/>
                </a:solidFill>
                <a:sym typeface="+mn-ea"/>
              </a:rPr>
              <a:t>;</a:t>
            </a:r>
            <a:endParaRPr lang="en-US" altLang="zh-CN" sz="2400">
              <a:solidFill>
                <a:schemeClr val="accent6"/>
              </a:solidFill>
            </a:endParaRPr>
          </a:p>
          <a:p>
            <a:pPr marL="0" indent="0" algn="just" defTabSz="914400" eaLnBrk="0">
              <a:lnSpc>
                <a:spcPct val="100000"/>
              </a:lnSpc>
              <a:spcBef>
                <a:spcPts val="0"/>
              </a:spcBef>
              <a:spcAft>
                <a:spcPts val="0"/>
              </a:spcAft>
              <a:buClrTx/>
              <a:buSzTx/>
              <a:buFontTx/>
              <a:buNone/>
              <a:tabLst>
                <a:tab pos="358140" algn="l"/>
                <a:tab pos="716280" algn="l"/>
                <a:tab pos="1074420" algn="l"/>
              </a:tabLst>
            </a:pPr>
            <a:r>
              <a:rPr lang="en-US" altLang="zh-CN" sz="2400">
                <a:solidFill>
                  <a:schemeClr val="accent6"/>
                </a:solidFill>
                <a:sym typeface="+mn-ea"/>
              </a:rPr>
              <a:t>while ((</a:t>
            </a:r>
            <a:r>
              <a:rPr lang="en-US" altLang="zh-CN" sz="2400" err="1">
                <a:solidFill>
                  <a:schemeClr val="hlink"/>
                </a:solidFill>
                <a:sym typeface="+mn-ea"/>
              </a:rPr>
              <a:t>ch</a:t>
            </a:r>
            <a:r>
              <a:rPr lang="en-US" altLang="zh-CN" sz="2400">
                <a:solidFill>
                  <a:schemeClr val="hlink"/>
                </a:solidFill>
                <a:sym typeface="+mn-ea"/>
              </a:rPr>
              <a:t> = </a:t>
            </a:r>
            <a:r>
              <a:rPr lang="en-US" altLang="zh-CN" sz="2400" err="1">
                <a:solidFill>
                  <a:schemeClr val="hlink"/>
                </a:solidFill>
                <a:sym typeface="+mn-ea"/>
              </a:rPr>
              <a:t>getchar</a:t>
            </a:r>
            <a:r>
              <a:rPr lang="en-US" altLang="zh-CN" sz="2400">
                <a:solidFill>
                  <a:schemeClr val="hlink"/>
                </a:solidFill>
                <a:sym typeface="+mn-ea"/>
              </a:rPr>
              <a:t>()</a:t>
            </a:r>
            <a:r>
              <a:rPr lang="en-US" altLang="zh-CN" sz="2400">
                <a:solidFill>
                  <a:schemeClr val="accent6"/>
                </a:solidFill>
                <a:sym typeface="+mn-ea"/>
              </a:rPr>
              <a:t>) != EOF)</a:t>
            </a:r>
            <a:endParaRPr lang="en-US" altLang="zh-CN" sz="2400">
              <a:solidFill>
                <a:schemeClr val="accent6"/>
              </a:solidFill>
            </a:endParaRPr>
          </a:p>
          <a:p>
            <a:pPr marL="457200" lvl="1" indent="0" algn="just" defTabSz="914400" eaLnBrk="0">
              <a:lnSpc>
                <a:spcPct val="100000"/>
              </a:lnSpc>
              <a:spcBef>
                <a:spcPts val="0"/>
              </a:spcBef>
              <a:spcAft>
                <a:spcPts val="0"/>
              </a:spcAft>
              <a:buClrTx/>
              <a:buSzTx/>
              <a:buFontTx/>
              <a:buNone/>
              <a:tabLst>
                <a:tab pos="358140" algn="l"/>
                <a:tab pos="716280" algn="l"/>
                <a:tab pos="1074420" algn="l"/>
              </a:tabLst>
            </a:pPr>
            <a:r>
              <a:rPr lang="en-US" altLang="zh-CN" sz="2400">
                <a:solidFill>
                  <a:schemeClr val="accent6"/>
                </a:solidFill>
                <a:sym typeface="+mn-ea"/>
              </a:rPr>
              <a:t>if ( </a:t>
            </a:r>
            <a:r>
              <a:rPr lang="en-US" altLang="zh-CN" sz="2400" err="1">
                <a:solidFill>
                  <a:schemeClr val="accent2"/>
                </a:solidFill>
                <a:sym typeface="+mn-ea"/>
              </a:rPr>
              <a:t>isdigit</a:t>
            </a:r>
            <a:r>
              <a:rPr lang="en-US" altLang="zh-CN" sz="2400" err="1">
                <a:solidFill>
                  <a:schemeClr val="accent6"/>
                </a:solidFill>
                <a:sym typeface="+mn-ea"/>
              </a:rPr>
              <a:t>(ch</a:t>
            </a:r>
            <a:r>
              <a:rPr lang="en-US" altLang="zh-CN" sz="2400">
                <a:solidFill>
                  <a:schemeClr val="accent6"/>
                </a:solidFill>
                <a:sym typeface="+mn-ea"/>
              </a:rPr>
              <a:t>) ) {  //</a:t>
            </a:r>
            <a:r>
              <a:rPr lang="zh-CN" altLang="en-US" sz="2400">
                <a:solidFill>
                  <a:schemeClr val="accent6"/>
                </a:solidFill>
                <a:sym typeface="+mn-ea"/>
              </a:rPr>
              <a:t>是数字字符</a:t>
            </a:r>
            <a:endParaRPr lang="en-US" altLang="zh-CN" sz="2400">
              <a:solidFill>
                <a:schemeClr val="accent6"/>
              </a:solidFill>
            </a:endParaRPr>
          </a:p>
          <a:p>
            <a:pPr marL="0" indent="0" defTabSz="914400">
              <a:lnSpc>
                <a:spcPct val="100000"/>
              </a:lnSpc>
              <a:spcBef>
                <a:spcPts val="0"/>
              </a:spcBef>
              <a:buNone/>
              <a:tabLst>
                <a:tab pos="358140" algn="l"/>
                <a:tab pos="716280" algn="l"/>
                <a:tab pos="1074420" algn="l"/>
              </a:tabLst>
            </a:pPr>
            <a:r>
              <a:rPr lang="en-US" altLang="zh-CN" sz="2400">
                <a:solidFill>
                  <a:schemeClr val="accent6"/>
                </a:solidFill>
                <a:sym typeface="+mn-ea"/>
              </a:rPr>
              <a:t>       	i</a:t>
            </a:r>
            <a:r>
              <a:rPr lang="en-US" altLang="zh-CN" sz="2400">
                <a:solidFill>
                  <a:schemeClr val="accent6"/>
                </a:solidFill>
                <a:sym typeface="+mn-ea"/>
              </a:rPr>
              <a:t>f (</a:t>
            </a:r>
            <a:r>
              <a:rPr lang="en-US" altLang="zh-CN" sz="2400" err="1">
                <a:solidFill>
                  <a:schemeClr val="accent6"/>
                </a:solidFill>
                <a:sym typeface="+mn-ea"/>
              </a:rPr>
              <a:t>ch</a:t>
            </a:r>
            <a:r>
              <a:rPr lang="en-US" altLang="zh-CN" sz="2400">
                <a:solidFill>
                  <a:schemeClr val="accent6"/>
                </a:solidFill>
                <a:sym typeface="+mn-ea"/>
              </a:rPr>
              <a:t>=='0')  a0++;</a:t>
            </a:r>
            <a:endParaRPr lang="en-US" altLang="zh-CN" sz="2400">
              <a:solidFill>
                <a:schemeClr val="accent6"/>
              </a:solidFill>
            </a:endParaRPr>
          </a:p>
          <a:p>
            <a:pPr marL="0" indent="0" defTabSz="914400">
              <a:lnSpc>
                <a:spcPct val="100000"/>
              </a:lnSpc>
              <a:spcBef>
                <a:spcPts val="0"/>
              </a:spcBef>
              <a:buNone/>
              <a:tabLst>
                <a:tab pos="358140" algn="l"/>
                <a:tab pos="716280" algn="l"/>
                <a:tab pos="1074420" algn="l"/>
              </a:tabLst>
            </a:pPr>
            <a:r>
              <a:rPr lang="en-US" altLang="zh-CN" sz="2400">
                <a:solidFill>
                  <a:schemeClr val="accent6"/>
                </a:solidFill>
                <a:sym typeface="+mn-ea"/>
              </a:rPr>
              <a:t>		else if (</a:t>
            </a:r>
            <a:r>
              <a:rPr lang="en-US" altLang="zh-CN" sz="2400" err="1">
                <a:solidFill>
                  <a:schemeClr val="accent6"/>
                </a:solidFill>
                <a:sym typeface="+mn-ea"/>
              </a:rPr>
              <a:t>ch</a:t>
            </a:r>
            <a:r>
              <a:rPr lang="en-US" altLang="zh-CN" sz="2400">
                <a:solidFill>
                  <a:schemeClr val="accent6"/>
                </a:solidFill>
                <a:sym typeface="+mn-ea"/>
              </a:rPr>
              <a:t>=='1') a1++;</a:t>
            </a:r>
            <a:endParaRPr lang="en-US" altLang="zh-CN" sz="2400">
              <a:solidFill>
                <a:schemeClr val="accent6"/>
              </a:solidFill>
              <a:sym typeface="+mn-ea"/>
            </a:endParaRPr>
          </a:p>
          <a:p>
            <a:pPr marL="0" indent="0" defTabSz="914400">
              <a:lnSpc>
                <a:spcPct val="100000"/>
              </a:lnSpc>
              <a:spcBef>
                <a:spcPts val="0"/>
              </a:spcBef>
              <a:buNone/>
              <a:tabLst>
                <a:tab pos="358140" algn="l"/>
                <a:tab pos="716280" algn="l"/>
                <a:tab pos="1074420" algn="l"/>
              </a:tabLst>
            </a:pPr>
            <a:r>
              <a:rPr lang="en-US" altLang="zh-CN" sz="2400">
                <a:solidFill>
                  <a:schemeClr val="accent6"/>
                </a:solidFill>
                <a:sym typeface="+mn-ea"/>
              </a:rPr>
              <a:t>		</a:t>
            </a:r>
            <a:r>
              <a:rPr lang="en-US" altLang="zh-CN" sz="2400">
                <a:solidFill>
                  <a:schemeClr val="accent6"/>
                </a:solidFill>
                <a:sym typeface="+mn-ea"/>
              </a:rPr>
              <a:t>else if (</a:t>
            </a:r>
            <a:r>
              <a:rPr lang="en-US" altLang="zh-CN" sz="2400" err="1">
                <a:solidFill>
                  <a:schemeClr val="accent6"/>
                </a:solidFill>
                <a:sym typeface="+mn-ea"/>
              </a:rPr>
              <a:t>ch</a:t>
            </a:r>
            <a:r>
              <a:rPr lang="en-US" altLang="zh-CN" sz="2400">
                <a:solidFill>
                  <a:schemeClr val="accent6"/>
                </a:solidFill>
                <a:sym typeface="+mn-ea"/>
              </a:rPr>
              <a:t>=='2') a2++;</a:t>
            </a:r>
            <a:endParaRPr lang="en-US" altLang="zh-CN" sz="2400">
              <a:solidFill>
                <a:schemeClr val="accent6"/>
              </a:solidFill>
              <a:sym typeface="+mn-ea"/>
            </a:endParaRPr>
          </a:p>
          <a:p>
            <a:pPr marL="0" indent="0" defTabSz="914400">
              <a:lnSpc>
                <a:spcPct val="100000"/>
              </a:lnSpc>
              <a:spcBef>
                <a:spcPts val="0"/>
              </a:spcBef>
              <a:buNone/>
              <a:tabLst>
                <a:tab pos="358140" algn="l"/>
                <a:tab pos="716280" algn="l"/>
                <a:tab pos="1074420" algn="l"/>
              </a:tabLst>
            </a:pPr>
            <a:r>
              <a:rPr lang="en-US" altLang="zh-CN" sz="2400">
                <a:solidFill>
                  <a:schemeClr val="accent6"/>
                </a:solidFill>
                <a:sym typeface="+mn-ea"/>
              </a:rPr>
              <a:t>		else if (</a:t>
            </a:r>
            <a:r>
              <a:rPr lang="en-US" altLang="zh-CN" sz="2400" err="1">
                <a:solidFill>
                  <a:schemeClr val="accent6"/>
                </a:solidFill>
                <a:sym typeface="+mn-ea"/>
              </a:rPr>
              <a:t>ch</a:t>
            </a:r>
            <a:r>
              <a:rPr lang="en-US" altLang="zh-CN" sz="2400">
                <a:solidFill>
                  <a:schemeClr val="accent6"/>
                </a:solidFill>
                <a:sym typeface="+mn-ea"/>
              </a:rPr>
              <a:t>=='3') a3++;</a:t>
            </a:r>
            <a:endParaRPr lang="en-US" altLang="zh-CN" sz="2400">
              <a:solidFill>
                <a:schemeClr val="accent6"/>
              </a:solidFill>
              <a:sym typeface="+mn-ea"/>
            </a:endParaRPr>
          </a:p>
          <a:p>
            <a:pPr marL="0" indent="0" defTabSz="914400">
              <a:lnSpc>
                <a:spcPct val="100000"/>
              </a:lnSpc>
              <a:spcBef>
                <a:spcPts val="0"/>
              </a:spcBef>
              <a:buNone/>
              <a:tabLst>
                <a:tab pos="358140" algn="l"/>
                <a:tab pos="716280" algn="l"/>
                <a:tab pos="1074420" algn="l"/>
              </a:tabLst>
            </a:pPr>
            <a:r>
              <a:rPr lang="en-US" altLang="zh-CN" sz="2400">
                <a:solidFill>
                  <a:schemeClr val="accent6"/>
                </a:solidFill>
                <a:sym typeface="+mn-ea"/>
              </a:rPr>
              <a:t>		</a:t>
            </a:r>
            <a:r>
              <a:rPr lang="en-US" altLang="zh-CN" sz="2400">
                <a:solidFill>
                  <a:schemeClr val="accent6"/>
                </a:solidFill>
                <a:sym typeface="+mn-ea"/>
              </a:rPr>
              <a:t>......</a:t>
            </a:r>
            <a:endParaRPr lang="en-US" altLang="zh-CN" sz="2400">
              <a:solidFill>
                <a:schemeClr val="accent6"/>
              </a:solidFill>
              <a:sym typeface="+mn-ea"/>
            </a:endParaRPr>
          </a:p>
          <a:p>
            <a:pPr marL="0" indent="0" defTabSz="914400">
              <a:lnSpc>
                <a:spcPct val="100000"/>
              </a:lnSpc>
              <a:spcBef>
                <a:spcPts val="0"/>
              </a:spcBef>
              <a:buNone/>
              <a:tabLst>
                <a:tab pos="358140" algn="l"/>
                <a:tab pos="716280" algn="l"/>
                <a:tab pos="1074420" algn="l"/>
              </a:tabLst>
            </a:pPr>
            <a:r>
              <a:rPr lang="en-US" altLang="zh-CN" sz="2400">
                <a:solidFill>
                  <a:schemeClr val="accent6"/>
                </a:solidFill>
                <a:sym typeface="+mn-ea"/>
              </a:rPr>
              <a:t>	}</a:t>
            </a:r>
            <a:endParaRPr lang="en-US" altLang="zh-CN" sz="2400">
              <a:solidFill>
                <a:schemeClr val="accent6"/>
              </a:solidFill>
            </a:endParaRPr>
          </a:p>
          <a:p>
            <a:pPr marL="0" indent="0" defTabSz="914400">
              <a:lnSpc>
                <a:spcPct val="100000"/>
              </a:lnSpc>
              <a:spcBef>
                <a:spcPts val="0"/>
              </a:spcBef>
              <a:buNone/>
              <a:tabLst>
                <a:tab pos="358140" algn="l"/>
                <a:tab pos="716280" algn="l"/>
                <a:tab pos="1074420" algn="l"/>
              </a:tabLst>
            </a:pPr>
            <a:r>
              <a:rPr lang="en-US" altLang="zh-CN" sz="2400">
                <a:solidFill>
                  <a:schemeClr val="accent6"/>
                </a:solidFill>
                <a:sym typeface="+mn-ea"/>
              </a:rPr>
              <a:t>}</a:t>
            </a:r>
            <a:endParaRPr lang="en-US" altLang="zh-CN" sz="2400" dirty="0">
              <a:solidFill>
                <a:schemeClr val="accent6"/>
              </a:solidFill>
            </a:endParaRPr>
          </a:p>
        </p:txBody>
      </p:sp>
    </p:spTree>
  </p:cSld>
  <p:clrMapOvr>
    <a:masterClrMapping/>
  </p:clrMapOvr>
  <p:transition spd="med">
    <p:random/>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89" name="灯片编号占位符 1"/>
          <p:cNvSpPr/>
          <p:nvPr>
            <p:ph type="sldNum" sz="quarter" idx="12"/>
          </p:nvPr>
        </p:nvSpPr>
        <p:spPr/>
        <p:txBody>
          <a:bodyPr/>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cs typeface="+mn-cs"/>
              </a:defRPr>
            </a:lvl5pPr>
          </a:lstStyle>
          <a:p>
            <a:pPr lvl="0" algn="r"/>
            <a:fld id="{9A0DB2DC-4C9A-4742-B13C-FB6460FD3503}" type="slidenum">
              <a:rPr lang="zh-CN" altLang="en-US" sz="1400" dirty="0">
                <a:latin typeface="Cambria" panose="02040503050406030204" pitchFamily="18" charset="0"/>
              </a:rPr>
            </a:fld>
            <a:endParaRPr lang="zh-CN" altLang="en-US" sz="1400" dirty="0">
              <a:latin typeface="Cambria" panose="02040503050406030204" pitchFamily="18" charset="0"/>
            </a:endParaRPr>
          </a:p>
        </p:txBody>
      </p:sp>
      <p:sp>
        <p:nvSpPr>
          <p:cNvPr id="37890" name="文本占位符 354306"/>
          <p:cNvSpPr>
            <a:spLocks noGrp="1"/>
          </p:cNvSpPr>
          <p:nvPr>
            <p:ph idx="1"/>
          </p:nvPr>
        </p:nvSpPr>
        <p:spPr>
          <a:xfrm>
            <a:off x="539750" y="514350"/>
            <a:ext cx="8136255" cy="6276975"/>
          </a:xfrm>
        </p:spPr>
        <p:txBody>
          <a:bodyPr anchor="t"/>
          <a:p>
            <a:pPr marL="0" indent="0" defTabSz="914400">
              <a:buNone/>
              <a:tabLst>
                <a:tab pos="626745" algn="l"/>
              </a:tabLst>
            </a:pPr>
            <a:r>
              <a:rPr lang="zh-CN" altLang="en-US" err="1"/>
              <a:t>用数组的办法：定义数组 </a:t>
            </a:r>
            <a:r>
              <a:rPr lang="en-US" altLang="zh-CN" err="1"/>
              <a:t>cs[10]</a:t>
            </a:r>
            <a:r>
              <a:rPr lang="zh-CN" altLang="en-US" err="1"/>
              <a:t>，用于计数。</a:t>
            </a:r>
            <a:endParaRPr lang="zh-CN" altLang="en-US" err="1"/>
          </a:p>
          <a:p>
            <a:pPr marL="0" indent="0" defTabSz="914400">
              <a:buNone/>
              <a:tabLst>
                <a:tab pos="626745" algn="l"/>
              </a:tabLst>
            </a:pPr>
            <a:r>
              <a:rPr lang="en-US" altLang="zh-CN" b="1" err="1">
                <a:solidFill>
                  <a:schemeClr val="accent2"/>
                </a:solidFill>
              </a:rPr>
              <a:t>int</a:t>
            </a:r>
            <a:r>
              <a:rPr lang="en-US" altLang="zh-CN" b="1">
                <a:solidFill>
                  <a:schemeClr val="accent2"/>
                </a:solidFill>
              </a:rPr>
              <a:t> ch, cs[10] = {0};</a:t>
            </a:r>
            <a:r>
              <a:rPr lang="en-US" altLang="zh-CN" sz="2400">
                <a:solidFill>
                  <a:schemeClr val="accent2"/>
                </a:solidFill>
              </a:rPr>
              <a:t> </a:t>
            </a:r>
            <a:r>
              <a:rPr lang="en-US" altLang="zh-CN" sz="2400"/>
              <a:t>// </a:t>
            </a:r>
            <a:r>
              <a:rPr lang="zh-CN" altLang="zh-CN" sz="2400"/>
              <a:t>定义数组，用于计数</a:t>
            </a:r>
            <a:endParaRPr lang="en-US" altLang="zh-CN" b="1"/>
          </a:p>
          <a:p>
            <a:pPr marL="0" indent="0" defTabSz="914400">
              <a:lnSpc>
                <a:spcPct val="100000"/>
              </a:lnSpc>
              <a:spcBef>
                <a:spcPts val="300"/>
              </a:spcBef>
              <a:spcAft>
                <a:spcPts val="0"/>
              </a:spcAft>
              <a:buNone/>
              <a:tabLst>
                <a:tab pos="626745" algn="l"/>
              </a:tabLst>
            </a:pPr>
            <a:r>
              <a:rPr lang="en-US" altLang="zh-CN" sz="2400"/>
              <a:t>while ((</a:t>
            </a:r>
            <a:r>
              <a:rPr lang="en-US" altLang="zh-CN" sz="2400" err="1">
                <a:solidFill>
                  <a:schemeClr val="hlink"/>
                </a:solidFill>
                <a:sym typeface="+mn-ea"/>
              </a:rPr>
              <a:t>ch</a:t>
            </a:r>
            <a:r>
              <a:rPr lang="en-US" altLang="zh-CN" sz="2400">
                <a:solidFill>
                  <a:schemeClr val="hlink"/>
                </a:solidFill>
                <a:sym typeface="+mn-ea"/>
              </a:rPr>
              <a:t> = </a:t>
            </a:r>
            <a:r>
              <a:rPr lang="en-US" altLang="zh-CN" sz="2400" err="1">
                <a:solidFill>
                  <a:schemeClr val="hlink"/>
                </a:solidFill>
                <a:sym typeface="+mn-ea"/>
              </a:rPr>
              <a:t>getchar</a:t>
            </a:r>
            <a:r>
              <a:rPr lang="en-US" altLang="zh-CN" sz="2400">
                <a:solidFill>
                  <a:schemeClr val="hlink"/>
                </a:solidFill>
                <a:sym typeface="+mn-ea"/>
              </a:rPr>
              <a:t>()</a:t>
            </a:r>
            <a:r>
              <a:rPr lang="en-US" altLang="zh-CN" sz="2400"/>
              <a:t>) != EOF){</a:t>
            </a:r>
            <a:endParaRPr lang="en-US" altLang="zh-CN" sz="2400"/>
          </a:p>
          <a:p>
            <a:pPr marL="0" lvl="1" indent="0" defTabSz="914400">
              <a:lnSpc>
                <a:spcPct val="100000"/>
              </a:lnSpc>
              <a:spcBef>
                <a:spcPts val="300"/>
              </a:spcBef>
              <a:spcAft>
                <a:spcPts val="0"/>
              </a:spcAft>
              <a:buNone/>
              <a:tabLst>
                <a:tab pos="626745" algn="l"/>
              </a:tabLst>
            </a:pPr>
            <a:r>
              <a:rPr lang="en-US" altLang="zh-CN" sz="2400">
                <a:solidFill>
                  <a:schemeClr val="accent6"/>
                </a:solidFill>
                <a:sym typeface="+mn-ea"/>
              </a:rPr>
              <a:t>    if ( </a:t>
            </a:r>
            <a:r>
              <a:rPr lang="en-US" altLang="zh-CN" sz="2400" err="1">
                <a:solidFill>
                  <a:schemeClr val="accent2"/>
                </a:solidFill>
                <a:sym typeface="+mn-ea"/>
              </a:rPr>
              <a:t>isdigit</a:t>
            </a:r>
            <a:r>
              <a:rPr lang="en-US" altLang="zh-CN" sz="2400" err="1">
                <a:solidFill>
                  <a:schemeClr val="accent6"/>
                </a:solidFill>
                <a:sym typeface="+mn-ea"/>
              </a:rPr>
              <a:t>(ch</a:t>
            </a:r>
            <a:r>
              <a:rPr lang="en-US" altLang="zh-CN" sz="2400">
                <a:solidFill>
                  <a:schemeClr val="accent6"/>
                </a:solidFill>
                <a:sym typeface="+mn-ea"/>
              </a:rPr>
              <a:t>) )   //</a:t>
            </a:r>
            <a:r>
              <a:rPr lang="zh-CN" altLang="en-US" sz="2400">
                <a:solidFill>
                  <a:schemeClr val="accent6"/>
                </a:solidFill>
                <a:sym typeface="+mn-ea"/>
              </a:rPr>
              <a:t>是数字字符</a:t>
            </a:r>
            <a:endParaRPr lang="en-US" altLang="zh-CN" sz="2400">
              <a:solidFill>
                <a:schemeClr val="accent6"/>
              </a:solidFill>
            </a:endParaRPr>
          </a:p>
          <a:p>
            <a:pPr marL="0" indent="0" defTabSz="914400">
              <a:lnSpc>
                <a:spcPct val="100000"/>
              </a:lnSpc>
              <a:spcBef>
                <a:spcPts val="300"/>
              </a:spcBef>
              <a:spcAft>
                <a:spcPts val="0"/>
              </a:spcAft>
              <a:buNone/>
              <a:tabLst>
                <a:tab pos="626745" algn="l"/>
              </a:tabLst>
            </a:pPr>
            <a:r>
              <a:rPr lang="en-US" altLang="zh-CN" sz="2400"/>
              <a:t>         if (</a:t>
            </a:r>
            <a:r>
              <a:rPr lang="en-US" altLang="zh-CN" sz="2400" err="1"/>
              <a:t>ch</a:t>
            </a:r>
            <a:r>
              <a:rPr lang="en-US" altLang="zh-CN" sz="2400"/>
              <a:t>=='0')  cs[0]++;</a:t>
            </a:r>
            <a:endParaRPr lang="en-US" altLang="zh-CN" sz="2400"/>
          </a:p>
          <a:p>
            <a:pPr marL="0" indent="0" defTabSz="914400">
              <a:lnSpc>
                <a:spcPct val="100000"/>
              </a:lnSpc>
              <a:spcBef>
                <a:spcPts val="300"/>
              </a:spcBef>
              <a:spcAft>
                <a:spcPts val="0"/>
              </a:spcAft>
              <a:buNone/>
              <a:tabLst>
                <a:tab pos="626745" algn="l"/>
              </a:tabLst>
            </a:pPr>
            <a:r>
              <a:rPr lang="en-US" altLang="zh-CN" sz="2400"/>
              <a:t>	else if (</a:t>
            </a:r>
            <a:r>
              <a:rPr lang="en-US" altLang="zh-CN" sz="2400" err="1"/>
              <a:t>ch</a:t>
            </a:r>
            <a:r>
              <a:rPr lang="en-US" altLang="zh-CN" sz="2400"/>
              <a:t>=='1') cs[1]++;</a:t>
            </a:r>
            <a:endParaRPr lang="en-US" altLang="zh-CN" sz="2400"/>
          </a:p>
          <a:p>
            <a:pPr marL="0" indent="0" defTabSz="914400">
              <a:lnSpc>
                <a:spcPct val="100000"/>
              </a:lnSpc>
              <a:spcBef>
                <a:spcPts val="300"/>
              </a:spcBef>
              <a:spcAft>
                <a:spcPts val="0"/>
              </a:spcAft>
              <a:buNone/>
              <a:tabLst>
                <a:tab pos="626745" algn="l"/>
              </a:tabLst>
            </a:pPr>
            <a:r>
              <a:rPr lang="en-US" altLang="zh-CN" sz="2400"/>
              <a:t>	else if (</a:t>
            </a:r>
            <a:r>
              <a:rPr lang="en-US" altLang="zh-CN" sz="2400" err="1"/>
              <a:t>ch</a:t>
            </a:r>
            <a:r>
              <a:rPr lang="en-US" altLang="zh-CN" sz="2400"/>
              <a:t> == '2') cs[2]++;</a:t>
            </a:r>
            <a:endParaRPr lang="en-US" altLang="zh-CN" sz="2400"/>
          </a:p>
          <a:p>
            <a:pPr marL="0" indent="0" defTabSz="914400">
              <a:lnSpc>
                <a:spcPct val="100000"/>
              </a:lnSpc>
              <a:spcBef>
                <a:spcPts val="300"/>
              </a:spcBef>
              <a:spcAft>
                <a:spcPts val="0"/>
              </a:spcAft>
              <a:buNone/>
              <a:tabLst>
                <a:tab pos="626745" algn="l"/>
              </a:tabLst>
            </a:pPr>
            <a:r>
              <a:rPr lang="en-US" altLang="zh-CN" sz="2400"/>
              <a:t>	else if (</a:t>
            </a:r>
            <a:r>
              <a:rPr lang="en-US" altLang="zh-CN" sz="2400" err="1"/>
              <a:t>ch</a:t>
            </a:r>
            <a:r>
              <a:rPr lang="en-US" altLang="zh-CN" sz="2400"/>
              <a:t> == '3') cs[3]++;</a:t>
            </a:r>
            <a:endParaRPr lang="en-US" altLang="zh-CN" sz="2400"/>
          </a:p>
          <a:p>
            <a:pPr marL="0" indent="0" defTabSz="914400">
              <a:lnSpc>
                <a:spcPct val="100000"/>
              </a:lnSpc>
              <a:spcBef>
                <a:spcPts val="300"/>
              </a:spcBef>
              <a:spcAft>
                <a:spcPts val="0"/>
              </a:spcAft>
              <a:buNone/>
              <a:tabLst>
                <a:tab pos="626745" algn="l"/>
              </a:tabLst>
            </a:pPr>
            <a:r>
              <a:rPr lang="en-US" altLang="zh-CN" sz="2400"/>
              <a:t>	else if (</a:t>
            </a:r>
            <a:r>
              <a:rPr lang="en-US" altLang="zh-CN" sz="2400" err="1"/>
              <a:t>ch</a:t>
            </a:r>
            <a:r>
              <a:rPr lang="en-US" altLang="zh-CN" sz="2400"/>
              <a:t> == '4') cs[4]++;</a:t>
            </a:r>
            <a:endParaRPr lang="en-US" altLang="zh-CN" sz="2400"/>
          </a:p>
          <a:p>
            <a:pPr marL="0" indent="0" defTabSz="914400">
              <a:lnSpc>
                <a:spcPct val="100000"/>
              </a:lnSpc>
              <a:spcBef>
                <a:spcPts val="300"/>
              </a:spcBef>
              <a:spcAft>
                <a:spcPts val="0"/>
              </a:spcAft>
              <a:buNone/>
              <a:tabLst>
                <a:tab pos="626745" algn="l"/>
              </a:tabLst>
            </a:pPr>
            <a:r>
              <a:rPr lang="en-US" altLang="zh-CN" sz="2400"/>
              <a:t>	else if (</a:t>
            </a:r>
            <a:r>
              <a:rPr lang="en-US" altLang="zh-CN" sz="2400" err="1"/>
              <a:t>ch</a:t>
            </a:r>
            <a:r>
              <a:rPr lang="en-US" altLang="zh-CN" sz="2400"/>
              <a:t> == '5') cs[5]++;</a:t>
            </a:r>
            <a:endParaRPr lang="en-US" altLang="zh-CN" sz="2400"/>
          </a:p>
          <a:p>
            <a:pPr marL="0" indent="0" defTabSz="914400">
              <a:lnSpc>
                <a:spcPct val="100000"/>
              </a:lnSpc>
              <a:spcBef>
                <a:spcPts val="300"/>
              </a:spcBef>
              <a:spcAft>
                <a:spcPts val="0"/>
              </a:spcAft>
              <a:buNone/>
              <a:tabLst>
                <a:tab pos="626745" algn="l"/>
              </a:tabLst>
            </a:pPr>
            <a:r>
              <a:rPr lang="en-US" altLang="zh-CN" sz="2400"/>
              <a:t>	else if (</a:t>
            </a:r>
            <a:r>
              <a:rPr lang="en-US" altLang="zh-CN" sz="2400" err="1"/>
              <a:t>ch</a:t>
            </a:r>
            <a:r>
              <a:rPr lang="en-US" altLang="zh-CN" sz="2400"/>
              <a:t> == '6') cs[6]++;</a:t>
            </a:r>
            <a:endParaRPr lang="en-US" altLang="zh-CN" sz="2400"/>
          </a:p>
          <a:p>
            <a:pPr marL="0" indent="0" defTabSz="914400">
              <a:lnSpc>
                <a:spcPct val="100000"/>
              </a:lnSpc>
              <a:spcBef>
                <a:spcPts val="300"/>
              </a:spcBef>
              <a:spcAft>
                <a:spcPts val="0"/>
              </a:spcAft>
              <a:buNone/>
              <a:tabLst>
                <a:tab pos="626745" algn="l"/>
              </a:tabLst>
            </a:pPr>
            <a:r>
              <a:rPr lang="en-US" altLang="zh-CN" sz="2400"/>
              <a:t>	else if (</a:t>
            </a:r>
            <a:r>
              <a:rPr lang="en-US" altLang="zh-CN" sz="2400" err="1"/>
              <a:t>ch</a:t>
            </a:r>
            <a:r>
              <a:rPr lang="en-US" altLang="zh-CN" sz="2400"/>
              <a:t> == '7') cs[7]++;</a:t>
            </a:r>
            <a:endParaRPr lang="en-US" altLang="zh-CN" sz="2400"/>
          </a:p>
          <a:p>
            <a:pPr marL="0" indent="0" defTabSz="914400">
              <a:lnSpc>
                <a:spcPct val="100000"/>
              </a:lnSpc>
              <a:spcBef>
                <a:spcPts val="300"/>
              </a:spcBef>
              <a:spcAft>
                <a:spcPts val="0"/>
              </a:spcAft>
              <a:buNone/>
              <a:tabLst>
                <a:tab pos="626745" algn="l"/>
              </a:tabLst>
            </a:pPr>
            <a:r>
              <a:rPr lang="en-US" altLang="zh-CN" sz="2400"/>
              <a:t>	else if (</a:t>
            </a:r>
            <a:r>
              <a:rPr lang="en-US" altLang="zh-CN" sz="2400" err="1"/>
              <a:t>ch</a:t>
            </a:r>
            <a:r>
              <a:rPr lang="en-US" altLang="zh-CN" sz="2400"/>
              <a:t> == '8') cs[8]++;</a:t>
            </a:r>
            <a:endParaRPr lang="en-US" altLang="zh-CN" sz="2400"/>
          </a:p>
          <a:p>
            <a:pPr marL="0" indent="0" defTabSz="914400">
              <a:lnSpc>
                <a:spcPct val="100000"/>
              </a:lnSpc>
              <a:spcBef>
                <a:spcPts val="300"/>
              </a:spcBef>
              <a:spcAft>
                <a:spcPts val="0"/>
              </a:spcAft>
              <a:buNone/>
              <a:tabLst>
                <a:tab pos="626745" algn="l"/>
              </a:tabLst>
            </a:pPr>
            <a:r>
              <a:rPr lang="en-US" altLang="zh-CN" sz="2400"/>
              <a:t>	else if (</a:t>
            </a:r>
            <a:r>
              <a:rPr lang="en-US" altLang="zh-CN" sz="2400" err="1"/>
              <a:t>ch</a:t>
            </a:r>
            <a:r>
              <a:rPr lang="en-US" altLang="zh-CN" sz="2400"/>
              <a:t> == '9') cs[9]++;</a:t>
            </a:r>
            <a:endParaRPr lang="en-US" altLang="zh-CN" sz="2400"/>
          </a:p>
          <a:p>
            <a:pPr marL="0" indent="0" defTabSz="914400">
              <a:lnSpc>
                <a:spcPct val="100000"/>
              </a:lnSpc>
              <a:spcBef>
                <a:spcPts val="300"/>
              </a:spcBef>
              <a:spcAft>
                <a:spcPts val="0"/>
              </a:spcAft>
              <a:buNone/>
              <a:tabLst>
                <a:tab pos="626745" algn="l"/>
              </a:tabLst>
            </a:pPr>
            <a:r>
              <a:rPr lang="en-US" altLang="zh-CN" sz="2400"/>
              <a:t>}</a:t>
            </a:r>
            <a:endParaRPr lang="en-US" altLang="zh-CN" sz="2400"/>
          </a:p>
        </p:txBody>
      </p:sp>
      <p:sp>
        <p:nvSpPr>
          <p:cNvPr id="37891" name="文本框 354307"/>
          <p:cNvSpPr txBox="1"/>
          <p:nvPr/>
        </p:nvSpPr>
        <p:spPr>
          <a:xfrm>
            <a:off x="5667375" y="2059940"/>
            <a:ext cx="3216910" cy="3692525"/>
          </a:xfrm>
          <a:prstGeom prst="rect">
            <a:avLst/>
          </a:prstGeom>
          <a:noFill/>
          <a:ln w="9525">
            <a:noFill/>
          </a:ln>
        </p:spPr>
        <p:txBody>
          <a:bodyPr wrap="square" lIns="92075" tIns="46038" rIns="92075" bIns="46038">
            <a:spAutoFit/>
          </a:bodyPr>
          <a:p>
            <a:pPr>
              <a:lnSpc>
                <a:spcPct val="100000"/>
              </a:lnSpc>
              <a:spcBef>
                <a:spcPts val="600"/>
              </a:spcBef>
              <a:spcAft>
                <a:spcPts val="0"/>
              </a:spcAft>
              <a:buFont typeface="Arial" panose="020B0604020202020204" pitchFamily="34" charset="0"/>
            </a:pPr>
            <a:r>
              <a:rPr lang="zh-CN" altLang="en-US" sz="2800" err="1">
                <a:solidFill>
                  <a:schemeClr val="hlink"/>
                </a:solidFill>
                <a:latin typeface="+mn-lt"/>
                <a:cs typeface="+mn-lt"/>
              </a:rPr>
              <a:t>数字字符顺序排列</a:t>
            </a:r>
            <a:endParaRPr lang="zh-CN" altLang="en-US" sz="2800" err="1">
              <a:solidFill>
                <a:schemeClr val="hlink"/>
              </a:solidFill>
              <a:latin typeface="+mn-lt"/>
              <a:cs typeface="+mn-lt"/>
            </a:endParaRPr>
          </a:p>
          <a:p>
            <a:pPr>
              <a:lnSpc>
                <a:spcPct val="100000"/>
              </a:lnSpc>
              <a:spcBef>
                <a:spcPts val="600"/>
              </a:spcBef>
              <a:spcAft>
                <a:spcPts val="0"/>
              </a:spcAft>
              <a:buFont typeface="Arial" panose="020B0604020202020204" pitchFamily="34" charset="0"/>
            </a:pPr>
            <a:r>
              <a:rPr lang="en-US" altLang="zh-CN" sz="2800" err="1">
                <a:solidFill>
                  <a:schemeClr val="hlink"/>
                </a:solidFill>
                <a:latin typeface="+mn-lt"/>
                <a:cs typeface="+mn-lt"/>
              </a:rPr>
              <a:t>int</a:t>
            </a:r>
            <a:r>
              <a:rPr lang="en-US" altLang="zh-CN" sz="2800">
                <a:solidFill>
                  <a:schemeClr val="hlink"/>
                </a:solidFill>
                <a:latin typeface="+mn-lt"/>
                <a:cs typeface="+mn-lt"/>
              </a:rPr>
              <a:t> k = </a:t>
            </a:r>
            <a:r>
              <a:rPr lang="en-US" altLang="zh-CN" sz="2800" err="1">
                <a:solidFill>
                  <a:schemeClr val="hlink"/>
                </a:solidFill>
                <a:latin typeface="+mn-lt"/>
                <a:cs typeface="+mn-lt"/>
              </a:rPr>
              <a:t>ch</a:t>
            </a:r>
            <a:r>
              <a:rPr lang="en-US" altLang="zh-CN" sz="2800">
                <a:solidFill>
                  <a:schemeClr val="hlink"/>
                </a:solidFill>
                <a:latin typeface="+mn-lt"/>
                <a:cs typeface="+mn-lt"/>
              </a:rPr>
              <a:t> - '0';</a:t>
            </a:r>
            <a:endParaRPr lang="en-US" altLang="zh-CN" sz="2800">
              <a:solidFill>
                <a:schemeClr val="hlink"/>
              </a:solidFill>
              <a:latin typeface="+mn-lt"/>
              <a:cs typeface="+mn-lt"/>
            </a:endParaRPr>
          </a:p>
          <a:p>
            <a:pPr>
              <a:lnSpc>
                <a:spcPct val="100000"/>
              </a:lnSpc>
              <a:spcBef>
                <a:spcPts val="600"/>
              </a:spcBef>
              <a:spcAft>
                <a:spcPts val="0"/>
              </a:spcAft>
              <a:buFont typeface="Arial" panose="020B0604020202020204" pitchFamily="34" charset="0"/>
            </a:pPr>
            <a:r>
              <a:rPr lang="en-US" altLang="zh-CN" sz="2800" err="1">
                <a:solidFill>
                  <a:schemeClr val="hlink"/>
                </a:solidFill>
                <a:latin typeface="+mn-lt"/>
                <a:cs typeface="+mn-lt"/>
              </a:rPr>
              <a:t>cs[k</a:t>
            </a:r>
            <a:r>
              <a:rPr lang="en-US" altLang="zh-CN" sz="2800">
                <a:solidFill>
                  <a:schemeClr val="hlink"/>
                </a:solidFill>
                <a:latin typeface="+mn-lt"/>
                <a:cs typeface="+mn-lt"/>
              </a:rPr>
              <a:t>]++;</a:t>
            </a:r>
            <a:endParaRPr lang="en-US" altLang="zh-CN" sz="2800">
              <a:solidFill>
                <a:schemeClr val="hlink"/>
              </a:solidFill>
              <a:latin typeface="+mn-lt"/>
              <a:cs typeface="+mn-lt"/>
            </a:endParaRPr>
          </a:p>
          <a:p>
            <a:pPr>
              <a:lnSpc>
                <a:spcPct val="100000"/>
              </a:lnSpc>
              <a:spcBef>
                <a:spcPts val="600"/>
              </a:spcBef>
              <a:spcAft>
                <a:spcPts val="0"/>
              </a:spcAft>
              <a:buFont typeface="Arial" panose="020B0604020202020204" pitchFamily="34" charset="0"/>
            </a:pPr>
            <a:endParaRPr lang="en-US" altLang="zh-CN" sz="2800">
              <a:solidFill>
                <a:schemeClr val="hlink"/>
              </a:solidFill>
              <a:latin typeface="+mn-lt"/>
              <a:cs typeface="+mn-lt"/>
            </a:endParaRPr>
          </a:p>
          <a:p>
            <a:pPr>
              <a:lnSpc>
                <a:spcPct val="100000"/>
              </a:lnSpc>
              <a:spcBef>
                <a:spcPts val="600"/>
              </a:spcBef>
              <a:spcAft>
                <a:spcPts val="0"/>
              </a:spcAft>
              <a:buFont typeface="Arial" panose="020B0604020202020204" pitchFamily="34" charset="0"/>
            </a:pPr>
            <a:endParaRPr lang="en-US" altLang="zh-CN" sz="2800">
              <a:solidFill>
                <a:schemeClr val="hlink"/>
              </a:solidFill>
              <a:latin typeface="+mn-lt"/>
              <a:cs typeface="+mn-lt"/>
            </a:endParaRPr>
          </a:p>
          <a:p>
            <a:pPr>
              <a:lnSpc>
                <a:spcPct val="100000"/>
              </a:lnSpc>
              <a:spcBef>
                <a:spcPts val="600"/>
              </a:spcBef>
              <a:spcAft>
                <a:spcPts val="0"/>
              </a:spcAft>
              <a:buFont typeface="Arial" panose="020B0604020202020204" pitchFamily="34" charset="0"/>
            </a:pPr>
            <a:r>
              <a:rPr lang="en-US" altLang="zh-CN" sz="3600" b="1">
                <a:solidFill>
                  <a:schemeClr val="hlink"/>
                </a:solidFill>
                <a:latin typeface="+mn-lt"/>
                <a:cs typeface="+mn-lt"/>
              </a:rPr>
              <a:t>cs[</a:t>
            </a:r>
            <a:r>
              <a:rPr lang="en-US" altLang="zh-CN" sz="3600" b="1" u="sng">
                <a:solidFill>
                  <a:schemeClr val="accent2"/>
                </a:solidFill>
                <a:latin typeface="+mn-lt"/>
                <a:cs typeface="+mn-lt"/>
              </a:rPr>
              <a:t>ch-'0'</a:t>
            </a:r>
            <a:r>
              <a:rPr lang="en-US" altLang="zh-CN" sz="3600" b="1">
                <a:solidFill>
                  <a:schemeClr val="hlink"/>
                </a:solidFill>
                <a:latin typeface="+mn-lt"/>
                <a:cs typeface="+mn-lt"/>
              </a:rPr>
              <a:t>]++ ;</a:t>
            </a:r>
            <a:endParaRPr lang="en-US" altLang="zh-CN" sz="3600" b="1">
              <a:solidFill>
                <a:schemeClr val="hlink"/>
              </a:solidFill>
              <a:latin typeface="+mn-lt"/>
              <a:cs typeface="+mn-lt"/>
            </a:endParaRPr>
          </a:p>
          <a:p>
            <a:pPr>
              <a:lnSpc>
                <a:spcPct val="100000"/>
              </a:lnSpc>
              <a:spcBef>
                <a:spcPts val="600"/>
              </a:spcBef>
              <a:spcAft>
                <a:spcPts val="0"/>
              </a:spcAft>
              <a:buFont typeface="Arial" panose="020B0604020202020204" pitchFamily="34" charset="0"/>
            </a:pPr>
            <a:r>
              <a:rPr lang="zh-CN" altLang="en-US" sz="2800" dirty="0">
                <a:solidFill>
                  <a:schemeClr val="accent2"/>
                </a:solidFill>
                <a:latin typeface="Cambria" panose="02040503050406030204" pitchFamily="18" charset="0"/>
                <a:cs typeface="Cambria" panose="02040503050406030204" pitchFamily="18" charset="0"/>
                <a:sym typeface="+mn-ea"/>
              </a:rPr>
              <a:t>从字符到下标</a:t>
            </a:r>
            <a:endParaRPr lang="zh-CN" altLang="en-US" sz="2800" b="1" dirty="0">
              <a:solidFill>
                <a:schemeClr val="accent2"/>
              </a:solidFill>
              <a:latin typeface="+mn-lt"/>
              <a:cs typeface="+mn-lt"/>
              <a:sym typeface="+mn-ea"/>
            </a:endParaRPr>
          </a:p>
        </p:txBody>
      </p:sp>
      <p:sp>
        <p:nvSpPr>
          <p:cNvPr id="37892" name="右大括号 354308"/>
          <p:cNvSpPr/>
          <p:nvPr/>
        </p:nvSpPr>
        <p:spPr>
          <a:xfrm>
            <a:off x="4595495" y="2344420"/>
            <a:ext cx="596265" cy="4037330"/>
          </a:xfrm>
          <a:prstGeom prst="rightBrace">
            <a:avLst>
              <a:gd name="adj1" fmla="val 21909"/>
              <a:gd name="adj2" fmla="val 21681"/>
            </a:avLst>
          </a:prstGeom>
          <a:noFill/>
          <a:ln w="9525" cap="flat" cmpd="sng">
            <a:solidFill>
              <a:schemeClr val="tx1"/>
            </a:solidFill>
            <a:prstDash val="solid"/>
            <a:headEnd type="none" w="med" len="med"/>
            <a:tailEnd type="none" w="med" len="med"/>
          </a:ln>
        </p:spPr>
        <p:txBody>
          <a:bodyPr/>
          <a:p>
            <a:endParaRPr lang="zh-CN" altLang="en-US" dirty="0">
              <a:latin typeface="Cambria" panose="02040503050406030204" pitchFamily="18" charset="0"/>
              <a:cs typeface="Cambria" panose="02040503050406030204" pitchFamily="18" charset="0"/>
            </a:endParaRPr>
          </a:p>
        </p:txBody>
      </p:sp>
      <p:sp>
        <p:nvSpPr>
          <p:cNvPr id="37893" name="上箭头 354309"/>
          <p:cNvSpPr/>
          <p:nvPr/>
        </p:nvSpPr>
        <p:spPr>
          <a:xfrm flipV="1">
            <a:off x="6553200" y="3553143"/>
            <a:ext cx="739775" cy="950912"/>
          </a:xfrm>
          <a:prstGeom prst="upArrow">
            <a:avLst>
              <a:gd name="adj1" fmla="val 50000"/>
              <a:gd name="adj2" fmla="val 32129"/>
            </a:avLst>
          </a:prstGeom>
          <a:gradFill rotWithShape="0">
            <a:gsLst>
              <a:gs pos="0">
                <a:schemeClr val="accent1"/>
              </a:gs>
              <a:gs pos="100000">
                <a:schemeClr val="bg1"/>
              </a:gs>
            </a:gsLst>
            <a:path path="rect">
              <a:fillToRect l="50000" t="50000" r="50000" b="50000"/>
            </a:path>
            <a:tileRect/>
          </a:gradFill>
          <a:ln w="9525" cap="flat" cmpd="sng">
            <a:solidFill>
              <a:schemeClr val="tx1"/>
            </a:solidFill>
            <a:prstDash val="solid"/>
            <a:miter/>
            <a:headEnd type="none" w="med" len="med"/>
            <a:tailEnd type="none" w="med" len="med"/>
          </a:ln>
        </p:spPr>
        <p:txBody>
          <a:bodyPr/>
          <a:p>
            <a:endParaRPr lang="zh-CN" altLang="en-US" dirty="0">
              <a:latin typeface="Cambria" panose="02040503050406030204" pitchFamily="18" charset="0"/>
              <a:cs typeface="Cambria" panose="02040503050406030204" pitchFamily="18" charset="0"/>
            </a:endParaRPr>
          </a:p>
        </p:txBody>
      </p:sp>
      <p:sp>
        <p:nvSpPr>
          <p:cNvPr id="37894" name="右箭头 354310"/>
          <p:cNvSpPr/>
          <p:nvPr/>
        </p:nvSpPr>
        <p:spPr>
          <a:xfrm>
            <a:off x="5103813" y="2378710"/>
            <a:ext cx="563562" cy="701675"/>
          </a:xfrm>
          <a:prstGeom prst="rightArrow">
            <a:avLst>
              <a:gd name="adj1" fmla="val 50000"/>
              <a:gd name="adj2" fmla="val 25000"/>
            </a:avLst>
          </a:prstGeom>
          <a:gradFill rotWithShape="0">
            <a:gsLst>
              <a:gs pos="0">
                <a:schemeClr val="accent1"/>
              </a:gs>
              <a:gs pos="100000">
                <a:schemeClr val="bg1"/>
              </a:gs>
            </a:gsLst>
            <a:path path="rect">
              <a:fillToRect l="50000" t="50000" r="50000" b="50000"/>
            </a:path>
            <a:tileRect/>
          </a:gradFill>
          <a:ln w="9525" cap="flat" cmpd="sng">
            <a:solidFill>
              <a:schemeClr val="tx1"/>
            </a:solidFill>
            <a:prstDash val="solid"/>
            <a:miter/>
            <a:headEnd type="none" w="med" len="med"/>
            <a:tailEnd type="none" w="med" len="med"/>
          </a:ln>
        </p:spPr>
        <p:txBody>
          <a:bodyPr/>
          <a:p>
            <a:endParaRPr lang="zh-CN" altLang="en-US" dirty="0">
              <a:latin typeface="Cambria" panose="02040503050406030204" pitchFamily="18" charset="0"/>
              <a:cs typeface="Cambria" panose="02040503050406030204" pitchFamily="18" charset="0"/>
            </a:endParaRPr>
          </a:p>
        </p:txBody>
      </p:sp>
    </p:spTree>
  </p:cSld>
  <p:clrMapOvr>
    <a:masterClrMapping/>
  </p:clrMapOvr>
  <p:transition spd="med">
    <p:random/>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3" name="灯片编号占位符 1"/>
          <p:cNvSpPr/>
          <p:nvPr>
            <p:ph type="sldNum" sz="quarter" idx="12"/>
          </p:nvPr>
        </p:nvSpPr>
        <p:spPr/>
        <p:txBody>
          <a:bodyPr/>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cs typeface="+mn-cs"/>
              </a:defRPr>
            </a:lvl5pPr>
          </a:lstStyle>
          <a:p>
            <a:pPr lvl="0" algn="r"/>
            <a:fld id="{9A0DB2DC-4C9A-4742-B13C-FB6460FD3503}" type="slidenum">
              <a:rPr lang="zh-CN" altLang="en-US" sz="1400" dirty="0">
                <a:latin typeface="Cambria" panose="02040503050406030204" pitchFamily="18" charset="0"/>
              </a:rPr>
            </a:fld>
            <a:endParaRPr lang="zh-CN" altLang="en-US" sz="1400" dirty="0">
              <a:latin typeface="Cambria" panose="02040503050406030204" pitchFamily="18" charset="0"/>
            </a:endParaRPr>
          </a:p>
        </p:txBody>
      </p:sp>
      <p:pic>
        <p:nvPicPr>
          <p:cNvPr id="38914" name="图片 222209"/>
          <p:cNvPicPr>
            <a:picLocks noChangeAspect="1"/>
          </p:cNvPicPr>
          <p:nvPr/>
        </p:nvPicPr>
        <p:blipFill>
          <a:blip r:embed="rId1"/>
          <a:stretch>
            <a:fillRect/>
          </a:stretch>
        </p:blipFill>
        <p:spPr>
          <a:xfrm>
            <a:off x="1279525" y="692150"/>
            <a:ext cx="4983163" cy="6061075"/>
          </a:xfrm>
          <a:prstGeom prst="rect">
            <a:avLst/>
          </a:prstGeom>
          <a:noFill/>
          <a:ln w="38100">
            <a:noFill/>
          </a:ln>
        </p:spPr>
      </p:pic>
      <p:sp>
        <p:nvSpPr>
          <p:cNvPr id="38915" name="圆角矩形 222211"/>
          <p:cNvSpPr/>
          <p:nvPr/>
        </p:nvSpPr>
        <p:spPr>
          <a:xfrm>
            <a:off x="1331913" y="1181100"/>
            <a:ext cx="1152525" cy="5487988"/>
          </a:xfrm>
          <a:prstGeom prst="roundRect">
            <a:avLst>
              <a:gd name="adj" fmla="val 16667"/>
            </a:avLst>
          </a:prstGeom>
          <a:noFill/>
          <a:ln w="38100" cap="flat" cmpd="sng">
            <a:solidFill>
              <a:srgbClr val="FF0000"/>
            </a:solidFill>
            <a:prstDash val="solid"/>
            <a:headEnd type="none" w="med" len="med"/>
            <a:tailEnd type="none" w="med" len="med"/>
          </a:ln>
        </p:spPr>
        <p:txBody>
          <a:bodyPr/>
          <a:p>
            <a:endParaRPr lang="zh-CN" altLang="en-US" dirty="0">
              <a:latin typeface="Cambria" panose="02040503050406030204" pitchFamily="18" charset="0"/>
              <a:cs typeface="Cambria" panose="02040503050406030204" pitchFamily="18" charset="0"/>
            </a:endParaRPr>
          </a:p>
        </p:txBody>
      </p:sp>
      <p:sp>
        <p:nvSpPr>
          <p:cNvPr id="38916" name="圆角矩形 222212"/>
          <p:cNvSpPr/>
          <p:nvPr/>
        </p:nvSpPr>
        <p:spPr>
          <a:xfrm>
            <a:off x="5076825" y="6486525"/>
            <a:ext cx="1152525" cy="215900"/>
          </a:xfrm>
          <a:prstGeom prst="roundRect">
            <a:avLst>
              <a:gd name="adj" fmla="val 16667"/>
            </a:avLst>
          </a:prstGeom>
          <a:noFill/>
          <a:ln w="38100" cap="flat" cmpd="sng">
            <a:solidFill>
              <a:srgbClr val="FF0000"/>
            </a:solidFill>
            <a:prstDash val="solid"/>
            <a:headEnd type="none" w="med" len="med"/>
            <a:tailEnd type="none" w="med" len="med"/>
          </a:ln>
        </p:spPr>
        <p:txBody>
          <a:bodyPr/>
          <a:p>
            <a:endParaRPr lang="zh-CN" altLang="en-US" dirty="0">
              <a:latin typeface="Cambria" panose="02040503050406030204" pitchFamily="18" charset="0"/>
              <a:cs typeface="Cambria" panose="02040503050406030204" pitchFamily="18" charset="0"/>
            </a:endParaRPr>
          </a:p>
        </p:txBody>
      </p:sp>
      <p:sp>
        <p:nvSpPr>
          <p:cNvPr id="38917" name="矩形 222213"/>
          <p:cNvSpPr/>
          <p:nvPr/>
        </p:nvSpPr>
        <p:spPr>
          <a:xfrm>
            <a:off x="468313" y="4329113"/>
            <a:ext cx="1250950" cy="519112"/>
          </a:xfrm>
          <a:prstGeom prst="rect">
            <a:avLst/>
          </a:prstGeom>
          <a:solidFill>
            <a:schemeClr val="accent1"/>
          </a:solidFill>
          <a:ln w="38100">
            <a:noFill/>
          </a:ln>
        </p:spPr>
        <p:txBody>
          <a:bodyPr wrap="none">
            <a:spAutoFit/>
          </a:bodyPr>
          <a:p>
            <a:pPr algn="ctr">
              <a:spcBef>
                <a:spcPct val="30000"/>
              </a:spcBef>
            </a:pPr>
            <a:r>
              <a:rPr lang="zh-CN" altLang="en-US" sz="2800" dirty="0">
                <a:latin typeface="Cambria" panose="02040503050406030204" pitchFamily="18" charset="0"/>
                <a:ea typeface="黑体" panose="02010609060101010101" pitchFamily="49" charset="-122"/>
                <a:cs typeface="Cambria" panose="02040503050406030204" pitchFamily="18" charset="0"/>
              </a:rPr>
              <a:t>控制符</a:t>
            </a:r>
            <a:endParaRPr lang="zh-CN" altLang="en-US" sz="2800" dirty="0">
              <a:latin typeface="Cambria" panose="02040503050406030204" pitchFamily="18" charset="0"/>
              <a:ea typeface="黑体" panose="02010609060101010101" pitchFamily="49" charset="-122"/>
              <a:cs typeface="Cambria" panose="02040503050406030204" pitchFamily="18" charset="0"/>
            </a:endParaRPr>
          </a:p>
        </p:txBody>
      </p:sp>
      <p:sp>
        <p:nvSpPr>
          <p:cNvPr id="38918" name="圆角矩形 222214"/>
          <p:cNvSpPr/>
          <p:nvPr/>
        </p:nvSpPr>
        <p:spPr>
          <a:xfrm>
            <a:off x="2530475" y="981075"/>
            <a:ext cx="1146175" cy="203200"/>
          </a:xfrm>
          <a:prstGeom prst="roundRect">
            <a:avLst>
              <a:gd name="adj" fmla="val 16667"/>
            </a:avLst>
          </a:prstGeom>
          <a:noFill/>
          <a:ln w="38100" cap="flat" cmpd="sng">
            <a:solidFill>
              <a:srgbClr val="FF0000"/>
            </a:solidFill>
            <a:prstDash val="solid"/>
            <a:headEnd type="none" w="med" len="med"/>
            <a:tailEnd type="none" w="med" len="med"/>
          </a:ln>
        </p:spPr>
        <p:txBody>
          <a:bodyPr/>
          <a:p>
            <a:endParaRPr lang="zh-CN" altLang="en-US" dirty="0">
              <a:latin typeface="Cambria" panose="02040503050406030204" pitchFamily="18" charset="0"/>
              <a:cs typeface="Cambria" panose="02040503050406030204" pitchFamily="18" charset="0"/>
            </a:endParaRPr>
          </a:p>
        </p:txBody>
      </p:sp>
      <p:sp>
        <p:nvSpPr>
          <p:cNvPr id="38919" name="矩形 222215"/>
          <p:cNvSpPr/>
          <p:nvPr/>
        </p:nvSpPr>
        <p:spPr>
          <a:xfrm>
            <a:off x="6443663" y="6165850"/>
            <a:ext cx="1250950" cy="519113"/>
          </a:xfrm>
          <a:prstGeom prst="rect">
            <a:avLst/>
          </a:prstGeom>
          <a:solidFill>
            <a:schemeClr val="accent1"/>
          </a:solidFill>
          <a:ln w="38100">
            <a:noFill/>
          </a:ln>
        </p:spPr>
        <p:txBody>
          <a:bodyPr wrap="none">
            <a:spAutoFit/>
          </a:bodyPr>
          <a:p>
            <a:pPr algn="ctr">
              <a:spcBef>
                <a:spcPct val="30000"/>
              </a:spcBef>
            </a:pPr>
            <a:r>
              <a:rPr lang="zh-CN" altLang="en-US" sz="2800" dirty="0">
                <a:latin typeface="Cambria" panose="02040503050406030204" pitchFamily="18" charset="0"/>
                <a:ea typeface="黑体" panose="02010609060101010101" pitchFamily="49" charset="-122"/>
                <a:cs typeface="Cambria" panose="02040503050406030204" pitchFamily="18" charset="0"/>
              </a:rPr>
              <a:t>控制符</a:t>
            </a:r>
            <a:endParaRPr lang="zh-CN" altLang="en-US" sz="2800" dirty="0">
              <a:latin typeface="Cambria" panose="02040503050406030204" pitchFamily="18" charset="0"/>
              <a:ea typeface="黑体" panose="02010609060101010101" pitchFamily="49" charset="-122"/>
              <a:cs typeface="Cambria" panose="02040503050406030204" pitchFamily="18" charset="0"/>
            </a:endParaRPr>
          </a:p>
        </p:txBody>
      </p:sp>
      <p:sp>
        <p:nvSpPr>
          <p:cNvPr id="38920" name="文本占位符 222219"/>
          <p:cNvSpPr>
            <a:spLocks noGrp="1"/>
          </p:cNvSpPr>
          <p:nvPr>
            <p:ph idx="1"/>
          </p:nvPr>
        </p:nvSpPr>
        <p:spPr>
          <a:xfrm>
            <a:off x="468630" y="209550"/>
            <a:ext cx="8136255" cy="541655"/>
          </a:xfrm>
        </p:spPr>
        <p:txBody>
          <a:bodyPr anchor="t"/>
          <a:p>
            <a:pPr>
              <a:buNone/>
            </a:pPr>
            <a:r>
              <a:rPr lang="zh-CN" altLang="en-US" dirty="0">
                <a:solidFill>
                  <a:schemeClr val="accent2"/>
                </a:solidFill>
              </a:rPr>
              <a:t>西文字符</a:t>
            </a:r>
            <a:r>
              <a:rPr lang="zh-CN" altLang="en-US" dirty="0"/>
              <a:t> </a:t>
            </a:r>
            <a:r>
              <a:rPr lang="en-US" altLang="zh-CN">
                <a:solidFill>
                  <a:schemeClr val="accent2"/>
                </a:solidFill>
              </a:rPr>
              <a:t>ASCII </a:t>
            </a:r>
            <a:r>
              <a:rPr lang="zh-CN" altLang="en-US" dirty="0">
                <a:solidFill>
                  <a:schemeClr val="accent2"/>
                </a:solidFill>
              </a:rPr>
              <a:t>码 </a:t>
            </a:r>
            <a:r>
              <a:rPr lang="en-US" altLang="zh-CN"/>
              <a:t>(</a:t>
            </a:r>
            <a:r>
              <a:rPr lang="zh-CN" altLang="en-US" dirty="0"/>
              <a:t>美国信息交换标准代码</a:t>
            </a:r>
            <a:r>
              <a:rPr lang="en-US" altLang="zh-CN"/>
              <a:t>)</a:t>
            </a:r>
            <a:endParaRPr lang="en-US" altLang="zh-CN"/>
          </a:p>
        </p:txBody>
      </p:sp>
      <p:sp>
        <p:nvSpPr>
          <p:cNvPr id="38921" name="矩形 222221"/>
          <p:cNvSpPr/>
          <p:nvPr/>
        </p:nvSpPr>
        <p:spPr>
          <a:xfrm>
            <a:off x="6313488" y="1522413"/>
            <a:ext cx="2471737" cy="1187450"/>
          </a:xfrm>
          <a:prstGeom prst="rect">
            <a:avLst/>
          </a:prstGeom>
          <a:solidFill>
            <a:schemeClr val="accent1"/>
          </a:solidFill>
          <a:ln w="38100">
            <a:noFill/>
          </a:ln>
        </p:spPr>
        <p:txBody>
          <a:bodyPr>
            <a:spAutoFit/>
          </a:bodyPr>
          <a:p>
            <a:pPr>
              <a:spcBef>
                <a:spcPct val="30000"/>
              </a:spcBef>
            </a:pPr>
            <a:r>
              <a:rPr lang="zh-CN" altLang="en-US" dirty="0">
                <a:latin typeface="Cambria" panose="02040503050406030204" pitchFamily="18" charset="0"/>
                <a:ea typeface="黑体" panose="02010609060101010101" pitchFamily="49" charset="-122"/>
                <a:cs typeface="Cambria" panose="02040503050406030204" pitchFamily="18" charset="0"/>
              </a:rPr>
              <a:t>编码为 </a:t>
            </a:r>
            <a:r>
              <a:rPr lang="en-US" altLang="zh-CN">
                <a:latin typeface="Cambria" panose="02040503050406030204" pitchFamily="18" charset="0"/>
                <a:ea typeface="黑体" panose="02010609060101010101" pitchFamily="49" charset="-122"/>
                <a:cs typeface="Cambria" panose="02040503050406030204" pitchFamily="18" charset="0"/>
              </a:rPr>
              <a:t>33 – 126 </a:t>
            </a:r>
            <a:r>
              <a:rPr lang="zh-CN" altLang="en-US" dirty="0">
                <a:latin typeface="Cambria" panose="02040503050406030204" pitchFamily="18" charset="0"/>
                <a:ea typeface="黑体" panose="02010609060101010101" pitchFamily="49" charset="-122"/>
                <a:cs typeface="Cambria" panose="02040503050406030204" pitchFamily="18" charset="0"/>
              </a:rPr>
              <a:t>的字符为</a:t>
            </a:r>
            <a:r>
              <a:rPr lang="zh-CN" altLang="en-US" dirty="0">
                <a:solidFill>
                  <a:schemeClr val="hlink"/>
                </a:solidFill>
                <a:latin typeface="Cambria" panose="02040503050406030204" pitchFamily="18" charset="0"/>
                <a:ea typeface="黑体" panose="02010609060101010101" pitchFamily="49" charset="-122"/>
                <a:cs typeface="Cambria" panose="02040503050406030204" pitchFamily="18" charset="0"/>
              </a:rPr>
              <a:t>可打印的人读字符</a:t>
            </a:r>
            <a:endParaRPr lang="zh-CN" altLang="en-US" dirty="0">
              <a:solidFill>
                <a:schemeClr val="hlink"/>
              </a:solidFill>
              <a:latin typeface="Cambria" panose="02040503050406030204" pitchFamily="18" charset="0"/>
              <a:ea typeface="黑体" panose="02010609060101010101" pitchFamily="49" charset="-122"/>
              <a:cs typeface="Cambria" panose="02040503050406030204" pitchFamily="18" charset="0"/>
            </a:endParaRPr>
          </a:p>
        </p:txBody>
      </p:sp>
      <p:sp>
        <p:nvSpPr>
          <p:cNvPr id="38922" name="矩形 222222"/>
          <p:cNvSpPr/>
          <p:nvPr/>
        </p:nvSpPr>
        <p:spPr>
          <a:xfrm>
            <a:off x="2713038" y="3849688"/>
            <a:ext cx="944562" cy="1784350"/>
          </a:xfrm>
          <a:prstGeom prst="rect">
            <a:avLst/>
          </a:prstGeom>
          <a:noFill/>
          <a:ln w="57150" cap="flat" cmpd="sng">
            <a:solidFill>
              <a:schemeClr val="accent2"/>
            </a:solidFill>
            <a:prstDash val="solid"/>
            <a:miter/>
            <a:headEnd type="none" w="med" len="med"/>
            <a:tailEnd type="none" w="med" len="med"/>
          </a:ln>
        </p:spPr>
        <p:txBody>
          <a:bodyPr/>
          <a:p>
            <a:endParaRPr lang="zh-CN" altLang="en-US" dirty="0">
              <a:latin typeface="Cambria" panose="02040503050406030204" pitchFamily="18" charset="0"/>
              <a:cs typeface="Cambria" panose="02040503050406030204" pitchFamily="18" charset="0"/>
            </a:endParaRPr>
          </a:p>
        </p:txBody>
      </p:sp>
    </p:spTree>
  </p:cSld>
  <p:clrMapOvr>
    <a:masterClrMapping/>
  </p:clrMapOvr>
  <p:transition spd="med">
    <p:random/>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7" name="灯片编号占位符 1"/>
          <p:cNvSpPr/>
          <p:nvPr>
            <p:ph type="sldNum" sz="quarter" idx="12"/>
          </p:nvPr>
        </p:nvSpPr>
        <p:spPr/>
        <p:txBody>
          <a:bodyPr/>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cs typeface="+mn-cs"/>
              </a:defRPr>
            </a:lvl5pPr>
          </a:lstStyle>
          <a:p>
            <a:pPr lvl="0" algn="r"/>
            <a:fld id="{9A0DB2DC-4C9A-4742-B13C-FB6460FD3503}" type="slidenum">
              <a:rPr lang="zh-CN" altLang="en-US" sz="1400" dirty="0">
                <a:latin typeface="Cambria" panose="02040503050406030204" pitchFamily="18" charset="0"/>
              </a:rPr>
            </a:fld>
            <a:endParaRPr lang="zh-CN" altLang="en-US" sz="1400" dirty="0">
              <a:latin typeface="Cambria" panose="02040503050406030204" pitchFamily="18" charset="0"/>
            </a:endParaRPr>
          </a:p>
        </p:txBody>
      </p:sp>
      <p:sp>
        <p:nvSpPr>
          <p:cNvPr id="39938" name="文本占位符 166914"/>
          <p:cNvSpPr>
            <a:spLocks noGrp="1"/>
          </p:cNvSpPr>
          <p:nvPr>
            <p:ph idx="1"/>
          </p:nvPr>
        </p:nvSpPr>
        <p:spPr/>
        <p:txBody>
          <a:bodyPr anchor="t"/>
          <a:p>
            <a:pPr marL="0" indent="0" algn="just" eaLnBrk="0">
              <a:lnSpc>
                <a:spcPct val="100000"/>
              </a:lnSpc>
              <a:spcBef>
                <a:spcPts val="600"/>
              </a:spcBef>
              <a:spcAft>
                <a:spcPts val="0"/>
              </a:spcAft>
              <a:buClrTx/>
              <a:buSzTx/>
              <a:buFontTx/>
              <a:buNone/>
            </a:pPr>
            <a:r>
              <a:rPr lang="zh-CN" altLang="zh-CN" sz="2400" err="1">
                <a:solidFill>
                  <a:schemeClr val="folHlink"/>
                </a:solidFill>
              </a:rPr>
              <a:t>完整程序：</a:t>
            </a:r>
            <a:endParaRPr lang="zh-CN" altLang="zh-CN" sz="2400" err="1">
              <a:solidFill>
                <a:schemeClr val="folHlink"/>
              </a:solidFill>
            </a:endParaRPr>
          </a:p>
          <a:p>
            <a:pPr marL="0" indent="0" algn="just" eaLnBrk="0">
              <a:lnSpc>
                <a:spcPct val="100000"/>
              </a:lnSpc>
              <a:spcBef>
                <a:spcPts val="600"/>
              </a:spcBef>
              <a:spcAft>
                <a:spcPts val="0"/>
              </a:spcAft>
              <a:buClrTx/>
              <a:buSzTx/>
              <a:buFontTx/>
              <a:buNone/>
            </a:pPr>
            <a:r>
              <a:rPr lang="en-US" altLang="zh-CN" sz="2400" err="1">
                <a:solidFill>
                  <a:schemeClr val="folHlink"/>
                </a:solidFill>
              </a:rPr>
              <a:t>int</a:t>
            </a:r>
            <a:r>
              <a:rPr lang="en-US" altLang="zh-CN" sz="2400">
                <a:solidFill>
                  <a:schemeClr val="folHlink"/>
                </a:solidFill>
              </a:rPr>
              <a:t> main () {</a:t>
            </a:r>
            <a:endParaRPr lang="en-US" altLang="zh-CN" sz="2400">
              <a:solidFill>
                <a:schemeClr val="folHlink"/>
              </a:solidFill>
            </a:endParaRPr>
          </a:p>
          <a:p>
            <a:pPr marL="0" indent="0" algn="just" eaLnBrk="0">
              <a:lnSpc>
                <a:spcPct val="100000"/>
              </a:lnSpc>
              <a:spcBef>
                <a:spcPts val="600"/>
              </a:spcBef>
              <a:spcAft>
                <a:spcPts val="0"/>
              </a:spcAft>
              <a:buClrTx/>
              <a:buSzTx/>
              <a:buFontTx/>
              <a:buNone/>
            </a:pPr>
            <a:r>
              <a:rPr lang="en-US" altLang="zh-CN" sz="2400">
                <a:solidFill>
                  <a:schemeClr val="folHlink"/>
                </a:solidFill>
              </a:rPr>
              <a:t>    </a:t>
            </a:r>
            <a:r>
              <a:rPr lang="en-US" altLang="zh-CN" sz="2400" err="1">
                <a:solidFill>
                  <a:schemeClr val="folHlink"/>
                </a:solidFill>
              </a:rPr>
              <a:t>int</a:t>
            </a:r>
            <a:r>
              <a:rPr lang="en-US" altLang="zh-CN" sz="2400">
                <a:solidFill>
                  <a:schemeClr val="folHlink"/>
                </a:solidFill>
              </a:rPr>
              <a:t> </a:t>
            </a:r>
            <a:r>
              <a:rPr lang="en-US" altLang="zh-CN" sz="2400" err="1">
                <a:solidFill>
                  <a:schemeClr val="folHlink"/>
                </a:solidFill>
              </a:rPr>
              <a:t>ch</a:t>
            </a:r>
            <a:r>
              <a:rPr lang="en-US" altLang="zh-CN" sz="2400">
                <a:solidFill>
                  <a:schemeClr val="folHlink"/>
                </a:solidFill>
              </a:rPr>
              <a:t>, cs[10] = {0};</a:t>
            </a:r>
            <a:endParaRPr lang="en-US" altLang="zh-CN" sz="2400">
              <a:solidFill>
                <a:schemeClr val="folHlink"/>
              </a:solidFill>
            </a:endParaRPr>
          </a:p>
          <a:p>
            <a:pPr marL="0" indent="0" algn="just" eaLnBrk="0">
              <a:lnSpc>
                <a:spcPct val="100000"/>
              </a:lnSpc>
              <a:spcBef>
                <a:spcPts val="600"/>
              </a:spcBef>
              <a:spcAft>
                <a:spcPts val="0"/>
              </a:spcAft>
              <a:buClrTx/>
              <a:buSzTx/>
              <a:buFontTx/>
              <a:buNone/>
            </a:pPr>
            <a:r>
              <a:rPr lang="en-US" altLang="zh-CN" sz="2400">
                <a:solidFill>
                  <a:schemeClr val="folHlink"/>
                </a:solidFill>
              </a:rPr>
              <a:t>    </a:t>
            </a:r>
            <a:r>
              <a:rPr lang="en-US" altLang="zh-CN" sz="2400" err="1">
                <a:solidFill>
                  <a:schemeClr val="folHlink"/>
                </a:solidFill>
              </a:rPr>
              <a:t>cout</a:t>
            </a:r>
            <a:r>
              <a:rPr lang="en-US" altLang="zh-CN" sz="2400">
                <a:solidFill>
                  <a:schemeClr val="folHlink"/>
                </a:solidFill>
              </a:rPr>
              <a:t> &lt;&lt; "input some chars (</a:t>
            </a:r>
            <a:r>
              <a:rPr lang="en-US" altLang="zh-CN" sz="2400" err="1">
                <a:solidFill>
                  <a:schemeClr val="folHlink"/>
                </a:solidFill>
              </a:rPr>
              <a:t>Ctrl+Z</a:t>
            </a:r>
            <a:r>
              <a:rPr lang="en-US" altLang="zh-CN" sz="2400">
                <a:solidFill>
                  <a:schemeClr val="folHlink"/>
                </a:solidFill>
              </a:rPr>
              <a:t> to end) : ";</a:t>
            </a:r>
            <a:endParaRPr lang="en-US" altLang="zh-CN" sz="2400">
              <a:solidFill>
                <a:schemeClr val="folHlink"/>
              </a:solidFill>
            </a:endParaRPr>
          </a:p>
          <a:p>
            <a:pPr marL="0" indent="0" algn="just" eaLnBrk="0">
              <a:lnSpc>
                <a:spcPct val="100000"/>
              </a:lnSpc>
              <a:spcBef>
                <a:spcPts val="600"/>
              </a:spcBef>
              <a:spcAft>
                <a:spcPts val="0"/>
              </a:spcAft>
              <a:buClrTx/>
              <a:buSzTx/>
              <a:buFontTx/>
              <a:buNone/>
            </a:pPr>
            <a:r>
              <a:rPr lang="en-US" altLang="zh-CN" sz="2400">
                <a:solidFill>
                  <a:schemeClr val="folHlink"/>
                </a:solidFill>
              </a:rPr>
              <a:t>    while (</a:t>
            </a:r>
            <a:r>
              <a:rPr lang="en-US" altLang="zh-CN" sz="2400">
                <a:solidFill>
                  <a:schemeClr val="hlink"/>
                </a:solidFill>
              </a:rPr>
              <a:t>(</a:t>
            </a:r>
            <a:r>
              <a:rPr lang="en-US" altLang="zh-CN" sz="2400" err="1">
                <a:solidFill>
                  <a:schemeClr val="hlink"/>
                </a:solidFill>
              </a:rPr>
              <a:t>ch</a:t>
            </a:r>
            <a:r>
              <a:rPr lang="en-US" altLang="zh-CN" sz="2400">
                <a:solidFill>
                  <a:schemeClr val="hlink"/>
                </a:solidFill>
              </a:rPr>
              <a:t> = </a:t>
            </a:r>
            <a:r>
              <a:rPr lang="en-US" altLang="zh-CN" sz="2400" err="1">
                <a:solidFill>
                  <a:schemeClr val="hlink"/>
                </a:solidFill>
              </a:rPr>
              <a:t>getchar</a:t>
            </a:r>
            <a:r>
              <a:rPr lang="en-US" altLang="zh-CN" sz="2400">
                <a:solidFill>
                  <a:schemeClr val="hlink"/>
                </a:solidFill>
              </a:rPr>
              <a:t>()) != EOF</a:t>
            </a:r>
            <a:r>
              <a:rPr lang="en-US" altLang="zh-CN" sz="2400">
                <a:solidFill>
                  <a:schemeClr val="folHlink"/>
                </a:solidFill>
              </a:rPr>
              <a:t>)</a:t>
            </a:r>
            <a:endParaRPr lang="en-US" altLang="zh-CN" sz="2400">
              <a:solidFill>
                <a:schemeClr val="folHlink"/>
              </a:solidFill>
            </a:endParaRPr>
          </a:p>
          <a:p>
            <a:pPr marL="0" indent="0" algn="just" eaLnBrk="0">
              <a:lnSpc>
                <a:spcPct val="100000"/>
              </a:lnSpc>
              <a:spcBef>
                <a:spcPts val="600"/>
              </a:spcBef>
              <a:spcAft>
                <a:spcPts val="0"/>
              </a:spcAft>
              <a:buClrTx/>
              <a:buSzTx/>
              <a:buFontTx/>
              <a:buNone/>
            </a:pPr>
            <a:r>
              <a:rPr lang="en-US" altLang="zh-CN" sz="2400">
                <a:solidFill>
                  <a:schemeClr val="hlink"/>
                </a:solidFill>
              </a:rPr>
              <a:t>        if ( </a:t>
            </a:r>
            <a:r>
              <a:rPr lang="en-US" altLang="zh-CN" sz="2400" err="1">
                <a:solidFill>
                  <a:schemeClr val="hlink"/>
                </a:solidFill>
              </a:rPr>
              <a:t>isdigit(ch</a:t>
            </a:r>
            <a:r>
              <a:rPr lang="en-US" altLang="zh-CN" sz="2400">
                <a:solidFill>
                  <a:schemeClr val="hlink"/>
                </a:solidFill>
              </a:rPr>
              <a:t>) )</a:t>
            </a:r>
            <a:endParaRPr lang="en-US" altLang="zh-CN" sz="2400">
              <a:solidFill>
                <a:schemeClr val="hlink"/>
              </a:solidFill>
            </a:endParaRPr>
          </a:p>
          <a:p>
            <a:pPr marL="0" indent="0" algn="just" eaLnBrk="0">
              <a:lnSpc>
                <a:spcPct val="100000"/>
              </a:lnSpc>
              <a:spcBef>
                <a:spcPts val="600"/>
              </a:spcBef>
              <a:spcAft>
                <a:spcPts val="0"/>
              </a:spcAft>
              <a:buClrTx/>
              <a:buSzTx/>
              <a:buFontTx/>
              <a:buNone/>
            </a:pPr>
            <a:r>
              <a:rPr lang="en-US" altLang="zh-CN" sz="2400">
                <a:solidFill>
                  <a:schemeClr val="hlink"/>
                </a:solidFill>
              </a:rPr>
              <a:t>            </a:t>
            </a:r>
            <a:r>
              <a:rPr lang="en-US" altLang="zh-CN" sz="2400" err="1">
                <a:solidFill>
                  <a:schemeClr val="hlink"/>
                </a:solidFill>
              </a:rPr>
              <a:t>cs[</a:t>
            </a:r>
            <a:r>
              <a:rPr lang="en-US" altLang="zh-CN" err="1">
                <a:solidFill>
                  <a:srgbClr val="FF0000"/>
                </a:solidFill>
              </a:rPr>
              <a:t>ch</a:t>
            </a:r>
            <a:r>
              <a:rPr lang="en-US" altLang="zh-CN">
                <a:solidFill>
                  <a:srgbClr val="FF0000"/>
                </a:solidFill>
              </a:rPr>
              <a:t> - '0'</a:t>
            </a:r>
            <a:r>
              <a:rPr lang="en-US" altLang="zh-CN" sz="2400">
                <a:solidFill>
                  <a:schemeClr val="hlink"/>
                </a:solidFill>
              </a:rPr>
              <a:t>]++;</a:t>
            </a:r>
            <a:endParaRPr lang="en-US" altLang="zh-CN" sz="2400">
              <a:solidFill>
                <a:schemeClr val="hlink"/>
              </a:solidFill>
            </a:endParaRPr>
          </a:p>
          <a:p>
            <a:pPr marL="0" indent="0" algn="just" eaLnBrk="0">
              <a:lnSpc>
                <a:spcPct val="100000"/>
              </a:lnSpc>
              <a:spcBef>
                <a:spcPts val="600"/>
              </a:spcBef>
              <a:spcAft>
                <a:spcPts val="0"/>
              </a:spcAft>
              <a:buClrTx/>
              <a:buSzTx/>
              <a:buFontTx/>
              <a:buNone/>
            </a:pPr>
            <a:r>
              <a:rPr lang="en-US" altLang="zh-CN" sz="2400">
                <a:solidFill>
                  <a:schemeClr val="folHlink"/>
                </a:solidFill>
              </a:rPr>
              <a:t>    for (int i = 0; i &lt; 10; ++i)</a:t>
            </a:r>
            <a:endParaRPr lang="en-US" altLang="zh-CN" sz="2400">
              <a:solidFill>
                <a:schemeClr val="folHlink"/>
              </a:solidFill>
            </a:endParaRPr>
          </a:p>
          <a:p>
            <a:pPr marL="0" indent="0" algn="just" eaLnBrk="0">
              <a:lnSpc>
                <a:spcPct val="100000"/>
              </a:lnSpc>
              <a:spcBef>
                <a:spcPts val="600"/>
              </a:spcBef>
              <a:spcAft>
                <a:spcPts val="0"/>
              </a:spcAft>
              <a:buClrTx/>
              <a:buSzTx/>
              <a:buFontTx/>
              <a:buNone/>
            </a:pPr>
            <a:r>
              <a:rPr lang="en-US" altLang="zh-CN" sz="2400">
                <a:solidFill>
                  <a:schemeClr val="folHlink"/>
                </a:solidFill>
              </a:rPr>
              <a:t>        </a:t>
            </a:r>
            <a:r>
              <a:rPr lang="en-US" altLang="zh-CN" sz="2400" err="1">
                <a:solidFill>
                  <a:schemeClr val="folHlink"/>
                </a:solidFill>
              </a:rPr>
              <a:t>cout</a:t>
            </a:r>
            <a:r>
              <a:rPr lang="en-US" altLang="zh-CN" sz="2400">
                <a:solidFill>
                  <a:schemeClr val="folHlink"/>
                </a:solidFill>
              </a:rPr>
              <a:t> &lt;&lt; "Number of " &lt;&lt; i &lt;&lt;": "&lt;&lt; </a:t>
            </a:r>
            <a:r>
              <a:rPr lang="en-US" altLang="zh-CN" sz="2400" err="1">
                <a:solidFill>
                  <a:schemeClr val="folHlink"/>
                </a:solidFill>
              </a:rPr>
              <a:t>cs[i</a:t>
            </a:r>
            <a:r>
              <a:rPr lang="en-US" altLang="zh-CN" sz="2400">
                <a:solidFill>
                  <a:schemeClr val="folHlink"/>
                </a:solidFill>
              </a:rPr>
              <a:t>] &lt;&lt; </a:t>
            </a:r>
            <a:r>
              <a:rPr lang="en-US" altLang="zh-CN" sz="2400" err="1">
                <a:solidFill>
                  <a:schemeClr val="folHlink"/>
                </a:solidFill>
              </a:rPr>
              <a:t>endl</a:t>
            </a:r>
            <a:r>
              <a:rPr lang="en-US" altLang="zh-CN" sz="2400">
                <a:solidFill>
                  <a:schemeClr val="folHlink"/>
                </a:solidFill>
              </a:rPr>
              <a:t>;</a:t>
            </a:r>
            <a:endParaRPr lang="en-US" altLang="zh-CN" sz="2400">
              <a:solidFill>
                <a:schemeClr val="folHlink"/>
              </a:solidFill>
            </a:endParaRPr>
          </a:p>
          <a:p>
            <a:pPr marL="0" indent="0" algn="just" eaLnBrk="0">
              <a:lnSpc>
                <a:spcPct val="100000"/>
              </a:lnSpc>
              <a:spcBef>
                <a:spcPts val="600"/>
              </a:spcBef>
              <a:spcAft>
                <a:spcPts val="0"/>
              </a:spcAft>
              <a:buClrTx/>
              <a:buSzTx/>
              <a:buFontTx/>
              <a:buNone/>
            </a:pPr>
            <a:r>
              <a:rPr lang="en-US" altLang="zh-CN" sz="2400">
                <a:solidFill>
                  <a:schemeClr val="folHlink"/>
                </a:solidFill>
              </a:rPr>
              <a:t>    return 0;</a:t>
            </a:r>
            <a:endParaRPr lang="en-US" altLang="zh-CN" sz="2400">
              <a:solidFill>
                <a:schemeClr val="folHlink"/>
              </a:solidFill>
            </a:endParaRPr>
          </a:p>
          <a:p>
            <a:pPr marL="0" indent="0" algn="just" eaLnBrk="0">
              <a:lnSpc>
                <a:spcPct val="100000"/>
              </a:lnSpc>
              <a:spcBef>
                <a:spcPts val="600"/>
              </a:spcBef>
              <a:spcAft>
                <a:spcPts val="0"/>
              </a:spcAft>
              <a:buClrTx/>
              <a:buSzTx/>
              <a:buFontTx/>
              <a:buNone/>
            </a:pPr>
            <a:r>
              <a:rPr lang="en-US" altLang="zh-CN" sz="2400">
                <a:solidFill>
                  <a:schemeClr val="folHlink"/>
                </a:solidFill>
              </a:rPr>
              <a:t>}</a:t>
            </a:r>
            <a:endParaRPr lang="en-US" altLang="zh-CN" sz="2400">
              <a:solidFill>
                <a:schemeClr val="folHlink"/>
              </a:solidFill>
            </a:endParaRPr>
          </a:p>
        </p:txBody>
      </p:sp>
    </p:spTree>
  </p:cSld>
  <p:clrMapOvr>
    <a:masterClrMapping/>
  </p:clrMapOvr>
  <p:transition spd="med">
    <p:random/>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09" name="灯片编号占位符 1"/>
          <p:cNvSpPr/>
          <p:nvPr>
            <p:ph type="sldNum" sz="quarter" idx="12"/>
          </p:nvPr>
        </p:nvSpPr>
        <p:spPr/>
        <p:txBody>
          <a:bodyPr/>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cs typeface="+mn-cs"/>
              </a:defRPr>
            </a:lvl5pPr>
          </a:lstStyle>
          <a:p>
            <a:pPr lvl="0" algn="r"/>
            <a:fld id="{9A0DB2DC-4C9A-4742-B13C-FB6460FD3503}" type="slidenum">
              <a:rPr lang="zh-CN" altLang="en-US" sz="1400" dirty="0">
                <a:latin typeface="Cambria" panose="02040503050406030204" pitchFamily="18" charset="0"/>
              </a:rPr>
            </a:fld>
            <a:endParaRPr lang="zh-CN" altLang="en-US" sz="1400" dirty="0">
              <a:latin typeface="Cambria" panose="02040503050406030204" pitchFamily="18" charset="0"/>
            </a:endParaRPr>
          </a:p>
        </p:txBody>
      </p:sp>
      <p:sp>
        <p:nvSpPr>
          <p:cNvPr id="17410" name="文本占位符 349186"/>
          <p:cNvSpPr>
            <a:spLocks noGrp="1"/>
          </p:cNvSpPr>
          <p:nvPr>
            <p:ph idx="1"/>
          </p:nvPr>
        </p:nvSpPr>
        <p:spPr>
          <a:xfrm>
            <a:off x="539750" y="552450"/>
            <a:ext cx="8136255" cy="5829300"/>
          </a:xfrm>
        </p:spPr>
        <p:txBody>
          <a:bodyPr anchor="t"/>
          <a:p>
            <a:pPr marL="368935" indent="-355600" algn="just" eaLnBrk="0">
              <a:buClrTx/>
              <a:buSzTx/>
              <a:buFont typeface="Wingdings" panose="05000000000000000000" charset="0"/>
              <a:buChar char="l"/>
            </a:pPr>
            <a:r>
              <a:rPr lang="zh-CN" altLang="en-US" dirty="0"/>
              <a:t>组合的数据对象称为</a:t>
            </a:r>
            <a:r>
              <a:rPr lang="zh-CN" altLang="en-US" u="sng" dirty="0">
                <a:solidFill>
                  <a:schemeClr val="hlink"/>
                </a:solidFill>
              </a:rPr>
              <a:t>复合数据对象</a:t>
            </a:r>
            <a:r>
              <a:rPr lang="zh-CN" altLang="en-US" dirty="0"/>
              <a:t>。</a:t>
            </a:r>
            <a:endParaRPr lang="zh-CN" altLang="en-US" dirty="0"/>
          </a:p>
          <a:p>
            <a:pPr marL="368935" indent="-355600" algn="just" eaLnBrk="0">
              <a:buClrTx/>
              <a:buSzTx/>
              <a:buFont typeface="Wingdings" panose="05000000000000000000" charset="0"/>
              <a:buChar char="l"/>
            </a:pPr>
            <a:r>
              <a:rPr lang="zh-CN" altLang="en-US" dirty="0"/>
              <a:t>复合对象形成的类型称为</a:t>
            </a:r>
            <a:r>
              <a:rPr lang="zh-CN" altLang="en-US" u="sng" dirty="0">
                <a:solidFill>
                  <a:schemeClr val="hlink"/>
                </a:solidFill>
              </a:rPr>
              <a:t>复合数据类型</a:t>
            </a:r>
            <a:r>
              <a:rPr lang="zh-CN" altLang="en-US" dirty="0"/>
              <a:t>，组成部分称为</a:t>
            </a:r>
            <a:r>
              <a:rPr lang="zh-CN" altLang="en-US" u="sng" dirty="0">
                <a:solidFill>
                  <a:schemeClr val="hlink"/>
                </a:solidFill>
              </a:rPr>
              <a:t>成分</a:t>
            </a:r>
            <a:r>
              <a:rPr lang="en-US" altLang="zh-CN" u="sng"/>
              <a:t>/</a:t>
            </a:r>
            <a:r>
              <a:rPr lang="zh-CN" altLang="en-US" u="sng" dirty="0">
                <a:solidFill>
                  <a:schemeClr val="hlink"/>
                </a:solidFill>
              </a:rPr>
              <a:t>成员</a:t>
            </a:r>
            <a:r>
              <a:rPr lang="en-US" altLang="zh-CN" u="sng"/>
              <a:t>/</a:t>
            </a:r>
            <a:r>
              <a:rPr lang="zh-CN" altLang="en-US" u="sng" dirty="0">
                <a:solidFill>
                  <a:schemeClr val="hlink"/>
                </a:solidFill>
              </a:rPr>
              <a:t>元素</a:t>
            </a:r>
            <a:r>
              <a:rPr lang="zh-CN" altLang="en-US" dirty="0"/>
              <a:t>。</a:t>
            </a:r>
            <a:endParaRPr lang="zh-CN" altLang="en-US" dirty="0"/>
          </a:p>
          <a:p>
            <a:pPr marL="368935" indent="-355600" algn="just" eaLnBrk="0">
              <a:buClrTx/>
              <a:buSzTx/>
              <a:buFont typeface="Wingdings" panose="05000000000000000000" charset="0"/>
              <a:buChar char="l"/>
            </a:pPr>
            <a:endParaRPr lang="zh-CN" altLang="en-US" dirty="0"/>
          </a:p>
          <a:p>
            <a:pPr marL="368935" indent="-355600">
              <a:spcBef>
                <a:spcPct val="50000"/>
              </a:spcBef>
              <a:buClrTx/>
              <a:buSzTx/>
              <a:buFont typeface="Wingdings" panose="05000000000000000000" charset="0"/>
              <a:buChar char="l"/>
            </a:pPr>
            <a:r>
              <a:rPr lang="zh-CN" altLang="en-US" dirty="0"/>
              <a:t>可创建能存放复合类型数据的</a:t>
            </a:r>
            <a:r>
              <a:rPr lang="zh-CN" altLang="en-US" dirty="0">
                <a:solidFill>
                  <a:schemeClr val="hlink"/>
                </a:solidFill>
              </a:rPr>
              <a:t>变量</a:t>
            </a:r>
            <a:r>
              <a:rPr lang="zh-CN" altLang="en-US" dirty="0"/>
              <a:t>。它们可作为整体使用，通过名字可以访问整个复合对象。</a:t>
            </a:r>
            <a:endParaRPr lang="zh-CN" altLang="en-US" dirty="0"/>
          </a:p>
          <a:p>
            <a:pPr marL="368935" indent="-355600">
              <a:spcBef>
                <a:spcPct val="50000"/>
              </a:spcBef>
              <a:buClrTx/>
              <a:buSzTx/>
              <a:buFont typeface="Wingdings" panose="05000000000000000000" charset="0"/>
              <a:buChar char="l"/>
            </a:pPr>
            <a:r>
              <a:rPr lang="zh-CN" altLang="en-US" dirty="0"/>
              <a:t>提供访问复合数据对象成分的操作，以存取复合变量的成分：使用成分的值或给成分赋值。</a:t>
            </a:r>
            <a:endParaRPr lang="zh-CN" altLang="en-US" dirty="0"/>
          </a:p>
          <a:p>
            <a:pPr marL="368935" indent="-355600">
              <a:spcBef>
                <a:spcPct val="50000"/>
              </a:spcBef>
              <a:buClrTx/>
              <a:buSzTx/>
              <a:buFont typeface="Wingdings" panose="05000000000000000000" charset="0"/>
              <a:buChar char="l"/>
            </a:pPr>
            <a:r>
              <a:rPr lang="zh-CN" altLang="en-US" dirty="0"/>
              <a:t>常见组合机制是</a:t>
            </a:r>
            <a:r>
              <a:rPr lang="zh-CN" altLang="en-US" dirty="0">
                <a:solidFill>
                  <a:schemeClr val="hlink"/>
                </a:solidFill>
              </a:rPr>
              <a:t>数组</a:t>
            </a:r>
            <a:r>
              <a:rPr lang="zh-CN" altLang="en-US" dirty="0"/>
              <a:t>和</a:t>
            </a:r>
            <a:r>
              <a:rPr lang="zh-CN" altLang="en-US" dirty="0">
                <a:solidFill>
                  <a:schemeClr val="hlink"/>
                </a:solidFill>
              </a:rPr>
              <a:t>结构体</a:t>
            </a:r>
            <a:r>
              <a:rPr lang="zh-CN" altLang="en-US" dirty="0"/>
              <a:t>，另一重要机制是</a:t>
            </a:r>
            <a:r>
              <a:rPr lang="zh-CN" altLang="en-US" dirty="0">
                <a:solidFill>
                  <a:schemeClr val="hlink"/>
                </a:solidFill>
              </a:rPr>
              <a:t>指针</a:t>
            </a:r>
            <a:r>
              <a:rPr lang="zh-CN" altLang="en-US" dirty="0"/>
              <a:t>，用于构造更复杂的数据结构。</a:t>
            </a:r>
            <a:endParaRPr lang="zh-CN" altLang="en-US" dirty="0"/>
          </a:p>
          <a:p>
            <a:pPr marL="368935" indent="-355600" algn="just" eaLnBrk="0">
              <a:buClrTx/>
              <a:buSzTx/>
              <a:buFont typeface="Wingdings" panose="05000000000000000000" charset="0"/>
              <a:buChar char="l"/>
            </a:pPr>
            <a:endParaRPr lang="zh-CN" altLang="en-US" dirty="0"/>
          </a:p>
        </p:txBody>
      </p:sp>
      <p:sp>
        <p:nvSpPr>
          <p:cNvPr id="17411" name="圆角矩形 349187"/>
          <p:cNvSpPr/>
          <p:nvPr/>
        </p:nvSpPr>
        <p:spPr>
          <a:xfrm>
            <a:off x="5813425" y="1701800"/>
            <a:ext cx="2760663" cy="1014413"/>
          </a:xfrm>
          <a:prstGeom prst="roundRect">
            <a:avLst>
              <a:gd name="adj" fmla="val 16667"/>
            </a:avLst>
          </a:prstGeom>
          <a:gradFill rotWithShape="0">
            <a:gsLst>
              <a:gs pos="0">
                <a:schemeClr val="accent1"/>
              </a:gs>
              <a:gs pos="100000">
                <a:schemeClr val="bg1"/>
              </a:gs>
            </a:gsLst>
            <a:path path="shape">
              <a:fillToRect l="50000" t="50000" r="50000" b="50000"/>
            </a:path>
            <a:tileRect/>
          </a:gradFill>
          <a:ln w="9525" cap="flat" cmpd="sng">
            <a:solidFill>
              <a:schemeClr val="accent2"/>
            </a:solidFill>
            <a:prstDash val="solid"/>
            <a:headEnd type="none" w="med" len="med"/>
            <a:tailEnd type="none" w="med" len="med"/>
          </a:ln>
        </p:spPr>
        <p:txBody>
          <a:bodyPr wrap="none" lIns="92075" tIns="46038" rIns="92075" bIns="46038" anchor="ctr"/>
          <a:p>
            <a:pPr algn="ctr">
              <a:buFont typeface="Arial" panose="020B0604020202020204" pitchFamily="34" charset="0"/>
            </a:pPr>
            <a:endParaRPr lang="zh-CN" altLang="en-US" dirty="0">
              <a:latin typeface="Cambria" panose="02040503050406030204" pitchFamily="18" charset="0"/>
              <a:cs typeface="Cambria" panose="02040503050406030204" pitchFamily="18" charset="0"/>
            </a:endParaRPr>
          </a:p>
        </p:txBody>
      </p:sp>
      <p:sp>
        <p:nvSpPr>
          <p:cNvPr id="17412" name="圆角矩形 349188"/>
          <p:cNvSpPr/>
          <p:nvPr/>
        </p:nvSpPr>
        <p:spPr>
          <a:xfrm>
            <a:off x="6619875" y="1838325"/>
            <a:ext cx="342900" cy="288925"/>
          </a:xfrm>
          <a:prstGeom prst="roundRect">
            <a:avLst>
              <a:gd name="adj" fmla="val 16667"/>
            </a:avLst>
          </a:prstGeom>
          <a:gradFill rotWithShape="0">
            <a:gsLst>
              <a:gs pos="0">
                <a:schemeClr val="accent1"/>
              </a:gs>
              <a:gs pos="100000">
                <a:schemeClr val="bg1"/>
              </a:gs>
            </a:gsLst>
            <a:path path="shape">
              <a:fillToRect l="50000" t="50000" r="50000" b="50000"/>
            </a:path>
            <a:tileRect/>
          </a:gradFill>
          <a:ln w="9525" cap="flat" cmpd="sng">
            <a:solidFill>
              <a:schemeClr val="tx1"/>
            </a:solidFill>
            <a:prstDash val="solid"/>
            <a:headEnd type="none" w="med" len="med"/>
            <a:tailEnd type="none" w="med" len="med"/>
          </a:ln>
        </p:spPr>
        <p:txBody>
          <a:bodyPr/>
          <a:p>
            <a:endParaRPr lang="zh-CN" altLang="en-US" dirty="0">
              <a:latin typeface="Cambria" panose="02040503050406030204" pitchFamily="18" charset="0"/>
              <a:cs typeface="Cambria" panose="02040503050406030204" pitchFamily="18" charset="0"/>
            </a:endParaRPr>
          </a:p>
        </p:txBody>
      </p:sp>
      <p:sp>
        <p:nvSpPr>
          <p:cNvPr id="17413" name="椭圆 349189"/>
          <p:cNvSpPr/>
          <p:nvPr/>
        </p:nvSpPr>
        <p:spPr>
          <a:xfrm>
            <a:off x="7796213" y="1892300"/>
            <a:ext cx="388937" cy="334963"/>
          </a:xfrm>
          <a:prstGeom prst="ellipse">
            <a:avLst/>
          </a:prstGeom>
          <a:gradFill rotWithShape="0">
            <a:gsLst>
              <a:gs pos="0">
                <a:schemeClr val="accent1"/>
              </a:gs>
              <a:gs pos="100000">
                <a:schemeClr val="bg1"/>
              </a:gs>
            </a:gsLst>
            <a:path path="shape">
              <a:fillToRect l="50000" t="50000" r="50000" b="50000"/>
            </a:path>
            <a:tileRect/>
          </a:gradFill>
          <a:ln w="9525" cap="flat" cmpd="sng">
            <a:solidFill>
              <a:schemeClr val="tx1"/>
            </a:solidFill>
            <a:prstDash val="solid"/>
            <a:headEnd type="none" w="med" len="med"/>
            <a:tailEnd type="none" w="med" len="med"/>
          </a:ln>
        </p:spPr>
        <p:txBody>
          <a:bodyPr/>
          <a:p>
            <a:endParaRPr lang="zh-CN" altLang="en-US" dirty="0">
              <a:latin typeface="Cambria" panose="02040503050406030204" pitchFamily="18" charset="0"/>
              <a:cs typeface="Cambria" panose="02040503050406030204" pitchFamily="18" charset="0"/>
            </a:endParaRPr>
          </a:p>
        </p:txBody>
      </p:sp>
      <p:sp>
        <p:nvSpPr>
          <p:cNvPr id="17414" name="矩形 349190"/>
          <p:cNvSpPr/>
          <p:nvPr/>
        </p:nvSpPr>
        <p:spPr>
          <a:xfrm>
            <a:off x="6030913" y="1955800"/>
            <a:ext cx="279400" cy="560388"/>
          </a:xfrm>
          <a:prstGeom prst="rect">
            <a:avLst/>
          </a:prstGeom>
          <a:gradFill rotWithShape="0">
            <a:gsLst>
              <a:gs pos="0">
                <a:schemeClr val="accent1"/>
              </a:gs>
              <a:gs pos="100000">
                <a:schemeClr val="bg1"/>
              </a:gs>
            </a:gsLst>
            <a:path path="shape">
              <a:fillToRect l="50000" t="50000" r="50000" b="50000"/>
            </a:path>
            <a:tileRect/>
          </a:gradFill>
          <a:ln w="9525" cap="flat" cmpd="sng">
            <a:solidFill>
              <a:schemeClr val="tx1"/>
            </a:solidFill>
            <a:prstDash val="solid"/>
            <a:miter/>
            <a:headEnd type="none" w="med" len="med"/>
            <a:tailEnd type="none" w="med" len="med"/>
          </a:ln>
        </p:spPr>
        <p:txBody>
          <a:bodyPr/>
          <a:p>
            <a:endParaRPr lang="zh-CN" altLang="en-US" dirty="0">
              <a:latin typeface="Cambria" panose="02040503050406030204" pitchFamily="18" charset="0"/>
              <a:cs typeface="Cambria" panose="02040503050406030204" pitchFamily="18" charset="0"/>
            </a:endParaRPr>
          </a:p>
        </p:txBody>
      </p:sp>
      <p:sp>
        <p:nvSpPr>
          <p:cNvPr id="17415" name="平行四边形 349191"/>
          <p:cNvSpPr/>
          <p:nvPr/>
        </p:nvSpPr>
        <p:spPr>
          <a:xfrm>
            <a:off x="6862763" y="2192338"/>
            <a:ext cx="506412" cy="361950"/>
          </a:xfrm>
          <a:prstGeom prst="parallelogram">
            <a:avLst>
              <a:gd name="adj" fmla="val 34978"/>
            </a:avLst>
          </a:prstGeom>
          <a:gradFill rotWithShape="0">
            <a:gsLst>
              <a:gs pos="0">
                <a:schemeClr val="accent1"/>
              </a:gs>
              <a:gs pos="100000">
                <a:schemeClr val="bg1"/>
              </a:gs>
            </a:gsLst>
            <a:path path="shape">
              <a:fillToRect l="50000" t="50000" r="50000" b="50000"/>
            </a:path>
            <a:tileRect/>
          </a:gradFill>
          <a:ln w="9525" cap="flat" cmpd="sng">
            <a:solidFill>
              <a:schemeClr val="tx1"/>
            </a:solidFill>
            <a:prstDash val="solid"/>
            <a:miter/>
            <a:headEnd type="none" w="med" len="med"/>
            <a:tailEnd type="none" w="med" len="med"/>
          </a:ln>
        </p:spPr>
        <p:txBody>
          <a:bodyPr/>
          <a:p>
            <a:endParaRPr lang="zh-CN" altLang="en-US" dirty="0">
              <a:latin typeface="Cambria" panose="02040503050406030204" pitchFamily="18" charset="0"/>
              <a:cs typeface="Cambria" panose="02040503050406030204" pitchFamily="18" charset="0"/>
            </a:endParaRPr>
          </a:p>
        </p:txBody>
      </p:sp>
      <p:sp>
        <p:nvSpPr>
          <p:cNvPr id="17416" name="菱形 349192"/>
          <p:cNvSpPr/>
          <p:nvPr/>
        </p:nvSpPr>
        <p:spPr>
          <a:xfrm>
            <a:off x="7580313" y="2273300"/>
            <a:ext cx="469900" cy="325438"/>
          </a:xfrm>
          <a:prstGeom prst="diamond">
            <a:avLst/>
          </a:prstGeom>
          <a:gradFill rotWithShape="0">
            <a:gsLst>
              <a:gs pos="0">
                <a:schemeClr val="accent1"/>
              </a:gs>
              <a:gs pos="100000">
                <a:schemeClr val="bg1"/>
              </a:gs>
            </a:gsLst>
            <a:path path="shape">
              <a:fillToRect l="50000" t="50000" r="50000" b="50000"/>
            </a:path>
            <a:tileRect/>
          </a:gradFill>
          <a:ln w="9525" cap="flat" cmpd="sng">
            <a:solidFill>
              <a:schemeClr val="tx1"/>
            </a:solidFill>
            <a:prstDash val="solid"/>
            <a:miter/>
            <a:headEnd type="none" w="med" len="med"/>
            <a:tailEnd type="none" w="med" len="med"/>
          </a:ln>
        </p:spPr>
        <p:txBody>
          <a:bodyPr/>
          <a:p>
            <a:endParaRPr lang="zh-CN" altLang="en-US" dirty="0">
              <a:latin typeface="Cambria" panose="02040503050406030204" pitchFamily="18" charset="0"/>
              <a:cs typeface="Cambria" panose="02040503050406030204" pitchFamily="18" charset="0"/>
            </a:endParaRPr>
          </a:p>
        </p:txBody>
      </p:sp>
    </p:spTree>
  </p:cSld>
  <p:clrMapOvr>
    <a:masterClrMapping/>
  </p:clrMapOvr>
  <p:transition spd="med">
    <p:random/>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539750" y="384810"/>
            <a:ext cx="8136255" cy="5996940"/>
          </a:xfrm>
        </p:spPr>
        <p:txBody>
          <a:bodyPr/>
          <a:p>
            <a:pPr defTabSz="914400">
              <a:lnSpc>
                <a:spcPct val="100000"/>
              </a:lnSpc>
              <a:spcBef>
                <a:spcPts val="0"/>
              </a:spcBef>
              <a:buNone/>
              <a:tabLst>
                <a:tab pos="358140" algn="l"/>
                <a:tab pos="716280" algn="l"/>
                <a:tab pos="1074420" algn="l"/>
                <a:tab pos="1432560" algn="l"/>
              </a:tabLst>
            </a:pPr>
            <a:r>
              <a:rPr lang="zh-CN" altLang="en-US" sz="2000" b="1">
                <a:latin typeface="+mn-lt"/>
                <a:cs typeface="+mn-lt"/>
              </a:rPr>
              <a:t>习题6-2</a:t>
            </a:r>
            <a:r>
              <a:rPr lang="en-US" altLang="zh-CN" sz="2000">
                <a:latin typeface="+mn-lt"/>
                <a:cs typeface="+mn-lt"/>
              </a:rPr>
              <a:t>   </a:t>
            </a:r>
            <a:r>
              <a:rPr lang="zh-CN" altLang="en-US" sz="2000">
                <a:latin typeface="+mn-lt"/>
                <a:cs typeface="+mn-lt"/>
              </a:rPr>
              <a:t>写程序统计由标准输入得到的一批字符中各个英文字母（不区分大小写）出现的次数。</a:t>
            </a:r>
            <a:endParaRPr lang="zh-CN" altLang="en-US" sz="2000">
              <a:latin typeface="+mn-lt"/>
              <a:cs typeface="+mn-lt"/>
            </a:endParaRPr>
          </a:p>
          <a:p>
            <a:pPr defTabSz="914400">
              <a:lnSpc>
                <a:spcPct val="100000"/>
              </a:lnSpc>
              <a:spcBef>
                <a:spcPts val="0"/>
              </a:spcBef>
              <a:buNone/>
              <a:tabLst>
                <a:tab pos="358140" algn="l"/>
                <a:tab pos="716280" algn="l"/>
                <a:tab pos="1074420" algn="l"/>
                <a:tab pos="1432560" algn="l"/>
              </a:tabLst>
            </a:pPr>
            <a:r>
              <a:rPr lang="zh-CN" altLang="en-US" sz="2000">
                <a:latin typeface="+mn-lt"/>
                <a:cs typeface="+mn-lt"/>
              </a:rPr>
              <a:t>（使用标准库中的字符函数判断所输入的字符是否英文字母，并把英文字母统一转换为大写或小写，然后参考例6-3</a:t>
            </a:r>
            <a:r>
              <a:rPr lang="en-US" altLang="zh-CN" sz="2000">
                <a:latin typeface="+mn-lt"/>
                <a:cs typeface="+mn-lt"/>
              </a:rPr>
              <a:t> </a:t>
            </a:r>
            <a:r>
              <a:rPr lang="zh-CN" altLang="en-US" sz="2000">
                <a:latin typeface="+mn-lt"/>
                <a:cs typeface="+mn-lt"/>
              </a:rPr>
              <a:t>中的技术进行统计。）</a:t>
            </a:r>
            <a:endParaRPr lang="zh-CN" altLang="en-US" sz="2000">
              <a:latin typeface="+mn-lt"/>
              <a:cs typeface="+mn-lt"/>
            </a:endParaRPr>
          </a:p>
          <a:p>
            <a:pPr defTabSz="914400">
              <a:lnSpc>
                <a:spcPct val="100000"/>
              </a:lnSpc>
              <a:spcBef>
                <a:spcPts val="0"/>
              </a:spcBef>
              <a:buNone/>
              <a:tabLst>
                <a:tab pos="358140" algn="l"/>
                <a:tab pos="716280" algn="l"/>
                <a:tab pos="1074420" algn="l"/>
                <a:tab pos="1432560" algn="l"/>
              </a:tabLst>
            </a:pPr>
            <a:endParaRPr lang="zh-CN" altLang="en-US" sz="2000">
              <a:latin typeface="+mn-lt"/>
              <a:cs typeface="+mn-lt"/>
            </a:endParaRPr>
          </a:p>
          <a:p>
            <a:pPr defTabSz="914400">
              <a:lnSpc>
                <a:spcPct val="100000"/>
              </a:lnSpc>
              <a:spcBef>
                <a:spcPts val="0"/>
              </a:spcBef>
              <a:buNone/>
              <a:tabLst>
                <a:tab pos="358140" algn="l"/>
                <a:tab pos="716280" algn="l"/>
                <a:tab pos="1074420" algn="l"/>
                <a:tab pos="1432560" algn="l"/>
              </a:tabLst>
            </a:pPr>
            <a:r>
              <a:rPr lang="zh-CN" altLang="en-US" sz="2000">
                <a:latin typeface="+mn-lt"/>
                <a:cs typeface="+mn-lt"/>
              </a:rPr>
              <a:t>int main () {</a:t>
            </a:r>
            <a:endParaRPr lang="zh-CN" altLang="en-US" sz="2000">
              <a:latin typeface="+mn-lt"/>
              <a:cs typeface="+mn-lt"/>
            </a:endParaRPr>
          </a:p>
          <a:p>
            <a:pPr defTabSz="914400">
              <a:lnSpc>
                <a:spcPct val="100000"/>
              </a:lnSpc>
              <a:spcBef>
                <a:spcPts val="0"/>
              </a:spcBef>
              <a:buNone/>
              <a:tabLst>
                <a:tab pos="358140" algn="l"/>
                <a:tab pos="716280" algn="l"/>
                <a:tab pos="1074420" algn="l"/>
                <a:tab pos="1432560" algn="l"/>
              </a:tabLst>
            </a:pPr>
            <a:r>
              <a:rPr lang="zh-CN" altLang="en-US" sz="2000">
                <a:latin typeface="+mn-lt"/>
                <a:cs typeface="+mn-lt"/>
              </a:rPr>
              <a:t>	int ch, i;</a:t>
            </a:r>
            <a:endParaRPr lang="zh-CN" altLang="en-US" sz="2000">
              <a:latin typeface="+mn-lt"/>
              <a:cs typeface="+mn-lt"/>
            </a:endParaRPr>
          </a:p>
          <a:p>
            <a:pPr defTabSz="914400">
              <a:lnSpc>
                <a:spcPct val="100000"/>
              </a:lnSpc>
              <a:spcBef>
                <a:spcPts val="0"/>
              </a:spcBef>
              <a:buNone/>
              <a:tabLst>
                <a:tab pos="358140" algn="l"/>
                <a:tab pos="716280" algn="l"/>
                <a:tab pos="1074420" algn="l"/>
                <a:tab pos="1432560" algn="l"/>
              </a:tabLst>
            </a:pPr>
            <a:r>
              <a:rPr lang="zh-CN" altLang="en-US" sz="2000">
                <a:latin typeface="+mn-lt"/>
                <a:cs typeface="+mn-lt"/>
              </a:rPr>
              <a:t>	//用一个含有 26 个元素的数组分别存储各个字符的出现次数</a:t>
            </a:r>
            <a:endParaRPr lang="zh-CN" altLang="en-US" sz="2000">
              <a:latin typeface="+mn-lt"/>
              <a:cs typeface="+mn-lt"/>
            </a:endParaRPr>
          </a:p>
          <a:p>
            <a:pPr defTabSz="914400">
              <a:lnSpc>
                <a:spcPct val="100000"/>
              </a:lnSpc>
              <a:spcBef>
                <a:spcPts val="0"/>
              </a:spcBef>
              <a:buNone/>
              <a:tabLst>
                <a:tab pos="358140" algn="l"/>
                <a:tab pos="716280" algn="l"/>
                <a:tab pos="1074420" algn="l"/>
                <a:tab pos="1432560" algn="l"/>
              </a:tabLst>
            </a:pPr>
            <a:r>
              <a:rPr lang="zh-CN" altLang="en-US" sz="2000">
                <a:latin typeface="+mn-lt"/>
                <a:cs typeface="+mn-lt"/>
              </a:rPr>
              <a:t>	int cs[26] = {0};  //0号元素初始化为0，其它元素自动初始化为0</a:t>
            </a:r>
            <a:endParaRPr lang="zh-CN" altLang="en-US" sz="2000">
              <a:latin typeface="+mn-lt"/>
              <a:cs typeface="+mn-lt"/>
            </a:endParaRPr>
          </a:p>
          <a:p>
            <a:pPr defTabSz="914400">
              <a:lnSpc>
                <a:spcPct val="100000"/>
              </a:lnSpc>
              <a:spcBef>
                <a:spcPts val="0"/>
              </a:spcBef>
              <a:buNone/>
              <a:tabLst>
                <a:tab pos="358140" algn="l"/>
                <a:tab pos="716280" algn="l"/>
                <a:tab pos="1074420" algn="l"/>
                <a:tab pos="1432560" algn="l"/>
              </a:tabLst>
            </a:pPr>
            <a:r>
              <a:rPr lang="zh-CN" altLang="en-US" sz="2000">
                <a:latin typeface="+mn-lt"/>
                <a:cs typeface="+mn-lt"/>
              </a:rPr>
              <a:t>	cout &lt;&lt; "input some chars (Ctrl-Z to end): ";</a:t>
            </a:r>
            <a:endParaRPr lang="zh-CN" altLang="en-US" sz="2000">
              <a:latin typeface="+mn-lt"/>
              <a:cs typeface="+mn-lt"/>
            </a:endParaRPr>
          </a:p>
          <a:p>
            <a:pPr defTabSz="914400">
              <a:lnSpc>
                <a:spcPct val="100000"/>
              </a:lnSpc>
              <a:spcBef>
                <a:spcPts val="0"/>
              </a:spcBef>
              <a:buNone/>
              <a:tabLst>
                <a:tab pos="358140" algn="l"/>
                <a:tab pos="716280" algn="l"/>
                <a:tab pos="1074420" algn="l"/>
                <a:tab pos="1432560" algn="l"/>
              </a:tabLst>
            </a:pPr>
            <a:r>
              <a:rPr lang="zh-CN" altLang="en-US" sz="2000">
                <a:latin typeface="+mn-lt"/>
                <a:cs typeface="+mn-lt"/>
              </a:rPr>
              <a:t>	while (</a:t>
            </a:r>
            <a:r>
              <a:rPr lang="zh-CN" altLang="en-US" sz="2400" b="1">
                <a:solidFill>
                  <a:srgbClr val="FF0000"/>
                </a:solidFill>
                <a:latin typeface="+mn-lt"/>
                <a:cs typeface="+mn-lt"/>
              </a:rPr>
              <a:t>(ch = cin.get()) != EOF</a:t>
            </a:r>
            <a:r>
              <a:rPr lang="zh-CN" altLang="en-US" sz="2000">
                <a:latin typeface="+mn-lt"/>
                <a:cs typeface="+mn-lt"/>
              </a:rPr>
              <a:t>) {	//从标准输入中读取字符</a:t>
            </a:r>
            <a:endParaRPr lang="zh-CN" altLang="en-US" sz="2000">
              <a:latin typeface="+mn-lt"/>
              <a:cs typeface="+mn-lt"/>
            </a:endParaRPr>
          </a:p>
          <a:p>
            <a:pPr defTabSz="914400">
              <a:lnSpc>
                <a:spcPct val="100000"/>
              </a:lnSpc>
              <a:spcBef>
                <a:spcPts val="0"/>
              </a:spcBef>
              <a:buNone/>
              <a:tabLst>
                <a:tab pos="358140" algn="l"/>
                <a:tab pos="716280" algn="l"/>
                <a:tab pos="1074420" algn="l"/>
                <a:tab pos="1432560" algn="l"/>
              </a:tabLst>
            </a:pPr>
            <a:r>
              <a:rPr lang="zh-CN" altLang="en-US" sz="2000">
                <a:latin typeface="+mn-lt"/>
                <a:cs typeface="+mn-lt"/>
              </a:rPr>
              <a:t>		if (</a:t>
            </a:r>
            <a:r>
              <a:rPr lang="zh-CN" altLang="en-US" sz="2000" b="1">
                <a:solidFill>
                  <a:srgbClr val="FF0000"/>
                </a:solidFill>
                <a:latin typeface="+mn-lt"/>
                <a:cs typeface="+mn-lt"/>
              </a:rPr>
              <a:t>isalpha(ch)</a:t>
            </a:r>
            <a:r>
              <a:rPr lang="zh-CN" altLang="en-US" sz="2000">
                <a:latin typeface="+mn-lt"/>
                <a:cs typeface="+mn-lt"/>
              </a:rPr>
              <a:t>)   	//!! 判断是英文字符</a:t>
            </a:r>
            <a:endParaRPr lang="zh-CN" altLang="en-US" sz="2000">
              <a:latin typeface="+mn-lt"/>
              <a:cs typeface="+mn-lt"/>
            </a:endParaRPr>
          </a:p>
          <a:p>
            <a:pPr defTabSz="914400">
              <a:lnSpc>
                <a:spcPct val="100000"/>
              </a:lnSpc>
              <a:spcBef>
                <a:spcPts val="0"/>
              </a:spcBef>
              <a:buNone/>
              <a:tabLst>
                <a:tab pos="358140" algn="l"/>
                <a:tab pos="716280" algn="l"/>
                <a:tab pos="1074420" algn="l"/>
                <a:tab pos="1432560" algn="l"/>
              </a:tabLst>
            </a:pPr>
            <a:r>
              <a:rPr lang="zh-CN" altLang="en-US" sz="2000">
                <a:latin typeface="+mn-lt"/>
                <a:cs typeface="+mn-lt"/>
              </a:rPr>
              <a:t>			</a:t>
            </a:r>
            <a:r>
              <a:rPr lang="zh-CN" altLang="en-US" sz="2400" b="1">
                <a:solidFill>
                  <a:srgbClr val="FF0000"/>
                </a:solidFill>
                <a:latin typeface="+mn-lt"/>
                <a:cs typeface="+mn-lt"/>
              </a:rPr>
              <a:t>cs[</a:t>
            </a:r>
            <a:r>
              <a:rPr lang="zh-CN" altLang="en-US" sz="2400" b="1">
                <a:solidFill>
                  <a:schemeClr val="tx2"/>
                </a:solidFill>
                <a:latin typeface="+mn-lt"/>
                <a:cs typeface="+mn-lt"/>
              </a:rPr>
              <a:t>tolower(ch) - 'a'</a:t>
            </a:r>
            <a:r>
              <a:rPr lang="zh-CN" altLang="en-US" sz="2400" b="1">
                <a:solidFill>
                  <a:srgbClr val="FF0000"/>
                </a:solidFill>
                <a:latin typeface="+mn-lt"/>
                <a:cs typeface="+mn-lt"/>
              </a:rPr>
              <a:t>]++;</a:t>
            </a:r>
            <a:r>
              <a:rPr lang="zh-CN" altLang="en-US" sz="2000">
                <a:latin typeface="+mn-lt"/>
                <a:cs typeface="+mn-lt"/>
              </a:rPr>
              <a:t>  </a:t>
            </a:r>
            <a:endParaRPr lang="zh-CN" altLang="en-US" sz="2000">
              <a:latin typeface="+mn-lt"/>
              <a:cs typeface="+mn-lt"/>
            </a:endParaRPr>
          </a:p>
          <a:p>
            <a:pPr defTabSz="914400">
              <a:lnSpc>
                <a:spcPct val="100000"/>
              </a:lnSpc>
              <a:spcBef>
                <a:spcPts val="0"/>
              </a:spcBef>
              <a:buNone/>
              <a:tabLst>
                <a:tab pos="358140" algn="l"/>
                <a:tab pos="716280" algn="l"/>
                <a:tab pos="1074420" algn="l"/>
                <a:tab pos="1432560" algn="l"/>
              </a:tabLst>
            </a:pPr>
            <a:r>
              <a:rPr lang="zh-CN" altLang="en-US" sz="2000">
                <a:latin typeface="+mn-lt"/>
                <a:cs typeface="+mn-lt"/>
              </a:rPr>
              <a:t> </a:t>
            </a:r>
            <a:r>
              <a:rPr lang="en-US" altLang="zh-CN" sz="2000">
                <a:latin typeface="+mn-lt"/>
                <a:cs typeface="+mn-lt"/>
              </a:rPr>
              <a:t>                  </a:t>
            </a:r>
            <a:r>
              <a:rPr lang="zh-CN" altLang="en-US" sz="2000">
                <a:latin typeface="+mn-lt"/>
                <a:cs typeface="+mn-lt"/>
              </a:rPr>
              <a:t>//字符转换为小写，相应的计数器加 1</a:t>
            </a:r>
            <a:endParaRPr lang="zh-CN" altLang="en-US" sz="2000">
              <a:latin typeface="+mn-lt"/>
              <a:cs typeface="+mn-lt"/>
            </a:endParaRPr>
          </a:p>
          <a:p>
            <a:pPr defTabSz="914400">
              <a:lnSpc>
                <a:spcPct val="100000"/>
              </a:lnSpc>
              <a:spcBef>
                <a:spcPts val="0"/>
              </a:spcBef>
              <a:buNone/>
              <a:tabLst>
                <a:tab pos="358140" algn="l"/>
                <a:tab pos="716280" algn="l"/>
                <a:tab pos="1074420" algn="l"/>
                <a:tab pos="1432560" algn="l"/>
              </a:tabLst>
            </a:pPr>
            <a:r>
              <a:rPr lang="zh-CN" altLang="en-US" sz="2000">
                <a:latin typeface="+mn-lt"/>
                <a:cs typeface="+mn-lt"/>
              </a:rPr>
              <a:t>	}</a:t>
            </a:r>
            <a:endParaRPr lang="zh-CN" altLang="en-US" sz="2000">
              <a:latin typeface="+mn-lt"/>
              <a:cs typeface="+mn-lt"/>
            </a:endParaRPr>
          </a:p>
          <a:p>
            <a:pPr defTabSz="914400">
              <a:lnSpc>
                <a:spcPct val="100000"/>
              </a:lnSpc>
              <a:spcBef>
                <a:spcPts val="0"/>
              </a:spcBef>
              <a:buNone/>
              <a:tabLst>
                <a:tab pos="358140" algn="l"/>
                <a:tab pos="716280" algn="l"/>
                <a:tab pos="1074420" algn="l"/>
                <a:tab pos="1432560" algn="l"/>
              </a:tabLst>
            </a:pPr>
            <a:endParaRPr lang="zh-CN" altLang="en-US" sz="2000">
              <a:latin typeface="+mn-lt"/>
              <a:cs typeface="+mn-lt"/>
            </a:endParaRPr>
          </a:p>
          <a:p>
            <a:pPr defTabSz="914400">
              <a:lnSpc>
                <a:spcPct val="100000"/>
              </a:lnSpc>
              <a:spcBef>
                <a:spcPts val="0"/>
              </a:spcBef>
              <a:buNone/>
              <a:tabLst>
                <a:tab pos="358140" algn="l"/>
                <a:tab pos="716280" algn="l"/>
                <a:tab pos="1074420" algn="l"/>
                <a:tab pos="1432560" algn="l"/>
              </a:tabLst>
            </a:pPr>
            <a:r>
              <a:rPr lang="zh-CN" altLang="en-US" sz="2000">
                <a:latin typeface="+mn-lt"/>
                <a:cs typeface="+mn-lt"/>
              </a:rPr>
              <a:t>	for (i = 0; i &lt; 26; ++i)</a:t>
            </a:r>
            <a:endParaRPr lang="zh-CN" altLang="en-US" sz="2000">
              <a:latin typeface="+mn-lt"/>
              <a:cs typeface="+mn-lt"/>
            </a:endParaRPr>
          </a:p>
          <a:p>
            <a:pPr defTabSz="914400">
              <a:lnSpc>
                <a:spcPct val="100000"/>
              </a:lnSpc>
              <a:spcBef>
                <a:spcPts val="0"/>
              </a:spcBef>
              <a:buNone/>
              <a:tabLst>
                <a:tab pos="358140" algn="l"/>
                <a:tab pos="716280" algn="l"/>
                <a:tab pos="1074420" algn="l"/>
                <a:tab pos="1432560" algn="l"/>
              </a:tabLst>
            </a:pPr>
            <a:r>
              <a:rPr lang="zh-CN" altLang="en-US" sz="2000">
                <a:latin typeface="+mn-lt"/>
                <a:cs typeface="+mn-lt"/>
              </a:rPr>
              <a:t>		cout &lt;&lt; "Number of " &lt;&lt; (char)(i + 'a') &lt;&lt; ": " &lt;&lt; cs[i] &lt;&lt; endl;</a:t>
            </a:r>
            <a:endParaRPr lang="zh-CN" altLang="en-US" sz="2000">
              <a:latin typeface="+mn-lt"/>
              <a:cs typeface="+mn-lt"/>
            </a:endParaRPr>
          </a:p>
          <a:p>
            <a:pPr defTabSz="914400">
              <a:lnSpc>
                <a:spcPct val="100000"/>
              </a:lnSpc>
              <a:spcBef>
                <a:spcPts val="0"/>
              </a:spcBef>
              <a:buNone/>
              <a:tabLst>
                <a:tab pos="358140" algn="l"/>
                <a:tab pos="716280" algn="l"/>
                <a:tab pos="1074420" algn="l"/>
                <a:tab pos="1432560" algn="l"/>
              </a:tabLst>
            </a:pPr>
            <a:r>
              <a:rPr lang="zh-CN" altLang="en-US" sz="2000">
                <a:latin typeface="+mn-lt"/>
                <a:cs typeface="+mn-lt"/>
              </a:rPr>
              <a:t>	return 0;</a:t>
            </a:r>
            <a:endParaRPr lang="zh-CN" altLang="en-US" sz="2000">
              <a:latin typeface="+mn-lt"/>
              <a:cs typeface="+mn-lt"/>
            </a:endParaRPr>
          </a:p>
          <a:p>
            <a:pPr defTabSz="914400">
              <a:lnSpc>
                <a:spcPct val="100000"/>
              </a:lnSpc>
              <a:spcBef>
                <a:spcPts val="0"/>
              </a:spcBef>
              <a:buNone/>
              <a:tabLst>
                <a:tab pos="358140" algn="l"/>
                <a:tab pos="716280" algn="l"/>
                <a:tab pos="1074420" algn="l"/>
                <a:tab pos="1432560" algn="l"/>
              </a:tabLst>
            </a:pPr>
            <a:r>
              <a:rPr lang="zh-CN" altLang="en-US" sz="2000">
                <a:latin typeface="+mn-lt"/>
                <a:cs typeface="+mn-lt"/>
              </a:rPr>
              <a:t>}</a:t>
            </a:r>
            <a:endParaRPr lang="zh-CN" altLang="en-US" sz="2000">
              <a:latin typeface="+mn-lt"/>
              <a:cs typeface="+mn-lt"/>
            </a:endParaRPr>
          </a:p>
        </p:txBody>
      </p:sp>
    </p:spTree>
  </p:cSld>
  <p:clrMapOvr>
    <a:masterClrMapping/>
  </p:clrMapOvr>
  <p:transition spd="med">
    <p:random/>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539750" y="385445"/>
            <a:ext cx="8136255" cy="5996305"/>
          </a:xfrm>
        </p:spPr>
        <p:txBody>
          <a:bodyPr/>
          <a:p>
            <a:pPr>
              <a:lnSpc>
                <a:spcPct val="100000"/>
              </a:lnSpc>
              <a:spcBef>
                <a:spcPts val="0"/>
              </a:spcBef>
              <a:buNone/>
            </a:pPr>
            <a:r>
              <a:rPr lang="zh-CN" altLang="en-US" sz="1800" b="1">
                <a:latin typeface="+mn-lt"/>
                <a:cs typeface="+mn-lt"/>
              </a:rPr>
              <a:t>习题6-3</a:t>
            </a:r>
            <a:r>
              <a:rPr lang="zh-CN" altLang="en-US" sz="1800">
                <a:latin typeface="+mn-lt"/>
                <a:cs typeface="+mn-lt"/>
              </a:rPr>
              <a:t> </a:t>
            </a:r>
            <a:r>
              <a:rPr lang="en-US" altLang="zh-CN" sz="1800">
                <a:latin typeface="+mn-lt"/>
                <a:cs typeface="+mn-lt"/>
              </a:rPr>
              <a:t> </a:t>
            </a:r>
            <a:r>
              <a:rPr lang="zh-CN" altLang="en-US" sz="1800">
                <a:latin typeface="+mn-lt"/>
                <a:cs typeface="+mn-lt"/>
              </a:rPr>
              <a:t>把 0 到 RAMD_MAX 分成间隔相同的32个区间，然后使用标准库中的随机数生成函数生成10万个介于[0, RAND_MAX]之间的整数，统计落在各个区间中的数字的个数并打印输出。</a:t>
            </a:r>
            <a:r>
              <a:rPr lang="en-US" altLang="zh-CN" sz="1800">
                <a:latin typeface="+mn-lt"/>
                <a:cs typeface="+mn-lt"/>
              </a:rPr>
              <a:t>    </a:t>
            </a:r>
            <a:r>
              <a:rPr lang="zh-CN" altLang="en-US" sz="1800">
                <a:latin typeface="+mn-lt"/>
                <a:cs typeface="+mn-lt"/>
              </a:rPr>
              <a:t>【分析】区间宽度为 (RAND_MAX + 1)/32。所产生的随机数对区间宽度作整除，就得到数组下标，相应计数器增 1。</a:t>
            </a:r>
            <a:endParaRPr lang="zh-CN" altLang="en-US" sz="1800">
              <a:latin typeface="+mn-lt"/>
              <a:cs typeface="+mn-lt"/>
            </a:endParaRPr>
          </a:p>
          <a:p>
            <a:pPr>
              <a:lnSpc>
                <a:spcPct val="100000"/>
              </a:lnSpc>
              <a:spcBef>
                <a:spcPts val="0"/>
              </a:spcBef>
              <a:buNone/>
            </a:pPr>
            <a:endParaRPr lang="zh-CN" altLang="en-US" sz="2000">
              <a:latin typeface="+mn-lt"/>
              <a:cs typeface="+mn-lt"/>
            </a:endParaRPr>
          </a:p>
          <a:p>
            <a:pPr>
              <a:lnSpc>
                <a:spcPct val="100000"/>
              </a:lnSpc>
              <a:spcBef>
                <a:spcPts val="0"/>
              </a:spcBef>
              <a:buNone/>
            </a:pPr>
            <a:r>
              <a:rPr lang="zh-CN" altLang="en-US" sz="2000">
                <a:solidFill>
                  <a:srgbClr val="7030A0"/>
                </a:solidFill>
                <a:latin typeface="+mn-lt"/>
                <a:cs typeface="+mn-lt"/>
              </a:rPr>
              <a:t>int main () {    //10万个随机数分区间统计</a:t>
            </a:r>
            <a:endParaRPr lang="zh-CN" altLang="en-US" sz="2000">
              <a:solidFill>
                <a:srgbClr val="7030A0"/>
              </a:solidFill>
              <a:latin typeface="+mn-lt"/>
              <a:cs typeface="+mn-lt"/>
            </a:endParaRPr>
          </a:p>
          <a:p>
            <a:pPr>
              <a:lnSpc>
                <a:spcPct val="100000"/>
              </a:lnSpc>
              <a:spcBef>
                <a:spcPts val="0"/>
              </a:spcBef>
              <a:buNone/>
            </a:pPr>
            <a:r>
              <a:rPr lang="zh-CN" altLang="en-US" sz="2000">
                <a:solidFill>
                  <a:srgbClr val="7030A0"/>
                </a:solidFill>
                <a:latin typeface="+mn-lt"/>
                <a:cs typeface="+mn-lt"/>
              </a:rPr>
              <a:t>    const int N = 32;</a:t>
            </a:r>
            <a:endParaRPr lang="zh-CN" altLang="en-US" sz="2000">
              <a:solidFill>
                <a:srgbClr val="7030A0"/>
              </a:solidFill>
              <a:latin typeface="+mn-lt"/>
              <a:cs typeface="+mn-lt"/>
            </a:endParaRPr>
          </a:p>
          <a:p>
            <a:pPr>
              <a:lnSpc>
                <a:spcPct val="100000"/>
              </a:lnSpc>
              <a:spcBef>
                <a:spcPts val="0"/>
              </a:spcBef>
              <a:buNone/>
            </a:pPr>
            <a:r>
              <a:rPr lang="zh-CN" altLang="en-US" sz="2000">
                <a:solidFill>
                  <a:srgbClr val="7030A0"/>
                </a:solidFill>
                <a:latin typeface="+mn-lt"/>
                <a:cs typeface="+mn-lt"/>
              </a:rPr>
              <a:t>    int </a:t>
            </a:r>
            <a:r>
              <a:rPr lang="zh-CN" altLang="en-US" sz="2000" b="1">
                <a:solidFill>
                  <a:schemeClr val="accent2"/>
                </a:solidFill>
                <a:latin typeface="+mn-lt"/>
                <a:cs typeface="+mn-lt"/>
              </a:rPr>
              <a:t>a[N]</a:t>
            </a:r>
            <a:r>
              <a:rPr lang="zh-CN" altLang="en-US" sz="2000">
                <a:solidFill>
                  <a:srgbClr val="7030A0"/>
                </a:solidFill>
                <a:latin typeface="+mn-lt"/>
                <a:cs typeface="+mn-lt"/>
              </a:rPr>
              <a:t> = {0};  //第0号元素初始化为0，其它元素自动初始化为0</a:t>
            </a:r>
            <a:endParaRPr lang="zh-CN" altLang="en-US" sz="2000">
              <a:solidFill>
                <a:srgbClr val="7030A0"/>
              </a:solidFill>
              <a:latin typeface="+mn-lt"/>
              <a:cs typeface="+mn-lt"/>
            </a:endParaRPr>
          </a:p>
          <a:p>
            <a:pPr>
              <a:lnSpc>
                <a:spcPct val="100000"/>
              </a:lnSpc>
              <a:spcBef>
                <a:spcPts val="0"/>
              </a:spcBef>
              <a:buNone/>
            </a:pPr>
            <a:r>
              <a:rPr lang="zh-CN" altLang="en-US" sz="2000">
                <a:solidFill>
                  <a:srgbClr val="7030A0"/>
                </a:solidFill>
                <a:latin typeface="+mn-lt"/>
                <a:cs typeface="+mn-lt"/>
              </a:rPr>
              <a:t>    int </a:t>
            </a:r>
            <a:r>
              <a:rPr lang="zh-CN" altLang="en-US" sz="2000" b="1">
                <a:solidFill>
                  <a:schemeClr val="accent2"/>
                </a:solidFill>
                <a:latin typeface="+mn-lt"/>
                <a:cs typeface="+mn-lt"/>
              </a:rPr>
              <a:t>wid = (RAND_MAX + 1) / 32</a:t>
            </a:r>
            <a:r>
              <a:rPr lang="zh-CN" altLang="en-US" sz="2000">
                <a:solidFill>
                  <a:srgbClr val="7030A0"/>
                </a:solidFill>
                <a:latin typeface="+mn-lt"/>
                <a:cs typeface="+mn-lt"/>
              </a:rPr>
              <a:t>;  //分组的区间宽度</a:t>
            </a:r>
            <a:endParaRPr lang="zh-CN" altLang="en-US" sz="2000">
              <a:solidFill>
                <a:srgbClr val="7030A0"/>
              </a:solidFill>
              <a:latin typeface="+mn-lt"/>
              <a:cs typeface="+mn-lt"/>
            </a:endParaRPr>
          </a:p>
          <a:p>
            <a:pPr>
              <a:lnSpc>
                <a:spcPct val="100000"/>
              </a:lnSpc>
              <a:spcBef>
                <a:spcPts val="0"/>
              </a:spcBef>
              <a:buNone/>
            </a:pPr>
            <a:r>
              <a:rPr lang="zh-CN" altLang="en-US" sz="2000">
                <a:solidFill>
                  <a:srgbClr val="7030A0"/>
                </a:solidFill>
                <a:latin typeface="+mn-lt"/>
                <a:cs typeface="+mn-lt"/>
              </a:rPr>
              <a:t>    srand(time(0));</a:t>
            </a:r>
            <a:r>
              <a:rPr lang="en-US" altLang="zh-CN" sz="2000">
                <a:solidFill>
                  <a:srgbClr val="7030A0"/>
                </a:solidFill>
                <a:latin typeface="+mn-lt"/>
                <a:cs typeface="+mn-lt"/>
              </a:rPr>
              <a:t>  //</a:t>
            </a:r>
            <a:endParaRPr lang="zh-CN" altLang="en-US" sz="2000">
              <a:solidFill>
                <a:srgbClr val="7030A0"/>
              </a:solidFill>
              <a:latin typeface="+mn-lt"/>
              <a:cs typeface="+mn-lt"/>
            </a:endParaRPr>
          </a:p>
          <a:p>
            <a:pPr>
              <a:lnSpc>
                <a:spcPct val="100000"/>
              </a:lnSpc>
              <a:spcBef>
                <a:spcPts val="0"/>
              </a:spcBef>
              <a:buNone/>
            </a:pPr>
            <a:r>
              <a:rPr lang="zh-CN" altLang="en-US" sz="2000">
                <a:solidFill>
                  <a:srgbClr val="7030A0"/>
                </a:solidFill>
                <a:latin typeface="+mn-lt"/>
                <a:cs typeface="+mn-lt"/>
              </a:rPr>
              <a:t>    cout &lt;&lt; "产生大量随机整数并分为 " &lt;&lt; N &lt;&lt; " 组统计个数:" &lt;&lt; endl;</a:t>
            </a:r>
            <a:endParaRPr lang="zh-CN" altLang="en-US" sz="2000">
              <a:solidFill>
                <a:srgbClr val="7030A0"/>
              </a:solidFill>
              <a:latin typeface="+mn-lt"/>
              <a:cs typeface="+mn-lt"/>
            </a:endParaRPr>
          </a:p>
          <a:p>
            <a:pPr>
              <a:lnSpc>
                <a:spcPct val="100000"/>
              </a:lnSpc>
              <a:spcBef>
                <a:spcPts val="0"/>
              </a:spcBef>
              <a:buNone/>
            </a:pPr>
            <a:r>
              <a:rPr lang="zh-CN" altLang="en-US" sz="2000">
                <a:solidFill>
                  <a:srgbClr val="7030A0"/>
                </a:solidFill>
                <a:latin typeface="+mn-lt"/>
                <a:cs typeface="+mn-lt"/>
              </a:rPr>
              <a:t>    for (int i = 0; i &lt; 1000000; i++)</a:t>
            </a:r>
            <a:endParaRPr lang="zh-CN" altLang="en-US" sz="2000">
              <a:solidFill>
                <a:srgbClr val="7030A0"/>
              </a:solidFill>
              <a:latin typeface="+mn-lt"/>
              <a:cs typeface="+mn-lt"/>
            </a:endParaRPr>
          </a:p>
          <a:p>
            <a:pPr>
              <a:lnSpc>
                <a:spcPct val="100000"/>
              </a:lnSpc>
              <a:spcBef>
                <a:spcPts val="0"/>
              </a:spcBef>
              <a:buNone/>
            </a:pPr>
            <a:r>
              <a:rPr lang="zh-CN" altLang="en-US" sz="2000">
                <a:solidFill>
                  <a:srgbClr val="7030A0"/>
                </a:solidFill>
                <a:latin typeface="+mn-lt"/>
                <a:cs typeface="+mn-lt"/>
              </a:rPr>
              <a:t>        </a:t>
            </a:r>
            <a:r>
              <a:rPr lang="zh-CN" altLang="en-US" sz="2000" b="1">
                <a:solidFill>
                  <a:schemeClr val="accent2"/>
                </a:solidFill>
                <a:latin typeface="+mn-lt"/>
                <a:cs typeface="+mn-lt"/>
              </a:rPr>
              <a:t>a[</a:t>
            </a:r>
            <a:r>
              <a:rPr lang="zh-CN" altLang="en-US" sz="2000" b="1">
                <a:solidFill>
                  <a:schemeClr val="tx2"/>
                </a:solidFill>
                <a:latin typeface="+mn-lt"/>
                <a:cs typeface="+mn-lt"/>
              </a:rPr>
              <a:t>rand() / wid</a:t>
            </a:r>
            <a:r>
              <a:rPr lang="zh-CN" altLang="en-US" sz="2000" b="1">
                <a:solidFill>
                  <a:schemeClr val="accent2"/>
                </a:solidFill>
                <a:latin typeface="+mn-lt"/>
                <a:cs typeface="+mn-lt"/>
              </a:rPr>
              <a:t>] ++;</a:t>
            </a:r>
            <a:endParaRPr lang="zh-CN" altLang="en-US" sz="2000">
              <a:solidFill>
                <a:srgbClr val="7030A0"/>
              </a:solidFill>
              <a:latin typeface="+mn-lt"/>
              <a:cs typeface="+mn-lt"/>
            </a:endParaRPr>
          </a:p>
          <a:p>
            <a:pPr>
              <a:lnSpc>
                <a:spcPct val="100000"/>
              </a:lnSpc>
              <a:spcBef>
                <a:spcPts val="0"/>
              </a:spcBef>
              <a:buNone/>
            </a:pPr>
            <a:r>
              <a:rPr lang="en-US" altLang="zh-CN" sz="2000">
                <a:solidFill>
                  <a:srgbClr val="7030A0"/>
                </a:solidFill>
                <a:latin typeface="+mn-lt"/>
                <a:cs typeface="+mn-lt"/>
              </a:rPr>
              <a:t>    </a:t>
            </a:r>
            <a:r>
              <a:rPr lang="zh-CN" altLang="en-US" sz="2000">
                <a:solidFill>
                  <a:srgbClr val="7030A0"/>
                </a:solidFill>
                <a:latin typeface="+mn-lt"/>
                <a:cs typeface="+mn-lt"/>
              </a:rPr>
              <a:t>//产生随机整数，并对区间宽度整除，得到下标，使相应计数器增1</a:t>
            </a:r>
            <a:endParaRPr lang="zh-CN" altLang="en-US" sz="2000">
              <a:solidFill>
                <a:srgbClr val="7030A0"/>
              </a:solidFill>
              <a:latin typeface="+mn-lt"/>
              <a:cs typeface="+mn-lt"/>
            </a:endParaRPr>
          </a:p>
          <a:p>
            <a:pPr>
              <a:lnSpc>
                <a:spcPct val="100000"/>
              </a:lnSpc>
              <a:spcBef>
                <a:spcPts val="0"/>
              </a:spcBef>
              <a:buNone/>
            </a:pPr>
            <a:r>
              <a:rPr lang="zh-CN" altLang="en-US" sz="2000">
                <a:solidFill>
                  <a:srgbClr val="7030A0"/>
                </a:solidFill>
                <a:latin typeface="+mn-lt"/>
                <a:cs typeface="+mn-lt"/>
              </a:rPr>
              <a:t>    //上面语句非常紧凑。也可以定义变量 k 并拆开写：</a:t>
            </a:r>
            <a:endParaRPr lang="zh-CN" altLang="en-US" sz="2000">
              <a:solidFill>
                <a:srgbClr val="7030A0"/>
              </a:solidFill>
              <a:latin typeface="+mn-lt"/>
              <a:cs typeface="+mn-lt"/>
            </a:endParaRPr>
          </a:p>
          <a:p>
            <a:pPr>
              <a:lnSpc>
                <a:spcPct val="100000"/>
              </a:lnSpc>
              <a:spcBef>
                <a:spcPts val="0"/>
              </a:spcBef>
              <a:buNone/>
            </a:pPr>
            <a:r>
              <a:rPr lang="zh-CN" altLang="en-US" sz="2000">
                <a:solidFill>
                  <a:srgbClr val="7030A0"/>
                </a:solidFill>
                <a:latin typeface="+mn-lt"/>
                <a:cs typeface="+mn-lt"/>
              </a:rPr>
              <a:t> </a:t>
            </a:r>
            <a:r>
              <a:rPr lang="en-US" altLang="zh-CN" sz="2000">
                <a:solidFill>
                  <a:srgbClr val="7030A0"/>
                </a:solidFill>
                <a:latin typeface="+mn-lt"/>
                <a:cs typeface="+mn-lt"/>
              </a:rPr>
              <a:t>   // </a:t>
            </a:r>
            <a:r>
              <a:rPr lang="zh-CN" altLang="en-US" sz="2000">
                <a:solidFill>
                  <a:schemeClr val="accent2"/>
                </a:solidFill>
                <a:latin typeface="+mn-lt"/>
                <a:cs typeface="+mn-lt"/>
              </a:rPr>
              <a:t>k = rand();</a:t>
            </a:r>
            <a:r>
              <a:rPr lang="zh-CN" altLang="en-US" sz="2000">
                <a:solidFill>
                  <a:srgbClr val="7030A0"/>
                </a:solidFill>
                <a:latin typeface="+mn-lt"/>
                <a:cs typeface="+mn-lt"/>
              </a:rPr>
              <a:t> </a:t>
            </a:r>
            <a:r>
              <a:rPr lang="zh-CN" altLang="en-US" sz="2000" b="1">
                <a:solidFill>
                  <a:schemeClr val="tx2"/>
                </a:solidFill>
                <a:latin typeface="+mn-lt"/>
                <a:cs typeface="+mn-lt"/>
              </a:rPr>
              <a:t>k = k / wid</a:t>
            </a:r>
            <a:r>
              <a:rPr lang="zh-CN" altLang="en-US" sz="2000">
                <a:solidFill>
                  <a:srgbClr val="7030A0"/>
                </a:solidFill>
                <a:latin typeface="+mn-lt"/>
                <a:cs typeface="+mn-lt"/>
              </a:rPr>
              <a:t>; </a:t>
            </a:r>
            <a:r>
              <a:rPr lang="zh-CN" altLang="en-US" sz="2000">
                <a:solidFill>
                  <a:schemeClr val="accent2"/>
                </a:solidFill>
                <a:latin typeface="+mn-lt"/>
                <a:cs typeface="+mn-lt"/>
              </a:rPr>
              <a:t>a[k]++;</a:t>
            </a:r>
            <a:endParaRPr lang="zh-CN" altLang="en-US" sz="2000">
              <a:solidFill>
                <a:srgbClr val="7030A0"/>
              </a:solidFill>
              <a:latin typeface="+mn-lt"/>
              <a:cs typeface="+mn-lt"/>
            </a:endParaRPr>
          </a:p>
          <a:p>
            <a:pPr>
              <a:lnSpc>
                <a:spcPct val="100000"/>
              </a:lnSpc>
              <a:spcBef>
                <a:spcPts val="0"/>
              </a:spcBef>
              <a:buNone/>
            </a:pPr>
            <a:endParaRPr lang="zh-CN" altLang="en-US" sz="2000">
              <a:solidFill>
                <a:srgbClr val="7030A0"/>
              </a:solidFill>
              <a:latin typeface="+mn-lt"/>
              <a:cs typeface="+mn-lt"/>
            </a:endParaRPr>
          </a:p>
          <a:p>
            <a:pPr>
              <a:lnSpc>
                <a:spcPct val="100000"/>
              </a:lnSpc>
              <a:spcBef>
                <a:spcPts val="0"/>
              </a:spcBef>
              <a:buNone/>
            </a:pPr>
            <a:r>
              <a:rPr lang="zh-CN" altLang="en-US" sz="2000">
                <a:solidFill>
                  <a:srgbClr val="7030A0"/>
                </a:solidFill>
                <a:latin typeface="+mn-lt"/>
                <a:cs typeface="+mn-lt"/>
              </a:rPr>
              <a:t>    for (int i = 0; i &lt; N; i++)</a:t>
            </a:r>
            <a:r>
              <a:rPr lang="en-US" altLang="zh-CN" sz="2000">
                <a:solidFill>
                  <a:srgbClr val="7030A0"/>
                </a:solidFill>
                <a:latin typeface="+mn-lt"/>
                <a:cs typeface="+mn-lt"/>
              </a:rPr>
              <a:t>  </a:t>
            </a:r>
            <a:r>
              <a:rPr lang="zh-CN" altLang="en-US" sz="2000">
                <a:solidFill>
                  <a:srgbClr val="7030A0"/>
                </a:solidFill>
                <a:latin typeface="+mn-lt"/>
                <a:cs typeface="+mn-lt"/>
              </a:rPr>
              <a:t>    cout &lt;&lt; a[i] &lt;&lt; (i % 10 == 9 ? '\n' : '\t');</a:t>
            </a:r>
            <a:endParaRPr lang="zh-CN" altLang="en-US" sz="2000">
              <a:solidFill>
                <a:srgbClr val="7030A0"/>
              </a:solidFill>
              <a:latin typeface="+mn-lt"/>
              <a:cs typeface="+mn-lt"/>
            </a:endParaRPr>
          </a:p>
          <a:p>
            <a:pPr>
              <a:lnSpc>
                <a:spcPct val="100000"/>
              </a:lnSpc>
              <a:spcBef>
                <a:spcPts val="0"/>
              </a:spcBef>
              <a:buNone/>
            </a:pPr>
            <a:r>
              <a:rPr lang="zh-CN" altLang="en-US" sz="2000">
                <a:solidFill>
                  <a:srgbClr val="7030A0"/>
                </a:solidFill>
                <a:latin typeface="+mn-lt"/>
                <a:cs typeface="+mn-lt"/>
              </a:rPr>
              <a:t>    return 0;</a:t>
            </a:r>
            <a:endParaRPr lang="zh-CN" altLang="en-US" sz="2000">
              <a:solidFill>
                <a:srgbClr val="7030A0"/>
              </a:solidFill>
              <a:latin typeface="+mn-lt"/>
              <a:cs typeface="+mn-lt"/>
            </a:endParaRPr>
          </a:p>
          <a:p>
            <a:pPr>
              <a:lnSpc>
                <a:spcPct val="100000"/>
              </a:lnSpc>
              <a:spcBef>
                <a:spcPts val="0"/>
              </a:spcBef>
              <a:buNone/>
            </a:pPr>
            <a:r>
              <a:rPr lang="zh-CN" altLang="en-US" sz="2000">
                <a:solidFill>
                  <a:srgbClr val="7030A0"/>
                </a:solidFill>
                <a:latin typeface="+mn-lt"/>
                <a:cs typeface="+mn-lt"/>
              </a:rPr>
              <a:t>}</a:t>
            </a:r>
            <a:endParaRPr lang="zh-CN" altLang="en-US" sz="2000">
              <a:solidFill>
                <a:srgbClr val="7030A0"/>
              </a:solidFill>
              <a:latin typeface="+mn-lt"/>
              <a:cs typeface="+mn-lt"/>
            </a:endParaRPr>
          </a:p>
        </p:txBody>
      </p:sp>
    </p:spTree>
  </p:cSld>
  <p:clrMapOvr>
    <a:masterClrMapping/>
  </p:clrMapOvr>
  <p:transition spd="med">
    <p:random/>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1" name="灯片编号占位符 1"/>
          <p:cNvSpPr/>
          <p:nvPr>
            <p:ph type="sldNum" sz="quarter" idx="12"/>
          </p:nvPr>
        </p:nvSpPr>
        <p:spPr/>
        <p:txBody>
          <a:bodyPr/>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cs typeface="+mn-cs"/>
              </a:defRPr>
            </a:lvl5pPr>
          </a:lstStyle>
          <a:p>
            <a:pPr lvl="0" algn="r"/>
            <a:fld id="{9A0DB2DC-4C9A-4742-B13C-FB6460FD3503}" type="slidenum">
              <a:rPr lang="zh-CN" altLang="en-US" sz="1400" dirty="0">
                <a:latin typeface="Cambria" panose="02040503050406030204" pitchFamily="18" charset="0"/>
              </a:rPr>
            </a:fld>
            <a:endParaRPr lang="zh-CN" altLang="en-US" sz="1400" dirty="0">
              <a:latin typeface="Cambria" panose="02040503050406030204" pitchFamily="18" charset="0"/>
            </a:endParaRPr>
          </a:p>
        </p:txBody>
      </p:sp>
      <p:sp>
        <p:nvSpPr>
          <p:cNvPr id="40962" name="文本框 90113"/>
          <p:cNvSpPr txBox="1"/>
          <p:nvPr/>
        </p:nvSpPr>
        <p:spPr>
          <a:xfrm>
            <a:off x="142875" y="1039813"/>
            <a:ext cx="8863013" cy="1031875"/>
          </a:xfrm>
          <a:prstGeom prst="rect">
            <a:avLst/>
          </a:prstGeom>
          <a:noFill/>
          <a:ln w="9525">
            <a:noFill/>
          </a:ln>
        </p:spPr>
        <p:txBody>
          <a:bodyPr>
            <a:spAutoFit/>
          </a:bodyPr>
          <a:p>
            <a:pPr marL="457200" indent="-457200" algn="just" eaLnBrk="0" hangingPunct="0">
              <a:spcBef>
                <a:spcPct val="50000"/>
              </a:spcBef>
            </a:pPr>
            <a:r>
              <a:rPr lang="en-US" altLang="zh-CN" sz="2800" b="1">
                <a:latin typeface="Cambria" panose="02040503050406030204" pitchFamily="18" charset="0"/>
                <a:cs typeface="Cambria" panose="02040503050406030204" pitchFamily="18" charset="0"/>
              </a:rPr>
              <a:t> </a:t>
            </a:r>
            <a:endParaRPr lang="en-US" altLang="zh-CN" sz="2800" b="1">
              <a:latin typeface="Cambria" panose="02040503050406030204" pitchFamily="18" charset="0"/>
              <a:cs typeface="Cambria" panose="02040503050406030204" pitchFamily="18" charset="0"/>
            </a:endParaRPr>
          </a:p>
          <a:p>
            <a:pPr marL="457200" indent="-457200" algn="just" eaLnBrk="0" hangingPunct="0">
              <a:spcBef>
                <a:spcPct val="20000"/>
              </a:spcBef>
              <a:buAutoNum type="arabicPeriod"/>
            </a:pPr>
            <a:endParaRPr lang="en-US" altLang="zh-CN" sz="2800" b="1">
              <a:latin typeface="Cambria" panose="02040503050406030204" pitchFamily="18" charset="0"/>
              <a:cs typeface="Cambria" panose="02040503050406030204" pitchFamily="18" charset="0"/>
            </a:endParaRPr>
          </a:p>
        </p:txBody>
      </p:sp>
      <p:sp>
        <p:nvSpPr>
          <p:cNvPr id="40963" name="标题 91141"/>
          <p:cNvSpPr>
            <a:spLocks noGrp="1"/>
          </p:cNvSpPr>
          <p:nvPr>
            <p:ph type="title"/>
          </p:nvPr>
        </p:nvSpPr>
        <p:spPr/>
        <p:txBody>
          <a:bodyPr anchor="ctr"/>
          <a:p>
            <a:pPr algn="ctr"/>
            <a:r>
              <a:rPr lang="zh-CN" altLang="en-US" sz="3600" dirty="0">
                <a:solidFill>
                  <a:schemeClr val="accent2"/>
                </a:solidFill>
              </a:rPr>
              <a:t>6.2.</a:t>
            </a:r>
            <a:r>
              <a:rPr lang="en-US" altLang="zh-CN" sz="3600" dirty="0">
                <a:solidFill>
                  <a:schemeClr val="accent2"/>
                </a:solidFill>
              </a:rPr>
              <a:t>3</a:t>
            </a:r>
            <a:r>
              <a:rPr lang="zh-CN" altLang="en-US" sz="3600" dirty="0">
                <a:solidFill>
                  <a:schemeClr val="accent2"/>
                </a:solidFill>
              </a:rPr>
              <a:t> 筛法求质数</a:t>
            </a:r>
            <a:endParaRPr lang="zh-CN" altLang="en-US" sz="3600" dirty="0">
              <a:solidFill>
                <a:schemeClr val="accent2"/>
              </a:solidFill>
            </a:endParaRPr>
          </a:p>
        </p:txBody>
      </p:sp>
      <p:sp>
        <p:nvSpPr>
          <p:cNvPr id="40964" name="文本占位符 91142"/>
          <p:cNvSpPr>
            <a:spLocks noGrp="1"/>
          </p:cNvSpPr>
          <p:nvPr>
            <p:ph idx="1"/>
          </p:nvPr>
        </p:nvSpPr>
        <p:spPr/>
        <p:txBody>
          <a:bodyPr anchor="t"/>
          <a:p>
            <a:pPr marL="0" indent="0" algn="just">
              <a:spcBef>
                <a:spcPct val="50000"/>
              </a:spcBef>
              <a:buClrTx/>
              <a:buSzTx/>
              <a:buFontTx/>
              <a:buNone/>
            </a:pPr>
            <a:r>
              <a:rPr lang="zh-CN" altLang="en-US" sz="2400" dirty="0"/>
              <a:t>【</a:t>
            </a:r>
            <a:r>
              <a:rPr lang="zh-CN" altLang="en-US" sz="2400" dirty="0">
                <a:solidFill>
                  <a:schemeClr val="accent2"/>
                </a:solidFill>
                <a:sym typeface="+mn-ea"/>
              </a:rPr>
              <a:t>例</a:t>
            </a:r>
            <a:r>
              <a:rPr lang="en-US" altLang="zh-CN" sz="2400">
                <a:solidFill>
                  <a:schemeClr val="accent2"/>
                </a:solidFill>
                <a:sym typeface="+mn-ea"/>
              </a:rPr>
              <a:t>6-5 </a:t>
            </a:r>
            <a:r>
              <a:rPr lang="zh-CN" altLang="en-US" sz="2400" dirty="0"/>
              <a:t>】筛法是求质数的著名方法。具体算法：</a:t>
            </a:r>
            <a:endParaRPr lang="zh-CN" altLang="en-US" sz="2400" dirty="0"/>
          </a:p>
          <a:p>
            <a:pPr marL="0" indent="0" algn="just">
              <a:spcBef>
                <a:spcPct val="50000"/>
              </a:spcBef>
              <a:buClrTx/>
              <a:buSzTx/>
              <a:buFontTx/>
              <a:buNone/>
            </a:pPr>
            <a:r>
              <a:rPr lang="zh-CN" altLang="en-US" sz="2400" dirty="0"/>
              <a:t>取 </a:t>
            </a:r>
            <a:r>
              <a:rPr lang="en-US" altLang="zh-CN" sz="2400"/>
              <a:t>2 </a:t>
            </a:r>
            <a:r>
              <a:rPr lang="zh-CN" altLang="en-US" sz="2400" dirty="0"/>
              <a:t>开始的整数序列：</a:t>
            </a:r>
            <a:endParaRPr lang="zh-CN" altLang="en-US" sz="2400" dirty="0"/>
          </a:p>
          <a:p>
            <a:pPr marL="1158875" lvl="1" indent="-533400" algn="just">
              <a:spcBef>
                <a:spcPct val="50000"/>
              </a:spcBef>
              <a:buClrTx/>
              <a:buSzTx/>
              <a:buFontTx/>
              <a:buAutoNum type="arabicPeriod"/>
            </a:pPr>
            <a:r>
              <a:rPr lang="zh-CN" altLang="en-US" sz="2400" dirty="0">
                <a:solidFill>
                  <a:schemeClr val="folHlink"/>
                </a:solidFill>
              </a:rPr>
              <a:t>令 </a:t>
            </a:r>
            <a:r>
              <a:rPr lang="en-US" altLang="zh-CN" sz="2400">
                <a:solidFill>
                  <a:schemeClr val="folHlink"/>
                </a:solidFill>
              </a:rPr>
              <a:t>n </a:t>
            </a:r>
            <a:r>
              <a:rPr lang="zh-CN" altLang="en-US" sz="2400" dirty="0">
                <a:solidFill>
                  <a:schemeClr val="folHlink"/>
                </a:solidFill>
              </a:rPr>
              <a:t>等于</a:t>
            </a:r>
            <a:r>
              <a:rPr lang="en-US" altLang="zh-CN" sz="2400">
                <a:solidFill>
                  <a:schemeClr val="folHlink"/>
                </a:solidFill>
              </a:rPr>
              <a:t>2</a:t>
            </a:r>
            <a:r>
              <a:rPr lang="zh-CN" altLang="en-US" sz="2400" dirty="0">
                <a:solidFill>
                  <a:schemeClr val="folHlink"/>
                </a:solidFill>
              </a:rPr>
              <a:t>，它是质数；</a:t>
            </a:r>
            <a:endParaRPr lang="zh-CN" altLang="en-US" sz="2400" dirty="0">
              <a:solidFill>
                <a:schemeClr val="folHlink"/>
              </a:solidFill>
            </a:endParaRPr>
          </a:p>
          <a:p>
            <a:pPr marL="1158875" lvl="1" indent="-533400" algn="just">
              <a:buClrTx/>
              <a:buSzTx/>
              <a:buFontTx/>
              <a:buAutoNum type="arabicPeriod"/>
            </a:pPr>
            <a:r>
              <a:rPr lang="zh-CN" altLang="en-US" sz="2400" dirty="0">
                <a:solidFill>
                  <a:schemeClr val="folHlink"/>
                </a:solidFill>
              </a:rPr>
              <a:t>划掉序列中所有 </a:t>
            </a:r>
            <a:r>
              <a:rPr lang="en-US" altLang="zh-CN" sz="2400">
                <a:solidFill>
                  <a:schemeClr val="folHlink"/>
                </a:solidFill>
              </a:rPr>
              <a:t>n </a:t>
            </a:r>
            <a:r>
              <a:rPr lang="zh-CN" altLang="en-US" sz="2400" dirty="0">
                <a:solidFill>
                  <a:schemeClr val="folHlink"/>
                </a:solidFill>
              </a:rPr>
              <a:t>的倍数；</a:t>
            </a:r>
            <a:endParaRPr lang="zh-CN" altLang="en-US" sz="2400" dirty="0">
              <a:solidFill>
                <a:schemeClr val="folHlink"/>
              </a:solidFill>
            </a:endParaRPr>
          </a:p>
          <a:p>
            <a:pPr marL="1158875" lvl="1" indent="-533400" algn="just">
              <a:buClrTx/>
              <a:buSzTx/>
              <a:buFontTx/>
              <a:buAutoNum type="arabicPeriod"/>
            </a:pPr>
            <a:r>
              <a:rPr lang="zh-CN" altLang="en-US" sz="2400" dirty="0">
                <a:solidFill>
                  <a:schemeClr val="folHlink"/>
                </a:solidFill>
              </a:rPr>
              <a:t>令 </a:t>
            </a:r>
            <a:r>
              <a:rPr lang="en-US" altLang="zh-CN" sz="2400">
                <a:solidFill>
                  <a:schemeClr val="folHlink"/>
                </a:solidFill>
              </a:rPr>
              <a:t>n</a:t>
            </a:r>
            <a:r>
              <a:rPr lang="zh-CN" altLang="en-US" sz="2400" dirty="0">
                <a:solidFill>
                  <a:schemeClr val="folHlink"/>
                </a:solidFill>
              </a:rPr>
              <a:t>等于下一未划元素</a:t>
            </a:r>
            <a:r>
              <a:rPr lang="en-US" altLang="zh-CN" sz="2400">
                <a:solidFill>
                  <a:schemeClr val="folHlink"/>
                </a:solidFill>
              </a:rPr>
              <a:t>(</a:t>
            </a:r>
            <a:r>
              <a:rPr lang="zh-CN" altLang="en-US" sz="2400" dirty="0">
                <a:solidFill>
                  <a:schemeClr val="folHlink"/>
                </a:solidFill>
              </a:rPr>
              <a:t>是质数</a:t>
            </a:r>
            <a:r>
              <a:rPr lang="en-US" altLang="zh-CN" sz="2400">
                <a:solidFill>
                  <a:schemeClr val="folHlink"/>
                </a:solidFill>
              </a:rPr>
              <a:t>)</a:t>
            </a:r>
            <a:r>
              <a:rPr lang="zh-CN" altLang="en-US" sz="2400" dirty="0">
                <a:solidFill>
                  <a:schemeClr val="folHlink"/>
                </a:solidFill>
              </a:rPr>
              <a:t>，回到步骤</a:t>
            </a:r>
            <a:r>
              <a:rPr lang="en-US" altLang="zh-CN" sz="2400">
                <a:solidFill>
                  <a:schemeClr val="folHlink"/>
                </a:solidFill>
              </a:rPr>
              <a:t>2</a:t>
            </a:r>
            <a:r>
              <a:rPr lang="zh-CN" altLang="en-US" sz="2400" dirty="0">
                <a:solidFill>
                  <a:schemeClr val="folHlink"/>
                </a:solidFill>
              </a:rPr>
              <a:t>。</a:t>
            </a:r>
            <a:endParaRPr lang="zh-CN" altLang="en-US" sz="2400" dirty="0">
              <a:solidFill>
                <a:schemeClr val="folHlink"/>
              </a:solidFill>
            </a:endParaRPr>
          </a:p>
          <a:p>
            <a:pPr marL="0" indent="0" algn="just">
              <a:spcBef>
                <a:spcPct val="50000"/>
              </a:spcBef>
              <a:buClrTx/>
              <a:buSzTx/>
              <a:buFontTx/>
              <a:buNone/>
            </a:pPr>
            <a:r>
              <a:rPr lang="zh-CN" altLang="en-US" sz="2400" dirty="0"/>
              <a:t>用数组表示整数序列：定义数组 </a:t>
            </a:r>
            <a:r>
              <a:rPr lang="en-US" altLang="zh-CN" sz="2400">
                <a:solidFill>
                  <a:schemeClr val="hlink"/>
                </a:solidFill>
              </a:rPr>
              <a:t>an</a:t>
            </a:r>
            <a:endParaRPr lang="zh-CN" altLang="en-US" sz="2400" dirty="0"/>
          </a:p>
          <a:p>
            <a:pPr marL="0" indent="0" algn="just">
              <a:spcBef>
                <a:spcPct val="50000"/>
              </a:spcBef>
              <a:buClrTx/>
              <a:buSzTx/>
              <a:buFontTx/>
              <a:buNone/>
            </a:pPr>
            <a:r>
              <a:rPr lang="zh-CN" altLang="en-US" sz="2400" dirty="0">
                <a:solidFill>
                  <a:schemeClr val="accent2"/>
                </a:solidFill>
                <a:sym typeface="+mn-ea"/>
              </a:rPr>
              <a:t>以元素下标表示对应整数</a:t>
            </a:r>
            <a:r>
              <a:rPr lang="zh-CN" altLang="en-US" sz="2400" dirty="0">
                <a:sym typeface="+mn-ea"/>
              </a:rPr>
              <a:t>：</a:t>
            </a:r>
            <a:r>
              <a:rPr lang="en-US" altLang="zh-CN" sz="2400"/>
              <a:t>an[i] </a:t>
            </a:r>
            <a:r>
              <a:rPr lang="zh-CN" altLang="en-US" sz="2400"/>
              <a:t>的下标 </a:t>
            </a:r>
            <a:r>
              <a:rPr lang="en-US" altLang="zh-CN" sz="2400"/>
              <a:t>i </a:t>
            </a:r>
            <a:r>
              <a:rPr lang="zh-CN" altLang="en-US" sz="2400" dirty="0"/>
              <a:t>代表相应整数 </a:t>
            </a:r>
            <a:r>
              <a:rPr lang="en-US" altLang="zh-CN" sz="2400" dirty="0"/>
              <a:t>i </a:t>
            </a:r>
            <a:r>
              <a:rPr lang="zh-CN" altLang="en-US" sz="2400" dirty="0"/>
              <a:t>。</a:t>
            </a:r>
            <a:endParaRPr lang="zh-CN" altLang="en-US" sz="2400" dirty="0"/>
          </a:p>
          <a:p>
            <a:pPr marL="0" indent="0" algn="just">
              <a:spcBef>
                <a:spcPct val="50000"/>
              </a:spcBef>
              <a:buClrTx/>
              <a:buSzTx/>
              <a:buFontTx/>
              <a:buNone/>
            </a:pPr>
            <a:r>
              <a:rPr lang="zh-CN" altLang="en-US" sz="2400" dirty="0"/>
              <a:t>用元素的值表示</a:t>
            </a:r>
            <a:r>
              <a:rPr lang="zh-CN" altLang="en-US" sz="2400" dirty="0">
                <a:solidFill>
                  <a:schemeClr val="accent2"/>
                </a:solidFill>
              </a:rPr>
              <a:t>未划掉（</a:t>
            </a:r>
            <a:r>
              <a:rPr lang="en-US" altLang="zh-CN" sz="2400" dirty="0">
                <a:solidFill>
                  <a:schemeClr val="accent2"/>
                </a:solidFill>
              </a:rPr>
              <a:t>1</a:t>
            </a:r>
            <a:r>
              <a:rPr lang="zh-CN" altLang="en-US" sz="2400" dirty="0">
                <a:solidFill>
                  <a:schemeClr val="accent2"/>
                </a:solidFill>
              </a:rPr>
              <a:t>）或划掉（</a:t>
            </a:r>
            <a:r>
              <a:rPr lang="en-US" altLang="zh-CN" sz="2400" dirty="0">
                <a:solidFill>
                  <a:schemeClr val="accent2"/>
                </a:solidFill>
              </a:rPr>
              <a:t>0</a:t>
            </a:r>
            <a:r>
              <a:rPr lang="zh-CN" altLang="en-US" sz="2400" dirty="0">
                <a:solidFill>
                  <a:schemeClr val="accent2"/>
                </a:solidFill>
              </a:rPr>
              <a:t>）</a:t>
            </a:r>
            <a:r>
              <a:rPr lang="zh-CN" altLang="en-US" sz="2400" dirty="0"/>
              <a:t>。</a:t>
            </a:r>
            <a:endParaRPr lang="zh-CN" altLang="en-US" sz="2400" dirty="0"/>
          </a:p>
          <a:p>
            <a:pPr marL="0" indent="0" algn="just">
              <a:spcBef>
                <a:spcPct val="50000"/>
              </a:spcBef>
              <a:buClrTx/>
              <a:buSzTx/>
              <a:buFontTx/>
              <a:buNone/>
            </a:pPr>
            <a:r>
              <a:rPr lang="en-US" altLang="zh-CN" sz="2400">
                <a:sym typeface="Wingdings" panose="05000000000000000000" pitchFamily="2" charset="2"/>
              </a:rPr>
              <a:t></a:t>
            </a:r>
            <a:r>
              <a:rPr lang="zh-CN" altLang="en-US" sz="2400" dirty="0"/>
              <a:t>开始时元素置 </a:t>
            </a:r>
            <a:r>
              <a:rPr lang="en-US" altLang="zh-CN" sz="2400"/>
              <a:t>1</a:t>
            </a:r>
            <a:r>
              <a:rPr lang="zh-CN" altLang="en-US" sz="2400" dirty="0"/>
              <a:t>，而后不断将元素置 </a:t>
            </a:r>
            <a:r>
              <a:rPr lang="en-US" altLang="zh-CN" sz="2400"/>
              <a:t>0</a:t>
            </a:r>
            <a:r>
              <a:rPr lang="zh-CN" altLang="en-US" sz="2400" dirty="0"/>
              <a:t>，直到确定了给定范围里的所有质数。</a:t>
            </a:r>
            <a:endParaRPr lang="zh-CN" altLang="en-US" sz="2400" dirty="0"/>
          </a:p>
        </p:txBody>
      </p:sp>
    </p:spTree>
  </p:cSld>
  <p:clrMapOvr>
    <a:masterClrMapping/>
  </p:clrMapOvr>
  <p:transition spd="med">
    <p:random/>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5" name="灯片编号占位符 1"/>
          <p:cNvSpPr/>
          <p:nvPr>
            <p:ph type="sldNum" sz="quarter" idx="12"/>
          </p:nvPr>
        </p:nvSpPr>
        <p:spPr/>
        <p:txBody>
          <a:bodyPr/>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cs typeface="+mn-cs"/>
              </a:defRPr>
            </a:lvl5pPr>
          </a:lstStyle>
          <a:p>
            <a:pPr lvl="0" algn="r"/>
            <a:fld id="{9A0DB2DC-4C9A-4742-B13C-FB6460FD3503}" type="slidenum">
              <a:rPr lang="zh-CN" altLang="en-US" sz="1400" dirty="0">
                <a:latin typeface="Cambria" panose="02040503050406030204" pitchFamily="18" charset="0"/>
              </a:rPr>
            </a:fld>
            <a:endParaRPr lang="zh-CN" altLang="en-US" sz="1400" dirty="0">
              <a:latin typeface="Cambria" panose="02040503050406030204" pitchFamily="18" charset="0"/>
            </a:endParaRPr>
          </a:p>
        </p:txBody>
      </p:sp>
      <p:sp>
        <p:nvSpPr>
          <p:cNvPr id="41986" name="文本占位符 92165"/>
          <p:cNvSpPr>
            <a:spLocks noGrp="1"/>
          </p:cNvSpPr>
          <p:nvPr>
            <p:ph sz="half" idx="1"/>
          </p:nvPr>
        </p:nvSpPr>
        <p:spPr>
          <a:xfrm>
            <a:off x="539750" y="429895"/>
            <a:ext cx="8053070" cy="5951855"/>
          </a:xfrm>
        </p:spPr>
        <p:txBody>
          <a:bodyPr anchor="t"/>
          <a:p>
            <a:pPr algn="just" eaLnBrk="0">
              <a:spcBef>
                <a:spcPct val="10000"/>
              </a:spcBef>
              <a:buClrTx/>
              <a:buSzTx/>
              <a:buFontTx/>
              <a:buNone/>
            </a:pPr>
            <a:r>
              <a:rPr lang="zh-CN" altLang="en-US" sz="2400" dirty="0"/>
              <a:t>假设</a:t>
            </a:r>
            <a:r>
              <a:rPr lang="en-US" altLang="zh-CN" sz="2400"/>
              <a:t>NUM</a:t>
            </a:r>
            <a:r>
              <a:rPr lang="zh-CN" altLang="en-US" sz="2400" dirty="0"/>
              <a:t>是给定范围：</a:t>
            </a:r>
            <a:endParaRPr lang="zh-CN" altLang="en-US" sz="2400" dirty="0"/>
          </a:p>
          <a:p>
            <a:pPr algn="just" eaLnBrk="0">
              <a:spcBef>
                <a:spcPct val="10000"/>
              </a:spcBef>
              <a:buClrTx/>
              <a:buSzTx/>
              <a:buFontTx/>
              <a:buNone/>
            </a:pPr>
            <a:endParaRPr lang="zh-CN" altLang="en-US" sz="2400" dirty="0"/>
          </a:p>
          <a:p>
            <a:pPr algn="just" eaLnBrk="0">
              <a:spcBef>
                <a:spcPct val="10000"/>
              </a:spcBef>
              <a:buClrTx/>
              <a:buSzTx/>
              <a:buFontTx/>
              <a:buNone/>
            </a:pPr>
            <a:r>
              <a:rPr lang="en-US" altLang="zh-CN" sz="2400"/>
              <a:t>//</a:t>
            </a:r>
            <a:r>
              <a:rPr lang="zh-CN" altLang="en-US" sz="2400"/>
              <a:t>定义</a:t>
            </a:r>
            <a:r>
              <a:rPr lang="zh-CN" altLang="en-US" sz="2400" dirty="0"/>
              <a:t>数组</a:t>
            </a:r>
            <a:r>
              <a:rPr lang="en-US" altLang="zh-CN" sz="2400"/>
              <a:t>an</a:t>
            </a:r>
            <a:r>
              <a:rPr lang="zh-CN" altLang="en-US" sz="2400" dirty="0"/>
              <a:t>，元素初始化</a:t>
            </a:r>
            <a:r>
              <a:rPr lang="en-US" altLang="zh-CN" sz="2400"/>
              <a:t>1</a:t>
            </a:r>
            <a:r>
              <a:rPr lang="zh-CN" altLang="en-US" sz="2400" dirty="0"/>
              <a:t>，</a:t>
            </a:r>
            <a:endParaRPr lang="zh-CN" altLang="en-US" sz="2400" dirty="0"/>
          </a:p>
          <a:p>
            <a:pPr algn="just" eaLnBrk="0">
              <a:spcBef>
                <a:spcPct val="10000"/>
              </a:spcBef>
              <a:buClrTx/>
              <a:buSzTx/>
              <a:buFontTx/>
              <a:buNone/>
            </a:pPr>
            <a:r>
              <a:rPr lang="en-US" altLang="zh-CN" sz="2400" dirty="0"/>
              <a:t>//</a:t>
            </a:r>
            <a:r>
              <a:rPr lang="zh-CN" altLang="en-US" sz="2400" dirty="0"/>
              <a:t>将</a:t>
            </a:r>
            <a:r>
              <a:rPr lang="en-US" altLang="zh-CN" sz="2400"/>
              <a:t>an[0]</a:t>
            </a:r>
            <a:r>
              <a:rPr lang="zh-CN" altLang="en-US" sz="2400" dirty="0"/>
              <a:t>和</a:t>
            </a:r>
            <a:r>
              <a:rPr lang="en-US" altLang="zh-CN" sz="2400"/>
              <a:t>an[1]</a:t>
            </a:r>
            <a:r>
              <a:rPr lang="zh-CN" altLang="en-US" sz="2400" dirty="0"/>
              <a:t>置</a:t>
            </a:r>
            <a:r>
              <a:rPr lang="en-US" altLang="zh-CN" sz="2400"/>
              <a:t>0</a:t>
            </a:r>
            <a:r>
              <a:rPr lang="zh-CN" altLang="en-US" sz="2400" dirty="0"/>
              <a:t>（它们不是质数）</a:t>
            </a:r>
            <a:endParaRPr lang="en-US" altLang="zh-CN" sz="2400"/>
          </a:p>
          <a:p>
            <a:pPr algn="just" eaLnBrk="0">
              <a:spcBef>
                <a:spcPct val="10000"/>
              </a:spcBef>
              <a:buClrTx/>
              <a:buSzTx/>
              <a:buFontTx/>
              <a:buNone/>
            </a:pPr>
            <a:r>
              <a:rPr lang="en-US" altLang="zh-CN">
                <a:solidFill>
                  <a:schemeClr val="folHlink"/>
                </a:solidFill>
              </a:rPr>
              <a:t>for (int i = 2; </a:t>
            </a:r>
            <a:r>
              <a:rPr lang="en-US" altLang="zh-CN" u="sng">
                <a:solidFill>
                  <a:schemeClr val="accent2"/>
                </a:solidFill>
              </a:rPr>
              <a:t>i </a:t>
            </a:r>
            <a:r>
              <a:rPr lang="zh-CN" altLang="en-US" u="sng" dirty="0">
                <a:solidFill>
                  <a:schemeClr val="accent2"/>
                </a:solidFill>
              </a:rPr>
              <a:t>值不大于某个数</a:t>
            </a:r>
            <a:r>
              <a:rPr lang="en-US" altLang="zh-CN" u="sng">
                <a:solidFill>
                  <a:schemeClr val="accent2"/>
                </a:solidFill>
              </a:rPr>
              <a:t>;</a:t>
            </a:r>
            <a:r>
              <a:rPr lang="en-US" altLang="zh-CN">
                <a:solidFill>
                  <a:schemeClr val="accent2"/>
                </a:solidFill>
              </a:rPr>
              <a:t> </a:t>
            </a:r>
            <a:r>
              <a:rPr lang="en-US" altLang="zh-CN">
                <a:solidFill>
                  <a:schemeClr val="folHlink"/>
                </a:solidFill>
              </a:rPr>
              <a:t>++i)</a:t>
            </a:r>
            <a:endParaRPr lang="en-US" altLang="zh-CN">
              <a:solidFill>
                <a:schemeClr val="folHlink"/>
              </a:solidFill>
            </a:endParaRPr>
          </a:p>
          <a:p>
            <a:pPr algn="just" eaLnBrk="0">
              <a:spcBef>
                <a:spcPct val="10000"/>
              </a:spcBef>
              <a:buClrTx/>
              <a:buSzTx/>
              <a:buFontTx/>
              <a:buNone/>
            </a:pPr>
            <a:r>
              <a:rPr lang="en-US" altLang="zh-CN">
                <a:solidFill>
                  <a:schemeClr val="folHlink"/>
                </a:solidFill>
              </a:rPr>
              <a:t>     if (</a:t>
            </a:r>
            <a:r>
              <a:rPr lang="en-US" altLang="zh-CN" err="1">
                <a:solidFill>
                  <a:schemeClr val="folHlink"/>
                </a:solidFill>
              </a:rPr>
              <a:t>an[i</a:t>
            </a:r>
            <a:r>
              <a:rPr lang="en-US" altLang="zh-CN">
                <a:solidFill>
                  <a:schemeClr val="folHlink"/>
                </a:solidFill>
              </a:rPr>
              <a:t>] == 1) // i </a:t>
            </a:r>
            <a:r>
              <a:rPr lang="zh-CN" altLang="en-US">
                <a:solidFill>
                  <a:schemeClr val="folHlink"/>
                </a:solidFill>
              </a:rPr>
              <a:t>留存，</a:t>
            </a:r>
            <a:r>
              <a:rPr lang="zh-CN" altLang="en-US" dirty="0">
                <a:solidFill>
                  <a:schemeClr val="folHlink"/>
                </a:solidFill>
              </a:rPr>
              <a:t>是质数</a:t>
            </a:r>
            <a:endParaRPr lang="zh-CN" altLang="en-US" dirty="0">
              <a:solidFill>
                <a:schemeClr val="folHlink"/>
              </a:solidFill>
            </a:endParaRPr>
          </a:p>
          <a:p>
            <a:pPr algn="just" eaLnBrk="0">
              <a:spcBef>
                <a:spcPct val="10000"/>
              </a:spcBef>
              <a:buClrTx/>
              <a:buSzTx/>
              <a:buFontTx/>
              <a:buNone/>
            </a:pPr>
            <a:r>
              <a:rPr lang="zh-CN" altLang="en-US" dirty="0">
                <a:solidFill>
                  <a:schemeClr val="folHlink"/>
                </a:solidFill>
              </a:rPr>
              <a:t>          </a:t>
            </a:r>
            <a:r>
              <a:rPr lang="en-US" altLang="zh-CN">
                <a:solidFill>
                  <a:schemeClr val="folHlink"/>
                </a:solidFill>
              </a:rPr>
              <a:t>for (int j = i*2; j &lt; NUM; j += i)  // i </a:t>
            </a:r>
            <a:r>
              <a:rPr lang="zh-CN" altLang="en-US">
                <a:solidFill>
                  <a:schemeClr val="folHlink"/>
                </a:solidFill>
              </a:rPr>
              <a:t>的倍数</a:t>
            </a:r>
            <a:endParaRPr lang="en-US" altLang="zh-CN">
              <a:solidFill>
                <a:schemeClr val="folHlink"/>
              </a:solidFill>
            </a:endParaRPr>
          </a:p>
          <a:p>
            <a:pPr algn="just" eaLnBrk="0">
              <a:spcBef>
                <a:spcPct val="10000"/>
              </a:spcBef>
              <a:buClrTx/>
              <a:buSzTx/>
              <a:buFontTx/>
              <a:buNone/>
            </a:pPr>
            <a:r>
              <a:rPr lang="en-US" altLang="zh-CN">
                <a:solidFill>
                  <a:schemeClr val="folHlink"/>
                </a:solidFill>
              </a:rPr>
              <a:t>                </a:t>
            </a:r>
            <a:r>
              <a:rPr lang="en-US" altLang="zh-CN" err="1">
                <a:solidFill>
                  <a:schemeClr val="folHlink"/>
                </a:solidFill>
              </a:rPr>
              <a:t>an[j</a:t>
            </a:r>
            <a:r>
              <a:rPr lang="en-US" altLang="zh-CN">
                <a:solidFill>
                  <a:schemeClr val="folHlink"/>
                </a:solidFill>
              </a:rPr>
              <a:t>] = 0; //</a:t>
            </a:r>
            <a:r>
              <a:rPr lang="zh-CN" altLang="en-US">
                <a:solidFill>
                  <a:schemeClr val="folHlink"/>
                </a:solidFill>
              </a:rPr>
              <a:t>划掉</a:t>
            </a:r>
            <a:endParaRPr lang="en-US" altLang="zh-CN" sz="2400"/>
          </a:p>
        </p:txBody>
      </p:sp>
      <p:sp>
        <p:nvSpPr>
          <p:cNvPr id="41987" name="文本占位符 92166"/>
          <p:cNvSpPr>
            <a:spLocks noGrp="1"/>
          </p:cNvSpPr>
          <p:nvPr>
            <p:ph sz="half" idx="2"/>
          </p:nvPr>
        </p:nvSpPr>
        <p:spPr>
          <a:xfrm>
            <a:off x="551180" y="4410075"/>
            <a:ext cx="8135620" cy="1885315"/>
          </a:xfrm>
        </p:spPr>
        <p:txBody>
          <a:bodyPr anchor="t"/>
          <a:p>
            <a:pPr algn="just" eaLnBrk="0">
              <a:spcBef>
                <a:spcPct val="50000"/>
              </a:spcBef>
              <a:buClrTx/>
              <a:buSzTx/>
              <a:buFontTx/>
              <a:buNone/>
            </a:pPr>
            <a:r>
              <a:rPr lang="zh-CN" altLang="en-US" sz="2400" dirty="0">
                <a:solidFill>
                  <a:schemeClr val="accent2"/>
                </a:solidFill>
              </a:rPr>
              <a:t>外层循环何时结束？</a:t>
            </a:r>
            <a:endParaRPr lang="zh-CN" altLang="en-US" sz="2400" dirty="0">
              <a:solidFill>
                <a:schemeClr val="accent2"/>
              </a:solidFill>
            </a:endParaRPr>
          </a:p>
          <a:p>
            <a:pPr marL="0" indent="0">
              <a:buClr>
                <a:schemeClr val="hlink"/>
              </a:buClr>
              <a:buSzPct val="85000"/>
              <a:buNone/>
            </a:pPr>
            <a:r>
              <a:rPr lang="zh-CN" altLang="en-US" sz="2400" dirty="0"/>
              <a:t>可用 </a:t>
            </a:r>
            <a:r>
              <a:rPr lang="en-US" altLang="zh-CN" sz="2400"/>
              <a:t>NUM </a:t>
            </a:r>
            <a:r>
              <a:rPr lang="zh-CN" altLang="en-US" sz="2400" dirty="0"/>
              <a:t>作为界限： </a:t>
            </a:r>
            <a:r>
              <a:rPr lang="en-US" altLang="zh-CN" sz="2400"/>
              <a:t>i &lt;= NUM</a:t>
            </a:r>
            <a:endParaRPr lang="en-US" altLang="zh-CN" sz="2400"/>
          </a:p>
          <a:p>
            <a:pPr marL="0" indent="0">
              <a:buClr>
                <a:schemeClr val="hlink"/>
              </a:buClr>
              <a:buSzPct val="85000"/>
              <a:buNone/>
            </a:pPr>
            <a:r>
              <a:rPr lang="zh-CN" altLang="en-US" sz="2400" dirty="0"/>
              <a:t>仔细分析不难发现，只要 </a:t>
            </a:r>
            <a:r>
              <a:rPr lang="en-US" altLang="zh-CN" sz="2400"/>
              <a:t>i </a:t>
            </a:r>
            <a:r>
              <a:rPr lang="zh-CN" altLang="en-US" sz="2400" dirty="0"/>
              <a:t>超过</a:t>
            </a:r>
            <a:r>
              <a:rPr lang="en-US" altLang="zh-CN" sz="2400"/>
              <a:t>NUM</a:t>
            </a:r>
            <a:r>
              <a:rPr lang="zh-CN" altLang="en-US" sz="2400" dirty="0"/>
              <a:t>的平方根，就可以划掉到既定范围内的所有合数： </a:t>
            </a:r>
            <a:r>
              <a:rPr lang="en-US" altLang="zh-CN" sz="2400"/>
              <a:t>i * i &lt;= NUM</a:t>
            </a:r>
            <a:endParaRPr lang="en-US" altLang="zh-CN" sz="2400"/>
          </a:p>
        </p:txBody>
      </p:sp>
      <p:sp>
        <p:nvSpPr>
          <p:cNvPr id="41988" name="任意多边形 92167"/>
          <p:cNvSpPr/>
          <p:nvPr/>
        </p:nvSpPr>
        <p:spPr>
          <a:xfrm>
            <a:off x="404813" y="2558733"/>
            <a:ext cx="2357437" cy="1693862"/>
          </a:xfrm>
          <a:custGeom>
            <a:avLst/>
            <a:gdLst/>
            <a:ahLst/>
            <a:cxnLst/>
            <a:pathLst>
              <a:path w="1485" h="1067">
                <a:moveTo>
                  <a:pt x="1485" y="0"/>
                </a:moveTo>
                <a:cubicBezTo>
                  <a:pt x="1274" y="28"/>
                  <a:pt x="438" y="50"/>
                  <a:pt x="219" y="177"/>
                </a:cubicBezTo>
                <a:cubicBezTo>
                  <a:pt x="0" y="304"/>
                  <a:pt x="148" y="616"/>
                  <a:pt x="173" y="764"/>
                </a:cubicBezTo>
                <a:cubicBezTo>
                  <a:pt x="198" y="912"/>
                  <a:pt x="327" y="1004"/>
                  <a:pt x="367" y="1067"/>
                </a:cubicBezTo>
              </a:path>
            </a:pathLst>
          </a:custGeom>
          <a:noFill/>
          <a:ln w="19050" cap="flat" cmpd="sng">
            <a:solidFill>
              <a:schemeClr val="accent2"/>
            </a:solidFill>
            <a:prstDash val="solid"/>
            <a:round/>
            <a:headEnd type="none" w="med" len="med"/>
            <a:tailEnd type="triangle" w="med" len="med"/>
          </a:ln>
        </p:spPr>
        <p:txBody>
          <a:bodyPr/>
          <a:p>
            <a:endParaRPr lang="zh-CN" altLang="en-US">
              <a:latin typeface="Cambria" panose="02040503050406030204" pitchFamily="18" charset="0"/>
              <a:cs typeface="Cambria" panose="02040503050406030204" pitchFamily="18" charset="0"/>
            </a:endParaRPr>
          </a:p>
        </p:txBody>
      </p:sp>
    </p:spTree>
  </p:cSld>
  <p:clrMapOvr>
    <a:masterClrMapping/>
  </p:clrMapOvr>
  <p:transition spd="med">
    <p:random/>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009" name="灯片编号占位符 1"/>
          <p:cNvSpPr/>
          <p:nvPr>
            <p:ph type="sldNum" sz="quarter" idx="12"/>
          </p:nvPr>
        </p:nvSpPr>
        <p:spPr/>
        <p:txBody>
          <a:bodyPr/>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cs typeface="+mn-cs"/>
              </a:defRPr>
            </a:lvl5pPr>
          </a:lstStyle>
          <a:p>
            <a:pPr lvl="0" algn="r"/>
            <a:fld id="{9A0DB2DC-4C9A-4742-B13C-FB6460FD3503}" type="slidenum">
              <a:rPr lang="zh-CN" altLang="en-US" sz="1400" dirty="0">
                <a:latin typeface="Cambria" panose="02040503050406030204" pitchFamily="18" charset="0"/>
              </a:rPr>
            </a:fld>
            <a:endParaRPr lang="zh-CN" altLang="en-US" sz="1400" dirty="0">
              <a:latin typeface="Cambria" panose="02040503050406030204" pitchFamily="18" charset="0"/>
            </a:endParaRPr>
          </a:p>
        </p:txBody>
      </p:sp>
      <p:sp>
        <p:nvSpPr>
          <p:cNvPr id="43010" name="文本占位符 93189"/>
          <p:cNvSpPr>
            <a:spLocks noGrp="1"/>
          </p:cNvSpPr>
          <p:nvPr>
            <p:ph idx="1"/>
          </p:nvPr>
        </p:nvSpPr>
        <p:spPr>
          <a:xfrm>
            <a:off x="539750" y="372110"/>
            <a:ext cx="8136255" cy="6009640"/>
          </a:xfrm>
        </p:spPr>
        <p:txBody>
          <a:bodyPr anchor="t"/>
          <a:p>
            <a:pPr>
              <a:spcBef>
                <a:spcPct val="0"/>
              </a:spcBef>
              <a:buNone/>
            </a:pPr>
            <a:r>
              <a:rPr lang="en-US" altLang="zh-CN" sz="2000" err="1">
                <a:solidFill>
                  <a:schemeClr val="folHlink"/>
                </a:solidFill>
              </a:rPr>
              <a:t>int</a:t>
            </a:r>
            <a:r>
              <a:rPr lang="en-US" altLang="zh-CN" sz="2000">
                <a:solidFill>
                  <a:schemeClr val="folHlink"/>
                </a:solidFill>
              </a:rPr>
              <a:t> main () {    //</a:t>
            </a:r>
            <a:r>
              <a:rPr lang="zh-CN" altLang="en-US" sz="2000" dirty="0">
                <a:solidFill>
                  <a:schemeClr val="folHlink"/>
                </a:solidFill>
              </a:rPr>
              <a:t>筛法求质数</a:t>
            </a:r>
            <a:endParaRPr lang="zh-CN" altLang="en-US" sz="2000" dirty="0">
              <a:solidFill>
                <a:schemeClr val="folHlink"/>
              </a:solidFill>
            </a:endParaRPr>
          </a:p>
          <a:p>
            <a:pPr>
              <a:spcBef>
                <a:spcPct val="0"/>
              </a:spcBef>
              <a:buNone/>
            </a:pPr>
            <a:r>
              <a:rPr lang="zh-CN" altLang="en-US" sz="2000" dirty="0">
                <a:solidFill>
                  <a:schemeClr val="folHlink"/>
                </a:solidFill>
              </a:rPr>
              <a:t>    </a:t>
            </a:r>
            <a:r>
              <a:rPr lang="en-US" altLang="zh-CN" sz="2000">
                <a:solidFill>
                  <a:schemeClr val="folHlink"/>
                </a:solidFill>
              </a:rPr>
              <a:t>const </a:t>
            </a:r>
            <a:r>
              <a:rPr lang="en-US" altLang="zh-CN" sz="2000" err="1">
                <a:solidFill>
                  <a:schemeClr val="folHlink"/>
                </a:solidFill>
              </a:rPr>
              <a:t>int</a:t>
            </a:r>
            <a:r>
              <a:rPr lang="en-US" altLang="zh-CN" sz="2000">
                <a:solidFill>
                  <a:schemeClr val="folHlink"/>
                </a:solidFill>
              </a:rPr>
              <a:t> NUM = 200;</a:t>
            </a:r>
            <a:endParaRPr lang="en-US" altLang="zh-CN" sz="2000">
              <a:solidFill>
                <a:schemeClr val="folHlink"/>
              </a:solidFill>
            </a:endParaRPr>
          </a:p>
          <a:p>
            <a:pPr>
              <a:spcBef>
                <a:spcPct val="0"/>
              </a:spcBef>
              <a:buNone/>
            </a:pPr>
            <a:r>
              <a:rPr lang="en-US" altLang="zh-CN" sz="2000">
                <a:solidFill>
                  <a:schemeClr val="folHlink"/>
                </a:solidFill>
              </a:rPr>
              <a:t>    </a:t>
            </a:r>
            <a:r>
              <a:rPr lang="en-US" altLang="zh-CN" sz="2000" err="1">
                <a:solidFill>
                  <a:schemeClr val="folHlink"/>
                </a:solidFill>
              </a:rPr>
              <a:t>int</a:t>
            </a:r>
            <a:r>
              <a:rPr lang="en-US" altLang="zh-CN" sz="2000">
                <a:solidFill>
                  <a:schemeClr val="folHlink"/>
                </a:solidFill>
              </a:rPr>
              <a:t> an[NUM+1];</a:t>
            </a:r>
            <a:endParaRPr lang="en-US" altLang="zh-CN" sz="2000">
              <a:solidFill>
                <a:schemeClr val="folHlink"/>
              </a:solidFill>
            </a:endParaRPr>
          </a:p>
          <a:p>
            <a:pPr>
              <a:spcBef>
                <a:spcPct val="0"/>
              </a:spcBef>
              <a:buNone/>
            </a:pPr>
            <a:r>
              <a:rPr lang="en-US" altLang="zh-CN" sz="2000">
                <a:solidFill>
                  <a:schemeClr val="folHlink"/>
                </a:solidFill>
              </a:rPr>
              <a:t>    </a:t>
            </a:r>
            <a:r>
              <a:rPr lang="en-US" altLang="zh-CN" sz="2000" err="1">
                <a:solidFill>
                  <a:schemeClr val="folHlink"/>
                </a:solidFill>
              </a:rPr>
              <a:t>int</a:t>
            </a:r>
            <a:r>
              <a:rPr lang="en-US" altLang="zh-CN" sz="2000">
                <a:solidFill>
                  <a:schemeClr val="folHlink"/>
                </a:solidFill>
              </a:rPr>
              <a:t> i, j;</a:t>
            </a:r>
            <a:endParaRPr lang="en-US" altLang="zh-CN" sz="2000">
              <a:solidFill>
                <a:schemeClr val="folHlink"/>
              </a:solidFill>
            </a:endParaRPr>
          </a:p>
          <a:p>
            <a:pPr>
              <a:spcBef>
                <a:spcPct val="0"/>
              </a:spcBef>
              <a:buNone/>
            </a:pPr>
            <a:r>
              <a:rPr lang="en-US" altLang="zh-CN" sz="2000">
                <a:solidFill>
                  <a:schemeClr val="folHlink"/>
                </a:solidFill>
              </a:rPr>
              <a:t>     //</a:t>
            </a:r>
            <a:r>
              <a:rPr lang="zh-CN" altLang="en-US" sz="2000" dirty="0">
                <a:solidFill>
                  <a:schemeClr val="folHlink"/>
                </a:solidFill>
              </a:rPr>
              <a:t>数组初始化：用</a:t>
            </a:r>
            <a:r>
              <a:rPr lang="en-US" altLang="zh-CN" sz="2000">
                <a:solidFill>
                  <a:schemeClr val="folHlink"/>
                </a:solidFill>
              </a:rPr>
              <a:t>1</a:t>
            </a:r>
            <a:r>
              <a:rPr lang="zh-CN" altLang="en-US" sz="2000" dirty="0">
                <a:solidFill>
                  <a:schemeClr val="folHlink"/>
                </a:solidFill>
              </a:rPr>
              <a:t>表示未划掉，用</a:t>
            </a:r>
            <a:r>
              <a:rPr lang="en-US" altLang="zh-CN" sz="2000">
                <a:solidFill>
                  <a:schemeClr val="folHlink"/>
                </a:solidFill>
              </a:rPr>
              <a:t>0</a:t>
            </a:r>
            <a:r>
              <a:rPr lang="zh-CN" altLang="en-US" sz="2000" dirty="0">
                <a:solidFill>
                  <a:schemeClr val="folHlink"/>
                </a:solidFill>
              </a:rPr>
              <a:t>表示已被划掉</a:t>
            </a:r>
            <a:endParaRPr lang="zh-CN" altLang="en-US" sz="2000" dirty="0">
              <a:solidFill>
                <a:schemeClr val="folHlink"/>
              </a:solidFill>
            </a:endParaRPr>
          </a:p>
          <a:p>
            <a:pPr>
              <a:spcBef>
                <a:spcPct val="0"/>
              </a:spcBef>
              <a:buNone/>
            </a:pPr>
            <a:r>
              <a:rPr lang="zh-CN" altLang="en-US" sz="2000" dirty="0">
                <a:solidFill>
                  <a:schemeClr val="folHlink"/>
                </a:solidFill>
              </a:rPr>
              <a:t>    </a:t>
            </a:r>
            <a:r>
              <a:rPr lang="en-US" altLang="zh-CN" sz="2000">
                <a:solidFill>
                  <a:schemeClr val="folHlink"/>
                </a:solidFill>
              </a:rPr>
              <a:t>//an[0] = an[1] = 0; //0</a:t>
            </a:r>
            <a:r>
              <a:rPr lang="zh-CN" altLang="en-US" sz="2000" dirty="0">
                <a:solidFill>
                  <a:schemeClr val="folHlink"/>
                </a:solidFill>
              </a:rPr>
              <a:t>和</a:t>
            </a:r>
            <a:r>
              <a:rPr lang="en-US" altLang="zh-CN" sz="2000">
                <a:solidFill>
                  <a:schemeClr val="folHlink"/>
                </a:solidFill>
              </a:rPr>
              <a:t>1</a:t>
            </a:r>
            <a:r>
              <a:rPr lang="zh-CN" altLang="en-US" sz="2000" dirty="0">
                <a:solidFill>
                  <a:schemeClr val="folHlink"/>
                </a:solidFill>
              </a:rPr>
              <a:t>不是质数</a:t>
            </a:r>
            <a:endParaRPr lang="zh-CN" altLang="en-US" sz="2000" dirty="0">
              <a:solidFill>
                <a:schemeClr val="folHlink"/>
              </a:solidFill>
            </a:endParaRPr>
          </a:p>
          <a:p>
            <a:pPr>
              <a:spcBef>
                <a:spcPct val="0"/>
              </a:spcBef>
              <a:buNone/>
            </a:pPr>
            <a:r>
              <a:rPr lang="zh-CN" altLang="en-US" sz="2000" dirty="0">
                <a:solidFill>
                  <a:schemeClr val="folHlink"/>
                </a:solidFill>
              </a:rPr>
              <a:t>    </a:t>
            </a:r>
            <a:r>
              <a:rPr lang="en-US" altLang="zh-CN" sz="2000">
                <a:solidFill>
                  <a:schemeClr val="folHlink"/>
                </a:solidFill>
              </a:rPr>
              <a:t>for (i = 2; i &lt;= NUM; ++i)    //</a:t>
            </a:r>
            <a:r>
              <a:rPr lang="zh-CN" altLang="en-US" sz="2000" dirty="0">
                <a:solidFill>
                  <a:schemeClr val="folHlink"/>
                </a:solidFill>
              </a:rPr>
              <a:t>开始时数组元素设置为</a:t>
            </a:r>
            <a:r>
              <a:rPr lang="en-US" altLang="zh-CN" sz="2000">
                <a:solidFill>
                  <a:schemeClr val="folHlink"/>
                </a:solidFill>
              </a:rPr>
              <a:t>1</a:t>
            </a:r>
            <a:endParaRPr lang="en-US" altLang="zh-CN" sz="2000">
              <a:solidFill>
                <a:schemeClr val="folHlink"/>
              </a:solidFill>
            </a:endParaRPr>
          </a:p>
          <a:p>
            <a:pPr>
              <a:spcBef>
                <a:spcPct val="0"/>
              </a:spcBef>
              <a:buNone/>
            </a:pPr>
            <a:r>
              <a:rPr lang="en-US" altLang="zh-CN" sz="2000">
                <a:solidFill>
                  <a:schemeClr val="folHlink"/>
                </a:solidFill>
              </a:rPr>
              <a:t>        </a:t>
            </a:r>
            <a:r>
              <a:rPr lang="en-US" altLang="zh-CN" sz="2000" err="1">
                <a:solidFill>
                  <a:schemeClr val="folHlink"/>
                </a:solidFill>
              </a:rPr>
              <a:t>an[i</a:t>
            </a:r>
            <a:r>
              <a:rPr lang="en-US" altLang="zh-CN" sz="2000">
                <a:solidFill>
                  <a:schemeClr val="folHlink"/>
                </a:solidFill>
              </a:rPr>
              <a:t>] = 1;</a:t>
            </a:r>
            <a:endParaRPr lang="en-US" altLang="zh-CN" sz="2000">
              <a:solidFill>
                <a:schemeClr val="folHlink"/>
              </a:solidFill>
            </a:endParaRPr>
          </a:p>
          <a:p>
            <a:pPr>
              <a:spcBef>
                <a:spcPct val="0"/>
              </a:spcBef>
              <a:buNone/>
            </a:pPr>
            <a:r>
              <a:rPr lang="en-US" altLang="zh-CN" sz="2000">
                <a:solidFill>
                  <a:schemeClr val="folHlink"/>
                </a:solidFill>
              </a:rPr>
              <a:t>    //</a:t>
            </a:r>
            <a:r>
              <a:rPr lang="zh-CN" altLang="en-US" sz="2000" dirty="0">
                <a:solidFill>
                  <a:schemeClr val="folHlink"/>
                </a:solidFill>
              </a:rPr>
              <a:t>筛法</a:t>
            </a:r>
            <a:endParaRPr lang="zh-CN" altLang="en-US" sz="2000" dirty="0">
              <a:solidFill>
                <a:schemeClr val="folHlink"/>
              </a:solidFill>
            </a:endParaRPr>
          </a:p>
          <a:p>
            <a:pPr>
              <a:spcBef>
                <a:spcPct val="0"/>
              </a:spcBef>
              <a:buNone/>
            </a:pPr>
            <a:r>
              <a:rPr lang="zh-CN" altLang="en-US" sz="2000">
                <a:solidFill>
                  <a:schemeClr val="folHlink"/>
                </a:solidFill>
              </a:rPr>
              <a:t>    </a:t>
            </a:r>
            <a:r>
              <a:rPr lang="en-US" altLang="zh-CN" sz="2000">
                <a:solidFill>
                  <a:schemeClr val="folHlink"/>
                </a:solidFill>
              </a:rPr>
              <a:t>for (i = 2; </a:t>
            </a:r>
            <a:r>
              <a:rPr lang="en-US" altLang="zh-CN" sz="2000">
                <a:solidFill>
                  <a:schemeClr val="hlink"/>
                </a:solidFill>
              </a:rPr>
              <a:t>i * i &lt;= NUM</a:t>
            </a:r>
            <a:r>
              <a:rPr lang="en-US" altLang="zh-CN" sz="2000">
                <a:solidFill>
                  <a:schemeClr val="folHlink"/>
                </a:solidFill>
              </a:rPr>
              <a:t>; ++i)	//</a:t>
            </a:r>
            <a:r>
              <a:rPr lang="zh-CN" altLang="en-US" sz="2000" dirty="0">
                <a:solidFill>
                  <a:schemeClr val="folHlink"/>
                </a:solidFill>
              </a:rPr>
              <a:t>不用 </a:t>
            </a:r>
            <a:r>
              <a:rPr lang="en-US" altLang="zh-CN" sz="2000" err="1">
                <a:solidFill>
                  <a:schemeClr val="folHlink"/>
                </a:solidFill>
              </a:rPr>
              <a:t>sqrt</a:t>
            </a:r>
            <a:r>
              <a:rPr lang="en-US" altLang="zh-CN" sz="2000">
                <a:solidFill>
                  <a:schemeClr val="folHlink"/>
                </a:solidFill>
              </a:rPr>
              <a:t> </a:t>
            </a:r>
            <a:r>
              <a:rPr lang="zh-CN" altLang="en-US" sz="2000" dirty="0">
                <a:solidFill>
                  <a:schemeClr val="folHlink"/>
                </a:solidFill>
              </a:rPr>
              <a:t>函数</a:t>
            </a:r>
            <a:endParaRPr lang="zh-CN" altLang="en-US" sz="2000" dirty="0">
              <a:solidFill>
                <a:schemeClr val="folHlink"/>
              </a:solidFill>
            </a:endParaRPr>
          </a:p>
          <a:p>
            <a:pPr>
              <a:spcBef>
                <a:spcPct val="0"/>
              </a:spcBef>
              <a:buNone/>
            </a:pPr>
            <a:r>
              <a:rPr lang="zh-CN" altLang="en-US" sz="2000" dirty="0" err="1">
                <a:solidFill>
                  <a:schemeClr val="folHlink"/>
                </a:solidFill>
              </a:rPr>
              <a:t>        </a:t>
            </a:r>
            <a:r>
              <a:rPr lang="en-US" altLang="zh-CN" sz="2000">
                <a:solidFill>
                  <a:schemeClr val="folHlink"/>
                </a:solidFill>
              </a:rPr>
              <a:t>if (</a:t>
            </a:r>
            <a:r>
              <a:rPr lang="en-US" altLang="zh-CN" sz="2000" err="1">
                <a:solidFill>
                  <a:schemeClr val="folHlink"/>
                </a:solidFill>
              </a:rPr>
              <a:t>an[i</a:t>
            </a:r>
            <a:r>
              <a:rPr lang="en-US" altLang="zh-CN" sz="2000">
                <a:solidFill>
                  <a:schemeClr val="folHlink"/>
                </a:solidFill>
              </a:rPr>
              <a:t>] == 1)</a:t>
            </a:r>
            <a:endParaRPr lang="en-US" altLang="zh-CN" sz="2000">
              <a:solidFill>
                <a:schemeClr val="folHlink"/>
              </a:solidFill>
            </a:endParaRPr>
          </a:p>
          <a:p>
            <a:pPr>
              <a:spcBef>
                <a:spcPct val="0"/>
              </a:spcBef>
              <a:buNone/>
            </a:pPr>
            <a:r>
              <a:rPr lang="en-US" altLang="zh-CN" sz="2000">
                <a:solidFill>
                  <a:schemeClr val="folHlink"/>
                </a:solidFill>
              </a:rPr>
              <a:t>            for (j = i*2; j &lt;= NUM; j += i)</a:t>
            </a:r>
            <a:endParaRPr lang="en-US" altLang="zh-CN" sz="2000">
              <a:solidFill>
                <a:schemeClr val="folHlink"/>
              </a:solidFill>
            </a:endParaRPr>
          </a:p>
          <a:p>
            <a:pPr>
              <a:spcBef>
                <a:spcPct val="0"/>
              </a:spcBef>
              <a:buNone/>
            </a:pPr>
            <a:r>
              <a:rPr lang="en-US" altLang="zh-CN" sz="2000">
                <a:solidFill>
                  <a:schemeClr val="folHlink"/>
                </a:solidFill>
              </a:rPr>
              <a:t>                </a:t>
            </a:r>
            <a:r>
              <a:rPr lang="en-US" altLang="zh-CN" sz="2000" err="1">
                <a:solidFill>
                  <a:schemeClr val="folHlink"/>
                </a:solidFill>
              </a:rPr>
              <a:t>an[j</a:t>
            </a:r>
            <a:r>
              <a:rPr lang="en-US" altLang="zh-CN" sz="2000">
                <a:solidFill>
                  <a:schemeClr val="folHlink"/>
                </a:solidFill>
              </a:rPr>
              <a:t>] = 0;</a:t>
            </a:r>
            <a:endParaRPr lang="en-US" altLang="zh-CN" sz="2000">
              <a:solidFill>
                <a:schemeClr val="folHlink"/>
              </a:solidFill>
            </a:endParaRPr>
          </a:p>
          <a:p>
            <a:pPr>
              <a:spcBef>
                <a:spcPct val="0"/>
              </a:spcBef>
              <a:buNone/>
            </a:pPr>
            <a:r>
              <a:rPr lang="en-US" altLang="zh-CN" sz="2000">
                <a:solidFill>
                  <a:schemeClr val="folHlink"/>
                </a:solidFill>
              </a:rPr>
              <a:t>    //</a:t>
            </a:r>
            <a:r>
              <a:rPr lang="zh-CN" altLang="en-US" sz="2000" dirty="0">
                <a:solidFill>
                  <a:schemeClr val="folHlink"/>
                </a:solidFill>
              </a:rPr>
              <a:t>输出</a:t>
            </a:r>
            <a:endParaRPr lang="zh-CN" altLang="en-US" sz="2000" dirty="0">
              <a:solidFill>
                <a:schemeClr val="folHlink"/>
              </a:solidFill>
            </a:endParaRPr>
          </a:p>
          <a:p>
            <a:pPr>
              <a:spcBef>
                <a:spcPct val="0"/>
              </a:spcBef>
              <a:buNone/>
            </a:pPr>
            <a:r>
              <a:rPr lang="zh-CN" altLang="en-US" sz="2000" dirty="0">
                <a:solidFill>
                  <a:schemeClr val="folHlink"/>
                </a:solidFill>
              </a:rPr>
              <a:t>    </a:t>
            </a:r>
            <a:r>
              <a:rPr lang="en-US" altLang="zh-CN" sz="2000">
                <a:solidFill>
                  <a:schemeClr val="folHlink"/>
                </a:solidFill>
              </a:rPr>
              <a:t>for (i = 2, j = 0; i &lt;= NUM; ++i)</a:t>
            </a:r>
            <a:endParaRPr lang="en-US" altLang="zh-CN" sz="2000">
              <a:solidFill>
                <a:schemeClr val="folHlink"/>
              </a:solidFill>
            </a:endParaRPr>
          </a:p>
          <a:p>
            <a:pPr>
              <a:spcBef>
                <a:spcPct val="0"/>
              </a:spcBef>
              <a:buNone/>
            </a:pPr>
            <a:r>
              <a:rPr lang="en-US" altLang="zh-CN" sz="2000">
                <a:solidFill>
                  <a:schemeClr val="folHlink"/>
                </a:solidFill>
              </a:rPr>
              <a:t>        if (</a:t>
            </a:r>
            <a:r>
              <a:rPr lang="en-US" altLang="zh-CN" sz="2000" err="1">
                <a:solidFill>
                  <a:schemeClr val="folHlink"/>
                </a:solidFill>
              </a:rPr>
              <a:t>an[i</a:t>
            </a:r>
            <a:r>
              <a:rPr lang="en-US" altLang="zh-CN" sz="2000">
                <a:solidFill>
                  <a:schemeClr val="folHlink"/>
                </a:solidFill>
              </a:rPr>
              <a:t>] != 0)</a:t>
            </a:r>
            <a:endParaRPr lang="en-US" altLang="zh-CN" sz="2000">
              <a:solidFill>
                <a:schemeClr val="folHlink"/>
              </a:solidFill>
            </a:endParaRPr>
          </a:p>
          <a:p>
            <a:pPr>
              <a:spcBef>
                <a:spcPct val="0"/>
              </a:spcBef>
              <a:buNone/>
            </a:pPr>
            <a:r>
              <a:rPr lang="en-US" altLang="zh-CN" sz="2000">
                <a:solidFill>
                  <a:schemeClr val="folHlink"/>
                </a:solidFill>
              </a:rPr>
              <a:t>            </a:t>
            </a:r>
            <a:r>
              <a:rPr lang="en-US" altLang="zh-CN" sz="2000" err="1">
                <a:solidFill>
                  <a:schemeClr val="folHlink"/>
                </a:solidFill>
              </a:rPr>
              <a:t>cout</a:t>
            </a:r>
            <a:r>
              <a:rPr lang="en-US" altLang="zh-CN" sz="2000">
                <a:solidFill>
                  <a:schemeClr val="folHlink"/>
                </a:solidFill>
              </a:rPr>
              <a:t> &lt;&lt; i &lt;&lt; ((++j) % 10 != 0 ? '\t' : '\n');</a:t>
            </a:r>
            <a:endParaRPr lang="en-US" altLang="zh-CN" sz="2000">
              <a:solidFill>
                <a:schemeClr val="folHlink"/>
              </a:solidFill>
            </a:endParaRPr>
          </a:p>
          <a:p>
            <a:pPr>
              <a:spcBef>
                <a:spcPct val="0"/>
              </a:spcBef>
              <a:buNone/>
            </a:pPr>
            <a:r>
              <a:rPr lang="en-US" altLang="zh-CN" sz="2000">
                <a:solidFill>
                  <a:schemeClr val="folHlink"/>
                </a:solidFill>
              </a:rPr>
              <a:t>    </a:t>
            </a:r>
            <a:r>
              <a:rPr lang="en-US" altLang="zh-CN" sz="2000" err="1">
                <a:solidFill>
                  <a:schemeClr val="folHlink"/>
                </a:solidFill>
              </a:rPr>
              <a:t>cout</a:t>
            </a:r>
            <a:r>
              <a:rPr lang="en-US" altLang="zh-CN" sz="2000">
                <a:solidFill>
                  <a:schemeClr val="folHlink"/>
                </a:solidFill>
              </a:rPr>
              <a:t> &lt;&lt; </a:t>
            </a:r>
            <a:r>
              <a:rPr lang="en-US" altLang="zh-CN" sz="2000" err="1">
                <a:solidFill>
                  <a:schemeClr val="folHlink"/>
                </a:solidFill>
              </a:rPr>
              <a:t>endl</a:t>
            </a:r>
            <a:r>
              <a:rPr lang="en-US" altLang="zh-CN" sz="2000">
                <a:solidFill>
                  <a:schemeClr val="folHlink"/>
                </a:solidFill>
              </a:rPr>
              <a:t>;</a:t>
            </a:r>
            <a:endParaRPr lang="en-US" altLang="zh-CN" sz="2000">
              <a:solidFill>
                <a:schemeClr val="folHlink"/>
              </a:solidFill>
            </a:endParaRPr>
          </a:p>
          <a:p>
            <a:pPr>
              <a:spcBef>
                <a:spcPct val="0"/>
              </a:spcBef>
              <a:buNone/>
            </a:pPr>
            <a:r>
              <a:rPr lang="en-US" altLang="zh-CN" sz="2000">
                <a:solidFill>
                  <a:schemeClr val="folHlink"/>
                </a:solidFill>
              </a:rPr>
              <a:t>    return 0;</a:t>
            </a:r>
            <a:endParaRPr lang="en-US" altLang="zh-CN" sz="2000">
              <a:solidFill>
                <a:schemeClr val="folHlink"/>
              </a:solidFill>
            </a:endParaRPr>
          </a:p>
          <a:p>
            <a:pPr>
              <a:spcBef>
                <a:spcPct val="0"/>
              </a:spcBef>
              <a:buNone/>
            </a:pPr>
            <a:r>
              <a:rPr lang="en-US" altLang="zh-CN" sz="2000">
                <a:solidFill>
                  <a:schemeClr val="folHlink"/>
                </a:solidFill>
              </a:rPr>
              <a:t>}</a:t>
            </a:r>
            <a:endParaRPr lang="en-US" altLang="zh-CN" sz="2000">
              <a:solidFill>
                <a:schemeClr val="folHlink"/>
              </a:solidFill>
            </a:endParaRPr>
          </a:p>
        </p:txBody>
      </p:sp>
    </p:spTree>
  </p:cSld>
  <p:clrMapOvr>
    <a:masterClrMapping/>
  </p:clrMapOvr>
  <p:transition spd="med">
    <p:random/>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3" name="灯片编号占位符 1"/>
          <p:cNvSpPr/>
          <p:nvPr>
            <p:ph type="sldNum" sz="quarter" idx="12"/>
          </p:nvPr>
        </p:nvSpPr>
        <p:spPr/>
        <p:txBody>
          <a:bodyPr/>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cs typeface="+mn-cs"/>
              </a:defRPr>
            </a:lvl5pPr>
          </a:lstStyle>
          <a:p>
            <a:pPr lvl="0" algn="r"/>
            <a:fld id="{9A0DB2DC-4C9A-4742-B13C-FB6460FD3503}" type="slidenum">
              <a:rPr lang="zh-CN" altLang="en-US" sz="1400" dirty="0">
                <a:latin typeface="Cambria" panose="02040503050406030204" pitchFamily="18" charset="0"/>
              </a:rPr>
            </a:fld>
            <a:endParaRPr lang="zh-CN" altLang="en-US" sz="1400" dirty="0">
              <a:latin typeface="Cambria" panose="02040503050406030204" pitchFamily="18" charset="0"/>
            </a:endParaRPr>
          </a:p>
        </p:txBody>
      </p:sp>
      <p:sp>
        <p:nvSpPr>
          <p:cNvPr id="44034" name="文本占位符 355330"/>
          <p:cNvSpPr>
            <a:spLocks noGrp="1"/>
          </p:cNvSpPr>
          <p:nvPr>
            <p:ph idx="1"/>
          </p:nvPr>
        </p:nvSpPr>
        <p:spPr>
          <a:xfrm>
            <a:off x="539750" y="381000"/>
            <a:ext cx="8136255" cy="6000750"/>
          </a:xfrm>
        </p:spPr>
        <p:txBody>
          <a:bodyPr anchor="t"/>
          <a:p>
            <a:pPr marL="0" indent="0">
              <a:buNone/>
            </a:pPr>
            <a:r>
              <a:rPr lang="zh-CN" altLang="en-US" sz="2400" dirty="0"/>
              <a:t>小结：</a:t>
            </a:r>
            <a:endParaRPr lang="zh-CN" altLang="en-US" sz="2400" dirty="0"/>
          </a:p>
          <a:p>
            <a:pPr marL="0" indent="0">
              <a:buNone/>
            </a:pPr>
            <a:r>
              <a:rPr lang="zh-CN" altLang="en-US" sz="2400" dirty="0"/>
              <a:t>由上面两个程序可知，在程序中使用数组时，需要事先规划好 </a:t>
            </a:r>
            <a:r>
              <a:rPr lang="zh-CN" altLang="en-US" sz="2400" dirty="0">
                <a:solidFill>
                  <a:schemeClr val="accent2"/>
                </a:solidFill>
              </a:rPr>
              <a:t>元素的下标</a:t>
            </a:r>
            <a:r>
              <a:rPr lang="zh-CN" altLang="en-US" sz="2400" dirty="0"/>
              <a:t> 和 </a:t>
            </a:r>
            <a:r>
              <a:rPr lang="zh-CN" altLang="en-US" sz="2400" dirty="0">
                <a:solidFill>
                  <a:schemeClr val="accent2"/>
                </a:solidFill>
              </a:rPr>
              <a:t>元素的值</a:t>
            </a:r>
            <a:r>
              <a:rPr lang="zh-CN" altLang="en-US" sz="2400" dirty="0"/>
              <a:t> 各代表什么含义。</a:t>
            </a:r>
            <a:endParaRPr lang="zh-CN" altLang="en-US" sz="2400" dirty="0"/>
          </a:p>
          <a:p>
            <a:pPr marL="0" indent="0">
              <a:buNone/>
            </a:pPr>
            <a:endParaRPr lang="zh-CN" altLang="en-US" sz="2400" dirty="0"/>
          </a:p>
          <a:p>
            <a:pPr marL="0" indent="0">
              <a:buNone/>
            </a:pPr>
            <a:r>
              <a:rPr lang="zh-CN" altLang="en-US" sz="2400" dirty="0"/>
              <a:t>例</a:t>
            </a:r>
            <a:r>
              <a:rPr lang="en-US" altLang="zh-CN" sz="2400" dirty="0"/>
              <a:t>6-3</a:t>
            </a:r>
            <a:r>
              <a:rPr lang="zh-CN" altLang="en-US" sz="2400" dirty="0"/>
              <a:t>中，数组</a:t>
            </a:r>
            <a:r>
              <a:rPr lang="en-US" altLang="zh-CN" sz="2400" dirty="0"/>
              <a:t> cs[10] </a:t>
            </a:r>
            <a:r>
              <a:rPr lang="zh-CN" altLang="en-US" sz="2400" dirty="0"/>
              <a:t>各个元素的下标</a:t>
            </a:r>
            <a:r>
              <a:rPr lang="en-US" altLang="zh-CN" sz="2400" dirty="0"/>
              <a:t> 0, 1, 2, 3,4,5,6,7,8,9 </a:t>
            </a:r>
            <a:r>
              <a:rPr lang="zh-CN" altLang="en-US" sz="2400" dirty="0"/>
              <a:t>表示相应的 数字字符</a:t>
            </a:r>
            <a:r>
              <a:rPr lang="en-US" altLang="zh-CN" sz="2400" dirty="0"/>
              <a:t> </a:t>
            </a:r>
            <a:r>
              <a:rPr lang="en-US" altLang="zh-CN" sz="2400" dirty="0">
                <a:sym typeface="+mn-ea"/>
              </a:rPr>
              <a:t> 0, 1, 2, 3, 4, 5, 6, 7, 8, 9 </a:t>
            </a:r>
            <a:r>
              <a:rPr lang="zh-CN" altLang="en-US" sz="2400" dirty="0"/>
              <a:t>；</a:t>
            </a:r>
            <a:endParaRPr lang="zh-CN" altLang="en-US" sz="2400" dirty="0"/>
          </a:p>
          <a:p>
            <a:pPr marL="0" indent="0">
              <a:buNone/>
            </a:pPr>
            <a:r>
              <a:rPr lang="zh-CN" altLang="en-US" sz="2400" dirty="0"/>
              <a:t>元素</a:t>
            </a:r>
            <a:r>
              <a:rPr lang="en-US" altLang="zh-CN" sz="2400" dirty="0"/>
              <a:t> cs[0], cs[1], ... cs[9] </a:t>
            </a:r>
            <a:r>
              <a:rPr lang="zh-CN" altLang="en-US" sz="2400" dirty="0"/>
              <a:t>的值表示数字字符</a:t>
            </a:r>
            <a:r>
              <a:rPr lang="en-US" altLang="zh-CN" sz="2400" dirty="0">
                <a:sym typeface="+mn-ea"/>
              </a:rPr>
              <a:t> 0, 1, 2, 3, 4, 5, 6, 7, 8, 9 </a:t>
            </a:r>
            <a:r>
              <a:rPr lang="zh-CN" altLang="en-US" sz="2400" dirty="0"/>
              <a:t>的出现次数。</a:t>
            </a:r>
            <a:endParaRPr lang="zh-CN" altLang="en-US" sz="2400" dirty="0"/>
          </a:p>
          <a:p>
            <a:pPr marL="0" indent="0">
              <a:buNone/>
            </a:pPr>
            <a:endParaRPr lang="zh-CN" altLang="en-US" sz="2400" dirty="0"/>
          </a:p>
          <a:p>
            <a:pPr marL="0" indent="0">
              <a:buNone/>
            </a:pPr>
            <a:r>
              <a:rPr lang="zh-CN" altLang="en-US" sz="2400" dirty="0"/>
              <a:t>例</a:t>
            </a:r>
            <a:r>
              <a:rPr lang="en-US" altLang="zh-CN" sz="2400" dirty="0"/>
              <a:t>6-4</a:t>
            </a:r>
            <a:r>
              <a:rPr lang="zh-CN" altLang="en-US" sz="2400" dirty="0"/>
              <a:t>中，元素的下标表示相应的数字；</a:t>
            </a:r>
            <a:endParaRPr lang="zh-CN" altLang="en-US" sz="2400" dirty="0"/>
          </a:p>
          <a:p>
            <a:pPr marL="0" indent="0">
              <a:buNone/>
            </a:pPr>
            <a:r>
              <a:rPr lang="zh-CN" altLang="en-US" sz="2400" dirty="0"/>
              <a:t>   元素的值表示它是否留存（</a:t>
            </a:r>
            <a:r>
              <a:rPr lang="en-US" altLang="zh-CN" sz="2400" dirty="0"/>
              <a:t>1</a:t>
            </a:r>
            <a:r>
              <a:rPr lang="zh-CN" altLang="en-US" sz="2400" dirty="0"/>
              <a:t>为留存，</a:t>
            </a:r>
            <a:r>
              <a:rPr lang="en-US" altLang="zh-CN" sz="2400" dirty="0"/>
              <a:t>0</a:t>
            </a:r>
            <a:r>
              <a:rPr lang="zh-CN" altLang="en-US" sz="2400" dirty="0"/>
              <a:t>为划掉）。</a:t>
            </a:r>
            <a:endParaRPr lang="zh-CN" altLang="en-US" sz="2400" dirty="0"/>
          </a:p>
          <a:p>
            <a:pPr marL="0" indent="0">
              <a:buNone/>
            </a:pPr>
            <a:endParaRPr lang="zh-CN" altLang="en-US" sz="2400" dirty="0"/>
          </a:p>
          <a:p>
            <a:pPr marL="0" indent="0">
              <a:buNone/>
            </a:pPr>
            <a:r>
              <a:rPr lang="zh-CN" altLang="en-US" sz="2400" dirty="0"/>
              <a:t>当然，具体含义可以根据自己的想法来进行设置。</a:t>
            </a:r>
            <a:endParaRPr lang="zh-CN" altLang="en-US" sz="2400" dirty="0"/>
          </a:p>
        </p:txBody>
      </p:sp>
    </p:spTree>
  </p:cSld>
  <p:clrMapOvr>
    <a:masterClrMapping/>
  </p:clrMapOvr>
  <p:transition spd="med">
    <p:random/>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009" name="灯片编号占位符 1"/>
          <p:cNvSpPr/>
          <p:nvPr>
            <p:ph type="sldNum" sz="quarter" idx="12"/>
          </p:nvPr>
        </p:nvSpPr>
        <p:spPr/>
        <p:txBody>
          <a:bodyPr/>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cs typeface="+mn-cs"/>
              </a:defRPr>
            </a:lvl5pPr>
          </a:lstStyle>
          <a:p>
            <a:pPr lvl="0" algn="r"/>
            <a:fld id="{9A0DB2DC-4C9A-4742-B13C-FB6460FD3503}" type="slidenum">
              <a:rPr lang="zh-CN" altLang="en-US" sz="1400" dirty="0">
                <a:latin typeface="Cambria" panose="02040503050406030204" pitchFamily="18" charset="0"/>
              </a:rPr>
            </a:fld>
            <a:endParaRPr lang="zh-CN" altLang="en-US" sz="1400" dirty="0">
              <a:latin typeface="Cambria" panose="02040503050406030204" pitchFamily="18" charset="0"/>
            </a:endParaRPr>
          </a:p>
        </p:txBody>
      </p:sp>
      <p:sp>
        <p:nvSpPr>
          <p:cNvPr id="43010" name="文本占位符 93189"/>
          <p:cNvSpPr>
            <a:spLocks noGrp="1"/>
          </p:cNvSpPr>
          <p:nvPr>
            <p:ph idx="1"/>
          </p:nvPr>
        </p:nvSpPr>
        <p:spPr>
          <a:xfrm>
            <a:off x="539750" y="372110"/>
            <a:ext cx="8136255" cy="6009640"/>
          </a:xfrm>
        </p:spPr>
        <p:txBody>
          <a:bodyPr anchor="t"/>
          <a:p>
            <a:pPr>
              <a:spcBef>
                <a:spcPct val="0"/>
              </a:spcBef>
              <a:buNone/>
            </a:pPr>
            <a:r>
              <a:rPr lang="en-US" altLang="zh-CN" sz="2000" err="1">
                <a:solidFill>
                  <a:schemeClr val="folHlink"/>
                </a:solidFill>
              </a:rPr>
              <a:t>int</a:t>
            </a:r>
            <a:r>
              <a:rPr lang="en-US" altLang="zh-CN" sz="2000">
                <a:solidFill>
                  <a:schemeClr val="folHlink"/>
                </a:solidFill>
              </a:rPr>
              <a:t> main () {    //</a:t>
            </a:r>
            <a:r>
              <a:rPr lang="zh-CN" altLang="en-US" sz="2000" dirty="0">
                <a:solidFill>
                  <a:schemeClr val="folHlink"/>
                </a:solidFill>
              </a:rPr>
              <a:t>筛法求质数</a:t>
            </a:r>
            <a:r>
              <a:rPr lang="zh-CN" altLang="en-US" sz="2000" dirty="0">
                <a:solidFill>
                  <a:srgbClr val="FF0000"/>
                </a:solidFill>
              </a:rPr>
              <a:t>（改为用</a:t>
            </a:r>
            <a:r>
              <a:rPr lang="en-US" altLang="zh-CN" sz="2000" dirty="0">
                <a:solidFill>
                  <a:srgbClr val="FF0000"/>
                </a:solidFill>
              </a:rPr>
              <a:t> 0 </a:t>
            </a:r>
            <a:r>
              <a:rPr lang="zh-CN" altLang="en-US" sz="2000" dirty="0">
                <a:solidFill>
                  <a:srgbClr val="FF0000"/>
                </a:solidFill>
              </a:rPr>
              <a:t>表示未划掉，用</a:t>
            </a:r>
            <a:r>
              <a:rPr lang="en-US" altLang="zh-CN" sz="2000" dirty="0">
                <a:solidFill>
                  <a:srgbClr val="FF0000"/>
                </a:solidFill>
              </a:rPr>
              <a:t> 1 </a:t>
            </a:r>
            <a:r>
              <a:rPr lang="zh-CN" altLang="en-US" sz="2000" dirty="0">
                <a:solidFill>
                  <a:srgbClr val="FF0000"/>
                </a:solidFill>
              </a:rPr>
              <a:t>表示已被划掉）</a:t>
            </a:r>
            <a:endParaRPr lang="zh-CN" altLang="en-US" sz="2000" dirty="0">
              <a:solidFill>
                <a:schemeClr val="folHlink"/>
              </a:solidFill>
            </a:endParaRPr>
          </a:p>
          <a:p>
            <a:pPr>
              <a:spcBef>
                <a:spcPct val="0"/>
              </a:spcBef>
              <a:buNone/>
            </a:pPr>
            <a:r>
              <a:rPr lang="zh-CN" altLang="en-US" sz="2000" dirty="0">
                <a:solidFill>
                  <a:schemeClr val="folHlink"/>
                </a:solidFill>
              </a:rPr>
              <a:t>    </a:t>
            </a:r>
            <a:r>
              <a:rPr lang="en-US" altLang="zh-CN" sz="2000">
                <a:solidFill>
                  <a:schemeClr val="folHlink"/>
                </a:solidFill>
              </a:rPr>
              <a:t>const </a:t>
            </a:r>
            <a:r>
              <a:rPr lang="en-US" altLang="zh-CN" sz="2000" err="1">
                <a:solidFill>
                  <a:schemeClr val="folHlink"/>
                </a:solidFill>
              </a:rPr>
              <a:t>int</a:t>
            </a:r>
            <a:r>
              <a:rPr lang="en-US" altLang="zh-CN" sz="2000">
                <a:solidFill>
                  <a:schemeClr val="folHlink"/>
                </a:solidFill>
              </a:rPr>
              <a:t> NUM = 200;</a:t>
            </a:r>
            <a:endParaRPr lang="en-US" altLang="zh-CN" sz="2000">
              <a:solidFill>
                <a:schemeClr val="folHlink"/>
              </a:solidFill>
            </a:endParaRPr>
          </a:p>
          <a:p>
            <a:pPr>
              <a:spcBef>
                <a:spcPct val="0"/>
              </a:spcBef>
              <a:buNone/>
            </a:pPr>
            <a:r>
              <a:rPr lang="en-US" altLang="zh-CN" sz="2000">
                <a:solidFill>
                  <a:schemeClr val="folHlink"/>
                </a:solidFill>
              </a:rPr>
              <a:t>    </a:t>
            </a:r>
            <a:r>
              <a:rPr lang="en-US" altLang="zh-CN" sz="2000" err="1">
                <a:solidFill>
                  <a:schemeClr val="folHlink"/>
                </a:solidFill>
              </a:rPr>
              <a:t>int</a:t>
            </a:r>
            <a:r>
              <a:rPr lang="en-US" altLang="zh-CN" sz="2000">
                <a:solidFill>
                  <a:schemeClr val="folHlink"/>
                </a:solidFill>
              </a:rPr>
              <a:t> an[NUM+1] </a:t>
            </a:r>
            <a:r>
              <a:rPr lang="en-US" altLang="zh-CN" sz="2000">
                <a:solidFill>
                  <a:srgbClr val="FF0000"/>
                </a:solidFill>
              </a:rPr>
              <a:t>= {0}</a:t>
            </a:r>
            <a:r>
              <a:rPr lang="en-US" altLang="zh-CN" sz="2000">
                <a:solidFill>
                  <a:schemeClr val="folHlink"/>
                </a:solidFill>
              </a:rPr>
              <a:t>;  </a:t>
            </a:r>
            <a:r>
              <a:rPr lang="en-US" altLang="zh-CN" sz="2000">
                <a:solidFill>
                  <a:srgbClr val="FF0000"/>
                </a:solidFill>
              </a:rPr>
              <a:t>//</a:t>
            </a:r>
            <a:r>
              <a:rPr lang="zh-CN" altLang="en-US" sz="2000">
                <a:solidFill>
                  <a:srgbClr val="FF0000"/>
                </a:solidFill>
              </a:rPr>
              <a:t>全部初始化为</a:t>
            </a:r>
            <a:r>
              <a:rPr lang="en-US" altLang="zh-CN" sz="2000">
                <a:solidFill>
                  <a:srgbClr val="FF0000"/>
                </a:solidFill>
              </a:rPr>
              <a:t> 0</a:t>
            </a:r>
            <a:endParaRPr lang="en-US" altLang="zh-CN" sz="2000">
              <a:solidFill>
                <a:schemeClr val="folHlink"/>
              </a:solidFill>
            </a:endParaRPr>
          </a:p>
          <a:p>
            <a:pPr>
              <a:spcBef>
                <a:spcPct val="0"/>
              </a:spcBef>
              <a:buNone/>
            </a:pPr>
            <a:r>
              <a:rPr lang="en-US" altLang="zh-CN" sz="2000">
                <a:solidFill>
                  <a:schemeClr val="folHlink"/>
                </a:solidFill>
              </a:rPr>
              <a:t>    </a:t>
            </a:r>
            <a:r>
              <a:rPr lang="en-US" altLang="zh-CN" sz="2000" err="1">
                <a:solidFill>
                  <a:schemeClr val="folHlink"/>
                </a:solidFill>
              </a:rPr>
              <a:t>int</a:t>
            </a:r>
            <a:r>
              <a:rPr lang="en-US" altLang="zh-CN" sz="2000">
                <a:solidFill>
                  <a:schemeClr val="folHlink"/>
                </a:solidFill>
              </a:rPr>
              <a:t> i, j;</a:t>
            </a:r>
            <a:endParaRPr lang="en-US" altLang="zh-CN" sz="2000">
              <a:solidFill>
                <a:schemeClr val="folHlink"/>
              </a:solidFill>
            </a:endParaRPr>
          </a:p>
          <a:p>
            <a:pPr>
              <a:spcBef>
                <a:spcPct val="0"/>
              </a:spcBef>
              <a:buNone/>
            </a:pPr>
            <a:endParaRPr lang="en-US" altLang="zh-CN" sz="2000">
              <a:solidFill>
                <a:schemeClr val="folHlink"/>
              </a:solidFill>
            </a:endParaRPr>
          </a:p>
          <a:p>
            <a:pPr>
              <a:spcBef>
                <a:spcPct val="0"/>
              </a:spcBef>
              <a:buNone/>
            </a:pPr>
            <a:r>
              <a:rPr lang="en-US" altLang="zh-CN" sz="2000">
                <a:solidFill>
                  <a:schemeClr val="accent2"/>
                </a:solidFill>
              </a:rPr>
              <a:t>    //</a:t>
            </a:r>
            <a:r>
              <a:rPr lang="zh-CN" altLang="en-US" sz="2000">
                <a:solidFill>
                  <a:schemeClr val="accent2"/>
                </a:solidFill>
              </a:rPr>
              <a:t>数组已初始化，不需要给元素赋初值</a:t>
            </a:r>
            <a:endParaRPr lang="en-US" altLang="zh-CN" sz="2000">
              <a:solidFill>
                <a:schemeClr val="accent2"/>
              </a:solidFill>
            </a:endParaRPr>
          </a:p>
          <a:p>
            <a:pPr>
              <a:spcBef>
                <a:spcPct val="0"/>
              </a:spcBef>
              <a:buNone/>
            </a:pPr>
            <a:endParaRPr lang="en-US" altLang="zh-CN" sz="2000">
              <a:solidFill>
                <a:schemeClr val="folHlink"/>
              </a:solidFill>
            </a:endParaRPr>
          </a:p>
          <a:p>
            <a:pPr>
              <a:spcBef>
                <a:spcPct val="0"/>
              </a:spcBef>
              <a:buNone/>
            </a:pPr>
            <a:r>
              <a:rPr lang="en-US" altLang="zh-CN" sz="2000">
                <a:solidFill>
                  <a:schemeClr val="folHlink"/>
                </a:solidFill>
              </a:rPr>
              <a:t>    //</a:t>
            </a:r>
            <a:r>
              <a:rPr lang="zh-CN" altLang="en-US" sz="2000" dirty="0">
                <a:solidFill>
                  <a:schemeClr val="folHlink"/>
                </a:solidFill>
              </a:rPr>
              <a:t>筛法</a:t>
            </a:r>
            <a:endParaRPr lang="zh-CN" altLang="en-US" sz="2000" dirty="0">
              <a:solidFill>
                <a:schemeClr val="folHlink"/>
              </a:solidFill>
            </a:endParaRPr>
          </a:p>
          <a:p>
            <a:pPr>
              <a:spcBef>
                <a:spcPct val="0"/>
              </a:spcBef>
              <a:buNone/>
            </a:pPr>
            <a:r>
              <a:rPr lang="zh-CN" altLang="en-US" sz="2000">
                <a:solidFill>
                  <a:schemeClr val="folHlink"/>
                </a:solidFill>
              </a:rPr>
              <a:t>    </a:t>
            </a:r>
            <a:r>
              <a:rPr lang="en-US" altLang="zh-CN" sz="2000">
                <a:solidFill>
                  <a:schemeClr val="folHlink"/>
                </a:solidFill>
              </a:rPr>
              <a:t>for (i = 2; </a:t>
            </a:r>
            <a:r>
              <a:rPr lang="en-US" altLang="zh-CN" sz="2000">
                <a:solidFill>
                  <a:schemeClr val="hlink"/>
                </a:solidFill>
              </a:rPr>
              <a:t>i * i &lt;= NUM</a:t>
            </a:r>
            <a:r>
              <a:rPr lang="en-US" altLang="zh-CN" sz="2000">
                <a:solidFill>
                  <a:schemeClr val="folHlink"/>
                </a:solidFill>
              </a:rPr>
              <a:t>; ++i)	//</a:t>
            </a:r>
            <a:r>
              <a:rPr lang="zh-CN" altLang="en-US" sz="2000" dirty="0">
                <a:solidFill>
                  <a:schemeClr val="folHlink"/>
                </a:solidFill>
              </a:rPr>
              <a:t>不用 </a:t>
            </a:r>
            <a:r>
              <a:rPr lang="en-US" altLang="zh-CN" sz="2000" err="1">
                <a:solidFill>
                  <a:schemeClr val="folHlink"/>
                </a:solidFill>
              </a:rPr>
              <a:t>sqrt</a:t>
            </a:r>
            <a:r>
              <a:rPr lang="en-US" altLang="zh-CN" sz="2000">
                <a:solidFill>
                  <a:schemeClr val="folHlink"/>
                </a:solidFill>
              </a:rPr>
              <a:t> </a:t>
            </a:r>
            <a:r>
              <a:rPr lang="zh-CN" altLang="en-US" sz="2000" dirty="0">
                <a:solidFill>
                  <a:schemeClr val="folHlink"/>
                </a:solidFill>
              </a:rPr>
              <a:t>函数</a:t>
            </a:r>
            <a:endParaRPr lang="zh-CN" altLang="en-US" sz="2000" dirty="0">
              <a:solidFill>
                <a:schemeClr val="folHlink"/>
              </a:solidFill>
            </a:endParaRPr>
          </a:p>
          <a:p>
            <a:pPr>
              <a:spcBef>
                <a:spcPct val="0"/>
              </a:spcBef>
              <a:buNone/>
            </a:pPr>
            <a:r>
              <a:rPr lang="zh-CN" altLang="en-US" sz="2000" dirty="0" err="1">
                <a:solidFill>
                  <a:schemeClr val="folHlink"/>
                </a:solidFill>
              </a:rPr>
              <a:t>        </a:t>
            </a:r>
            <a:r>
              <a:rPr lang="en-US" altLang="zh-CN" sz="2000">
                <a:solidFill>
                  <a:schemeClr val="folHlink"/>
                </a:solidFill>
              </a:rPr>
              <a:t>if (</a:t>
            </a:r>
            <a:r>
              <a:rPr lang="en-US" altLang="zh-CN" sz="2000" err="1">
                <a:solidFill>
                  <a:schemeClr val="folHlink"/>
                </a:solidFill>
              </a:rPr>
              <a:t>an[i</a:t>
            </a:r>
            <a:r>
              <a:rPr lang="en-US" altLang="zh-CN" sz="2000">
                <a:solidFill>
                  <a:schemeClr val="folHlink"/>
                </a:solidFill>
              </a:rPr>
              <a:t>] == </a:t>
            </a:r>
            <a:r>
              <a:rPr lang="en-US" altLang="zh-CN" sz="2000">
                <a:solidFill>
                  <a:srgbClr val="FF0000"/>
                </a:solidFill>
              </a:rPr>
              <a:t>0</a:t>
            </a:r>
            <a:r>
              <a:rPr lang="en-US" altLang="zh-CN" sz="2000">
                <a:solidFill>
                  <a:schemeClr val="folHlink"/>
                </a:solidFill>
              </a:rPr>
              <a:t>)</a:t>
            </a:r>
            <a:endParaRPr lang="en-US" altLang="zh-CN" sz="2000">
              <a:solidFill>
                <a:schemeClr val="folHlink"/>
              </a:solidFill>
            </a:endParaRPr>
          </a:p>
          <a:p>
            <a:pPr>
              <a:spcBef>
                <a:spcPct val="0"/>
              </a:spcBef>
              <a:buNone/>
            </a:pPr>
            <a:r>
              <a:rPr lang="en-US" altLang="zh-CN" sz="2000">
                <a:solidFill>
                  <a:schemeClr val="folHlink"/>
                </a:solidFill>
              </a:rPr>
              <a:t>            for (j = i*2; j &lt;= NUM; j += i)</a:t>
            </a:r>
            <a:endParaRPr lang="en-US" altLang="zh-CN" sz="2000">
              <a:solidFill>
                <a:schemeClr val="folHlink"/>
              </a:solidFill>
            </a:endParaRPr>
          </a:p>
          <a:p>
            <a:pPr>
              <a:spcBef>
                <a:spcPct val="0"/>
              </a:spcBef>
              <a:buNone/>
            </a:pPr>
            <a:r>
              <a:rPr lang="en-US" altLang="zh-CN" sz="2000">
                <a:solidFill>
                  <a:schemeClr val="folHlink"/>
                </a:solidFill>
              </a:rPr>
              <a:t>                </a:t>
            </a:r>
            <a:r>
              <a:rPr lang="en-US" altLang="zh-CN" sz="2000" err="1">
                <a:solidFill>
                  <a:schemeClr val="folHlink"/>
                </a:solidFill>
              </a:rPr>
              <a:t>an[j</a:t>
            </a:r>
            <a:r>
              <a:rPr lang="en-US" altLang="zh-CN" sz="2000">
                <a:solidFill>
                  <a:schemeClr val="folHlink"/>
                </a:solidFill>
              </a:rPr>
              <a:t>] = </a:t>
            </a:r>
            <a:r>
              <a:rPr lang="en-US" altLang="zh-CN" sz="2000">
                <a:solidFill>
                  <a:srgbClr val="FF0000"/>
                </a:solidFill>
              </a:rPr>
              <a:t>1</a:t>
            </a:r>
            <a:r>
              <a:rPr lang="en-US" altLang="zh-CN" sz="2000">
                <a:solidFill>
                  <a:schemeClr val="folHlink"/>
                </a:solidFill>
              </a:rPr>
              <a:t>;  //</a:t>
            </a:r>
            <a:r>
              <a:rPr lang="zh-CN" altLang="en-US" sz="2000">
                <a:solidFill>
                  <a:schemeClr val="folHlink"/>
                </a:solidFill>
              </a:rPr>
              <a:t>划掉</a:t>
            </a:r>
            <a:endParaRPr lang="en-US" altLang="zh-CN" sz="2000">
              <a:solidFill>
                <a:schemeClr val="folHlink"/>
              </a:solidFill>
            </a:endParaRPr>
          </a:p>
          <a:p>
            <a:pPr>
              <a:spcBef>
                <a:spcPct val="0"/>
              </a:spcBef>
              <a:buNone/>
            </a:pPr>
            <a:r>
              <a:rPr lang="en-US" altLang="zh-CN" sz="2000">
                <a:solidFill>
                  <a:schemeClr val="folHlink"/>
                </a:solidFill>
              </a:rPr>
              <a:t>    //</a:t>
            </a:r>
            <a:r>
              <a:rPr lang="zh-CN" altLang="en-US" sz="2000" dirty="0">
                <a:solidFill>
                  <a:schemeClr val="folHlink"/>
                </a:solidFill>
              </a:rPr>
              <a:t>输出</a:t>
            </a:r>
            <a:endParaRPr lang="zh-CN" altLang="en-US" sz="2000" dirty="0">
              <a:solidFill>
                <a:schemeClr val="folHlink"/>
              </a:solidFill>
            </a:endParaRPr>
          </a:p>
          <a:p>
            <a:pPr>
              <a:spcBef>
                <a:spcPct val="0"/>
              </a:spcBef>
              <a:buNone/>
            </a:pPr>
            <a:r>
              <a:rPr lang="zh-CN" altLang="en-US" sz="2000" dirty="0">
                <a:solidFill>
                  <a:schemeClr val="folHlink"/>
                </a:solidFill>
              </a:rPr>
              <a:t>    </a:t>
            </a:r>
            <a:r>
              <a:rPr lang="en-US" altLang="zh-CN" sz="2000">
                <a:solidFill>
                  <a:schemeClr val="folHlink"/>
                </a:solidFill>
              </a:rPr>
              <a:t>for (i = 2, j = 0; i &lt;= NUM; ++i)</a:t>
            </a:r>
            <a:endParaRPr lang="en-US" altLang="zh-CN" sz="2000">
              <a:solidFill>
                <a:schemeClr val="folHlink"/>
              </a:solidFill>
            </a:endParaRPr>
          </a:p>
          <a:p>
            <a:pPr>
              <a:spcBef>
                <a:spcPct val="0"/>
              </a:spcBef>
              <a:buNone/>
            </a:pPr>
            <a:r>
              <a:rPr lang="en-US" altLang="zh-CN" sz="2000">
                <a:solidFill>
                  <a:schemeClr val="folHlink"/>
                </a:solidFill>
              </a:rPr>
              <a:t>        if (</a:t>
            </a:r>
            <a:r>
              <a:rPr lang="en-US" altLang="zh-CN" sz="2000" err="1">
                <a:solidFill>
                  <a:schemeClr val="folHlink"/>
                </a:solidFill>
              </a:rPr>
              <a:t>an[i</a:t>
            </a:r>
            <a:r>
              <a:rPr lang="en-US" altLang="zh-CN" sz="2000">
                <a:solidFill>
                  <a:schemeClr val="folHlink"/>
                </a:solidFill>
              </a:rPr>
              <a:t>] </a:t>
            </a:r>
            <a:r>
              <a:rPr lang="en-US" altLang="zh-CN" sz="2000">
                <a:solidFill>
                  <a:schemeClr val="accent2"/>
                </a:solidFill>
              </a:rPr>
              <a:t>== 0</a:t>
            </a:r>
            <a:r>
              <a:rPr lang="en-US" altLang="zh-CN" sz="2000">
                <a:solidFill>
                  <a:schemeClr val="folHlink"/>
                </a:solidFill>
              </a:rPr>
              <a:t>)  //</a:t>
            </a:r>
            <a:r>
              <a:rPr lang="zh-CN" altLang="en-US" sz="2000">
                <a:solidFill>
                  <a:schemeClr val="folHlink"/>
                </a:solidFill>
              </a:rPr>
              <a:t>未划掉</a:t>
            </a:r>
            <a:endParaRPr lang="en-US" altLang="zh-CN" sz="2000">
              <a:solidFill>
                <a:schemeClr val="folHlink"/>
              </a:solidFill>
            </a:endParaRPr>
          </a:p>
          <a:p>
            <a:pPr>
              <a:spcBef>
                <a:spcPct val="0"/>
              </a:spcBef>
              <a:buNone/>
            </a:pPr>
            <a:r>
              <a:rPr lang="en-US" altLang="zh-CN" sz="2000">
                <a:solidFill>
                  <a:schemeClr val="folHlink"/>
                </a:solidFill>
              </a:rPr>
              <a:t>            </a:t>
            </a:r>
            <a:r>
              <a:rPr lang="en-US" altLang="zh-CN" sz="2000" err="1">
                <a:solidFill>
                  <a:schemeClr val="folHlink"/>
                </a:solidFill>
              </a:rPr>
              <a:t>cout</a:t>
            </a:r>
            <a:r>
              <a:rPr lang="en-US" altLang="zh-CN" sz="2000">
                <a:solidFill>
                  <a:schemeClr val="folHlink"/>
                </a:solidFill>
              </a:rPr>
              <a:t> &lt;&lt; i &lt;&lt; ((++j) % 10 != 0 ? '\t' : '\n');</a:t>
            </a:r>
            <a:endParaRPr lang="en-US" altLang="zh-CN" sz="2000">
              <a:solidFill>
                <a:schemeClr val="folHlink"/>
              </a:solidFill>
            </a:endParaRPr>
          </a:p>
          <a:p>
            <a:pPr>
              <a:spcBef>
                <a:spcPct val="0"/>
              </a:spcBef>
              <a:buNone/>
            </a:pPr>
            <a:r>
              <a:rPr lang="en-US" altLang="zh-CN" sz="2000">
                <a:solidFill>
                  <a:schemeClr val="folHlink"/>
                </a:solidFill>
              </a:rPr>
              <a:t>    </a:t>
            </a:r>
            <a:r>
              <a:rPr lang="en-US" altLang="zh-CN" sz="2000" err="1">
                <a:solidFill>
                  <a:schemeClr val="folHlink"/>
                </a:solidFill>
              </a:rPr>
              <a:t>cout</a:t>
            </a:r>
            <a:r>
              <a:rPr lang="en-US" altLang="zh-CN" sz="2000">
                <a:solidFill>
                  <a:schemeClr val="folHlink"/>
                </a:solidFill>
              </a:rPr>
              <a:t> &lt;&lt; </a:t>
            </a:r>
            <a:r>
              <a:rPr lang="en-US" altLang="zh-CN" sz="2000" err="1">
                <a:solidFill>
                  <a:schemeClr val="folHlink"/>
                </a:solidFill>
              </a:rPr>
              <a:t>endl</a:t>
            </a:r>
            <a:r>
              <a:rPr lang="en-US" altLang="zh-CN" sz="2000">
                <a:solidFill>
                  <a:schemeClr val="folHlink"/>
                </a:solidFill>
              </a:rPr>
              <a:t>;</a:t>
            </a:r>
            <a:endParaRPr lang="en-US" altLang="zh-CN" sz="2000">
              <a:solidFill>
                <a:schemeClr val="folHlink"/>
              </a:solidFill>
            </a:endParaRPr>
          </a:p>
          <a:p>
            <a:pPr>
              <a:spcBef>
                <a:spcPct val="0"/>
              </a:spcBef>
              <a:buNone/>
            </a:pPr>
            <a:r>
              <a:rPr lang="en-US" altLang="zh-CN" sz="2000">
                <a:solidFill>
                  <a:schemeClr val="folHlink"/>
                </a:solidFill>
              </a:rPr>
              <a:t>    return 0;</a:t>
            </a:r>
            <a:endParaRPr lang="en-US" altLang="zh-CN" sz="2000">
              <a:solidFill>
                <a:schemeClr val="folHlink"/>
              </a:solidFill>
            </a:endParaRPr>
          </a:p>
          <a:p>
            <a:pPr>
              <a:spcBef>
                <a:spcPct val="0"/>
              </a:spcBef>
              <a:buNone/>
            </a:pPr>
            <a:r>
              <a:rPr lang="en-US" altLang="zh-CN" sz="2000">
                <a:solidFill>
                  <a:schemeClr val="folHlink"/>
                </a:solidFill>
              </a:rPr>
              <a:t>}</a:t>
            </a:r>
            <a:endParaRPr lang="en-US" altLang="zh-CN" sz="2000">
              <a:solidFill>
                <a:schemeClr val="folHlink"/>
              </a:solidFill>
            </a:endParaRPr>
          </a:p>
        </p:txBody>
      </p:sp>
    </p:spTree>
  </p:cSld>
  <p:clrMapOvr>
    <a:masterClrMapping/>
  </p:clrMapOvr>
  <p:transition spd="med">
    <p:random/>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7" name="灯片编号占位符 1"/>
          <p:cNvSpPr/>
          <p:nvPr>
            <p:ph type="sldNum" sz="quarter" idx="12"/>
          </p:nvPr>
        </p:nvSpPr>
        <p:spPr/>
        <p:txBody>
          <a:bodyPr/>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cs typeface="+mn-cs"/>
              </a:defRPr>
            </a:lvl5pPr>
          </a:lstStyle>
          <a:p>
            <a:pPr lvl="0" algn="r"/>
            <a:fld id="{9A0DB2DC-4C9A-4742-B13C-FB6460FD3503}" type="slidenum">
              <a:rPr lang="zh-CN" altLang="en-US" sz="1400" dirty="0">
                <a:latin typeface="Cambria" panose="02040503050406030204" pitchFamily="18" charset="0"/>
              </a:rPr>
            </a:fld>
            <a:endParaRPr lang="zh-CN" altLang="en-US" sz="1400" dirty="0">
              <a:latin typeface="Cambria" panose="02040503050406030204" pitchFamily="18" charset="0"/>
            </a:endParaRPr>
          </a:p>
        </p:txBody>
      </p:sp>
      <p:sp>
        <p:nvSpPr>
          <p:cNvPr id="45058" name="标题 288769"/>
          <p:cNvSpPr>
            <a:spLocks noGrp="1"/>
          </p:cNvSpPr>
          <p:nvPr>
            <p:ph type="title"/>
          </p:nvPr>
        </p:nvSpPr>
        <p:spPr/>
        <p:txBody>
          <a:bodyPr anchor="ctr"/>
          <a:p>
            <a:r>
              <a:rPr lang="en-US" altLang="zh-CN" sz="3600">
                <a:solidFill>
                  <a:schemeClr val="accent2"/>
                </a:solidFill>
                <a:sym typeface="+mn-ea"/>
              </a:rPr>
              <a:t> </a:t>
            </a:r>
            <a:r>
              <a:rPr lang="zh-CN" altLang="en-US" sz="3600">
                <a:solidFill>
                  <a:schemeClr val="accent2"/>
                </a:solidFill>
                <a:sym typeface="+mn-ea"/>
              </a:rPr>
              <a:t>6.2.</a:t>
            </a:r>
            <a:r>
              <a:rPr lang="en-US" altLang="zh-CN" sz="3600">
                <a:solidFill>
                  <a:schemeClr val="accent2"/>
                </a:solidFill>
                <a:sym typeface="+mn-ea"/>
              </a:rPr>
              <a:t>4</a:t>
            </a:r>
            <a:r>
              <a:rPr lang="en-US" altLang="zh-CN" sz="3600">
                <a:solidFill>
                  <a:schemeClr val="accent2"/>
                </a:solidFill>
                <a:sym typeface="+mn-ea"/>
              </a:rPr>
              <a:t> </a:t>
            </a:r>
            <a:r>
              <a:rPr lang="zh-CN" altLang="en-US" sz="3600" dirty="0">
                <a:solidFill>
                  <a:schemeClr val="accent2"/>
                </a:solidFill>
              </a:rPr>
              <a:t>约瑟夫问题</a:t>
            </a:r>
            <a:endParaRPr lang="zh-CN" altLang="en-US" sz="3600" dirty="0">
              <a:solidFill>
                <a:schemeClr val="accent2"/>
              </a:solidFill>
            </a:endParaRPr>
          </a:p>
        </p:txBody>
      </p:sp>
      <p:sp>
        <p:nvSpPr>
          <p:cNvPr id="45059" name="文本占位符 288770"/>
          <p:cNvSpPr>
            <a:spLocks noGrp="1"/>
          </p:cNvSpPr>
          <p:nvPr>
            <p:ph idx="1"/>
          </p:nvPr>
        </p:nvSpPr>
        <p:spPr/>
        <p:txBody>
          <a:bodyPr anchor="t"/>
          <a:p>
            <a:pPr marL="0" indent="0">
              <a:spcBef>
                <a:spcPct val="20000"/>
              </a:spcBef>
              <a:buNone/>
            </a:pPr>
            <a:r>
              <a:rPr lang="zh-CN" altLang="en-US" sz="2400" dirty="0"/>
              <a:t>【例</a:t>
            </a:r>
            <a:r>
              <a:rPr lang="en-US" altLang="zh-CN" sz="2400"/>
              <a:t>6-6</a:t>
            </a:r>
            <a:r>
              <a:rPr lang="zh-CN" altLang="en-US" sz="2400" dirty="0"/>
              <a:t>】“约瑟夫环”是一个数学上和计算机编程上的经典问题：设有 </a:t>
            </a:r>
            <a:r>
              <a:rPr lang="en-US" altLang="zh-CN" sz="2400"/>
              <a:t>n </a:t>
            </a:r>
            <a:r>
              <a:rPr lang="zh-CN" altLang="en-US" sz="2400" dirty="0"/>
              <a:t>个人（以编号</a:t>
            </a:r>
            <a:r>
              <a:rPr lang="en-US" altLang="zh-CN" sz="2400"/>
              <a:t>1</a:t>
            </a:r>
            <a:r>
              <a:rPr lang="zh-CN" altLang="en-US" sz="2400" dirty="0"/>
              <a:t>，</a:t>
            </a:r>
            <a:r>
              <a:rPr lang="en-US" altLang="zh-CN" sz="2400"/>
              <a:t>2</a:t>
            </a:r>
            <a:r>
              <a:rPr lang="zh-CN" altLang="en-US" sz="2400" dirty="0"/>
              <a:t>，</a:t>
            </a:r>
            <a:r>
              <a:rPr lang="en-US" altLang="zh-CN" sz="2400"/>
              <a:t>3</a:t>
            </a:r>
            <a:r>
              <a:rPr lang="zh-CN" altLang="en-US" sz="2400" dirty="0"/>
              <a:t>，</a:t>
            </a:r>
            <a:r>
              <a:rPr lang="en-US" altLang="zh-CN" sz="2400"/>
              <a:t>...</a:t>
            </a:r>
            <a:r>
              <a:rPr lang="zh-CN" altLang="en-US" sz="2400" dirty="0"/>
              <a:t>，</a:t>
            </a:r>
            <a:r>
              <a:rPr lang="en-US" altLang="zh-CN" sz="2400"/>
              <a:t>n </a:t>
            </a:r>
            <a:r>
              <a:rPr lang="zh-CN" altLang="en-US" sz="2400" dirty="0"/>
              <a:t>分别表示）围成一个圆圈，从编号 </a:t>
            </a:r>
            <a:r>
              <a:rPr lang="en-US" altLang="zh-CN" sz="2400"/>
              <a:t>m </a:t>
            </a:r>
            <a:r>
              <a:rPr lang="zh-CN" altLang="en-US" sz="2400" dirty="0"/>
              <a:t>的人开始由 </a:t>
            </a:r>
            <a:r>
              <a:rPr lang="en-US" altLang="zh-CN" sz="2400"/>
              <a:t>1 </a:t>
            </a:r>
            <a:r>
              <a:rPr lang="zh-CN" altLang="en-US" sz="2400" dirty="0"/>
              <a:t>开始报数，每个正好报到数 </a:t>
            </a:r>
            <a:r>
              <a:rPr lang="en-US" altLang="zh-CN" sz="2400"/>
              <a:t>k </a:t>
            </a:r>
            <a:r>
              <a:rPr lang="zh-CN" altLang="en-US" sz="2400" dirty="0"/>
              <a:t>的人退出游戏，后面的一个人重新由 </a:t>
            </a:r>
            <a:r>
              <a:rPr lang="en-US" altLang="zh-CN" sz="2400"/>
              <a:t>1 </a:t>
            </a:r>
            <a:r>
              <a:rPr lang="zh-CN" altLang="en-US" sz="2400" dirty="0"/>
              <a:t>开始报数，数到 </a:t>
            </a:r>
            <a:r>
              <a:rPr lang="en-US" altLang="zh-CN" sz="2400"/>
              <a:t>k </a:t>
            </a:r>
            <a:r>
              <a:rPr lang="zh-CN" altLang="en-US" sz="2400" dirty="0"/>
              <a:t>的那个人又出列；依此规律重复下去，直到只剩下最后一人。求最后剩下那个人的编号。</a:t>
            </a:r>
            <a:endParaRPr lang="zh-CN" altLang="en-US" sz="2400" dirty="0"/>
          </a:p>
          <a:p>
            <a:pPr marL="0" indent="0">
              <a:spcBef>
                <a:spcPct val="20000"/>
              </a:spcBef>
              <a:buNone/>
            </a:pPr>
            <a:endParaRPr lang="zh-CN" altLang="en-US" sz="2400" dirty="0"/>
          </a:p>
          <a:p>
            <a:pPr marL="0" indent="0">
              <a:spcBef>
                <a:spcPct val="20000"/>
              </a:spcBef>
              <a:buNone/>
            </a:pPr>
            <a:r>
              <a:rPr lang="zh-CN" altLang="en-US" sz="2400" dirty="0"/>
              <a:t>首先要考虑数据的表示。很显然需要使用一个数组。</a:t>
            </a:r>
            <a:endParaRPr lang="zh-CN" altLang="en-US" sz="2400" dirty="0"/>
          </a:p>
          <a:p>
            <a:pPr marL="0" indent="0">
              <a:spcBef>
                <a:spcPct val="20000"/>
              </a:spcBef>
              <a:buNone/>
            </a:pPr>
            <a:r>
              <a:rPr lang="zh-CN" altLang="en-US" sz="2400" dirty="0"/>
              <a:t>如何表示</a:t>
            </a:r>
            <a:r>
              <a:rPr lang="zh-CN" altLang="en-US" sz="2400" dirty="0">
                <a:solidFill>
                  <a:schemeClr val="accent2"/>
                </a:solidFill>
              </a:rPr>
              <a:t>人员的编号</a:t>
            </a:r>
            <a:r>
              <a:rPr lang="zh-CN" altLang="en-US" sz="2400" dirty="0"/>
              <a:t>和</a:t>
            </a:r>
            <a:r>
              <a:rPr lang="zh-CN" altLang="en-US" sz="2400" dirty="0">
                <a:solidFill>
                  <a:schemeClr val="accent2"/>
                </a:solidFill>
              </a:rPr>
              <a:t>人员的去留</a:t>
            </a:r>
            <a:r>
              <a:rPr lang="zh-CN" altLang="en-US" sz="2400" dirty="0"/>
              <a:t>？</a:t>
            </a:r>
            <a:endParaRPr lang="zh-CN" altLang="en-US" sz="2400" dirty="0"/>
          </a:p>
          <a:p>
            <a:pPr marL="0" indent="0">
              <a:spcBef>
                <a:spcPct val="20000"/>
              </a:spcBef>
              <a:buNone/>
            </a:pPr>
            <a:r>
              <a:rPr lang="en-US" altLang="zh-CN" sz="2400"/>
              <a:t>——</a:t>
            </a:r>
            <a:r>
              <a:rPr lang="zh-CN" altLang="en-US" sz="2400" dirty="0"/>
              <a:t>只能使用</a:t>
            </a:r>
            <a:r>
              <a:rPr lang="zh-CN" altLang="en-US" sz="2400" dirty="0">
                <a:solidFill>
                  <a:schemeClr val="hlink"/>
                </a:solidFill>
              </a:rPr>
              <a:t>数组元素的下标</a:t>
            </a:r>
            <a:r>
              <a:rPr lang="zh-CN" altLang="en-US" sz="2400" dirty="0"/>
              <a:t>和</a:t>
            </a:r>
            <a:r>
              <a:rPr lang="zh-CN" altLang="en-US" sz="2400" dirty="0">
                <a:solidFill>
                  <a:schemeClr val="hlink"/>
                </a:solidFill>
              </a:rPr>
              <a:t>数组元素的值</a:t>
            </a:r>
            <a:r>
              <a:rPr lang="zh-CN" altLang="en-US" sz="2400" dirty="0"/>
              <a:t>来分别表示。</a:t>
            </a:r>
            <a:endParaRPr lang="zh-CN" altLang="en-US" sz="2400" dirty="0"/>
          </a:p>
          <a:p>
            <a:pPr marL="0" indent="0">
              <a:spcBef>
                <a:spcPct val="20000"/>
              </a:spcBef>
              <a:buNone/>
            </a:pPr>
            <a:endParaRPr lang="zh-CN" altLang="en-US" sz="2400" dirty="0"/>
          </a:p>
          <a:p>
            <a:pPr marL="0" indent="0">
              <a:spcBef>
                <a:spcPct val="20000"/>
              </a:spcBef>
              <a:buNone/>
            </a:pPr>
            <a:r>
              <a:rPr lang="zh-CN" altLang="en-US" sz="2400" dirty="0"/>
              <a:t>可以有多种方法。按照不同的表示方法，可以设计出不同的编程算法。</a:t>
            </a:r>
            <a:endParaRPr lang="zh-CN" altLang="en-US" sz="2400" dirty="0"/>
          </a:p>
        </p:txBody>
      </p:sp>
    </p:spTree>
  </p:cSld>
  <p:clrMapOvr>
    <a:masterClrMapping/>
  </p:clrMapOvr>
  <p:transition spd="med">
    <p:random/>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1" name="灯片编号占位符 1"/>
          <p:cNvSpPr/>
          <p:nvPr>
            <p:ph type="sldNum" sz="quarter" idx="12"/>
          </p:nvPr>
        </p:nvSpPr>
        <p:spPr/>
        <p:txBody>
          <a:bodyPr/>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cs typeface="+mn-cs"/>
              </a:defRPr>
            </a:lvl5pPr>
          </a:lstStyle>
          <a:p>
            <a:pPr lvl="0" algn="r"/>
            <a:fld id="{9A0DB2DC-4C9A-4742-B13C-FB6460FD3503}" type="slidenum">
              <a:rPr lang="zh-CN" altLang="en-US" sz="1400" dirty="0">
                <a:latin typeface="Cambria" panose="02040503050406030204" pitchFamily="18" charset="0"/>
              </a:rPr>
            </a:fld>
            <a:endParaRPr lang="zh-CN" altLang="en-US" sz="1400" dirty="0">
              <a:latin typeface="Cambria" panose="02040503050406030204" pitchFamily="18" charset="0"/>
            </a:endParaRPr>
          </a:p>
        </p:txBody>
      </p:sp>
      <p:sp>
        <p:nvSpPr>
          <p:cNvPr id="46082" name="文本占位符 289794"/>
          <p:cNvSpPr>
            <a:spLocks noGrp="1"/>
          </p:cNvSpPr>
          <p:nvPr>
            <p:ph idx="1"/>
          </p:nvPr>
        </p:nvSpPr>
        <p:spPr>
          <a:xfrm>
            <a:off x="539750" y="524510"/>
            <a:ext cx="8136255" cy="5857240"/>
          </a:xfrm>
        </p:spPr>
        <p:txBody>
          <a:bodyPr anchor="t"/>
          <a:p>
            <a:pPr marL="0" indent="0">
              <a:spcBef>
                <a:spcPct val="50000"/>
              </a:spcBef>
              <a:buNone/>
            </a:pPr>
            <a:r>
              <a:rPr lang="zh-CN" altLang="en-US" dirty="0"/>
              <a:t>下面选择用</a:t>
            </a:r>
            <a:r>
              <a:rPr lang="zh-CN" altLang="en-US" dirty="0">
                <a:solidFill>
                  <a:schemeClr val="accent2"/>
                </a:solidFill>
              </a:rPr>
              <a:t>数组元素下标表示所有人员的编号</a:t>
            </a:r>
            <a:r>
              <a:rPr lang="zh-CN" altLang="en-US" dirty="0"/>
              <a:t>、</a:t>
            </a:r>
            <a:r>
              <a:rPr lang="zh-CN" altLang="en-US" dirty="0">
                <a:solidFill>
                  <a:schemeClr val="accent2"/>
                </a:solidFill>
              </a:rPr>
              <a:t>用元素的值表示人员的去留</a:t>
            </a:r>
            <a:r>
              <a:rPr lang="zh-CN" altLang="en-US" dirty="0"/>
              <a:t>。</a:t>
            </a:r>
            <a:endParaRPr lang="zh-CN" altLang="en-US" dirty="0"/>
          </a:p>
          <a:p>
            <a:pPr marL="0" indent="0">
              <a:spcBef>
                <a:spcPct val="50000"/>
              </a:spcBef>
              <a:buNone/>
            </a:pPr>
            <a:r>
              <a:rPr lang="zh-CN" altLang="en-US" dirty="0"/>
              <a:t>题目要求把 </a:t>
            </a:r>
            <a:r>
              <a:rPr lang="en-US" altLang="zh-CN"/>
              <a:t>n </a:t>
            </a:r>
            <a:r>
              <a:rPr lang="zh-CN" altLang="en-US" dirty="0"/>
              <a:t>个人编号为 </a:t>
            </a:r>
            <a:r>
              <a:rPr lang="en-US" altLang="zh-CN"/>
              <a:t>1 ~ n </a:t>
            </a:r>
            <a:r>
              <a:rPr lang="zh-CN" altLang="en-US" dirty="0"/>
              <a:t>来表示。</a:t>
            </a:r>
            <a:endParaRPr lang="zh-CN" altLang="en-US" dirty="0"/>
          </a:p>
          <a:p>
            <a:pPr marL="0" indent="0">
              <a:spcBef>
                <a:spcPct val="50000"/>
              </a:spcBef>
              <a:buNone/>
            </a:pPr>
            <a:r>
              <a:rPr lang="zh-CN" altLang="en-US" sz="2400" dirty="0">
                <a:sym typeface="+mn-ea"/>
              </a:rPr>
              <a:t>（假如只定义一个长度为 </a:t>
            </a:r>
            <a:r>
              <a:rPr lang="en-US" altLang="zh-CN" sz="2400" dirty="0">
                <a:sym typeface="+mn-ea"/>
              </a:rPr>
              <a:t>n </a:t>
            </a:r>
            <a:r>
              <a:rPr lang="zh-CN" altLang="en-US" sz="2400" dirty="0">
                <a:sym typeface="+mn-ea"/>
              </a:rPr>
              <a:t>的数组，则需要用下标 </a:t>
            </a:r>
            <a:r>
              <a:rPr lang="en-US" altLang="zh-CN" sz="2400" dirty="0">
                <a:sym typeface="+mn-ea"/>
              </a:rPr>
              <a:t>0 ~ n-1 </a:t>
            </a:r>
            <a:r>
              <a:rPr lang="zh-CN" altLang="en-US" sz="2400" dirty="0">
                <a:sym typeface="+mn-ea"/>
              </a:rPr>
              <a:t>来表示 </a:t>
            </a:r>
            <a:r>
              <a:rPr lang="en-US" altLang="zh-CN" sz="2400" dirty="0">
                <a:sym typeface="+mn-ea"/>
              </a:rPr>
              <a:t>1~n </a:t>
            </a:r>
            <a:r>
              <a:rPr lang="zh-CN" altLang="en-US" sz="2400" dirty="0">
                <a:sym typeface="+mn-ea"/>
              </a:rPr>
              <a:t>这些数字，程序中容易出错。）</a:t>
            </a:r>
            <a:endParaRPr lang="zh-CN" altLang="en-US" sz="2400" dirty="0"/>
          </a:p>
          <a:p>
            <a:pPr marL="0" indent="0">
              <a:spcBef>
                <a:spcPct val="50000"/>
              </a:spcBef>
              <a:buNone/>
            </a:pPr>
            <a:r>
              <a:rPr lang="zh-CN" altLang="en-US" dirty="0"/>
              <a:t>定义一个长度为 </a:t>
            </a:r>
            <a:r>
              <a:rPr lang="en-US" altLang="zh-CN" b="1">
                <a:solidFill>
                  <a:schemeClr val="accent2"/>
                </a:solidFill>
              </a:rPr>
              <a:t>n + 1</a:t>
            </a:r>
            <a:r>
              <a:rPr lang="en-US" altLang="zh-CN"/>
              <a:t> </a:t>
            </a:r>
            <a:r>
              <a:rPr lang="zh-CN" altLang="en-US" dirty="0"/>
              <a:t>的数组，并把下标为 </a:t>
            </a:r>
            <a:r>
              <a:rPr lang="en-US" altLang="zh-CN"/>
              <a:t>0 </a:t>
            </a:r>
            <a:r>
              <a:rPr lang="zh-CN" altLang="en-US" dirty="0"/>
              <a:t>的元素闲置不用。使元素下标与所表示的值直接对应。</a:t>
            </a:r>
            <a:endParaRPr lang="zh-CN" altLang="en-US" dirty="0"/>
          </a:p>
          <a:p>
            <a:pPr marL="0" indent="0">
              <a:spcBef>
                <a:spcPct val="50000"/>
              </a:spcBef>
              <a:buNone/>
            </a:pPr>
            <a:r>
              <a:rPr lang="zh-CN" altLang="en-US">
                <a:sym typeface="+mn-ea"/>
              </a:rPr>
              <a:t>线性排列可以视为环形排列：</a:t>
            </a:r>
            <a:endParaRPr lang="zh-CN" altLang="en-US" dirty="0"/>
          </a:p>
        </p:txBody>
      </p:sp>
      <p:grpSp>
        <p:nvGrpSpPr>
          <p:cNvPr id="3" name="组合 2"/>
          <p:cNvGrpSpPr/>
          <p:nvPr/>
        </p:nvGrpSpPr>
        <p:grpSpPr>
          <a:xfrm>
            <a:off x="5347970" y="4140835"/>
            <a:ext cx="2357120" cy="2332182"/>
            <a:chOff x="8490" y="6324"/>
            <a:chExt cx="4026" cy="3990"/>
          </a:xfrm>
        </p:grpSpPr>
        <p:sp>
          <p:nvSpPr>
            <p:cNvPr id="9" name="椭圆 8"/>
            <p:cNvSpPr/>
            <p:nvPr/>
          </p:nvSpPr>
          <p:spPr>
            <a:xfrm>
              <a:off x="8813" y="6699"/>
              <a:ext cx="3430" cy="3468"/>
            </a:xfrm>
            <a:prstGeom prst="ellipse">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2000">
                <a:cs typeface="+mn-lt"/>
              </a:endParaRPr>
            </a:p>
          </p:txBody>
        </p:sp>
        <p:sp>
          <p:nvSpPr>
            <p:cNvPr id="6" name="文本框 5"/>
            <p:cNvSpPr txBox="1"/>
            <p:nvPr/>
          </p:nvSpPr>
          <p:spPr>
            <a:xfrm>
              <a:off x="10216" y="6324"/>
              <a:ext cx="624" cy="682"/>
            </a:xfrm>
            <a:prstGeom prst="rect">
              <a:avLst/>
            </a:prstGeom>
            <a:solidFill>
              <a:schemeClr val="bg1"/>
            </a:solidFill>
          </p:spPr>
          <p:txBody>
            <a:bodyPr wrap="square" rtlCol="0" anchor="t">
              <a:spAutoFit/>
            </a:bodyPr>
            <a:p>
              <a:pPr marL="0" indent="0">
                <a:spcBef>
                  <a:spcPct val="0"/>
                </a:spcBef>
                <a:buNone/>
              </a:pPr>
              <a:r>
                <a:rPr lang="en-US" altLang="zh-CN" sz="2000" b="1">
                  <a:latin typeface="+mn-lt"/>
                  <a:cs typeface="+mn-lt"/>
                </a:rPr>
                <a:t>1 </a:t>
              </a:r>
              <a:endParaRPr lang="en-US" altLang="zh-CN" sz="2000" b="1">
                <a:latin typeface="+mn-lt"/>
                <a:cs typeface="+mn-lt"/>
              </a:endParaRPr>
            </a:p>
          </p:txBody>
        </p:sp>
        <p:sp>
          <p:nvSpPr>
            <p:cNvPr id="13" name="文本框 12"/>
            <p:cNvSpPr txBox="1"/>
            <p:nvPr/>
          </p:nvSpPr>
          <p:spPr>
            <a:xfrm>
              <a:off x="11268" y="6699"/>
              <a:ext cx="624" cy="682"/>
            </a:xfrm>
            <a:prstGeom prst="rect">
              <a:avLst/>
            </a:prstGeom>
            <a:solidFill>
              <a:schemeClr val="bg1"/>
            </a:solidFill>
          </p:spPr>
          <p:txBody>
            <a:bodyPr wrap="square" rtlCol="0" anchor="t">
              <a:spAutoFit/>
            </a:bodyPr>
            <a:p>
              <a:pPr marL="0" indent="0">
                <a:spcBef>
                  <a:spcPct val="0"/>
                </a:spcBef>
                <a:buNone/>
              </a:pPr>
              <a:r>
                <a:rPr lang="en-US" altLang="zh-CN" sz="2000" b="1">
                  <a:latin typeface="+mn-lt"/>
                  <a:cs typeface="+mn-lt"/>
                </a:rPr>
                <a:t>2 </a:t>
              </a:r>
              <a:endParaRPr lang="en-US" altLang="zh-CN" sz="2000" b="1">
                <a:latin typeface="+mn-lt"/>
                <a:cs typeface="+mn-lt"/>
              </a:endParaRPr>
            </a:p>
          </p:txBody>
        </p:sp>
        <p:sp>
          <p:nvSpPr>
            <p:cNvPr id="14" name="文本框 13"/>
            <p:cNvSpPr txBox="1"/>
            <p:nvPr/>
          </p:nvSpPr>
          <p:spPr>
            <a:xfrm>
              <a:off x="11892" y="8022"/>
              <a:ext cx="624" cy="682"/>
            </a:xfrm>
            <a:prstGeom prst="rect">
              <a:avLst/>
            </a:prstGeom>
            <a:solidFill>
              <a:schemeClr val="bg1"/>
            </a:solidFill>
          </p:spPr>
          <p:txBody>
            <a:bodyPr wrap="square" rtlCol="0" anchor="t">
              <a:spAutoFit/>
            </a:bodyPr>
            <a:p>
              <a:pPr marL="0" indent="0">
                <a:spcBef>
                  <a:spcPct val="0"/>
                </a:spcBef>
                <a:buNone/>
              </a:pPr>
              <a:r>
                <a:rPr lang="en-US" altLang="zh-CN" sz="2000" b="1">
                  <a:latin typeface="+mn-lt"/>
                  <a:cs typeface="+mn-lt"/>
                </a:rPr>
                <a:t>3 </a:t>
              </a:r>
              <a:endParaRPr lang="en-US" altLang="zh-CN" sz="2000" b="1">
                <a:latin typeface="+mn-lt"/>
                <a:cs typeface="+mn-lt"/>
              </a:endParaRPr>
            </a:p>
          </p:txBody>
        </p:sp>
        <p:sp>
          <p:nvSpPr>
            <p:cNvPr id="15" name="文本框 14"/>
            <p:cNvSpPr txBox="1"/>
            <p:nvPr/>
          </p:nvSpPr>
          <p:spPr>
            <a:xfrm>
              <a:off x="11406" y="9262"/>
              <a:ext cx="624" cy="682"/>
            </a:xfrm>
            <a:prstGeom prst="rect">
              <a:avLst/>
            </a:prstGeom>
            <a:solidFill>
              <a:schemeClr val="bg1"/>
            </a:solidFill>
          </p:spPr>
          <p:txBody>
            <a:bodyPr wrap="square" rtlCol="0" anchor="t">
              <a:spAutoFit/>
            </a:bodyPr>
            <a:p>
              <a:pPr marL="0" indent="0">
                <a:spcBef>
                  <a:spcPct val="0"/>
                </a:spcBef>
                <a:buNone/>
              </a:pPr>
              <a:r>
                <a:rPr lang="en-US" altLang="zh-CN" sz="2000" b="1">
                  <a:latin typeface="+mn-lt"/>
                  <a:cs typeface="+mn-lt"/>
                </a:rPr>
                <a:t>4 </a:t>
              </a:r>
              <a:endParaRPr lang="en-US" altLang="zh-CN" sz="2000" b="1">
                <a:latin typeface="+mn-lt"/>
                <a:cs typeface="+mn-lt"/>
              </a:endParaRPr>
            </a:p>
          </p:txBody>
        </p:sp>
        <p:sp>
          <p:nvSpPr>
            <p:cNvPr id="16" name="文本框 15"/>
            <p:cNvSpPr txBox="1"/>
            <p:nvPr/>
          </p:nvSpPr>
          <p:spPr>
            <a:xfrm>
              <a:off x="10216" y="9632"/>
              <a:ext cx="624" cy="682"/>
            </a:xfrm>
            <a:prstGeom prst="rect">
              <a:avLst/>
            </a:prstGeom>
            <a:solidFill>
              <a:schemeClr val="bg1"/>
            </a:solidFill>
          </p:spPr>
          <p:txBody>
            <a:bodyPr wrap="square" rtlCol="0" anchor="t">
              <a:spAutoFit/>
            </a:bodyPr>
            <a:p>
              <a:pPr marL="0" indent="0">
                <a:spcBef>
                  <a:spcPct val="0"/>
                </a:spcBef>
                <a:buNone/>
              </a:pPr>
              <a:r>
                <a:rPr lang="en-US" altLang="zh-CN" sz="2000" b="1">
                  <a:latin typeface="+mn-lt"/>
                  <a:cs typeface="+mn-lt"/>
                </a:rPr>
                <a:t>5 </a:t>
              </a:r>
              <a:endParaRPr lang="en-US" altLang="zh-CN" sz="2000" b="1">
                <a:latin typeface="+mn-lt"/>
                <a:cs typeface="+mn-lt"/>
              </a:endParaRPr>
            </a:p>
          </p:txBody>
        </p:sp>
        <p:sp>
          <p:nvSpPr>
            <p:cNvPr id="17" name="文本框 16"/>
            <p:cNvSpPr txBox="1"/>
            <p:nvPr/>
          </p:nvSpPr>
          <p:spPr>
            <a:xfrm>
              <a:off x="9114" y="9345"/>
              <a:ext cx="624" cy="682"/>
            </a:xfrm>
            <a:prstGeom prst="rect">
              <a:avLst/>
            </a:prstGeom>
            <a:solidFill>
              <a:schemeClr val="bg1"/>
            </a:solidFill>
          </p:spPr>
          <p:txBody>
            <a:bodyPr wrap="square" rtlCol="0" anchor="t">
              <a:spAutoFit/>
            </a:bodyPr>
            <a:p>
              <a:pPr marL="0" indent="0">
                <a:spcBef>
                  <a:spcPct val="0"/>
                </a:spcBef>
                <a:buNone/>
              </a:pPr>
              <a:r>
                <a:rPr lang="en-US" altLang="zh-CN" sz="2000" b="1">
                  <a:latin typeface="+mn-lt"/>
                  <a:cs typeface="+mn-lt"/>
                </a:rPr>
                <a:t>6 </a:t>
              </a:r>
              <a:endParaRPr lang="en-US" altLang="zh-CN" sz="2000" b="1">
                <a:latin typeface="+mn-lt"/>
                <a:cs typeface="+mn-lt"/>
              </a:endParaRPr>
            </a:p>
          </p:txBody>
        </p:sp>
        <p:sp>
          <p:nvSpPr>
            <p:cNvPr id="18" name="文本框 17"/>
            <p:cNvSpPr txBox="1"/>
            <p:nvPr/>
          </p:nvSpPr>
          <p:spPr>
            <a:xfrm>
              <a:off x="8490" y="8108"/>
              <a:ext cx="624" cy="682"/>
            </a:xfrm>
            <a:prstGeom prst="rect">
              <a:avLst/>
            </a:prstGeom>
            <a:solidFill>
              <a:schemeClr val="bg1"/>
            </a:solidFill>
          </p:spPr>
          <p:txBody>
            <a:bodyPr wrap="square" rtlCol="0" anchor="t">
              <a:spAutoFit/>
            </a:bodyPr>
            <a:p>
              <a:pPr marL="0" indent="0">
                <a:spcBef>
                  <a:spcPct val="0"/>
                </a:spcBef>
                <a:buNone/>
              </a:pPr>
              <a:r>
                <a:rPr lang="en-US" altLang="zh-CN" sz="2000" b="1">
                  <a:latin typeface="+mn-lt"/>
                  <a:cs typeface="+mn-lt"/>
                </a:rPr>
                <a:t>7 </a:t>
              </a:r>
              <a:endParaRPr lang="en-US" altLang="zh-CN" sz="2000" b="1">
                <a:latin typeface="+mn-lt"/>
                <a:cs typeface="+mn-lt"/>
              </a:endParaRPr>
            </a:p>
          </p:txBody>
        </p:sp>
        <p:sp>
          <p:nvSpPr>
            <p:cNvPr id="19" name="文本框 18"/>
            <p:cNvSpPr txBox="1"/>
            <p:nvPr/>
          </p:nvSpPr>
          <p:spPr>
            <a:xfrm>
              <a:off x="9024" y="6786"/>
              <a:ext cx="624" cy="682"/>
            </a:xfrm>
            <a:prstGeom prst="rect">
              <a:avLst/>
            </a:prstGeom>
            <a:solidFill>
              <a:schemeClr val="bg1"/>
            </a:solidFill>
          </p:spPr>
          <p:txBody>
            <a:bodyPr wrap="square" rtlCol="0" anchor="t">
              <a:spAutoFit/>
            </a:bodyPr>
            <a:p>
              <a:pPr marL="0" indent="0">
                <a:spcBef>
                  <a:spcPct val="0"/>
                </a:spcBef>
                <a:buNone/>
              </a:pPr>
              <a:r>
                <a:rPr lang="en-US" altLang="zh-CN" sz="2000" b="1">
                  <a:latin typeface="+mn-lt"/>
                  <a:cs typeface="+mn-lt"/>
                </a:rPr>
                <a:t>8 </a:t>
              </a:r>
              <a:endParaRPr lang="en-US" altLang="zh-CN" sz="2000" b="1">
                <a:latin typeface="+mn-lt"/>
                <a:cs typeface="+mn-lt"/>
              </a:endParaRPr>
            </a:p>
          </p:txBody>
        </p:sp>
      </p:grpSp>
    </p:spTree>
  </p:cSld>
  <p:clrMapOvr>
    <a:masterClrMapping/>
  </p:clrMapOvr>
  <p:transition spd="med">
    <p:random/>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p>
            <a:pPr marL="0" indent="0">
              <a:buNone/>
            </a:pPr>
            <a:r>
              <a:rPr lang="zh-CN" altLang="en-US" dirty="0">
                <a:sym typeface="+mn-ea"/>
              </a:rPr>
              <a:t>可以用 </a:t>
            </a:r>
            <a:r>
              <a:rPr lang="en-US" altLang="zh-CN">
                <a:sym typeface="+mn-ea"/>
              </a:rPr>
              <a:t>1 </a:t>
            </a:r>
            <a:r>
              <a:rPr lang="zh-CN" altLang="en-US" dirty="0">
                <a:sym typeface="+mn-ea"/>
              </a:rPr>
              <a:t>表示留存、用 </a:t>
            </a:r>
            <a:r>
              <a:rPr lang="en-US" altLang="zh-CN">
                <a:sym typeface="+mn-ea"/>
              </a:rPr>
              <a:t>0 </a:t>
            </a:r>
            <a:r>
              <a:rPr lang="zh-CN" altLang="en-US" dirty="0">
                <a:sym typeface="+mn-ea"/>
              </a:rPr>
              <a:t>表示退出。</a:t>
            </a:r>
            <a:endParaRPr lang="zh-CN" altLang="en-US" dirty="0">
              <a:sym typeface="+mn-ea"/>
            </a:endParaRPr>
          </a:p>
          <a:p>
            <a:pPr marL="0" indent="0">
              <a:buNone/>
            </a:pPr>
            <a:r>
              <a:rPr lang="zh-CN" altLang="en-US" dirty="0">
                <a:sym typeface="+mn-ea"/>
              </a:rPr>
              <a:t>有必要把</a:t>
            </a:r>
            <a:r>
              <a:rPr lang="zh-CN" altLang="en-US" dirty="0">
                <a:solidFill>
                  <a:schemeClr val="accent2"/>
                </a:solidFill>
                <a:sym typeface="+mn-ea"/>
              </a:rPr>
              <a:t>所有人的出列顺序</a:t>
            </a:r>
            <a:r>
              <a:rPr lang="zh-CN" altLang="en-US" dirty="0">
                <a:sym typeface="+mn-ea"/>
              </a:rPr>
              <a:t>都记录下来。</a:t>
            </a:r>
            <a:endParaRPr lang="zh-CN" altLang="en-US" dirty="0">
              <a:sym typeface="+mn-ea"/>
            </a:endParaRPr>
          </a:p>
          <a:p>
            <a:pPr marL="0" indent="0">
              <a:buNone/>
            </a:pPr>
            <a:r>
              <a:rPr lang="zh-CN" altLang="en-US" dirty="0">
                <a:sym typeface="+mn-ea"/>
              </a:rPr>
              <a:t>因此，决定</a:t>
            </a:r>
            <a:r>
              <a:rPr lang="zh-CN" altLang="en-US" dirty="0">
                <a:solidFill>
                  <a:schemeClr val="accent2"/>
                </a:solidFill>
                <a:sym typeface="+mn-ea"/>
              </a:rPr>
              <a:t>用 </a:t>
            </a:r>
            <a:r>
              <a:rPr lang="en-US" altLang="zh-CN">
                <a:solidFill>
                  <a:schemeClr val="accent2"/>
                </a:solidFill>
                <a:sym typeface="+mn-ea"/>
              </a:rPr>
              <a:t>0 </a:t>
            </a:r>
            <a:r>
              <a:rPr lang="zh-CN" altLang="en-US" dirty="0">
                <a:solidFill>
                  <a:schemeClr val="accent2"/>
                </a:solidFill>
                <a:sym typeface="+mn-ea"/>
              </a:rPr>
              <a:t>表示留存</a:t>
            </a:r>
            <a:r>
              <a:rPr lang="zh-CN" altLang="en-US" dirty="0">
                <a:sym typeface="+mn-ea"/>
              </a:rPr>
              <a:t>，用</a:t>
            </a:r>
            <a:r>
              <a:rPr lang="zh-CN" altLang="en-US" dirty="0">
                <a:solidFill>
                  <a:schemeClr val="accent2"/>
                </a:solidFill>
                <a:sym typeface="+mn-ea"/>
              </a:rPr>
              <a:t>大于 </a:t>
            </a:r>
            <a:r>
              <a:rPr lang="en-US" altLang="zh-CN">
                <a:solidFill>
                  <a:schemeClr val="accent2"/>
                </a:solidFill>
                <a:sym typeface="+mn-ea"/>
              </a:rPr>
              <a:t>0 </a:t>
            </a:r>
            <a:r>
              <a:rPr lang="zh-CN" altLang="en-US" dirty="0">
                <a:solidFill>
                  <a:schemeClr val="accent2"/>
                </a:solidFill>
                <a:sym typeface="+mn-ea"/>
              </a:rPr>
              <a:t>的正数表示依次退出的序号</a:t>
            </a:r>
            <a:r>
              <a:rPr lang="zh-CN" altLang="en-US" dirty="0">
                <a:sym typeface="+mn-ea"/>
              </a:rPr>
              <a:t>（程序中需要用一个变量来记录）。</a:t>
            </a:r>
            <a:endParaRPr lang="zh-CN" altLang="en-US" dirty="0"/>
          </a:p>
          <a:p>
            <a:endParaRPr lang="zh-CN" altLang="en-US"/>
          </a:p>
        </p:txBody>
      </p:sp>
    </p:spTree>
  </p:cSld>
  <p:clrMapOvr>
    <a:masterClrMapping/>
  </p:clrMapOvr>
  <p:transition spd="med">
    <p:random/>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3" name="灯片编号占位符 1"/>
          <p:cNvSpPr/>
          <p:nvPr>
            <p:ph type="sldNum" sz="quarter" idx="12"/>
          </p:nvPr>
        </p:nvSpPr>
        <p:spPr/>
        <p:txBody>
          <a:bodyPr/>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cs typeface="+mn-cs"/>
              </a:defRPr>
            </a:lvl5pPr>
          </a:lstStyle>
          <a:p>
            <a:pPr lvl="0" algn="r"/>
            <a:fld id="{9A0DB2DC-4C9A-4742-B13C-FB6460FD3503}" type="slidenum">
              <a:rPr lang="zh-CN" altLang="en-US" sz="1400" dirty="0">
                <a:latin typeface="Cambria" panose="02040503050406030204" pitchFamily="18" charset="0"/>
              </a:rPr>
            </a:fld>
            <a:endParaRPr lang="zh-CN" altLang="en-US" sz="1400" dirty="0">
              <a:latin typeface="Cambria" panose="02040503050406030204" pitchFamily="18" charset="0"/>
            </a:endParaRPr>
          </a:p>
        </p:txBody>
      </p:sp>
      <p:sp>
        <p:nvSpPr>
          <p:cNvPr id="18434" name="标题 212993"/>
          <p:cNvSpPr>
            <a:spLocks noGrp="1"/>
          </p:cNvSpPr>
          <p:nvPr>
            <p:ph type="title"/>
          </p:nvPr>
        </p:nvSpPr>
        <p:spPr/>
        <p:txBody>
          <a:bodyPr anchor="ctr"/>
          <a:p>
            <a:r>
              <a:rPr lang="zh-CN" altLang="en-US" sz="3600" dirty="0"/>
              <a:t>第</a:t>
            </a:r>
            <a:r>
              <a:rPr lang="en-US" altLang="zh-CN" sz="3600"/>
              <a:t>6</a:t>
            </a:r>
            <a:r>
              <a:rPr lang="zh-CN" altLang="en-US" sz="3600" dirty="0"/>
              <a:t>章  数组</a:t>
            </a:r>
            <a:endParaRPr lang="zh-CN" altLang="en-US" sz="3600" dirty="0"/>
          </a:p>
        </p:txBody>
      </p:sp>
      <p:sp>
        <p:nvSpPr>
          <p:cNvPr id="18435" name="文本占位符 212994"/>
          <p:cNvSpPr>
            <a:spLocks noGrp="1"/>
          </p:cNvSpPr>
          <p:nvPr>
            <p:ph idx="1"/>
          </p:nvPr>
        </p:nvSpPr>
        <p:spPr/>
        <p:txBody>
          <a:bodyPr anchor="t"/>
          <a:p>
            <a:pPr>
              <a:lnSpc>
                <a:spcPct val="100000"/>
              </a:lnSpc>
              <a:spcBef>
                <a:spcPts val="600"/>
              </a:spcBef>
              <a:spcAft>
                <a:spcPts val="0"/>
              </a:spcAft>
              <a:buNone/>
            </a:pPr>
            <a:r>
              <a:rPr lang="en-US" altLang="zh-CN">
                <a:solidFill>
                  <a:schemeClr val="hlink"/>
                </a:solidFill>
              </a:rPr>
              <a:t>6.1  </a:t>
            </a:r>
            <a:r>
              <a:rPr lang="zh-CN" altLang="en-US" dirty="0">
                <a:solidFill>
                  <a:schemeClr val="hlink"/>
                </a:solidFill>
              </a:rPr>
              <a:t>数组的概念、定义和使用</a:t>
            </a:r>
            <a:endParaRPr lang="zh-CN" altLang="en-US" dirty="0">
              <a:solidFill>
                <a:schemeClr val="hlink"/>
              </a:solidFill>
            </a:endParaRPr>
          </a:p>
          <a:p>
            <a:pPr>
              <a:lnSpc>
                <a:spcPct val="100000"/>
              </a:lnSpc>
              <a:spcBef>
                <a:spcPts val="600"/>
              </a:spcBef>
              <a:spcAft>
                <a:spcPts val="0"/>
              </a:spcAft>
              <a:buNone/>
            </a:pPr>
            <a:r>
              <a:rPr lang="zh-CN" altLang="en-US" dirty="0">
                <a:solidFill>
                  <a:schemeClr val="hlink"/>
                </a:solidFill>
              </a:rPr>
              <a:t>	</a:t>
            </a:r>
            <a:r>
              <a:rPr lang="en-US" altLang="zh-CN">
                <a:solidFill>
                  <a:schemeClr val="hlink"/>
                </a:solidFill>
              </a:rPr>
              <a:t>6.1.1  </a:t>
            </a:r>
            <a:r>
              <a:rPr lang="zh-CN" altLang="en-US" dirty="0">
                <a:solidFill>
                  <a:schemeClr val="hlink"/>
                </a:solidFill>
              </a:rPr>
              <a:t>数组变量定义</a:t>
            </a:r>
            <a:endParaRPr lang="zh-CN" altLang="en-US" dirty="0">
              <a:solidFill>
                <a:schemeClr val="hlink"/>
              </a:solidFill>
            </a:endParaRPr>
          </a:p>
          <a:p>
            <a:pPr>
              <a:lnSpc>
                <a:spcPct val="100000"/>
              </a:lnSpc>
              <a:spcBef>
                <a:spcPts val="600"/>
              </a:spcBef>
              <a:spcAft>
                <a:spcPts val="0"/>
              </a:spcAft>
              <a:buNone/>
            </a:pPr>
            <a:r>
              <a:rPr lang="zh-CN" altLang="en-US" dirty="0">
                <a:solidFill>
                  <a:schemeClr val="hlink"/>
                </a:solidFill>
              </a:rPr>
              <a:t>	</a:t>
            </a:r>
            <a:r>
              <a:rPr lang="en-US" altLang="zh-CN">
                <a:solidFill>
                  <a:schemeClr val="hlink"/>
                </a:solidFill>
              </a:rPr>
              <a:t>6.1.2  </a:t>
            </a:r>
            <a:r>
              <a:rPr lang="zh-CN" altLang="en-US" dirty="0">
                <a:solidFill>
                  <a:schemeClr val="hlink"/>
                </a:solidFill>
              </a:rPr>
              <a:t>数组的使用</a:t>
            </a:r>
            <a:endParaRPr lang="zh-CN" altLang="en-US" dirty="0">
              <a:solidFill>
                <a:schemeClr val="hlink"/>
              </a:solidFill>
            </a:endParaRPr>
          </a:p>
          <a:p>
            <a:pPr>
              <a:lnSpc>
                <a:spcPct val="100000"/>
              </a:lnSpc>
              <a:spcBef>
                <a:spcPts val="600"/>
              </a:spcBef>
              <a:spcAft>
                <a:spcPts val="0"/>
              </a:spcAft>
              <a:buNone/>
            </a:pPr>
            <a:r>
              <a:rPr lang="zh-CN" altLang="en-US" dirty="0">
                <a:solidFill>
                  <a:schemeClr val="hlink"/>
                </a:solidFill>
              </a:rPr>
              <a:t>	</a:t>
            </a:r>
            <a:r>
              <a:rPr lang="en-US" altLang="zh-CN">
                <a:solidFill>
                  <a:schemeClr val="hlink"/>
                </a:solidFill>
              </a:rPr>
              <a:t>6.1.3  </a:t>
            </a:r>
            <a:r>
              <a:rPr lang="zh-CN" altLang="en-US" dirty="0">
                <a:solidFill>
                  <a:schemeClr val="hlink"/>
                </a:solidFill>
              </a:rPr>
              <a:t>数组的初始化</a:t>
            </a:r>
            <a:endParaRPr lang="zh-CN" altLang="en-US" dirty="0">
              <a:solidFill>
                <a:schemeClr val="hlink"/>
              </a:solidFill>
            </a:endParaRPr>
          </a:p>
          <a:p>
            <a:pPr>
              <a:lnSpc>
                <a:spcPct val="100000"/>
              </a:lnSpc>
              <a:spcBef>
                <a:spcPts val="600"/>
              </a:spcBef>
              <a:spcAft>
                <a:spcPts val="0"/>
              </a:spcAft>
              <a:buNone/>
            </a:pPr>
            <a:r>
              <a:rPr lang="en-US" altLang="zh-CN"/>
              <a:t>6.2  </a:t>
            </a:r>
            <a:r>
              <a:rPr lang="zh-CN" altLang="en-US" dirty="0"/>
              <a:t>数组程序实例</a:t>
            </a:r>
            <a:endParaRPr lang="zh-CN" altLang="en-US" dirty="0"/>
          </a:p>
          <a:p>
            <a:pPr>
              <a:lnSpc>
                <a:spcPct val="100000"/>
              </a:lnSpc>
              <a:spcBef>
                <a:spcPts val="600"/>
              </a:spcBef>
              <a:spcAft>
                <a:spcPts val="0"/>
              </a:spcAft>
              <a:buNone/>
            </a:pPr>
            <a:r>
              <a:rPr lang="en-US" altLang="zh-CN"/>
              <a:t>6.3  </a:t>
            </a:r>
            <a:r>
              <a:rPr lang="zh-CN" altLang="en-US" dirty="0"/>
              <a:t>数组作为函数参数</a:t>
            </a:r>
            <a:endParaRPr lang="zh-CN" altLang="en-US" dirty="0"/>
          </a:p>
          <a:p>
            <a:pPr>
              <a:lnSpc>
                <a:spcPct val="100000"/>
              </a:lnSpc>
              <a:spcBef>
                <a:spcPts val="600"/>
              </a:spcBef>
              <a:spcAft>
                <a:spcPts val="0"/>
              </a:spcAft>
              <a:buNone/>
            </a:pPr>
            <a:r>
              <a:rPr lang="en-US" altLang="zh-CN"/>
              <a:t>6.4  </a:t>
            </a:r>
            <a:r>
              <a:rPr lang="zh-CN" altLang="en-US" dirty="0"/>
              <a:t>两维和多维数组</a:t>
            </a:r>
            <a:endParaRPr lang="zh-CN" altLang="en-US" dirty="0"/>
          </a:p>
          <a:p>
            <a:pPr>
              <a:lnSpc>
                <a:spcPct val="100000"/>
              </a:lnSpc>
              <a:spcBef>
                <a:spcPts val="600"/>
              </a:spcBef>
              <a:spcAft>
                <a:spcPts val="0"/>
              </a:spcAft>
              <a:buNone/>
            </a:pPr>
            <a:r>
              <a:rPr lang="en-US" altLang="zh-CN"/>
              <a:t>6.5  </a:t>
            </a:r>
            <a:r>
              <a:rPr lang="zh-CN" altLang="en-US" dirty="0"/>
              <a:t>字符数组与字符串</a:t>
            </a:r>
            <a:endParaRPr lang="zh-CN" altLang="en-US" dirty="0"/>
          </a:p>
          <a:p>
            <a:pPr>
              <a:lnSpc>
                <a:spcPct val="100000"/>
              </a:lnSpc>
              <a:spcBef>
                <a:spcPts val="600"/>
              </a:spcBef>
              <a:spcAft>
                <a:spcPts val="0"/>
              </a:spcAft>
              <a:buNone/>
            </a:pPr>
            <a:r>
              <a:rPr lang="en-US" altLang="zh-CN"/>
              <a:t>6.6  </a:t>
            </a:r>
            <a:r>
              <a:rPr lang="zh-CN" altLang="en-US" dirty="0"/>
              <a:t>编程实例</a:t>
            </a:r>
            <a:endParaRPr lang="zh-CN" altLang="en-US" dirty="0"/>
          </a:p>
        </p:txBody>
      </p:sp>
    </p:spTree>
  </p:cSld>
  <p:clrMapOvr>
    <a:masterClrMapping/>
  </p:clrMapOvr>
  <p:transition spd="med">
    <p:random/>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5" name="灯片编号占位符 1"/>
          <p:cNvSpPr/>
          <p:nvPr>
            <p:ph type="sldNum" sz="quarter" idx="12"/>
          </p:nvPr>
        </p:nvSpPr>
        <p:spPr/>
        <p:txBody>
          <a:bodyPr/>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cs typeface="+mn-cs"/>
              </a:defRPr>
            </a:lvl5pPr>
          </a:lstStyle>
          <a:p>
            <a:pPr lvl="0" algn="r"/>
            <a:fld id="{9A0DB2DC-4C9A-4742-B13C-FB6460FD3503}" type="slidenum">
              <a:rPr lang="zh-CN" altLang="en-US" sz="1400" dirty="0">
                <a:latin typeface="Cambria" panose="02040503050406030204" pitchFamily="18" charset="0"/>
              </a:rPr>
            </a:fld>
            <a:endParaRPr lang="zh-CN" altLang="en-US" sz="1400" dirty="0">
              <a:latin typeface="Cambria" panose="02040503050406030204" pitchFamily="18" charset="0"/>
            </a:endParaRPr>
          </a:p>
        </p:txBody>
      </p:sp>
      <p:sp>
        <p:nvSpPr>
          <p:cNvPr id="47106" name="文本占位符 290818"/>
          <p:cNvSpPr>
            <a:spLocks noGrp="1"/>
          </p:cNvSpPr>
          <p:nvPr>
            <p:ph idx="1"/>
          </p:nvPr>
        </p:nvSpPr>
        <p:spPr/>
        <p:txBody>
          <a:bodyPr anchor="t"/>
          <a:p>
            <a:pPr marL="0" indent="0">
              <a:spcBef>
                <a:spcPct val="50000"/>
              </a:spcBef>
              <a:buNone/>
            </a:pPr>
            <a:r>
              <a:rPr lang="zh-CN" altLang="en-US" dirty="0">
                <a:solidFill>
                  <a:srgbClr val="FF0000"/>
                </a:solidFill>
              </a:rPr>
              <a:t>循环过程：</a:t>
            </a:r>
            <a:endParaRPr lang="zh-CN" altLang="en-US" dirty="0">
              <a:solidFill>
                <a:srgbClr val="FF0000"/>
              </a:solidFill>
            </a:endParaRPr>
          </a:p>
          <a:p>
            <a:pPr marL="0" indent="0">
              <a:spcBef>
                <a:spcPct val="50000"/>
              </a:spcBef>
              <a:buNone/>
            </a:pPr>
            <a:r>
              <a:rPr lang="zh-CN" altLang="en-US" dirty="0"/>
              <a:t>需要一个变量记录报数的数值。</a:t>
            </a:r>
            <a:endParaRPr lang="zh-CN" altLang="en-US" dirty="0"/>
          </a:p>
          <a:p>
            <a:pPr marL="0" indent="0">
              <a:spcBef>
                <a:spcPct val="50000"/>
              </a:spcBef>
              <a:buNone/>
            </a:pPr>
            <a:r>
              <a:rPr lang="zh-CN" altLang="en-US" dirty="0"/>
              <a:t>在按照圆圈循环报数时，需要检查数组的元素值：值为 </a:t>
            </a:r>
            <a:r>
              <a:rPr lang="en-US" altLang="zh-CN"/>
              <a:t>0 </a:t>
            </a:r>
            <a:r>
              <a:rPr lang="zh-CN" altLang="en-US" dirty="0"/>
              <a:t>则报数加</a:t>
            </a:r>
            <a:r>
              <a:rPr lang="en-US" altLang="zh-CN"/>
              <a:t>1</a:t>
            </a:r>
            <a:r>
              <a:rPr lang="zh-CN" altLang="en-US" dirty="0"/>
              <a:t>，值大于 </a:t>
            </a:r>
            <a:r>
              <a:rPr lang="en-US" altLang="zh-CN"/>
              <a:t>0 </a:t>
            </a:r>
            <a:r>
              <a:rPr lang="zh-CN" altLang="en-US" dirty="0"/>
              <a:t>则报数不变。</a:t>
            </a:r>
            <a:endParaRPr lang="zh-CN" altLang="en-US" dirty="0"/>
          </a:p>
          <a:p>
            <a:pPr marL="0" indent="0">
              <a:spcBef>
                <a:spcPct val="50000"/>
              </a:spcBef>
              <a:buNone/>
            </a:pPr>
            <a:r>
              <a:rPr lang="zh-CN" altLang="en-US" dirty="0">
                <a:solidFill>
                  <a:srgbClr val="FF0000"/>
                </a:solidFill>
              </a:rPr>
              <a:t>最终结果：</a:t>
            </a:r>
            <a:endParaRPr lang="zh-CN" altLang="en-US" dirty="0">
              <a:solidFill>
                <a:srgbClr val="FF0000"/>
              </a:solidFill>
            </a:endParaRPr>
          </a:p>
          <a:p>
            <a:pPr marL="0" indent="0">
              <a:spcBef>
                <a:spcPct val="50000"/>
              </a:spcBef>
              <a:buNone/>
            </a:pPr>
            <a:r>
              <a:rPr lang="zh-CN" altLang="en-US" dirty="0"/>
              <a:t>求“最后剩下那个人的编号”，可以调整为求出“最后退出的那个人”的编号即可。</a:t>
            </a:r>
            <a:endParaRPr lang="zh-CN" altLang="en-US" dirty="0"/>
          </a:p>
          <a:p>
            <a:pPr marL="0" indent="0">
              <a:spcBef>
                <a:spcPct val="50000"/>
              </a:spcBef>
              <a:buNone/>
            </a:pPr>
            <a:r>
              <a:rPr lang="zh-CN" altLang="en-US" dirty="0">
                <a:solidFill>
                  <a:srgbClr val="FF0000"/>
                </a:solidFill>
              </a:rPr>
              <a:t>方便观察：</a:t>
            </a:r>
            <a:endParaRPr lang="zh-CN" altLang="en-US" dirty="0">
              <a:solidFill>
                <a:srgbClr val="FF0000"/>
              </a:solidFill>
            </a:endParaRPr>
          </a:p>
          <a:p>
            <a:pPr marL="0" indent="0">
              <a:spcBef>
                <a:spcPct val="50000"/>
              </a:spcBef>
              <a:buNone/>
            </a:pPr>
            <a:r>
              <a:rPr lang="zh-CN" altLang="en-US" dirty="0"/>
              <a:t>每退出一人就全部输出数组所有元素的值。</a:t>
            </a:r>
            <a:endParaRPr lang="zh-CN" altLang="en-US" dirty="0"/>
          </a:p>
          <a:p>
            <a:pPr marL="0" indent="0">
              <a:spcBef>
                <a:spcPct val="50000"/>
              </a:spcBef>
              <a:buNone/>
            </a:pPr>
            <a:endParaRPr lang="zh-CN" altLang="en-US" dirty="0"/>
          </a:p>
        </p:txBody>
      </p:sp>
    </p:spTree>
  </p:cSld>
  <p:clrMapOvr>
    <a:masterClrMapping/>
  </p:clrMapOvr>
  <p:transition spd="med">
    <p:random/>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8129" name="灯片编号占位符 1"/>
          <p:cNvSpPr/>
          <p:nvPr>
            <p:ph type="sldNum" sz="quarter" idx="12"/>
          </p:nvPr>
        </p:nvSpPr>
        <p:spPr/>
        <p:txBody>
          <a:bodyPr/>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cs typeface="+mn-cs"/>
              </a:defRPr>
            </a:lvl5pPr>
          </a:lstStyle>
          <a:p>
            <a:pPr lvl="0" algn="r"/>
            <a:fld id="{9A0DB2DC-4C9A-4742-B13C-FB6460FD3503}" type="slidenum">
              <a:rPr lang="zh-CN" altLang="en-US" sz="1400" dirty="0">
                <a:latin typeface="Cambria" panose="02040503050406030204" pitchFamily="18" charset="0"/>
              </a:rPr>
            </a:fld>
            <a:endParaRPr lang="zh-CN" altLang="en-US" sz="1400" dirty="0">
              <a:latin typeface="Cambria" panose="02040503050406030204" pitchFamily="18" charset="0"/>
            </a:endParaRPr>
          </a:p>
        </p:txBody>
      </p:sp>
      <p:sp>
        <p:nvSpPr>
          <p:cNvPr id="48130" name="文本占位符 291842"/>
          <p:cNvSpPr>
            <a:spLocks noGrp="1"/>
          </p:cNvSpPr>
          <p:nvPr>
            <p:ph idx="1"/>
          </p:nvPr>
        </p:nvSpPr>
        <p:spPr>
          <a:xfrm>
            <a:off x="539750" y="533400"/>
            <a:ext cx="8136255" cy="5848350"/>
          </a:xfrm>
        </p:spPr>
        <p:txBody>
          <a:bodyPr anchor="t"/>
          <a:p>
            <a:pPr>
              <a:lnSpc>
                <a:spcPct val="90000"/>
              </a:lnSpc>
              <a:spcBef>
                <a:spcPct val="10000"/>
              </a:spcBef>
              <a:buNone/>
            </a:pPr>
            <a:r>
              <a:rPr lang="en-US" altLang="zh-CN" sz="2000" err="1">
                <a:solidFill>
                  <a:schemeClr val="folHlink"/>
                </a:solidFill>
              </a:rPr>
              <a:t>int</a:t>
            </a:r>
            <a:r>
              <a:rPr lang="en-US" altLang="zh-CN" sz="2000">
                <a:solidFill>
                  <a:schemeClr val="folHlink"/>
                </a:solidFill>
              </a:rPr>
              <a:t> main() {</a:t>
            </a:r>
            <a:endParaRPr lang="en-US" altLang="zh-CN" sz="2000">
              <a:solidFill>
                <a:schemeClr val="folHlink"/>
              </a:solidFill>
            </a:endParaRPr>
          </a:p>
          <a:p>
            <a:pPr>
              <a:lnSpc>
                <a:spcPct val="90000"/>
              </a:lnSpc>
              <a:spcBef>
                <a:spcPct val="10000"/>
              </a:spcBef>
              <a:buNone/>
            </a:pPr>
            <a:r>
              <a:rPr lang="en-US" altLang="zh-CN" sz="2000">
                <a:solidFill>
                  <a:schemeClr val="folHlink"/>
                </a:solidFill>
              </a:rPr>
              <a:t>    enum { n = 8 };  //</a:t>
            </a:r>
            <a:r>
              <a:rPr lang="zh-CN" altLang="en-US" sz="2000" dirty="0">
                <a:solidFill>
                  <a:schemeClr val="folHlink"/>
                </a:solidFill>
              </a:rPr>
              <a:t>总人数</a:t>
            </a:r>
            <a:endParaRPr lang="zh-CN" altLang="en-US" sz="2000" dirty="0">
              <a:solidFill>
                <a:schemeClr val="folHlink"/>
              </a:solidFill>
            </a:endParaRPr>
          </a:p>
          <a:p>
            <a:pPr>
              <a:lnSpc>
                <a:spcPct val="90000"/>
              </a:lnSpc>
              <a:spcBef>
                <a:spcPct val="10000"/>
              </a:spcBef>
              <a:buNone/>
            </a:pPr>
            <a:r>
              <a:rPr lang="zh-CN" altLang="en-US" sz="2000" dirty="0">
                <a:solidFill>
                  <a:schemeClr val="folHlink"/>
                </a:solidFill>
              </a:rPr>
              <a:t>    </a:t>
            </a:r>
            <a:r>
              <a:rPr lang="en-US" altLang="zh-CN" sz="2000" err="1">
                <a:solidFill>
                  <a:schemeClr val="folHlink"/>
                </a:solidFill>
              </a:rPr>
              <a:t>int</a:t>
            </a:r>
            <a:r>
              <a:rPr lang="en-US" altLang="zh-CN" sz="2000">
                <a:solidFill>
                  <a:schemeClr val="folHlink"/>
                </a:solidFill>
              </a:rPr>
              <a:t> </a:t>
            </a:r>
            <a:r>
              <a:rPr lang="en-US" altLang="zh-CN" sz="2000" err="1">
                <a:solidFill>
                  <a:schemeClr val="folHlink"/>
                </a:solidFill>
              </a:rPr>
              <a:t>h[n</a:t>
            </a:r>
            <a:r>
              <a:rPr lang="en-US" altLang="zh-CN" sz="2000">
                <a:solidFill>
                  <a:schemeClr val="folHlink"/>
                </a:solidFill>
              </a:rPr>
              <a:t> + 1] = {0}; //</a:t>
            </a:r>
            <a:r>
              <a:rPr lang="zh-CN" altLang="en-US" sz="2000" dirty="0">
                <a:solidFill>
                  <a:schemeClr val="folHlink"/>
                </a:solidFill>
              </a:rPr>
              <a:t>定义数组并赋初值</a:t>
            </a:r>
            <a:endParaRPr lang="zh-CN" altLang="en-US" sz="2000" dirty="0">
              <a:solidFill>
                <a:schemeClr val="folHlink"/>
              </a:solidFill>
            </a:endParaRPr>
          </a:p>
          <a:p>
            <a:pPr>
              <a:lnSpc>
                <a:spcPct val="90000"/>
              </a:lnSpc>
              <a:spcBef>
                <a:spcPct val="10000"/>
              </a:spcBef>
              <a:buNone/>
            </a:pPr>
            <a:r>
              <a:rPr lang="zh-CN" altLang="en-US" sz="2000" dirty="0">
                <a:solidFill>
                  <a:schemeClr val="folHlink"/>
                </a:solidFill>
              </a:rPr>
              <a:t>    </a:t>
            </a:r>
            <a:r>
              <a:rPr lang="en-US" altLang="zh-CN" sz="2000" dirty="0">
                <a:solidFill>
                  <a:schemeClr val="folHlink"/>
                </a:solidFill>
              </a:rPr>
              <a:t>//</a:t>
            </a:r>
            <a:r>
              <a:rPr lang="zh-CN" altLang="en-US" sz="2000" dirty="0">
                <a:solidFill>
                  <a:schemeClr val="folHlink"/>
                </a:solidFill>
              </a:rPr>
              <a:t>（以元素下标表示人员编号，</a:t>
            </a:r>
            <a:r>
              <a:rPr lang="en-US" altLang="zh-CN" sz="2000">
                <a:solidFill>
                  <a:schemeClr val="folHlink"/>
                </a:solidFill>
              </a:rPr>
              <a:t>0</a:t>
            </a:r>
            <a:r>
              <a:rPr lang="zh-CN" altLang="en-US" sz="2000" dirty="0">
                <a:solidFill>
                  <a:schemeClr val="folHlink"/>
                </a:solidFill>
              </a:rPr>
              <a:t>号闲置</a:t>
            </a:r>
            <a:r>
              <a:rPr lang="en-US" altLang="zh-CN" sz="2000">
                <a:solidFill>
                  <a:schemeClr val="folHlink"/>
                </a:solidFill>
              </a:rPr>
              <a:t>)</a:t>
            </a:r>
            <a:endParaRPr lang="en-US" altLang="zh-CN" sz="2000">
              <a:solidFill>
                <a:schemeClr val="folHlink"/>
              </a:solidFill>
            </a:endParaRPr>
          </a:p>
          <a:p>
            <a:pPr>
              <a:lnSpc>
                <a:spcPct val="90000"/>
              </a:lnSpc>
              <a:spcBef>
                <a:spcPct val="10000"/>
              </a:spcBef>
              <a:buNone/>
            </a:pPr>
            <a:r>
              <a:rPr lang="en-US" altLang="zh-CN" sz="2000">
                <a:solidFill>
                  <a:schemeClr val="folHlink"/>
                </a:solidFill>
              </a:rPr>
              <a:t>    //</a:t>
            </a:r>
            <a:r>
              <a:rPr lang="zh-CN" altLang="en-US" sz="2000" dirty="0">
                <a:solidFill>
                  <a:schemeClr val="folHlink"/>
                </a:solidFill>
              </a:rPr>
              <a:t>初值为 </a:t>
            </a:r>
            <a:r>
              <a:rPr lang="en-US" altLang="zh-CN" sz="2000">
                <a:solidFill>
                  <a:schemeClr val="folHlink"/>
                </a:solidFill>
              </a:rPr>
              <a:t>0 </a:t>
            </a:r>
            <a:r>
              <a:rPr lang="zh-CN" altLang="en-US" sz="2000" dirty="0">
                <a:solidFill>
                  <a:schemeClr val="folHlink"/>
                </a:solidFill>
              </a:rPr>
              <a:t>表示留在圆圈内</a:t>
            </a:r>
            <a:endParaRPr lang="zh-CN" altLang="en-US" sz="2000" dirty="0">
              <a:solidFill>
                <a:schemeClr val="folHlink"/>
              </a:solidFill>
            </a:endParaRPr>
          </a:p>
          <a:p>
            <a:pPr>
              <a:lnSpc>
                <a:spcPct val="90000"/>
              </a:lnSpc>
              <a:spcBef>
                <a:spcPct val="10000"/>
              </a:spcBef>
              <a:buNone/>
            </a:pPr>
            <a:r>
              <a:rPr lang="zh-CN" altLang="en-US" sz="2000" dirty="0">
                <a:solidFill>
                  <a:schemeClr val="folHlink"/>
                </a:solidFill>
              </a:rPr>
              <a:t>    </a:t>
            </a:r>
            <a:r>
              <a:rPr lang="en-US" altLang="zh-CN" sz="2000" err="1">
                <a:solidFill>
                  <a:schemeClr val="folHlink"/>
                </a:solidFill>
              </a:rPr>
              <a:t>int</a:t>
            </a:r>
            <a:r>
              <a:rPr lang="en-US" altLang="zh-CN" sz="2000">
                <a:solidFill>
                  <a:schemeClr val="folHlink"/>
                </a:solidFill>
              </a:rPr>
              <a:t> m = 4, k = 3;   //</a:t>
            </a:r>
            <a:r>
              <a:rPr lang="zh-CN" altLang="en-US" sz="2000" dirty="0">
                <a:solidFill>
                  <a:schemeClr val="folHlink"/>
                </a:solidFill>
              </a:rPr>
              <a:t>直接给出</a:t>
            </a:r>
            <a:r>
              <a:rPr lang="en-US" altLang="zh-CN" sz="2000">
                <a:solidFill>
                  <a:schemeClr val="folHlink"/>
                </a:solidFill>
              </a:rPr>
              <a:t>m</a:t>
            </a:r>
            <a:r>
              <a:rPr lang="zh-CN" altLang="en-US" sz="2000" dirty="0">
                <a:solidFill>
                  <a:schemeClr val="folHlink"/>
                </a:solidFill>
              </a:rPr>
              <a:t>和</a:t>
            </a:r>
            <a:r>
              <a:rPr lang="en-US" altLang="zh-CN" sz="2000">
                <a:solidFill>
                  <a:schemeClr val="folHlink"/>
                </a:solidFill>
              </a:rPr>
              <a:t>k</a:t>
            </a:r>
            <a:r>
              <a:rPr lang="zh-CN" altLang="en-US" sz="2000" dirty="0">
                <a:solidFill>
                  <a:schemeClr val="folHlink"/>
                </a:solidFill>
              </a:rPr>
              <a:t>的初值</a:t>
            </a:r>
            <a:r>
              <a:rPr lang="en-US" altLang="zh-CN" sz="2000">
                <a:solidFill>
                  <a:schemeClr val="folHlink"/>
                </a:solidFill>
              </a:rPr>
              <a:t>(</a:t>
            </a:r>
            <a:r>
              <a:rPr lang="zh-CN" altLang="en-US" sz="2000" dirty="0">
                <a:solidFill>
                  <a:schemeClr val="folHlink"/>
                </a:solidFill>
              </a:rPr>
              <a:t>从</a:t>
            </a:r>
            <a:r>
              <a:rPr lang="en-US" altLang="zh-CN" sz="2000">
                <a:solidFill>
                  <a:schemeClr val="folHlink"/>
                </a:solidFill>
              </a:rPr>
              <a:t>m</a:t>
            </a:r>
            <a:r>
              <a:rPr lang="zh-CN" altLang="en-US" sz="2000" dirty="0">
                <a:solidFill>
                  <a:schemeClr val="folHlink"/>
                </a:solidFill>
              </a:rPr>
              <a:t>开始，轮数</a:t>
            </a:r>
            <a:r>
              <a:rPr lang="en-US" altLang="zh-CN" sz="2000">
                <a:solidFill>
                  <a:schemeClr val="folHlink"/>
                </a:solidFill>
              </a:rPr>
              <a:t>k)</a:t>
            </a:r>
            <a:endParaRPr lang="en-US" altLang="zh-CN" sz="2000">
              <a:solidFill>
                <a:schemeClr val="folHlink"/>
              </a:solidFill>
            </a:endParaRPr>
          </a:p>
          <a:p>
            <a:pPr>
              <a:lnSpc>
                <a:spcPct val="90000"/>
              </a:lnSpc>
              <a:spcBef>
                <a:spcPct val="10000"/>
              </a:spcBef>
              <a:buNone/>
            </a:pPr>
            <a:r>
              <a:rPr lang="en-US" altLang="zh-CN" sz="2000">
                <a:solidFill>
                  <a:schemeClr val="folHlink"/>
                </a:solidFill>
              </a:rPr>
              <a:t>    </a:t>
            </a:r>
            <a:r>
              <a:rPr lang="en-US" altLang="zh-CN" sz="2000" err="1">
                <a:solidFill>
                  <a:schemeClr val="folHlink"/>
                </a:solidFill>
              </a:rPr>
              <a:t>int</a:t>
            </a:r>
            <a:r>
              <a:rPr lang="en-US" altLang="zh-CN" sz="2000">
                <a:solidFill>
                  <a:schemeClr val="folHlink"/>
                </a:solidFill>
              </a:rPr>
              <a:t> cnt = 0;      //</a:t>
            </a:r>
            <a:r>
              <a:rPr lang="zh-CN" altLang="en-US" sz="2000" dirty="0">
                <a:solidFill>
                  <a:schemeClr val="folHlink"/>
                </a:solidFill>
              </a:rPr>
              <a:t>报数时进行计数 </a:t>
            </a:r>
            <a:r>
              <a:rPr lang="en-US" altLang="zh-CN" sz="2000" dirty="0">
                <a:solidFill>
                  <a:schemeClr val="folHlink"/>
                </a:solidFill>
              </a:rPr>
              <a:t>counter</a:t>
            </a:r>
            <a:endParaRPr lang="zh-CN" altLang="en-US" sz="2000" dirty="0">
              <a:solidFill>
                <a:schemeClr val="folHlink"/>
              </a:solidFill>
            </a:endParaRPr>
          </a:p>
          <a:p>
            <a:pPr>
              <a:lnSpc>
                <a:spcPct val="90000"/>
              </a:lnSpc>
              <a:spcBef>
                <a:spcPct val="10000"/>
              </a:spcBef>
              <a:buNone/>
            </a:pPr>
            <a:r>
              <a:rPr lang="zh-CN" altLang="en-US" sz="2000" dirty="0">
                <a:solidFill>
                  <a:schemeClr val="folHlink"/>
                </a:solidFill>
              </a:rPr>
              <a:t>    </a:t>
            </a:r>
            <a:r>
              <a:rPr lang="en-US" altLang="zh-CN" sz="2000" err="1">
                <a:solidFill>
                  <a:schemeClr val="folHlink"/>
                </a:solidFill>
              </a:rPr>
              <a:t>int</a:t>
            </a:r>
            <a:r>
              <a:rPr lang="en-US" altLang="zh-CN" sz="2000">
                <a:solidFill>
                  <a:schemeClr val="folHlink"/>
                </a:solidFill>
              </a:rPr>
              <a:t> </a:t>
            </a:r>
            <a:r>
              <a:rPr lang="en-US" altLang="zh-CN" sz="2000" err="1">
                <a:solidFill>
                  <a:schemeClr val="folHlink"/>
                </a:solidFill>
              </a:rPr>
              <a:t>num</a:t>
            </a:r>
            <a:r>
              <a:rPr lang="en-US" altLang="zh-CN" sz="2000">
                <a:solidFill>
                  <a:schemeClr val="folHlink"/>
                </a:solidFill>
              </a:rPr>
              <a:t> = 0;    //</a:t>
            </a:r>
            <a:r>
              <a:rPr lang="zh-CN" altLang="en-US" sz="2000" dirty="0">
                <a:solidFill>
                  <a:schemeClr val="folHlink"/>
                </a:solidFill>
              </a:rPr>
              <a:t>退出序号</a:t>
            </a:r>
            <a:endParaRPr lang="zh-CN" altLang="en-US" sz="2000" dirty="0">
              <a:solidFill>
                <a:schemeClr val="folHlink"/>
              </a:solidFill>
            </a:endParaRPr>
          </a:p>
          <a:p>
            <a:pPr>
              <a:lnSpc>
                <a:spcPct val="90000"/>
              </a:lnSpc>
              <a:spcBef>
                <a:spcPct val="10000"/>
              </a:spcBef>
              <a:buNone/>
            </a:pPr>
            <a:r>
              <a:rPr lang="zh-CN" altLang="en-US" sz="2000" dirty="0">
                <a:solidFill>
                  <a:schemeClr val="folHlink"/>
                </a:solidFill>
              </a:rPr>
              <a:t>    </a:t>
            </a:r>
            <a:r>
              <a:rPr lang="en-US" altLang="zh-CN" sz="2000" err="1">
                <a:solidFill>
                  <a:schemeClr val="folHlink"/>
                </a:solidFill>
              </a:rPr>
              <a:t>int</a:t>
            </a:r>
            <a:r>
              <a:rPr lang="en-US" altLang="zh-CN" sz="2000">
                <a:solidFill>
                  <a:schemeClr val="folHlink"/>
                </a:solidFill>
              </a:rPr>
              <a:t> i;</a:t>
            </a:r>
            <a:endParaRPr lang="en-US" altLang="zh-CN" sz="2000">
              <a:solidFill>
                <a:schemeClr val="folHlink"/>
              </a:solidFill>
            </a:endParaRPr>
          </a:p>
          <a:p>
            <a:pPr>
              <a:lnSpc>
                <a:spcPct val="90000"/>
              </a:lnSpc>
              <a:spcBef>
                <a:spcPct val="10000"/>
              </a:spcBef>
              <a:buNone/>
            </a:pPr>
            <a:r>
              <a:rPr lang="en-US" altLang="zh-CN" sz="2000">
                <a:solidFill>
                  <a:schemeClr val="folHlink"/>
                </a:solidFill>
              </a:rPr>
              <a:t>    </a:t>
            </a:r>
            <a:r>
              <a:rPr lang="en-US" altLang="zh-CN" sz="2000" err="1">
                <a:solidFill>
                  <a:schemeClr val="folHlink"/>
                </a:solidFill>
              </a:rPr>
              <a:t>cout</a:t>
            </a:r>
            <a:r>
              <a:rPr lang="en-US" altLang="zh-CN" sz="2000">
                <a:solidFill>
                  <a:schemeClr val="folHlink"/>
                </a:solidFill>
              </a:rPr>
              <a:t> &lt;&lt; "Josephus problem solution" &lt;&lt; </a:t>
            </a:r>
            <a:r>
              <a:rPr lang="en-US" altLang="zh-CN" sz="2000" err="1">
                <a:solidFill>
                  <a:schemeClr val="folHlink"/>
                </a:solidFill>
              </a:rPr>
              <a:t>endl</a:t>
            </a:r>
            <a:r>
              <a:rPr lang="en-US" altLang="zh-CN" sz="2000">
                <a:solidFill>
                  <a:schemeClr val="folHlink"/>
                </a:solidFill>
              </a:rPr>
              <a:t>;</a:t>
            </a:r>
            <a:endParaRPr lang="en-US" altLang="zh-CN" sz="2000">
              <a:solidFill>
                <a:schemeClr val="folHlink"/>
              </a:solidFill>
            </a:endParaRPr>
          </a:p>
          <a:p>
            <a:pPr>
              <a:lnSpc>
                <a:spcPct val="90000"/>
              </a:lnSpc>
              <a:spcBef>
                <a:spcPct val="10000"/>
              </a:spcBef>
              <a:buNone/>
            </a:pPr>
            <a:r>
              <a:rPr lang="en-US" altLang="zh-CN" sz="2000">
                <a:solidFill>
                  <a:schemeClr val="folHlink"/>
                </a:solidFill>
              </a:rPr>
              <a:t>    </a:t>
            </a:r>
            <a:r>
              <a:rPr lang="en-US" altLang="zh-CN" sz="2000" err="1">
                <a:solidFill>
                  <a:schemeClr val="folHlink"/>
                </a:solidFill>
              </a:rPr>
              <a:t>cout</a:t>
            </a:r>
            <a:r>
              <a:rPr lang="en-US" altLang="zh-CN" sz="2000">
                <a:solidFill>
                  <a:schemeClr val="folHlink"/>
                </a:solidFill>
              </a:rPr>
              <a:t> &lt;&lt; "n= " &lt;&lt; n &lt;&lt; "  m= " &lt;&lt; m &lt;&lt; "  k= " &lt;&lt; k &lt;&lt; </a:t>
            </a:r>
            <a:r>
              <a:rPr lang="en-US" altLang="zh-CN" sz="2000" err="1">
                <a:solidFill>
                  <a:schemeClr val="folHlink"/>
                </a:solidFill>
              </a:rPr>
              <a:t>endl</a:t>
            </a:r>
            <a:r>
              <a:rPr lang="en-US" altLang="zh-CN" sz="2000">
                <a:solidFill>
                  <a:schemeClr val="folHlink"/>
                </a:solidFill>
              </a:rPr>
              <a:t>; </a:t>
            </a:r>
            <a:endParaRPr lang="en-US" altLang="zh-CN" sz="2000">
              <a:solidFill>
                <a:schemeClr val="folHlink"/>
              </a:solidFill>
            </a:endParaRPr>
          </a:p>
          <a:p>
            <a:pPr>
              <a:lnSpc>
                <a:spcPct val="90000"/>
              </a:lnSpc>
              <a:spcBef>
                <a:spcPct val="10000"/>
              </a:spcBef>
              <a:buNone/>
            </a:pPr>
            <a:r>
              <a:rPr lang="en-US" altLang="zh-CN" sz="2000">
                <a:solidFill>
                  <a:schemeClr val="folHlink"/>
                </a:solidFill>
              </a:rPr>
              <a:t>    while (</a:t>
            </a:r>
            <a:r>
              <a:rPr lang="en-US" altLang="zh-CN" sz="2000" err="1">
                <a:solidFill>
                  <a:schemeClr val="folHlink"/>
                </a:solidFill>
              </a:rPr>
              <a:t>num</a:t>
            </a:r>
            <a:r>
              <a:rPr lang="en-US" altLang="zh-CN" sz="2000">
                <a:solidFill>
                  <a:schemeClr val="folHlink"/>
                </a:solidFill>
              </a:rPr>
              <a:t> &lt; n) {//</a:t>
            </a:r>
            <a:r>
              <a:rPr lang="zh-CN" altLang="en-US" sz="2000" dirty="0">
                <a:solidFill>
                  <a:schemeClr val="folHlink"/>
                </a:solidFill>
              </a:rPr>
              <a:t>所有人依次退出。最末退出为胜利者</a:t>
            </a:r>
            <a:endParaRPr lang="zh-CN" altLang="en-US" sz="2000" dirty="0">
              <a:solidFill>
                <a:schemeClr val="folHlink"/>
              </a:solidFill>
            </a:endParaRPr>
          </a:p>
          <a:p>
            <a:pPr>
              <a:lnSpc>
                <a:spcPct val="90000"/>
              </a:lnSpc>
              <a:spcBef>
                <a:spcPct val="10000"/>
              </a:spcBef>
              <a:buNone/>
            </a:pPr>
            <a:r>
              <a:rPr lang="zh-CN" altLang="en-US" sz="2000" dirty="0">
                <a:solidFill>
                  <a:schemeClr val="folHlink"/>
                </a:solidFill>
              </a:rPr>
              <a:t>            </a:t>
            </a:r>
            <a:r>
              <a:rPr lang="en-US" altLang="zh-CN" sz="2000">
                <a:solidFill>
                  <a:schemeClr val="folHlink"/>
                </a:solidFill>
              </a:rPr>
              <a:t>cnt = (</a:t>
            </a:r>
            <a:r>
              <a:rPr lang="en-US" altLang="zh-CN" sz="2000" err="1">
                <a:solidFill>
                  <a:schemeClr val="folHlink"/>
                </a:solidFill>
              </a:rPr>
              <a:t>h[m] </a:t>
            </a:r>
            <a:r>
              <a:rPr lang="en-US" altLang="zh-CN" sz="2000">
                <a:solidFill>
                  <a:schemeClr val="folHlink"/>
                </a:solidFill>
              </a:rPr>
              <a:t>== 0 ? 1 : 0);    //</a:t>
            </a:r>
            <a:r>
              <a:rPr lang="zh-CN" altLang="en-US" sz="2000">
                <a:solidFill>
                  <a:schemeClr val="folHlink"/>
                </a:solidFill>
              </a:rPr>
              <a:t>根据</a:t>
            </a:r>
            <a:r>
              <a:rPr lang="en-US" altLang="zh-CN" sz="2000">
                <a:solidFill>
                  <a:schemeClr val="folHlink"/>
                </a:solidFill>
              </a:rPr>
              <a:t>h[m] </a:t>
            </a:r>
            <a:r>
              <a:rPr lang="zh-CN" altLang="en-US" sz="2000">
                <a:solidFill>
                  <a:schemeClr val="folHlink"/>
                </a:solidFill>
              </a:rPr>
              <a:t>的值</a:t>
            </a:r>
            <a:r>
              <a:rPr lang="zh-CN" altLang="en-US" sz="2000" dirty="0">
                <a:solidFill>
                  <a:schemeClr val="folHlink"/>
                </a:solidFill>
              </a:rPr>
              <a:t>报数 </a:t>
            </a:r>
            <a:r>
              <a:rPr lang="en-US" altLang="zh-CN" sz="2000" dirty="0">
                <a:solidFill>
                  <a:schemeClr val="folHlink"/>
                </a:solidFill>
              </a:rPr>
              <a:t>1 </a:t>
            </a:r>
            <a:r>
              <a:rPr lang="zh-CN" altLang="en-US" sz="2000" dirty="0">
                <a:solidFill>
                  <a:schemeClr val="folHlink"/>
                </a:solidFill>
              </a:rPr>
              <a:t>或 </a:t>
            </a:r>
            <a:r>
              <a:rPr lang="en-US" altLang="zh-CN" sz="2000" dirty="0">
                <a:solidFill>
                  <a:schemeClr val="folHlink"/>
                </a:solidFill>
              </a:rPr>
              <a:t>0</a:t>
            </a:r>
            <a:endParaRPr lang="zh-CN" altLang="en-US" sz="2000" dirty="0">
              <a:solidFill>
                <a:schemeClr val="folHlink"/>
              </a:solidFill>
            </a:endParaRPr>
          </a:p>
          <a:p>
            <a:pPr>
              <a:lnSpc>
                <a:spcPct val="90000"/>
              </a:lnSpc>
              <a:spcBef>
                <a:spcPct val="10000"/>
              </a:spcBef>
              <a:buNone/>
            </a:pPr>
            <a:r>
              <a:rPr lang="en-US" altLang="zh-CN" sz="2000">
                <a:solidFill>
                  <a:schemeClr val="folHlink"/>
                </a:solidFill>
              </a:rPr>
              <a:t>            while (cnt &lt; k) {   //</a:t>
            </a:r>
            <a:r>
              <a:rPr lang="zh-CN" altLang="en-US" sz="2000" dirty="0">
                <a:solidFill>
                  <a:schemeClr val="folHlink"/>
                </a:solidFill>
              </a:rPr>
              <a:t>进行报数，报数到</a:t>
            </a:r>
            <a:r>
              <a:rPr lang="en-US" altLang="zh-CN" sz="2000">
                <a:solidFill>
                  <a:schemeClr val="folHlink"/>
                </a:solidFill>
              </a:rPr>
              <a:t>k</a:t>
            </a:r>
            <a:endParaRPr lang="en-US" altLang="zh-CN" sz="2000">
              <a:solidFill>
                <a:schemeClr val="folHlink"/>
              </a:solidFill>
            </a:endParaRPr>
          </a:p>
          <a:p>
            <a:pPr>
              <a:lnSpc>
                <a:spcPct val="90000"/>
              </a:lnSpc>
              <a:spcBef>
                <a:spcPct val="10000"/>
              </a:spcBef>
              <a:buNone/>
            </a:pPr>
            <a:r>
              <a:rPr lang="en-US" altLang="zh-CN" sz="2000">
                <a:solidFill>
                  <a:schemeClr val="folHlink"/>
                </a:solidFill>
              </a:rPr>
              <a:t>                m++;  //m </a:t>
            </a:r>
            <a:r>
              <a:rPr lang="zh-CN" altLang="en-US" sz="2000" dirty="0">
                <a:solidFill>
                  <a:schemeClr val="folHlink"/>
                </a:solidFill>
              </a:rPr>
              <a:t>往后移</a:t>
            </a:r>
            <a:endParaRPr lang="zh-CN" altLang="en-US" sz="2000" dirty="0">
              <a:solidFill>
                <a:schemeClr val="folHlink"/>
              </a:solidFill>
            </a:endParaRPr>
          </a:p>
          <a:p>
            <a:pPr>
              <a:lnSpc>
                <a:spcPct val="90000"/>
              </a:lnSpc>
              <a:spcBef>
                <a:spcPct val="10000"/>
              </a:spcBef>
              <a:buNone/>
            </a:pPr>
            <a:r>
              <a:rPr lang="zh-CN" altLang="en-US" sz="2000" dirty="0">
                <a:solidFill>
                  <a:schemeClr val="folHlink"/>
                </a:solidFill>
              </a:rPr>
              <a:t>                </a:t>
            </a:r>
            <a:r>
              <a:rPr lang="en-US" altLang="zh-CN" sz="2000">
                <a:solidFill>
                  <a:schemeClr val="folHlink"/>
                </a:solidFill>
              </a:rPr>
              <a:t>if (m == n+1) m = 1;  </a:t>
            </a:r>
            <a:r>
              <a:rPr lang="en-US" altLang="zh-CN" sz="1800">
                <a:solidFill>
                  <a:schemeClr val="folHlink"/>
                </a:solidFill>
              </a:rPr>
              <a:t>//</a:t>
            </a:r>
            <a:r>
              <a:rPr lang="zh-CN" altLang="en-US" sz="1800" dirty="0">
                <a:solidFill>
                  <a:schemeClr val="folHlink"/>
                </a:solidFill>
              </a:rPr>
              <a:t>到数组末尾时，重新从编号为</a:t>
            </a:r>
            <a:r>
              <a:rPr lang="en-US" altLang="zh-CN" sz="1800">
                <a:solidFill>
                  <a:schemeClr val="folHlink"/>
                </a:solidFill>
              </a:rPr>
              <a:t>1</a:t>
            </a:r>
            <a:r>
              <a:rPr lang="zh-CN" altLang="en-US" sz="1800" dirty="0">
                <a:solidFill>
                  <a:schemeClr val="folHlink"/>
                </a:solidFill>
              </a:rPr>
              <a:t>的元素开始</a:t>
            </a:r>
            <a:endParaRPr lang="zh-CN" altLang="en-US" sz="1800" dirty="0">
              <a:solidFill>
                <a:schemeClr val="folHlink"/>
              </a:solidFill>
            </a:endParaRPr>
          </a:p>
          <a:p>
            <a:pPr>
              <a:lnSpc>
                <a:spcPct val="90000"/>
              </a:lnSpc>
              <a:spcBef>
                <a:spcPct val="10000"/>
              </a:spcBef>
              <a:buNone/>
            </a:pPr>
            <a:r>
              <a:rPr lang="zh-CN" altLang="en-US" sz="2000" dirty="0">
                <a:solidFill>
                  <a:schemeClr val="folHlink"/>
                </a:solidFill>
              </a:rPr>
              <a:t>                </a:t>
            </a:r>
            <a:r>
              <a:rPr lang="en-US" altLang="zh-CN" sz="2000">
                <a:solidFill>
                  <a:schemeClr val="folHlink"/>
                </a:solidFill>
              </a:rPr>
              <a:t>if (</a:t>
            </a:r>
            <a:r>
              <a:rPr lang="en-US" altLang="zh-CN" sz="2000" err="1">
                <a:solidFill>
                  <a:schemeClr val="folHlink"/>
                </a:solidFill>
              </a:rPr>
              <a:t>h[m</a:t>
            </a:r>
            <a:r>
              <a:rPr lang="en-US" altLang="zh-CN" sz="2000">
                <a:solidFill>
                  <a:schemeClr val="folHlink"/>
                </a:solidFill>
              </a:rPr>
              <a:t>] == 0) cnt++;    //</a:t>
            </a:r>
            <a:r>
              <a:rPr lang="zh-CN" altLang="en-US" sz="2000" dirty="0">
                <a:solidFill>
                  <a:schemeClr val="folHlink"/>
                </a:solidFill>
              </a:rPr>
              <a:t>此人仍留在圈内，报数增</a:t>
            </a:r>
            <a:r>
              <a:rPr lang="en-US" altLang="zh-CN" sz="2000">
                <a:solidFill>
                  <a:schemeClr val="folHlink"/>
                </a:solidFill>
              </a:rPr>
              <a:t>1</a:t>
            </a:r>
            <a:endParaRPr lang="en-US" altLang="zh-CN" sz="2000">
              <a:solidFill>
                <a:schemeClr val="folHlink"/>
              </a:solidFill>
            </a:endParaRPr>
          </a:p>
          <a:p>
            <a:pPr>
              <a:lnSpc>
                <a:spcPct val="90000"/>
              </a:lnSpc>
              <a:spcBef>
                <a:spcPct val="10000"/>
              </a:spcBef>
              <a:buNone/>
            </a:pPr>
            <a:r>
              <a:rPr lang="en-US" altLang="zh-CN" sz="2000">
                <a:solidFill>
                  <a:schemeClr val="folHlink"/>
                </a:solidFill>
              </a:rPr>
              <a:t>                //</a:t>
            </a:r>
            <a:r>
              <a:rPr lang="zh-CN" altLang="en-US" sz="2000" dirty="0">
                <a:solidFill>
                  <a:schemeClr val="folHlink"/>
                </a:solidFill>
              </a:rPr>
              <a:t>如果</a:t>
            </a:r>
            <a:r>
              <a:rPr lang="en-US" altLang="zh-CN" sz="2000" err="1">
                <a:solidFill>
                  <a:schemeClr val="folHlink"/>
                </a:solidFill>
              </a:rPr>
              <a:t>h[m</a:t>
            </a:r>
            <a:r>
              <a:rPr lang="en-US" altLang="zh-CN" sz="2000">
                <a:solidFill>
                  <a:schemeClr val="folHlink"/>
                </a:solidFill>
              </a:rPr>
              <a:t>] != 0</a:t>
            </a:r>
            <a:r>
              <a:rPr lang="zh-CN" altLang="en-US" sz="2000" dirty="0">
                <a:solidFill>
                  <a:schemeClr val="folHlink"/>
                </a:solidFill>
              </a:rPr>
              <a:t>，则此人已退出，报数不增加。</a:t>
            </a:r>
            <a:endParaRPr lang="zh-CN" altLang="en-US" sz="2000" dirty="0">
              <a:solidFill>
                <a:schemeClr val="folHlink"/>
              </a:solidFill>
            </a:endParaRPr>
          </a:p>
          <a:p>
            <a:pPr>
              <a:lnSpc>
                <a:spcPct val="90000"/>
              </a:lnSpc>
              <a:spcBef>
                <a:spcPct val="10000"/>
              </a:spcBef>
              <a:buNone/>
            </a:pPr>
            <a:r>
              <a:rPr lang="zh-CN" altLang="en-US" sz="2000" dirty="0">
                <a:solidFill>
                  <a:schemeClr val="folHlink"/>
                </a:solidFill>
              </a:rPr>
              <a:t>           </a:t>
            </a:r>
            <a:r>
              <a:rPr lang="en-US" altLang="zh-CN" sz="2000">
                <a:solidFill>
                  <a:schemeClr val="folHlink"/>
                </a:solidFill>
              </a:rPr>
              <a:t>}</a:t>
            </a:r>
            <a:endParaRPr lang="en-US" altLang="zh-CN" sz="2000">
              <a:solidFill>
                <a:schemeClr val="folHlink"/>
              </a:solidFill>
            </a:endParaRPr>
          </a:p>
        </p:txBody>
      </p:sp>
      <p:sp>
        <p:nvSpPr>
          <p:cNvPr id="48131" name="任意多边形 291843"/>
          <p:cNvSpPr/>
          <p:nvPr/>
        </p:nvSpPr>
        <p:spPr>
          <a:xfrm>
            <a:off x="7874000" y="6129338"/>
            <a:ext cx="762000" cy="339725"/>
          </a:xfrm>
          <a:custGeom>
            <a:avLst/>
            <a:gdLst/>
            <a:ahLst/>
            <a:cxnLst>
              <a:cxn ang="270">
                <a:pos x="16200" y="0"/>
              </a:cxn>
              <a:cxn ang="180">
                <a:pos x="0" y="10800"/>
              </a:cxn>
              <a:cxn ang="90">
                <a:pos x="16200" y="21600"/>
              </a:cxn>
              <a:cxn ang="0">
                <a:pos x="21600" y="10800"/>
              </a:cxn>
            </a:cxnLst>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gradFill rotWithShape="0">
            <a:gsLst>
              <a:gs pos="0">
                <a:schemeClr val="accent1"/>
              </a:gs>
              <a:gs pos="100000">
                <a:schemeClr val="bg1"/>
              </a:gs>
            </a:gsLst>
            <a:path path="rect">
              <a:fillToRect l="50000" t="50000" r="50000" b="50000"/>
            </a:path>
            <a:tileRect/>
          </a:gradFill>
          <a:ln w="9525" cap="flat" cmpd="sng">
            <a:solidFill>
              <a:schemeClr val="tx1"/>
            </a:solidFill>
            <a:prstDash val="solid"/>
            <a:miter/>
            <a:headEnd type="none" w="med" len="med"/>
            <a:tailEnd type="none" w="med" len="med"/>
          </a:ln>
        </p:spPr>
        <p:txBody>
          <a:bodyPr/>
          <a:p>
            <a:endParaRPr lang="zh-CN" altLang="en-US">
              <a:latin typeface="Cambria" panose="02040503050406030204" pitchFamily="18" charset="0"/>
              <a:cs typeface="Cambria" panose="02040503050406030204" pitchFamily="18" charset="0"/>
            </a:endParaRPr>
          </a:p>
        </p:txBody>
      </p:sp>
    </p:spTree>
  </p:cSld>
  <p:clrMapOvr>
    <a:masterClrMapping/>
  </p:clrMapOvr>
  <p:transition spd="med">
    <p:random/>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3" name="灯片编号占位符 1"/>
          <p:cNvSpPr/>
          <p:nvPr>
            <p:ph type="sldNum" sz="quarter" idx="12"/>
          </p:nvPr>
        </p:nvSpPr>
        <p:spPr/>
        <p:txBody>
          <a:bodyPr/>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cs typeface="+mn-cs"/>
              </a:defRPr>
            </a:lvl5pPr>
          </a:lstStyle>
          <a:p>
            <a:pPr lvl="0" algn="r"/>
            <a:fld id="{9A0DB2DC-4C9A-4742-B13C-FB6460FD3503}" type="slidenum">
              <a:rPr lang="zh-CN" altLang="en-US" sz="1400" dirty="0">
                <a:latin typeface="Cambria" panose="02040503050406030204" pitchFamily="18" charset="0"/>
              </a:rPr>
            </a:fld>
            <a:endParaRPr lang="zh-CN" altLang="en-US" sz="1400" dirty="0">
              <a:latin typeface="Cambria" panose="02040503050406030204" pitchFamily="18" charset="0"/>
            </a:endParaRPr>
          </a:p>
        </p:txBody>
      </p:sp>
      <p:sp>
        <p:nvSpPr>
          <p:cNvPr id="49154" name="文本占位符 292866"/>
          <p:cNvSpPr>
            <a:spLocks noGrp="1"/>
          </p:cNvSpPr>
          <p:nvPr>
            <p:ph idx="1"/>
          </p:nvPr>
        </p:nvSpPr>
        <p:spPr/>
        <p:txBody>
          <a:bodyPr anchor="t"/>
          <a:p>
            <a:pPr>
              <a:lnSpc>
                <a:spcPct val="80000"/>
              </a:lnSpc>
              <a:buNone/>
            </a:pPr>
            <a:r>
              <a:rPr lang="en-US" altLang="zh-CN" sz="2000">
                <a:solidFill>
                  <a:schemeClr val="folHlink"/>
                </a:solidFill>
              </a:rPr>
              <a:t>        </a:t>
            </a:r>
            <a:r>
              <a:rPr lang="en-US" altLang="zh-CN" sz="2000" err="1">
                <a:solidFill>
                  <a:schemeClr val="folHlink"/>
                </a:solidFill>
              </a:rPr>
              <a:t>num</a:t>
            </a:r>
            <a:r>
              <a:rPr lang="en-US" altLang="zh-CN" sz="2000">
                <a:solidFill>
                  <a:schemeClr val="folHlink"/>
                </a:solidFill>
              </a:rPr>
              <a:t>++;    //</a:t>
            </a:r>
            <a:r>
              <a:rPr lang="zh-CN" altLang="en-US" sz="2000" dirty="0">
                <a:solidFill>
                  <a:schemeClr val="folHlink"/>
                </a:solidFill>
              </a:rPr>
              <a:t>上面循环结束时，已报数到</a:t>
            </a:r>
            <a:r>
              <a:rPr lang="en-US" altLang="zh-CN" sz="2000">
                <a:solidFill>
                  <a:schemeClr val="folHlink"/>
                </a:solidFill>
              </a:rPr>
              <a:t>k</a:t>
            </a:r>
            <a:r>
              <a:rPr lang="zh-CN" altLang="en-US" sz="2000" dirty="0">
                <a:solidFill>
                  <a:schemeClr val="folHlink"/>
                </a:solidFill>
              </a:rPr>
              <a:t>，可退出一人</a:t>
            </a:r>
            <a:endParaRPr lang="zh-CN" altLang="en-US" sz="2000" dirty="0">
              <a:solidFill>
                <a:schemeClr val="folHlink"/>
              </a:solidFill>
            </a:endParaRPr>
          </a:p>
          <a:p>
            <a:pPr>
              <a:lnSpc>
                <a:spcPct val="80000"/>
              </a:lnSpc>
              <a:buNone/>
            </a:pPr>
            <a:r>
              <a:rPr lang="zh-CN" altLang="en-US" sz="2000" dirty="0">
                <a:solidFill>
                  <a:schemeClr val="folHlink"/>
                </a:solidFill>
              </a:rPr>
              <a:t>        </a:t>
            </a:r>
            <a:r>
              <a:rPr lang="en-US" altLang="zh-CN" sz="2000" err="1">
                <a:solidFill>
                  <a:schemeClr val="folHlink"/>
                </a:solidFill>
              </a:rPr>
              <a:t>h[m</a:t>
            </a:r>
            <a:r>
              <a:rPr lang="en-US" altLang="zh-CN" sz="2000">
                <a:solidFill>
                  <a:schemeClr val="folHlink"/>
                </a:solidFill>
              </a:rPr>
              <a:t>] = </a:t>
            </a:r>
            <a:r>
              <a:rPr lang="en-US" altLang="zh-CN" sz="2000" err="1">
                <a:solidFill>
                  <a:schemeClr val="folHlink"/>
                </a:solidFill>
              </a:rPr>
              <a:t>num</a:t>
            </a:r>
            <a:r>
              <a:rPr lang="en-US" altLang="zh-CN" sz="2000">
                <a:solidFill>
                  <a:schemeClr val="folHlink"/>
                </a:solidFill>
              </a:rPr>
              <a:t>;  //</a:t>
            </a:r>
            <a:r>
              <a:rPr lang="zh-CN" altLang="en-US" sz="2000" dirty="0">
                <a:solidFill>
                  <a:schemeClr val="folHlink"/>
                </a:solidFill>
              </a:rPr>
              <a:t>此人标记为非</a:t>
            </a:r>
            <a:r>
              <a:rPr lang="en-US" altLang="zh-CN" sz="2000">
                <a:solidFill>
                  <a:schemeClr val="folHlink"/>
                </a:solidFill>
              </a:rPr>
              <a:t>0</a:t>
            </a:r>
            <a:r>
              <a:rPr lang="zh-CN" altLang="en-US" sz="2000" dirty="0">
                <a:solidFill>
                  <a:schemeClr val="folHlink"/>
                </a:solidFill>
              </a:rPr>
              <a:t>值。写成退出编号以方便观察</a:t>
            </a:r>
            <a:endParaRPr lang="zh-CN" altLang="en-US" sz="2000" dirty="0">
              <a:solidFill>
                <a:schemeClr val="folHlink"/>
              </a:solidFill>
            </a:endParaRPr>
          </a:p>
          <a:p>
            <a:pPr>
              <a:lnSpc>
                <a:spcPct val="80000"/>
              </a:lnSpc>
              <a:buNone/>
            </a:pPr>
            <a:r>
              <a:rPr lang="zh-CN" altLang="en-US" sz="2000" dirty="0">
                <a:solidFill>
                  <a:schemeClr val="folHlink"/>
                </a:solidFill>
              </a:rPr>
              <a:t>        </a:t>
            </a:r>
            <a:r>
              <a:rPr lang="en-US" altLang="zh-CN" sz="2000">
                <a:solidFill>
                  <a:schemeClr val="folHlink"/>
                </a:solidFill>
              </a:rPr>
              <a:t>for (i = 1; i &lt;= n; i++)  //</a:t>
            </a:r>
            <a:r>
              <a:rPr lang="zh-CN" altLang="en-US" sz="2000" dirty="0">
                <a:solidFill>
                  <a:schemeClr val="folHlink"/>
                </a:solidFill>
              </a:rPr>
              <a:t>输出数组（不含</a:t>
            </a:r>
            <a:r>
              <a:rPr lang="en-US" altLang="zh-CN" sz="2000">
                <a:solidFill>
                  <a:schemeClr val="folHlink"/>
                </a:solidFill>
              </a:rPr>
              <a:t>0</a:t>
            </a:r>
            <a:r>
              <a:rPr lang="zh-CN" altLang="en-US" sz="2000" dirty="0">
                <a:solidFill>
                  <a:schemeClr val="folHlink"/>
                </a:solidFill>
              </a:rPr>
              <a:t>号元素），以便观察</a:t>
            </a:r>
            <a:endParaRPr lang="zh-CN" altLang="en-US" sz="2000" dirty="0">
              <a:solidFill>
                <a:schemeClr val="folHlink"/>
              </a:solidFill>
            </a:endParaRPr>
          </a:p>
          <a:p>
            <a:pPr>
              <a:lnSpc>
                <a:spcPct val="80000"/>
              </a:lnSpc>
              <a:buNone/>
            </a:pPr>
            <a:r>
              <a:rPr lang="zh-CN" altLang="en-US" sz="2000" dirty="0">
                <a:solidFill>
                  <a:schemeClr val="folHlink"/>
                </a:solidFill>
              </a:rPr>
              <a:t>            </a:t>
            </a:r>
            <a:r>
              <a:rPr lang="en-US" altLang="zh-CN" sz="2000" err="1">
                <a:solidFill>
                  <a:schemeClr val="folHlink"/>
                </a:solidFill>
              </a:rPr>
              <a:t>cout</a:t>
            </a:r>
            <a:r>
              <a:rPr lang="en-US" altLang="zh-CN" sz="2000">
                <a:solidFill>
                  <a:schemeClr val="folHlink"/>
                </a:solidFill>
              </a:rPr>
              <a:t> &lt;&lt; </a:t>
            </a:r>
            <a:r>
              <a:rPr lang="en-US" altLang="zh-CN" sz="2000" err="1">
                <a:solidFill>
                  <a:schemeClr val="folHlink"/>
                </a:solidFill>
              </a:rPr>
              <a:t>h[i</a:t>
            </a:r>
            <a:r>
              <a:rPr lang="en-US" altLang="zh-CN" sz="2000">
                <a:solidFill>
                  <a:schemeClr val="folHlink"/>
                </a:solidFill>
              </a:rPr>
              <a:t>] &lt;&lt; (i != n ? '\</a:t>
            </a:r>
            <a:r>
              <a:rPr lang="en-US" altLang="zh-CN" sz="2000" err="1">
                <a:solidFill>
                  <a:schemeClr val="folHlink"/>
                </a:solidFill>
              </a:rPr>
              <a:t>t':'\n</a:t>
            </a:r>
            <a:r>
              <a:rPr lang="en-US" altLang="zh-CN" sz="2000">
                <a:solidFill>
                  <a:schemeClr val="folHlink"/>
                </a:solidFill>
              </a:rPr>
              <a:t>');</a:t>
            </a:r>
            <a:endParaRPr lang="en-US" altLang="zh-CN" sz="2000">
              <a:solidFill>
                <a:schemeClr val="folHlink"/>
              </a:solidFill>
            </a:endParaRPr>
          </a:p>
          <a:p>
            <a:pPr>
              <a:lnSpc>
                <a:spcPct val="80000"/>
              </a:lnSpc>
              <a:buNone/>
            </a:pPr>
            <a:r>
              <a:rPr lang="en-US" altLang="zh-CN" sz="2000">
                <a:solidFill>
                  <a:schemeClr val="folHlink"/>
                </a:solidFill>
              </a:rPr>
              <a:t>    }</a:t>
            </a:r>
            <a:endParaRPr lang="en-US" altLang="zh-CN" sz="2000">
              <a:solidFill>
                <a:schemeClr val="folHlink"/>
              </a:solidFill>
            </a:endParaRPr>
          </a:p>
          <a:p>
            <a:pPr>
              <a:lnSpc>
                <a:spcPct val="80000"/>
              </a:lnSpc>
              <a:buNone/>
            </a:pPr>
            <a:r>
              <a:rPr lang="en-US" altLang="zh-CN" sz="2000">
                <a:solidFill>
                  <a:schemeClr val="folHlink"/>
                </a:solidFill>
              </a:rPr>
              <a:t>    </a:t>
            </a:r>
            <a:r>
              <a:rPr lang="en-US" altLang="zh-CN" sz="2000" err="1">
                <a:solidFill>
                  <a:schemeClr val="folHlink"/>
                </a:solidFill>
              </a:rPr>
              <a:t>cout</a:t>
            </a:r>
            <a:r>
              <a:rPr lang="en-US" altLang="zh-CN" sz="2000">
                <a:solidFill>
                  <a:schemeClr val="folHlink"/>
                </a:solidFill>
              </a:rPr>
              <a:t> &lt;&lt; "last one:  " &lt;&lt; m &lt;&lt; </a:t>
            </a:r>
            <a:r>
              <a:rPr lang="en-US" altLang="zh-CN" sz="2000" err="1">
                <a:solidFill>
                  <a:schemeClr val="folHlink"/>
                </a:solidFill>
              </a:rPr>
              <a:t>endl</a:t>
            </a:r>
            <a:r>
              <a:rPr lang="en-US" altLang="zh-CN" sz="2000">
                <a:solidFill>
                  <a:schemeClr val="folHlink"/>
                </a:solidFill>
              </a:rPr>
              <a:t>; //</a:t>
            </a:r>
            <a:r>
              <a:rPr lang="zh-CN" altLang="en-US" sz="2000" dirty="0">
                <a:solidFill>
                  <a:schemeClr val="folHlink"/>
                </a:solidFill>
              </a:rPr>
              <a:t>最末退出者（第</a:t>
            </a:r>
            <a:r>
              <a:rPr lang="en-US" altLang="zh-CN" sz="2000">
                <a:solidFill>
                  <a:schemeClr val="folHlink"/>
                </a:solidFill>
              </a:rPr>
              <a:t>n</a:t>
            </a:r>
            <a:r>
              <a:rPr lang="zh-CN" altLang="en-US" sz="2000" dirty="0">
                <a:solidFill>
                  <a:schemeClr val="folHlink"/>
                </a:solidFill>
              </a:rPr>
              <a:t>个）即为胜利者</a:t>
            </a:r>
            <a:endParaRPr lang="zh-CN" altLang="en-US" sz="2000" dirty="0">
              <a:solidFill>
                <a:schemeClr val="folHlink"/>
              </a:solidFill>
            </a:endParaRPr>
          </a:p>
          <a:p>
            <a:pPr>
              <a:lnSpc>
                <a:spcPct val="80000"/>
              </a:lnSpc>
              <a:buNone/>
            </a:pPr>
            <a:r>
              <a:rPr lang="zh-CN" altLang="en-US" sz="2000" dirty="0">
                <a:solidFill>
                  <a:schemeClr val="folHlink"/>
                </a:solidFill>
              </a:rPr>
              <a:t>    </a:t>
            </a:r>
            <a:r>
              <a:rPr lang="en-US" altLang="zh-CN" sz="2000">
                <a:solidFill>
                  <a:schemeClr val="folHlink"/>
                </a:solidFill>
              </a:rPr>
              <a:t>return 0;</a:t>
            </a:r>
            <a:endParaRPr lang="en-US" altLang="zh-CN" sz="2000">
              <a:solidFill>
                <a:schemeClr val="folHlink"/>
              </a:solidFill>
            </a:endParaRPr>
          </a:p>
          <a:p>
            <a:pPr>
              <a:lnSpc>
                <a:spcPct val="80000"/>
              </a:lnSpc>
              <a:buNone/>
            </a:pPr>
            <a:r>
              <a:rPr lang="en-US" altLang="zh-CN" sz="2000">
                <a:solidFill>
                  <a:schemeClr val="folHlink"/>
                </a:solidFill>
              </a:rPr>
              <a:t>}</a:t>
            </a:r>
            <a:endParaRPr lang="en-US" altLang="zh-CN" sz="2000">
              <a:solidFill>
                <a:schemeClr val="folHlink"/>
              </a:solidFill>
            </a:endParaRPr>
          </a:p>
          <a:p>
            <a:endParaRPr lang="en-US" altLang="zh-CN" sz="2000">
              <a:solidFill>
                <a:schemeClr val="folHlink"/>
              </a:solidFill>
            </a:endParaRPr>
          </a:p>
        </p:txBody>
      </p:sp>
    </p:spTree>
  </p:cSld>
  <p:clrMapOvr>
    <a:masterClrMapping/>
  </p:clrMapOvr>
  <p:transition spd="med">
    <p:random/>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7" name="灯片编号占位符 1"/>
          <p:cNvSpPr/>
          <p:nvPr>
            <p:ph type="sldNum" sz="quarter" idx="12"/>
          </p:nvPr>
        </p:nvSpPr>
        <p:spPr/>
        <p:txBody>
          <a:bodyPr/>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cs typeface="+mn-cs"/>
              </a:defRPr>
            </a:lvl5pPr>
          </a:lstStyle>
          <a:p>
            <a:pPr lvl="0" algn="r"/>
            <a:fld id="{9A0DB2DC-4C9A-4742-B13C-FB6460FD3503}" type="slidenum">
              <a:rPr lang="zh-CN" altLang="en-US" sz="1400" dirty="0">
                <a:latin typeface="Cambria" panose="02040503050406030204" pitchFamily="18" charset="0"/>
              </a:rPr>
            </a:fld>
            <a:endParaRPr lang="zh-CN" altLang="en-US" sz="1400" dirty="0">
              <a:latin typeface="Cambria" panose="02040503050406030204" pitchFamily="18" charset="0"/>
            </a:endParaRPr>
          </a:p>
        </p:txBody>
      </p:sp>
      <p:sp>
        <p:nvSpPr>
          <p:cNvPr id="50178" name="文本占位符 293890"/>
          <p:cNvSpPr>
            <a:spLocks noGrp="1"/>
          </p:cNvSpPr>
          <p:nvPr>
            <p:ph idx="1"/>
          </p:nvPr>
        </p:nvSpPr>
        <p:spPr>
          <a:xfrm>
            <a:off x="539750" y="400685"/>
            <a:ext cx="8136255" cy="5981065"/>
          </a:xfrm>
        </p:spPr>
        <p:txBody>
          <a:bodyPr anchor="t"/>
          <a:p>
            <a:pPr marL="0" indent="0">
              <a:spcBef>
                <a:spcPct val="0"/>
              </a:spcBef>
              <a:buNone/>
            </a:pPr>
            <a:r>
              <a:rPr lang="zh-CN" altLang="en-US" sz="2400" dirty="0"/>
              <a:t>按照题目中给出的 </a:t>
            </a:r>
            <a:r>
              <a:rPr lang="en-US" altLang="zh-CN" sz="2400"/>
              <a:t>n</a:t>
            </a:r>
            <a:r>
              <a:rPr lang="zh-CN" altLang="en-US" sz="2400" dirty="0"/>
              <a:t>、</a:t>
            </a:r>
            <a:r>
              <a:rPr lang="en-US" altLang="zh-CN" sz="2400"/>
              <a:t>m </a:t>
            </a:r>
            <a:r>
              <a:rPr lang="zh-CN" altLang="en-US" sz="2400" dirty="0"/>
              <a:t>和 </a:t>
            </a:r>
            <a:r>
              <a:rPr lang="en-US" altLang="zh-CN" sz="2400"/>
              <a:t>k </a:t>
            </a:r>
            <a:r>
              <a:rPr lang="zh-CN" altLang="en-US" sz="2400" dirty="0"/>
              <a:t>值（</a:t>
            </a:r>
            <a:r>
              <a:rPr lang="en-US" altLang="zh-CN" sz="2400"/>
              <a:t>n=8, m=4, k=3</a:t>
            </a:r>
            <a:r>
              <a:rPr lang="zh-CN" altLang="en-US" sz="2400" dirty="0"/>
              <a:t>），运行此程序时，屏幕输出结果为：</a:t>
            </a:r>
            <a:endParaRPr lang="zh-CN" altLang="en-US" sz="2400" dirty="0"/>
          </a:p>
          <a:p>
            <a:pPr marL="0" indent="0">
              <a:spcBef>
                <a:spcPct val="0"/>
              </a:spcBef>
              <a:buNone/>
            </a:pPr>
            <a:endParaRPr lang="zh-CN" altLang="en-US" sz="2400" dirty="0"/>
          </a:p>
          <a:p>
            <a:pPr marL="0" indent="0">
              <a:spcBef>
                <a:spcPct val="0"/>
              </a:spcBef>
              <a:buNone/>
            </a:pPr>
            <a:r>
              <a:rPr lang="en-US" altLang="zh-CN" sz="2400"/>
              <a:t>Josephus problem solution</a:t>
            </a:r>
            <a:endParaRPr lang="en-US" altLang="zh-CN" sz="2400"/>
          </a:p>
          <a:p>
            <a:pPr marL="0" indent="0">
              <a:spcBef>
                <a:spcPct val="0"/>
              </a:spcBef>
              <a:buNone/>
            </a:pPr>
            <a:r>
              <a:rPr lang="en-US" altLang="zh-CN" sz="2400"/>
              <a:t>n= 8  m= 4  k= 3</a:t>
            </a:r>
            <a:endParaRPr lang="en-US" altLang="zh-CN" sz="2400"/>
          </a:p>
          <a:p>
            <a:pPr marL="0" indent="0">
              <a:spcBef>
                <a:spcPct val="0"/>
              </a:spcBef>
              <a:buNone/>
            </a:pPr>
            <a:r>
              <a:rPr lang="en-US" altLang="zh-CN" sz="2400"/>
              <a:t>0       0       0       0       0       </a:t>
            </a:r>
            <a:r>
              <a:rPr lang="en-US" altLang="zh-CN" sz="2400">
                <a:solidFill>
                  <a:schemeClr val="accent2"/>
                </a:solidFill>
              </a:rPr>
              <a:t>1</a:t>
            </a:r>
            <a:r>
              <a:rPr lang="en-US" altLang="zh-CN" sz="2400"/>
              <a:t>       0       0</a:t>
            </a:r>
            <a:endParaRPr lang="en-US" altLang="zh-CN" sz="2400"/>
          </a:p>
          <a:p>
            <a:pPr marL="0" indent="0">
              <a:spcBef>
                <a:spcPct val="0"/>
              </a:spcBef>
              <a:buNone/>
            </a:pPr>
            <a:r>
              <a:rPr lang="en-US" altLang="zh-CN" sz="2400">
                <a:solidFill>
                  <a:schemeClr val="accent2"/>
                </a:solidFill>
              </a:rPr>
              <a:t>2</a:t>
            </a:r>
            <a:r>
              <a:rPr lang="en-US" altLang="zh-CN" sz="2400"/>
              <a:t>       0       0       0       0       1       0       0</a:t>
            </a:r>
            <a:endParaRPr lang="en-US" altLang="zh-CN" sz="2400"/>
          </a:p>
          <a:p>
            <a:pPr marL="0" indent="0">
              <a:spcBef>
                <a:spcPct val="0"/>
              </a:spcBef>
              <a:buNone/>
            </a:pPr>
            <a:r>
              <a:rPr lang="en-US" altLang="zh-CN" sz="2400"/>
              <a:t>2       0       0       </a:t>
            </a:r>
            <a:r>
              <a:rPr lang="en-US" altLang="zh-CN" sz="2400">
                <a:solidFill>
                  <a:schemeClr val="accent2"/>
                </a:solidFill>
              </a:rPr>
              <a:t>3</a:t>
            </a:r>
            <a:r>
              <a:rPr lang="en-US" altLang="zh-CN" sz="2400"/>
              <a:t>       0       1       0       0</a:t>
            </a:r>
            <a:endParaRPr lang="en-US" altLang="zh-CN" sz="2400"/>
          </a:p>
          <a:p>
            <a:pPr marL="0" indent="0">
              <a:spcBef>
                <a:spcPct val="0"/>
              </a:spcBef>
              <a:buNone/>
            </a:pPr>
            <a:r>
              <a:rPr lang="en-US" altLang="zh-CN" sz="2400"/>
              <a:t>2       0       0       3       0       1       0       </a:t>
            </a:r>
            <a:r>
              <a:rPr lang="en-US" altLang="zh-CN" sz="2400">
                <a:solidFill>
                  <a:schemeClr val="accent2"/>
                </a:solidFill>
              </a:rPr>
              <a:t>4</a:t>
            </a:r>
            <a:endParaRPr lang="en-US" altLang="zh-CN" sz="2400">
              <a:solidFill>
                <a:schemeClr val="accent2"/>
              </a:solidFill>
            </a:endParaRPr>
          </a:p>
          <a:p>
            <a:pPr marL="0" indent="0">
              <a:spcBef>
                <a:spcPct val="0"/>
              </a:spcBef>
              <a:buNone/>
            </a:pPr>
            <a:r>
              <a:rPr lang="en-US" altLang="zh-CN" sz="2400"/>
              <a:t>2       0       0       3       </a:t>
            </a:r>
            <a:r>
              <a:rPr lang="en-US" altLang="zh-CN" sz="2400">
                <a:solidFill>
                  <a:schemeClr val="accent2"/>
                </a:solidFill>
              </a:rPr>
              <a:t>5</a:t>
            </a:r>
            <a:r>
              <a:rPr lang="en-US" altLang="zh-CN" sz="2400"/>
              <a:t>       1       0       4</a:t>
            </a:r>
            <a:endParaRPr lang="en-US" altLang="zh-CN" sz="2400"/>
          </a:p>
          <a:p>
            <a:pPr marL="0" indent="0">
              <a:spcBef>
                <a:spcPct val="0"/>
              </a:spcBef>
              <a:buNone/>
            </a:pPr>
            <a:r>
              <a:rPr lang="en-US" altLang="zh-CN" sz="2400"/>
              <a:t>2       0       </a:t>
            </a:r>
            <a:r>
              <a:rPr lang="en-US" altLang="zh-CN" sz="2400">
                <a:solidFill>
                  <a:schemeClr val="accent2"/>
                </a:solidFill>
              </a:rPr>
              <a:t>6</a:t>
            </a:r>
            <a:r>
              <a:rPr lang="en-US" altLang="zh-CN" sz="2400"/>
              <a:t>       3       5       1       0       4</a:t>
            </a:r>
            <a:endParaRPr lang="en-US" altLang="zh-CN" sz="2400"/>
          </a:p>
          <a:p>
            <a:pPr marL="0" indent="0">
              <a:spcBef>
                <a:spcPct val="0"/>
              </a:spcBef>
              <a:buNone/>
            </a:pPr>
            <a:r>
              <a:rPr lang="en-US" altLang="zh-CN" sz="2400"/>
              <a:t>2       0       6       3       5       1       </a:t>
            </a:r>
            <a:r>
              <a:rPr lang="en-US" altLang="zh-CN" sz="2400">
                <a:solidFill>
                  <a:schemeClr val="accent2"/>
                </a:solidFill>
              </a:rPr>
              <a:t>7</a:t>
            </a:r>
            <a:r>
              <a:rPr lang="en-US" altLang="zh-CN" sz="2400"/>
              <a:t>       4</a:t>
            </a:r>
            <a:endParaRPr lang="en-US" altLang="zh-CN" sz="2400"/>
          </a:p>
          <a:p>
            <a:pPr marL="0" indent="0">
              <a:spcBef>
                <a:spcPct val="0"/>
              </a:spcBef>
              <a:buNone/>
            </a:pPr>
            <a:r>
              <a:rPr lang="en-US" altLang="zh-CN" sz="2400"/>
              <a:t>2       </a:t>
            </a:r>
            <a:r>
              <a:rPr lang="en-US" altLang="zh-CN" sz="2400">
                <a:solidFill>
                  <a:schemeClr val="accent2"/>
                </a:solidFill>
              </a:rPr>
              <a:t>8</a:t>
            </a:r>
            <a:r>
              <a:rPr lang="en-US" altLang="zh-CN" sz="2400"/>
              <a:t>       6       3       5       1       7       4</a:t>
            </a:r>
            <a:endParaRPr lang="en-US" altLang="zh-CN" sz="2400"/>
          </a:p>
          <a:p>
            <a:pPr marL="0" indent="0">
              <a:spcBef>
                <a:spcPct val="0"/>
              </a:spcBef>
              <a:buNone/>
            </a:pPr>
            <a:r>
              <a:rPr lang="en-US" altLang="zh-CN" sz="2400"/>
              <a:t>last one:  2</a:t>
            </a:r>
            <a:endParaRPr lang="en-US" altLang="zh-CN" sz="2400"/>
          </a:p>
          <a:p>
            <a:pPr marL="0" indent="0">
              <a:spcBef>
                <a:spcPct val="0"/>
              </a:spcBef>
              <a:buNone/>
            </a:pPr>
            <a:endParaRPr lang="en-US" altLang="zh-CN" sz="2400"/>
          </a:p>
          <a:p>
            <a:pPr marL="0" indent="0">
              <a:spcBef>
                <a:spcPct val="0"/>
              </a:spcBef>
              <a:buNone/>
            </a:pPr>
            <a:r>
              <a:rPr lang="zh-CN" altLang="en-US" sz="2400" dirty="0"/>
              <a:t>程序中每退出一人时就把整个数组的值全部输出一次，</a:t>
            </a:r>
            <a:br>
              <a:rPr lang="zh-CN" altLang="en-US" sz="2400" dirty="0"/>
            </a:br>
            <a:r>
              <a:rPr lang="zh-CN" altLang="en-US" sz="2400" dirty="0"/>
              <a:t>由此可以清晰地看到每个人的退出顺序。</a:t>
            </a:r>
            <a:endParaRPr lang="zh-CN" altLang="en-US" sz="2400" dirty="0"/>
          </a:p>
        </p:txBody>
      </p:sp>
    </p:spTree>
  </p:cSld>
  <p:clrMapOvr>
    <a:masterClrMapping/>
  </p:clrMapOvr>
  <p:transition spd="med">
    <p:random/>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3249" name="灯片编号占位符 1"/>
          <p:cNvSpPr/>
          <p:nvPr>
            <p:ph type="sldNum" sz="quarter" idx="12"/>
          </p:nvPr>
        </p:nvSpPr>
        <p:spPr/>
        <p:txBody>
          <a:bodyPr/>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cs typeface="+mn-cs"/>
              </a:defRPr>
            </a:lvl5pPr>
          </a:lstStyle>
          <a:p>
            <a:pPr lvl="0" algn="r"/>
            <a:fld id="{9A0DB2DC-4C9A-4742-B13C-FB6460FD3503}" type="slidenum">
              <a:rPr lang="zh-CN" altLang="en-US" sz="1400" dirty="0">
                <a:latin typeface="Cambria" panose="02040503050406030204" pitchFamily="18" charset="0"/>
              </a:rPr>
            </a:fld>
            <a:endParaRPr lang="zh-CN" altLang="en-US" sz="1400" dirty="0">
              <a:latin typeface="Cambria" panose="02040503050406030204" pitchFamily="18" charset="0"/>
            </a:endParaRPr>
          </a:p>
        </p:txBody>
      </p:sp>
      <p:sp>
        <p:nvSpPr>
          <p:cNvPr id="53250" name="文本占位符 30727"/>
          <p:cNvSpPr>
            <a:spLocks noGrp="1"/>
          </p:cNvSpPr>
          <p:nvPr>
            <p:ph sz="half" idx="1"/>
          </p:nvPr>
        </p:nvSpPr>
        <p:spPr>
          <a:xfrm>
            <a:off x="539750" y="981075"/>
            <a:ext cx="8146415" cy="5400675"/>
          </a:xfrm>
        </p:spPr>
        <p:txBody>
          <a:bodyPr anchor="t"/>
          <a:p>
            <a:pPr>
              <a:lnSpc>
                <a:spcPct val="100000"/>
              </a:lnSpc>
              <a:spcBef>
                <a:spcPts val="600"/>
              </a:spcBef>
              <a:spcAft>
                <a:spcPts val="0"/>
              </a:spcAft>
              <a:buClrTx/>
              <a:buSzTx/>
              <a:buFontTx/>
              <a:buNone/>
            </a:pPr>
            <a:r>
              <a:rPr lang="zh-CN" altLang="en-US" sz="2400" dirty="0"/>
              <a:t>【例</a:t>
            </a:r>
            <a:r>
              <a:rPr lang="en-US" altLang="zh-CN" sz="2400"/>
              <a:t>6-7</a:t>
            </a:r>
            <a:r>
              <a:rPr lang="zh-CN" altLang="en-US" sz="2400" dirty="0"/>
              <a:t>】设数组 </a:t>
            </a:r>
            <a:r>
              <a:rPr lang="en-US" altLang="zh-CN" sz="2400"/>
              <a:t>p </a:t>
            </a:r>
            <a:r>
              <a:rPr lang="zh-CN" altLang="en-US" sz="2400" dirty="0"/>
              <a:t>中存放多项式， </a:t>
            </a:r>
            <a:r>
              <a:rPr lang="en-US" altLang="zh-CN" sz="2400" err="1"/>
              <a:t>po[i</a:t>
            </a:r>
            <a:r>
              <a:rPr lang="en-US" altLang="zh-CN" sz="2400"/>
              <a:t>] </a:t>
            </a:r>
            <a:r>
              <a:rPr lang="zh-CN" altLang="en-US" sz="2400" dirty="0"/>
              <a:t>存放系数  </a:t>
            </a:r>
            <a:r>
              <a:rPr lang="en-US" altLang="zh-CN" sz="2400" i="1" err="1"/>
              <a:t>a</a:t>
            </a:r>
            <a:r>
              <a:rPr lang="en-US" altLang="zh-CN" sz="2400" i="1" baseline="-25000" err="1"/>
              <a:t>i</a:t>
            </a:r>
            <a:r>
              <a:rPr lang="zh-CN" altLang="en-US" sz="2400" dirty="0"/>
              <a:t>：</a:t>
            </a:r>
            <a:endParaRPr lang="zh-CN" altLang="en-US" sz="2400" dirty="0"/>
          </a:p>
          <a:p>
            <a:pPr algn="ctr">
              <a:lnSpc>
                <a:spcPct val="100000"/>
              </a:lnSpc>
              <a:spcBef>
                <a:spcPts val="600"/>
              </a:spcBef>
              <a:spcAft>
                <a:spcPts val="0"/>
              </a:spcAft>
              <a:buClrTx/>
              <a:buSzTx/>
              <a:buFontTx/>
              <a:buNone/>
            </a:pPr>
            <a:r>
              <a:rPr lang="en-US" altLang="zh-CN" sz="2400" i="1"/>
              <a:t>a</a:t>
            </a:r>
            <a:r>
              <a:rPr lang="en-US" altLang="zh-CN" sz="2400" baseline="-25000"/>
              <a:t>0</a:t>
            </a:r>
            <a:r>
              <a:rPr lang="en-US" altLang="zh-CN" sz="2400"/>
              <a:t> + </a:t>
            </a:r>
            <a:r>
              <a:rPr lang="en-US" altLang="zh-CN" sz="2400" i="1"/>
              <a:t>a</a:t>
            </a:r>
            <a:r>
              <a:rPr lang="en-US" altLang="zh-CN" sz="2400" baseline="-25000"/>
              <a:t>1</a:t>
            </a:r>
            <a:r>
              <a:rPr lang="en-US" altLang="zh-CN" sz="2400" i="1"/>
              <a:t>x </a:t>
            </a:r>
            <a:r>
              <a:rPr lang="en-US" altLang="zh-CN" sz="2400"/>
              <a:t>+ </a:t>
            </a:r>
            <a:r>
              <a:rPr lang="en-US" altLang="zh-CN" sz="2400" i="1"/>
              <a:t>a</a:t>
            </a:r>
            <a:r>
              <a:rPr lang="en-US" altLang="zh-CN" sz="2400" baseline="-25000"/>
              <a:t>2</a:t>
            </a:r>
            <a:r>
              <a:rPr lang="en-US" altLang="zh-CN" sz="2400" i="1"/>
              <a:t>x</a:t>
            </a:r>
            <a:r>
              <a:rPr lang="en-US" altLang="zh-CN" sz="2400" baseline="30000"/>
              <a:t>2 </a:t>
            </a:r>
            <a:r>
              <a:rPr lang="en-US" altLang="zh-CN" sz="2400"/>
              <a:t>+ … + </a:t>
            </a:r>
            <a:r>
              <a:rPr lang="en-US" altLang="zh-CN" sz="2400" i="1" err="1"/>
              <a:t>a</a:t>
            </a:r>
            <a:r>
              <a:rPr lang="en-US" altLang="zh-CN" sz="2400" i="1" baseline="-25000" err="1"/>
              <a:t>n </a:t>
            </a:r>
            <a:r>
              <a:rPr lang="en-US" altLang="zh-CN" sz="2400" i="1" err="1"/>
              <a:t>x</a:t>
            </a:r>
            <a:r>
              <a:rPr lang="en-US" altLang="zh-CN" sz="2400" i="1" baseline="30000" err="1"/>
              <a:t>n</a:t>
            </a:r>
            <a:endParaRPr lang="en-US" altLang="zh-CN" sz="2400"/>
          </a:p>
          <a:p>
            <a:pPr>
              <a:lnSpc>
                <a:spcPct val="100000"/>
              </a:lnSpc>
              <a:spcBef>
                <a:spcPts val="600"/>
              </a:spcBef>
              <a:spcAft>
                <a:spcPts val="0"/>
              </a:spcAft>
              <a:buClrTx/>
              <a:buSzTx/>
              <a:buFontTx/>
              <a:buNone/>
            </a:pPr>
            <a:endParaRPr lang="en-US" altLang="en-US" sz="2400" dirty="0"/>
          </a:p>
          <a:p>
            <a:pPr>
              <a:lnSpc>
                <a:spcPct val="100000"/>
              </a:lnSpc>
              <a:spcBef>
                <a:spcPts val="600"/>
              </a:spcBef>
              <a:spcAft>
                <a:spcPts val="0"/>
              </a:spcAft>
              <a:buClrTx/>
              <a:buSzTx/>
              <a:buFontTx/>
              <a:buNone/>
            </a:pPr>
            <a:r>
              <a:rPr lang="en-US" altLang="en-US" sz="2400" dirty="0"/>
              <a:t>写程序求</a:t>
            </a:r>
            <a:r>
              <a:rPr lang="en-US" altLang="zh-CN" sz="2400"/>
              <a:t> </a:t>
            </a:r>
            <a:r>
              <a:rPr lang="en-US" altLang="zh-CN" sz="2400"/>
              <a:t>po </a:t>
            </a:r>
            <a:r>
              <a:rPr lang="zh-CN" altLang="en-US" sz="2400" dirty="0"/>
              <a:t>表示的多项式在指定点的值。</a:t>
            </a:r>
            <a:endParaRPr lang="zh-CN" altLang="en-US" sz="2400" dirty="0"/>
          </a:p>
        </p:txBody>
      </p:sp>
      <p:sp>
        <p:nvSpPr>
          <p:cNvPr id="53251" name="标题 30726"/>
          <p:cNvSpPr>
            <a:spLocks noGrp="1"/>
          </p:cNvSpPr>
          <p:nvPr>
            <p:ph type="title"/>
          </p:nvPr>
        </p:nvSpPr>
        <p:spPr/>
        <p:txBody>
          <a:bodyPr anchor="ctr"/>
          <a:p>
            <a:r>
              <a:rPr lang="en-US" altLang="zh-CN" sz="3600">
                <a:solidFill>
                  <a:schemeClr val="accent2"/>
                </a:solidFill>
              </a:rPr>
              <a:t>6.2.5 </a:t>
            </a:r>
            <a:r>
              <a:rPr lang="zh-CN" altLang="en-US" sz="3600" dirty="0">
                <a:solidFill>
                  <a:schemeClr val="accent2"/>
                </a:solidFill>
              </a:rPr>
              <a:t>多项式</a:t>
            </a:r>
            <a:r>
              <a:rPr lang="en-US" altLang="zh-CN" sz="3600" dirty="0">
                <a:sym typeface="+mn-ea"/>
              </a:rPr>
              <a:t>(polynomial)</a:t>
            </a:r>
            <a:r>
              <a:rPr lang="zh-CN" altLang="en-US" sz="3600" dirty="0">
                <a:solidFill>
                  <a:schemeClr val="accent2"/>
                </a:solidFill>
              </a:rPr>
              <a:t>求值</a:t>
            </a:r>
            <a:endParaRPr lang="zh-CN" altLang="en-US" sz="3600" dirty="0">
              <a:solidFill>
                <a:schemeClr val="accent2"/>
              </a:solidFill>
            </a:endParaRPr>
          </a:p>
        </p:txBody>
      </p:sp>
      <p:sp>
        <p:nvSpPr>
          <p:cNvPr id="53252" name="文本占位符 30728"/>
          <p:cNvSpPr>
            <a:spLocks noGrp="1"/>
          </p:cNvSpPr>
          <p:nvPr>
            <p:ph sz="half" idx="2"/>
          </p:nvPr>
        </p:nvSpPr>
        <p:spPr>
          <a:xfrm>
            <a:off x="479425" y="2968625"/>
            <a:ext cx="8195945" cy="3582035"/>
          </a:xfrm>
        </p:spPr>
        <p:txBody>
          <a:bodyPr anchor="t"/>
          <a:p>
            <a:pPr>
              <a:spcBef>
                <a:spcPct val="0"/>
              </a:spcBef>
              <a:buClrTx/>
              <a:buSzTx/>
              <a:buFontTx/>
              <a:buNone/>
            </a:pPr>
            <a:r>
              <a:rPr lang="zh-CN" altLang="en-US" sz="2400" dirty="0"/>
              <a:t>方法</a:t>
            </a:r>
            <a:r>
              <a:rPr lang="en-US" altLang="zh-CN" sz="2400"/>
              <a:t>1</a:t>
            </a:r>
            <a:r>
              <a:rPr lang="zh-CN" altLang="en-US" sz="2400" dirty="0"/>
              <a:t>：求出各项值累加。假设指定点值存于 </a:t>
            </a:r>
            <a:r>
              <a:rPr lang="en-US" altLang="zh-CN" sz="2400"/>
              <a:t>x</a:t>
            </a:r>
            <a:r>
              <a:rPr lang="zh-CN" altLang="en-US" sz="2400" dirty="0"/>
              <a:t>：</a:t>
            </a:r>
            <a:endParaRPr lang="zh-CN" altLang="en-US" sz="2400" dirty="0"/>
          </a:p>
          <a:p>
            <a:pPr eaLnBrk="0">
              <a:spcBef>
                <a:spcPct val="0"/>
              </a:spcBef>
              <a:buClrTx/>
              <a:buSzTx/>
              <a:buFontTx/>
              <a:buNone/>
            </a:pPr>
            <a:r>
              <a:rPr lang="en-US" altLang="zh-CN" sz="2400">
                <a:solidFill>
                  <a:schemeClr val="folHlink"/>
                </a:solidFill>
              </a:rPr>
              <a:t>for (sum = 0.0, i = 0; i &lt; n; ++i) {</a:t>
            </a:r>
            <a:endParaRPr lang="en-US" altLang="zh-CN" sz="2400">
              <a:solidFill>
                <a:schemeClr val="folHlink"/>
              </a:solidFill>
            </a:endParaRPr>
          </a:p>
          <a:p>
            <a:pPr eaLnBrk="0">
              <a:spcBef>
                <a:spcPct val="0"/>
              </a:spcBef>
              <a:buClrTx/>
              <a:buSzTx/>
              <a:buFontTx/>
              <a:buNone/>
            </a:pPr>
            <a:r>
              <a:rPr lang="en-US" altLang="zh-CN" sz="2400">
                <a:solidFill>
                  <a:schemeClr val="folHlink"/>
                </a:solidFill>
              </a:rPr>
              <a:t>     for (</a:t>
            </a:r>
            <a:r>
              <a:rPr lang="en-US" altLang="zh-CN" sz="2400" b="1">
                <a:solidFill>
                  <a:schemeClr val="accent2"/>
                </a:solidFill>
              </a:rPr>
              <a:t>t = </a:t>
            </a:r>
            <a:r>
              <a:rPr lang="en-US" altLang="zh-CN" sz="2400" b="1" err="1">
                <a:solidFill>
                  <a:schemeClr val="accent2"/>
                </a:solidFill>
              </a:rPr>
              <a:t>po[n</a:t>
            </a:r>
            <a:r>
              <a:rPr lang="en-US" altLang="zh-CN" sz="2400" b="1">
                <a:solidFill>
                  <a:schemeClr val="accent2"/>
                </a:solidFill>
              </a:rPr>
              <a:t>]</a:t>
            </a:r>
            <a:r>
              <a:rPr lang="en-US" altLang="zh-CN" sz="2400">
                <a:solidFill>
                  <a:schemeClr val="folHlink"/>
                </a:solidFill>
              </a:rPr>
              <a:t>, j = 1; j &lt;= i; ++j)  </a:t>
            </a:r>
            <a:r>
              <a:rPr lang="en-US" altLang="zh-CN" sz="2400" b="1">
                <a:solidFill>
                  <a:schemeClr val="accent2"/>
                </a:solidFill>
              </a:rPr>
              <a:t>t *= x;</a:t>
            </a:r>
            <a:r>
              <a:rPr lang="en-US" altLang="zh-CN" sz="2400">
                <a:solidFill>
                  <a:schemeClr val="folHlink"/>
                </a:solidFill>
              </a:rPr>
              <a:t> //</a:t>
            </a:r>
            <a:r>
              <a:rPr lang="zh-CN" altLang="en-US" sz="2400">
                <a:solidFill>
                  <a:schemeClr val="folHlink"/>
                </a:solidFill>
              </a:rPr>
              <a:t>计算 </a:t>
            </a:r>
            <a:r>
              <a:rPr lang="en-US" altLang="zh-CN" sz="2400">
                <a:solidFill>
                  <a:schemeClr val="folHlink"/>
                </a:solidFill>
              </a:rPr>
              <a:t>po[i] * x^i</a:t>
            </a:r>
            <a:endParaRPr lang="en-US" altLang="zh-CN" sz="2400">
              <a:solidFill>
                <a:schemeClr val="folHlink"/>
              </a:solidFill>
            </a:endParaRPr>
          </a:p>
          <a:p>
            <a:pPr eaLnBrk="0">
              <a:spcBef>
                <a:spcPct val="0"/>
              </a:spcBef>
              <a:buClrTx/>
              <a:buSzTx/>
              <a:buFontTx/>
              <a:buNone/>
            </a:pPr>
            <a:r>
              <a:rPr lang="en-US" altLang="zh-CN" sz="2400">
                <a:solidFill>
                  <a:schemeClr val="folHlink"/>
                </a:solidFill>
              </a:rPr>
              <a:t>     sum += </a:t>
            </a:r>
            <a:r>
              <a:rPr lang="en-US" altLang="zh-CN" sz="2400" b="1">
                <a:solidFill>
                  <a:schemeClr val="accent2"/>
                </a:solidFill>
              </a:rPr>
              <a:t>t</a:t>
            </a:r>
            <a:r>
              <a:rPr lang="en-US" altLang="zh-CN" sz="2400">
                <a:solidFill>
                  <a:schemeClr val="folHlink"/>
                </a:solidFill>
              </a:rPr>
              <a:t>;</a:t>
            </a:r>
            <a:endParaRPr lang="en-US" altLang="zh-CN" sz="2400">
              <a:solidFill>
                <a:schemeClr val="folHlink"/>
              </a:solidFill>
            </a:endParaRPr>
          </a:p>
          <a:p>
            <a:pPr eaLnBrk="0">
              <a:spcBef>
                <a:spcPct val="0"/>
              </a:spcBef>
              <a:buClrTx/>
              <a:buSzTx/>
              <a:buFontTx/>
              <a:buNone/>
            </a:pPr>
            <a:r>
              <a:rPr lang="en-US" altLang="zh-CN" sz="2400">
                <a:solidFill>
                  <a:schemeClr val="folHlink"/>
                </a:solidFill>
              </a:rPr>
              <a:t>}</a:t>
            </a:r>
            <a:endParaRPr lang="en-US" altLang="zh-CN" sz="2400">
              <a:solidFill>
                <a:schemeClr val="folHlink"/>
              </a:solidFill>
            </a:endParaRPr>
          </a:p>
          <a:p>
            <a:pPr>
              <a:spcBef>
                <a:spcPct val="0"/>
              </a:spcBef>
              <a:buClrTx/>
              <a:buSzTx/>
              <a:buFontTx/>
              <a:buNone/>
            </a:pPr>
            <a:r>
              <a:rPr lang="zh-CN" altLang="en-US" sz="2400" dirty="0"/>
              <a:t>循环体内可以改写为（先算</a:t>
            </a:r>
            <a:r>
              <a:rPr lang="en-US" altLang="zh-CN" sz="2400" dirty="0"/>
              <a:t> </a:t>
            </a:r>
            <a:r>
              <a:rPr lang="en-US" altLang="zh-CN" sz="2400"/>
              <a:t>x </a:t>
            </a:r>
            <a:r>
              <a:rPr lang="zh-CN" altLang="en-US" sz="2400" dirty="0"/>
              <a:t>的幂）：</a:t>
            </a:r>
            <a:endParaRPr lang="zh-CN" altLang="en-US" sz="2400" dirty="0"/>
          </a:p>
          <a:p>
            <a:pPr>
              <a:spcBef>
                <a:spcPct val="0"/>
              </a:spcBef>
              <a:buClrTx/>
              <a:buSzTx/>
              <a:buFontTx/>
              <a:buNone/>
            </a:pPr>
            <a:r>
              <a:rPr lang="zh-CN" altLang="en-US" sz="2400" dirty="0">
                <a:solidFill>
                  <a:schemeClr val="folHlink"/>
                </a:solidFill>
              </a:rPr>
              <a:t>      </a:t>
            </a:r>
            <a:r>
              <a:rPr lang="en-US" altLang="zh-CN" sz="2400">
                <a:solidFill>
                  <a:schemeClr val="folHlink"/>
                </a:solidFill>
              </a:rPr>
              <a:t>for (</a:t>
            </a:r>
            <a:r>
              <a:rPr lang="en-US" altLang="zh-CN" sz="2400" b="1">
                <a:solidFill>
                  <a:schemeClr val="accent2"/>
                </a:solidFill>
              </a:rPr>
              <a:t>t = 1.0</a:t>
            </a:r>
            <a:r>
              <a:rPr lang="en-US" altLang="zh-CN" sz="2400">
                <a:solidFill>
                  <a:schemeClr val="folHlink"/>
                </a:solidFill>
              </a:rPr>
              <a:t>, i = 1; j &lt;= i; ++j)</a:t>
            </a:r>
            <a:r>
              <a:rPr lang="en-US" altLang="zh-CN" sz="2400">
                <a:solidFill>
                  <a:schemeClr val="hlink"/>
                </a:solidFill>
              </a:rPr>
              <a:t>  </a:t>
            </a:r>
            <a:r>
              <a:rPr lang="en-US" altLang="zh-CN" sz="2400" b="1">
                <a:solidFill>
                  <a:schemeClr val="accent2"/>
                </a:solidFill>
              </a:rPr>
              <a:t>t *= x</a:t>
            </a:r>
            <a:r>
              <a:rPr lang="en-US" altLang="zh-CN" sz="2400">
                <a:solidFill>
                  <a:schemeClr val="hlink"/>
                </a:solidFill>
              </a:rPr>
              <a:t>;  </a:t>
            </a:r>
            <a:r>
              <a:rPr lang="en-US" altLang="zh-CN" sz="2400">
                <a:solidFill>
                  <a:schemeClr val="folHlink"/>
                </a:solidFill>
                <a:sym typeface="+mn-ea"/>
              </a:rPr>
              <a:t>//</a:t>
            </a:r>
            <a:r>
              <a:rPr lang="zh-CN" altLang="en-US" sz="2400">
                <a:solidFill>
                  <a:schemeClr val="folHlink"/>
                </a:solidFill>
                <a:sym typeface="+mn-ea"/>
              </a:rPr>
              <a:t>只计算 </a:t>
            </a:r>
            <a:r>
              <a:rPr lang="en-US" altLang="zh-CN" sz="2400">
                <a:solidFill>
                  <a:schemeClr val="folHlink"/>
                </a:solidFill>
                <a:sym typeface="+mn-ea"/>
              </a:rPr>
              <a:t>x^i</a:t>
            </a:r>
            <a:endParaRPr lang="en-US" altLang="zh-CN" sz="2400">
              <a:solidFill>
                <a:schemeClr val="hlink"/>
              </a:solidFill>
            </a:endParaRPr>
          </a:p>
          <a:p>
            <a:pPr algn="just" eaLnBrk="0">
              <a:spcBef>
                <a:spcPct val="0"/>
              </a:spcBef>
              <a:buClrTx/>
              <a:buSzTx/>
              <a:buFontTx/>
              <a:buNone/>
            </a:pPr>
            <a:r>
              <a:rPr lang="en-US" altLang="zh-CN" sz="2400">
                <a:solidFill>
                  <a:schemeClr val="folHlink"/>
                </a:solidFill>
              </a:rPr>
              <a:t>      sum +=</a:t>
            </a:r>
            <a:r>
              <a:rPr lang="en-US" altLang="zh-CN" sz="2400">
                <a:solidFill>
                  <a:schemeClr val="hlink"/>
                </a:solidFill>
              </a:rPr>
              <a:t> </a:t>
            </a:r>
            <a:r>
              <a:rPr lang="en-US" altLang="zh-CN" sz="2400" b="1">
                <a:solidFill>
                  <a:schemeClr val="accent2"/>
                </a:solidFill>
              </a:rPr>
              <a:t>t * </a:t>
            </a:r>
            <a:r>
              <a:rPr lang="en-US" altLang="zh-CN" sz="2400" b="1" err="1">
                <a:solidFill>
                  <a:schemeClr val="accent2"/>
                </a:solidFill>
              </a:rPr>
              <a:t>po[i</a:t>
            </a:r>
            <a:r>
              <a:rPr lang="en-US" altLang="zh-CN" sz="2400" b="1">
                <a:solidFill>
                  <a:schemeClr val="accent2"/>
                </a:solidFill>
              </a:rPr>
              <a:t>]</a:t>
            </a:r>
            <a:r>
              <a:rPr lang="en-US" altLang="zh-CN" sz="2400">
                <a:solidFill>
                  <a:schemeClr val="folHlink"/>
                </a:solidFill>
              </a:rPr>
              <a:t>;	//</a:t>
            </a:r>
            <a:r>
              <a:rPr lang="zh-CN" altLang="en-US" sz="2400">
                <a:solidFill>
                  <a:schemeClr val="folHlink"/>
                </a:solidFill>
              </a:rPr>
              <a:t>累加时才乘以乘数</a:t>
            </a:r>
            <a:endParaRPr lang="en-US" altLang="zh-CN" sz="2400">
              <a:solidFill>
                <a:schemeClr val="folHlink"/>
              </a:solidFill>
            </a:endParaRPr>
          </a:p>
          <a:p>
            <a:pPr algn="just" eaLnBrk="0">
              <a:spcBef>
                <a:spcPct val="0"/>
              </a:spcBef>
              <a:buClrTx/>
              <a:buSzTx/>
              <a:buFontTx/>
              <a:buNone/>
            </a:pPr>
            <a:r>
              <a:rPr lang="zh-CN" altLang="en-US" sz="2400" dirty="0"/>
              <a:t>可发现有大量重复计算。有必要改进。</a:t>
            </a:r>
            <a:endParaRPr lang="zh-CN" altLang="en-US" sz="2400" dirty="0"/>
          </a:p>
        </p:txBody>
      </p:sp>
      <p:graphicFrame>
        <p:nvGraphicFramePr>
          <p:cNvPr id="2" name="表格 1"/>
          <p:cNvGraphicFramePr/>
          <p:nvPr>
            <p:custDataLst>
              <p:tags r:id="rId1"/>
            </p:custDataLst>
          </p:nvPr>
        </p:nvGraphicFramePr>
        <p:xfrm>
          <a:off x="3088005" y="1870710"/>
          <a:ext cx="2967990" cy="457200"/>
        </p:xfrm>
        <a:graphic>
          <a:graphicData uri="http://schemas.openxmlformats.org/drawingml/2006/table">
            <a:tbl>
              <a:tblPr firstRow="1" bandRow="1">
                <a:tableStyleId>{5C22544A-7EE6-4342-B048-85BDC9FD1C3A}</a:tableStyleId>
              </a:tblPr>
              <a:tblGrid>
                <a:gridCol w="494665"/>
                <a:gridCol w="494665"/>
                <a:gridCol w="494665"/>
                <a:gridCol w="494665"/>
                <a:gridCol w="494665"/>
                <a:gridCol w="494665"/>
              </a:tblGrid>
              <a:tr h="457200">
                <a:tc>
                  <a:txBody>
                    <a:bodyPr/>
                    <a:p>
                      <a:pPr algn="ctr">
                        <a:buNone/>
                      </a:pPr>
                      <a:r>
                        <a:rPr lang="en-US" altLang="zh-CN" sz="2400" b="0" i="1">
                          <a:solidFill>
                            <a:schemeClr val="accent2"/>
                          </a:solidFill>
                          <a:cs typeface="+mn-lt"/>
                        </a:rPr>
                        <a:t>a</a:t>
                      </a:r>
                      <a:r>
                        <a:rPr lang="en-US" altLang="zh-CN" sz="2400" b="0" baseline="-25000">
                          <a:solidFill>
                            <a:schemeClr val="accent2"/>
                          </a:solidFill>
                          <a:cs typeface="+mn-lt"/>
                        </a:rPr>
                        <a:t>0</a:t>
                      </a:r>
                      <a:endParaRPr lang="en-US" altLang="zh-CN" sz="2400" b="0" baseline="-25000">
                        <a:solidFill>
                          <a:schemeClr val="accent2"/>
                        </a:solidFill>
                        <a:cs typeface="+mn-lt"/>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lgn="ctr">
                        <a:buNone/>
                      </a:pPr>
                      <a:r>
                        <a:rPr lang="en-US" altLang="zh-CN" sz="2400" b="0" i="1">
                          <a:solidFill>
                            <a:schemeClr val="accent2"/>
                          </a:solidFill>
                          <a:cs typeface="+mn-lt"/>
                        </a:rPr>
                        <a:t>a</a:t>
                      </a:r>
                      <a:r>
                        <a:rPr lang="en-US" altLang="zh-CN" sz="2400" b="0" baseline="-25000">
                          <a:solidFill>
                            <a:schemeClr val="accent2"/>
                          </a:solidFill>
                          <a:cs typeface="+mn-lt"/>
                        </a:rPr>
                        <a:t>1</a:t>
                      </a:r>
                      <a:endParaRPr lang="en-US" altLang="zh-CN" sz="2400" b="0" baseline="-25000">
                        <a:solidFill>
                          <a:schemeClr val="accent2"/>
                        </a:solidFill>
                        <a:cs typeface="+mn-lt"/>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lgn="ctr">
                        <a:buNone/>
                      </a:pPr>
                      <a:r>
                        <a:rPr lang="en-US" altLang="zh-CN" sz="2400" b="0" i="1">
                          <a:solidFill>
                            <a:schemeClr val="accent2"/>
                          </a:solidFill>
                          <a:cs typeface="+mn-lt"/>
                        </a:rPr>
                        <a:t>a</a:t>
                      </a:r>
                      <a:r>
                        <a:rPr lang="en-US" altLang="zh-CN" sz="2400" b="0" baseline="-25000">
                          <a:solidFill>
                            <a:schemeClr val="accent2"/>
                          </a:solidFill>
                          <a:cs typeface="+mn-lt"/>
                        </a:rPr>
                        <a:t>2</a:t>
                      </a:r>
                      <a:endParaRPr lang="en-US" altLang="zh-CN" sz="2400" b="0" baseline="-25000">
                        <a:solidFill>
                          <a:schemeClr val="accent2"/>
                        </a:solidFill>
                        <a:cs typeface="+mn-lt"/>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lgn="ctr">
                        <a:buNone/>
                      </a:pPr>
                      <a:r>
                        <a:rPr lang="en-US" altLang="zh-CN" sz="2400" b="0" i="1">
                          <a:solidFill>
                            <a:schemeClr val="accent2"/>
                          </a:solidFill>
                          <a:cs typeface="+mn-lt"/>
                        </a:rPr>
                        <a:t>a</a:t>
                      </a:r>
                      <a:r>
                        <a:rPr lang="en-US" altLang="zh-CN" sz="2400" b="0" baseline="-25000">
                          <a:solidFill>
                            <a:schemeClr val="accent2"/>
                          </a:solidFill>
                          <a:cs typeface="+mn-lt"/>
                        </a:rPr>
                        <a:t>3</a:t>
                      </a:r>
                      <a:endParaRPr lang="en-US" altLang="zh-CN" sz="2400" b="0" baseline="-25000">
                        <a:solidFill>
                          <a:schemeClr val="accent2"/>
                        </a:solidFill>
                        <a:cs typeface="+mn-lt"/>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lgn="ctr">
                        <a:buNone/>
                      </a:pPr>
                      <a:endParaRPr lang="zh-CN" altLang="en-US" sz="2400" b="0">
                        <a:solidFill>
                          <a:schemeClr val="accent2"/>
                        </a:solidFill>
                        <a:cs typeface="+mn-lt"/>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lgn="ctr">
                        <a:buNone/>
                      </a:pPr>
                      <a:r>
                        <a:rPr lang="en-US" altLang="zh-CN" sz="2400" b="0" i="1">
                          <a:solidFill>
                            <a:schemeClr val="accent2"/>
                          </a:solidFill>
                          <a:cs typeface="+mn-lt"/>
                        </a:rPr>
                        <a:t>a</a:t>
                      </a:r>
                      <a:r>
                        <a:rPr lang="en-US" altLang="zh-CN" sz="2400" b="0" i="1" baseline="-25000">
                          <a:solidFill>
                            <a:schemeClr val="accent2"/>
                          </a:solidFill>
                          <a:cs typeface="+mn-lt"/>
                        </a:rPr>
                        <a:t>k</a:t>
                      </a:r>
                      <a:endParaRPr lang="en-US" altLang="zh-CN" sz="2400" b="0" i="1" baseline="-25000">
                        <a:solidFill>
                          <a:schemeClr val="accent2"/>
                        </a:solidFill>
                        <a:cs typeface="+mn-lt"/>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bl>
          </a:graphicData>
        </a:graphic>
      </p:graphicFrame>
    </p:spTree>
  </p:cSld>
  <p:clrMapOvr>
    <a:masterClrMapping/>
  </p:clrMapOvr>
  <p:transition spd="med">
    <p:random/>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3" name="灯片编号占位符 1"/>
          <p:cNvSpPr/>
          <p:nvPr>
            <p:ph type="sldNum" sz="quarter" idx="12"/>
          </p:nvPr>
        </p:nvSpPr>
        <p:spPr/>
        <p:txBody>
          <a:bodyPr/>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cs typeface="+mn-cs"/>
              </a:defRPr>
            </a:lvl5pPr>
          </a:lstStyle>
          <a:p>
            <a:pPr lvl="0" algn="r"/>
            <a:fld id="{9A0DB2DC-4C9A-4742-B13C-FB6460FD3503}" type="slidenum">
              <a:rPr lang="zh-CN" altLang="en-US" sz="1400" dirty="0">
                <a:latin typeface="Cambria" panose="02040503050406030204" pitchFamily="18" charset="0"/>
              </a:rPr>
            </a:fld>
            <a:endParaRPr lang="zh-CN" altLang="en-US" sz="1400" dirty="0">
              <a:latin typeface="Cambria" panose="02040503050406030204" pitchFamily="18" charset="0"/>
            </a:endParaRPr>
          </a:p>
        </p:txBody>
      </p:sp>
      <p:sp>
        <p:nvSpPr>
          <p:cNvPr id="54276" name="直接连接符 95235"/>
          <p:cNvSpPr/>
          <p:nvPr/>
        </p:nvSpPr>
        <p:spPr>
          <a:xfrm>
            <a:off x="173038" y="2862263"/>
            <a:ext cx="8761412" cy="0"/>
          </a:xfrm>
          <a:prstGeom prst="line">
            <a:avLst/>
          </a:prstGeom>
          <a:ln w="9525" cap="flat" cmpd="sng">
            <a:solidFill>
              <a:schemeClr val="tx1"/>
            </a:solidFill>
            <a:prstDash val="solid"/>
            <a:headEnd type="none" w="med" len="med"/>
            <a:tailEnd type="none" w="med" len="med"/>
          </a:ln>
        </p:spPr>
      </p:sp>
      <p:sp>
        <p:nvSpPr>
          <p:cNvPr id="54277" name="文本占位符 95237"/>
          <p:cNvSpPr>
            <a:spLocks noGrp="1"/>
          </p:cNvSpPr>
          <p:nvPr>
            <p:ph sz="half" idx="2"/>
          </p:nvPr>
        </p:nvSpPr>
        <p:spPr>
          <a:xfrm>
            <a:off x="539750" y="457835"/>
            <a:ext cx="8135620" cy="2404745"/>
          </a:xfrm>
        </p:spPr>
        <p:txBody>
          <a:bodyPr anchor="t"/>
          <a:p>
            <a:pPr algn="just" eaLnBrk="0">
              <a:spcBef>
                <a:spcPct val="40000"/>
              </a:spcBef>
              <a:buClrTx/>
              <a:buSzTx/>
              <a:buFontTx/>
              <a:buNone/>
            </a:pPr>
            <a:r>
              <a:rPr lang="zh-CN" altLang="en-US" dirty="0"/>
              <a:t>通过保存前次的 </a:t>
            </a:r>
            <a:r>
              <a:rPr lang="en-US" altLang="zh-CN"/>
              <a:t>t </a:t>
            </a:r>
            <a:r>
              <a:rPr lang="zh-CN" altLang="en-US" dirty="0"/>
              <a:t>值（</a:t>
            </a:r>
            <a:r>
              <a:rPr lang="en-US" altLang="zh-CN" dirty="0"/>
              <a:t>x</a:t>
            </a:r>
            <a:r>
              <a:rPr lang="zh-CN" altLang="en-US" dirty="0"/>
              <a:t>的幂次）</a:t>
            </a:r>
            <a:r>
              <a:rPr lang="zh-CN" altLang="en-US" dirty="0"/>
              <a:t>，减少重复计算：</a:t>
            </a:r>
            <a:endParaRPr lang="zh-CN" altLang="en-US" dirty="0"/>
          </a:p>
          <a:p>
            <a:pPr algn="just" eaLnBrk="0">
              <a:buClrTx/>
              <a:buSzTx/>
              <a:buFontTx/>
              <a:buNone/>
            </a:pPr>
            <a:r>
              <a:rPr lang="en-US" altLang="zh-CN" err="1">
                <a:solidFill>
                  <a:schemeClr val="folHlink"/>
                </a:solidFill>
              </a:rPr>
              <a:t>for(sum</a:t>
            </a:r>
            <a:r>
              <a:rPr lang="en-US" altLang="zh-CN">
                <a:solidFill>
                  <a:schemeClr val="folHlink"/>
                </a:solidFill>
              </a:rPr>
              <a:t>=0.0, </a:t>
            </a:r>
            <a:r>
              <a:rPr lang="en-US" altLang="zh-CN" b="1">
                <a:solidFill>
                  <a:schemeClr val="accent2"/>
                </a:solidFill>
              </a:rPr>
              <a:t>t=1.0</a:t>
            </a:r>
            <a:r>
              <a:rPr lang="en-US" altLang="zh-CN">
                <a:solidFill>
                  <a:schemeClr val="folHlink"/>
                </a:solidFill>
              </a:rPr>
              <a:t>, i = 0; i &lt; n; ++i){</a:t>
            </a:r>
            <a:endParaRPr lang="en-US" altLang="zh-CN">
              <a:solidFill>
                <a:schemeClr val="folHlink"/>
              </a:solidFill>
            </a:endParaRPr>
          </a:p>
          <a:p>
            <a:pPr algn="just" eaLnBrk="0">
              <a:spcBef>
                <a:spcPct val="0"/>
              </a:spcBef>
              <a:buClrTx/>
              <a:buSzTx/>
              <a:buFontTx/>
              <a:buNone/>
            </a:pPr>
            <a:r>
              <a:rPr lang="en-US" altLang="zh-CN">
                <a:solidFill>
                  <a:schemeClr val="folHlink"/>
                </a:solidFill>
              </a:rPr>
              <a:t>      sum += t * </a:t>
            </a:r>
            <a:r>
              <a:rPr lang="en-US" altLang="zh-CN" err="1">
                <a:solidFill>
                  <a:schemeClr val="folHlink"/>
                </a:solidFill>
              </a:rPr>
              <a:t>po[i</a:t>
            </a:r>
            <a:r>
              <a:rPr lang="en-US" altLang="zh-CN">
                <a:solidFill>
                  <a:schemeClr val="folHlink"/>
                </a:solidFill>
              </a:rPr>
              <a:t>];</a:t>
            </a:r>
            <a:endParaRPr lang="en-US" altLang="zh-CN">
              <a:solidFill>
                <a:schemeClr val="folHlink"/>
              </a:solidFill>
            </a:endParaRPr>
          </a:p>
          <a:p>
            <a:pPr algn="just" eaLnBrk="0">
              <a:spcBef>
                <a:spcPct val="0"/>
              </a:spcBef>
              <a:buClrTx/>
              <a:buSzTx/>
              <a:buFontTx/>
              <a:buNone/>
            </a:pPr>
            <a:r>
              <a:rPr lang="en-US" altLang="zh-CN">
                <a:solidFill>
                  <a:schemeClr val="folHlink"/>
                </a:solidFill>
              </a:rPr>
              <a:t>      </a:t>
            </a:r>
            <a:r>
              <a:rPr lang="en-US" altLang="zh-CN" b="1">
                <a:solidFill>
                  <a:schemeClr val="accent2"/>
                </a:solidFill>
              </a:rPr>
              <a:t>t *= x</a:t>
            </a:r>
            <a:r>
              <a:rPr lang="en-US" altLang="zh-CN">
                <a:solidFill>
                  <a:schemeClr val="folHlink"/>
                </a:solidFill>
              </a:rPr>
              <a:t>;</a:t>
            </a:r>
            <a:endParaRPr lang="en-US" altLang="zh-CN">
              <a:solidFill>
                <a:schemeClr val="folHlink"/>
              </a:solidFill>
            </a:endParaRPr>
          </a:p>
          <a:p>
            <a:pPr algn="just" eaLnBrk="0">
              <a:spcBef>
                <a:spcPct val="0"/>
              </a:spcBef>
              <a:buClrTx/>
              <a:buSzTx/>
              <a:buFontTx/>
              <a:buNone/>
            </a:pPr>
            <a:r>
              <a:rPr lang="en-US" altLang="zh-CN">
                <a:solidFill>
                  <a:schemeClr val="folHlink"/>
                </a:solidFill>
              </a:rPr>
              <a:t>}</a:t>
            </a:r>
            <a:endParaRPr lang="en-US" altLang="zh-CN" sz="3200">
              <a:solidFill>
                <a:schemeClr val="folHlink"/>
              </a:solidFill>
            </a:endParaRPr>
          </a:p>
          <a:p>
            <a:pPr algn="just" eaLnBrk="0">
              <a:spcBef>
                <a:spcPct val="0"/>
              </a:spcBef>
              <a:buClrTx/>
              <a:buSzTx/>
              <a:buFontTx/>
              <a:buNone/>
            </a:pPr>
            <a:endParaRPr lang="en-US" altLang="zh-CN" sz="3200" dirty="0">
              <a:solidFill>
                <a:schemeClr val="folHlink"/>
              </a:solidFill>
              <a:sym typeface="+mn-ea"/>
            </a:endParaRPr>
          </a:p>
          <a:p>
            <a:pPr algn="just" eaLnBrk="0">
              <a:spcBef>
                <a:spcPct val="0"/>
              </a:spcBef>
              <a:buClrTx/>
              <a:buSzTx/>
              <a:buFontTx/>
              <a:buNone/>
            </a:pPr>
            <a:r>
              <a:rPr lang="zh-CN" altLang="en-US" dirty="0">
                <a:sym typeface="+mn-ea"/>
              </a:rPr>
              <a:t>方法</a:t>
            </a:r>
            <a:r>
              <a:rPr lang="en-US" altLang="zh-CN">
                <a:sym typeface="+mn-ea"/>
              </a:rPr>
              <a:t>2</a:t>
            </a:r>
            <a:r>
              <a:rPr lang="zh-CN" altLang="en-US" dirty="0">
                <a:sym typeface="+mn-ea"/>
              </a:rPr>
              <a:t>：多项式可以变形为</a:t>
            </a:r>
            <a:r>
              <a:rPr lang="en-US" altLang="zh-CN">
                <a:sym typeface="+mn-ea"/>
              </a:rPr>
              <a:t>Horner</a:t>
            </a:r>
            <a:r>
              <a:rPr lang="zh-CN" altLang="en-US" dirty="0">
                <a:sym typeface="+mn-ea"/>
              </a:rPr>
              <a:t>范型：</a:t>
            </a:r>
            <a:endParaRPr lang="zh-CN" altLang="en-US" dirty="0"/>
          </a:p>
          <a:p>
            <a:pPr>
              <a:spcBef>
                <a:spcPct val="10000"/>
              </a:spcBef>
              <a:spcAft>
                <a:spcPct val="40000"/>
              </a:spcAft>
              <a:buClrTx/>
              <a:buSzTx/>
              <a:buFontTx/>
              <a:buNone/>
            </a:pPr>
            <a:endParaRPr lang="zh-CN" altLang="en-US" dirty="0"/>
          </a:p>
          <a:p>
            <a:pPr>
              <a:spcBef>
                <a:spcPct val="10000"/>
              </a:spcBef>
              <a:spcAft>
                <a:spcPct val="40000"/>
              </a:spcAft>
              <a:buClrTx/>
              <a:buSzTx/>
              <a:buFontTx/>
              <a:buNone/>
            </a:pPr>
            <a:r>
              <a:rPr lang="zh-CN" altLang="en-US" dirty="0">
                <a:sym typeface="+mn-ea"/>
              </a:rPr>
              <a:t>按照这个公式，求值循环可写为：</a:t>
            </a:r>
            <a:endParaRPr lang="zh-CN" altLang="en-US" dirty="0"/>
          </a:p>
          <a:p>
            <a:pPr algn="just" eaLnBrk="0">
              <a:spcBef>
                <a:spcPct val="10000"/>
              </a:spcBef>
              <a:buClrTx/>
              <a:buSzTx/>
              <a:buFontTx/>
              <a:buNone/>
            </a:pPr>
            <a:r>
              <a:rPr lang="en-US" altLang="zh-CN">
                <a:solidFill>
                  <a:schemeClr val="folHlink"/>
                </a:solidFill>
                <a:sym typeface="+mn-ea"/>
              </a:rPr>
              <a:t>for (sum = 0.0, i = n - 1;  i &gt;= 0; --i)</a:t>
            </a:r>
            <a:endParaRPr lang="en-US" altLang="zh-CN">
              <a:solidFill>
                <a:schemeClr val="folHlink"/>
              </a:solidFill>
            </a:endParaRPr>
          </a:p>
          <a:p>
            <a:pPr algn="just" eaLnBrk="0">
              <a:spcBef>
                <a:spcPct val="10000"/>
              </a:spcBef>
              <a:buClrTx/>
              <a:buSzTx/>
              <a:buFontTx/>
              <a:buNone/>
            </a:pPr>
            <a:r>
              <a:rPr lang="en-US" altLang="zh-CN">
                <a:solidFill>
                  <a:schemeClr val="folHlink"/>
                </a:solidFill>
                <a:sym typeface="+mn-ea"/>
              </a:rPr>
              <a:t>   sum = </a:t>
            </a:r>
            <a:r>
              <a:rPr lang="en-US" altLang="zh-CN" err="1">
                <a:solidFill>
                  <a:schemeClr val="folHlink"/>
                </a:solidFill>
                <a:sym typeface="+mn-ea"/>
              </a:rPr>
              <a:t>sum</a:t>
            </a:r>
            <a:r>
              <a:rPr lang="en-US" altLang="zh-CN">
                <a:solidFill>
                  <a:schemeClr val="folHlink"/>
                </a:solidFill>
                <a:sym typeface="+mn-ea"/>
              </a:rPr>
              <a:t> * x + </a:t>
            </a:r>
            <a:r>
              <a:rPr lang="en-US" altLang="zh-CN" err="1">
                <a:solidFill>
                  <a:schemeClr val="folHlink"/>
                </a:solidFill>
                <a:sym typeface="+mn-ea"/>
              </a:rPr>
              <a:t>po[i</a:t>
            </a:r>
            <a:r>
              <a:rPr lang="en-US" altLang="zh-CN">
                <a:solidFill>
                  <a:schemeClr val="folHlink"/>
                </a:solidFill>
                <a:sym typeface="+mn-ea"/>
              </a:rPr>
              <a:t>];</a:t>
            </a:r>
            <a:endParaRPr lang="zh-CN" altLang="en-US" dirty="0"/>
          </a:p>
          <a:p>
            <a:pPr algn="just" eaLnBrk="0">
              <a:spcBef>
                <a:spcPct val="0"/>
              </a:spcBef>
              <a:buClrTx/>
              <a:buSzTx/>
              <a:buFontTx/>
              <a:buNone/>
            </a:pPr>
            <a:endParaRPr lang="zh-CN" altLang="en-US" dirty="0"/>
          </a:p>
        </p:txBody>
      </p:sp>
      <p:graphicFrame>
        <p:nvGraphicFramePr>
          <p:cNvPr id="30724" name="对象 30723"/>
          <p:cNvGraphicFramePr/>
          <p:nvPr/>
        </p:nvGraphicFramePr>
        <p:xfrm>
          <a:off x="489744" y="3624898"/>
          <a:ext cx="8235950" cy="647065"/>
        </p:xfrm>
        <a:graphic>
          <a:graphicData uri="http://schemas.openxmlformats.org/presentationml/2006/ole">
            <mc:AlternateContent xmlns:mc="http://schemas.openxmlformats.org/markup-compatibility/2006">
              <mc:Choice xmlns:v="urn:schemas-microsoft-com:vml" Requires="v">
                <p:oleObj spid="_x0000_s3076" name="" r:id="rId1" imgW="2959100" imgH="228600" progId="Equations">
                  <p:embed/>
                </p:oleObj>
              </mc:Choice>
              <mc:Fallback>
                <p:oleObj name="" r:id="rId1" imgW="2959100" imgH="228600" progId="Equations">
                  <p:embed/>
                  <p:pic>
                    <p:nvPicPr>
                      <p:cNvPr id="0" name="图片 3075"/>
                      <p:cNvPicPr/>
                      <p:nvPr/>
                    </p:nvPicPr>
                    <p:blipFill>
                      <a:blip r:embed="rId2"/>
                      <a:stretch>
                        <a:fillRect/>
                      </a:stretch>
                    </p:blipFill>
                    <p:spPr>
                      <a:xfrm>
                        <a:off x="489744" y="3624898"/>
                        <a:ext cx="8235950" cy="647065"/>
                      </a:xfrm>
                      <a:prstGeom prst="rect">
                        <a:avLst/>
                      </a:prstGeom>
                      <a:noFill/>
                      <a:ln w="38100">
                        <a:noFill/>
                        <a:miter/>
                      </a:ln>
                    </p:spPr>
                  </p:pic>
                </p:oleObj>
              </mc:Fallback>
            </mc:AlternateContent>
          </a:graphicData>
        </a:graphic>
      </p:graphicFrame>
    </p:spTree>
  </p:cSld>
  <p:clrMapOvr>
    <a:masterClrMapping/>
  </p:clrMapOvr>
  <p:transition spd="med">
    <p:random/>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内容占位符 5"/>
          <p:cNvSpPr>
            <a:spLocks noGrp="1"/>
          </p:cNvSpPr>
          <p:nvPr>
            <p:ph idx="1"/>
          </p:nvPr>
        </p:nvSpPr>
        <p:spPr>
          <a:xfrm>
            <a:off x="539750" y="264160"/>
            <a:ext cx="8136255" cy="6593840"/>
          </a:xfrm>
        </p:spPr>
        <p:txBody>
          <a:bodyPr/>
          <a:p>
            <a:pPr marL="0" indent="0">
              <a:lnSpc>
                <a:spcPct val="100000"/>
              </a:lnSpc>
              <a:buNone/>
            </a:pPr>
            <a:r>
              <a:rPr lang="zh-CN" altLang="en-US" sz="2000"/>
              <a:t>主函数采用方法</a:t>
            </a:r>
            <a:r>
              <a:rPr lang="en-US" altLang="zh-CN" sz="2000"/>
              <a:t>2</a:t>
            </a:r>
            <a:r>
              <a:rPr lang="zh-CN" altLang="en-US" sz="2000"/>
              <a:t>，采用其它方式的程序请读者作为练习自行写出。</a:t>
            </a:r>
            <a:endParaRPr lang="zh-CN" altLang="en-US" sz="2000"/>
          </a:p>
          <a:p>
            <a:pPr marL="0" indent="0">
              <a:lnSpc>
                <a:spcPct val="100000"/>
              </a:lnSpc>
              <a:buNone/>
            </a:pPr>
            <a:r>
              <a:rPr lang="zh-CN" altLang="en-US" sz="2000">
                <a:solidFill>
                  <a:schemeClr val="accent6"/>
                </a:solidFill>
              </a:rPr>
              <a:t>int main() {</a:t>
            </a:r>
            <a:endParaRPr lang="zh-CN" altLang="en-US" sz="2000">
              <a:solidFill>
                <a:schemeClr val="accent6"/>
              </a:solidFill>
            </a:endParaRPr>
          </a:p>
          <a:p>
            <a:pPr marL="0" indent="0">
              <a:lnSpc>
                <a:spcPct val="100000"/>
              </a:lnSpc>
              <a:buNone/>
            </a:pPr>
            <a:r>
              <a:rPr lang="zh-CN" altLang="en-US" sz="2000">
                <a:solidFill>
                  <a:schemeClr val="accent6"/>
                </a:solidFill>
              </a:rPr>
              <a:t>    double </a:t>
            </a:r>
            <a:r>
              <a:rPr lang="zh-CN" altLang="en-US" sz="2000">
                <a:solidFill>
                  <a:schemeClr val="tx2"/>
                </a:solidFill>
              </a:rPr>
              <a:t>po[] = {2.1, 3., 5.6, 8.2, 6.4};</a:t>
            </a:r>
            <a:r>
              <a:rPr lang="zh-CN" altLang="en-US" sz="2000">
                <a:solidFill>
                  <a:schemeClr val="accent6"/>
                </a:solidFill>
              </a:rPr>
              <a:t>  </a:t>
            </a:r>
            <a:r>
              <a:rPr lang="zh-CN" altLang="en-US" sz="1800">
                <a:solidFill>
                  <a:schemeClr val="accent6"/>
                </a:solidFill>
              </a:rPr>
              <a:t>//数组储存系数并以示例数据初始化</a:t>
            </a:r>
            <a:endParaRPr lang="zh-CN" altLang="en-US" sz="2000">
              <a:solidFill>
                <a:schemeClr val="accent6"/>
              </a:solidFill>
            </a:endParaRPr>
          </a:p>
          <a:p>
            <a:pPr marL="0" indent="0">
              <a:lnSpc>
                <a:spcPct val="100000"/>
              </a:lnSpc>
              <a:buNone/>
            </a:pPr>
            <a:r>
              <a:rPr lang="zh-CN" altLang="en-US" sz="2000">
                <a:solidFill>
                  <a:schemeClr val="accent6"/>
                </a:solidFill>
              </a:rPr>
              <a:t>    int n =</a:t>
            </a:r>
            <a:r>
              <a:rPr lang="zh-CN" altLang="en-US" sz="2000">
                <a:solidFill>
                  <a:schemeClr val="tx2"/>
                </a:solidFill>
              </a:rPr>
              <a:t> sizeof(po) / sizeof(po[0])</a:t>
            </a:r>
            <a:r>
              <a:rPr lang="zh-CN" altLang="en-US" sz="2000">
                <a:solidFill>
                  <a:schemeClr val="accent6"/>
                </a:solidFill>
              </a:rPr>
              <a:t>;    //数组长度</a:t>
            </a:r>
            <a:endParaRPr lang="zh-CN" altLang="en-US" sz="2000">
              <a:solidFill>
                <a:schemeClr val="accent6"/>
              </a:solidFill>
            </a:endParaRPr>
          </a:p>
          <a:p>
            <a:pPr marL="0" indent="0">
              <a:lnSpc>
                <a:spcPct val="100000"/>
              </a:lnSpc>
              <a:buNone/>
            </a:pPr>
            <a:r>
              <a:rPr lang="zh-CN" altLang="en-US" sz="2000">
                <a:solidFill>
                  <a:schemeClr val="accent6"/>
                </a:solidFill>
              </a:rPr>
              <a:t>    double sum, x;</a:t>
            </a:r>
            <a:endParaRPr lang="zh-CN" altLang="en-US" sz="2000">
              <a:solidFill>
                <a:schemeClr val="accent6"/>
              </a:solidFill>
            </a:endParaRPr>
          </a:p>
          <a:p>
            <a:pPr marL="0" indent="0">
              <a:lnSpc>
                <a:spcPct val="100000"/>
              </a:lnSpc>
              <a:buNone/>
            </a:pPr>
            <a:r>
              <a:rPr lang="zh-CN" altLang="en-US" sz="2000">
                <a:solidFill>
                  <a:schemeClr val="accent6"/>
                </a:solidFill>
              </a:rPr>
              <a:t>    int i;</a:t>
            </a:r>
            <a:endParaRPr lang="zh-CN" altLang="en-US" sz="2000">
              <a:solidFill>
                <a:schemeClr val="accent6"/>
              </a:solidFill>
            </a:endParaRPr>
          </a:p>
          <a:p>
            <a:pPr marL="0" indent="0">
              <a:lnSpc>
                <a:spcPct val="100000"/>
              </a:lnSpc>
              <a:buNone/>
            </a:pPr>
            <a:r>
              <a:rPr lang="zh-CN" altLang="en-US" sz="2000">
                <a:solidFill>
                  <a:schemeClr val="accent6"/>
                </a:solidFill>
              </a:rPr>
              <a:t>    cout &lt;&lt; "Calculate Polynomial value" &lt;&lt; endl;</a:t>
            </a:r>
            <a:endParaRPr lang="zh-CN" altLang="en-US" sz="2000">
              <a:solidFill>
                <a:schemeClr val="accent6"/>
              </a:solidFill>
            </a:endParaRPr>
          </a:p>
          <a:p>
            <a:pPr marL="0" indent="0">
              <a:lnSpc>
                <a:spcPct val="100000"/>
              </a:lnSpc>
              <a:buNone/>
            </a:pPr>
            <a:r>
              <a:rPr lang="zh-CN" altLang="en-US" sz="2000">
                <a:solidFill>
                  <a:schemeClr val="accent6"/>
                </a:solidFill>
              </a:rPr>
              <a:t>    while (1) {    //无限循环，内部用 break 退出</a:t>
            </a:r>
            <a:endParaRPr lang="zh-CN" altLang="en-US" sz="2000">
              <a:solidFill>
                <a:schemeClr val="accent6"/>
              </a:solidFill>
            </a:endParaRPr>
          </a:p>
          <a:p>
            <a:pPr marL="0" indent="0">
              <a:lnSpc>
                <a:spcPct val="100000"/>
              </a:lnSpc>
              <a:buNone/>
            </a:pPr>
            <a:r>
              <a:rPr lang="zh-CN" altLang="en-US" sz="2000">
                <a:solidFill>
                  <a:schemeClr val="accent6"/>
                </a:solidFill>
              </a:rPr>
              <a:t>        cout &lt;&lt; "Please enter next value for x: ";</a:t>
            </a:r>
            <a:endParaRPr lang="zh-CN" altLang="en-US" sz="2000">
              <a:solidFill>
                <a:schemeClr val="accent6"/>
              </a:solidFill>
            </a:endParaRPr>
          </a:p>
          <a:p>
            <a:pPr marL="0" indent="0">
              <a:lnSpc>
                <a:spcPct val="100000"/>
              </a:lnSpc>
              <a:buNone/>
            </a:pPr>
            <a:r>
              <a:rPr lang="zh-CN" altLang="en-US" sz="2000">
                <a:solidFill>
                  <a:schemeClr val="accent6"/>
                </a:solidFill>
              </a:rPr>
              <a:t>        if ( !(cin &gt;&gt; x))    //用户输入x值（输入非数值时为输入错误）</a:t>
            </a:r>
            <a:endParaRPr lang="zh-CN" altLang="en-US" sz="2000">
              <a:solidFill>
                <a:schemeClr val="accent6"/>
              </a:solidFill>
            </a:endParaRPr>
          </a:p>
          <a:p>
            <a:pPr marL="0" indent="0">
              <a:lnSpc>
                <a:spcPct val="100000"/>
              </a:lnSpc>
              <a:buNone/>
            </a:pPr>
            <a:r>
              <a:rPr lang="zh-CN" altLang="en-US" sz="2000">
                <a:solidFill>
                  <a:schemeClr val="accent6"/>
                </a:solidFill>
              </a:rPr>
              <a:t>            break;</a:t>
            </a:r>
            <a:endParaRPr lang="zh-CN" altLang="en-US" sz="2000">
              <a:solidFill>
                <a:schemeClr val="accent6"/>
              </a:solidFill>
            </a:endParaRPr>
          </a:p>
          <a:p>
            <a:pPr marL="0" indent="0">
              <a:lnSpc>
                <a:spcPct val="100000"/>
              </a:lnSpc>
              <a:buNone/>
            </a:pPr>
            <a:r>
              <a:rPr lang="zh-CN" altLang="en-US" sz="2000">
                <a:solidFill>
                  <a:schemeClr val="tx2"/>
                </a:solidFill>
              </a:rPr>
              <a:t>        for (sum = 0.0, i = n - 1; i &gt;= 0; --i)</a:t>
            </a:r>
            <a:endParaRPr lang="zh-CN" altLang="en-US" sz="2000">
              <a:solidFill>
                <a:schemeClr val="tx2"/>
              </a:solidFill>
            </a:endParaRPr>
          </a:p>
          <a:p>
            <a:pPr marL="0" indent="0">
              <a:lnSpc>
                <a:spcPct val="100000"/>
              </a:lnSpc>
              <a:buNone/>
            </a:pPr>
            <a:r>
              <a:rPr lang="zh-CN" altLang="en-US" sz="2000">
                <a:solidFill>
                  <a:schemeClr val="tx2"/>
                </a:solidFill>
              </a:rPr>
              <a:t>            sum = sum * x + po[i];  //按Horner形式对sum累加</a:t>
            </a:r>
            <a:endParaRPr lang="zh-CN" altLang="en-US" sz="2000">
              <a:solidFill>
                <a:schemeClr val="tx2"/>
              </a:solidFill>
            </a:endParaRPr>
          </a:p>
          <a:p>
            <a:pPr marL="0" indent="0">
              <a:lnSpc>
                <a:spcPct val="100000"/>
              </a:lnSpc>
              <a:buNone/>
            </a:pPr>
            <a:r>
              <a:rPr lang="zh-CN" altLang="en-US" sz="2000">
                <a:solidFill>
                  <a:schemeClr val="accent6"/>
                </a:solidFill>
              </a:rPr>
              <a:t>        cout &lt;&lt; "Polynomial value: " &lt;&lt; sum &lt;&lt; endl &lt;&lt; endl;</a:t>
            </a:r>
            <a:endParaRPr lang="zh-CN" altLang="en-US" sz="2000">
              <a:solidFill>
                <a:schemeClr val="accent6"/>
              </a:solidFill>
            </a:endParaRPr>
          </a:p>
          <a:p>
            <a:pPr marL="0" indent="0">
              <a:lnSpc>
                <a:spcPct val="100000"/>
              </a:lnSpc>
              <a:buNone/>
            </a:pPr>
            <a:r>
              <a:rPr lang="zh-CN" altLang="en-US" sz="2000">
                <a:solidFill>
                  <a:schemeClr val="accent6"/>
                </a:solidFill>
              </a:rPr>
              <a:t>    }</a:t>
            </a:r>
            <a:endParaRPr lang="zh-CN" altLang="en-US" sz="2000">
              <a:solidFill>
                <a:schemeClr val="accent6"/>
              </a:solidFill>
            </a:endParaRPr>
          </a:p>
          <a:p>
            <a:pPr marL="0" indent="0">
              <a:lnSpc>
                <a:spcPct val="100000"/>
              </a:lnSpc>
              <a:buNone/>
            </a:pPr>
            <a:r>
              <a:rPr lang="zh-CN" altLang="en-US" sz="2000">
                <a:solidFill>
                  <a:schemeClr val="accent6"/>
                </a:solidFill>
              </a:rPr>
              <a:t>    return 0;</a:t>
            </a:r>
            <a:endParaRPr lang="zh-CN" altLang="en-US" sz="2000">
              <a:solidFill>
                <a:schemeClr val="accent6"/>
              </a:solidFill>
            </a:endParaRPr>
          </a:p>
          <a:p>
            <a:pPr marL="0" indent="0">
              <a:lnSpc>
                <a:spcPct val="100000"/>
              </a:lnSpc>
              <a:buNone/>
            </a:pPr>
            <a:r>
              <a:rPr lang="zh-CN" altLang="en-US" sz="2000">
                <a:solidFill>
                  <a:schemeClr val="accent6"/>
                </a:solidFill>
              </a:rPr>
              <a:t>}</a:t>
            </a:r>
            <a:endParaRPr lang="zh-CN" altLang="en-US" sz="2000">
              <a:solidFill>
                <a:schemeClr val="accent6"/>
              </a:solidFill>
            </a:endParaRPr>
          </a:p>
        </p:txBody>
      </p:sp>
    </p:spTree>
  </p:cSld>
  <p:clrMapOvr>
    <a:masterClrMapping/>
  </p:clrMapOvr>
  <p:transition spd="med">
    <p:random/>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1" name="灯片编号占位符 1"/>
          <p:cNvSpPr/>
          <p:nvPr>
            <p:ph type="sldNum" sz="quarter" idx="12"/>
          </p:nvPr>
        </p:nvSpPr>
        <p:spPr/>
        <p:txBody>
          <a:bodyPr/>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cs typeface="+mn-cs"/>
              </a:defRPr>
            </a:lvl5pPr>
          </a:lstStyle>
          <a:p>
            <a:pPr lvl="0" algn="r"/>
            <a:fld id="{9A0DB2DC-4C9A-4742-B13C-FB6460FD3503}" type="slidenum">
              <a:rPr lang="zh-CN" altLang="en-US" sz="1400" dirty="0">
                <a:latin typeface="Cambria" panose="02040503050406030204" pitchFamily="18" charset="0"/>
              </a:rPr>
            </a:fld>
            <a:endParaRPr lang="zh-CN" altLang="en-US" sz="1400" dirty="0">
              <a:latin typeface="Cambria" panose="02040503050406030204" pitchFamily="18" charset="0"/>
            </a:endParaRPr>
          </a:p>
        </p:txBody>
      </p:sp>
      <p:sp>
        <p:nvSpPr>
          <p:cNvPr id="56322" name="标题 214017"/>
          <p:cNvSpPr>
            <a:spLocks noGrp="1"/>
          </p:cNvSpPr>
          <p:nvPr>
            <p:ph type="title"/>
          </p:nvPr>
        </p:nvSpPr>
        <p:spPr/>
        <p:txBody>
          <a:bodyPr anchor="ctr"/>
          <a:p>
            <a:r>
              <a:rPr lang="zh-CN" altLang="en-US" sz="3600" dirty="0"/>
              <a:t>第</a:t>
            </a:r>
            <a:r>
              <a:rPr lang="en-US" altLang="zh-CN" sz="3600"/>
              <a:t>6</a:t>
            </a:r>
            <a:r>
              <a:rPr lang="zh-CN" altLang="en-US" sz="3600" dirty="0"/>
              <a:t>章  数组</a:t>
            </a:r>
            <a:endParaRPr lang="zh-CN" altLang="en-US" sz="3600" dirty="0"/>
          </a:p>
        </p:txBody>
      </p:sp>
      <p:sp>
        <p:nvSpPr>
          <p:cNvPr id="56323" name="文本占位符 214018"/>
          <p:cNvSpPr>
            <a:spLocks noGrp="1"/>
          </p:cNvSpPr>
          <p:nvPr>
            <p:ph idx="1"/>
          </p:nvPr>
        </p:nvSpPr>
        <p:spPr/>
        <p:txBody>
          <a:bodyPr anchor="t"/>
          <a:p>
            <a:pPr>
              <a:buNone/>
            </a:pPr>
            <a:r>
              <a:rPr lang="en-US" altLang="zh-CN"/>
              <a:t>6.1  </a:t>
            </a:r>
            <a:r>
              <a:rPr lang="zh-CN" altLang="en-US" dirty="0"/>
              <a:t>数组的定义和使用</a:t>
            </a:r>
            <a:endParaRPr lang="zh-CN" altLang="en-US" dirty="0"/>
          </a:p>
          <a:p>
            <a:pPr algn="l">
              <a:buNone/>
            </a:pPr>
            <a:r>
              <a:rPr lang="zh-CN" altLang="en-US" dirty="0"/>
              <a:t>6.2  数组程序实例</a:t>
            </a:r>
            <a:endParaRPr lang="zh-CN" altLang="en-US" dirty="0"/>
          </a:p>
          <a:p>
            <a:pPr>
              <a:buNone/>
            </a:pPr>
            <a:r>
              <a:rPr lang="en-US" altLang="zh-CN">
                <a:solidFill>
                  <a:schemeClr val="hlink"/>
                </a:solidFill>
              </a:rPr>
              <a:t>6.3  </a:t>
            </a:r>
            <a:r>
              <a:rPr lang="zh-CN" altLang="en-US" dirty="0">
                <a:solidFill>
                  <a:schemeClr val="hlink"/>
                </a:solidFill>
              </a:rPr>
              <a:t>以数组为参数的函数</a:t>
            </a:r>
            <a:endParaRPr lang="zh-CN" altLang="en-US" dirty="0">
              <a:solidFill>
                <a:schemeClr val="hlink"/>
              </a:solidFill>
            </a:endParaRPr>
          </a:p>
          <a:p>
            <a:pPr>
              <a:buNone/>
            </a:pPr>
            <a:r>
              <a:rPr lang="zh-CN" altLang="en-US" dirty="0">
                <a:solidFill>
                  <a:schemeClr val="hlink"/>
                </a:solidFill>
              </a:rPr>
              <a:t>	</a:t>
            </a:r>
            <a:r>
              <a:rPr lang="en-US" altLang="zh-CN">
                <a:solidFill>
                  <a:schemeClr val="hlink"/>
                </a:solidFill>
              </a:rPr>
              <a:t>6.3.1 </a:t>
            </a:r>
            <a:r>
              <a:rPr lang="zh-CN" altLang="en-US" dirty="0">
                <a:solidFill>
                  <a:schemeClr val="hlink"/>
                </a:solidFill>
              </a:rPr>
              <a:t>仅调用数组元素值的函数</a:t>
            </a:r>
            <a:endParaRPr lang="zh-CN" altLang="en-US" dirty="0">
              <a:solidFill>
                <a:schemeClr val="hlink"/>
              </a:solidFill>
            </a:endParaRPr>
          </a:p>
          <a:p>
            <a:pPr>
              <a:buNone/>
            </a:pPr>
            <a:r>
              <a:rPr lang="zh-CN" altLang="en-US" dirty="0">
                <a:solidFill>
                  <a:schemeClr val="hlink"/>
                </a:solidFill>
              </a:rPr>
              <a:t>	</a:t>
            </a:r>
            <a:r>
              <a:rPr lang="en-US" altLang="zh-CN">
                <a:solidFill>
                  <a:schemeClr val="hlink"/>
                </a:solidFill>
              </a:rPr>
              <a:t>6.2.2  </a:t>
            </a:r>
            <a:r>
              <a:rPr lang="zh-CN" altLang="en-US" dirty="0">
                <a:solidFill>
                  <a:schemeClr val="hlink"/>
                </a:solidFill>
              </a:rPr>
              <a:t>修改实参数组的元素</a:t>
            </a:r>
            <a:endParaRPr lang="zh-CN" altLang="en-US">
              <a:solidFill>
                <a:schemeClr val="hlink"/>
              </a:solidFill>
            </a:endParaRPr>
          </a:p>
          <a:p>
            <a:pPr>
              <a:buNone/>
            </a:pPr>
            <a:r>
              <a:rPr lang="en-US" altLang="zh-CN"/>
              <a:t>6.4  </a:t>
            </a:r>
            <a:r>
              <a:rPr lang="zh-CN" altLang="en-US" dirty="0"/>
              <a:t>二维和多维数组</a:t>
            </a:r>
            <a:endParaRPr lang="zh-CN" altLang="en-US" dirty="0"/>
          </a:p>
          <a:p>
            <a:pPr>
              <a:buNone/>
            </a:pPr>
            <a:r>
              <a:rPr lang="en-US" altLang="zh-CN"/>
              <a:t>6.5  </a:t>
            </a:r>
            <a:r>
              <a:rPr lang="zh-CN" altLang="en-US" dirty="0"/>
              <a:t>字符数组与字符串</a:t>
            </a:r>
            <a:endParaRPr lang="zh-CN" altLang="en-US" dirty="0"/>
          </a:p>
          <a:p>
            <a:pPr>
              <a:buNone/>
            </a:pPr>
            <a:r>
              <a:rPr lang="en-US" altLang="zh-CN"/>
              <a:t>6.6  </a:t>
            </a:r>
            <a:r>
              <a:rPr lang="zh-CN" altLang="en-US" dirty="0"/>
              <a:t>编程实例</a:t>
            </a:r>
            <a:endParaRPr lang="zh-CN" altLang="en-US" dirty="0"/>
          </a:p>
        </p:txBody>
      </p:sp>
    </p:spTree>
  </p:cSld>
  <p:clrMapOvr>
    <a:masterClrMapping/>
  </p:clrMapOvr>
  <p:transition spd="med">
    <p:random/>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7345" name="灯片编号占位符 1"/>
          <p:cNvSpPr/>
          <p:nvPr>
            <p:ph type="sldNum" sz="quarter" idx="12"/>
          </p:nvPr>
        </p:nvSpPr>
        <p:spPr/>
        <p:txBody>
          <a:bodyPr/>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cs typeface="+mn-cs"/>
              </a:defRPr>
            </a:lvl5pPr>
          </a:lstStyle>
          <a:p>
            <a:pPr lvl="0" algn="r"/>
            <a:fld id="{9A0DB2DC-4C9A-4742-B13C-FB6460FD3503}" type="slidenum">
              <a:rPr lang="zh-CN" altLang="en-US" sz="1400" dirty="0">
                <a:latin typeface="Cambria" panose="02040503050406030204" pitchFamily="18" charset="0"/>
              </a:rPr>
            </a:fld>
            <a:endParaRPr lang="zh-CN" altLang="en-US" sz="1400" dirty="0">
              <a:latin typeface="Cambria" panose="02040503050406030204" pitchFamily="18" charset="0"/>
            </a:endParaRPr>
          </a:p>
        </p:txBody>
      </p:sp>
      <p:sp>
        <p:nvSpPr>
          <p:cNvPr id="57346" name="标题 36868"/>
          <p:cNvSpPr>
            <a:spLocks noGrp="1"/>
          </p:cNvSpPr>
          <p:nvPr>
            <p:ph type="title"/>
          </p:nvPr>
        </p:nvSpPr>
        <p:spPr/>
        <p:txBody>
          <a:bodyPr anchor="ctr"/>
          <a:p>
            <a:r>
              <a:rPr lang="en-US" altLang="zh-CN" sz="3600"/>
              <a:t>6.3  </a:t>
            </a:r>
            <a:r>
              <a:rPr lang="zh-CN" altLang="en-US" sz="3600" dirty="0"/>
              <a:t>以数组为参数的函数</a:t>
            </a:r>
            <a:endParaRPr lang="zh-CN" altLang="en-US" sz="3600" dirty="0"/>
          </a:p>
        </p:txBody>
      </p:sp>
      <p:sp>
        <p:nvSpPr>
          <p:cNvPr id="57347" name="文本占位符 36869"/>
          <p:cNvSpPr>
            <a:spLocks noGrp="1"/>
          </p:cNvSpPr>
          <p:nvPr>
            <p:ph sz="half" idx="1"/>
          </p:nvPr>
        </p:nvSpPr>
        <p:spPr>
          <a:xfrm>
            <a:off x="539750" y="981075"/>
            <a:ext cx="8146415" cy="5400675"/>
          </a:xfrm>
        </p:spPr>
        <p:txBody>
          <a:bodyPr anchor="t"/>
          <a:p>
            <a:pPr marL="457200" indent="-457200">
              <a:buClrTx/>
              <a:buSzTx/>
              <a:buFontTx/>
              <a:buNone/>
            </a:pPr>
            <a:r>
              <a:rPr lang="zh-CN" altLang="en-US" dirty="0"/>
              <a:t>各种数据对象，都需要考虑与函数的关系。</a:t>
            </a:r>
            <a:endParaRPr lang="zh-CN" altLang="en-US" dirty="0"/>
          </a:p>
          <a:p>
            <a:pPr marL="457200" indent="-457200">
              <a:buClrTx/>
              <a:buSzTx/>
              <a:buFontTx/>
              <a:buNone/>
            </a:pPr>
            <a:endParaRPr lang="zh-CN" altLang="en-US" dirty="0"/>
          </a:p>
          <a:p>
            <a:pPr marL="457200" indent="-457200">
              <a:buClrTx/>
              <a:buSzTx/>
              <a:buFontTx/>
              <a:buNone/>
            </a:pPr>
            <a:r>
              <a:rPr lang="zh-CN" altLang="en-US" dirty="0"/>
              <a:t>用函数处理数组，有两种已知的方法：</a:t>
            </a:r>
            <a:endParaRPr lang="zh-CN" altLang="en-US" dirty="0"/>
          </a:p>
          <a:p>
            <a:pPr marL="0" indent="0">
              <a:buClrTx/>
              <a:buSzTx/>
              <a:buFontTx/>
              <a:buNone/>
            </a:pPr>
            <a:r>
              <a:rPr lang="zh-CN" altLang="en-US" dirty="0">
                <a:latin typeface="Cambria" panose="02040503050406030204" pitchFamily="18" charset="0"/>
              </a:rPr>
              <a:t>①</a:t>
            </a:r>
            <a:r>
              <a:rPr lang="zh-CN" altLang="en-US" dirty="0"/>
              <a:t>元素是基本类型时，将</a:t>
            </a:r>
            <a:r>
              <a:rPr lang="zh-CN" altLang="en-US" dirty="0">
                <a:solidFill>
                  <a:schemeClr val="hlink"/>
                </a:solidFill>
              </a:rPr>
              <a:t>数组元素</a:t>
            </a:r>
            <a:r>
              <a:rPr lang="zh-CN" altLang="en-US" dirty="0"/>
              <a:t>作为函数实参，与将基本类型的变量作为实参一样。</a:t>
            </a:r>
            <a:endParaRPr lang="zh-CN" altLang="en-US" dirty="0"/>
          </a:p>
          <a:p>
            <a:pPr marL="0" indent="0">
              <a:buClrTx/>
              <a:buSzTx/>
              <a:buFontTx/>
              <a:buNone/>
            </a:pPr>
            <a:r>
              <a:rPr lang="zh-CN" altLang="en-US" sz="2400" dirty="0">
                <a:sym typeface="+mn-ea"/>
              </a:rPr>
              <a:t>局限性：只能处理个别元素，不能批量修改数组元素的值。</a:t>
            </a:r>
            <a:endParaRPr lang="zh-CN" altLang="en-US" sz="2400" dirty="0">
              <a:sym typeface="+mn-ea"/>
            </a:endParaRPr>
          </a:p>
          <a:p>
            <a:pPr marL="0" indent="0">
              <a:buClrTx/>
              <a:buSzTx/>
              <a:buFontTx/>
              <a:buNone/>
            </a:pPr>
            <a:r>
              <a:rPr lang="zh-CN" altLang="en-US" dirty="0">
                <a:latin typeface="Cambria" panose="02040503050406030204" pitchFamily="18" charset="0"/>
              </a:rPr>
              <a:t>② </a:t>
            </a:r>
            <a:r>
              <a:rPr lang="zh-CN" altLang="en-US" dirty="0"/>
              <a:t>函数可直接访问</a:t>
            </a:r>
            <a:r>
              <a:rPr lang="zh-CN" altLang="en-US" dirty="0">
                <a:solidFill>
                  <a:schemeClr val="hlink"/>
                </a:solidFill>
              </a:rPr>
              <a:t>外部数组</a:t>
            </a:r>
            <a:r>
              <a:rPr lang="zh-CN" altLang="en-US" dirty="0"/>
              <a:t>。</a:t>
            </a:r>
            <a:endParaRPr lang="zh-CN" altLang="en-US" dirty="0"/>
          </a:p>
          <a:p>
            <a:pPr marL="0" indent="0">
              <a:buClrTx/>
              <a:buSzTx/>
              <a:buFontTx/>
              <a:buNone/>
            </a:pPr>
            <a:r>
              <a:rPr lang="zh-CN" altLang="en-US" sz="2400" dirty="0">
                <a:sym typeface="+mn-ea"/>
              </a:rPr>
              <a:t>局限性：</a:t>
            </a:r>
            <a:r>
              <a:rPr lang="zh-CN" altLang="en-US" sz="2400" dirty="0">
                <a:sym typeface="+mn-ea"/>
              </a:rPr>
              <a:t>只能处理确定的外部数组，而且无法让同一函数在不同时刻处理不同的数组。</a:t>
            </a:r>
            <a:endParaRPr lang="zh-CN" altLang="en-US" sz="2400" dirty="0"/>
          </a:p>
          <a:p>
            <a:pPr marL="457200" indent="-457200">
              <a:buClrTx/>
              <a:buSzTx/>
              <a:buFontTx/>
              <a:buAutoNum type="circleNumDbPlain"/>
            </a:pPr>
            <a:endParaRPr lang="zh-CN" altLang="en-US" sz="2400" dirty="0"/>
          </a:p>
        </p:txBody>
      </p:sp>
      <p:sp>
        <p:nvSpPr>
          <p:cNvPr id="57349" name="右箭头 36871"/>
          <p:cNvSpPr/>
          <p:nvPr/>
        </p:nvSpPr>
        <p:spPr>
          <a:xfrm>
            <a:off x="8486458" y="2503488"/>
            <a:ext cx="657225" cy="760412"/>
          </a:xfrm>
          <a:prstGeom prst="rightArrow">
            <a:avLst>
              <a:gd name="adj1" fmla="val 50000"/>
              <a:gd name="adj2" fmla="val 25000"/>
            </a:avLst>
          </a:prstGeom>
          <a:gradFill rotWithShape="0">
            <a:gsLst>
              <a:gs pos="0">
                <a:schemeClr val="accent1"/>
              </a:gs>
              <a:gs pos="100000">
                <a:schemeClr val="bg1"/>
              </a:gs>
            </a:gsLst>
            <a:path path="rect">
              <a:fillToRect l="50000" t="50000" r="50000" b="50000"/>
            </a:path>
            <a:tileRect/>
          </a:gradFill>
          <a:ln w="9525" cap="flat" cmpd="sng">
            <a:solidFill>
              <a:schemeClr val="tx1"/>
            </a:solidFill>
            <a:prstDash val="solid"/>
            <a:miter/>
            <a:headEnd type="none" w="med" len="med"/>
            <a:tailEnd type="none" w="med" len="med"/>
          </a:ln>
        </p:spPr>
        <p:txBody>
          <a:bodyPr wrap="none" lIns="92075" tIns="46038" rIns="92075" bIns="46038" anchor="ctr"/>
          <a:p>
            <a:pPr algn="ctr">
              <a:buFont typeface="Arial" panose="020B0604020202020204" pitchFamily="34" charset="0"/>
            </a:pPr>
            <a:r>
              <a:rPr lang="zh-CN" altLang="en-US" dirty="0">
                <a:latin typeface="Cambria" panose="02040503050406030204" pitchFamily="18" charset="0"/>
                <a:cs typeface="Cambria" panose="02040503050406030204" pitchFamily="18" charset="0"/>
              </a:rPr>
              <a:t>例</a:t>
            </a:r>
            <a:endParaRPr lang="zh-CN" altLang="en-US" dirty="0">
              <a:latin typeface="Cambria" panose="02040503050406030204" pitchFamily="18" charset="0"/>
              <a:cs typeface="Cambria" panose="02040503050406030204" pitchFamily="18" charset="0"/>
            </a:endParaRPr>
          </a:p>
        </p:txBody>
      </p:sp>
      <p:sp>
        <p:nvSpPr>
          <p:cNvPr id="57350" name="右箭头 36872"/>
          <p:cNvSpPr/>
          <p:nvPr/>
        </p:nvSpPr>
        <p:spPr>
          <a:xfrm>
            <a:off x="8486458" y="3872230"/>
            <a:ext cx="657225" cy="760413"/>
          </a:xfrm>
          <a:prstGeom prst="rightArrow">
            <a:avLst>
              <a:gd name="adj1" fmla="val 50000"/>
              <a:gd name="adj2" fmla="val 25000"/>
            </a:avLst>
          </a:prstGeom>
          <a:gradFill rotWithShape="0">
            <a:gsLst>
              <a:gs pos="0">
                <a:schemeClr val="accent1"/>
              </a:gs>
              <a:gs pos="100000">
                <a:schemeClr val="bg1"/>
              </a:gs>
            </a:gsLst>
            <a:path path="rect">
              <a:fillToRect l="50000" t="50000" r="50000" b="50000"/>
            </a:path>
            <a:tileRect/>
          </a:gradFill>
          <a:ln w="9525" cap="flat" cmpd="sng">
            <a:solidFill>
              <a:schemeClr val="tx1"/>
            </a:solidFill>
            <a:prstDash val="solid"/>
            <a:miter/>
            <a:headEnd type="none" w="med" len="med"/>
            <a:tailEnd type="none" w="med" len="med"/>
          </a:ln>
        </p:spPr>
        <p:txBody>
          <a:bodyPr wrap="none" lIns="92075" tIns="46038" rIns="92075" bIns="46038" anchor="ctr"/>
          <a:p>
            <a:pPr algn="ctr">
              <a:buFont typeface="Arial" panose="020B0604020202020204" pitchFamily="34" charset="0"/>
            </a:pPr>
            <a:r>
              <a:rPr lang="zh-CN" altLang="en-US" dirty="0">
                <a:latin typeface="Cambria" panose="02040503050406030204" pitchFamily="18" charset="0"/>
                <a:cs typeface="Cambria" panose="02040503050406030204" pitchFamily="18" charset="0"/>
              </a:rPr>
              <a:t>例</a:t>
            </a:r>
            <a:endParaRPr lang="zh-CN" altLang="en-US" dirty="0">
              <a:latin typeface="Cambria" panose="02040503050406030204" pitchFamily="18" charset="0"/>
              <a:cs typeface="Cambria" panose="02040503050406030204" pitchFamily="18" charset="0"/>
            </a:endParaRPr>
          </a:p>
        </p:txBody>
      </p:sp>
    </p:spTree>
  </p:cSld>
  <p:clrMapOvr>
    <a:masterClrMapping/>
  </p:clrMapOvr>
  <p:transition spd="med">
    <p:random/>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8369" name="灯片编号占位符 1"/>
          <p:cNvSpPr/>
          <p:nvPr>
            <p:ph type="sldNum" sz="quarter" idx="12"/>
          </p:nvPr>
        </p:nvSpPr>
        <p:spPr/>
        <p:txBody>
          <a:bodyPr/>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cs typeface="+mn-cs"/>
              </a:defRPr>
            </a:lvl5pPr>
          </a:lstStyle>
          <a:p>
            <a:pPr lvl="0" algn="r"/>
            <a:fld id="{9A0DB2DC-4C9A-4742-B13C-FB6460FD3503}" type="slidenum">
              <a:rPr lang="zh-CN" altLang="en-US" sz="1400" dirty="0">
                <a:latin typeface="Cambria" panose="02040503050406030204" pitchFamily="18" charset="0"/>
              </a:rPr>
            </a:fld>
            <a:endParaRPr lang="zh-CN" altLang="en-US" sz="1400" dirty="0">
              <a:latin typeface="Cambria" panose="02040503050406030204" pitchFamily="18" charset="0"/>
            </a:endParaRPr>
          </a:p>
        </p:txBody>
      </p:sp>
      <p:sp>
        <p:nvSpPr>
          <p:cNvPr id="58370" name="文本占位符 218116"/>
          <p:cNvSpPr>
            <a:spLocks noGrp="1"/>
          </p:cNvSpPr>
          <p:nvPr>
            <p:ph sz="half" idx="1"/>
          </p:nvPr>
        </p:nvSpPr>
        <p:spPr>
          <a:xfrm>
            <a:off x="539750" y="514350"/>
            <a:ext cx="8135620" cy="5867400"/>
          </a:xfrm>
          <a:ln>
            <a:noFill/>
            <a:miter/>
          </a:ln>
        </p:spPr>
        <p:txBody>
          <a:bodyPr anchor="t"/>
          <a:p>
            <a:pPr>
              <a:lnSpc>
                <a:spcPct val="100000"/>
              </a:lnSpc>
              <a:spcBef>
                <a:spcPts val="0"/>
              </a:spcBef>
              <a:spcAft>
                <a:spcPts val="0"/>
              </a:spcAft>
              <a:buClr>
                <a:schemeClr val="hlink"/>
              </a:buClr>
              <a:buSzPct val="85000"/>
              <a:buFont typeface="Wingdings" panose="05000000000000000000" pitchFamily="2" charset="2"/>
              <a:buNone/>
            </a:pPr>
            <a:r>
              <a:rPr lang="en-US" altLang="zh-CN" sz="2400">
                <a:solidFill>
                  <a:schemeClr val="folHlink"/>
                </a:solidFill>
                <a:sym typeface="+mn-ea"/>
              </a:rPr>
              <a:t>#include &lt;</a:t>
            </a:r>
            <a:r>
              <a:rPr lang="en-US" altLang="zh-CN" sz="2400" err="1">
                <a:solidFill>
                  <a:schemeClr val="folHlink"/>
                </a:solidFill>
                <a:sym typeface="+mn-ea"/>
              </a:rPr>
              <a:t>iostream</a:t>
            </a:r>
            <a:r>
              <a:rPr lang="en-US" altLang="zh-CN" sz="2400">
                <a:solidFill>
                  <a:schemeClr val="folHlink"/>
                </a:solidFill>
                <a:sym typeface="+mn-ea"/>
              </a:rPr>
              <a:t>&gt;</a:t>
            </a:r>
            <a:endParaRPr lang="en-US" altLang="zh-CN" sz="2400">
              <a:solidFill>
                <a:schemeClr val="folHlink"/>
              </a:solidFill>
            </a:endParaRPr>
          </a:p>
          <a:p>
            <a:pPr>
              <a:lnSpc>
                <a:spcPct val="100000"/>
              </a:lnSpc>
              <a:spcBef>
                <a:spcPts val="0"/>
              </a:spcBef>
              <a:spcAft>
                <a:spcPts val="0"/>
              </a:spcAft>
              <a:buClr>
                <a:schemeClr val="hlink"/>
              </a:buClr>
              <a:buSzPct val="85000"/>
              <a:buFont typeface="Wingdings" panose="05000000000000000000" pitchFamily="2" charset="2"/>
              <a:buNone/>
            </a:pPr>
            <a:r>
              <a:rPr lang="en-US" altLang="zh-CN" sz="2400">
                <a:solidFill>
                  <a:schemeClr val="folHlink"/>
                </a:solidFill>
                <a:sym typeface="+mn-ea"/>
              </a:rPr>
              <a:t>using namespace std;</a:t>
            </a:r>
            <a:endParaRPr lang="en-US" altLang="zh-CN" sz="2400">
              <a:solidFill>
                <a:schemeClr val="folHlink"/>
              </a:solidFill>
            </a:endParaRPr>
          </a:p>
          <a:p>
            <a:pPr>
              <a:spcBef>
                <a:spcPct val="0"/>
              </a:spcBef>
              <a:buClr>
                <a:schemeClr val="hlink"/>
              </a:buClr>
              <a:buSzPct val="85000"/>
              <a:buFont typeface="Wingdings" panose="05000000000000000000" pitchFamily="2" charset="2"/>
              <a:buNone/>
            </a:pPr>
            <a:endParaRPr lang="en-US" altLang="zh-CN" sz="2400">
              <a:solidFill>
                <a:schemeClr val="folHlink"/>
              </a:solidFill>
            </a:endParaRPr>
          </a:p>
          <a:p>
            <a:pPr>
              <a:spcBef>
                <a:spcPct val="0"/>
              </a:spcBef>
              <a:buClr>
                <a:schemeClr val="hlink"/>
              </a:buClr>
              <a:buSzPct val="85000"/>
              <a:buFont typeface="Wingdings" panose="05000000000000000000" pitchFamily="2" charset="2"/>
              <a:buNone/>
            </a:pPr>
            <a:r>
              <a:rPr lang="en-US" altLang="zh-CN" sz="2400">
                <a:solidFill>
                  <a:schemeClr val="folHlink"/>
                </a:solidFill>
              </a:rPr>
              <a:t>void  </a:t>
            </a:r>
            <a:r>
              <a:rPr lang="en-US" altLang="zh-CN" sz="2400">
                <a:solidFill>
                  <a:schemeClr val="accent2"/>
                </a:solidFill>
              </a:rPr>
              <a:t>prtout</a:t>
            </a:r>
            <a:r>
              <a:rPr lang="en-US" altLang="zh-CN" sz="2400" err="1">
                <a:solidFill>
                  <a:schemeClr val="folHlink"/>
                </a:solidFill>
              </a:rPr>
              <a:t>(int</a:t>
            </a:r>
            <a:r>
              <a:rPr lang="en-US" altLang="zh-CN" sz="2400">
                <a:solidFill>
                  <a:schemeClr val="folHlink"/>
                </a:solidFill>
              </a:rPr>
              <a:t> k) {</a:t>
            </a:r>
            <a:endParaRPr lang="en-US" altLang="zh-CN" sz="2400">
              <a:solidFill>
                <a:schemeClr val="folHlink"/>
              </a:solidFill>
            </a:endParaRPr>
          </a:p>
          <a:p>
            <a:pPr>
              <a:spcBef>
                <a:spcPct val="0"/>
              </a:spcBef>
              <a:buClr>
                <a:schemeClr val="hlink"/>
              </a:buClr>
              <a:buSzPct val="85000"/>
              <a:buFont typeface="Wingdings" panose="05000000000000000000" pitchFamily="2" charset="2"/>
              <a:buNone/>
            </a:pPr>
            <a:r>
              <a:rPr lang="en-US" altLang="zh-CN" sz="2400">
                <a:solidFill>
                  <a:schemeClr val="folHlink"/>
                </a:solidFill>
              </a:rPr>
              <a:t>	k++;</a:t>
            </a:r>
            <a:endParaRPr lang="en-US" altLang="zh-CN" sz="2400">
              <a:solidFill>
                <a:schemeClr val="folHlink"/>
              </a:solidFill>
            </a:endParaRPr>
          </a:p>
          <a:p>
            <a:pPr>
              <a:spcBef>
                <a:spcPct val="0"/>
              </a:spcBef>
              <a:buClr>
                <a:schemeClr val="hlink"/>
              </a:buClr>
              <a:buSzPct val="85000"/>
              <a:buFont typeface="Wingdings" panose="05000000000000000000" pitchFamily="2" charset="2"/>
              <a:buNone/>
            </a:pPr>
            <a:r>
              <a:rPr lang="en-US" altLang="zh-CN" sz="2400">
                <a:solidFill>
                  <a:schemeClr val="folHlink"/>
                </a:solidFill>
              </a:rPr>
              <a:t>	</a:t>
            </a:r>
            <a:r>
              <a:rPr lang="en-US" altLang="zh-CN" sz="2400" err="1">
                <a:solidFill>
                  <a:schemeClr val="folHlink"/>
                </a:solidFill>
              </a:rPr>
              <a:t>cout</a:t>
            </a:r>
            <a:r>
              <a:rPr lang="en-US" altLang="zh-CN" sz="2400">
                <a:solidFill>
                  <a:schemeClr val="folHlink"/>
                </a:solidFill>
              </a:rPr>
              <a:t> &lt;&lt; k &lt;&lt;</a:t>
            </a:r>
            <a:r>
              <a:rPr lang="en-US" altLang="zh-CN" sz="2400" err="1">
                <a:solidFill>
                  <a:schemeClr val="folHlink"/>
                </a:solidFill>
              </a:rPr>
              <a:t>endl</a:t>
            </a:r>
            <a:r>
              <a:rPr lang="en-US" altLang="zh-CN" sz="2400">
                <a:solidFill>
                  <a:schemeClr val="folHlink"/>
                </a:solidFill>
              </a:rPr>
              <a:t>;</a:t>
            </a:r>
            <a:endParaRPr lang="en-US" altLang="zh-CN" sz="2400">
              <a:solidFill>
                <a:schemeClr val="folHlink"/>
              </a:solidFill>
            </a:endParaRPr>
          </a:p>
          <a:p>
            <a:pPr>
              <a:spcBef>
                <a:spcPct val="0"/>
              </a:spcBef>
              <a:buClr>
                <a:schemeClr val="hlink"/>
              </a:buClr>
              <a:buSzPct val="85000"/>
              <a:buFont typeface="Wingdings" panose="05000000000000000000" pitchFamily="2" charset="2"/>
              <a:buNone/>
            </a:pPr>
            <a:r>
              <a:rPr lang="en-US" altLang="zh-CN" sz="2400">
                <a:solidFill>
                  <a:schemeClr val="folHlink"/>
                </a:solidFill>
              </a:rPr>
              <a:t>}</a:t>
            </a:r>
            <a:endParaRPr lang="en-US" altLang="zh-CN" sz="2400">
              <a:solidFill>
                <a:schemeClr val="folHlink"/>
              </a:solidFill>
            </a:endParaRPr>
          </a:p>
          <a:p>
            <a:pPr>
              <a:spcBef>
                <a:spcPct val="0"/>
              </a:spcBef>
              <a:buClr>
                <a:schemeClr val="hlink"/>
              </a:buClr>
              <a:buSzPct val="85000"/>
              <a:buFont typeface="Wingdings" panose="05000000000000000000" pitchFamily="2" charset="2"/>
              <a:buNone/>
            </a:pPr>
            <a:endParaRPr lang="en-US" altLang="zh-CN" sz="2400">
              <a:solidFill>
                <a:schemeClr val="folHlink"/>
              </a:solidFill>
            </a:endParaRPr>
          </a:p>
          <a:p>
            <a:pPr>
              <a:spcBef>
                <a:spcPct val="0"/>
              </a:spcBef>
              <a:buClr>
                <a:schemeClr val="hlink"/>
              </a:buClr>
              <a:buSzPct val="85000"/>
              <a:buFont typeface="Wingdings" panose="05000000000000000000" pitchFamily="2" charset="2"/>
              <a:buNone/>
            </a:pPr>
            <a:r>
              <a:rPr lang="en-US" altLang="zh-CN" sz="2400">
                <a:solidFill>
                  <a:schemeClr val="folHlink"/>
                </a:solidFill>
              </a:rPr>
              <a:t>int main () {</a:t>
            </a:r>
            <a:endParaRPr lang="en-US" altLang="zh-CN" sz="2400">
              <a:solidFill>
                <a:schemeClr val="folHlink"/>
              </a:solidFill>
            </a:endParaRPr>
          </a:p>
          <a:p>
            <a:pPr>
              <a:spcBef>
                <a:spcPct val="0"/>
              </a:spcBef>
              <a:buClr>
                <a:schemeClr val="hlink"/>
              </a:buClr>
              <a:buSzPct val="85000"/>
              <a:buFont typeface="Wingdings" panose="05000000000000000000" pitchFamily="2" charset="2"/>
              <a:buNone/>
            </a:pPr>
            <a:r>
              <a:rPr lang="en-US" altLang="zh-CN" sz="2400">
                <a:solidFill>
                  <a:schemeClr val="folHlink"/>
                </a:solidFill>
              </a:rPr>
              <a:t>	int i=0, n[5] = {0, 2, 4, 6, 8};</a:t>
            </a:r>
            <a:endParaRPr lang="en-US" altLang="zh-CN" sz="2400">
              <a:solidFill>
                <a:schemeClr val="folHlink"/>
              </a:solidFill>
            </a:endParaRPr>
          </a:p>
          <a:p>
            <a:pPr>
              <a:spcBef>
                <a:spcPct val="0"/>
              </a:spcBef>
              <a:buClr>
                <a:schemeClr val="hlink"/>
              </a:buClr>
              <a:buSzPct val="85000"/>
              <a:buFont typeface="Wingdings" panose="05000000000000000000" pitchFamily="2" charset="2"/>
              <a:buNone/>
            </a:pPr>
            <a:r>
              <a:rPr lang="en-US" altLang="zh-CN" sz="2400">
                <a:solidFill>
                  <a:schemeClr val="folHlink"/>
                </a:solidFill>
              </a:rPr>
              <a:t>	for (i=0; i&lt;5; ++i) </a:t>
            </a:r>
            <a:r>
              <a:rPr lang="en-US" altLang="zh-CN" sz="2400" err="1">
                <a:solidFill>
                  <a:schemeClr val="folHlink"/>
                </a:solidFill>
              </a:rPr>
              <a:t>cout</a:t>
            </a:r>
            <a:r>
              <a:rPr lang="en-US" altLang="zh-CN" sz="2400">
                <a:solidFill>
                  <a:schemeClr val="folHlink"/>
                </a:solidFill>
              </a:rPr>
              <a:t> &lt;&lt; </a:t>
            </a:r>
            <a:r>
              <a:rPr lang="en-US" altLang="zh-CN" sz="2400" err="1">
                <a:solidFill>
                  <a:schemeClr val="folHlink"/>
                </a:solidFill>
              </a:rPr>
              <a:t>n[i</a:t>
            </a:r>
            <a:r>
              <a:rPr lang="en-US" altLang="zh-CN" sz="2400">
                <a:solidFill>
                  <a:schemeClr val="folHlink"/>
                </a:solidFill>
              </a:rPr>
              <a:t>] &lt;&lt;</a:t>
            </a:r>
            <a:r>
              <a:rPr lang="en-US" altLang="zh-CN" sz="2400" err="1">
                <a:solidFill>
                  <a:schemeClr val="folHlink"/>
                </a:solidFill>
              </a:rPr>
              <a:t>endl</a:t>
            </a:r>
            <a:r>
              <a:rPr lang="en-US" altLang="zh-CN" sz="2400">
                <a:solidFill>
                  <a:schemeClr val="folHlink"/>
                </a:solidFill>
              </a:rPr>
              <a:t>;  //</a:t>
            </a:r>
            <a:r>
              <a:rPr lang="zh-CN" altLang="en-US" sz="2400" dirty="0">
                <a:solidFill>
                  <a:schemeClr val="folHlink"/>
                </a:solidFill>
              </a:rPr>
              <a:t>事先打印一次</a:t>
            </a:r>
            <a:endParaRPr lang="zh-CN" altLang="en-US" sz="2400" dirty="0">
              <a:solidFill>
                <a:schemeClr val="folHlink"/>
              </a:solidFill>
            </a:endParaRPr>
          </a:p>
          <a:p>
            <a:pPr>
              <a:spcBef>
                <a:spcPct val="0"/>
              </a:spcBef>
              <a:buClr>
                <a:schemeClr val="hlink"/>
              </a:buClr>
              <a:buSzPct val="85000"/>
              <a:buFont typeface="Wingdings" panose="05000000000000000000" pitchFamily="2" charset="2"/>
              <a:buNone/>
            </a:pPr>
            <a:r>
              <a:rPr lang="zh-CN" altLang="en-US" sz="2400">
                <a:solidFill>
                  <a:schemeClr val="folHlink"/>
                </a:solidFill>
              </a:rPr>
              <a:t>	</a:t>
            </a:r>
            <a:r>
              <a:rPr lang="en-US" altLang="zh-CN" sz="2400">
                <a:solidFill>
                  <a:schemeClr val="folHlink"/>
                </a:solidFill>
              </a:rPr>
              <a:t>for (int i=0; i&lt;5; ++i)  </a:t>
            </a:r>
            <a:endParaRPr lang="en-US" altLang="zh-CN" sz="2400">
              <a:solidFill>
                <a:schemeClr val="folHlink"/>
              </a:solidFill>
            </a:endParaRPr>
          </a:p>
          <a:p>
            <a:pPr>
              <a:spcBef>
                <a:spcPct val="0"/>
              </a:spcBef>
              <a:buClr>
                <a:schemeClr val="hlink"/>
              </a:buClr>
              <a:buSzPct val="85000"/>
              <a:buFont typeface="Wingdings" panose="05000000000000000000" pitchFamily="2" charset="2"/>
              <a:buNone/>
            </a:pPr>
            <a:r>
              <a:rPr lang="en-US" altLang="zh-CN" sz="2400">
                <a:solidFill>
                  <a:schemeClr val="folHlink"/>
                </a:solidFill>
              </a:rPr>
              <a:t>		</a:t>
            </a:r>
            <a:r>
              <a:rPr lang="en-US" altLang="zh-CN" sz="2400">
                <a:solidFill>
                  <a:schemeClr val="accent2"/>
                </a:solidFill>
                <a:sym typeface="+mn-ea"/>
              </a:rPr>
              <a:t>prtout</a:t>
            </a:r>
            <a:r>
              <a:rPr lang="en-US" altLang="zh-CN" sz="2400" err="1">
                <a:solidFill>
                  <a:schemeClr val="hlink"/>
                </a:solidFill>
              </a:rPr>
              <a:t>(n[i</a:t>
            </a:r>
            <a:r>
              <a:rPr lang="en-US" altLang="zh-CN" sz="2400">
                <a:solidFill>
                  <a:schemeClr val="hlink"/>
                </a:solidFill>
              </a:rPr>
              <a:t>]); //</a:t>
            </a:r>
            <a:r>
              <a:rPr lang="zh-CN" altLang="en-US" sz="2400" dirty="0">
                <a:solidFill>
                  <a:schemeClr val="hlink"/>
                </a:solidFill>
              </a:rPr>
              <a:t>以形参方式访问局部数组的元素</a:t>
            </a:r>
            <a:endParaRPr lang="zh-CN" altLang="en-US" sz="2400" dirty="0">
              <a:solidFill>
                <a:schemeClr val="hlink"/>
              </a:solidFill>
            </a:endParaRPr>
          </a:p>
          <a:p>
            <a:pPr>
              <a:spcBef>
                <a:spcPct val="0"/>
              </a:spcBef>
              <a:buClr>
                <a:schemeClr val="hlink"/>
              </a:buClr>
              <a:buSzPct val="85000"/>
              <a:buFont typeface="Wingdings" panose="05000000000000000000" pitchFamily="2" charset="2"/>
              <a:buNone/>
            </a:pPr>
            <a:r>
              <a:rPr lang="zh-CN" altLang="en-US" sz="2400" dirty="0" err="1">
                <a:solidFill>
                  <a:schemeClr val="folHlink"/>
                </a:solidFill>
              </a:rPr>
              <a:t>	</a:t>
            </a:r>
            <a:r>
              <a:rPr lang="en-US" altLang="zh-CN" sz="2400">
                <a:solidFill>
                  <a:schemeClr val="folHlink"/>
                </a:solidFill>
              </a:rPr>
              <a:t>for (i=0; i&lt;5; ++i) </a:t>
            </a:r>
            <a:r>
              <a:rPr lang="en-US" altLang="zh-CN" sz="2400" err="1">
                <a:solidFill>
                  <a:schemeClr val="folHlink"/>
                </a:solidFill>
              </a:rPr>
              <a:t>cout</a:t>
            </a:r>
            <a:r>
              <a:rPr lang="en-US" altLang="zh-CN" sz="2400">
                <a:solidFill>
                  <a:schemeClr val="folHlink"/>
                </a:solidFill>
              </a:rPr>
              <a:t> &lt;&lt; </a:t>
            </a:r>
            <a:r>
              <a:rPr lang="en-US" altLang="zh-CN" sz="2400" err="1">
                <a:solidFill>
                  <a:schemeClr val="folHlink"/>
                </a:solidFill>
              </a:rPr>
              <a:t>n[i</a:t>
            </a:r>
            <a:r>
              <a:rPr lang="en-US" altLang="zh-CN" sz="2400">
                <a:solidFill>
                  <a:schemeClr val="folHlink"/>
                </a:solidFill>
              </a:rPr>
              <a:t>] &lt;&lt;</a:t>
            </a:r>
            <a:r>
              <a:rPr lang="en-US" altLang="zh-CN" sz="2400" err="1">
                <a:solidFill>
                  <a:schemeClr val="folHlink"/>
                </a:solidFill>
              </a:rPr>
              <a:t>endl</a:t>
            </a:r>
            <a:r>
              <a:rPr lang="en-US" altLang="zh-CN" sz="2400">
                <a:solidFill>
                  <a:schemeClr val="folHlink"/>
                </a:solidFill>
              </a:rPr>
              <a:t>;  //</a:t>
            </a:r>
            <a:r>
              <a:rPr lang="zh-CN" altLang="en-US" sz="2400" dirty="0">
                <a:solidFill>
                  <a:schemeClr val="folHlink"/>
                </a:solidFill>
              </a:rPr>
              <a:t>事后打印一次</a:t>
            </a:r>
            <a:endParaRPr lang="zh-CN" altLang="en-US" sz="2400" dirty="0">
              <a:solidFill>
                <a:schemeClr val="folHlink"/>
              </a:solidFill>
            </a:endParaRPr>
          </a:p>
          <a:p>
            <a:pPr>
              <a:spcBef>
                <a:spcPct val="0"/>
              </a:spcBef>
              <a:buClr>
                <a:schemeClr val="hlink"/>
              </a:buClr>
              <a:buSzPct val="85000"/>
              <a:buFont typeface="Wingdings" panose="05000000000000000000" pitchFamily="2" charset="2"/>
              <a:buNone/>
            </a:pPr>
            <a:r>
              <a:rPr lang="zh-CN" altLang="en-US" sz="2400">
                <a:solidFill>
                  <a:schemeClr val="folHlink"/>
                </a:solidFill>
              </a:rPr>
              <a:t>	</a:t>
            </a:r>
            <a:r>
              <a:rPr lang="en-US" altLang="zh-CN" sz="2400">
                <a:solidFill>
                  <a:schemeClr val="folHlink"/>
                </a:solidFill>
              </a:rPr>
              <a:t>return 0;</a:t>
            </a:r>
            <a:endParaRPr lang="en-US" altLang="zh-CN" sz="2400">
              <a:solidFill>
                <a:schemeClr val="folHlink"/>
              </a:solidFill>
            </a:endParaRPr>
          </a:p>
          <a:p>
            <a:pPr>
              <a:spcBef>
                <a:spcPct val="0"/>
              </a:spcBef>
              <a:buClr>
                <a:schemeClr val="hlink"/>
              </a:buClr>
              <a:buSzPct val="85000"/>
              <a:buFont typeface="Wingdings" panose="05000000000000000000" pitchFamily="2" charset="2"/>
              <a:buNone/>
            </a:pPr>
            <a:r>
              <a:rPr lang="en-US" altLang="zh-CN" sz="2400">
                <a:solidFill>
                  <a:schemeClr val="folHlink"/>
                </a:solidFill>
              </a:rPr>
              <a:t>}</a:t>
            </a:r>
            <a:endParaRPr lang="en-US" altLang="zh-CN" sz="2400">
              <a:solidFill>
                <a:schemeClr val="folHlink"/>
              </a:solidFill>
            </a:endParaRPr>
          </a:p>
        </p:txBody>
      </p:sp>
      <p:sp>
        <p:nvSpPr>
          <p:cNvPr id="3" name="文本框 2"/>
          <p:cNvSpPr txBox="1"/>
          <p:nvPr/>
        </p:nvSpPr>
        <p:spPr>
          <a:xfrm>
            <a:off x="5361305" y="967740"/>
            <a:ext cx="3066415" cy="2491740"/>
          </a:xfrm>
          <a:prstGeom prst="rect">
            <a:avLst/>
          </a:prstGeom>
          <a:noFill/>
        </p:spPr>
        <p:txBody>
          <a:bodyPr wrap="square" rtlCol="0">
            <a:spAutoFit/>
          </a:bodyPr>
          <a:p>
            <a:pPr marL="0" indent="0">
              <a:spcBef>
                <a:spcPct val="50000"/>
              </a:spcBef>
              <a:buClrTx/>
              <a:buSzTx/>
              <a:buFontTx/>
              <a:buNone/>
            </a:pPr>
            <a:r>
              <a:rPr lang="zh-CN" altLang="en-US" dirty="0" err="1">
                <a:sym typeface="+mn-ea"/>
              </a:rPr>
              <a:t>方法</a:t>
            </a:r>
            <a:r>
              <a:rPr lang="en-US" altLang="en-US">
                <a:sym typeface="+mn-ea"/>
              </a:rPr>
              <a:t>①</a:t>
            </a:r>
            <a:r>
              <a:rPr lang="zh-CN" altLang="en-US" dirty="0">
                <a:sym typeface="+mn-ea"/>
              </a:rPr>
              <a:t>：将</a:t>
            </a:r>
            <a:r>
              <a:rPr lang="zh-CN" altLang="en-US" dirty="0">
                <a:solidFill>
                  <a:schemeClr val="hlink"/>
                </a:solidFill>
                <a:sym typeface="+mn-ea"/>
              </a:rPr>
              <a:t>数组元素</a:t>
            </a:r>
            <a:r>
              <a:rPr lang="zh-CN" altLang="en-US" dirty="0">
                <a:sym typeface="+mn-ea"/>
              </a:rPr>
              <a:t>作为函数实参。</a:t>
            </a:r>
            <a:endParaRPr lang="zh-CN" altLang="en-US" dirty="0"/>
          </a:p>
          <a:p>
            <a:pPr marL="0" indent="0">
              <a:spcBef>
                <a:spcPct val="50000"/>
              </a:spcBef>
              <a:buClrTx/>
              <a:buSzTx/>
              <a:buFontTx/>
              <a:buNone/>
            </a:pPr>
            <a:r>
              <a:rPr lang="zh-CN" altLang="en-US" dirty="0">
                <a:sym typeface="+mn-ea"/>
              </a:rPr>
              <a:t>局限性：只能处理个别元素；不能批量修改多个数组元素值。</a:t>
            </a:r>
            <a:endParaRPr lang="zh-CN" altLang="en-US" dirty="0"/>
          </a:p>
          <a:p>
            <a:endParaRPr lang="zh-CN" altLang="en-US">
              <a:latin typeface="华文中宋" panose="02010600040101010101" pitchFamily="2" charset="-122"/>
              <a:ea typeface="华文中宋" panose="02010600040101010101" pitchFamily="2" charset="-122"/>
            </a:endParaRPr>
          </a:p>
        </p:txBody>
      </p:sp>
    </p:spTree>
  </p:cSld>
  <p:clrMapOvr>
    <a:masterClrMapping/>
  </p:clrMapOvr>
  <p:transition spd="med">
    <p:random/>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7" name="灯片编号占位符 1"/>
          <p:cNvSpPr/>
          <p:nvPr>
            <p:ph type="sldNum" sz="quarter" idx="12"/>
          </p:nvPr>
        </p:nvSpPr>
        <p:spPr/>
        <p:txBody>
          <a:bodyPr/>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cs typeface="+mn-cs"/>
              </a:defRPr>
            </a:lvl5pPr>
          </a:lstStyle>
          <a:p>
            <a:pPr lvl="0" algn="r"/>
            <a:fld id="{9A0DB2DC-4C9A-4742-B13C-FB6460FD3503}" type="slidenum">
              <a:rPr lang="zh-CN" altLang="en-US" sz="1400" dirty="0">
                <a:latin typeface="Cambria" panose="02040503050406030204" pitchFamily="18" charset="0"/>
              </a:rPr>
            </a:fld>
            <a:endParaRPr lang="zh-CN" altLang="en-US" sz="1400" dirty="0">
              <a:latin typeface="Cambria" panose="02040503050406030204" pitchFamily="18" charset="0"/>
            </a:endParaRPr>
          </a:p>
        </p:txBody>
      </p:sp>
      <p:sp>
        <p:nvSpPr>
          <p:cNvPr id="19458" name="标题 11270"/>
          <p:cNvSpPr>
            <a:spLocks noGrp="1"/>
          </p:cNvSpPr>
          <p:nvPr>
            <p:ph type="title"/>
          </p:nvPr>
        </p:nvSpPr>
        <p:spPr/>
        <p:txBody>
          <a:bodyPr anchor="ctr"/>
          <a:p>
            <a:r>
              <a:rPr lang="en-US" altLang="zh-CN" sz="3600"/>
              <a:t>6.1  </a:t>
            </a:r>
            <a:r>
              <a:rPr lang="zh-CN" altLang="en-US" sz="3600" dirty="0"/>
              <a:t>数组的概念、定义和使用</a:t>
            </a:r>
            <a:endParaRPr lang="zh-CN" altLang="en-US" sz="3600" dirty="0"/>
          </a:p>
        </p:txBody>
      </p:sp>
      <p:sp>
        <p:nvSpPr>
          <p:cNvPr id="19459" name="文本占位符 13316"/>
          <p:cNvSpPr>
            <a:spLocks noGrp="1"/>
          </p:cNvSpPr>
          <p:nvPr>
            <p:ph sz="half" idx="1"/>
          </p:nvPr>
        </p:nvSpPr>
        <p:spPr>
          <a:xfrm>
            <a:off x="539750" y="981075"/>
            <a:ext cx="8135620" cy="5400675"/>
          </a:xfrm>
        </p:spPr>
        <p:txBody>
          <a:bodyPr anchor="t"/>
          <a:p>
            <a:pPr marL="0" indent="0">
              <a:spcBef>
                <a:spcPct val="50000"/>
              </a:spcBef>
              <a:buClrTx/>
              <a:buSzTx/>
              <a:buFontTx/>
              <a:buNone/>
            </a:pPr>
            <a:r>
              <a:rPr lang="zh-CN" altLang="en-US" dirty="0">
                <a:solidFill>
                  <a:schemeClr val="hlink"/>
                </a:solidFill>
              </a:rPr>
              <a:t>数组（</a:t>
            </a:r>
            <a:r>
              <a:rPr lang="en-US" altLang="zh-CN">
                <a:solidFill>
                  <a:schemeClr val="hlink"/>
                </a:solidFill>
              </a:rPr>
              <a:t>array</a:t>
            </a:r>
            <a:r>
              <a:rPr lang="zh-CN" altLang="en-US" dirty="0">
                <a:solidFill>
                  <a:schemeClr val="hlink"/>
                </a:solidFill>
              </a:rPr>
              <a:t>）</a:t>
            </a:r>
            <a:r>
              <a:rPr lang="zh-CN" altLang="en-US" dirty="0"/>
              <a:t>是多个</a:t>
            </a:r>
            <a:r>
              <a:rPr lang="zh-CN" altLang="en-US" u="sng" dirty="0"/>
              <a:t>同类型</a:t>
            </a:r>
            <a:r>
              <a:rPr lang="zh-CN" altLang="en-US" dirty="0"/>
              <a:t>数据对象的组合。</a:t>
            </a:r>
            <a:endParaRPr lang="zh-CN" altLang="en-US" dirty="0"/>
          </a:p>
          <a:p>
            <a:pPr marL="0" indent="0">
              <a:spcBef>
                <a:spcPct val="50000"/>
              </a:spcBef>
              <a:buClrTx/>
              <a:buSzTx/>
              <a:buFontTx/>
              <a:buNone/>
            </a:pPr>
            <a:r>
              <a:rPr lang="zh-CN" altLang="en-US" dirty="0"/>
              <a:t>一个数组汇集了多个数据项，</a:t>
            </a:r>
            <a:r>
              <a:rPr lang="zh-CN" altLang="en-US" u="sng" dirty="0"/>
              <a:t>数组元素</a:t>
            </a:r>
            <a:r>
              <a:rPr lang="zh-CN" altLang="en-US" dirty="0"/>
              <a:t>。</a:t>
            </a:r>
            <a:endParaRPr lang="zh-CN" altLang="en-US" dirty="0"/>
          </a:p>
          <a:p>
            <a:pPr marL="0" indent="0">
              <a:spcBef>
                <a:spcPct val="50000"/>
              </a:spcBef>
              <a:buClrTx/>
              <a:buSzTx/>
              <a:buFontTx/>
              <a:buNone/>
            </a:pPr>
            <a:r>
              <a:rPr lang="zh-CN" altLang="en-US" dirty="0"/>
              <a:t>可从数组出发处理各元素，以统一方式处理一批</a:t>
            </a:r>
            <a:r>
              <a:rPr lang="en-US" altLang="zh-CN"/>
              <a:t>/</a:t>
            </a:r>
            <a:r>
              <a:rPr lang="zh-CN" altLang="en-US" dirty="0"/>
              <a:t>所有元素，是</a:t>
            </a:r>
            <a:r>
              <a:rPr lang="zh-CN" altLang="en-US" u="sng" dirty="0"/>
              <a:t>数组</a:t>
            </a:r>
            <a:r>
              <a:rPr lang="zh-CN" altLang="en-US" dirty="0"/>
              <a:t>和</a:t>
            </a:r>
            <a:r>
              <a:rPr lang="zh-CN" altLang="en-US" u="sng" dirty="0"/>
              <a:t>一组独立变量</a:t>
            </a:r>
            <a:r>
              <a:rPr lang="zh-CN" altLang="en-US" dirty="0"/>
              <a:t>的主要区别。</a:t>
            </a:r>
            <a:endParaRPr lang="zh-CN" altLang="en-US" dirty="0"/>
          </a:p>
          <a:p>
            <a:pPr>
              <a:spcBef>
                <a:spcPct val="50000"/>
              </a:spcBef>
              <a:buClrTx/>
              <a:buSzTx/>
              <a:buFontTx/>
              <a:buNone/>
            </a:pPr>
            <a:r>
              <a:rPr lang="zh-CN" altLang="en-US" dirty="0">
                <a:sym typeface="+mn-ea"/>
              </a:rPr>
              <a:t>为此需要：</a:t>
            </a:r>
            <a:endParaRPr lang="zh-CN" altLang="en-US" dirty="0"/>
          </a:p>
          <a:p>
            <a:pPr>
              <a:spcBef>
                <a:spcPct val="30000"/>
              </a:spcBef>
              <a:buClrTx/>
              <a:buSzTx/>
              <a:buFontTx/>
              <a:buChar char="•"/>
            </a:pPr>
            <a:r>
              <a:rPr lang="zh-CN" altLang="en-US" dirty="0">
                <a:sym typeface="+mn-ea"/>
              </a:rPr>
              <a:t>数组</a:t>
            </a:r>
            <a:r>
              <a:rPr lang="zh-CN" altLang="en-US" dirty="0">
                <a:solidFill>
                  <a:schemeClr val="accent2"/>
                </a:solidFill>
                <a:sym typeface="+mn-ea"/>
              </a:rPr>
              <a:t>描述</a:t>
            </a:r>
            <a:r>
              <a:rPr lang="zh-CN" altLang="en-US" dirty="0">
                <a:sym typeface="+mn-ea"/>
              </a:rPr>
              <a:t>，数组变量定义</a:t>
            </a:r>
            <a:endParaRPr lang="zh-CN" altLang="en-US" dirty="0"/>
          </a:p>
          <a:p>
            <a:pPr>
              <a:spcBef>
                <a:spcPct val="30000"/>
              </a:spcBef>
              <a:buClrTx/>
              <a:buSzTx/>
              <a:buFontTx/>
              <a:buChar char="•"/>
            </a:pPr>
            <a:r>
              <a:rPr lang="zh-CN" altLang="en-US" dirty="0">
                <a:sym typeface="+mn-ea"/>
              </a:rPr>
              <a:t>数组</a:t>
            </a:r>
            <a:r>
              <a:rPr lang="zh-CN" altLang="en-US" dirty="0">
                <a:solidFill>
                  <a:schemeClr val="accent2"/>
                </a:solidFill>
                <a:sym typeface="+mn-ea"/>
              </a:rPr>
              <a:t>使用</a:t>
            </a:r>
            <a:r>
              <a:rPr lang="zh-CN" altLang="en-US" dirty="0">
                <a:sym typeface="+mn-ea"/>
              </a:rPr>
              <a:t>，包括通过数组变量使用其元素</a:t>
            </a:r>
            <a:endParaRPr lang="zh-CN" altLang="en-US" dirty="0"/>
          </a:p>
          <a:p>
            <a:pPr>
              <a:spcBef>
                <a:spcPct val="30000"/>
              </a:spcBef>
              <a:buClrTx/>
              <a:buSzTx/>
              <a:buFontTx/>
              <a:buChar char="•"/>
            </a:pPr>
            <a:r>
              <a:rPr lang="zh-CN" altLang="en-US" dirty="0">
                <a:sym typeface="+mn-ea"/>
              </a:rPr>
              <a:t>数组</a:t>
            </a:r>
            <a:r>
              <a:rPr lang="zh-CN" altLang="en-US" dirty="0">
                <a:solidFill>
                  <a:schemeClr val="accent2"/>
                </a:solidFill>
                <a:sym typeface="+mn-ea"/>
              </a:rPr>
              <a:t>实现</a:t>
            </a:r>
            <a:r>
              <a:rPr lang="zh-CN" altLang="en-US" dirty="0">
                <a:sym typeface="+mn-ea"/>
              </a:rPr>
              <a:t>，数组的存储方式</a:t>
            </a:r>
            <a:endParaRPr lang="zh-CN" altLang="en-US" dirty="0"/>
          </a:p>
          <a:p>
            <a:pPr marL="0" indent="0">
              <a:spcBef>
                <a:spcPct val="50000"/>
              </a:spcBef>
              <a:buClrTx/>
              <a:buSzTx/>
              <a:buFontTx/>
              <a:buNone/>
            </a:pPr>
            <a:endParaRPr lang="zh-CN" altLang="en-US" dirty="0"/>
          </a:p>
        </p:txBody>
      </p:sp>
    </p:spTree>
  </p:cSld>
  <p:clrMapOvr>
    <a:masterClrMapping/>
  </p:clrMapOvr>
  <p:transition spd="med">
    <p:random/>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9393" name="灯片编号占位符 1"/>
          <p:cNvSpPr/>
          <p:nvPr>
            <p:ph type="sldNum" sz="quarter" idx="12"/>
          </p:nvPr>
        </p:nvSpPr>
        <p:spPr/>
        <p:txBody>
          <a:bodyPr/>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cs typeface="+mn-cs"/>
              </a:defRPr>
            </a:lvl5pPr>
          </a:lstStyle>
          <a:p>
            <a:pPr lvl="0" algn="r"/>
            <a:fld id="{9A0DB2DC-4C9A-4742-B13C-FB6460FD3503}" type="slidenum">
              <a:rPr lang="zh-CN" altLang="en-US" sz="1400" dirty="0">
                <a:latin typeface="Cambria" panose="02040503050406030204" pitchFamily="18" charset="0"/>
              </a:rPr>
            </a:fld>
            <a:endParaRPr lang="zh-CN" altLang="en-US" sz="1400" dirty="0">
              <a:latin typeface="Cambria" panose="02040503050406030204" pitchFamily="18" charset="0"/>
            </a:endParaRPr>
          </a:p>
        </p:txBody>
      </p:sp>
      <p:sp>
        <p:nvSpPr>
          <p:cNvPr id="59394" name="文本占位符 223235"/>
          <p:cNvSpPr>
            <a:spLocks noGrp="1"/>
          </p:cNvSpPr>
          <p:nvPr>
            <p:ph sz="half" idx="1"/>
          </p:nvPr>
        </p:nvSpPr>
        <p:spPr>
          <a:xfrm>
            <a:off x="539750" y="325120"/>
            <a:ext cx="7976870" cy="6056630"/>
          </a:xfrm>
          <a:ln>
            <a:noFill/>
            <a:miter/>
          </a:ln>
        </p:spPr>
        <p:txBody>
          <a:bodyPr vert="horz" wrap="square" lIns="91440" tIns="45720" rIns="91440" bIns="45720" anchor="t"/>
          <a:p>
            <a:pPr>
              <a:lnSpc>
                <a:spcPct val="100000"/>
              </a:lnSpc>
              <a:spcBef>
                <a:spcPts val="0"/>
              </a:spcBef>
              <a:spcAft>
                <a:spcPts val="0"/>
              </a:spcAft>
              <a:buClr>
                <a:schemeClr val="hlink"/>
              </a:buClr>
              <a:buSzPct val="85000"/>
              <a:buFont typeface="Wingdings" panose="05000000000000000000" pitchFamily="2" charset="2"/>
              <a:buNone/>
            </a:pPr>
            <a:r>
              <a:rPr lang="en-US" altLang="zh-CN" sz="2400">
                <a:solidFill>
                  <a:schemeClr val="folHlink"/>
                </a:solidFill>
              </a:rPr>
              <a:t>#include &lt;</a:t>
            </a:r>
            <a:r>
              <a:rPr lang="en-US" altLang="zh-CN" sz="2400" err="1">
                <a:solidFill>
                  <a:schemeClr val="folHlink"/>
                </a:solidFill>
              </a:rPr>
              <a:t>iostream</a:t>
            </a:r>
            <a:r>
              <a:rPr lang="en-US" altLang="zh-CN" sz="2400">
                <a:solidFill>
                  <a:schemeClr val="folHlink"/>
                </a:solidFill>
              </a:rPr>
              <a:t>&gt;</a:t>
            </a:r>
            <a:endParaRPr lang="en-US" altLang="zh-CN" sz="2400">
              <a:solidFill>
                <a:schemeClr val="folHlink"/>
              </a:solidFill>
            </a:endParaRPr>
          </a:p>
          <a:p>
            <a:pPr>
              <a:lnSpc>
                <a:spcPct val="100000"/>
              </a:lnSpc>
              <a:spcBef>
                <a:spcPts val="0"/>
              </a:spcBef>
              <a:spcAft>
                <a:spcPts val="0"/>
              </a:spcAft>
              <a:buClr>
                <a:schemeClr val="hlink"/>
              </a:buClr>
              <a:buSzPct val="85000"/>
              <a:buFont typeface="Wingdings" panose="05000000000000000000" pitchFamily="2" charset="2"/>
              <a:buNone/>
            </a:pPr>
            <a:r>
              <a:rPr lang="en-US" altLang="zh-CN" sz="2400">
                <a:solidFill>
                  <a:schemeClr val="folHlink"/>
                </a:solidFill>
              </a:rPr>
              <a:t>using namespace std;</a:t>
            </a:r>
            <a:endParaRPr lang="en-US" altLang="zh-CN" sz="2400">
              <a:solidFill>
                <a:schemeClr val="folHlink"/>
              </a:solidFill>
            </a:endParaRPr>
          </a:p>
          <a:p>
            <a:pPr>
              <a:lnSpc>
                <a:spcPct val="100000"/>
              </a:lnSpc>
              <a:spcBef>
                <a:spcPts val="0"/>
              </a:spcBef>
              <a:spcAft>
                <a:spcPts val="0"/>
              </a:spcAft>
              <a:buClr>
                <a:schemeClr val="hlink"/>
              </a:buClr>
              <a:buSzPct val="85000"/>
              <a:buFont typeface="Wingdings" panose="05000000000000000000" pitchFamily="2" charset="2"/>
              <a:buNone/>
            </a:pPr>
            <a:endParaRPr lang="en-US" altLang="zh-CN" sz="2400">
              <a:solidFill>
                <a:schemeClr val="folHlink"/>
              </a:solidFill>
            </a:endParaRPr>
          </a:p>
          <a:p>
            <a:pPr>
              <a:lnSpc>
                <a:spcPct val="100000"/>
              </a:lnSpc>
              <a:spcBef>
                <a:spcPts val="0"/>
              </a:spcBef>
              <a:spcAft>
                <a:spcPts val="0"/>
              </a:spcAft>
              <a:buClr>
                <a:schemeClr val="hlink"/>
              </a:buClr>
              <a:buSzPct val="85000"/>
              <a:buFont typeface="Wingdings" panose="05000000000000000000" pitchFamily="2" charset="2"/>
              <a:buNone/>
            </a:pPr>
            <a:r>
              <a:rPr lang="en-US" altLang="zh-CN" sz="2400">
                <a:solidFill>
                  <a:schemeClr val="hlink"/>
                </a:solidFill>
              </a:rPr>
              <a:t>int gn[5] = {0, 2, 4, 6, 8};</a:t>
            </a:r>
            <a:r>
              <a:rPr lang="en-US" altLang="zh-CN" sz="2400">
                <a:solidFill>
                  <a:schemeClr val="folHlink"/>
                </a:solidFill>
              </a:rPr>
              <a:t>	// </a:t>
            </a:r>
            <a:r>
              <a:rPr lang="zh-CN" altLang="en-US" sz="2400" dirty="0">
                <a:solidFill>
                  <a:schemeClr val="folHlink"/>
                </a:solidFill>
              </a:rPr>
              <a:t>外部数组</a:t>
            </a:r>
            <a:endParaRPr lang="zh-CN" altLang="en-US" sz="2400" dirty="0">
              <a:solidFill>
                <a:schemeClr val="folHlink"/>
              </a:solidFill>
            </a:endParaRPr>
          </a:p>
          <a:p>
            <a:pPr>
              <a:lnSpc>
                <a:spcPct val="100000"/>
              </a:lnSpc>
              <a:spcBef>
                <a:spcPts val="0"/>
              </a:spcBef>
              <a:spcAft>
                <a:spcPts val="0"/>
              </a:spcAft>
              <a:buClr>
                <a:schemeClr val="hlink"/>
              </a:buClr>
              <a:buSzPct val="85000"/>
              <a:buFont typeface="Wingdings" panose="05000000000000000000" pitchFamily="2" charset="2"/>
              <a:buNone/>
            </a:pPr>
            <a:endParaRPr lang="zh-CN" altLang="en-US" sz="2400" dirty="0">
              <a:solidFill>
                <a:schemeClr val="folHlink"/>
              </a:solidFill>
            </a:endParaRPr>
          </a:p>
          <a:p>
            <a:pPr>
              <a:lnSpc>
                <a:spcPct val="100000"/>
              </a:lnSpc>
              <a:spcBef>
                <a:spcPts val="0"/>
              </a:spcBef>
              <a:spcAft>
                <a:spcPts val="0"/>
              </a:spcAft>
              <a:buClr>
                <a:schemeClr val="hlink"/>
              </a:buClr>
              <a:buSzPct val="85000"/>
              <a:buFont typeface="Wingdings" panose="05000000000000000000" pitchFamily="2" charset="2"/>
              <a:buNone/>
            </a:pPr>
            <a:r>
              <a:rPr lang="en-US" altLang="zh-CN" sz="2400">
                <a:solidFill>
                  <a:schemeClr val="folHlink"/>
                </a:solidFill>
              </a:rPr>
              <a:t>void  prtout2() {</a:t>
            </a:r>
            <a:endParaRPr lang="en-US" altLang="zh-CN" sz="2400">
              <a:solidFill>
                <a:schemeClr val="folHlink"/>
              </a:solidFill>
            </a:endParaRPr>
          </a:p>
          <a:p>
            <a:pPr>
              <a:lnSpc>
                <a:spcPct val="100000"/>
              </a:lnSpc>
              <a:spcBef>
                <a:spcPts val="0"/>
              </a:spcBef>
              <a:spcAft>
                <a:spcPts val="0"/>
              </a:spcAft>
              <a:buClr>
                <a:schemeClr val="hlink"/>
              </a:buClr>
              <a:buSzPct val="85000"/>
              <a:buFont typeface="Wingdings" panose="05000000000000000000" pitchFamily="2" charset="2"/>
              <a:buNone/>
            </a:pPr>
            <a:r>
              <a:rPr lang="en-US" altLang="zh-CN" sz="2400">
                <a:solidFill>
                  <a:schemeClr val="folHlink"/>
                </a:solidFill>
              </a:rPr>
              <a:t>	 for (int i=0; i&lt;5; ++i) </a:t>
            </a:r>
            <a:endParaRPr lang="en-US" altLang="zh-CN" sz="2400">
              <a:solidFill>
                <a:schemeClr val="folHlink"/>
              </a:solidFill>
            </a:endParaRPr>
          </a:p>
          <a:p>
            <a:pPr>
              <a:lnSpc>
                <a:spcPct val="100000"/>
              </a:lnSpc>
              <a:spcBef>
                <a:spcPts val="0"/>
              </a:spcBef>
              <a:spcAft>
                <a:spcPts val="0"/>
              </a:spcAft>
              <a:buClr>
                <a:schemeClr val="hlink"/>
              </a:buClr>
              <a:buSzPct val="85000"/>
              <a:buFont typeface="Wingdings" panose="05000000000000000000" pitchFamily="2" charset="2"/>
              <a:buNone/>
            </a:pPr>
            <a:r>
              <a:rPr lang="en-US" altLang="zh-CN" sz="2400">
                <a:solidFill>
                  <a:schemeClr val="folHlink"/>
                </a:solidFill>
              </a:rPr>
              <a:t>		</a:t>
            </a:r>
            <a:r>
              <a:rPr lang="en-US" altLang="zh-CN" sz="2400" err="1">
                <a:solidFill>
                  <a:schemeClr val="folHlink"/>
                </a:solidFill>
              </a:rPr>
              <a:t>cout</a:t>
            </a:r>
            <a:r>
              <a:rPr lang="en-US" altLang="zh-CN" sz="2400">
                <a:solidFill>
                  <a:schemeClr val="folHlink"/>
                </a:solidFill>
              </a:rPr>
              <a:t> &lt;&lt; </a:t>
            </a:r>
            <a:r>
              <a:rPr lang="en-US" altLang="zh-CN" sz="2400">
                <a:solidFill>
                  <a:schemeClr val="hlink"/>
                </a:solidFill>
              </a:rPr>
              <a:t>++g</a:t>
            </a:r>
            <a:r>
              <a:rPr lang="en-US" altLang="zh-CN" sz="2400" err="1">
                <a:solidFill>
                  <a:schemeClr val="hlink"/>
                </a:solidFill>
              </a:rPr>
              <a:t>n[i</a:t>
            </a:r>
            <a:r>
              <a:rPr lang="en-US" altLang="zh-CN" sz="2400">
                <a:solidFill>
                  <a:schemeClr val="hlink"/>
                </a:solidFill>
              </a:rPr>
              <a:t>]</a:t>
            </a:r>
            <a:r>
              <a:rPr lang="en-US" altLang="zh-CN" sz="2400">
                <a:solidFill>
                  <a:schemeClr val="folHlink"/>
                </a:solidFill>
              </a:rPr>
              <a:t>;</a:t>
            </a:r>
            <a:endParaRPr lang="en-US" altLang="zh-CN" sz="2400">
              <a:solidFill>
                <a:schemeClr val="folHlink"/>
              </a:solidFill>
            </a:endParaRPr>
          </a:p>
          <a:p>
            <a:pPr>
              <a:lnSpc>
                <a:spcPct val="100000"/>
              </a:lnSpc>
              <a:spcBef>
                <a:spcPts val="0"/>
              </a:spcBef>
              <a:spcAft>
                <a:spcPts val="0"/>
              </a:spcAft>
              <a:buClr>
                <a:schemeClr val="hlink"/>
              </a:buClr>
              <a:buSzPct val="85000"/>
              <a:buFont typeface="Wingdings" panose="05000000000000000000" pitchFamily="2" charset="2"/>
              <a:buNone/>
            </a:pPr>
            <a:r>
              <a:rPr lang="en-US" altLang="zh-CN" sz="2400">
                <a:solidFill>
                  <a:schemeClr val="folHlink"/>
                </a:solidFill>
              </a:rPr>
              <a:t>}</a:t>
            </a:r>
            <a:endParaRPr lang="en-US" altLang="zh-CN" sz="2400">
              <a:solidFill>
                <a:schemeClr val="folHlink"/>
              </a:solidFill>
            </a:endParaRPr>
          </a:p>
          <a:p>
            <a:pPr>
              <a:lnSpc>
                <a:spcPct val="100000"/>
              </a:lnSpc>
              <a:spcBef>
                <a:spcPts val="0"/>
              </a:spcBef>
              <a:spcAft>
                <a:spcPts val="0"/>
              </a:spcAft>
              <a:buClr>
                <a:schemeClr val="hlink"/>
              </a:buClr>
              <a:buSzPct val="85000"/>
              <a:buFont typeface="Wingdings" panose="05000000000000000000" pitchFamily="2" charset="2"/>
              <a:buNone/>
            </a:pPr>
            <a:endParaRPr lang="en-US" altLang="zh-CN" sz="2400">
              <a:solidFill>
                <a:schemeClr val="folHlink"/>
              </a:solidFill>
            </a:endParaRPr>
          </a:p>
          <a:p>
            <a:pPr>
              <a:lnSpc>
                <a:spcPct val="100000"/>
              </a:lnSpc>
              <a:spcBef>
                <a:spcPts val="0"/>
              </a:spcBef>
              <a:spcAft>
                <a:spcPts val="0"/>
              </a:spcAft>
              <a:buClr>
                <a:schemeClr val="hlink"/>
              </a:buClr>
              <a:buSzPct val="85000"/>
              <a:buFont typeface="Wingdings" panose="05000000000000000000" pitchFamily="2" charset="2"/>
              <a:buNone/>
            </a:pPr>
            <a:r>
              <a:rPr lang="en-US" altLang="zh-CN" sz="2400">
                <a:solidFill>
                  <a:schemeClr val="folHlink"/>
                </a:solidFill>
              </a:rPr>
              <a:t>int main () {</a:t>
            </a:r>
            <a:endParaRPr lang="en-US" altLang="zh-CN" sz="2400">
              <a:solidFill>
                <a:schemeClr val="folHlink"/>
              </a:solidFill>
            </a:endParaRPr>
          </a:p>
          <a:p>
            <a:pPr>
              <a:lnSpc>
                <a:spcPct val="100000"/>
              </a:lnSpc>
              <a:spcBef>
                <a:spcPts val="0"/>
              </a:spcBef>
              <a:spcAft>
                <a:spcPts val="0"/>
              </a:spcAft>
              <a:buClr>
                <a:schemeClr val="hlink"/>
              </a:buClr>
              <a:buSzPct val="85000"/>
              <a:buFont typeface="Wingdings" panose="05000000000000000000" pitchFamily="2" charset="2"/>
              <a:buNone/>
            </a:pPr>
            <a:r>
              <a:rPr lang="en-US" altLang="zh-CN" sz="2400">
                <a:solidFill>
                  <a:schemeClr val="folHlink"/>
                </a:solidFill>
              </a:rPr>
              <a:t>	int i=0;</a:t>
            </a:r>
            <a:endParaRPr lang="en-US" altLang="zh-CN" sz="2400">
              <a:solidFill>
                <a:schemeClr val="folHlink"/>
              </a:solidFill>
            </a:endParaRPr>
          </a:p>
          <a:p>
            <a:pPr>
              <a:lnSpc>
                <a:spcPct val="100000"/>
              </a:lnSpc>
              <a:spcBef>
                <a:spcPts val="0"/>
              </a:spcBef>
              <a:spcAft>
                <a:spcPts val="0"/>
              </a:spcAft>
              <a:buClr>
                <a:schemeClr val="hlink"/>
              </a:buClr>
              <a:buSzPct val="85000"/>
              <a:buFont typeface="Wingdings" panose="05000000000000000000" pitchFamily="2" charset="2"/>
              <a:buNone/>
            </a:pPr>
            <a:r>
              <a:rPr lang="en-US" altLang="zh-CN" sz="2400">
                <a:solidFill>
                  <a:schemeClr val="folHlink"/>
                </a:solidFill>
              </a:rPr>
              <a:t>	 for (i=0; i&lt;5; ++i) </a:t>
            </a:r>
            <a:r>
              <a:rPr lang="en-US" altLang="zh-CN" sz="2400" err="1">
                <a:solidFill>
                  <a:schemeClr val="folHlink"/>
                </a:solidFill>
              </a:rPr>
              <a:t>cout</a:t>
            </a:r>
            <a:r>
              <a:rPr lang="en-US" altLang="zh-CN" sz="2400">
                <a:solidFill>
                  <a:schemeClr val="folHlink"/>
                </a:solidFill>
              </a:rPr>
              <a:t> &lt;&lt; g</a:t>
            </a:r>
            <a:r>
              <a:rPr lang="en-US" altLang="zh-CN" sz="2400" err="1">
                <a:solidFill>
                  <a:schemeClr val="folHlink"/>
                </a:solidFill>
              </a:rPr>
              <a:t>n[i</a:t>
            </a:r>
            <a:r>
              <a:rPr lang="en-US" altLang="zh-CN" sz="2400">
                <a:solidFill>
                  <a:schemeClr val="folHlink"/>
                </a:solidFill>
              </a:rPr>
              <a:t>] &lt;&lt;</a:t>
            </a:r>
            <a:r>
              <a:rPr lang="en-US" altLang="zh-CN" sz="2400" err="1">
                <a:solidFill>
                  <a:schemeClr val="folHlink"/>
                </a:solidFill>
              </a:rPr>
              <a:t>endl</a:t>
            </a:r>
            <a:r>
              <a:rPr lang="en-US" altLang="zh-CN" sz="2400">
                <a:solidFill>
                  <a:schemeClr val="folHlink"/>
                </a:solidFill>
              </a:rPr>
              <a:t>; //</a:t>
            </a:r>
            <a:r>
              <a:rPr lang="zh-CN" altLang="en-US" sz="2400" dirty="0">
                <a:solidFill>
                  <a:schemeClr val="folHlink"/>
                </a:solidFill>
              </a:rPr>
              <a:t>事先打印一次</a:t>
            </a:r>
            <a:endParaRPr lang="zh-CN" altLang="en-US" sz="2400" dirty="0">
              <a:solidFill>
                <a:schemeClr val="folHlink"/>
              </a:solidFill>
            </a:endParaRPr>
          </a:p>
          <a:p>
            <a:pPr>
              <a:lnSpc>
                <a:spcPct val="100000"/>
              </a:lnSpc>
              <a:spcBef>
                <a:spcPts val="0"/>
              </a:spcBef>
              <a:spcAft>
                <a:spcPts val="0"/>
              </a:spcAft>
              <a:buClr>
                <a:schemeClr val="hlink"/>
              </a:buClr>
              <a:buSzPct val="85000"/>
              <a:buFont typeface="Wingdings" panose="05000000000000000000" pitchFamily="2" charset="2"/>
              <a:buNone/>
            </a:pPr>
            <a:r>
              <a:rPr lang="zh-CN" altLang="en-US" sz="2400">
                <a:solidFill>
                  <a:schemeClr val="folHlink"/>
                </a:solidFill>
              </a:rPr>
              <a:t>	</a:t>
            </a:r>
            <a:r>
              <a:rPr lang="en-US" altLang="zh-CN" sz="2400">
                <a:solidFill>
                  <a:schemeClr val="hlink"/>
                </a:solidFill>
              </a:rPr>
              <a:t>prtout2();</a:t>
            </a:r>
            <a:r>
              <a:rPr lang="en-US" altLang="zh-CN" sz="2400">
                <a:solidFill>
                  <a:schemeClr val="folHlink"/>
                </a:solidFill>
              </a:rPr>
              <a:t>  //</a:t>
            </a:r>
            <a:r>
              <a:rPr lang="zh-CN" altLang="en-US" sz="2400" dirty="0">
                <a:solidFill>
                  <a:schemeClr val="folHlink"/>
                </a:solidFill>
              </a:rPr>
              <a:t>调用 </a:t>
            </a:r>
            <a:r>
              <a:rPr lang="en-US" altLang="zh-CN" sz="2400">
                <a:solidFill>
                  <a:schemeClr val="folHlink"/>
                </a:solidFill>
              </a:rPr>
              <a:t>prtout</a:t>
            </a:r>
            <a:r>
              <a:rPr lang="en-US" altLang="zh-CN" sz="2400">
                <a:solidFill>
                  <a:schemeClr val="folHlink"/>
                </a:solidFill>
              </a:rPr>
              <a:t>2</a:t>
            </a:r>
            <a:r>
              <a:rPr lang="zh-CN" altLang="en-US" sz="2400" dirty="0">
                <a:solidFill>
                  <a:schemeClr val="folHlink"/>
                </a:solidFill>
              </a:rPr>
              <a:t>函数。注意需要写括号。</a:t>
            </a:r>
            <a:endParaRPr lang="zh-CN" altLang="en-US" sz="2400" dirty="0">
              <a:solidFill>
                <a:schemeClr val="folHlink"/>
              </a:solidFill>
            </a:endParaRPr>
          </a:p>
          <a:p>
            <a:pPr>
              <a:lnSpc>
                <a:spcPct val="100000"/>
              </a:lnSpc>
              <a:spcBef>
                <a:spcPts val="0"/>
              </a:spcBef>
              <a:spcAft>
                <a:spcPts val="0"/>
              </a:spcAft>
              <a:buClr>
                <a:schemeClr val="hlink"/>
              </a:buClr>
              <a:buSzPct val="85000"/>
              <a:buFont typeface="Wingdings" panose="05000000000000000000" pitchFamily="2" charset="2"/>
              <a:buNone/>
            </a:pPr>
            <a:r>
              <a:rPr lang="zh-CN" altLang="en-US" sz="2400" dirty="0" err="1">
                <a:solidFill>
                  <a:schemeClr val="folHlink"/>
                </a:solidFill>
              </a:rPr>
              <a:t>	</a:t>
            </a:r>
            <a:r>
              <a:rPr lang="en-US" altLang="zh-CN" sz="2400">
                <a:solidFill>
                  <a:schemeClr val="folHlink"/>
                </a:solidFill>
              </a:rPr>
              <a:t>for (i=0; i&lt;5; ++i) </a:t>
            </a:r>
            <a:r>
              <a:rPr lang="en-US" altLang="zh-CN" sz="2400" err="1">
                <a:solidFill>
                  <a:schemeClr val="folHlink"/>
                </a:solidFill>
              </a:rPr>
              <a:t>cout</a:t>
            </a:r>
            <a:r>
              <a:rPr lang="en-US" altLang="zh-CN" sz="2400">
                <a:solidFill>
                  <a:schemeClr val="folHlink"/>
                </a:solidFill>
              </a:rPr>
              <a:t> &lt;&lt; g</a:t>
            </a:r>
            <a:r>
              <a:rPr lang="en-US" altLang="zh-CN" sz="2400" err="1">
                <a:solidFill>
                  <a:schemeClr val="folHlink"/>
                </a:solidFill>
              </a:rPr>
              <a:t>n[i</a:t>
            </a:r>
            <a:r>
              <a:rPr lang="en-US" altLang="zh-CN" sz="2400">
                <a:solidFill>
                  <a:schemeClr val="folHlink"/>
                </a:solidFill>
              </a:rPr>
              <a:t>] &lt;&lt;</a:t>
            </a:r>
            <a:r>
              <a:rPr lang="en-US" altLang="zh-CN" sz="2400" err="1">
                <a:solidFill>
                  <a:schemeClr val="folHlink"/>
                </a:solidFill>
              </a:rPr>
              <a:t>endl</a:t>
            </a:r>
            <a:r>
              <a:rPr lang="en-US" altLang="zh-CN" sz="2400">
                <a:solidFill>
                  <a:schemeClr val="folHlink"/>
                </a:solidFill>
              </a:rPr>
              <a:t>; //</a:t>
            </a:r>
            <a:r>
              <a:rPr lang="zh-CN" altLang="en-US" sz="2400" dirty="0">
                <a:solidFill>
                  <a:schemeClr val="folHlink"/>
                </a:solidFill>
              </a:rPr>
              <a:t>事后打印一次</a:t>
            </a:r>
            <a:endParaRPr lang="zh-CN" altLang="en-US" sz="2400" dirty="0">
              <a:solidFill>
                <a:schemeClr val="folHlink"/>
              </a:solidFill>
            </a:endParaRPr>
          </a:p>
          <a:p>
            <a:pPr>
              <a:lnSpc>
                <a:spcPct val="100000"/>
              </a:lnSpc>
              <a:spcBef>
                <a:spcPts val="0"/>
              </a:spcBef>
              <a:spcAft>
                <a:spcPts val="0"/>
              </a:spcAft>
              <a:buClr>
                <a:schemeClr val="hlink"/>
              </a:buClr>
              <a:buSzPct val="85000"/>
              <a:buFont typeface="Wingdings" panose="05000000000000000000" pitchFamily="2" charset="2"/>
              <a:buNone/>
            </a:pPr>
            <a:r>
              <a:rPr lang="zh-CN" altLang="en-US" sz="2400">
                <a:solidFill>
                  <a:schemeClr val="folHlink"/>
                </a:solidFill>
              </a:rPr>
              <a:t>	</a:t>
            </a:r>
            <a:r>
              <a:rPr lang="en-US" altLang="zh-CN" sz="2400">
                <a:solidFill>
                  <a:schemeClr val="folHlink"/>
                </a:solidFill>
              </a:rPr>
              <a:t>return 0;</a:t>
            </a:r>
            <a:endParaRPr lang="en-US" altLang="zh-CN" sz="2400">
              <a:solidFill>
                <a:schemeClr val="folHlink"/>
              </a:solidFill>
            </a:endParaRPr>
          </a:p>
          <a:p>
            <a:pPr>
              <a:lnSpc>
                <a:spcPct val="100000"/>
              </a:lnSpc>
              <a:spcBef>
                <a:spcPts val="0"/>
              </a:spcBef>
              <a:spcAft>
                <a:spcPts val="0"/>
              </a:spcAft>
              <a:buClr>
                <a:schemeClr val="hlink"/>
              </a:buClr>
              <a:buSzPct val="85000"/>
              <a:buFont typeface="Wingdings" panose="05000000000000000000" pitchFamily="2" charset="2"/>
              <a:buNone/>
            </a:pPr>
            <a:r>
              <a:rPr lang="en-US" altLang="zh-CN" sz="2400">
                <a:solidFill>
                  <a:schemeClr val="folHlink"/>
                </a:solidFill>
              </a:rPr>
              <a:t>}</a:t>
            </a:r>
            <a:endParaRPr lang="en-US" altLang="zh-CN" sz="2400">
              <a:solidFill>
                <a:schemeClr val="folHlink"/>
              </a:solidFill>
            </a:endParaRPr>
          </a:p>
        </p:txBody>
      </p:sp>
      <p:sp>
        <p:nvSpPr>
          <p:cNvPr id="3" name="文本框 2"/>
          <p:cNvSpPr txBox="1"/>
          <p:nvPr/>
        </p:nvSpPr>
        <p:spPr>
          <a:xfrm>
            <a:off x="4929505" y="2042795"/>
            <a:ext cx="3352165" cy="1753235"/>
          </a:xfrm>
          <a:prstGeom prst="rect">
            <a:avLst/>
          </a:prstGeom>
          <a:noFill/>
        </p:spPr>
        <p:txBody>
          <a:bodyPr wrap="square" rtlCol="0">
            <a:spAutoFit/>
          </a:bodyPr>
          <a:p>
            <a:pPr>
              <a:spcBef>
                <a:spcPct val="50000"/>
              </a:spcBef>
              <a:buClrTx/>
              <a:buSzTx/>
              <a:buFontTx/>
              <a:buNone/>
            </a:pPr>
            <a:r>
              <a:rPr lang="zh-CN" altLang="en-US" dirty="0">
                <a:latin typeface="华文中宋" panose="02010600040101010101" pitchFamily="2" charset="-122"/>
                <a:sym typeface="+mn-ea"/>
              </a:rPr>
              <a:t>方法</a:t>
            </a:r>
            <a:r>
              <a:rPr lang="en-US" altLang="zh-CN">
                <a:latin typeface="华文中宋" panose="02010600040101010101" pitchFamily="2" charset="-122"/>
                <a:sym typeface="+mn-ea"/>
              </a:rPr>
              <a:t>②</a:t>
            </a:r>
            <a:r>
              <a:rPr lang="zh-CN" altLang="en-US" dirty="0">
                <a:latin typeface="华文中宋" panose="02010600040101010101" pitchFamily="2" charset="-122"/>
                <a:sym typeface="+mn-ea"/>
              </a:rPr>
              <a:t>：函数直接访问</a:t>
            </a:r>
            <a:r>
              <a:rPr lang="zh-CN" altLang="en-US" dirty="0">
                <a:solidFill>
                  <a:schemeClr val="hlink"/>
                </a:solidFill>
                <a:latin typeface="华文中宋" panose="02010600040101010101" pitchFamily="2" charset="-122"/>
                <a:sym typeface="+mn-ea"/>
              </a:rPr>
              <a:t>外部数组</a:t>
            </a:r>
            <a:endParaRPr lang="zh-CN" altLang="en-US" dirty="0">
              <a:solidFill>
                <a:schemeClr val="hlink"/>
              </a:solidFill>
              <a:latin typeface="华文中宋" panose="02010600040101010101" pitchFamily="2" charset="-122"/>
            </a:endParaRPr>
          </a:p>
          <a:p>
            <a:pPr>
              <a:spcBef>
                <a:spcPct val="50000"/>
              </a:spcBef>
              <a:buClrTx/>
              <a:buSzTx/>
              <a:buFontTx/>
              <a:buNone/>
            </a:pPr>
            <a:r>
              <a:rPr lang="zh-CN" altLang="en-US" dirty="0">
                <a:latin typeface="华文中宋" panose="02010600040101010101" pitchFamily="2" charset="-122"/>
                <a:sym typeface="+mn-ea"/>
              </a:rPr>
              <a:t>局限性：只能处理特定的外部数组。</a:t>
            </a:r>
            <a:endParaRPr lang="zh-CN" altLang="en-US">
              <a:latin typeface="华文中宋" panose="02010600040101010101" pitchFamily="2" charset="-122"/>
              <a:ea typeface="华文中宋" panose="02010600040101010101" pitchFamily="2" charset="-122"/>
            </a:endParaRPr>
          </a:p>
        </p:txBody>
      </p:sp>
    </p:spTree>
  </p:cSld>
  <p:clrMapOvr>
    <a:masterClrMapping/>
  </p:clrMapOvr>
  <p:transition spd="med">
    <p:random/>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0417" name="灯片编号占位符 1"/>
          <p:cNvSpPr/>
          <p:nvPr>
            <p:ph type="sldNum" sz="quarter" idx="12"/>
          </p:nvPr>
        </p:nvSpPr>
        <p:spPr/>
        <p:txBody>
          <a:bodyPr/>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cs typeface="+mn-cs"/>
              </a:defRPr>
            </a:lvl5pPr>
          </a:lstStyle>
          <a:p>
            <a:pPr lvl="0" algn="r"/>
            <a:fld id="{9A0DB2DC-4C9A-4742-B13C-FB6460FD3503}" type="slidenum">
              <a:rPr lang="zh-CN" altLang="en-US" sz="1400" dirty="0">
                <a:latin typeface="Cambria" panose="02040503050406030204" pitchFamily="18" charset="0"/>
              </a:rPr>
            </a:fld>
            <a:endParaRPr lang="zh-CN" altLang="en-US" sz="1400" dirty="0">
              <a:latin typeface="Cambria" panose="02040503050406030204" pitchFamily="18" charset="0"/>
            </a:endParaRPr>
          </a:p>
        </p:txBody>
      </p:sp>
      <p:sp>
        <p:nvSpPr>
          <p:cNvPr id="36868" name="文本框 36867"/>
          <p:cNvSpPr txBox="1"/>
          <p:nvPr/>
        </p:nvSpPr>
        <p:spPr>
          <a:xfrm>
            <a:off x="184150" y="3832225"/>
            <a:ext cx="8751888" cy="457200"/>
          </a:xfrm>
          <a:prstGeom prst="rect">
            <a:avLst/>
          </a:prstGeom>
          <a:noFill/>
          <a:ln w="9525">
            <a:noFill/>
          </a:ln>
        </p:spPr>
        <p:txBody>
          <a:bodyPr>
            <a:spAutoFit/>
          </a:bodyPr>
          <a:p>
            <a:pPr algn="just" eaLnBrk="0" hangingPunct="0">
              <a:spcBef>
                <a:spcPct val="25000"/>
              </a:spcBef>
            </a:pPr>
            <a:endParaRPr lang="zh-CN" altLang="en-US" b="1" dirty="0">
              <a:solidFill>
                <a:schemeClr val="folHlink"/>
              </a:solidFill>
              <a:latin typeface="Cambria" panose="02040503050406030204" pitchFamily="18" charset="0"/>
              <a:cs typeface="Cambria" panose="02040503050406030204" pitchFamily="18" charset="0"/>
            </a:endParaRPr>
          </a:p>
        </p:txBody>
      </p:sp>
      <p:sp>
        <p:nvSpPr>
          <p:cNvPr id="60419" name="文本占位符 38917"/>
          <p:cNvSpPr>
            <a:spLocks noGrp="1"/>
          </p:cNvSpPr>
          <p:nvPr>
            <p:ph idx="1"/>
          </p:nvPr>
        </p:nvSpPr>
        <p:spPr/>
        <p:txBody>
          <a:bodyPr anchor="t"/>
          <a:p>
            <a:pPr marL="0" indent="0">
              <a:buNone/>
            </a:pPr>
            <a:r>
              <a:rPr lang="zh-CN" altLang="en-US" sz="2400" dirty="0">
                <a:cs typeface="+mn-lt"/>
              </a:rPr>
              <a:t>假设有多个数组都需要求平均值。上面方法都不合适。</a:t>
            </a:r>
            <a:endParaRPr lang="zh-CN" altLang="en-US" sz="2400" dirty="0">
              <a:cs typeface="+mn-lt"/>
            </a:endParaRPr>
          </a:p>
          <a:p>
            <a:pPr marL="0" indent="0">
              <a:buNone/>
            </a:pPr>
            <a:endParaRPr lang="zh-CN" altLang="en-US" sz="2400" dirty="0">
              <a:cs typeface="+mn-lt"/>
            </a:endParaRPr>
          </a:p>
          <a:p>
            <a:pPr marL="0" indent="0">
              <a:buNone/>
            </a:pPr>
            <a:r>
              <a:rPr lang="zh-CN" altLang="en-US" dirty="0">
                <a:solidFill>
                  <a:schemeClr val="accent2"/>
                </a:solidFill>
                <a:cs typeface="+mn-lt"/>
              </a:rPr>
              <a:t>需要定义</a:t>
            </a:r>
            <a:r>
              <a:rPr lang="zh-CN" altLang="en-US" u="sng" dirty="0">
                <a:solidFill>
                  <a:schemeClr val="accent2"/>
                </a:solidFill>
                <a:cs typeface="+mn-lt"/>
              </a:rPr>
              <a:t>以数组为参数</a:t>
            </a:r>
            <a:r>
              <a:rPr lang="zh-CN" altLang="en-US" dirty="0">
                <a:solidFill>
                  <a:schemeClr val="accent2"/>
                </a:solidFill>
                <a:cs typeface="+mn-lt"/>
              </a:rPr>
              <a:t>的函数</a:t>
            </a:r>
            <a:r>
              <a:rPr lang="zh-CN" altLang="en-US" dirty="0">
                <a:cs typeface="+mn-lt"/>
              </a:rPr>
              <a:t>。</a:t>
            </a:r>
            <a:endParaRPr lang="zh-CN" altLang="en-US" dirty="0">
              <a:cs typeface="+mn-lt"/>
            </a:endParaRPr>
          </a:p>
          <a:p>
            <a:pPr marL="0" indent="0">
              <a:buNone/>
            </a:pPr>
            <a:r>
              <a:rPr lang="zh-CN" altLang="en-US" dirty="0">
                <a:cs typeface="+mn-lt"/>
              </a:rPr>
              <a:t>以数组为参数，处理整个数组不再是问题。</a:t>
            </a:r>
            <a:endParaRPr lang="zh-CN" altLang="en-US" dirty="0">
              <a:cs typeface="+mn-lt"/>
            </a:endParaRPr>
          </a:p>
          <a:p>
            <a:pPr marL="0" indent="0">
              <a:buNone/>
            </a:pPr>
            <a:r>
              <a:rPr lang="zh-CN" altLang="en-US" dirty="0">
                <a:cs typeface="+mn-lt"/>
              </a:rPr>
              <a:t>不同调用可以完成对不同数组的计算。</a:t>
            </a:r>
            <a:endParaRPr lang="zh-CN" altLang="en-US" dirty="0">
              <a:cs typeface="+mn-lt"/>
            </a:endParaRPr>
          </a:p>
          <a:p>
            <a:pPr marL="0" indent="0">
              <a:buNone/>
            </a:pPr>
            <a:r>
              <a:rPr lang="zh-CN" altLang="en-US" sz="2400" dirty="0">
                <a:ea typeface="楷体" panose="02010609060101010101" pitchFamily="49" charset="-122"/>
                <a:cs typeface="+mn-lt"/>
              </a:rPr>
              <a:t>定义以</a:t>
            </a:r>
            <a:r>
              <a:rPr lang="en-US" altLang="zh-CN" sz="2400" dirty="0">
                <a:ea typeface="楷体" panose="02010609060101010101" pitchFamily="49" charset="-122"/>
                <a:cs typeface="+mn-lt"/>
              </a:rPr>
              <a:t> </a:t>
            </a:r>
            <a:r>
              <a:rPr lang="en-US" altLang="zh-CN" sz="2400">
                <a:ea typeface="楷体" panose="02010609060101010101" pitchFamily="49" charset="-122"/>
                <a:cs typeface="+mn-lt"/>
              </a:rPr>
              <a:t>double </a:t>
            </a:r>
            <a:r>
              <a:rPr lang="zh-CN" altLang="en-US" sz="2400" dirty="0">
                <a:ea typeface="楷体" panose="02010609060101010101" pitchFamily="49" charset="-122"/>
                <a:cs typeface="+mn-lt"/>
              </a:rPr>
              <a:t>数组为参数，求元素平均值的函数就可解决所有</a:t>
            </a:r>
            <a:r>
              <a:rPr lang="en-US" altLang="zh-CN" sz="2400" dirty="0">
                <a:ea typeface="楷体" panose="02010609060101010101" pitchFamily="49" charset="-122"/>
                <a:cs typeface="+mn-lt"/>
              </a:rPr>
              <a:t> </a:t>
            </a:r>
            <a:r>
              <a:rPr lang="en-US" altLang="zh-CN" sz="2400">
                <a:ea typeface="楷体" panose="02010609060101010101" pitchFamily="49" charset="-122"/>
                <a:cs typeface="+mn-lt"/>
              </a:rPr>
              <a:t>double </a:t>
            </a:r>
            <a:r>
              <a:rPr lang="zh-CN" altLang="en-US" sz="2400" dirty="0">
                <a:ea typeface="楷体" panose="02010609060101010101" pitchFamily="49" charset="-122"/>
                <a:cs typeface="+mn-lt"/>
              </a:rPr>
              <a:t>数组的平均值问题</a:t>
            </a:r>
            <a:endParaRPr lang="zh-CN" altLang="en-US" sz="2400" dirty="0">
              <a:ea typeface="楷体" panose="02010609060101010101" pitchFamily="49" charset="-122"/>
              <a:cs typeface="+mn-lt"/>
            </a:endParaRPr>
          </a:p>
        </p:txBody>
      </p:sp>
    </p:spTree>
  </p:cSld>
  <p:clrMapOvr>
    <a:masterClrMapping/>
  </p:clrMapOvr>
  <p:transition spd="med">
    <p:random/>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1" name="灯片编号占位符 1"/>
          <p:cNvSpPr/>
          <p:nvPr>
            <p:ph type="sldNum" sz="quarter" idx="12"/>
          </p:nvPr>
        </p:nvSpPr>
        <p:spPr/>
        <p:txBody>
          <a:bodyPr/>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cs typeface="+mn-cs"/>
              </a:defRPr>
            </a:lvl5pPr>
          </a:lstStyle>
          <a:p>
            <a:pPr lvl="0" algn="r"/>
            <a:fld id="{9A0DB2DC-4C9A-4742-B13C-FB6460FD3503}" type="slidenum">
              <a:rPr lang="zh-CN" altLang="en-US" sz="1400" dirty="0">
                <a:latin typeface="Cambria" panose="02040503050406030204" pitchFamily="18" charset="0"/>
              </a:rPr>
            </a:fld>
            <a:endParaRPr lang="zh-CN" altLang="en-US" sz="1400" dirty="0">
              <a:latin typeface="Cambria" panose="02040503050406030204" pitchFamily="18" charset="0"/>
            </a:endParaRPr>
          </a:p>
        </p:txBody>
      </p:sp>
      <p:sp>
        <p:nvSpPr>
          <p:cNvPr id="61442" name="标题 207873"/>
          <p:cNvSpPr>
            <a:spLocks noGrp="1"/>
          </p:cNvSpPr>
          <p:nvPr>
            <p:ph type="title"/>
          </p:nvPr>
        </p:nvSpPr>
        <p:spPr/>
        <p:txBody>
          <a:bodyPr anchor="ctr"/>
          <a:p>
            <a:r>
              <a:rPr lang="en-US" altLang="zh-CN"/>
              <a:t>6.3.1 </a:t>
            </a:r>
            <a:r>
              <a:rPr lang="zh-CN" altLang="en-US" dirty="0"/>
              <a:t>仅调用数组元素值的函数</a:t>
            </a:r>
            <a:endParaRPr lang="zh-CN" altLang="en-US" dirty="0"/>
          </a:p>
        </p:txBody>
      </p:sp>
      <p:sp>
        <p:nvSpPr>
          <p:cNvPr id="4" name="内容占位符 3"/>
          <p:cNvSpPr>
            <a:spLocks noGrp="1"/>
          </p:cNvSpPr>
          <p:nvPr>
            <p:ph sz="half" idx="2"/>
          </p:nvPr>
        </p:nvSpPr>
        <p:spPr>
          <a:xfrm>
            <a:off x="456565" y="3056890"/>
            <a:ext cx="8218805" cy="3324860"/>
          </a:xfrm>
        </p:spPr>
        <p:txBody>
          <a:bodyPr/>
          <a:p>
            <a:pPr marL="0" indent="0">
              <a:spcBef>
                <a:spcPct val="0"/>
              </a:spcBef>
              <a:buNone/>
            </a:pPr>
            <a:r>
              <a:rPr lang="zh-CN" altLang="en-US" sz="2400" dirty="0">
                <a:sym typeface="+mn-ea"/>
              </a:rPr>
              <a:t>【例</a:t>
            </a:r>
            <a:r>
              <a:rPr lang="en-US" altLang="zh-CN" sz="2400">
                <a:sym typeface="+mn-ea"/>
              </a:rPr>
              <a:t>6-8</a:t>
            </a:r>
            <a:r>
              <a:rPr lang="zh-CN" altLang="en-US" sz="2400" dirty="0">
                <a:sym typeface="+mn-ea"/>
              </a:rPr>
              <a:t>】编写一个求元素平均值的函数，该函数需要从参数中获得数组名称和数组长度。</a:t>
            </a:r>
            <a:endParaRPr lang="zh-CN" altLang="en-US" sz="2400" dirty="0"/>
          </a:p>
          <a:p>
            <a:pPr marL="0" indent="0">
              <a:spcBef>
                <a:spcPct val="0"/>
              </a:spcBef>
              <a:buNone/>
            </a:pPr>
            <a:r>
              <a:rPr lang="en-US" altLang="zh-CN">
                <a:solidFill>
                  <a:schemeClr val="folHlink"/>
                </a:solidFill>
                <a:sym typeface="+mn-ea"/>
              </a:rPr>
              <a:t>double </a:t>
            </a:r>
            <a:r>
              <a:rPr lang="en-US" altLang="zh-CN" err="1">
                <a:solidFill>
                  <a:schemeClr val="folHlink"/>
                </a:solidFill>
                <a:sym typeface="+mn-ea"/>
              </a:rPr>
              <a:t>avrg(</a:t>
            </a:r>
            <a:r>
              <a:rPr lang="en-US" altLang="zh-CN" u="sng" err="1">
                <a:solidFill>
                  <a:schemeClr val="hlink"/>
                </a:solidFill>
                <a:sym typeface="+mn-ea"/>
              </a:rPr>
              <a:t>int</a:t>
            </a:r>
            <a:r>
              <a:rPr lang="en-US" altLang="zh-CN">
                <a:solidFill>
                  <a:schemeClr val="hlink"/>
                </a:solidFill>
                <a:sym typeface="+mn-ea"/>
              </a:rPr>
              <a:t> </a:t>
            </a:r>
            <a:r>
              <a:rPr lang="en-US" altLang="zh-CN" u="sng" err="1">
                <a:solidFill>
                  <a:schemeClr val="hlink"/>
                </a:solidFill>
                <a:sym typeface="+mn-ea"/>
              </a:rPr>
              <a:t>len</a:t>
            </a:r>
            <a:r>
              <a:rPr lang="en-US" altLang="zh-CN" u="sng">
                <a:solidFill>
                  <a:schemeClr val="hlink"/>
                </a:solidFill>
                <a:sym typeface="+mn-ea"/>
              </a:rPr>
              <a:t>,</a:t>
            </a:r>
            <a:r>
              <a:rPr lang="en-US" altLang="zh-CN">
                <a:solidFill>
                  <a:schemeClr val="hlink"/>
                </a:solidFill>
                <a:sym typeface="+mn-ea"/>
              </a:rPr>
              <a:t> </a:t>
            </a:r>
            <a:r>
              <a:rPr lang="en-US" altLang="zh-CN" u="sng">
                <a:solidFill>
                  <a:schemeClr val="hlink"/>
                </a:solidFill>
                <a:sym typeface="+mn-ea"/>
              </a:rPr>
              <a:t>double</a:t>
            </a:r>
            <a:r>
              <a:rPr lang="en-US" altLang="zh-CN">
                <a:solidFill>
                  <a:schemeClr val="hlink"/>
                </a:solidFill>
                <a:sym typeface="+mn-ea"/>
              </a:rPr>
              <a:t> </a:t>
            </a:r>
            <a:r>
              <a:rPr lang="en-US" altLang="zh-CN" u="sng">
                <a:solidFill>
                  <a:schemeClr val="hlink"/>
                </a:solidFill>
                <a:sym typeface="+mn-ea"/>
              </a:rPr>
              <a:t>a[]</a:t>
            </a:r>
            <a:r>
              <a:rPr lang="en-US" altLang="zh-CN">
                <a:solidFill>
                  <a:schemeClr val="folHlink"/>
                </a:solidFill>
                <a:sym typeface="+mn-ea"/>
              </a:rPr>
              <a:t>) {</a:t>
            </a:r>
            <a:endParaRPr lang="en-US" altLang="zh-CN">
              <a:solidFill>
                <a:schemeClr val="folHlink"/>
              </a:solidFill>
            </a:endParaRPr>
          </a:p>
          <a:p>
            <a:pPr marL="0" indent="0">
              <a:spcBef>
                <a:spcPct val="0"/>
              </a:spcBef>
              <a:buNone/>
            </a:pPr>
            <a:r>
              <a:rPr lang="en-US" altLang="zh-CN">
                <a:solidFill>
                  <a:schemeClr val="folHlink"/>
                </a:solidFill>
                <a:sym typeface="+mn-ea"/>
              </a:rPr>
              <a:t>    double sum = 0.0;</a:t>
            </a:r>
            <a:endParaRPr lang="en-US" altLang="zh-CN">
              <a:solidFill>
                <a:schemeClr val="folHlink"/>
              </a:solidFill>
            </a:endParaRPr>
          </a:p>
          <a:p>
            <a:pPr marL="0" indent="0">
              <a:spcBef>
                <a:spcPct val="0"/>
              </a:spcBef>
              <a:buNone/>
            </a:pPr>
            <a:r>
              <a:rPr lang="en-US" altLang="zh-CN">
                <a:solidFill>
                  <a:schemeClr val="folHlink"/>
                </a:solidFill>
                <a:sym typeface="+mn-ea"/>
              </a:rPr>
              <a:t>    for (</a:t>
            </a:r>
            <a:r>
              <a:rPr lang="en-US" altLang="zh-CN" err="1">
                <a:solidFill>
                  <a:schemeClr val="folHlink"/>
                </a:solidFill>
                <a:sym typeface="+mn-ea"/>
              </a:rPr>
              <a:t>int</a:t>
            </a:r>
            <a:r>
              <a:rPr lang="en-US" altLang="zh-CN">
                <a:solidFill>
                  <a:schemeClr val="folHlink"/>
                </a:solidFill>
                <a:sym typeface="+mn-ea"/>
              </a:rPr>
              <a:t> i = 0; i &lt; </a:t>
            </a:r>
            <a:r>
              <a:rPr lang="en-US" altLang="zh-CN" u="sng" err="1">
                <a:solidFill>
                  <a:schemeClr val="folHlink"/>
                </a:solidFill>
                <a:sym typeface="+mn-ea"/>
              </a:rPr>
              <a:t>len</a:t>
            </a:r>
            <a:r>
              <a:rPr lang="en-US" altLang="zh-CN">
                <a:solidFill>
                  <a:schemeClr val="folHlink"/>
                </a:solidFill>
                <a:sym typeface="+mn-ea"/>
              </a:rPr>
              <a:t>; ++i)</a:t>
            </a:r>
            <a:endParaRPr lang="en-US" altLang="zh-CN">
              <a:solidFill>
                <a:schemeClr val="folHlink"/>
              </a:solidFill>
            </a:endParaRPr>
          </a:p>
          <a:p>
            <a:pPr marL="0" indent="0">
              <a:spcBef>
                <a:spcPct val="0"/>
              </a:spcBef>
              <a:buNone/>
            </a:pPr>
            <a:r>
              <a:rPr lang="en-US" altLang="zh-CN">
                <a:solidFill>
                  <a:schemeClr val="folHlink"/>
                </a:solidFill>
                <a:sym typeface="+mn-ea"/>
              </a:rPr>
              <a:t>        sum += </a:t>
            </a:r>
            <a:r>
              <a:rPr lang="en-US" altLang="zh-CN" err="1">
                <a:solidFill>
                  <a:schemeClr val="folHlink"/>
                </a:solidFill>
                <a:sym typeface="+mn-ea"/>
              </a:rPr>
              <a:t>a[i</a:t>
            </a:r>
            <a:r>
              <a:rPr lang="en-US" altLang="zh-CN">
                <a:solidFill>
                  <a:schemeClr val="folHlink"/>
                </a:solidFill>
                <a:sym typeface="+mn-ea"/>
              </a:rPr>
              <a:t>];</a:t>
            </a:r>
            <a:endParaRPr lang="en-US" altLang="zh-CN">
              <a:solidFill>
                <a:schemeClr val="folHlink"/>
              </a:solidFill>
            </a:endParaRPr>
          </a:p>
          <a:p>
            <a:pPr marL="0" indent="0">
              <a:spcBef>
                <a:spcPct val="0"/>
              </a:spcBef>
              <a:buNone/>
            </a:pPr>
            <a:r>
              <a:rPr lang="en-US" altLang="zh-CN">
                <a:solidFill>
                  <a:schemeClr val="folHlink"/>
                </a:solidFill>
                <a:sym typeface="+mn-ea"/>
              </a:rPr>
              <a:t>    return sum / </a:t>
            </a:r>
            <a:r>
              <a:rPr lang="en-US" altLang="zh-CN" u="sng" err="1">
                <a:solidFill>
                  <a:schemeClr val="folHlink"/>
                </a:solidFill>
                <a:sym typeface="+mn-ea"/>
              </a:rPr>
              <a:t>len</a:t>
            </a:r>
            <a:r>
              <a:rPr lang="en-US" altLang="zh-CN">
                <a:solidFill>
                  <a:schemeClr val="folHlink"/>
                </a:solidFill>
                <a:sym typeface="+mn-ea"/>
              </a:rPr>
              <a:t>;</a:t>
            </a:r>
            <a:endParaRPr lang="en-US" altLang="zh-CN">
              <a:solidFill>
                <a:schemeClr val="folHlink"/>
              </a:solidFill>
            </a:endParaRPr>
          </a:p>
          <a:p>
            <a:pPr marL="0" indent="0">
              <a:spcBef>
                <a:spcPct val="0"/>
              </a:spcBef>
              <a:buNone/>
            </a:pPr>
            <a:r>
              <a:rPr lang="en-US" altLang="zh-CN">
                <a:solidFill>
                  <a:schemeClr val="folHlink"/>
                </a:solidFill>
                <a:sym typeface="+mn-ea"/>
              </a:rPr>
              <a:t>}</a:t>
            </a:r>
            <a:endParaRPr lang="zh-CN" altLang="en-US"/>
          </a:p>
        </p:txBody>
      </p:sp>
      <p:sp>
        <p:nvSpPr>
          <p:cNvPr id="2" name="内容占位符 1"/>
          <p:cNvSpPr>
            <a:spLocks noGrp="1"/>
          </p:cNvSpPr>
          <p:nvPr>
            <p:ph sz="half" idx="1"/>
          </p:nvPr>
        </p:nvSpPr>
        <p:spPr>
          <a:xfrm>
            <a:off x="539750" y="981075"/>
            <a:ext cx="8135620" cy="1933575"/>
          </a:xfrm>
        </p:spPr>
        <p:txBody>
          <a:bodyPr/>
          <a:p>
            <a:pPr marL="0" indent="0" algn="just" eaLnBrk="0">
              <a:buClrTx/>
              <a:buSzTx/>
              <a:buFontTx/>
              <a:buNone/>
            </a:pPr>
            <a:r>
              <a:rPr lang="en-US" altLang="zh-CN">
                <a:sym typeface="+mn-ea"/>
              </a:rPr>
              <a:t>C</a:t>
            </a:r>
            <a:r>
              <a:rPr lang="zh-CN" altLang="en-US" dirty="0">
                <a:sym typeface="+mn-ea"/>
              </a:rPr>
              <a:t>和</a:t>
            </a:r>
            <a:r>
              <a:rPr lang="en-US" altLang="zh-CN">
                <a:sym typeface="+mn-ea"/>
              </a:rPr>
              <a:t>C++</a:t>
            </a:r>
            <a:r>
              <a:rPr lang="zh-CN" altLang="en-US" dirty="0">
                <a:sym typeface="+mn-ea"/>
              </a:rPr>
              <a:t>允许函数有</a:t>
            </a:r>
            <a:r>
              <a:rPr lang="zh-CN" altLang="en-US" dirty="0">
                <a:solidFill>
                  <a:schemeClr val="accent2"/>
                </a:solidFill>
                <a:sym typeface="+mn-ea"/>
              </a:rPr>
              <a:t>数组形参</a:t>
            </a:r>
            <a:r>
              <a:rPr lang="zh-CN" altLang="en-US" dirty="0">
                <a:sym typeface="+mn-ea"/>
              </a:rPr>
              <a:t>，描述方式是</a:t>
            </a:r>
            <a:r>
              <a:rPr lang="zh-CN" altLang="en-US" dirty="0">
                <a:solidFill>
                  <a:schemeClr val="accent2"/>
                </a:solidFill>
                <a:sym typeface="+mn-ea"/>
              </a:rPr>
              <a:t>在参数名后面写一对方括号，其中不必写数组的大小</a:t>
            </a:r>
            <a:r>
              <a:rPr lang="zh-CN" altLang="en-US" dirty="0">
                <a:sym typeface="+mn-ea"/>
              </a:rPr>
              <a:t>。</a:t>
            </a:r>
            <a:endParaRPr lang="zh-CN" altLang="en-US" dirty="0"/>
          </a:p>
          <a:p>
            <a:pPr marL="0" indent="0" algn="just" eaLnBrk="0">
              <a:buClrTx/>
              <a:buSzTx/>
              <a:buFontTx/>
              <a:buNone/>
            </a:pPr>
            <a:r>
              <a:rPr lang="zh-CN" altLang="en-US" dirty="0">
                <a:sym typeface="+mn-ea"/>
              </a:rPr>
              <a:t>实际编写函数时，还需要把</a:t>
            </a:r>
            <a:r>
              <a:rPr lang="zh-CN" altLang="en-US" dirty="0">
                <a:solidFill>
                  <a:schemeClr val="accent2"/>
                </a:solidFill>
                <a:sym typeface="+mn-ea"/>
              </a:rPr>
              <a:t>数组的大小</a:t>
            </a:r>
            <a:r>
              <a:rPr lang="zh-CN" altLang="en-US" dirty="0">
                <a:sym typeface="+mn-ea"/>
              </a:rPr>
              <a:t>也传递给函数。通常是用另一个参数传递数组的大小。</a:t>
            </a:r>
            <a:endParaRPr lang="zh-CN" altLang="en-US" dirty="0">
              <a:solidFill>
                <a:schemeClr val="folHlink"/>
              </a:solidFill>
            </a:endParaRPr>
          </a:p>
        </p:txBody>
      </p:sp>
    </p:spTree>
  </p:cSld>
  <p:clrMapOvr>
    <a:masterClrMapping/>
  </p:clrMapOvr>
  <p:transition spd="med">
    <p:random/>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5" name="灯片编号占位符 1"/>
          <p:cNvSpPr/>
          <p:nvPr>
            <p:ph type="sldNum" sz="quarter" idx="12"/>
          </p:nvPr>
        </p:nvSpPr>
        <p:spPr/>
        <p:txBody>
          <a:bodyPr/>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cs typeface="+mn-cs"/>
              </a:defRPr>
            </a:lvl5pPr>
          </a:lstStyle>
          <a:p>
            <a:pPr lvl="0" algn="r"/>
            <a:fld id="{9A0DB2DC-4C9A-4742-B13C-FB6460FD3503}" type="slidenum">
              <a:rPr lang="zh-CN" altLang="en-US" sz="1400" dirty="0">
                <a:latin typeface="Cambria" panose="02040503050406030204" pitchFamily="18" charset="0"/>
              </a:rPr>
            </a:fld>
            <a:endParaRPr lang="zh-CN" altLang="en-US" sz="1400" dirty="0">
              <a:latin typeface="Cambria" panose="02040503050406030204" pitchFamily="18" charset="0"/>
            </a:endParaRPr>
          </a:p>
        </p:txBody>
      </p:sp>
      <p:sp>
        <p:nvSpPr>
          <p:cNvPr id="62466" name="文本占位符 294914"/>
          <p:cNvSpPr>
            <a:spLocks noGrp="1"/>
          </p:cNvSpPr>
          <p:nvPr>
            <p:ph idx="1"/>
          </p:nvPr>
        </p:nvSpPr>
        <p:spPr>
          <a:xfrm>
            <a:off x="539750" y="524510"/>
            <a:ext cx="8136255" cy="5857240"/>
          </a:xfrm>
        </p:spPr>
        <p:txBody>
          <a:bodyPr anchor="t"/>
          <a:p>
            <a:pPr marL="0" indent="0">
              <a:spcBef>
                <a:spcPct val="10000"/>
              </a:spcBef>
              <a:buNone/>
            </a:pPr>
            <a:r>
              <a:rPr lang="zh-CN" altLang="en-US" sz="2400" dirty="0"/>
              <a:t>调用上述函数：</a:t>
            </a:r>
            <a:endParaRPr lang="zh-CN" altLang="en-US" sz="2400" dirty="0"/>
          </a:p>
          <a:p>
            <a:pPr marL="0" indent="0">
              <a:spcBef>
                <a:spcPct val="10000"/>
              </a:spcBef>
              <a:buNone/>
            </a:pPr>
            <a:r>
              <a:rPr lang="en-US" altLang="zh-CN" sz="2400" err="1">
                <a:solidFill>
                  <a:schemeClr val="folHlink"/>
                </a:solidFill>
              </a:rPr>
              <a:t>int</a:t>
            </a:r>
            <a:r>
              <a:rPr lang="en-US" altLang="zh-CN" sz="2400">
                <a:solidFill>
                  <a:schemeClr val="folHlink"/>
                </a:solidFill>
              </a:rPr>
              <a:t> main () {</a:t>
            </a:r>
            <a:endParaRPr lang="en-US" altLang="zh-CN" sz="2400">
              <a:solidFill>
                <a:schemeClr val="folHlink"/>
              </a:solidFill>
            </a:endParaRPr>
          </a:p>
          <a:p>
            <a:pPr marL="0" indent="0">
              <a:spcBef>
                <a:spcPct val="10000"/>
              </a:spcBef>
              <a:buNone/>
            </a:pPr>
            <a:r>
              <a:rPr lang="en-US" altLang="zh-CN" sz="2400">
                <a:solidFill>
                  <a:schemeClr val="folHlink"/>
                </a:solidFill>
              </a:rPr>
              <a:t>    double b1[3] = {1.2, 2.43, 1.074};</a:t>
            </a:r>
            <a:r>
              <a:rPr lang="en-US" altLang="zh-CN" sz="2400" u="sng">
                <a:solidFill>
                  <a:schemeClr val="folHlink"/>
                </a:solidFill>
              </a:rPr>
              <a:t> </a:t>
            </a:r>
            <a:endParaRPr lang="en-US" altLang="zh-CN" sz="2400" u="sng">
              <a:solidFill>
                <a:schemeClr val="folHlink"/>
              </a:solidFill>
            </a:endParaRPr>
          </a:p>
          <a:p>
            <a:pPr marL="0" indent="0">
              <a:spcBef>
                <a:spcPct val="10000"/>
              </a:spcBef>
              <a:buNone/>
            </a:pPr>
            <a:r>
              <a:rPr lang="en-US" altLang="zh-CN" sz="2400">
                <a:solidFill>
                  <a:schemeClr val="folHlink"/>
                </a:solidFill>
              </a:rPr>
              <a:t>   //</a:t>
            </a:r>
            <a:r>
              <a:rPr lang="zh-CN" altLang="en-US" sz="2400" dirty="0">
                <a:solidFill>
                  <a:schemeClr val="folHlink"/>
                </a:solidFill>
              </a:rPr>
              <a:t>定义数组并以示例数据初始化</a:t>
            </a:r>
            <a:endParaRPr lang="zh-CN" altLang="en-US" sz="2400" dirty="0">
              <a:solidFill>
                <a:schemeClr val="folHlink"/>
              </a:solidFill>
            </a:endParaRPr>
          </a:p>
          <a:p>
            <a:pPr marL="0" indent="0">
              <a:spcBef>
                <a:spcPct val="10000"/>
              </a:spcBef>
              <a:buNone/>
            </a:pPr>
            <a:r>
              <a:rPr lang="zh-CN" altLang="en-US" sz="2400" dirty="0">
                <a:solidFill>
                  <a:schemeClr val="folHlink"/>
                </a:solidFill>
              </a:rPr>
              <a:t>    </a:t>
            </a:r>
            <a:r>
              <a:rPr lang="en-US" altLang="zh-CN" sz="2400">
                <a:solidFill>
                  <a:schemeClr val="folHlink"/>
                </a:solidFill>
              </a:rPr>
              <a:t>double b2[5] = {6.54, 9.23, 8.463, 4.25, 0.386};</a:t>
            </a:r>
            <a:endParaRPr lang="en-US" altLang="zh-CN" sz="2400">
              <a:solidFill>
                <a:schemeClr val="folHlink"/>
              </a:solidFill>
            </a:endParaRPr>
          </a:p>
          <a:p>
            <a:pPr marL="0" indent="0">
              <a:spcBef>
                <a:spcPct val="10000"/>
              </a:spcBef>
              <a:buNone/>
            </a:pPr>
            <a:r>
              <a:rPr lang="en-US" altLang="zh-CN" sz="2400">
                <a:solidFill>
                  <a:schemeClr val="folHlink"/>
                </a:solidFill>
              </a:rPr>
              <a:t>    </a:t>
            </a:r>
            <a:r>
              <a:rPr lang="en-US" altLang="zh-CN" sz="2400" err="1">
                <a:solidFill>
                  <a:schemeClr val="folHlink"/>
                </a:solidFill>
              </a:rPr>
              <a:t>cout</a:t>
            </a:r>
            <a:r>
              <a:rPr lang="en-US" altLang="zh-CN" sz="2400">
                <a:solidFill>
                  <a:schemeClr val="folHlink"/>
                </a:solidFill>
              </a:rPr>
              <a:t> &lt;&lt; "averages: " &lt;&lt; </a:t>
            </a:r>
            <a:r>
              <a:rPr lang="en-US" altLang="zh-CN" sz="2400">
                <a:solidFill>
                  <a:schemeClr val="hlink"/>
                </a:solidFill>
              </a:rPr>
              <a:t>avrg(3, b1)</a:t>
            </a:r>
            <a:r>
              <a:rPr lang="en-US" altLang="zh-CN" sz="2400">
                <a:solidFill>
                  <a:schemeClr val="folHlink"/>
                </a:solidFill>
              </a:rPr>
              <a:t> &lt;&lt; "\t"&lt;&lt; </a:t>
            </a:r>
            <a:r>
              <a:rPr lang="en-US" altLang="zh-CN" sz="2400">
                <a:solidFill>
                  <a:schemeClr val="hlink"/>
                </a:solidFill>
              </a:rPr>
              <a:t>avrg(</a:t>
            </a:r>
            <a:r>
              <a:rPr lang="en-US" altLang="zh-CN" sz="2400" u="sng">
                <a:solidFill>
                  <a:schemeClr val="hlink"/>
                </a:solidFill>
              </a:rPr>
              <a:t>5, b2</a:t>
            </a:r>
            <a:r>
              <a:rPr lang="en-US" altLang="zh-CN" sz="2400">
                <a:solidFill>
                  <a:schemeClr val="hlink"/>
                </a:solidFill>
              </a:rPr>
              <a:t>)</a:t>
            </a:r>
            <a:r>
              <a:rPr lang="en-US" altLang="zh-CN" sz="2400">
                <a:solidFill>
                  <a:schemeClr val="folHlink"/>
                </a:solidFill>
              </a:rPr>
              <a:t> &lt;&lt; </a:t>
            </a:r>
            <a:r>
              <a:rPr lang="en-US" altLang="zh-CN" sz="2400" err="1">
                <a:solidFill>
                  <a:schemeClr val="folHlink"/>
                </a:solidFill>
              </a:rPr>
              <a:t>endl</a:t>
            </a:r>
            <a:r>
              <a:rPr lang="en-US" altLang="zh-CN" sz="2400">
                <a:solidFill>
                  <a:schemeClr val="folHlink"/>
                </a:solidFill>
              </a:rPr>
              <a:t>;</a:t>
            </a:r>
            <a:endParaRPr lang="en-US" altLang="zh-CN" sz="2400">
              <a:solidFill>
                <a:schemeClr val="folHlink"/>
              </a:solidFill>
            </a:endParaRPr>
          </a:p>
          <a:p>
            <a:pPr marL="0" indent="0">
              <a:spcBef>
                <a:spcPct val="10000"/>
              </a:spcBef>
              <a:buNone/>
            </a:pPr>
            <a:r>
              <a:rPr lang="en-US" altLang="zh-CN" sz="2400">
                <a:solidFill>
                  <a:schemeClr val="folHlink"/>
                </a:solidFill>
              </a:rPr>
              <a:t>    return 0;</a:t>
            </a:r>
            <a:endParaRPr lang="en-US" altLang="zh-CN" sz="2400">
              <a:solidFill>
                <a:schemeClr val="folHlink"/>
              </a:solidFill>
            </a:endParaRPr>
          </a:p>
          <a:p>
            <a:pPr marL="0" indent="0">
              <a:spcBef>
                <a:spcPct val="10000"/>
              </a:spcBef>
              <a:buNone/>
            </a:pPr>
            <a:r>
              <a:rPr lang="en-US" altLang="zh-CN" sz="2400">
                <a:solidFill>
                  <a:schemeClr val="folHlink"/>
                </a:solidFill>
              </a:rPr>
              <a:t>}</a:t>
            </a:r>
            <a:endParaRPr lang="en-US" altLang="zh-CN" sz="2400">
              <a:solidFill>
                <a:schemeClr val="folHlink"/>
              </a:solidFill>
            </a:endParaRPr>
          </a:p>
          <a:p>
            <a:pPr marL="0" indent="0">
              <a:spcBef>
                <a:spcPct val="10000"/>
              </a:spcBef>
              <a:buNone/>
            </a:pPr>
            <a:r>
              <a:rPr lang="zh-CN" altLang="en-US" sz="2400" dirty="0">
                <a:solidFill>
                  <a:schemeClr val="accent2"/>
                </a:solidFill>
              </a:rPr>
              <a:t>使用时</a:t>
            </a:r>
            <a:r>
              <a:rPr lang="zh-CN" altLang="en-US" sz="2400" u="sng" dirty="0">
                <a:solidFill>
                  <a:schemeClr val="accent2"/>
                </a:solidFill>
              </a:rPr>
              <a:t>必须</a:t>
            </a:r>
            <a:r>
              <a:rPr lang="zh-CN" altLang="en-US" sz="2400" dirty="0">
                <a:solidFill>
                  <a:schemeClr val="accent2"/>
                </a:solidFill>
              </a:rPr>
              <a:t>关注越界问题。</a:t>
            </a:r>
            <a:br>
              <a:rPr lang="zh-CN" altLang="en-US" sz="2400" dirty="0"/>
            </a:br>
            <a:r>
              <a:rPr lang="zh-CN" altLang="en-US" sz="2400" dirty="0"/>
              <a:t>例：</a:t>
            </a:r>
            <a:r>
              <a:rPr lang="en-US" altLang="zh-CN" sz="2400"/>
              <a:t>avrg(5, b1)</a:t>
            </a:r>
            <a:r>
              <a:rPr lang="zh-CN" altLang="en-US" sz="2400" dirty="0"/>
              <a:t>引起数组越界（</a:t>
            </a:r>
            <a:r>
              <a:rPr lang="en-US" altLang="zh-CN" sz="2400"/>
              <a:t>b1</a:t>
            </a:r>
            <a:r>
              <a:rPr lang="zh-CN" altLang="en-US" sz="2400" dirty="0"/>
              <a:t>只有</a:t>
            </a:r>
            <a:r>
              <a:rPr lang="en-US" altLang="zh-CN" sz="2400"/>
              <a:t>3</a:t>
            </a:r>
            <a:r>
              <a:rPr lang="zh-CN" altLang="en-US" sz="2400" dirty="0"/>
              <a:t>个元素）。</a:t>
            </a:r>
            <a:endParaRPr lang="zh-CN" altLang="en-US" sz="2400" dirty="0"/>
          </a:p>
          <a:p>
            <a:pPr marL="0" indent="0">
              <a:spcBef>
                <a:spcPct val="10000"/>
              </a:spcBef>
              <a:buNone/>
            </a:pPr>
            <a:endParaRPr lang="zh-CN" altLang="en-US" sz="2400" dirty="0"/>
          </a:p>
          <a:p>
            <a:pPr marL="0" indent="0">
              <a:spcBef>
                <a:spcPct val="10000"/>
              </a:spcBef>
              <a:buNone/>
            </a:pPr>
            <a:r>
              <a:rPr lang="zh-CN" altLang="en-US" sz="2400" dirty="0">
                <a:solidFill>
                  <a:schemeClr val="accent2"/>
                </a:solidFill>
              </a:rPr>
              <a:t>长度实参可小于数组大小</a:t>
            </a:r>
            <a:r>
              <a:rPr lang="zh-CN" altLang="en-US" sz="2400" dirty="0"/>
              <a:t>，</a:t>
            </a:r>
            <a:r>
              <a:rPr lang="en-US" altLang="zh-CN" sz="2400"/>
              <a:t>avrg(3, b2) </a:t>
            </a:r>
            <a:r>
              <a:rPr lang="zh-CN" altLang="en-US" sz="2400" dirty="0"/>
              <a:t>求 </a:t>
            </a:r>
            <a:r>
              <a:rPr lang="en-US" altLang="zh-CN" sz="2400"/>
              <a:t>b2 </a:t>
            </a:r>
            <a:r>
              <a:rPr lang="zh-CN" altLang="en-US" sz="2400" dirty="0"/>
              <a:t>前 </a:t>
            </a:r>
            <a:r>
              <a:rPr lang="en-US" altLang="zh-CN" sz="2400"/>
              <a:t>3 </a:t>
            </a:r>
            <a:r>
              <a:rPr lang="zh-CN" altLang="en-US" sz="2400" dirty="0"/>
              <a:t>个元素的平均值。</a:t>
            </a:r>
            <a:r>
              <a:rPr lang="zh-CN" altLang="en-US" sz="2400" dirty="0">
                <a:solidFill>
                  <a:schemeClr val="accent2"/>
                </a:solidFill>
              </a:rPr>
              <a:t>可将数组前段当作数组使用</a:t>
            </a:r>
            <a:r>
              <a:rPr lang="zh-CN" altLang="en-US" sz="2400" dirty="0"/>
              <a:t>。</a:t>
            </a:r>
            <a:endParaRPr lang="zh-CN" altLang="en-US" sz="2400" dirty="0"/>
          </a:p>
        </p:txBody>
      </p:sp>
    </p:spTree>
  </p:cSld>
  <p:clrMapOvr>
    <a:masterClrMapping/>
  </p:clrMapOvr>
  <p:transition spd="med">
    <p:random/>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539750" y="307975"/>
            <a:ext cx="8136255" cy="6073775"/>
          </a:xfrm>
        </p:spPr>
        <p:txBody>
          <a:bodyPr/>
          <a:p>
            <a:pPr>
              <a:buNone/>
            </a:pPr>
            <a:r>
              <a:rPr lang="zh-CN" altLang="en-US" sz="2400"/>
              <a:t>问：上面说要在函数的参数表中用一个参数传递数组参数的大小，能否不用这样的参数，而是在函数中用</a:t>
            </a:r>
            <a:r>
              <a:rPr lang="en-US" altLang="zh-CN" sz="2400"/>
              <a:t>“ </a:t>
            </a:r>
            <a:r>
              <a:rPr lang="zh-CN" altLang="en-US" sz="2400"/>
              <a:t>sizeof(a) / sizeof(a[0])</a:t>
            </a:r>
            <a:r>
              <a:rPr lang="en-US" altLang="zh-CN" sz="2400"/>
              <a:t> ” </a:t>
            </a:r>
            <a:r>
              <a:rPr lang="zh-CN" altLang="en-US" sz="2400"/>
              <a:t>的方法求出数组大小？</a:t>
            </a:r>
            <a:endParaRPr lang="zh-CN" altLang="en-US" sz="2400"/>
          </a:p>
          <a:p>
            <a:pPr>
              <a:buNone/>
            </a:pPr>
            <a:r>
              <a:rPr lang="zh-CN" altLang="en-US" sz="2400"/>
              <a:t>例如，上面例题的函数改为：</a:t>
            </a:r>
            <a:endParaRPr lang="zh-CN" altLang="en-US" sz="2400"/>
          </a:p>
          <a:p>
            <a:pPr marL="0" indent="0">
              <a:spcBef>
                <a:spcPct val="0"/>
              </a:spcBef>
              <a:buNone/>
            </a:pPr>
            <a:r>
              <a:rPr lang="en-US" altLang="zh-CN">
                <a:solidFill>
                  <a:schemeClr val="folHlink"/>
                </a:solidFill>
                <a:sym typeface="+mn-ea"/>
              </a:rPr>
              <a:t>double </a:t>
            </a:r>
            <a:r>
              <a:rPr lang="en-US" altLang="zh-CN" err="1">
                <a:solidFill>
                  <a:schemeClr val="folHlink"/>
                </a:solidFill>
                <a:sym typeface="+mn-ea"/>
              </a:rPr>
              <a:t>avrg(</a:t>
            </a:r>
            <a:r>
              <a:rPr lang="en-US" altLang="zh-CN" u="sng" strike="sngStrike" err="1">
                <a:solidFill>
                  <a:srgbClr val="FF0000"/>
                </a:solidFill>
                <a:uFillTx/>
                <a:sym typeface="+mn-ea"/>
              </a:rPr>
              <a:t>int</a:t>
            </a:r>
            <a:r>
              <a:rPr lang="en-US" altLang="zh-CN" strike="sngStrike">
                <a:solidFill>
                  <a:srgbClr val="FF0000"/>
                </a:solidFill>
                <a:uFillTx/>
                <a:sym typeface="+mn-ea"/>
              </a:rPr>
              <a:t> </a:t>
            </a:r>
            <a:r>
              <a:rPr lang="en-US" altLang="zh-CN" u="sng" strike="sngStrike" err="1">
                <a:solidFill>
                  <a:srgbClr val="FF0000"/>
                </a:solidFill>
                <a:uFillTx/>
                <a:sym typeface="+mn-ea"/>
              </a:rPr>
              <a:t>len</a:t>
            </a:r>
            <a:r>
              <a:rPr lang="en-US" altLang="zh-CN" u="sng" strike="sngStrike">
                <a:solidFill>
                  <a:srgbClr val="FF0000"/>
                </a:solidFill>
                <a:uFillTx/>
                <a:sym typeface="+mn-ea"/>
              </a:rPr>
              <a:t>,</a:t>
            </a:r>
            <a:r>
              <a:rPr lang="en-US" altLang="zh-CN" strike="sngStrike">
                <a:solidFill>
                  <a:srgbClr val="FF0000"/>
                </a:solidFill>
                <a:uFillTx/>
                <a:sym typeface="+mn-ea"/>
              </a:rPr>
              <a:t> </a:t>
            </a:r>
            <a:r>
              <a:rPr lang="en-US" altLang="zh-CN" u="sng">
                <a:solidFill>
                  <a:schemeClr val="hlink"/>
                </a:solidFill>
                <a:sym typeface="+mn-ea"/>
              </a:rPr>
              <a:t>double</a:t>
            </a:r>
            <a:r>
              <a:rPr lang="en-US" altLang="zh-CN">
                <a:solidFill>
                  <a:schemeClr val="hlink"/>
                </a:solidFill>
                <a:sym typeface="+mn-ea"/>
              </a:rPr>
              <a:t> </a:t>
            </a:r>
            <a:r>
              <a:rPr lang="en-US" altLang="zh-CN" u="sng">
                <a:solidFill>
                  <a:schemeClr val="hlink"/>
                </a:solidFill>
                <a:sym typeface="+mn-ea"/>
              </a:rPr>
              <a:t>a[]</a:t>
            </a:r>
            <a:r>
              <a:rPr lang="en-US" altLang="zh-CN">
                <a:solidFill>
                  <a:schemeClr val="folHlink"/>
                </a:solidFill>
                <a:sym typeface="+mn-ea"/>
              </a:rPr>
              <a:t>) { ... }</a:t>
            </a:r>
            <a:endParaRPr lang="en-US" altLang="zh-CN">
              <a:solidFill>
                <a:schemeClr val="folHlink"/>
              </a:solidFill>
            </a:endParaRPr>
          </a:p>
          <a:p>
            <a:pPr marL="0" indent="0">
              <a:spcBef>
                <a:spcPct val="0"/>
              </a:spcBef>
              <a:buNone/>
            </a:pPr>
            <a:r>
              <a:rPr lang="en-US" altLang="zh-CN">
                <a:solidFill>
                  <a:schemeClr val="folHlink"/>
                </a:solidFill>
                <a:sym typeface="+mn-ea"/>
              </a:rPr>
              <a:t>    </a:t>
            </a:r>
            <a:r>
              <a:rPr lang="en-US" altLang="zh-CN">
                <a:solidFill>
                  <a:srgbClr val="FF0000"/>
                </a:solidFill>
                <a:sym typeface="+mn-ea"/>
              </a:rPr>
              <a:t>int len = </a:t>
            </a:r>
            <a:r>
              <a:rPr lang="zh-CN" altLang="en-US">
                <a:solidFill>
                  <a:srgbClr val="FF0000"/>
                </a:solidFill>
                <a:sym typeface="+mn-ea"/>
              </a:rPr>
              <a:t>sizeof(a) / sizeof(a[0])</a:t>
            </a:r>
            <a:r>
              <a:rPr lang="en-US" altLang="zh-CN">
                <a:solidFill>
                  <a:srgbClr val="FF0000"/>
                </a:solidFill>
                <a:sym typeface="+mn-ea"/>
              </a:rPr>
              <a:t>; </a:t>
            </a:r>
            <a:endParaRPr lang="en-US" altLang="zh-CN">
              <a:solidFill>
                <a:schemeClr val="folHlink"/>
              </a:solidFill>
              <a:sym typeface="+mn-ea"/>
            </a:endParaRPr>
          </a:p>
          <a:p>
            <a:pPr marL="0" indent="0">
              <a:spcBef>
                <a:spcPct val="0"/>
              </a:spcBef>
              <a:buNone/>
            </a:pPr>
            <a:r>
              <a:rPr lang="en-US" altLang="zh-CN">
                <a:solidFill>
                  <a:schemeClr val="folHlink"/>
                </a:solidFill>
                <a:sym typeface="+mn-ea"/>
              </a:rPr>
              <a:t>    double sum = 0.0;</a:t>
            </a:r>
            <a:endParaRPr lang="en-US" altLang="zh-CN">
              <a:solidFill>
                <a:schemeClr val="folHlink"/>
              </a:solidFill>
            </a:endParaRPr>
          </a:p>
          <a:p>
            <a:pPr marL="0" indent="0">
              <a:spcBef>
                <a:spcPct val="0"/>
              </a:spcBef>
              <a:buNone/>
            </a:pPr>
            <a:r>
              <a:rPr lang="en-US" altLang="zh-CN">
                <a:solidFill>
                  <a:schemeClr val="folHlink"/>
                </a:solidFill>
                <a:sym typeface="+mn-ea"/>
              </a:rPr>
              <a:t>    for (</a:t>
            </a:r>
            <a:r>
              <a:rPr lang="en-US" altLang="zh-CN" err="1">
                <a:solidFill>
                  <a:schemeClr val="folHlink"/>
                </a:solidFill>
                <a:sym typeface="+mn-ea"/>
              </a:rPr>
              <a:t>int</a:t>
            </a:r>
            <a:r>
              <a:rPr lang="en-US" altLang="zh-CN">
                <a:solidFill>
                  <a:schemeClr val="folHlink"/>
                </a:solidFill>
                <a:sym typeface="+mn-ea"/>
              </a:rPr>
              <a:t> i = 0; i &lt; </a:t>
            </a:r>
            <a:r>
              <a:rPr lang="en-US" altLang="zh-CN" u="sng" err="1">
                <a:solidFill>
                  <a:schemeClr val="folHlink"/>
                </a:solidFill>
                <a:sym typeface="+mn-ea"/>
              </a:rPr>
              <a:t>len</a:t>
            </a:r>
            <a:r>
              <a:rPr lang="en-US" altLang="zh-CN">
                <a:solidFill>
                  <a:schemeClr val="folHlink"/>
                </a:solidFill>
                <a:sym typeface="+mn-ea"/>
              </a:rPr>
              <a:t>; ++i)</a:t>
            </a:r>
            <a:endParaRPr lang="en-US" altLang="zh-CN">
              <a:solidFill>
                <a:schemeClr val="folHlink"/>
              </a:solidFill>
            </a:endParaRPr>
          </a:p>
          <a:p>
            <a:pPr marL="0" indent="0">
              <a:spcBef>
                <a:spcPct val="0"/>
              </a:spcBef>
              <a:buNone/>
            </a:pPr>
            <a:r>
              <a:rPr lang="en-US" altLang="zh-CN">
                <a:solidFill>
                  <a:schemeClr val="folHlink"/>
                </a:solidFill>
                <a:sym typeface="+mn-ea"/>
              </a:rPr>
              <a:t>        sum += </a:t>
            </a:r>
            <a:r>
              <a:rPr lang="en-US" altLang="zh-CN" err="1">
                <a:solidFill>
                  <a:schemeClr val="folHlink"/>
                </a:solidFill>
                <a:sym typeface="+mn-ea"/>
              </a:rPr>
              <a:t>a[i</a:t>
            </a:r>
            <a:r>
              <a:rPr lang="en-US" altLang="zh-CN">
                <a:solidFill>
                  <a:schemeClr val="folHlink"/>
                </a:solidFill>
                <a:sym typeface="+mn-ea"/>
              </a:rPr>
              <a:t>];</a:t>
            </a:r>
            <a:endParaRPr lang="en-US" altLang="zh-CN">
              <a:solidFill>
                <a:schemeClr val="folHlink"/>
              </a:solidFill>
            </a:endParaRPr>
          </a:p>
          <a:p>
            <a:pPr marL="0" indent="0">
              <a:spcBef>
                <a:spcPct val="0"/>
              </a:spcBef>
              <a:buNone/>
            </a:pPr>
            <a:r>
              <a:rPr lang="en-US" altLang="zh-CN">
                <a:solidFill>
                  <a:schemeClr val="folHlink"/>
                </a:solidFill>
                <a:sym typeface="+mn-ea"/>
              </a:rPr>
              <a:t>    return sum / </a:t>
            </a:r>
            <a:r>
              <a:rPr lang="en-US" altLang="zh-CN" u="sng" err="1">
                <a:solidFill>
                  <a:schemeClr val="folHlink"/>
                </a:solidFill>
                <a:sym typeface="+mn-ea"/>
              </a:rPr>
              <a:t>len</a:t>
            </a:r>
            <a:r>
              <a:rPr lang="en-US" altLang="zh-CN">
                <a:solidFill>
                  <a:schemeClr val="folHlink"/>
                </a:solidFill>
                <a:sym typeface="+mn-ea"/>
              </a:rPr>
              <a:t>;</a:t>
            </a:r>
            <a:endParaRPr lang="en-US" altLang="zh-CN">
              <a:solidFill>
                <a:schemeClr val="folHlink"/>
              </a:solidFill>
            </a:endParaRPr>
          </a:p>
          <a:p>
            <a:pPr marL="0" indent="0">
              <a:spcBef>
                <a:spcPct val="0"/>
              </a:spcBef>
              <a:buNone/>
            </a:pPr>
            <a:r>
              <a:rPr lang="en-US" altLang="zh-CN">
                <a:solidFill>
                  <a:schemeClr val="folHlink"/>
                </a:solidFill>
                <a:sym typeface="+mn-ea"/>
              </a:rPr>
              <a:t>}</a:t>
            </a:r>
            <a:endParaRPr lang="en-US" altLang="zh-CN">
              <a:solidFill>
                <a:schemeClr val="folHlink"/>
              </a:solidFill>
              <a:sym typeface="+mn-ea"/>
            </a:endParaRPr>
          </a:p>
          <a:p>
            <a:pPr marL="0" indent="0">
              <a:spcBef>
                <a:spcPct val="0"/>
              </a:spcBef>
              <a:buNone/>
            </a:pPr>
            <a:r>
              <a:rPr lang="zh-CN" altLang="en-US" sz="2400">
                <a:solidFill>
                  <a:schemeClr val="tx1"/>
                </a:solidFill>
                <a:sym typeface="+mn-ea"/>
              </a:rPr>
              <a:t>答：</a:t>
            </a:r>
            <a:r>
              <a:rPr lang="zh-CN" altLang="en-US" sz="2400">
                <a:solidFill>
                  <a:schemeClr val="accent2"/>
                </a:solidFill>
                <a:sym typeface="+mn-ea"/>
              </a:rPr>
              <a:t>不能</a:t>
            </a:r>
            <a:r>
              <a:rPr lang="zh-CN" altLang="en-US" sz="2400">
                <a:solidFill>
                  <a:schemeClr val="accent2"/>
                </a:solidFill>
                <a:sym typeface="+mn-ea"/>
              </a:rPr>
              <a:t>用</a:t>
            </a:r>
            <a:r>
              <a:rPr lang="en-US" altLang="zh-CN" sz="2400">
                <a:solidFill>
                  <a:schemeClr val="accent2"/>
                </a:solidFill>
                <a:sym typeface="+mn-ea"/>
              </a:rPr>
              <a:t>“ </a:t>
            </a:r>
            <a:r>
              <a:rPr lang="zh-CN" altLang="en-US" sz="2400">
                <a:solidFill>
                  <a:schemeClr val="accent2"/>
                </a:solidFill>
                <a:sym typeface="+mn-ea"/>
              </a:rPr>
              <a:t>sizeof(a) / sizeof(a[0])</a:t>
            </a:r>
            <a:r>
              <a:rPr lang="en-US" altLang="zh-CN" sz="2400">
                <a:solidFill>
                  <a:schemeClr val="accent2"/>
                </a:solidFill>
                <a:sym typeface="+mn-ea"/>
              </a:rPr>
              <a:t> ” </a:t>
            </a:r>
            <a:r>
              <a:rPr lang="zh-CN" altLang="en-US" sz="2400">
                <a:solidFill>
                  <a:schemeClr val="accent2"/>
                </a:solidFill>
                <a:sym typeface="+mn-ea"/>
              </a:rPr>
              <a:t>的方法求出数组大小</a:t>
            </a:r>
            <a:r>
              <a:rPr lang="zh-CN" altLang="en-US" sz="2400">
                <a:solidFill>
                  <a:schemeClr val="accent2"/>
                </a:solidFill>
                <a:sym typeface="+mn-ea"/>
              </a:rPr>
              <a:t>！</a:t>
            </a:r>
            <a:r>
              <a:rPr lang="zh-CN" altLang="en-US" sz="2400">
                <a:solidFill>
                  <a:schemeClr val="tx1"/>
                </a:solidFill>
                <a:sym typeface="+mn-ea"/>
              </a:rPr>
              <a:t>因为数组参数实际上并不是传递整个数组，而仅是传递一个指针（见下一章）。所以用</a:t>
            </a:r>
            <a:r>
              <a:rPr lang="en-US" altLang="zh-CN" sz="2400">
                <a:solidFill>
                  <a:schemeClr val="tx1"/>
                </a:solidFill>
                <a:sym typeface="+mn-ea"/>
              </a:rPr>
              <a:t> sizeof(a) </a:t>
            </a:r>
            <a:r>
              <a:rPr lang="zh-CN" altLang="en-US" sz="2400">
                <a:solidFill>
                  <a:schemeClr val="tx1"/>
                </a:solidFill>
                <a:sym typeface="+mn-ea"/>
              </a:rPr>
              <a:t>求出的不是整个数组的大小，而只是一个指针的大小。</a:t>
            </a:r>
            <a:endParaRPr lang="zh-CN" altLang="en-US" sz="2400">
              <a:solidFill>
                <a:schemeClr val="tx1"/>
              </a:solidFill>
            </a:endParaRPr>
          </a:p>
          <a:p>
            <a:endParaRPr lang="zh-CN" altLang="en-US" sz="2400">
              <a:solidFill>
                <a:schemeClr val="tx1"/>
              </a:solidFill>
            </a:endParaRPr>
          </a:p>
        </p:txBody>
      </p:sp>
      <p:sp>
        <p:nvSpPr>
          <p:cNvPr id="2" name="矩形 1"/>
          <p:cNvSpPr/>
          <p:nvPr/>
        </p:nvSpPr>
        <p:spPr>
          <a:xfrm>
            <a:off x="2235200" y="2373630"/>
            <a:ext cx="4305935" cy="436245"/>
          </a:xfrm>
          <a:prstGeom prst="rect">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5" name="直接连接符 4"/>
          <p:cNvCxnSpPr/>
          <p:nvPr/>
        </p:nvCxnSpPr>
        <p:spPr>
          <a:xfrm>
            <a:off x="5856605" y="2312035"/>
            <a:ext cx="533400" cy="577850"/>
          </a:xfrm>
          <a:prstGeom prst="line">
            <a:avLst/>
          </a:prstGeom>
          <a:ln w="28575">
            <a:solidFill>
              <a:schemeClr val="tx2"/>
            </a:solidFill>
            <a:tailEnd type="none"/>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flipH="1">
            <a:off x="5882005" y="2256790"/>
            <a:ext cx="476885" cy="610870"/>
          </a:xfrm>
          <a:prstGeom prst="line">
            <a:avLst/>
          </a:prstGeom>
          <a:ln w="28575">
            <a:solidFill>
              <a:schemeClr val="tx2"/>
            </a:solidFill>
            <a:tailEnd type="none"/>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med">
    <p:random/>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3489" name="灯片编号占位符 1"/>
          <p:cNvSpPr/>
          <p:nvPr>
            <p:ph type="sldNum" sz="quarter" idx="12"/>
          </p:nvPr>
        </p:nvSpPr>
        <p:spPr/>
        <p:txBody>
          <a:bodyPr/>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cs typeface="+mn-cs"/>
              </a:defRPr>
            </a:lvl5pPr>
          </a:lstStyle>
          <a:p>
            <a:pPr lvl="0" algn="r"/>
            <a:fld id="{9A0DB2DC-4C9A-4742-B13C-FB6460FD3503}" type="slidenum">
              <a:rPr lang="zh-CN" altLang="en-US" sz="1400" dirty="0">
                <a:latin typeface="Cambria" panose="02040503050406030204" pitchFamily="18" charset="0"/>
              </a:rPr>
            </a:fld>
            <a:endParaRPr lang="zh-CN" altLang="en-US" sz="1400" dirty="0">
              <a:latin typeface="Cambria" panose="02040503050406030204" pitchFamily="18" charset="0"/>
            </a:endParaRPr>
          </a:p>
        </p:txBody>
      </p:sp>
      <p:sp>
        <p:nvSpPr>
          <p:cNvPr id="63490" name="标题 41987"/>
          <p:cNvSpPr>
            <a:spLocks noGrp="1"/>
          </p:cNvSpPr>
          <p:nvPr>
            <p:ph type="title"/>
          </p:nvPr>
        </p:nvSpPr>
        <p:spPr/>
        <p:txBody>
          <a:bodyPr anchor="ctr"/>
          <a:p>
            <a:r>
              <a:rPr lang="en-US" altLang="zh-CN" sz="3600">
                <a:solidFill>
                  <a:schemeClr val="accent2"/>
                </a:solidFill>
              </a:rPr>
              <a:t>6.3.2  </a:t>
            </a:r>
            <a:r>
              <a:rPr lang="zh-CN" altLang="en-US" sz="3600" dirty="0">
                <a:solidFill>
                  <a:schemeClr val="accent2"/>
                </a:solidFill>
              </a:rPr>
              <a:t>修改实参数组的元素</a:t>
            </a:r>
            <a:endParaRPr lang="zh-CN" altLang="en-US" sz="3600" dirty="0">
              <a:solidFill>
                <a:schemeClr val="accent2"/>
              </a:solidFill>
            </a:endParaRPr>
          </a:p>
        </p:txBody>
      </p:sp>
      <p:sp>
        <p:nvSpPr>
          <p:cNvPr id="63491" name="文本占位符 41989"/>
          <p:cNvSpPr>
            <a:spLocks noGrp="1"/>
          </p:cNvSpPr>
          <p:nvPr>
            <p:ph sz="half" idx="1"/>
          </p:nvPr>
        </p:nvSpPr>
        <p:spPr/>
        <p:txBody>
          <a:bodyPr anchor="t"/>
          <a:p>
            <a:pPr marL="0" indent="0">
              <a:spcBef>
                <a:spcPct val="50000"/>
              </a:spcBef>
              <a:buClr>
                <a:schemeClr val="hlink"/>
              </a:buClr>
              <a:buSzPct val="85000"/>
              <a:buFont typeface="Wingdings" panose="05000000000000000000" pitchFamily="2" charset="2"/>
              <a:buNone/>
            </a:pPr>
            <a:r>
              <a:rPr lang="zh-CN" altLang="en-US" sz="2400" dirty="0">
                <a:ea typeface="楷体" panose="02010609060101010101" pitchFamily="49" charset="-122"/>
              </a:rPr>
              <a:t>复习：</a:t>
            </a:r>
            <a:r>
              <a:rPr lang="en-US" altLang="zh-CN" sz="2400" dirty="0">
                <a:ea typeface="楷体" panose="02010609060101010101" pitchFamily="49" charset="-122"/>
              </a:rPr>
              <a:t>C/C++ </a:t>
            </a:r>
            <a:r>
              <a:rPr lang="zh-CN" altLang="en-US" sz="2400" dirty="0">
                <a:ea typeface="楷体" panose="02010609060101010101" pitchFamily="49" charset="-122"/>
              </a:rPr>
              <a:t>中基本的参数机制是</a:t>
            </a:r>
            <a:r>
              <a:rPr lang="zh-CN" altLang="en-US" sz="2400" b="1" dirty="0">
                <a:ea typeface="楷体" panose="02010609060101010101" pitchFamily="49" charset="-122"/>
              </a:rPr>
              <a:t>值参数</a:t>
            </a:r>
            <a:r>
              <a:rPr lang="zh-CN" altLang="en-US" sz="2400" dirty="0">
                <a:ea typeface="楷体" panose="02010609060101010101" pitchFamily="49" charset="-122"/>
              </a:rPr>
              <a:t>，形参作为函数体中的局部变量使用。调用时，</a:t>
            </a:r>
            <a:r>
              <a:rPr lang="zh-CN" altLang="en-US" sz="2400" dirty="0">
                <a:solidFill>
                  <a:schemeClr val="tx1"/>
                </a:solidFill>
                <a:ea typeface="楷体" panose="02010609060101010101" pitchFamily="49" charset="-122"/>
              </a:rPr>
              <a:t>实参的值</a:t>
            </a:r>
            <a:r>
              <a:rPr lang="zh-CN" altLang="en-US" sz="2400" dirty="0">
                <a:ea typeface="楷体" panose="02010609060101010101" pitchFamily="49" charset="-122"/>
              </a:rPr>
              <a:t>单向复制给形参。</a:t>
            </a:r>
            <a:endParaRPr lang="zh-CN" altLang="en-US" sz="2400" dirty="0">
              <a:ea typeface="楷体" panose="02010609060101010101" pitchFamily="49" charset="-122"/>
            </a:endParaRPr>
          </a:p>
          <a:p>
            <a:pPr marL="0" indent="0">
              <a:spcBef>
                <a:spcPct val="50000"/>
              </a:spcBef>
              <a:buClr>
                <a:schemeClr val="hlink"/>
              </a:buClr>
              <a:buSzPct val="85000"/>
              <a:buFont typeface="Wingdings" panose="05000000000000000000" pitchFamily="2" charset="2"/>
              <a:buNone/>
            </a:pPr>
            <a:r>
              <a:rPr lang="zh-CN" altLang="en-US" sz="2400" dirty="0">
                <a:solidFill>
                  <a:schemeClr val="hlink"/>
                </a:solidFill>
              </a:rPr>
              <a:t>以数组为参数</a:t>
            </a:r>
            <a:r>
              <a:rPr lang="zh-CN" altLang="en-US" sz="2400" dirty="0"/>
              <a:t>的函数</a:t>
            </a:r>
            <a:r>
              <a:rPr lang="zh-CN" altLang="en-US" sz="2400" dirty="0">
                <a:solidFill>
                  <a:srgbClr val="FF0000"/>
                </a:solidFill>
              </a:rPr>
              <a:t>不是</a:t>
            </a:r>
            <a:r>
              <a:rPr lang="zh-CN" altLang="en-US" sz="2400" dirty="0"/>
              <a:t>普通的值参数机制。</a:t>
            </a:r>
            <a:endParaRPr lang="zh-CN" altLang="en-US" sz="2400" dirty="0"/>
          </a:p>
        </p:txBody>
      </p:sp>
      <p:sp>
        <p:nvSpPr>
          <p:cNvPr id="63492" name="文本占位符 41990"/>
          <p:cNvSpPr>
            <a:spLocks noGrp="1"/>
          </p:cNvSpPr>
          <p:nvPr>
            <p:ph sz="half" idx="2"/>
          </p:nvPr>
        </p:nvSpPr>
        <p:spPr>
          <a:xfrm>
            <a:off x="497840" y="2847340"/>
            <a:ext cx="8218805" cy="1601470"/>
          </a:xfrm>
          <a:solidFill>
            <a:schemeClr val="accent1"/>
          </a:solidFill>
        </p:spPr>
        <p:txBody>
          <a:bodyPr anchor="t"/>
          <a:p>
            <a:pPr marL="0" indent="0">
              <a:buClr>
                <a:schemeClr val="hlink"/>
              </a:buClr>
              <a:buSzPct val="85000"/>
              <a:buFont typeface="Wingdings" panose="05000000000000000000" pitchFamily="2" charset="2"/>
              <a:buNone/>
            </a:pPr>
            <a:r>
              <a:rPr lang="zh-CN" altLang="en-US" sz="3200" dirty="0"/>
              <a:t>以数组为参数的函数在执行时，对</a:t>
            </a:r>
            <a:r>
              <a:rPr lang="zh-CN" altLang="en-US" sz="3200" dirty="0">
                <a:solidFill>
                  <a:schemeClr val="accent2"/>
                </a:solidFill>
              </a:rPr>
              <a:t>形参</a:t>
            </a:r>
            <a:r>
              <a:rPr lang="zh-CN" altLang="en-US" sz="3200" dirty="0"/>
              <a:t>数组元素的操作，就是</a:t>
            </a:r>
            <a:r>
              <a:rPr lang="zh-CN" altLang="en-US" sz="3200" dirty="0">
                <a:solidFill>
                  <a:schemeClr val="accent2"/>
                </a:solidFill>
              </a:rPr>
              <a:t>直接</a:t>
            </a:r>
            <a:r>
              <a:rPr lang="zh-CN" altLang="en-US" sz="3200" dirty="0"/>
              <a:t>对函数调用时的</a:t>
            </a:r>
            <a:r>
              <a:rPr lang="zh-CN" altLang="en-US" sz="3200" dirty="0">
                <a:solidFill>
                  <a:schemeClr val="accent2"/>
                </a:solidFill>
              </a:rPr>
              <a:t>实参</a:t>
            </a:r>
            <a:r>
              <a:rPr lang="zh-CN" altLang="en-US" sz="3200" dirty="0"/>
              <a:t>数组元素的操作。</a:t>
            </a:r>
            <a:endParaRPr lang="zh-CN" altLang="en-US" sz="2400" dirty="0"/>
          </a:p>
        </p:txBody>
      </p:sp>
      <p:sp>
        <p:nvSpPr>
          <p:cNvPr id="63493" name="爆炸形 1 41988"/>
          <p:cNvSpPr/>
          <p:nvPr/>
        </p:nvSpPr>
        <p:spPr>
          <a:xfrm>
            <a:off x="8112125" y="2047875"/>
            <a:ext cx="720725" cy="576263"/>
          </a:xfrm>
          <a:prstGeom prst="irregularSeal1">
            <a:avLst/>
          </a:prstGeom>
          <a:solidFill>
            <a:srgbClr val="FFFF00"/>
          </a:solidFill>
          <a:ln w="38100" cap="flat" cmpd="sng">
            <a:solidFill>
              <a:schemeClr val="accent2"/>
            </a:solidFill>
            <a:prstDash val="solid"/>
            <a:miter/>
            <a:headEnd type="none" w="med" len="med"/>
            <a:tailEnd type="none" w="med" len="med"/>
          </a:ln>
        </p:spPr>
        <p:txBody>
          <a:bodyPr/>
          <a:p>
            <a:endParaRPr lang="zh-CN" altLang="en-US" dirty="0">
              <a:latin typeface="Cambria" panose="02040503050406030204" pitchFamily="18" charset="0"/>
              <a:cs typeface="Cambria" panose="02040503050406030204" pitchFamily="18" charset="0"/>
            </a:endParaRPr>
          </a:p>
        </p:txBody>
      </p:sp>
      <p:sp>
        <p:nvSpPr>
          <p:cNvPr id="63494" name="矩形 41991"/>
          <p:cNvSpPr/>
          <p:nvPr/>
        </p:nvSpPr>
        <p:spPr>
          <a:xfrm>
            <a:off x="590868" y="4810125"/>
            <a:ext cx="7961312" cy="1014730"/>
          </a:xfrm>
          <a:prstGeom prst="rect">
            <a:avLst/>
          </a:prstGeom>
          <a:noFill/>
          <a:ln w="9525">
            <a:noFill/>
          </a:ln>
        </p:spPr>
        <p:txBody>
          <a:bodyPr lIns="92075" tIns="46038" rIns="92075" bIns="46038">
            <a:spAutoFit/>
          </a:bodyPr>
          <a:p>
            <a:pPr>
              <a:spcBef>
                <a:spcPct val="50000"/>
              </a:spcBef>
              <a:buFont typeface="Arial" panose="020B0604020202020204" pitchFamily="34" charset="0"/>
            </a:pPr>
            <a:r>
              <a:rPr lang="zh-CN" altLang="en-US" dirty="0">
                <a:latin typeface="Cambria" panose="02040503050406030204" pitchFamily="18" charset="0"/>
                <a:cs typeface="Cambria" panose="02040503050406030204" pitchFamily="18" charset="0"/>
              </a:rPr>
              <a:t>这样定义函数，就可以改变实参数组元素的值。</a:t>
            </a:r>
            <a:endParaRPr lang="zh-CN" altLang="en-US" dirty="0">
              <a:latin typeface="Cambria" panose="02040503050406030204" pitchFamily="18" charset="0"/>
              <a:cs typeface="Cambria" panose="02040503050406030204" pitchFamily="18" charset="0"/>
            </a:endParaRPr>
          </a:p>
          <a:p>
            <a:pPr>
              <a:spcBef>
                <a:spcPct val="50000"/>
              </a:spcBef>
              <a:buFont typeface="Arial" panose="020B0604020202020204" pitchFamily="34" charset="0"/>
            </a:pPr>
            <a:r>
              <a:rPr lang="zh-CN" altLang="en-US" dirty="0">
                <a:latin typeface="Cambria" panose="02040503050406030204" pitchFamily="18" charset="0"/>
                <a:cs typeface="Cambria" panose="02040503050406030204" pitchFamily="18" charset="0"/>
              </a:rPr>
              <a:t>这是数组参数的特殊情况，详情在第</a:t>
            </a:r>
            <a:r>
              <a:rPr lang="en-US" altLang="zh-CN">
                <a:latin typeface="Cambria" panose="02040503050406030204" pitchFamily="18" charset="0"/>
                <a:cs typeface="Cambria" panose="02040503050406030204" pitchFamily="18" charset="0"/>
              </a:rPr>
              <a:t>7</a:t>
            </a:r>
            <a:r>
              <a:rPr lang="zh-CN" altLang="en-US" dirty="0">
                <a:latin typeface="Cambria" panose="02040503050406030204" pitchFamily="18" charset="0"/>
                <a:cs typeface="Cambria" panose="02040503050406030204" pitchFamily="18" charset="0"/>
              </a:rPr>
              <a:t>章解释。</a:t>
            </a:r>
            <a:endParaRPr lang="zh-CN" altLang="en-US" dirty="0">
              <a:latin typeface="Cambria" panose="02040503050406030204" pitchFamily="18" charset="0"/>
              <a:cs typeface="Cambria" panose="02040503050406030204" pitchFamily="18" charset="0"/>
            </a:endParaRPr>
          </a:p>
        </p:txBody>
      </p:sp>
    </p:spTree>
  </p:cSld>
  <p:clrMapOvr>
    <a:masterClrMapping/>
  </p:clrMapOvr>
  <p:transition spd="med">
    <p:random/>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4513" name="灯片编号占位符 1"/>
          <p:cNvSpPr/>
          <p:nvPr>
            <p:ph type="sldNum" sz="quarter" idx="12"/>
          </p:nvPr>
        </p:nvSpPr>
        <p:spPr/>
        <p:txBody>
          <a:bodyPr/>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cs typeface="+mn-cs"/>
              </a:defRPr>
            </a:lvl5pPr>
          </a:lstStyle>
          <a:p>
            <a:pPr lvl="0" algn="r"/>
            <a:fld id="{9A0DB2DC-4C9A-4742-B13C-FB6460FD3503}" type="slidenum">
              <a:rPr lang="zh-CN" altLang="en-US" sz="1400" dirty="0">
                <a:latin typeface="Cambria" panose="02040503050406030204" pitchFamily="18" charset="0"/>
              </a:rPr>
            </a:fld>
            <a:endParaRPr lang="zh-CN" altLang="en-US" sz="1400" dirty="0">
              <a:latin typeface="Cambria" panose="02040503050406030204" pitchFamily="18" charset="0"/>
            </a:endParaRPr>
          </a:p>
        </p:txBody>
      </p:sp>
      <p:sp>
        <p:nvSpPr>
          <p:cNvPr id="64514" name="文本占位符 44039"/>
          <p:cNvSpPr>
            <a:spLocks noGrp="1"/>
          </p:cNvSpPr>
          <p:nvPr>
            <p:ph idx="1"/>
          </p:nvPr>
        </p:nvSpPr>
        <p:spPr>
          <a:xfrm>
            <a:off x="539750" y="429260"/>
            <a:ext cx="8136255" cy="5952490"/>
          </a:xfrm>
        </p:spPr>
        <p:txBody>
          <a:bodyPr anchor="t"/>
          <a:p>
            <a:pPr algn="just" eaLnBrk="0">
              <a:spcBef>
                <a:spcPct val="0"/>
              </a:spcBef>
              <a:buClrTx/>
              <a:buSzTx/>
              <a:buFontTx/>
              <a:buNone/>
            </a:pPr>
            <a:r>
              <a:rPr lang="zh-CN" altLang="en-US" sz="2400" dirty="0"/>
              <a:t>【例</a:t>
            </a:r>
            <a:r>
              <a:rPr lang="en-US" altLang="zh-CN" sz="2400"/>
              <a:t>6-9</a:t>
            </a:r>
            <a:r>
              <a:rPr lang="zh-CN" altLang="en-US" sz="2400" dirty="0"/>
              <a:t>】定义函数，翻转参数数组里元素的位置：</a:t>
            </a:r>
            <a:endParaRPr lang="zh-CN" altLang="en-US" sz="2400" dirty="0"/>
          </a:p>
          <a:p>
            <a:pPr algn="just" eaLnBrk="0">
              <a:spcBef>
                <a:spcPct val="0"/>
              </a:spcBef>
              <a:buClrTx/>
              <a:buSzTx/>
              <a:buFontTx/>
              <a:buNone/>
            </a:pPr>
            <a:r>
              <a:rPr lang="en-US" altLang="zh-CN" sz="2400">
                <a:solidFill>
                  <a:schemeClr val="folHlink"/>
                </a:solidFill>
              </a:rPr>
              <a:t>void </a:t>
            </a:r>
            <a:r>
              <a:rPr lang="en-US" altLang="zh-CN" sz="2400" err="1">
                <a:solidFill>
                  <a:schemeClr val="folHlink"/>
                </a:solidFill>
              </a:rPr>
              <a:t>reverse</a:t>
            </a:r>
            <a:r>
              <a:rPr lang="en-US" altLang="zh-CN" sz="2400" err="1">
                <a:solidFill>
                  <a:schemeClr val="folHlink"/>
                </a:solidFill>
              </a:rPr>
              <a:t>(</a:t>
            </a:r>
            <a:r>
              <a:rPr lang="en-US" altLang="zh-CN" sz="2400" err="1">
                <a:solidFill>
                  <a:schemeClr val="hlink"/>
                </a:solidFill>
              </a:rPr>
              <a:t>int</a:t>
            </a:r>
            <a:r>
              <a:rPr lang="en-US" altLang="zh-CN" sz="2400">
                <a:solidFill>
                  <a:schemeClr val="hlink"/>
                </a:solidFill>
              </a:rPr>
              <a:t> n, int a[]</a:t>
            </a:r>
            <a:r>
              <a:rPr lang="en-US" altLang="zh-CN" sz="2400">
                <a:solidFill>
                  <a:schemeClr val="folHlink"/>
                </a:solidFill>
              </a:rPr>
              <a:t>) {</a:t>
            </a:r>
            <a:endParaRPr lang="en-US" altLang="zh-CN" sz="2400">
              <a:solidFill>
                <a:schemeClr val="folHlink"/>
              </a:solidFill>
            </a:endParaRPr>
          </a:p>
          <a:p>
            <a:pPr algn="just" eaLnBrk="0">
              <a:spcBef>
                <a:spcPct val="0"/>
              </a:spcBef>
              <a:buClrTx/>
              <a:buSzTx/>
              <a:buFontTx/>
              <a:buNone/>
            </a:pPr>
            <a:r>
              <a:rPr lang="en-US" altLang="zh-CN" sz="2400">
                <a:solidFill>
                  <a:schemeClr val="folHlink"/>
                </a:solidFill>
              </a:rPr>
              <a:t>      </a:t>
            </a:r>
            <a:r>
              <a:rPr lang="en-US" altLang="zh-CN" sz="2400" err="1">
                <a:solidFill>
                  <a:schemeClr val="folHlink"/>
                </a:solidFill>
              </a:rPr>
              <a:t>int</a:t>
            </a:r>
            <a:r>
              <a:rPr lang="en-US" altLang="zh-CN" sz="2400">
                <a:solidFill>
                  <a:schemeClr val="folHlink"/>
                </a:solidFill>
              </a:rPr>
              <a:t> t, i, j;</a:t>
            </a:r>
            <a:endParaRPr lang="en-US" altLang="zh-CN" sz="2400">
              <a:solidFill>
                <a:schemeClr val="folHlink"/>
              </a:solidFill>
            </a:endParaRPr>
          </a:p>
          <a:p>
            <a:pPr algn="just" eaLnBrk="0">
              <a:spcBef>
                <a:spcPct val="0"/>
              </a:spcBef>
              <a:buClrTx/>
              <a:buSzTx/>
              <a:buFontTx/>
              <a:buNone/>
            </a:pPr>
            <a:r>
              <a:rPr lang="en-US" altLang="zh-CN" sz="2400">
                <a:solidFill>
                  <a:schemeClr val="folHlink"/>
                </a:solidFill>
              </a:rPr>
              <a:t>      for (i = 0, j = n-1;  i &lt; j;  ++i, --j) {</a:t>
            </a:r>
            <a:endParaRPr lang="en-US" altLang="zh-CN" sz="2400">
              <a:solidFill>
                <a:schemeClr val="folHlink"/>
              </a:solidFill>
            </a:endParaRPr>
          </a:p>
          <a:p>
            <a:pPr algn="just" eaLnBrk="0">
              <a:spcBef>
                <a:spcPct val="0"/>
              </a:spcBef>
              <a:buClrTx/>
              <a:buSzTx/>
              <a:buFontTx/>
              <a:buNone/>
            </a:pPr>
            <a:r>
              <a:rPr lang="en-US" altLang="zh-CN" sz="2400">
                <a:solidFill>
                  <a:schemeClr val="folHlink"/>
                </a:solidFill>
              </a:rPr>
              <a:t>          t = </a:t>
            </a:r>
            <a:r>
              <a:rPr lang="en-US" altLang="zh-CN" sz="2400" err="1">
                <a:solidFill>
                  <a:schemeClr val="folHlink"/>
                </a:solidFill>
              </a:rPr>
              <a:t>a[i</a:t>
            </a:r>
            <a:r>
              <a:rPr lang="en-US" altLang="zh-CN" sz="2400">
                <a:solidFill>
                  <a:schemeClr val="folHlink"/>
                </a:solidFill>
              </a:rPr>
              <a:t>];     </a:t>
            </a:r>
            <a:r>
              <a:rPr lang="en-US" altLang="zh-CN" sz="2400" err="1">
                <a:solidFill>
                  <a:schemeClr val="folHlink"/>
                </a:solidFill>
              </a:rPr>
              <a:t>a[i</a:t>
            </a:r>
            <a:r>
              <a:rPr lang="en-US" altLang="zh-CN" sz="2400">
                <a:solidFill>
                  <a:schemeClr val="folHlink"/>
                </a:solidFill>
              </a:rPr>
              <a:t>] = </a:t>
            </a:r>
            <a:r>
              <a:rPr lang="en-US" altLang="zh-CN" sz="2400" err="1">
                <a:solidFill>
                  <a:schemeClr val="folHlink"/>
                </a:solidFill>
              </a:rPr>
              <a:t>a[j</a:t>
            </a:r>
            <a:r>
              <a:rPr lang="en-US" altLang="zh-CN" sz="2400">
                <a:solidFill>
                  <a:schemeClr val="folHlink"/>
                </a:solidFill>
              </a:rPr>
              <a:t>];     </a:t>
            </a:r>
            <a:r>
              <a:rPr lang="en-US" altLang="zh-CN" sz="2400" err="1">
                <a:solidFill>
                  <a:schemeClr val="folHlink"/>
                </a:solidFill>
              </a:rPr>
              <a:t>a[j</a:t>
            </a:r>
            <a:r>
              <a:rPr lang="en-US" altLang="zh-CN" sz="2400">
                <a:solidFill>
                  <a:schemeClr val="folHlink"/>
                </a:solidFill>
              </a:rPr>
              <a:t>] = t;</a:t>
            </a:r>
            <a:endParaRPr lang="en-US" altLang="zh-CN" sz="2400">
              <a:solidFill>
                <a:schemeClr val="folHlink"/>
              </a:solidFill>
            </a:endParaRPr>
          </a:p>
          <a:p>
            <a:pPr algn="just" eaLnBrk="0">
              <a:spcBef>
                <a:spcPct val="0"/>
              </a:spcBef>
              <a:buClrTx/>
              <a:buSzTx/>
              <a:buFontTx/>
              <a:buNone/>
            </a:pPr>
            <a:r>
              <a:rPr lang="en-US" altLang="zh-CN" sz="2400">
                <a:solidFill>
                  <a:schemeClr val="folHlink"/>
                </a:solidFill>
              </a:rPr>
              <a:t>      }</a:t>
            </a:r>
            <a:endParaRPr lang="en-US" altLang="zh-CN" sz="2400">
              <a:solidFill>
                <a:schemeClr val="folHlink"/>
              </a:solidFill>
            </a:endParaRPr>
          </a:p>
          <a:p>
            <a:pPr algn="just" eaLnBrk="0">
              <a:spcBef>
                <a:spcPct val="0"/>
              </a:spcBef>
              <a:buClrTx/>
              <a:buSzTx/>
              <a:buFontTx/>
              <a:buNone/>
            </a:pPr>
            <a:r>
              <a:rPr lang="en-US" altLang="zh-CN" sz="2400">
                <a:solidFill>
                  <a:schemeClr val="folHlink"/>
                </a:solidFill>
              </a:rPr>
              <a:t>}</a:t>
            </a:r>
            <a:endParaRPr lang="en-US" altLang="zh-CN" sz="2400">
              <a:solidFill>
                <a:schemeClr val="folHlink"/>
              </a:solidFill>
            </a:endParaRPr>
          </a:p>
          <a:p>
            <a:pPr algn="just" eaLnBrk="0">
              <a:spcBef>
                <a:spcPct val="0"/>
              </a:spcBef>
              <a:buClrTx/>
              <a:buSzTx/>
              <a:buFontTx/>
              <a:buNone/>
            </a:pPr>
            <a:r>
              <a:rPr lang="zh-CN" altLang="en-US" sz="2000" dirty="0"/>
              <a:t>写程序检查 </a:t>
            </a:r>
            <a:r>
              <a:rPr lang="en-US" altLang="zh-CN" sz="2000"/>
              <a:t>reverse</a:t>
            </a:r>
            <a:r>
              <a:rPr lang="en-US" altLang="zh-CN" sz="2000"/>
              <a:t> </a:t>
            </a:r>
            <a:r>
              <a:rPr lang="zh-CN" altLang="en-US" sz="2000" dirty="0"/>
              <a:t>的效果。</a:t>
            </a:r>
            <a:r>
              <a:rPr lang="en-US" altLang="zh-CN" sz="2000"/>
              <a:t>……</a:t>
            </a:r>
            <a:endParaRPr lang="en-US" altLang="zh-CN" sz="2000"/>
          </a:p>
          <a:p>
            <a:pPr algn="just" eaLnBrk="0">
              <a:spcBef>
                <a:spcPct val="0"/>
              </a:spcBef>
              <a:buClrTx/>
              <a:buSzTx/>
              <a:buFontTx/>
              <a:buNone/>
            </a:pPr>
            <a:r>
              <a:rPr lang="en-US" altLang="zh-CN" sz="2000" err="1"/>
              <a:t>int</a:t>
            </a:r>
            <a:r>
              <a:rPr lang="en-US" altLang="zh-CN" sz="2000"/>
              <a:t> main () {</a:t>
            </a:r>
            <a:endParaRPr lang="en-US" altLang="zh-CN" sz="2000"/>
          </a:p>
          <a:p>
            <a:pPr algn="just" eaLnBrk="0">
              <a:spcBef>
                <a:spcPct val="0"/>
              </a:spcBef>
              <a:buClrTx/>
              <a:buSzTx/>
              <a:buFontTx/>
              <a:buNone/>
            </a:pPr>
            <a:r>
              <a:rPr lang="en-US" altLang="zh-CN" sz="2000"/>
              <a:t>	int i, b[] = {1, 2, 3, 4, 5, 6, 7};</a:t>
            </a:r>
            <a:endParaRPr lang="en-US" altLang="zh-CN" sz="2000"/>
          </a:p>
          <a:p>
            <a:pPr algn="just" eaLnBrk="0">
              <a:spcBef>
                <a:spcPct val="0"/>
              </a:spcBef>
              <a:buClrTx/>
              <a:buSzTx/>
              <a:buFontTx/>
              <a:buNone/>
            </a:pPr>
            <a:r>
              <a:rPr lang="en-US" altLang="zh-CN" sz="2000"/>
              <a:t>	int n = sizeof(b)/sizeof(b[0]);</a:t>
            </a:r>
            <a:endParaRPr lang="en-US" altLang="zh-CN" sz="2000"/>
          </a:p>
          <a:p>
            <a:pPr algn="just" eaLnBrk="0">
              <a:spcBef>
                <a:spcPct val="0"/>
              </a:spcBef>
              <a:buClrTx/>
              <a:buSzTx/>
              <a:buFontTx/>
              <a:buNone/>
            </a:pPr>
            <a:r>
              <a:rPr lang="en-US" altLang="zh-CN" sz="2000"/>
              <a:t>	for (i = 0; i &lt; n; i++)  cout &lt;&lt; b[i] &lt;&lt; (i==n-1 ? "\n" : "\t");</a:t>
            </a:r>
            <a:endParaRPr lang="en-US" altLang="zh-CN" sz="2000"/>
          </a:p>
          <a:p>
            <a:pPr algn="just" eaLnBrk="0">
              <a:spcBef>
                <a:spcPct val="0"/>
              </a:spcBef>
              <a:buClrTx/>
              <a:buSzTx/>
              <a:buFontTx/>
              <a:buNone/>
            </a:pPr>
            <a:r>
              <a:rPr lang="en-US" altLang="zh-CN" sz="2000"/>
              <a:t>	</a:t>
            </a:r>
            <a:r>
              <a:rPr lang="en-US" altLang="zh-CN" sz="2000" b="1">
                <a:solidFill>
                  <a:srgbClr val="FF0000"/>
                </a:solidFill>
              </a:rPr>
              <a:t>reverse</a:t>
            </a:r>
            <a:r>
              <a:rPr lang="en-US" altLang="zh-CN" sz="2000" b="1">
                <a:solidFill>
                  <a:srgbClr val="FF0000"/>
                </a:solidFill>
              </a:rPr>
              <a:t>(n, b);</a:t>
            </a:r>
            <a:r>
              <a:rPr lang="en-US" altLang="zh-CN" sz="2000"/>
              <a:t>  //!!!</a:t>
            </a:r>
            <a:endParaRPr lang="en-US" altLang="zh-CN" sz="2000"/>
          </a:p>
          <a:p>
            <a:pPr algn="just" eaLnBrk="0">
              <a:spcBef>
                <a:spcPct val="0"/>
              </a:spcBef>
              <a:buClrTx/>
              <a:buSzTx/>
              <a:buFontTx/>
              <a:buNone/>
            </a:pPr>
            <a:r>
              <a:rPr lang="en-US" altLang="zh-CN" sz="2000"/>
              <a:t>	cout&lt;&lt; endl &lt;&lt;"After reverseersion:" &lt;&lt; endl;</a:t>
            </a:r>
            <a:endParaRPr lang="en-US" altLang="zh-CN" sz="2000"/>
          </a:p>
          <a:p>
            <a:pPr algn="just" eaLnBrk="0">
              <a:spcBef>
                <a:spcPct val="0"/>
              </a:spcBef>
              <a:buClrTx/>
              <a:buSzTx/>
              <a:buFontTx/>
              <a:buNone/>
            </a:pPr>
            <a:r>
              <a:rPr lang="en-US" altLang="zh-CN" sz="2000"/>
              <a:t>	for (i = 0; i &lt; n; i++) cout &lt;&lt; b[i] &lt;&lt; (i == n-1 ? "\n" : "\t");</a:t>
            </a:r>
            <a:endParaRPr lang="en-US" altLang="zh-CN" sz="2000"/>
          </a:p>
          <a:p>
            <a:pPr algn="just" eaLnBrk="0">
              <a:spcBef>
                <a:spcPct val="0"/>
              </a:spcBef>
              <a:buClrTx/>
              <a:buSzTx/>
              <a:buFontTx/>
              <a:buNone/>
            </a:pPr>
            <a:r>
              <a:rPr lang="en-US" altLang="zh-CN" sz="2000"/>
              <a:t>	return 0;</a:t>
            </a:r>
            <a:endParaRPr lang="en-US" altLang="zh-CN" sz="2000"/>
          </a:p>
          <a:p>
            <a:pPr algn="just" eaLnBrk="0">
              <a:spcBef>
                <a:spcPct val="0"/>
              </a:spcBef>
              <a:buClrTx/>
              <a:buSzTx/>
              <a:buFontTx/>
              <a:buNone/>
            </a:pPr>
            <a:r>
              <a:rPr lang="en-US" altLang="zh-CN" sz="2000"/>
              <a:t>}</a:t>
            </a:r>
            <a:endParaRPr lang="en-US" altLang="zh-CN" sz="2000"/>
          </a:p>
        </p:txBody>
      </p:sp>
      <p:graphicFrame>
        <p:nvGraphicFramePr>
          <p:cNvPr id="2" name="表格 1"/>
          <p:cNvGraphicFramePr/>
          <p:nvPr>
            <p:custDataLst>
              <p:tags r:id="rId1"/>
            </p:custDataLst>
          </p:nvPr>
        </p:nvGraphicFramePr>
        <p:xfrm>
          <a:off x="4794250" y="2712720"/>
          <a:ext cx="3662680" cy="457200"/>
        </p:xfrm>
        <a:graphic>
          <a:graphicData uri="http://schemas.openxmlformats.org/drawingml/2006/table">
            <a:tbl>
              <a:tblPr firstRow="1" bandRow="1">
                <a:tableStyleId>{5C22544A-7EE6-4342-B048-85BDC9FD1C3A}</a:tableStyleId>
              </a:tblPr>
              <a:tblGrid>
                <a:gridCol w="457835"/>
                <a:gridCol w="457835"/>
                <a:gridCol w="457835"/>
                <a:gridCol w="457835"/>
                <a:gridCol w="457835"/>
                <a:gridCol w="457835"/>
                <a:gridCol w="457835"/>
                <a:gridCol w="457835"/>
              </a:tblGrid>
              <a:tr h="381000">
                <a:tc>
                  <a:txBody>
                    <a:bodyPr/>
                    <a:p>
                      <a:pPr>
                        <a:buNone/>
                      </a:pPr>
                      <a:endParaRPr lang="zh-CN" altLang="en-US" sz="1800">
                        <a:cs typeface="Cambria" panose="02040503050406030204" pitchFamily="18" charset="0"/>
                      </a:endParaRPr>
                    </a:p>
                  </a:txBody>
                  <a:tcPr>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solidFill>
                      <a:schemeClr val="accent1"/>
                    </a:solidFill>
                  </a:tcPr>
                </a:tc>
                <a:tc>
                  <a:txBody>
                    <a:bodyPr/>
                    <a:p>
                      <a:pPr>
                        <a:buNone/>
                      </a:pPr>
                      <a:endParaRPr lang="zh-CN" altLang="en-US" sz="1800">
                        <a:cs typeface="Cambria" panose="02040503050406030204" pitchFamily="18" charset="0"/>
                      </a:endParaRPr>
                    </a:p>
                  </a:txBody>
                  <a:tcPr>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solidFill>
                      <a:schemeClr val="accent1"/>
                    </a:solidFill>
                  </a:tcPr>
                </a:tc>
                <a:tc>
                  <a:txBody>
                    <a:bodyPr/>
                    <a:p>
                      <a:pPr>
                        <a:buNone/>
                      </a:pPr>
                      <a:endParaRPr lang="zh-CN" altLang="en-US" sz="1800">
                        <a:cs typeface="Cambria" panose="02040503050406030204" pitchFamily="18" charset="0"/>
                      </a:endParaRPr>
                    </a:p>
                  </a:txBody>
                  <a:tcPr>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solidFill>
                      <a:schemeClr val="accent1"/>
                    </a:solidFill>
                  </a:tcPr>
                </a:tc>
                <a:tc>
                  <a:txBody>
                    <a:bodyPr/>
                    <a:p>
                      <a:pPr>
                        <a:buNone/>
                      </a:pPr>
                      <a:endParaRPr lang="zh-CN" altLang="en-US" sz="1800">
                        <a:cs typeface="Cambria" panose="02040503050406030204" pitchFamily="18" charset="0"/>
                      </a:endParaRPr>
                    </a:p>
                  </a:txBody>
                  <a:tcPr>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solidFill>
                      <a:schemeClr val="accent1"/>
                    </a:solidFill>
                  </a:tcPr>
                </a:tc>
                <a:tc>
                  <a:txBody>
                    <a:bodyPr/>
                    <a:p>
                      <a:pPr>
                        <a:buNone/>
                      </a:pPr>
                      <a:endParaRPr lang="zh-CN" altLang="en-US" sz="1800">
                        <a:cs typeface="Cambria" panose="02040503050406030204" pitchFamily="18" charset="0"/>
                      </a:endParaRPr>
                    </a:p>
                  </a:txBody>
                  <a:tcPr>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solidFill>
                      <a:schemeClr val="accent1"/>
                    </a:solidFill>
                  </a:tcPr>
                </a:tc>
                <a:tc>
                  <a:txBody>
                    <a:bodyPr/>
                    <a:p>
                      <a:pPr>
                        <a:buNone/>
                      </a:pPr>
                      <a:endParaRPr lang="zh-CN" altLang="en-US" sz="1800">
                        <a:cs typeface="Cambria" panose="02040503050406030204" pitchFamily="18" charset="0"/>
                      </a:endParaRPr>
                    </a:p>
                  </a:txBody>
                  <a:tcPr>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solidFill>
                      <a:schemeClr val="accent1"/>
                    </a:solidFill>
                  </a:tcPr>
                </a:tc>
                <a:tc>
                  <a:txBody>
                    <a:bodyPr/>
                    <a:p>
                      <a:pPr>
                        <a:buNone/>
                      </a:pPr>
                      <a:endParaRPr lang="zh-CN" altLang="en-US" sz="1800">
                        <a:cs typeface="Cambria" panose="02040503050406030204" pitchFamily="18" charset="0"/>
                      </a:endParaRPr>
                    </a:p>
                  </a:txBody>
                  <a:tcPr>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solidFill>
                      <a:schemeClr val="accent1"/>
                    </a:solidFill>
                  </a:tcPr>
                </a:tc>
                <a:tc>
                  <a:txBody>
                    <a:bodyPr/>
                    <a:p>
                      <a:pPr>
                        <a:buNone/>
                      </a:pPr>
                      <a:endParaRPr lang="zh-CN" altLang="en-US" sz="1800">
                        <a:cs typeface="Cambria" panose="02040503050406030204" pitchFamily="18" charset="0"/>
                      </a:endParaRPr>
                    </a:p>
                  </a:txBody>
                  <a:tcPr>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solidFill>
                      <a:schemeClr val="accent1"/>
                    </a:solidFill>
                  </a:tcPr>
                </a:tc>
              </a:tr>
            </a:tbl>
          </a:graphicData>
        </a:graphic>
      </p:graphicFrame>
      <p:sp>
        <p:nvSpPr>
          <p:cNvPr id="3" name="文本框 2"/>
          <p:cNvSpPr txBox="1"/>
          <p:nvPr/>
        </p:nvSpPr>
        <p:spPr>
          <a:xfrm>
            <a:off x="4794250" y="3110865"/>
            <a:ext cx="437515" cy="460375"/>
          </a:xfrm>
          <a:prstGeom prst="rect">
            <a:avLst/>
          </a:prstGeom>
          <a:noFill/>
        </p:spPr>
        <p:txBody>
          <a:bodyPr wrap="square" rtlCol="0">
            <a:spAutoFit/>
          </a:bodyPr>
          <a:p>
            <a:pPr algn="ctr"/>
            <a:r>
              <a:rPr lang="en-US" altLang="zh-CN" b="1">
                <a:latin typeface="+mn-lt"/>
                <a:cs typeface="+mn-lt"/>
              </a:rPr>
              <a:t>i</a:t>
            </a:r>
            <a:endParaRPr lang="en-US" altLang="zh-CN" b="1">
              <a:latin typeface="+mn-lt"/>
              <a:cs typeface="+mn-lt"/>
            </a:endParaRPr>
          </a:p>
        </p:txBody>
      </p:sp>
      <p:sp>
        <p:nvSpPr>
          <p:cNvPr id="4" name="文本框 3"/>
          <p:cNvSpPr txBox="1"/>
          <p:nvPr/>
        </p:nvSpPr>
        <p:spPr>
          <a:xfrm>
            <a:off x="8019415" y="3110865"/>
            <a:ext cx="437515" cy="460375"/>
          </a:xfrm>
          <a:prstGeom prst="rect">
            <a:avLst/>
          </a:prstGeom>
          <a:noFill/>
        </p:spPr>
        <p:txBody>
          <a:bodyPr wrap="square" rtlCol="0">
            <a:spAutoFit/>
          </a:bodyPr>
          <a:p>
            <a:pPr algn="ctr"/>
            <a:r>
              <a:rPr lang="en-US" altLang="zh-CN" b="1">
                <a:latin typeface="+mn-lt"/>
                <a:cs typeface="+mn-lt"/>
              </a:rPr>
              <a:t>j</a:t>
            </a:r>
            <a:endParaRPr lang="en-US" altLang="zh-CN" b="1">
              <a:latin typeface="+mn-lt"/>
              <a:cs typeface="+mn-lt"/>
            </a:endParaRPr>
          </a:p>
        </p:txBody>
      </p:sp>
      <p:cxnSp>
        <p:nvCxnSpPr>
          <p:cNvPr id="5" name="直接箭头连接符 4"/>
          <p:cNvCxnSpPr/>
          <p:nvPr/>
        </p:nvCxnSpPr>
        <p:spPr>
          <a:xfrm>
            <a:off x="5175250" y="3326765"/>
            <a:ext cx="578485" cy="0"/>
          </a:xfrm>
          <a:prstGeom prst="straightConnector1">
            <a:avLst/>
          </a:prstGeom>
          <a:ln w="19050">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6" name="直接箭头连接符 5"/>
          <p:cNvCxnSpPr/>
          <p:nvPr/>
        </p:nvCxnSpPr>
        <p:spPr>
          <a:xfrm flipH="1">
            <a:off x="7331075" y="3326765"/>
            <a:ext cx="578485" cy="0"/>
          </a:xfrm>
          <a:prstGeom prst="straightConnector1">
            <a:avLst/>
          </a:prstGeom>
          <a:ln w="19050">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9" name="任意多边形 8"/>
          <p:cNvSpPr/>
          <p:nvPr/>
        </p:nvSpPr>
        <p:spPr>
          <a:xfrm>
            <a:off x="4962525" y="2198370"/>
            <a:ext cx="3373755" cy="514350"/>
          </a:xfrm>
          <a:custGeom>
            <a:avLst/>
            <a:gdLst>
              <a:gd name="connisteX0" fmla="*/ 2092 w 3162487"/>
              <a:gd name="connsiteY0" fmla="*/ 411346 h 411346"/>
              <a:gd name="connisteX1" fmla="*/ 397062 w 3162487"/>
              <a:gd name="connsiteY1" fmla="*/ 58921 h 411346"/>
              <a:gd name="connisteX2" fmla="*/ 2683062 w 3162487"/>
              <a:gd name="connsiteY2" fmla="*/ 44951 h 411346"/>
              <a:gd name="connisteX3" fmla="*/ 3162487 w 3162487"/>
              <a:gd name="connsiteY3" fmla="*/ 383406 h 411346"/>
            </a:gdLst>
            <a:ahLst/>
            <a:cxnLst>
              <a:cxn ang="0">
                <a:pos x="connisteX0" y="connsiteY0"/>
              </a:cxn>
              <a:cxn ang="0">
                <a:pos x="connisteX1" y="connsiteY1"/>
              </a:cxn>
              <a:cxn ang="0">
                <a:pos x="connisteX2" y="connsiteY2"/>
              </a:cxn>
              <a:cxn ang="0">
                <a:pos x="connisteX3" y="connsiteY3"/>
              </a:cxn>
            </a:cxnLst>
            <a:rect l="l" t="t" r="r" b="b"/>
            <a:pathLst>
              <a:path w="3162488" h="411347">
                <a:moveTo>
                  <a:pt x="2093" y="411347"/>
                </a:moveTo>
                <a:cubicBezTo>
                  <a:pt x="35113" y="340862"/>
                  <a:pt x="-138877" y="131947"/>
                  <a:pt x="397063" y="58922"/>
                </a:cubicBezTo>
                <a:cubicBezTo>
                  <a:pt x="933003" y="-14103"/>
                  <a:pt x="2129978" y="-19818"/>
                  <a:pt x="2683063" y="44952"/>
                </a:cubicBezTo>
                <a:cubicBezTo>
                  <a:pt x="3236148" y="109722"/>
                  <a:pt x="3112323" y="315462"/>
                  <a:pt x="3162488" y="383407"/>
                </a:cubicBezTo>
              </a:path>
            </a:pathLst>
          </a:custGeom>
          <a:noFill/>
          <a:ln w="28575">
            <a:solidFill>
              <a:schemeClr val="tx2"/>
            </a:solidFill>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Cambria" panose="02040503050406030204" pitchFamily="18" charset="0"/>
            </a:endParaRPr>
          </a:p>
        </p:txBody>
      </p:sp>
      <p:sp>
        <p:nvSpPr>
          <p:cNvPr id="10" name="任意多边形 9"/>
          <p:cNvSpPr/>
          <p:nvPr/>
        </p:nvSpPr>
        <p:spPr>
          <a:xfrm>
            <a:off x="5063490" y="2301240"/>
            <a:ext cx="3130550" cy="411480"/>
          </a:xfrm>
          <a:custGeom>
            <a:avLst/>
            <a:gdLst>
              <a:gd name="connisteX0" fmla="*/ 2092 w 3162487"/>
              <a:gd name="connsiteY0" fmla="*/ 411346 h 411346"/>
              <a:gd name="connisteX1" fmla="*/ 397062 w 3162487"/>
              <a:gd name="connsiteY1" fmla="*/ 58921 h 411346"/>
              <a:gd name="connisteX2" fmla="*/ 2683062 w 3162487"/>
              <a:gd name="connsiteY2" fmla="*/ 44951 h 411346"/>
              <a:gd name="connisteX3" fmla="*/ 3162487 w 3162487"/>
              <a:gd name="connsiteY3" fmla="*/ 383406 h 411346"/>
            </a:gdLst>
            <a:ahLst/>
            <a:cxnLst>
              <a:cxn ang="0">
                <a:pos x="connisteX0" y="connsiteY0"/>
              </a:cxn>
              <a:cxn ang="0">
                <a:pos x="connisteX1" y="connsiteY1"/>
              </a:cxn>
              <a:cxn ang="0">
                <a:pos x="connisteX2" y="connsiteY2"/>
              </a:cxn>
              <a:cxn ang="0">
                <a:pos x="connisteX3" y="connsiteY3"/>
              </a:cxn>
            </a:cxnLst>
            <a:rect l="l" t="t" r="r" b="b"/>
            <a:pathLst>
              <a:path w="3162488" h="411347">
                <a:moveTo>
                  <a:pt x="2093" y="411347"/>
                </a:moveTo>
                <a:cubicBezTo>
                  <a:pt x="35113" y="340862"/>
                  <a:pt x="-138877" y="131947"/>
                  <a:pt x="397063" y="58922"/>
                </a:cubicBezTo>
                <a:cubicBezTo>
                  <a:pt x="933003" y="-14103"/>
                  <a:pt x="2129978" y="-19818"/>
                  <a:pt x="2683063" y="44952"/>
                </a:cubicBezTo>
                <a:cubicBezTo>
                  <a:pt x="3236148" y="109722"/>
                  <a:pt x="3112323" y="315462"/>
                  <a:pt x="3162488" y="383407"/>
                </a:cubicBezTo>
              </a:path>
            </a:pathLst>
          </a:custGeom>
          <a:noFill/>
          <a:ln w="28575">
            <a:solidFill>
              <a:schemeClr val="accent2"/>
            </a:solidFill>
            <a:headEnd type="triangl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Cambria" panose="02040503050406030204" pitchFamily="18" charset="0"/>
            </a:endParaRPr>
          </a:p>
        </p:txBody>
      </p:sp>
    </p:spTree>
  </p:cSld>
  <p:clrMapOvr>
    <a:masterClrMapping/>
  </p:clrMapOvr>
  <p:transition spd="med">
    <p:random/>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5537" name="灯片编号占位符 1"/>
          <p:cNvSpPr/>
          <p:nvPr>
            <p:ph type="sldNum" sz="quarter" idx="12"/>
          </p:nvPr>
        </p:nvSpPr>
        <p:spPr/>
        <p:txBody>
          <a:bodyPr/>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cs typeface="+mn-cs"/>
              </a:defRPr>
            </a:lvl5pPr>
          </a:lstStyle>
          <a:p>
            <a:pPr lvl="0" algn="r"/>
            <a:fld id="{9A0DB2DC-4C9A-4742-B13C-FB6460FD3503}" type="slidenum">
              <a:rPr lang="zh-CN" altLang="en-US" sz="1400" dirty="0">
                <a:latin typeface="Cambria" panose="02040503050406030204" pitchFamily="18" charset="0"/>
              </a:rPr>
            </a:fld>
            <a:endParaRPr lang="zh-CN" altLang="en-US" sz="1400" dirty="0">
              <a:latin typeface="Cambria" panose="02040503050406030204" pitchFamily="18" charset="0"/>
            </a:endParaRPr>
          </a:p>
        </p:txBody>
      </p:sp>
      <p:sp>
        <p:nvSpPr>
          <p:cNvPr id="65538" name="文本占位符 295940"/>
          <p:cNvSpPr>
            <a:spLocks noGrp="1"/>
          </p:cNvSpPr>
          <p:nvPr>
            <p:ph idx="1"/>
          </p:nvPr>
        </p:nvSpPr>
        <p:spPr>
          <a:xfrm>
            <a:off x="539750" y="391160"/>
            <a:ext cx="8136255" cy="2676525"/>
          </a:xfrm>
        </p:spPr>
        <p:txBody>
          <a:bodyPr anchor="t"/>
          <a:p>
            <a:pPr marL="0" indent="0">
              <a:spcBef>
                <a:spcPct val="0"/>
              </a:spcBef>
              <a:buNone/>
            </a:pPr>
            <a:r>
              <a:rPr lang="zh-CN" altLang="en-US" sz="2400" dirty="0"/>
              <a:t>【例</a:t>
            </a:r>
            <a:r>
              <a:rPr lang="en-US" altLang="zh-CN" sz="2400"/>
              <a:t>6-10</a:t>
            </a:r>
            <a:r>
              <a:rPr lang="zh-CN" altLang="en-US" sz="2400" dirty="0"/>
              <a:t>】数组元素排序</a:t>
            </a:r>
            <a:r>
              <a:rPr lang="en-US" altLang="zh-CN" sz="2400"/>
              <a:t>(</a:t>
            </a:r>
            <a:r>
              <a:rPr lang="zh-CN" altLang="en-US" sz="2400" dirty="0">
                <a:solidFill>
                  <a:schemeClr val="accent2"/>
                </a:solidFill>
              </a:rPr>
              <a:t>修改实参数组的元素</a:t>
            </a:r>
            <a:r>
              <a:rPr lang="en-US" altLang="zh-CN" sz="2400"/>
              <a:t>)</a:t>
            </a:r>
            <a:r>
              <a:rPr lang="zh-CN" altLang="en-US" sz="2400" dirty="0"/>
              <a:t>。</a:t>
            </a:r>
            <a:endParaRPr lang="zh-CN" altLang="en-US" sz="2400" dirty="0"/>
          </a:p>
          <a:p>
            <a:pPr marL="0" indent="0">
              <a:spcBef>
                <a:spcPct val="0"/>
              </a:spcBef>
              <a:buNone/>
            </a:pPr>
            <a:r>
              <a:rPr lang="zh-CN" altLang="en-US" sz="2400" dirty="0"/>
              <a:t>对一组数据经常要做的一个操作是把它们按照某种标准重新排列，这种操作被称为</a:t>
            </a:r>
            <a:r>
              <a:rPr lang="zh-CN" altLang="en-US" sz="2400" dirty="0">
                <a:solidFill>
                  <a:schemeClr val="hlink"/>
                </a:solidFill>
              </a:rPr>
              <a:t>排序（</a:t>
            </a:r>
            <a:r>
              <a:rPr lang="en-US" altLang="zh-CN" sz="2400">
                <a:solidFill>
                  <a:schemeClr val="hlink"/>
                </a:solidFill>
              </a:rPr>
              <a:t>sorting</a:t>
            </a:r>
            <a:r>
              <a:rPr lang="zh-CN" altLang="en-US" sz="2400" dirty="0">
                <a:solidFill>
                  <a:schemeClr val="hlink"/>
                </a:solidFill>
              </a:rPr>
              <a:t>）</a:t>
            </a:r>
            <a:r>
              <a:rPr lang="zh-CN" altLang="en-US" sz="2400" dirty="0"/>
              <a:t>。</a:t>
            </a:r>
            <a:endParaRPr lang="zh-CN" altLang="en-US" sz="2400" dirty="0"/>
          </a:p>
          <a:p>
            <a:pPr marL="0" indent="0">
              <a:spcBef>
                <a:spcPct val="0"/>
              </a:spcBef>
              <a:buNone/>
            </a:pPr>
            <a:r>
              <a:rPr lang="zh-CN" altLang="en-US" sz="2400" dirty="0"/>
              <a:t>假定有 </a:t>
            </a:r>
            <a:r>
              <a:rPr lang="en-US" altLang="zh-CN" sz="2400"/>
              <a:t>n </a:t>
            </a:r>
            <a:r>
              <a:rPr lang="zh-CN" altLang="en-US" sz="2400" dirty="0"/>
              <a:t>个数值存放在数组 </a:t>
            </a:r>
            <a:r>
              <a:rPr lang="en-US" altLang="zh-CN" sz="2400"/>
              <a:t>a </a:t>
            </a:r>
            <a:r>
              <a:rPr lang="zh-CN" altLang="en-US" sz="2400" dirty="0"/>
              <a:t>中，写一个函数，把它们从小到大重新排列。</a:t>
            </a:r>
            <a:endParaRPr lang="zh-CN" altLang="en-US" sz="2400" dirty="0"/>
          </a:p>
          <a:p>
            <a:pPr marL="0" indent="0">
              <a:spcBef>
                <a:spcPct val="0"/>
              </a:spcBef>
              <a:buNone/>
            </a:pPr>
            <a:r>
              <a:rPr lang="zh-CN" altLang="en-US" sz="2400" dirty="0"/>
              <a:t>排序的方法很多，这里介绍</a:t>
            </a:r>
            <a:r>
              <a:rPr lang="zh-CN" altLang="en-US" sz="2400" dirty="0">
                <a:solidFill>
                  <a:schemeClr val="hlink"/>
                </a:solidFill>
              </a:rPr>
              <a:t>直接插入排序</a:t>
            </a:r>
            <a:r>
              <a:rPr lang="zh-CN" altLang="en-US" sz="2400" dirty="0"/>
              <a:t>。</a:t>
            </a:r>
            <a:endParaRPr lang="zh-CN" altLang="en-US" sz="2400" dirty="0"/>
          </a:p>
        </p:txBody>
      </p:sp>
      <p:sp>
        <p:nvSpPr>
          <p:cNvPr id="65539" name="文本框 295941"/>
          <p:cNvSpPr txBox="1"/>
          <p:nvPr/>
        </p:nvSpPr>
        <p:spPr>
          <a:xfrm>
            <a:off x="635000" y="3446463"/>
            <a:ext cx="7904163" cy="822325"/>
          </a:xfrm>
          <a:prstGeom prst="rect">
            <a:avLst/>
          </a:prstGeom>
          <a:noFill/>
          <a:ln w="9525">
            <a:noFill/>
          </a:ln>
        </p:spPr>
        <p:txBody>
          <a:bodyPr>
            <a:spAutoFit/>
          </a:bodyPr>
          <a:p>
            <a:pPr algn="just" eaLnBrk="0" hangingPunct="0">
              <a:spcBef>
                <a:spcPct val="50000"/>
              </a:spcBef>
            </a:pPr>
            <a:r>
              <a:rPr lang="zh-CN" altLang="en-US" dirty="0">
                <a:latin typeface="Cambria" panose="02040503050406030204" pitchFamily="18" charset="0"/>
                <a:cs typeface="Cambria" panose="02040503050406030204" pitchFamily="18" charset="0"/>
              </a:rPr>
              <a:t>假设左边那部分数据已经排好序（最开始时，第一个元素已排好序），右边是尚未排序的元素。</a:t>
            </a:r>
            <a:endParaRPr lang="zh-CN" altLang="en-US" dirty="0">
              <a:latin typeface="Cambria" panose="02040503050406030204" pitchFamily="18" charset="0"/>
              <a:cs typeface="Cambria" panose="02040503050406030204" pitchFamily="18" charset="0"/>
            </a:endParaRPr>
          </a:p>
        </p:txBody>
      </p:sp>
      <p:graphicFrame>
        <p:nvGraphicFramePr>
          <p:cNvPr id="296000" name="表格 295999"/>
          <p:cNvGraphicFramePr/>
          <p:nvPr>
            <p:custDataLst>
              <p:tags r:id="rId1"/>
            </p:custDataLst>
          </p:nvPr>
        </p:nvGraphicFramePr>
        <p:xfrm>
          <a:off x="941388" y="4594225"/>
          <a:ext cx="7110413" cy="519113"/>
        </p:xfrm>
        <a:graphic>
          <a:graphicData uri="http://schemas.openxmlformats.org/drawingml/2006/table">
            <a:tbl>
              <a:tblPr/>
              <a:tblGrid>
                <a:gridCol w="417513"/>
                <a:gridCol w="419100"/>
                <a:gridCol w="417512"/>
                <a:gridCol w="419100"/>
                <a:gridCol w="417513"/>
                <a:gridCol w="419100"/>
                <a:gridCol w="419100"/>
                <a:gridCol w="419100"/>
                <a:gridCol w="469900"/>
                <a:gridCol w="469900"/>
                <a:gridCol w="469900"/>
                <a:gridCol w="471487"/>
                <a:gridCol w="469900"/>
                <a:gridCol w="469900"/>
                <a:gridCol w="469900"/>
                <a:gridCol w="471488"/>
              </a:tblGrid>
              <a:tr h="519113">
                <a:tc>
                  <a:txBody>
                    <a:bodyPr/>
                    <a:lstStyle>
                      <a:lvl1pPr marL="342900" lvl="0" indent="-342900" algn="l" defTabSz="914400" rtl="0" eaLnBrk="1" fontAlgn="base" latinLnBrk="0" hangingPunct="1">
                        <a:lnSpc>
                          <a:spcPct val="100000"/>
                        </a:lnSpc>
                        <a:spcBef>
                          <a:spcPct val="25000"/>
                        </a:spcBef>
                        <a:spcAft>
                          <a:spcPct val="0"/>
                        </a:spcAft>
                        <a:buClr>
                          <a:schemeClr val="hlink"/>
                        </a:buClr>
                        <a:buSzPct val="85000"/>
                        <a:buFont typeface="Wingdings" panose="05000000000000000000" pitchFamily="2" charset="2"/>
                        <a:buChar char="l"/>
                        <a:defRPr sz="2400" u="none" kern="1200" baseline="0">
                          <a:solidFill>
                            <a:schemeClr val="tx1"/>
                          </a:solidFill>
                          <a:latin typeface="Cambria" panose="02040503050406030204" pitchFamily="18" charset="0"/>
                          <a:ea typeface="华文中宋" panose="02010600040101010101" pitchFamily="2" charset="-122"/>
                        </a:defRPr>
                      </a:lvl1pPr>
                      <a:lvl2pPr marL="742950" lvl="1" indent="-285750" algn="l" defTabSz="914400" rtl="0" eaLnBrk="1" fontAlgn="base" latinLnBrk="0" hangingPunct="1">
                        <a:lnSpc>
                          <a:spcPct val="100000"/>
                        </a:lnSpc>
                        <a:spcBef>
                          <a:spcPct val="25000"/>
                        </a:spcBef>
                        <a:spcAft>
                          <a:spcPct val="0"/>
                        </a:spcAft>
                        <a:buClr>
                          <a:schemeClr val="hlink"/>
                        </a:buClr>
                        <a:buSzPct val="85000"/>
                        <a:buFont typeface="Wingdings" panose="05000000000000000000" pitchFamily="2" charset="2"/>
                        <a:buChar char="n"/>
                        <a:defRPr sz="2400" b="0" i="0" u="none" kern="1200" baseline="0">
                          <a:solidFill>
                            <a:schemeClr val="tx1"/>
                          </a:solidFill>
                          <a:latin typeface="Cambria" panose="02040503050406030204" pitchFamily="18" charset="0"/>
                          <a:ea typeface="华文中宋" panose="02010600040101010101" pitchFamily="2" charset="-122"/>
                        </a:defRPr>
                      </a:lvl2pPr>
                      <a:lvl3pPr marL="1143000" lvl="2" indent="-228600" algn="l" defTabSz="914400" rtl="0" eaLnBrk="1" fontAlgn="base" latinLnBrk="0" hangingPunct="1">
                        <a:lnSpc>
                          <a:spcPct val="100000"/>
                        </a:lnSpc>
                        <a:spcBef>
                          <a:spcPct val="25000"/>
                        </a:spcBef>
                        <a:spcAft>
                          <a:spcPct val="0"/>
                        </a:spcAft>
                        <a:buClrTx/>
                        <a:buSzTx/>
                        <a:buFont typeface="Wingdings" panose="05000000000000000000" pitchFamily="2" charset="2"/>
                        <a:buChar char="u"/>
                        <a:defRPr sz="2000" b="0" i="0" u="none" kern="1200" baseline="0">
                          <a:solidFill>
                            <a:schemeClr val="tx1"/>
                          </a:solidFill>
                          <a:latin typeface="Cambria" panose="02040503050406030204" pitchFamily="18" charset="0"/>
                          <a:ea typeface="华文中宋" panose="02010600040101010101" pitchFamily="2" charset="-122"/>
                        </a:defRPr>
                      </a:lvl3pPr>
                      <a:lvl4pPr marL="1600200" lvl="3" indent="-228600" algn="l" defTabSz="914400" rtl="0" eaLnBrk="1" fontAlgn="base" latinLnBrk="0" hangingPunct="1">
                        <a:lnSpc>
                          <a:spcPct val="100000"/>
                        </a:lnSpc>
                        <a:spcBef>
                          <a:spcPct val="25000"/>
                        </a:spcBef>
                        <a:spcAft>
                          <a:spcPct val="0"/>
                        </a:spcAft>
                        <a:buClrTx/>
                        <a:buSzTx/>
                        <a:buFont typeface="Wingdings" panose="05000000000000000000" pitchFamily="2" charset="2"/>
                        <a:buChar char="p"/>
                        <a:defRPr sz="1800" b="0" i="0" u="none" kern="1200" baseline="0">
                          <a:solidFill>
                            <a:schemeClr val="tx1"/>
                          </a:solidFill>
                          <a:latin typeface="Cambria" panose="02040503050406030204" pitchFamily="18" charset="0"/>
                          <a:ea typeface="华文中宋" panose="02010600040101010101" pitchFamily="2" charset="-122"/>
                        </a:defRPr>
                      </a:lvl4pPr>
                      <a:lvl5pPr marL="2057400" lvl="4" indent="-228600" algn="l" defTabSz="914400" rtl="0" eaLnBrk="1" fontAlgn="base" latinLnBrk="0" hangingPunct="1">
                        <a:lnSpc>
                          <a:spcPct val="100000"/>
                        </a:lnSpc>
                        <a:spcBef>
                          <a:spcPct val="25000"/>
                        </a:spcBef>
                        <a:spcAft>
                          <a:spcPct val="0"/>
                        </a:spcAft>
                        <a:buClrTx/>
                        <a:buSzTx/>
                        <a:buFont typeface="Wingdings" panose="05000000000000000000" pitchFamily="2" charset="2"/>
                        <a:buChar char="»"/>
                        <a:defRPr sz="1800" b="0" i="0" u="none" kern="1200" baseline="0">
                          <a:solidFill>
                            <a:schemeClr val="tx1"/>
                          </a:solidFill>
                          <a:latin typeface="Cambria" panose="02040503050406030204" pitchFamily="18" charset="0"/>
                          <a:ea typeface="华文中宋" panose="02010600040101010101" pitchFamily="2" charset="-122"/>
                        </a:defRPr>
                      </a:lvl5pPr>
                    </a:lstStyle>
                    <a:p>
                      <a:pPr marL="0" lvl="0" indent="0" algn="ctr">
                        <a:buNone/>
                      </a:pPr>
                      <a:endParaRPr lang="zh-CN" altLang="en-US" sz="2800" dirty="0">
                        <a:cs typeface="Cambria" panose="02040503050406030204" pitchFamily="18" charset="0"/>
                      </a:endParaRPr>
                    </a:p>
                  </a:txBody>
                  <a:tcPr marL="92075" marR="92075" marT="46038" marB="46038"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chemeClr val="accent1"/>
                    </a:solidFill>
                  </a:tcPr>
                </a:tc>
                <a:tc>
                  <a:txBody>
                    <a:bodyPr/>
                    <a:lstStyle>
                      <a:lvl1pPr marL="342900" lvl="0" indent="-342900" algn="l" defTabSz="914400" rtl="0" eaLnBrk="1" fontAlgn="base" latinLnBrk="0" hangingPunct="1">
                        <a:lnSpc>
                          <a:spcPct val="100000"/>
                        </a:lnSpc>
                        <a:spcBef>
                          <a:spcPct val="25000"/>
                        </a:spcBef>
                        <a:spcAft>
                          <a:spcPct val="0"/>
                        </a:spcAft>
                        <a:buClr>
                          <a:schemeClr val="hlink"/>
                        </a:buClr>
                        <a:buSzPct val="85000"/>
                        <a:buFont typeface="Wingdings" panose="05000000000000000000" pitchFamily="2" charset="2"/>
                        <a:buChar char="l"/>
                        <a:defRPr sz="2400" u="none" kern="1200" baseline="0">
                          <a:solidFill>
                            <a:schemeClr val="tx1"/>
                          </a:solidFill>
                          <a:latin typeface="Cambria" panose="02040503050406030204" pitchFamily="18" charset="0"/>
                          <a:ea typeface="华文中宋" panose="02010600040101010101" pitchFamily="2" charset="-122"/>
                        </a:defRPr>
                      </a:lvl1pPr>
                      <a:lvl2pPr marL="742950" lvl="1" indent="-285750" algn="l" defTabSz="914400" rtl="0" eaLnBrk="1" fontAlgn="base" latinLnBrk="0" hangingPunct="1">
                        <a:lnSpc>
                          <a:spcPct val="100000"/>
                        </a:lnSpc>
                        <a:spcBef>
                          <a:spcPct val="25000"/>
                        </a:spcBef>
                        <a:spcAft>
                          <a:spcPct val="0"/>
                        </a:spcAft>
                        <a:buClr>
                          <a:schemeClr val="hlink"/>
                        </a:buClr>
                        <a:buSzPct val="85000"/>
                        <a:buFont typeface="Wingdings" panose="05000000000000000000" pitchFamily="2" charset="2"/>
                        <a:buChar char="n"/>
                        <a:defRPr sz="2400" b="0" i="0" u="none" kern="1200" baseline="0">
                          <a:solidFill>
                            <a:schemeClr val="tx1"/>
                          </a:solidFill>
                          <a:latin typeface="Cambria" panose="02040503050406030204" pitchFamily="18" charset="0"/>
                          <a:ea typeface="华文中宋" panose="02010600040101010101" pitchFamily="2" charset="-122"/>
                        </a:defRPr>
                      </a:lvl2pPr>
                      <a:lvl3pPr marL="1143000" lvl="2" indent="-228600" algn="l" defTabSz="914400" rtl="0" eaLnBrk="1" fontAlgn="base" latinLnBrk="0" hangingPunct="1">
                        <a:lnSpc>
                          <a:spcPct val="100000"/>
                        </a:lnSpc>
                        <a:spcBef>
                          <a:spcPct val="25000"/>
                        </a:spcBef>
                        <a:spcAft>
                          <a:spcPct val="0"/>
                        </a:spcAft>
                        <a:buClrTx/>
                        <a:buSzTx/>
                        <a:buFont typeface="Wingdings" panose="05000000000000000000" pitchFamily="2" charset="2"/>
                        <a:buChar char="u"/>
                        <a:defRPr sz="2000" b="0" i="0" u="none" kern="1200" baseline="0">
                          <a:solidFill>
                            <a:schemeClr val="tx1"/>
                          </a:solidFill>
                          <a:latin typeface="Cambria" panose="02040503050406030204" pitchFamily="18" charset="0"/>
                          <a:ea typeface="华文中宋" panose="02010600040101010101" pitchFamily="2" charset="-122"/>
                        </a:defRPr>
                      </a:lvl3pPr>
                      <a:lvl4pPr marL="1600200" lvl="3" indent="-228600" algn="l" defTabSz="914400" rtl="0" eaLnBrk="1" fontAlgn="base" latinLnBrk="0" hangingPunct="1">
                        <a:lnSpc>
                          <a:spcPct val="100000"/>
                        </a:lnSpc>
                        <a:spcBef>
                          <a:spcPct val="25000"/>
                        </a:spcBef>
                        <a:spcAft>
                          <a:spcPct val="0"/>
                        </a:spcAft>
                        <a:buClrTx/>
                        <a:buSzTx/>
                        <a:buFont typeface="Wingdings" panose="05000000000000000000" pitchFamily="2" charset="2"/>
                        <a:buChar char="p"/>
                        <a:defRPr sz="1800" b="0" i="0" u="none" kern="1200" baseline="0">
                          <a:solidFill>
                            <a:schemeClr val="tx1"/>
                          </a:solidFill>
                          <a:latin typeface="Cambria" panose="02040503050406030204" pitchFamily="18" charset="0"/>
                          <a:ea typeface="华文中宋" panose="02010600040101010101" pitchFamily="2" charset="-122"/>
                        </a:defRPr>
                      </a:lvl4pPr>
                      <a:lvl5pPr marL="2057400" lvl="4" indent="-228600" algn="l" defTabSz="914400" rtl="0" eaLnBrk="1" fontAlgn="base" latinLnBrk="0" hangingPunct="1">
                        <a:lnSpc>
                          <a:spcPct val="100000"/>
                        </a:lnSpc>
                        <a:spcBef>
                          <a:spcPct val="25000"/>
                        </a:spcBef>
                        <a:spcAft>
                          <a:spcPct val="0"/>
                        </a:spcAft>
                        <a:buClrTx/>
                        <a:buSzTx/>
                        <a:buFont typeface="Wingdings" panose="05000000000000000000" pitchFamily="2" charset="2"/>
                        <a:buChar char="»"/>
                        <a:defRPr sz="1800" b="0" i="0" u="none" kern="1200" baseline="0">
                          <a:solidFill>
                            <a:schemeClr val="tx1"/>
                          </a:solidFill>
                          <a:latin typeface="Cambria" panose="02040503050406030204" pitchFamily="18" charset="0"/>
                          <a:ea typeface="华文中宋" panose="02010600040101010101" pitchFamily="2" charset="-122"/>
                        </a:defRPr>
                      </a:lvl5pPr>
                    </a:lstStyle>
                    <a:p>
                      <a:pPr marL="0" lvl="0" indent="0" algn="ctr">
                        <a:buNone/>
                      </a:pPr>
                      <a:endParaRPr lang="zh-CN" altLang="en-US" sz="2800" dirty="0">
                        <a:cs typeface="Cambria" panose="02040503050406030204" pitchFamily="18" charset="0"/>
                      </a:endParaRPr>
                    </a:p>
                  </a:txBody>
                  <a:tcPr marL="92075" marR="92075" marT="46038" marB="46038"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chemeClr val="accent1"/>
                    </a:solidFill>
                  </a:tcPr>
                </a:tc>
                <a:tc>
                  <a:txBody>
                    <a:bodyPr/>
                    <a:lstStyle>
                      <a:lvl1pPr marL="342900" lvl="0" indent="-342900" algn="l" defTabSz="914400" rtl="0" eaLnBrk="1" fontAlgn="base" latinLnBrk="0" hangingPunct="1">
                        <a:lnSpc>
                          <a:spcPct val="100000"/>
                        </a:lnSpc>
                        <a:spcBef>
                          <a:spcPct val="25000"/>
                        </a:spcBef>
                        <a:spcAft>
                          <a:spcPct val="0"/>
                        </a:spcAft>
                        <a:buClr>
                          <a:schemeClr val="hlink"/>
                        </a:buClr>
                        <a:buSzPct val="85000"/>
                        <a:buFont typeface="Wingdings" panose="05000000000000000000" pitchFamily="2" charset="2"/>
                        <a:buChar char="l"/>
                        <a:defRPr sz="2400" u="none" kern="1200" baseline="0">
                          <a:solidFill>
                            <a:schemeClr val="tx1"/>
                          </a:solidFill>
                          <a:latin typeface="Cambria" panose="02040503050406030204" pitchFamily="18" charset="0"/>
                          <a:ea typeface="华文中宋" panose="02010600040101010101" pitchFamily="2" charset="-122"/>
                        </a:defRPr>
                      </a:lvl1pPr>
                      <a:lvl2pPr marL="742950" lvl="1" indent="-285750" algn="l" defTabSz="914400" rtl="0" eaLnBrk="1" fontAlgn="base" latinLnBrk="0" hangingPunct="1">
                        <a:lnSpc>
                          <a:spcPct val="100000"/>
                        </a:lnSpc>
                        <a:spcBef>
                          <a:spcPct val="25000"/>
                        </a:spcBef>
                        <a:spcAft>
                          <a:spcPct val="0"/>
                        </a:spcAft>
                        <a:buClr>
                          <a:schemeClr val="hlink"/>
                        </a:buClr>
                        <a:buSzPct val="85000"/>
                        <a:buFont typeface="Wingdings" panose="05000000000000000000" pitchFamily="2" charset="2"/>
                        <a:buChar char="n"/>
                        <a:defRPr sz="2400" b="0" i="0" u="none" kern="1200" baseline="0">
                          <a:solidFill>
                            <a:schemeClr val="tx1"/>
                          </a:solidFill>
                          <a:latin typeface="Cambria" panose="02040503050406030204" pitchFamily="18" charset="0"/>
                          <a:ea typeface="华文中宋" panose="02010600040101010101" pitchFamily="2" charset="-122"/>
                        </a:defRPr>
                      </a:lvl2pPr>
                      <a:lvl3pPr marL="1143000" lvl="2" indent="-228600" algn="l" defTabSz="914400" rtl="0" eaLnBrk="1" fontAlgn="base" latinLnBrk="0" hangingPunct="1">
                        <a:lnSpc>
                          <a:spcPct val="100000"/>
                        </a:lnSpc>
                        <a:spcBef>
                          <a:spcPct val="25000"/>
                        </a:spcBef>
                        <a:spcAft>
                          <a:spcPct val="0"/>
                        </a:spcAft>
                        <a:buClrTx/>
                        <a:buSzTx/>
                        <a:buFont typeface="Wingdings" panose="05000000000000000000" pitchFamily="2" charset="2"/>
                        <a:buChar char="u"/>
                        <a:defRPr sz="2000" b="0" i="0" u="none" kern="1200" baseline="0">
                          <a:solidFill>
                            <a:schemeClr val="tx1"/>
                          </a:solidFill>
                          <a:latin typeface="Cambria" panose="02040503050406030204" pitchFamily="18" charset="0"/>
                          <a:ea typeface="华文中宋" panose="02010600040101010101" pitchFamily="2" charset="-122"/>
                        </a:defRPr>
                      </a:lvl3pPr>
                      <a:lvl4pPr marL="1600200" lvl="3" indent="-228600" algn="l" defTabSz="914400" rtl="0" eaLnBrk="1" fontAlgn="base" latinLnBrk="0" hangingPunct="1">
                        <a:lnSpc>
                          <a:spcPct val="100000"/>
                        </a:lnSpc>
                        <a:spcBef>
                          <a:spcPct val="25000"/>
                        </a:spcBef>
                        <a:spcAft>
                          <a:spcPct val="0"/>
                        </a:spcAft>
                        <a:buClrTx/>
                        <a:buSzTx/>
                        <a:buFont typeface="Wingdings" panose="05000000000000000000" pitchFamily="2" charset="2"/>
                        <a:buChar char="p"/>
                        <a:defRPr sz="1800" b="0" i="0" u="none" kern="1200" baseline="0">
                          <a:solidFill>
                            <a:schemeClr val="tx1"/>
                          </a:solidFill>
                          <a:latin typeface="Cambria" panose="02040503050406030204" pitchFamily="18" charset="0"/>
                          <a:ea typeface="华文中宋" panose="02010600040101010101" pitchFamily="2" charset="-122"/>
                        </a:defRPr>
                      </a:lvl4pPr>
                      <a:lvl5pPr marL="2057400" lvl="4" indent="-228600" algn="l" defTabSz="914400" rtl="0" eaLnBrk="1" fontAlgn="base" latinLnBrk="0" hangingPunct="1">
                        <a:lnSpc>
                          <a:spcPct val="100000"/>
                        </a:lnSpc>
                        <a:spcBef>
                          <a:spcPct val="25000"/>
                        </a:spcBef>
                        <a:spcAft>
                          <a:spcPct val="0"/>
                        </a:spcAft>
                        <a:buClrTx/>
                        <a:buSzTx/>
                        <a:buFont typeface="Wingdings" panose="05000000000000000000" pitchFamily="2" charset="2"/>
                        <a:buChar char="»"/>
                        <a:defRPr sz="1800" b="0" i="0" u="none" kern="1200" baseline="0">
                          <a:solidFill>
                            <a:schemeClr val="tx1"/>
                          </a:solidFill>
                          <a:latin typeface="Cambria" panose="02040503050406030204" pitchFamily="18" charset="0"/>
                          <a:ea typeface="华文中宋" panose="02010600040101010101" pitchFamily="2" charset="-122"/>
                        </a:defRPr>
                      </a:lvl5pPr>
                    </a:lstStyle>
                    <a:p>
                      <a:pPr marL="0" lvl="0" indent="0" algn="ctr">
                        <a:buNone/>
                      </a:pPr>
                      <a:endParaRPr lang="zh-CN" altLang="en-US" sz="2800" dirty="0">
                        <a:cs typeface="Cambria" panose="02040503050406030204" pitchFamily="18" charset="0"/>
                      </a:endParaRPr>
                    </a:p>
                  </a:txBody>
                  <a:tcPr marL="92075" marR="92075" marT="46038" marB="46038"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chemeClr val="accent1"/>
                    </a:solidFill>
                  </a:tcPr>
                </a:tc>
                <a:tc>
                  <a:txBody>
                    <a:bodyPr/>
                    <a:lstStyle>
                      <a:lvl1pPr marL="342900" lvl="0" indent="-342900" algn="l" defTabSz="914400" rtl="0" eaLnBrk="1" fontAlgn="base" latinLnBrk="0" hangingPunct="1">
                        <a:lnSpc>
                          <a:spcPct val="100000"/>
                        </a:lnSpc>
                        <a:spcBef>
                          <a:spcPct val="25000"/>
                        </a:spcBef>
                        <a:spcAft>
                          <a:spcPct val="0"/>
                        </a:spcAft>
                        <a:buClr>
                          <a:schemeClr val="hlink"/>
                        </a:buClr>
                        <a:buSzPct val="85000"/>
                        <a:buFont typeface="Wingdings" panose="05000000000000000000" pitchFamily="2" charset="2"/>
                        <a:buChar char="l"/>
                        <a:defRPr sz="2400" u="none" kern="1200" baseline="0">
                          <a:solidFill>
                            <a:schemeClr val="tx1"/>
                          </a:solidFill>
                          <a:latin typeface="Cambria" panose="02040503050406030204" pitchFamily="18" charset="0"/>
                          <a:ea typeface="华文中宋" panose="02010600040101010101" pitchFamily="2" charset="-122"/>
                        </a:defRPr>
                      </a:lvl1pPr>
                      <a:lvl2pPr marL="742950" lvl="1" indent="-285750" algn="l" defTabSz="914400" rtl="0" eaLnBrk="1" fontAlgn="base" latinLnBrk="0" hangingPunct="1">
                        <a:lnSpc>
                          <a:spcPct val="100000"/>
                        </a:lnSpc>
                        <a:spcBef>
                          <a:spcPct val="25000"/>
                        </a:spcBef>
                        <a:spcAft>
                          <a:spcPct val="0"/>
                        </a:spcAft>
                        <a:buClr>
                          <a:schemeClr val="hlink"/>
                        </a:buClr>
                        <a:buSzPct val="85000"/>
                        <a:buFont typeface="Wingdings" panose="05000000000000000000" pitchFamily="2" charset="2"/>
                        <a:buChar char="n"/>
                        <a:defRPr sz="2400" b="0" i="0" u="none" kern="1200" baseline="0">
                          <a:solidFill>
                            <a:schemeClr val="tx1"/>
                          </a:solidFill>
                          <a:latin typeface="Cambria" panose="02040503050406030204" pitchFamily="18" charset="0"/>
                          <a:ea typeface="华文中宋" panose="02010600040101010101" pitchFamily="2" charset="-122"/>
                        </a:defRPr>
                      </a:lvl2pPr>
                      <a:lvl3pPr marL="1143000" lvl="2" indent="-228600" algn="l" defTabSz="914400" rtl="0" eaLnBrk="1" fontAlgn="base" latinLnBrk="0" hangingPunct="1">
                        <a:lnSpc>
                          <a:spcPct val="100000"/>
                        </a:lnSpc>
                        <a:spcBef>
                          <a:spcPct val="25000"/>
                        </a:spcBef>
                        <a:spcAft>
                          <a:spcPct val="0"/>
                        </a:spcAft>
                        <a:buClrTx/>
                        <a:buSzTx/>
                        <a:buFont typeface="Wingdings" panose="05000000000000000000" pitchFamily="2" charset="2"/>
                        <a:buChar char="u"/>
                        <a:defRPr sz="2000" b="0" i="0" u="none" kern="1200" baseline="0">
                          <a:solidFill>
                            <a:schemeClr val="tx1"/>
                          </a:solidFill>
                          <a:latin typeface="Cambria" panose="02040503050406030204" pitchFamily="18" charset="0"/>
                          <a:ea typeface="华文中宋" panose="02010600040101010101" pitchFamily="2" charset="-122"/>
                        </a:defRPr>
                      </a:lvl3pPr>
                      <a:lvl4pPr marL="1600200" lvl="3" indent="-228600" algn="l" defTabSz="914400" rtl="0" eaLnBrk="1" fontAlgn="base" latinLnBrk="0" hangingPunct="1">
                        <a:lnSpc>
                          <a:spcPct val="100000"/>
                        </a:lnSpc>
                        <a:spcBef>
                          <a:spcPct val="25000"/>
                        </a:spcBef>
                        <a:spcAft>
                          <a:spcPct val="0"/>
                        </a:spcAft>
                        <a:buClrTx/>
                        <a:buSzTx/>
                        <a:buFont typeface="Wingdings" panose="05000000000000000000" pitchFamily="2" charset="2"/>
                        <a:buChar char="p"/>
                        <a:defRPr sz="1800" b="0" i="0" u="none" kern="1200" baseline="0">
                          <a:solidFill>
                            <a:schemeClr val="tx1"/>
                          </a:solidFill>
                          <a:latin typeface="Cambria" panose="02040503050406030204" pitchFamily="18" charset="0"/>
                          <a:ea typeface="华文中宋" panose="02010600040101010101" pitchFamily="2" charset="-122"/>
                        </a:defRPr>
                      </a:lvl4pPr>
                      <a:lvl5pPr marL="2057400" lvl="4" indent="-228600" algn="l" defTabSz="914400" rtl="0" eaLnBrk="1" fontAlgn="base" latinLnBrk="0" hangingPunct="1">
                        <a:lnSpc>
                          <a:spcPct val="100000"/>
                        </a:lnSpc>
                        <a:spcBef>
                          <a:spcPct val="25000"/>
                        </a:spcBef>
                        <a:spcAft>
                          <a:spcPct val="0"/>
                        </a:spcAft>
                        <a:buClrTx/>
                        <a:buSzTx/>
                        <a:buFont typeface="Wingdings" panose="05000000000000000000" pitchFamily="2" charset="2"/>
                        <a:buChar char="»"/>
                        <a:defRPr sz="1800" b="0" i="0" u="none" kern="1200" baseline="0">
                          <a:solidFill>
                            <a:schemeClr val="tx1"/>
                          </a:solidFill>
                          <a:latin typeface="Cambria" panose="02040503050406030204" pitchFamily="18" charset="0"/>
                          <a:ea typeface="华文中宋" panose="02010600040101010101" pitchFamily="2" charset="-122"/>
                        </a:defRPr>
                      </a:lvl5pPr>
                    </a:lstStyle>
                    <a:p>
                      <a:pPr marL="0" lvl="0" indent="0" algn="ctr">
                        <a:buNone/>
                      </a:pPr>
                      <a:endParaRPr lang="zh-CN" altLang="en-US" sz="2800" dirty="0">
                        <a:cs typeface="Cambria" panose="02040503050406030204" pitchFamily="18" charset="0"/>
                      </a:endParaRPr>
                    </a:p>
                  </a:txBody>
                  <a:tcPr marL="92075" marR="92075" marT="46038" marB="46038"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chemeClr val="accent1"/>
                    </a:solidFill>
                  </a:tcPr>
                </a:tc>
                <a:tc>
                  <a:txBody>
                    <a:bodyPr/>
                    <a:lstStyle>
                      <a:lvl1pPr marL="342900" lvl="0" indent="-342900" algn="l" defTabSz="914400" rtl="0" eaLnBrk="1" fontAlgn="base" latinLnBrk="0" hangingPunct="1">
                        <a:lnSpc>
                          <a:spcPct val="100000"/>
                        </a:lnSpc>
                        <a:spcBef>
                          <a:spcPct val="25000"/>
                        </a:spcBef>
                        <a:spcAft>
                          <a:spcPct val="0"/>
                        </a:spcAft>
                        <a:buClr>
                          <a:schemeClr val="hlink"/>
                        </a:buClr>
                        <a:buSzPct val="85000"/>
                        <a:buFont typeface="Wingdings" panose="05000000000000000000" pitchFamily="2" charset="2"/>
                        <a:buChar char="l"/>
                        <a:defRPr sz="2400" u="none" kern="1200" baseline="0">
                          <a:solidFill>
                            <a:schemeClr val="tx1"/>
                          </a:solidFill>
                          <a:latin typeface="Cambria" panose="02040503050406030204" pitchFamily="18" charset="0"/>
                          <a:ea typeface="华文中宋" panose="02010600040101010101" pitchFamily="2" charset="-122"/>
                        </a:defRPr>
                      </a:lvl1pPr>
                      <a:lvl2pPr marL="742950" lvl="1" indent="-285750" algn="l" defTabSz="914400" rtl="0" eaLnBrk="1" fontAlgn="base" latinLnBrk="0" hangingPunct="1">
                        <a:lnSpc>
                          <a:spcPct val="100000"/>
                        </a:lnSpc>
                        <a:spcBef>
                          <a:spcPct val="25000"/>
                        </a:spcBef>
                        <a:spcAft>
                          <a:spcPct val="0"/>
                        </a:spcAft>
                        <a:buClr>
                          <a:schemeClr val="hlink"/>
                        </a:buClr>
                        <a:buSzPct val="85000"/>
                        <a:buFont typeface="Wingdings" panose="05000000000000000000" pitchFamily="2" charset="2"/>
                        <a:buChar char="n"/>
                        <a:defRPr sz="2400" b="0" i="0" u="none" kern="1200" baseline="0">
                          <a:solidFill>
                            <a:schemeClr val="tx1"/>
                          </a:solidFill>
                          <a:latin typeface="Cambria" panose="02040503050406030204" pitchFamily="18" charset="0"/>
                          <a:ea typeface="华文中宋" panose="02010600040101010101" pitchFamily="2" charset="-122"/>
                        </a:defRPr>
                      </a:lvl2pPr>
                      <a:lvl3pPr marL="1143000" lvl="2" indent="-228600" algn="l" defTabSz="914400" rtl="0" eaLnBrk="1" fontAlgn="base" latinLnBrk="0" hangingPunct="1">
                        <a:lnSpc>
                          <a:spcPct val="100000"/>
                        </a:lnSpc>
                        <a:spcBef>
                          <a:spcPct val="25000"/>
                        </a:spcBef>
                        <a:spcAft>
                          <a:spcPct val="0"/>
                        </a:spcAft>
                        <a:buClrTx/>
                        <a:buSzTx/>
                        <a:buFont typeface="Wingdings" panose="05000000000000000000" pitchFamily="2" charset="2"/>
                        <a:buChar char="u"/>
                        <a:defRPr sz="2000" b="0" i="0" u="none" kern="1200" baseline="0">
                          <a:solidFill>
                            <a:schemeClr val="tx1"/>
                          </a:solidFill>
                          <a:latin typeface="Cambria" panose="02040503050406030204" pitchFamily="18" charset="0"/>
                          <a:ea typeface="华文中宋" panose="02010600040101010101" pitchFamily="2" charset="-122"/>
                        </a:defRPr>
                      </a:lvl3pPr>
                      <a:lvl4pPr marL="1600200" lvl="3" indent="-228600" algn="l" defTabSz="914400" rtl="0" eaLnBrk="1" fontAlgn="base" latinLnBrk="0" hangingPunct="1">
                        <a:lnSpc>
                          <a:spcPct val="100000"/>
                        </a:lnSpc>
                        <a:spcBef>
                          <a:spcPct val="25000"/>
                        </a:spcBef>
                        <a:spcAft>
                          <a:spcPct val="0"/>
                        </a:spcAft>
                        <a:buClrTx/>
                        <a:buSzTx/>
                        <a:buFont typeface="Wingdings" panose="05000000000000000000" pitchFamily="2" charset="2"/>
                        <a:buChar char="p"/>
                        <a:defRPr sz="1800" b="0" i="0" u="none" kern="1200" baseline="0">
                          <a:solidFill>
                            <a:schemeClr val="tx1"/>
                          </a:solidFill>
                          <a:latin typeface="Cambria" panose="02040503050406030204" pitchFamily="18" charset="0"/>
                          <a:ea typeface="华文中宋" panose="02010600040101010101" pitchFamily="2" charset="-122"/>
                        </a:defRPr>
                      </a:lvl4pPr>
                      <a:lvl5pPr marL="2057400" lvl="4" indent="-228600" algn="l" defTabSz="914400" rtl="0" eaLnBrk="1" fontAlgn="base" latinLnBrk="0" hangingPunct="1">
                        <a:lnSpc>
                          <a:spcPct val="100000"/>
                        </a:lnSpc>
                        <a:spcBef>
                          <a:spcPct val="25000"/>
                        </a:spcBef>
                        <a:spcAft>
                          <a:spcPct val="0"/>
                        </a:spcAft>
                        <a:buClrTx/>
                        <a:buSzTx/>
                        <a:buFont typeface="Wingdings" panose="05000000000000000000" pitchFamily="2" charset="2"/>
                        <a:buChar char="»"/>
                        <a:defRPr sz="1800" b="0" i="0" u="none" kern="1200" baseline="0">
                          <a:solidFill>
                            <a:schemeClr val="tx1"/>
                          </a:solidFill>
                          <a:latin typeface="Cambria" panose="02040503050406030204" pitchFamily="18" charset="0"/>
                          <a:ea typeface="华文中宋" panose="02010600040101010101" pitchFamily="2" charset="-122"/>
                        </a:defRPr>
                      </a:lvl5pPr>
                    </a:lstStyle>
                    <a:p>
                      <a:pPr marL="0" lvl="0" indent="0" algn="ctr">
                        <a:buNone/>
                      </a:pPr>
                      <a:endParaRPr lang="zh-CN" altLang="en-US" sz="2800" dirty="0">
                        <a:cs typeface="Cambria" panose="02040503050406030204" pitchFamily="18" charset="0"/>
                      </a:endParaRPr>
                    </a:p>
                  </a:txBody>
                  <a:tcPr marL="92075" marR="92075" marT="46038" marB="46038"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chemeClr val="accent1"/>
                    </a:solidFill>
                  </a:tcPr>
                </a:tc>
                <a:tc>
                  <a:txBody>
                    <a:bodyPr/>
                    <a:lstStyle>
                      <a:lvl1pPr marL="342900" lvl="0" indent="-342900" algn="l" defTabSz="914400" rtl="0" eaLnBrk="1" fontAlgn="base" latinLnBrk="0" hangingPunct="1">
                        <a:lnSpc>
                          <a:spcPct val="100000"/>
                        </a:lnSpc>
                        <a:spcBef>
                          <a:spcPct val="25000"/>
                        </a:spcBef>
                        <a:spcAft>
                          <a:spcPct val="0"/>
                        </a:spcAft>
                        <a:buClr>
                          <a:schemeClr val="hlink"/>
                        </a:buClr>
                        <a:buSzPct val="85000"/>
                        <a:buFont typeface="Wingdings" panose="05000000000000000000" pitchFamily="2" charset="2"/>
                        <a:buChar char="l"/>
                        <a:defRPr sz="2400" u="none" kern="1200" baseline="0">
                          <a:solidFill>
                            <a:schemeClr val="tx1"/>
                          </a:solidFill>
                          <a:latin typeface="Cambria" panose="02040503050406030204" pitchFamily="18" charset="0"/>
                          <a:ea typeface="华文中宋" panose="02010600040101010101" pitchFamily="2" charset="-122"/>
                        </a:defRPr>
                      </a:lvl1pPr>
                      <a:lvl2pPr marL="742950" lvl="1" indent="-285750" algn="l" defTabSz="914400" rtl="0" eaLnBrk="1" fontAlgn="base" latinLnBrk="0" hangingPunct="1">
                        <a:lnSpc>
                          <a:spcPct val="100000"/>
                        </a:lnSpc>
                        <a:spcBef>
                          <a:spcPct val="25000"/>
                        </a:spcBef>
                        <a:spcAft>
                          <a:spcPct val="0"/>
                        </a:spcAft>
                        <a:buClr>
                          <a:schemeClr val="hlink"/>
                        </a:buClr>
                        <a:buSzPct val="85000"/>
                        <a:buFont typeface="Wingdings" panose="05000000000000000000" pitchFamily="2" charset="2"/>
                        <a:buChar char="n"/>
                        <a:defRPr sz="2400" b="0" i="0" u="none" kern="1200" baseline="0">
                          <a:solidFill>
                            <a:schemeClr val="tx1"/>
                          </a:solidFill>
                          <a:latin typeface="Cambria" panose="02040503050406030204" pitchFamily="18" charset="0"/>
                          <a:ea typeface="华文中宋" panose="02010600040101010101" pitchFamily="2" charset="-122"/>
                        </a:defRPr>
                      </a:lvl2pPr>
                      <a:lvl3pPr marL="1143000" lvl="2" indent="-228600" algn="l" defTabSz="914400" rtl="0" eaLnBrk="1" fontAlgn="base" latinLnBrk="0" hangingPunct="1">
                        <a:lnSpc>
                          <a:spcPct val="100000"/>
                        </a:lnSpc>
                        <a:spcBef>
                          <a:spcPct val="25000"/>
                        </a:spcBef>
                        <a:spcAft>
                          <a:spcPct val="0"/>
                        </a:spcAft>
                        <a:buClrTx/>
                        <a:buSzTx/>
                        <a:buFont typeface="Wingdings" panose="05000000000000000000" pitchFamily="2" charset="2"/>
                        <a:buChar char="u"/>
                        <a:defRPr sz="2000" b="0" i="0" u="none" kern="1200" baseline="0">
                          <a:solidFill>
                            <a:schemeClr val="tx1"/>
                          </a:solidFill>
                          <a:latin typeface="Cambria" panose="02040503050406030204" pitchFamily="18" charset="0"/>
                          <a:ea typeface="华文中宋" panose="02010600040101010101" pitchFamily="2" charset="-122"/>
                        </a:defRPr>
                      </a:lvl3pPr>
                      <a:lvl4pPr marL="1600200" lvl="3" indent="-228600" algn="l" defTabSz="914400" rtl="0" eaLnBrk="1" fontAlgn="base" latinLnBrk="0" hangingPunct="1">
                        <a:lnSpc>
                          <a:spcPct val="100000"/>
                        </a:lnSpc>
                        <a:spcBef>
                          <a:spcPct val="25000"/>
                        </a:spcBef>
                        <a:spcAft>
                          <a:spcPct val="0"/>
                        </a:spcAft>
                        <a:buClrTx/>
                        <a:buSzTx/>
                        <a:buFont typeface="Wingdings" panose="05000000000000000000" pitchFamily="2" charset="2"/>
                        <a:buChar char="p"/>
                        <a:defRPr sz="1800" b="0" i="0" u="none" kern="1200" baseline="0">
                          <a:solidFill>
                            <a:schemeClr val="tx1"/>
                          </a:solidFill>
                          <a:latin typeface="Cambria" panose="02040503050406030204" pitchFamily="18" charset="0"/>
                          <a:ea typeface="华文中宋" panose="02010600040101010101" pitchFamily="2" charset="-122"/>
                        </a:defRPr>
                      </a:lvl4pPr>
                      <a:lvl5pPr marL="2057400" lvl="4" indent="-228600" algn="l" defTabSz="914400" rtl="0" eaLnBrk="1" fontAlgn="base" latinLnBrk="0" hangingPunct="1">
                        <a:lnSpc>
                          <a:spcPct val="100000"/>
                        </a:lnSpc>
                        <a:spcBef>
                          <a:spcPct val="25000"/>
                        </a:spcBef>
                        <a:spcAft>
                          <a:spcPct val="0"/>
                        </a:spcAft>
                        <a:buClrTx/>
                        <a:buSzTx/>
                        <a:buFont typeface="Wingdings" panose="05000000000000000000" pitchFamily="2" charset="2"/>
                        <a:buChar char="»"/>
                        <a:defRPr sz="1800" b="0" i="0" u="none" kern="1200" baseline="0">
                          <a:solidFill>
                            <a:schemeClr val="tx1"/>
                          </a:solidFill>
                          <a:latin typeface="Cambria" panose="02040503050406030204" pitchFamily="18" charset="0"/>
                          <a:ea typeface="华文中宋" panose="02010600040101010101" pitchFamily="2" charset="-122"/>
                        </a:defRPr>
                      </a:lvl5pPr>
                    </a:lstStyle>
                    <a:p>
                      <a:pPr marL="0" lvl="0" indent="0" algn="ctr">
                        <a:buNone/>
                      </a:pPr>
                      <a:endParaRPr lang="zh-CN" altLang="en-US" sz="2800" dirty="0">
                        <a:cs typeface="Cambria" panose="02040503050406030204" pitchFamily="18" charset="0"/>
                      </a:endParaRPr>
                    </a:p>
                  </a:txBody>
                  <a:tcPr marL="92075" marR="92075" marT="46038" marB="46038"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chemeClr val="accent1"/>
                    </a:solidFill>
                  </a:tcPr>
                </a:tc>
                <a:tc>
                  <a:txBody>
                    <a:bodyPr/>
                    <a:lstStyle>
                      <a:lvl1pPr marL="342900" lvl="0" indent="-342900" algn="l" defTabSz="914400" rtl="0" eaLnBrk="1" fontAlgn="base" latinLnBrk="0" hangingPunct="1">
                        <a:lnSpc>
                          <a:spcPct val="100000"/>
                        </a:lnSpc>
                        <a:spcBef>
                          <a:spcPct val="25000"/>
                        </a:spcBef>
                        <a:spcAft>
                          <a:spcPct val="0"/>
                        </a:spcAft>
                        <a:buClr>
                          <a:schemeClr val="hlink"/>
                        </a:buClr>
                        <a:buSzPct val="85000"/>
                        <a:buFont typeface="Wingdings" panose="05000000000000000000" pitchFamily="2" charset="2"/>
                        <a:buChar char="l"/>
                        <a:defRPr sz="2400" u="none" kern="1200" baseline="0">
                          <a:solidFill>
                            <a:schemeClr val="tx1"/>
                          </a:solidFill>
                          <a:latin typeface="Cambria" panose="02040503050406030204" pitchFamily="18" charset="0"/>
                          <a:ea typeface="华文中宋" panose="02010600040101010101" pitchFamily="2" charset="-122"/>
                        </a:defRPr>
                      </a:lvl1pPr>
                      <a:lvl2pPr marL="742950" lvl="1" indent="-285750" algn="l" defTabSz="914400" rtl="0" eaLnBrk="1" fontAlgn="base" latinLnBrk="0" hangingPunct="1">
                        <a:lnSpc>
                          <a:spcPct val="100000"/>
                        </a:lnSpc>
                        <a:spcBef>
                          <a:spcPct val="25000"/>
                        </a:spcBef>
                        <a:spcAft>
                          <a:spcPct val="0"/>
                        </a:spcAft>
                        <a:buClr>
                          <a:schemeClr val="hlink"/>
                        </a:buClr>
                        <a:buSzPct val="85000"/>
                        <a:buFont typeface="Wingdings" panose="05000000000000000000" pitchFamily="2" charset="2"/>
                        <a:buChar char="n"/>
                        <a:defRPr sz="2400" b="0" i="0" u="none" kern="1200" baseline="0">
                          <a:solidFill>
                            <a:schemeClr val="tx1"/>
                          </a:solidFill>
                          <a:latin typeface="Cambria" panose="02040503050406030204" pitchFamily="18" charset="0"/>
                          <a:ea typeface="华文中宋" panose="02010600040101010101" pitchFamily="2" charset="-122"/>
                        </a:defRPr>
                      </a:lvl2pPr>
                      <a:lvl3pPr marL="1143000" lvl="2" indent="-228600" algn="l" defTabSz="914400" rtl="0" eaLnBrk="1" fontAlgn="base" latinLnBrk="0" hangingPunct="1">
                        <a:lnSpc>
                          <a:spcPct val="100000"/>
                        </a:lnSpc>
                        <a:spcBef>
                          <a:spcPct val="25000"/>
                        </a:spcBef>
                        <a:spcAft>
                          <a:spcPct val="0"/>
                        </a:spcAft>
                        <a:buClrTx/>
                        <a:buSzTx/>
                        <a:buFont typeface="Wingdings" panose="05000000000000000000" pitchFamily="2" charset="2"/>
                        <a:buChar char="u"/>
                        <a:defRPr sz="2000" b="0" i="0" u="none" kern="1200" baseline="0">
                          <a:solidFill>
                            <a:schemeClr val="tx1"/>
                          </a:solidFill>
                          <a:latin typeface="Cambria" panose="02040503050406030204" pitchFamily="18" charset="0"/>
                          <a:ea typeface="华文中宋" panose="02010600040101010101" pitchFamily="2" charset="-122"/>
                        </a:defRPr>
                      </a:lvl3pPr>
                      <a:lvl4pPr marL="1600200" lvl="3" indent="-228600" algn="l" defTabSz="914400" rtl="0" eaLnBrk="1" fontAlgn="base" latinLnBrk="0" hangingPunct="1">
                        <a:lnSpc>
                          <a:spcPct val="100000"/>
                        </a:lnSpc>
                        <a:spcBef>
                          <a:spcPct val="25000"/>
                        </a:spcBef>
                        <a:spcAft>
                          <a:spcPct val="0"/>
                        </a:spcAft>
                        <a:buClrTx/>
                        <a:buSzTx/>
                        <a:buFont typeface="Wingdings" panose="05000000000000000000" pitchFamily="2" charset="2"/>
                        <a:buChar char="p"/>
                        <a:defRPr sz="1800" b="0" i="0" u="none" kern="1200" baseline="0">
                          <a:solidFill>
                            <a:schemeClr val="tx1"/>
                          </a:solidFill>
                          <a:latin typeface="Cambria" panose="02040503050406030204" pitchFamily="18" charset="0"/>
                          <a:ea typeface="华文中宋" panose="02010600040101010101" pitchFamily="2" charset="-122"/>
                        </a:defRPr>
                      </a:lvl4pPr>
                      <a:lvl5pPr marL="2057400" lvl="4" indent="-228600" algn="l" defTabSz="914400" rtl="0" eaLnBrk="1" fontAlgn="base" latinLnBrk="0" hangingPunct="1">
                        <a:lnSpc>
                          <a:spcPct val="100000"/>
                        </a:lnSpc>
                        <a:spcBef>
                          <a:spcPct val="25000"/>
                        </a:spcBef>
                        <a:spcAft>
                          <a:spcPct val="0"/>
                        </a:spcAft>
                        <a:buClrTx/>
                        <a:buSzTx/>
                        <a:buFont typeface="Wingdings" panose="05000000000000000000" pitchFamily="2" charset="2"/>
                        <a:buChar char="»"/>
                        <a:defRPr sz="1800" b="0" i="0" u="none" kern="1200" baseline="0">
                          <a:solidFill>
                            <a:schemeClr val="tx1"/>
                          </a:solidFill>
                          <a:latin typeface="Cambria" panose="02040503050406030204" pitchFamily="18" charset="0"/>
                          <a:ea typeface="华文中宋" panose="02010600040101010101" pitchFamily="2" charset="-122"/>
                        </a:defRPr>
                      </a:lvl5pPr>
                    </a:lstStyle>
                    <a:p>
                      <a:pPr marL="0" lvl="0" indent="0" algn="ctr">
                        <a:buNone/>
                      </a:pPr>
                      <a:endParaRPr lang="zh-CN" altLang="en-US" sz="2800" dirty="0">
                        <a:cs typeface="Cambria" panose="02040503050406030204" pitchFamily="18" charset="0"/>
                      </a:endParaRPr>
                    </a:p>
                  </a:txBody>
                  <a:tcPr marL="92075" marR="92075" marT="46038" marB="46038"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chemeClr val="accent1"/>
                    </a:solidFill>
                  </a:tcPr>
                </a:tc>
                <a:tc>
                  <a:txBody>
                    <a:bodyPr/>
                    <a:lstStyle>
                      <a:lvl1pPr marL="342900" lvl="0" indent="-342900" algn="l" defTabSz="914400" rtl="0" eaLnBrk="1" fontAlgn="base" latinLnBrk="0" hangingPunct="1">
                        <a:lnSpc>
                          <a:spcPct val="100000"/>
                        </a:lnSpc>
                        <a:spcBef>
                          <a:spcPct val="25000"/>
                        </a:spcBef>
                        <a:spcAft>
                          <a:spcPct val="0"/>
                        </a:spcAft>
                        <a:buClr>
                          <a:schemeClr val="hlink"/>
                        </a:buClr>
                        <a:buSzPct val="85000"/>
                        <a:buFont typeface="Wingdings" panose="05000000000000000000" pitchFamily="2" charset="2"/>
                        <a:buChar char="l"/>
                        <a:defRPr sz="2400" u="none" kern="1200" baseline="0">
                          <a:solidFill>
                            <a:schemeClr val="tx1"/>
                          </a:solidFill>
                          <a:latin typeface="Cambria" panose="02040503050406030204" pitchFamily="18" charset="0"/>
                          <a:ea typeface="华文中宋" panose="02010600040101010101" pitchFamily="2" charset="-122"/>
                        </a:defRPr>
                      </a:lvl1pPr>
                      <a:lvl2pPr marL="742950" lvl="1" indent="-285750" algn="l" defTabSz="914400" rtl="0" eaLnBrk="1" fontAlgn="base" latinLnBrk="0" hangingPunct="1">
                        <a:lnSpc>
                          <a:spcPct val="100000"/>
                        </a:lnSpc>
                        <a:spcBef>
                          <a:spcPct val="25000"/>
                        </a:spcBef>
                        <a:spcAft>
                          <a:spcPct val="0"/>
                        </a:spcAft>
                        <a:buClr>
                          <a:schemeClr val="hlink"/>
                        </a:buClr>
                        <a:buSzPct val="85000"/>
                        <a:buFont typeface="Wingdings" panose="05000000000000000000" pitchFamily="2" charset="2"/>
                        <a:buChar char="n"/>
                        <a:defRPr sz="2400" b="0" i="0" u="none" kern="1200" baseline="0">
                          <a:solidFill>
                            <a:schemeClr val="tx1"/>
                          </a:solidFill>
                          <a:latin typeface="Cambria" panose="02040503050406030204" pitchFamily="18" charset="0"/>
                          <a:ea typeface="华文中宋" panose="02010600040101010101" pitchFamily="2" charset="-122"/>
                        </a:defRPr>
                      </a:lvl2pPr>
                      <a:lvl3pPr marL="1143000" lvl="2" indent="-228600" algn="l" defTabSz="914400" rtl="0" eaLnBrk="1" fontAlgn="base" latinLnBrk="0" hangingPunct="1">
                        <a:lnSpc>
                          <a:spcPct val="100000"/>
                        </a:lnSpc>
                        <a:spcBef>
                          <a:spcPct val="25000"/>
                        </a:spcBef>
                        <a:spcAft>
                          <a:spcPct val="0"/>
                        </a:spcAft>
                        <a:buClrTx/>
                        <a:buSzTx/>
                        <a:buFont typeface="Wingdings" panose="05000000000000000000" pitchFamily="2" charset="2"/>
                        <a:buChar char="u"/>
                        <a:defRPr sz="2000" b="0" i="0" u="none" kern="1200" baseline="0">
                          <a:solidFill>
                            <a:schemeClr val="tx1"/>
                          </a:solidFill>
                          <a:latin typeface="Cambria" panose="02040503050406030204" pitchFamily="18" charset="0"/>
                          <a:ea typeface="华文中宋" panose="02010600040101010101" pitchFamily="2" charset="-122"/>
                        </a:defRPr>
                      </a:lvl3pPr>
                      <a:lvl4pPr marL="1600200" lvl="3" indent="-228600" algn="l" defTabSz="914400" rtl="0" eaLnBrk="1" fontAlgn="base" latinLnBrk="0" hangingPunct="1">
                        <a:lnSpc>
                          <a:spcPct val="100000"/>
                        </a:lnSpc>
                        <a:spcBef>
                          <a:spcPct val="25000"/>
                        </a:spcBef>
                        <a:spcAft>
                          <a:spcPct val="0"/>
                        </a:spcAft>
                        <a:buClrTx/>
                        <a:buSzTx/>
                        <a:buFont typeface="Wingdings" panose="05000000000000000000" pitchFamily="2" charset="2"/>
                        <a:buChar char="p"/>
                        <a:defRPr sz="1800" b="0" i="0" u="none" kern="1200" baseline="0">
                          <a:solidFill>
                            <a:schemeClr val="tx1"/>
                          </a:solidFill>
                          <a:latin typeface="Cambria" panose="02040503050406030204" pitchFamily="18" charset="0"/>
                          <a:ea typeface="华文中宋" panose="02010600040101010101" pitchFamily="2" charset="-122"/>
                        </a:defRPr>
                      </a:lvl4pPr>
                      <a:lvl5pPr marL="2057400" lvl="4" indent="-228600" algn="l" defTabSz="914400" rtl="0" eaLnBrk="1" fontAlgn="base" latinLnBrk="0" hangingPunct="1">
                        <a:lnSpc>
                          <a:spcPct val="100000"/>
                        </a:lnSpc>
                        <a:spcBef>
                          <a:spcPct val="25000"/>
                        </a:spcBef>
                        <a:spcAft>
                          <a:spcPct val="0"/>
                        </a:spcAft>
                        <a:buClrTx/>
                        <a:buSzTx/>
                        <a:buFont typeface="Wingdings" panose="05000000000000000000" pitchFamily="2" charset="2"/>
                        <a:buChar char="»"/>
                        <a:defRPr sz="1800" b="0" i="0" u="none" kern="1200" baseline="0">
                          <a:solidFill>
                            <a:schemeClr val="tx1"/>
                          </a:solidFill>
                          <a:latin typeface="Cambria" panose="02040503050406030204" pitchFamily="18" charset="0"/>
                          <a:ea typeface="华文中宋" panose="02010600040101010101" pitchFamily="2" charset="-122"/>
                        </a:defRPr>
                      </a:lvl5pPr>
                    </a:lstStyle>
                    <a:p>
                      <a:pPr marL="0" lvl="0" indent="0" algn="ctr">
                        <a:buNone/>
                      </a:pPr>
                      <a:endParaRPr lang="zh-CN" altLang="en-US" sz="2800" dirty="0">
                        <a:cs typeface="Cambria" panose="02040503050406030204" pitchFamily="18" charset="0"/>
                      </a:endParaRPr>
                    </a:p>
                  </a:txBody>
                  <a:tcPr marL="92075" marR="92075" marT="46038" marB="46038"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chemeClr val="accent1"/>
                    </a:solidFill>
                  </a:tcPr>
                </a:tc>
                <a:tc>
                  <a:txBody>
                    <a:bodyPr/>
                    <a:lstStyle>
                      <a:lvl1pPr marL="342900" lvl="0" indent="-342900" algn="l" defTabSz="914400" rtl="0" eaLnBrk="1" fontAlgn="base" latinLnBrk="0" hangingPunct="1">
                        <a:lnSpc>
                          <a:spcPct val="100000"/>
                        </a:lnSpc>
                        <a:spcBef>
                          <a:spcPct val="25000"/>
                        </a:spcBef>
                        <a:spcAft>
                          <a:spcPct val="0"/>
                        </a:spcAft>
                        <a:buClr>
                          <a:schemeClr val="hlink"/>
                        </a:buClr>
                        <a:buSzPct val="85000"/>
                        <a:buFont typeface="Wingdings" panose="05000000000000000000" pitchFamily="2" charset="2"/>
                        <a:buChar char="l"/>
                        <a:defRPr sz="2400" u="none" kern="1200" baseline="0">
                          <a:solidFill>
                            <a:schemeClr val="tx1"/>
                          </a:solidFill>
                          <a:latin typeface="Cambria" panose="02040503050406030204" pitchFamily="18" charset="0"/>
                          <a:ea typeface="华文中宋" panose="02010600040101010101" pitchFamily="2" charset="-122"/>
                        </a:defRPr>
                      </a:lvl1pPr>
                      <a:lvl2pPr marL="742950" lvl="1" indent="-285750" algn="l" defTabSz="914400" rtl="0" eaLnBrk="1" fontAlgn="base" latinLnBrk="0" hangingPunct="1">
                        <a:lnSpc>
                          <a:spcPct val="100000"/>
                        </a:lnSpc>
                        <a:spcBef>
                          <a:spcPct val="25000"/>
                        </a:spcBef>
                        <a:spcAft>
                          <a:spcPct val="0"/>
                        </a:spcAft>
                        <a:buClr>
                          <a:schemeClr val="hlink"/>
                        </a:buClr>
                        <a:buSzPct val="85000"/>
                        <a:buFont typeface="Wingdings" panose="05000000000000000000" pitchFamily="2" charset="2"/>
                        <a:buChar char="n"/>
                        <a:defRPr sz="2400" b="0" i="0" u="none" kern="1200" baseline="0">
                          <a:solidFill>
                            <a:schemeClr val="tx1"/>
                          </a:solidFill>
                          <a:latin typeface="Cambria" panose="02040503050406030204" pitchFamily="18" charset="0"/>
                          <a:ea typeface="华文中宋" panose="02010600040101010101" pitchFamily="2" charset="-122"/>
                        </a:defRPr>
                      </a:lvl2pPr>
                      <a:lvl3pPr marL="1143000" lvl="2" indent="-228600" algn="l" defTabSz="914400" rtl="0" eaLnBrk="1" fontAlgn="base" latinLnBrk="0" hangingPunct="1">
                        <a:lnSpc>
                          <a:spcPct val="100000"/>
                        </a:lnSpc>
                        <a:spcBef>
                          <a:spcPct val="25000"/>
                        </a:spcBef>
                        <a:spcAft>
                          <a:spcPct val="0"/>
                        </a:spcAft>
                        <a:buClrTx/>
                        <a:buSzTx/>
                        <a:buFont typeface="Wingdings" panose="05000000000000000000" pitchFamily="2" charset="2"/>
                        <a:buChar char="u"/>
                        <a:defRPr sz="2000" b="0" i="0" u="none" kern="1200" baseline="0">
                          <a:solidFill>
                            <a:schemeClr val="tx1"/>
                          </a:solidFill>
                          <a:latin typeface="Cambria" panose="02040503050406030204" pitchFamily="18" charset="0"/>
                          <a:ea typeface="华文中宋" panose="02010600040101010101" pitchFamily="2" charset="-122"/>
                        </a:defRPr>
                      </a:lvl3pPr>
                      <a:lvl4pPr marL="1600200" lvl="3" indent="-228600" algn="l" defTabSz="914400" rtl="0" eaLnBrk="1" fontAlgn="base" latinLnBrk="0" hangingPunct="1">
                        <a:lnSpc>
                          <a:spcPct val="100000"/>
                        </a:lnSpc>
                        <a:spcBef>
                          <a:spcPct val="25000"/>
                        </a:spcBef>
                        <a:spcAft>
                          <a:spcPct val="0"/>
                        </a:spcAft>
                        <a:buClrTx/>
                        <a:buSzTx/>
                        <a:buFont typeface="Wingdings" panose="05000000000000000000" pitchFamily="2" charset="2"/>
                        <a:buChar char="p"/>
                        <a:defRPr sz="1800" b="0" i="0" u="none" kern="1200" baseline="0">
                          <a:solidFill>
                            <a:schemeClr val="tx1"/>
                          </a:solidFill>
                          <a:latin typeface="Cambria" panose="02040503050406030204" pitchFamily="18" charset="0"/>
                          <a:ea typeface="华文中宋" panose="02010600040101010101" pitchFamily="2" charset="-122"/>
                        </a:defRPr>
                      </a:lvl4pPr>
                      <a:lvl5pPr marL="2057400" lvl="4" indent="-228600" algn="l" defTabSz="914400" rtl="0" eaLnBrk="1" fontAlgn="base" latinLnBrk="0" hangingPunct="1">
                        <a:lnSpc>
                          <a:spcPct val="100000"/>
                        </a:lnSpc>
                        <a:spcBef>
                          <a:spcPct val="25000"/>
                        </a:spcBef>
                        <a:spcAft>
                          <a:spcPct val="0"/>
                        </a:spcAft>
                        <a:buClrTx/>
                        <a:buSzTx/>
                        <a:buFont typeface="Wingdings" panose="05000000000000000000" pitchFamily="2" charset="2"/>
                        <a:buChar char="»"/>
                        <a:defRPr sz="1800" b="0" i="0" u="none" kern="1200" baseline="0">
                          <a:solidFill>
                            <a:schemeClr val="tx1"/>
                          </a:solidFill>
                          <a:latin typeface="Cambria" panose="02040503050406030204" pitchFamily="18" charset="0"/>
                          <a:ea typeface="华文中宋" panose="02010600040101010101" pitchFamily="2" charset="-122"/>
                        </a:defRPr>
                      </a:lvl5pPr>
                    </a:lstStyle>
                    <a:p>
                      <a:pPr marL="0" lvl="0" indent="0" algn="ctr">
                        <a:buNone/>
                      </a:pPr>
                      <a:endParaRPr lang="zh-CN" altLang="en-US" sz="2800" dirty="0">
                        <a:cs typeface="Cambria" panose="02040503050406030204" pitchFamily="18" charset="0"/>
                      </a:endParaRPr>
                    </a:p>
                  </a:txBody>
                  <a:tcPr marL="92075" marR="92075" marT="46038" marB="46038"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chemeClr val="accent2"/>
                    </a:solidFill>
                  </a:tcPr>
                </a:tc>
                <a:tc>
                  <a:txBody>
                    <a:bodyPr/>
                    <a:lstStyle>
                      <a:lvl1pPr marL="342900" lvl="0" indent="-342900" algn="l" defTabSz="914400" rtl="0" eaLnBrk="1" fontAlgn="base" latinLnBrk="0" hangingPunct="1">
                        <a:lnSpc>
                          <a:spcPct val="100000"/>
                        </a:lnSpc>
                        <a:spcBef>
                          <a:spcPct val="25000"/>
                        </a:spcBef>
                        <a:spcAft>
                          <a:spcPct val="0"/>
                        </a:spcAft>
                        <a:buClr>
                          <a:schemeClr val="hlink"/>
                        </a:buClr>
                        <a:buSzPct val="85000"/>
                        <a:buFont typeface="Wingdings" panose="05000000000000000000" pitchFamily="2" charset="2"/>
                        <a:buChar char="l"/>
                        <a:defRPr sz="2400" u="none" kern="1200" baseline="0">
                          <a:solidFill>
                            <a:schemeClr val="tx1"/>
                          </a:solidFill>
                          <a:latin typeface="Cambria" panose="02040503050406030204" pitchFamily="18" charset="0"/>
                          <a:ea typeface="华文中宋" panose="02010600040101010101" pitchFamily="2" charset="-122"/>
                        </a:defRPr>
                      </a:lvl1pPr>
                      <a:lvl2pPr marL="742950" lvl="1" indent="-285750" algn="l" defTabSz="914400" rtl="0" eaLnBrk="1" fontAlgn="base" latinLnBrk="0" hangingPunct="1">
                        <a:lnSpc>
                          <a:spcPct val="100000"/>
                        </a:lnSpc>
                        <a:spcBef>
                          <a:spcPct val="25000"/>
                        </a:spcBef>
                        <a:spcAft>
                          <a:spcPct val="0"/>
                        </a:spcAft>
                        <a:buClr>
                          <a:schemeClr val="hlink"/>
                        </a:buClr>
                        <a:buSzPct val="85000"/>
                        <a:buFont typeface="Wingdings" panose="05000000000000000000" pitchFamily="2" charset="2"/>
                        <a:buChar char="n"/>
                        <a:defRPr sz="2400" b="0" i="0" u="none" kern="1200" baseline="0">
                          <a:solidFill>
                            <a:schemeClr val="tx1"/>
                          </a:solidFill>
                          <a:latin typeface="Cambria" panose="02040503050406030204" pitchFamily="18" charset="0"/>
                          <a:ea typeface="华文中宋" panose="02010600040101010101" pitchFamily="2" charset="-122"/>
                        </a:defRPr>
                      </a:lvl2pPr>
                      <a:lvl3pPr marL="1143000" lvl="2" indent="-228600" algn="l" defTabSz="914400" rtl="0" eaLnBrk="1" fontAlgn="base" latinLnBrk="0" hangingPunct="1">
                        <a:lnSpc>
                          <a:spcPct val="100000"/>
                        </a:lnSpc>
                        <a:spcBef>
                          <a:spcPct val="25000"/>
                        </a:spcBef>
                        <a:spcAft>
                          <a:spcPct val="0"/>
                        </a:spcAft>
                        <a:buClrTx/>
                        <a:buSzTx/>
                        <a:buFont typeface="Wingdings" panose="05000000000000000000" pitchFamily="2" charset="2"/>
                        <a:buChar char="u"/>
                        <a:defRPr sz="2000" b="0" i="0" u="none" kern="1200" baseline="0">
                          <a:solidFill>
                            <a:schemeClr val="tx1"/>
                          </a:solidFill>
                          <a:latin typeface="Cambria" panose="02040503050406030204" pitchFamily="18" charset="0"/>
                          <a:ea typeface="华文中宋" panose="02010600040101010101" pitchFamily="2" charset="-122"/>
                        </a:defRPr>
                      </a:lvl3pPr>
                      <a:lvl4pPr marL="1600200" lvl="3" indent="-228600" algn="l" defTabSz="914400" rtl="0" eaLnBrk="1" fontAlgn="base" latinLnBrk="0" hangingPunct="1">
                        <a:lnSpc>
                          <a:spcPct val="100000"/>
                        </a:lnSpc>
                        <a:spcBef>
                          <a:spcPct val="25000"/>
                        </a:spcBef>
                        <a:spcAft>
                          <a:spcPct val="0"/>
                        </a:spcAft>
                        <a:buClrTx/>
                        <a:buSzTx/>
                        <a:buFont typeface="Wingdings" panose="05000000000000000000" pitchFamily="2" charset="2"/>
                        <a:buChar char="p"/>
                        <a:defRPr sz="1800" b="0" i="0" u="none" kern="1200" baseline="0">
                          <a:solidFill>
                            <a:schemeClr val="tx1"/>
                          </a:solidFill>
                          <a:latin typeface="Cambria" panose="02040503050406030204" pitchFamily="18" charset="0"/>
                          <a:ea typeface="华文中宋" panose="02010600040101010101" pitchFamily="2" charset="-122"/>
                        </a:defRPr>
                      </a:lvl4pPr>
                      <a:lvl5pPr marL="2057400" lvl="4" indent="-228600" algn="l" defTabSz="914400" rtl="0" eaLnBrk="1" fontAlgn="base" latinLnBrk="0" hangingPunct="1">
                        <a:lnSpc>
                          <a:spcPct val="100000"/>
                        </a:lnSpc>
                        <a:spcBef>
                          <a:spcPct val="25000"/>
                        </a:spcBef>
                        <a:spcAft>
                          <a:spcPct val="0"/>
                        </a:spcAft>
                        <a:buClrTx/>
                        <a:buSzTx/>
                        <a:buFont typeface="Wingdings" panose="05000000000000000000" pitchFamily="2" charset="2"/>
                        <a:buChar char="»"/>
                        <a:defRPr sz="1800" b="0" i="0" u="none" kern="1200" baseline="0">
                          <a:solidFill>
                            <a:schemeClr val="tx1"/>
                          </a:solidFill>
                          <a:latin typeface="Cambria" panose="02040503050406030204" pitchFamily="18" charset="0"/>
                          <a:ea typeface="华文中宋" panose="02010600040101010101" pitchFamily="2" charset="-122"/>
                        </a:defRPr>
                      </a:lvl5pPr>
                    </a:lstStyle>
                    <a:p>
                      <a:pPr marL="0" lvl="0" indent="0" algn="ctr">
                        <a:buNone/>
                      </a:pPr>
                      <a:endParaRPr lang="zh-CN" altLang="en-US" sz="2800" dirty="0">
                        <a:cs typeface="Cambria" panose="02040503050406030204" pitchFamily="18" charset="0"/>
                      </a:endParaRPr>
                    </a:p>
                  </a:txBody>
                  <a:tcPr marL="92075" marR="92075" marT="46038" marB="46038"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5000"/>
                        </a:spcBef>
                        <a:spcAft>
                          <a:spcPct val="0"/>
                        </a:spcAft>
                        <a:buClr>
                          <a:schemeClr val="hlink"/>
                        </a:buClr>
                        <a:buSzPct val="85000"/>
                        <a:buFont typeface="Wingdings" panose="05000000000000000000" pitchFamily="2" charset="2"/>
                        <a:buChar char="l"/>
                        <a:defRPr sz="2400" u="none" kern="1200" baseline="0">
                          <a:solidFill>
                            <a:schemeClr val="tx1"/>
                          </a:solidFill>
                          <a:latin typeface="Cambria" panose="02040503050406030204" pitchFamily="18" charset="0"/>
                          <a:ea typeface="华文中宋" panose="02010600040101010101" pitchFamily="2" charset="-122"/>
                        </a:defRPr>
                      </a:lvl1pPr>
                      <a:lvl2pPr marL="742950" lvl="1" indent="-285750" algn="l" defTabSz="914400" rtl="0" eaLnBrk="1" fontAlgn="base" latinLnBrk="0" hangingPunct="1">
                        <a:lnSpc>
                          <a:spcPct val="100000"/>
                        </a:lnSpc>
                        <a:spcBef>
                          <a:spcPct val="25000"/>
                        </a:spcBef>
                        <a:spcAft>
                          <a:spcPct val="0"/>
                        </a:spcAft>
                        <a:buClr>
                          <a:schemeClr val="hlink"/>
                        </a:buClr>
                        <a:buSzPct val="85000"/>
                        <a:buFont typeface="Wingdings" panose="05000000000000000000" pitchFamily="2" charset="2"/>
                        <a:buChar char="n"/>
                        <a:defRPr sz="2400" b="0" i="0" u="none" kern="1200" baseline="0">
                          <a:solidFill>
                            <a:schemeClr val="tx1"/>
                          </a:solidFill>
                          <a:latin typeface="Cambria" panose="02040503050406030204" pitchFamily="18" charset="0"/>
                          <a:ea typeface="华文中宋" panose="02010600040101010101" pitchFamily="2" charset="-122"/>
                        </a:defRPr>
                      </a:lvl2pPr>
                      <a:lvl3pPr marL="1143000" lvl="2" indent="-228600" algn="l" defTabSz="914400" rtl="0" eaLnBrk="1" fontAlgn="base" latinLnBrk="0" hangingPunct="1">
                        <a:lnSpc>
                          <a:spcPct val="100000"/>
                        </a:lnSpc>
                        <a:spcBef>
                          <a:spcPct val="25000"/>
                        </a:spcBef>
                        <a:spcAft>
                          <a:spcPct val="0"/>
                        </a:spcAft>
                        <a:buClrTx/>
                        <a:buSzTx/>
                        <a:buFont typeface="Wingdings" panose="05000000000000000000" pitchFamily="2" charset="2"/>
                        <a:buChar char="u"/>
                        <a:defRPr sz="2000" b="0" i="0" u="none" kern="1200" baseline="0">
                          <a:solidFill>
                            <a:schemeClr val="tx1"/>
                          </a:solidFill>
                          <a:latin typeface="Cambria" panose="02040503050406030204" pitchFamily="18" charset="0"/>
                          <a:ea typeface="华文中宋" panose="02010600040101010101" pitchFamily="2" charset="-122"/>
                        </a:defRPr>
                      </a:lvl3pPr>
                      <a:lvl4pPr marL="1600200" lvl="3" indent="-228600" algn="l" defTabSz="914400" rtl="0" eaLnBrk="1" fontAlgn="base" latinLnBrk="0" hangingPunct="1">
                        <a:lnSpc>
                          <a:spcPct val="100000"/>
                        </a:lnSpc>
                        <a:spcBef>
                          <a:spcPct val="25000"/>
                        </a:spcBef>
                        <a:spcAft>
                          <a:spcPct val="0"/>
                        </a:spcAft>
                        <a:buClrTx/>
                        <a:buSzTx/>
                        <a:buFont typeface="Wingdings" panose="05000000000000000000" pitchFamily="2" charset="2"/>
                        <a:buChar char="p"/>
                        <a:defRPr sz="1800" b="0" i="0" u="none" kern="1200" baseline="0">
                          <a:solidFill>
                            <a:schemeClr val="tx1"/>
                          </a:solidFill>
                          <a:latin typeface="Cambria" panose="02040503050406030204" pitchFamily="18" charset="0"/>
                          <a:ea typeface="华文中宋" panose="02010600040101010101" pitchFamily="2" charset="-122"/>
                        </a:defRPr>
                      </a:lvl4pPr>
                      <a:lvl5pPr marL="2057400" lvl="4" indent="-228600" algn="l" defTabSz="914400" rtl="0" eaLnBrk="1" fontAlgn="base" latinLnBrk="0" hangingPunct="1">
                        <a:lnSpc>
                          <a:spcPct val="100000"/>
                        </a:lnSpc>
                        <a:spcBef>
                          <a:spcPct val="25000"/>
                        </a:spcBef>
                        <a:spcAft>
                          <a:spcPct val="0"/>
                        </a:spcAft>
                        <a:buClrTx/>
                        <a:buSzTx/>
                        <a:buFont typeface="Wingdings" panose="05000000000000000000" pitchFamily="2" charset="2"/>
                        <a:buChar char="»"/>
                        <a:defRPr sz="1800" b="0" i="0" u="none" kern="1200" baseline="0">
                          <a:solidFill>
                            <a:schemeClr val="tx1"/>
                          </a:solidFill>
                          <a:latin typeface="Cambria" panose="02040503050406030204" pitchFamily="18" charset="0"/>
                          <a:ea typeface="华文中宋" panose="02010600040101010101" pitchFamily="2" charset="-122"/>
                        </a:defRPr>
                      </a:lvl5pPr>
                    </a:lstStyle>
                    <a:p>
                      <a:pPr marL="0" lvl="0" indent="0" algn="ctr">
                        <a:buNone/>
                      </a:pPr>
                      <a:endParaRPr lang="zh-CN" altLang="en-US" sz="2800" dirty="0">
                        <a:cs typeface="Cambria" panose="02040503050406030204" pitchFamily="18" charset="0"/>
                      </a:endParaRPr>
                    </a:p>
                  </a:txBody>
                  <a:tcPr marL="92075" marR="92075" marT="46038" marB="46038"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5000"/>
                        </a:spcBef>
                        <a:spcAft>
                          <a:spcPct val="0"/>
                        </a:spcAft>
                        <a:buClr>
                          <a:schemeClr val="hlink"/>
                        </a:buClr>
                        <a:buSzPct val="85000"/>
                        <a:buFont typeface="Wingdings" panose="05000000000000000000" pitchFamily="2" charset="2"/>
                        <a:buChar char="l"/>
                        <a:defRPr sz="2400" u="none" kern="1200" baseline="0">
                          <a:solidFill>
                            <a:schemeClr val="tx1"/>
                          </a:solidFill>
                          <a:latin typeface="Cambria" panose="02040503050406030204" pitchFamily="18" charset="0"/>
                          <a:ea typeface="华文中宋" panose="02010600040101010101" pitchFamily="2" charset="-122"/>
                        </a:defRPr>
                      </a:lvl1pPr>
                      <a:lvl2pPr marL="742950" lvl="1" indent="-285750" algn="l" defTabSz="914400" rtl="0" eaLnBrk="1" fontAlgn="base" latinLnBrk="0" hangingPunct="1">
                        <a:lnSpc>
                          <a:spcPct val="100000"/>
                        </a:lnSpc>
                        <a:spcBef>
                          <a:spcPct val="25000"/>
                        </a:spcBef>
                        <a:spcAft>
                          <a:spcPct val="0"/>
                        </a:spcAft>
                        <a:buClr>
                          <a:schemeClr val="hlink"/>
                        </a:buClr>
                        <a:buSzPct val="85000"/>
                        <a:buFont typeface="Wingdings" panose="05000000000000000000" pitchFamily="2" charset="2"/>
                        <a:buChar char="n"/>
                        <a:defRPr sz="2400" b="0" i="0" u="none" kern="1200" baseline="0">
                          <a:solidFill>
                            <a:schemeClr val="tx1"/>
                          </a:solidFill>
                          <a:latin typeface="Cambria" panose="02040503050406030204" pitchFamily="18" charset="0"/>
                          <a:ea typeface="华文中宋" panose="02010600040101010101" pitchFamily="2" charset="-122"/>
                        </a:defRPr>
                      </a:lvl2pPr>
                      <a:lvl3pPr marL="1143000" lvl="2" indent="-228600" algn="l" defTabSz="914400" rtl="0" eaLnBrk="1" fontAlgn="base" latinLnBrk="0" hangingPunct="1">
                        <a:lnSpc>
                          <a:spcPct val="100000"/>
                        </a:lnSpc>
                        <a:spcBef>
                          <a:spcPct val="25000"/>
                        </a:spcBef>
                        <a:spcAft>
                          <a:spcPct val="0"/>
                        </a:spcAft>
                        <a:buClrTx/>
                        <a:buSzTx/>
                        <a:buFont typeface="Wingdings" panose="05000000000000000000" pitchFamily="2" charset="2"/>
                        <a:buChar char="u"/>
                        <a:defRPr sz="2000" b="0" i="0" u="none" kern="1200" baseline="0">
                          <a:solidFill>
                            <a:schemeClr val="tx1"/>
                          </a:solidFill>
                          <a:latin typeface="Cambria" panose="02040503050406030204" pitchFamily="18" charset="0"/>
                          <a:ea typeface="华文中宋" panose="02010600040101010101" pitchFamily="2" charset="-122"/>
                        </a:defRPr>
                      </a:lvl3pPr>
                      <a:lvl4pPr marL="1600200" lvl="3" indent="-228600" algn="l" defTabSz="914400" rtl="0" eaLnBrk="1" fontAlgn="base" latinLnBrk="0" hangingPunct="1">
                        <a:lnSpc>
                          <a:spcPct val="100000"/>
                        </a:lnSpc>
                        <a:spcBef>
                          <a:spcPct val="25000"/>
                        </a:spcBef>
                        <a:spcAft>
                          <a:spcPct val="0"/>
                        </a:spcAft>
                        <a:buClrTx/>
                        <a:buSzTx/>
                        <a:buFont typeface="Wingdings" panose="05000000000000000000" pitchFamily="2" charset="2"/>
                        <a:buChar char="p"/>
                        <a:defRPr sz="1800" b="0" i="0" u="none" kern="1200" baseline="0">
                          <a:solidFill>
                            <a:schemeClr val="tx1"/>
                          </a:solidFill>
                          <a:latin typeface="Cambria" panose="02040503050406030204" pitchFamily="18" charset="0"/>
                          <a:ea typeface="华文中宋" panose="02010600040101010101" pitchFamily="2" charset="-122"/>
                        </a:defRPr>
                      </a:lvl4pPr>
                      <a:lvl5pPr marL="2057400" lvl="4" indent="-228600" algn="l" defTabSz="914400" rtl="0" eaLnBrk="1" fontAlgn="base" latinLnBrk="0" hangingPunct="1">
                        <a:lnSpc>
                          <a:spcPct val="100000"/>
                        </a:lnSpc>
                        <a:spcBef>
                          <a:spcPct val="25000"/>
                        </a:spcBef>
                        <a:spcAft>
                          <a:spcPct val="0"/>
                        </a:spcAft>
                        <a:buClrTx/>
                        <a:buSzTx/>
                        <a:buFont typeface="Wingdings" panose="05000000000000000000" pitchFamily="2" charset="2"/>
                        <a:buChar char="»"/>
                        <a:defRPr sz="1800" b="0" i="0" u="none" kern="1200" baseline="0">
                          <a:solidFill>
                            <a:schemeClr val="tx1"/>
                          </a:solidFill>
                          <a:latin typeface="Cambria" panose="02040503050406030204" pitchFamily="18" charset="0"/>
                          <a:ea typeface="华文中宋" panose="02010600040101010101" pitchFamily="2" charset="-122"/>
                        </a:defRPr>
                      </a:lvl5pPr>
                    </a:lstStyle>
                    <a:p>
                      <a:pPr marL="0" lvl="0" indent="0" algn="ctr">
                        <a:buNone/>
                      </a:pPr>
                      <a:endParaRPr lang="zh-CN" altLang="en-US" sz="2800" dirty="0">
                        <a:cs typeface="Cambria" panose="02040503050406030204" pitchFamily="18" charset="0"/>
                      </a:endParaRPr>
                    </a:p>
                  </a:txBody>
                  <a:tcPr marL="92075" marR="92075" marT="46038" marB="46038"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5000"/>
                        </a:spcBef>
                        <a:spcAft>
                          <a:spcPct val="0"/>
                        </a:spcAft>
                        <a:buClr>
                          <a:schemeClr val="hlink"/>
                        </a:buClr>
                        <a:buSzPct val="85000"/>
                        <a:buFont typeface="Wingdings" panose="05000000000000000000" pitchFamily="2" charset="2"/>
                        <a:buChar char="l"/>
                        <a:defRPr sz="2400" u="none" kern="1200" baseline="0">
                          <a:solidFill>
                            <a:schemeClr val="tx1"/>
                          </a:solidFill>
                          <a:latin typeface="Cambria" panose="02040503050406030204" pitchFamily="18" charset="0"/>
                          <a:ea typeface="华文中宋" panose="02010600040101010101" pitchFamily="2" charset="-122"/>
                        </a:defRPr>
                      </a:lvl1pPr>
                      <a:lvl2pPr marL="742950" lvl="1" indent="-285750" algn="l" defTabSz="914400" rtl="0" eaLnBrk="1" fontAlgn="base" latinLnBrk="0" hangingPunct="1">
                        <a:lnSpc>
                          <a:spcPct val="100000"/>
                        </a:lnSpc>
                        <a:spcBef>
                          <a:spcPct val="25000"/>
                        </a:spcBef>
                        <a:spcAft>
                          <a:spcPct val="0"/>
                        </a:spcAft>
                        <a:buClr>
                          <a:schemeClr val="hlink"/>
                        </a:buClr>
                        <a:buSzPct val="85000"/>
                        <a:buFont typeface="Wingdings" panose="05000000000000000000" pitchFamily="2" charset="2"/>
                        <a:buChar char="n"/>
                        <a:defRPr sz="2400" b="0" i="0" u="none" kern="1200" baseline="0">
                          <a:solidFill>
                            <a:schemeClr val="tx1"/>
                          </a:solidFill>
                          <a:latin typeface="Cambria" panose="02040503050406030204" pitchFamily="18" charset="0"/>
                          <a:ea typeface="华文中宋" panose="02010600040101010101" pitchFamily="2" charset="-122"/>
                        </a:defRPr>
                      </a:lvl2pPr>
                      <a:lvl3pPr marL="1143000" lvl="2" indent="-228600" algn="l" defTabSz="914400" rtl="0" eaLnBrk="1" fontAlgn="base" latinLnBrk="0" hangingPunct="1">
                        <a:lnSpc>
                          <a:spcPct val="100000"/>
                        </a:lnSpc>
                        <a:spcBef>
                          <a:spcPct val="25000"/>
                        </a:spcBef>
                        <a:spcAft>
                          <a:spcPct val="0"/>
                        </a:spcAft>
                        <a:buClrTx/>
                        <a:buSzTx/>
                        <a:buFont typeface="Wingdings" panose="05000000000000000000" pitchFamily="2" charset="2"/>
                        <a:buChar char="u"/>
                        <a:defRPr sz="2000" b="0" i="0" u="none" kern="1200" baseline="0">
                          <a:solidFill>
                            <a:schemeClr val="tx1"/>
                          </a:solidFill>
                          <a:latin typeface="Cambria" panose="02040503050406030204" pitchFamily="18" charset="0"/>
                          <a:ea typeface="华文中宋" panose="02010600040101010101" pitchFamily="2" charset="-122"/>
                        </a:defRPr>
                      </a:lvl3pPr>
                      <a:lvl4pPr marL="1600200" lvl="3" indent="-228600" algn="l" defTabSz="914400" rtl="0" eaLnBrk="1" fontAlgn="base" latinLnBrk="0" hangingPunct="1">
                        <a:lnSpc>
                          <a:spcPct val="100000"/>
                        </a:lnSpc>
                        <a:spcBef>
                          <a:spcPct val="25000"/>
                        </a:spcBef>
                        <a:spcAft>
                          <a:spcPct val="0"/>
                        </a:spcAft>
                        <a:buClrTx/>
                        <a:buSzTx/>
                        <a:buFont typeface="Wingdings" panose="05000000000000000000" pitchFamily="2" charset="2"/>
                        <a:buChar char="p"/>
                        <a:defRPr sz="1800" b="0" i="0" u="none" kern="1200" baseline="0">
                          <a:solidFill>
                            <a:schemeClr val="tx1"/>
                          </a:solidFill>
                          <a:latin typeface="Cambria" panose="02040503050406030204" pitchFamily="18" charset="0"/>
                          <a:ea typeface="华文中宋" panose="02010600040101010101" pitchFamily="2" charset="-122"/>
                        </a:defRPr>
                      </a:lvl4pPr>
                      <a:lvl5pPr marL="2057400" lvl="4" indent="-228600" algn="l" defTabSz="914400" rtl="0" eaLnBrk="1" fontAlgn="base" latinLnBrk="0" hangingPunct="1">
                        <a:lnSpc>
                          <a:spcPct val="100000"/>
                        </a:lnSpc>
                        <a:spcBef>
                          <a:spcPct val="25000"/>
                        </a:spcBef>
                        <a:spcAft>
                          <a:spcPct val="0"/>
                        </a:spcAft>
                        <a:buClrTx/>
                        <a:buSzTx/>
                        <a:buFont typeface="Wingdings" panose="05000000000000000000" pitchFamily="2" charset="2"/>
                        <a:buChar char="»"/>
                        <a:defRPr sz="1800" b="0" i="0" u="none" kern="1200" baseline="0">
                          <a:solidFill>
                            <a:schemeClr val="tx1"/>
                          </a:solidFill>
                          <a:latin typeface="Cambria" panose="02040503050406030204" pitchFamily="18" charset="0"/>
                          <a:ea typeface="华文中宋" panose="02010600040101010101" pitchFamily="2" charset="-122"/>
                        </a:defRPr>
                      </a:lvl5pPr>
                    </a:lstStyle>
                    <a:p>
                      <a:pPr marL="0" lvl="0" indent="0" algn="ctr">
                        <a:buNone/>
                      </a:pPr>
                      <a:endParaRPr lang="zh-CN" altLang="en-US" sz="2800" dirty="0">
                        <a:cs typeface="Cambria" panose="02040503050406030204" pitchFamily="18" charset="0"/>
                      </a:endParaRPr>
                    </a:p>
                  </a:txBody>
                  <a:tcPr marL="92075" marR="92075" marT="46038" marB="46038"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5000"/>
                        </a:spcBef>
                        <a:spcAft>
                          <a:spcPct val="0"/>
                        </a:spcAft>
                        <a:buClr>
                          <a:schemeClr val="hlink"/>
                        </a:buClr>
                        <a:buSzPct val="85000"/>
                        <a:buFont typeface="Wingdings" panose="05000000000000000000" pitchFamily="2" charset="2"/>
                        <a:buChar char="l"/>
                        <a:defRPr sz="2400" u="none" kern="1200" baseline="0">
                          <a:solidFill>
                            <a:schemeClr val="tx1"/>
                          </a:solidFill>
                          <a:latin typeface="Cambria" panose="02040503050406030204" pitchFamily="18" charset="0"/>
                          <a:ea typeface="华文中宋" panose="02010600040101010101" pitchFamily="2" charset="-122"/>
                        </a:defRPr>
                      </a:lvl1pPr>
                      <a:lvl2pPr marL="742950" lvl="1" indent="-285750" algn="l" defTabSz="914400" rtl="0" eaLnBrk="1" fontAlgn="base" latinLnBrk="0" hangingPunct="1">
                        <a:lnSpc>
                          <a:spcPct val="100000"/>
                        </a:lnSpc>
                        <a:spcBef>
                          <a:spcPct val="25000"/>
                        </a:spcBef>
                        <a:spcAft>
                          <a:spcPct val="0"/>
                        </a:spcAft>
                        <a:buClr>
                          <a:schemeClr val="hlink"/>
                        </a:buClr>
                        <a:buSzPct val="85000"/>
                        <a:buFont typeface="Wingdings" panose="05000000000000000000" pitchFamily="2" charset="2"/>
                        <a:buChar char="n"/>
                        <a:defRPr sz="2400" b="0" i="0" u="none" kern="1200" baseline="0">
                          <a:solidFill>
                            <a:schemeClr val="tx1"/>
                          </a:solidFill>
                          <a:latin typeface="Cambria" panose="02040503050406030204" pitchFamily="18" charset="0"/>
                          <a:ea typeface="华文中宋" panose="02010600040101010101" pitchFamily="2" charset="-122"/>
                        </a:defRPr>
                      </a:lvl2pPr>
                      <a:lvl3pPr marL="1143000" lvl="2" indent="-228600" algn="l" defTabSz="914400" rtl="0" eaLnBrk="1" fontAlgn="base" latinLnBrk="0" hangingPunct="1">
                        <a:lnSpc>
                          <a:spcPct val="100000"/>
                        </a:lnSpc>
                        <a:spcBef>
                          <a:spcPct val="25000"/>
                        </a:spcBef>
                        <a:spcAft>
                          <a:spcPct val="0"/>
                        </a:spcAft>
                        <a:buClrTx/>
                        <a:buSzTx/>
                        <a:buFont typeface="Wingdings" panose="05000000000000000000" pitchFamily="2" charset="2"/>
                        <a:buChar char="u"/>
                        <a:defRPr sz="2000" b="0" i="0" u="none" kern="1200" baseline="0">
                          <a:solidFill>
                            <a:schemeClr val="tx1"/>
                          </a:solidFill>
                          <a:latin typeface="Cambria" panose="02040503050406030204" pitchFamily="18" charset="0"/>
                          <a:ea typeface="华文中宋" panose="02010600040101010101" pitchFamily="2" charset="-122"/>
                        </a:defRPr>
                      </a:lvl3pPr>
                      <a:lvl4pPr marL="1600200" lvl="3" indent="-228600" algn="l" defTabSz="914400" rtl="0" eaLnBrk="1" fontAlgn="base" latinLnBrk="0" hangingPunct="1">
                        <a:lnSpc>
                          <a:spcPct val="100000"/>
                        </a:lnSpc>
                        <a:spcBef>
                          <a:spcPct val="25000"/>
                        </a:spcBef>
                        <a:spcAft>
                          <a:spcPct val="0"/>
                        </a:spcAft>
                        <a:buClrTx/>
                        <a:buSzTx/>
                        <a:buFont typeface="Wingdings" panose="05000000000000000000" pitchFamily="2" charset="2"/>
                        <a:buChar char="p"/>
                        <a:defRPr sz="1800" b="0" i="0" u="none" kern="1200" baseline="0">
                          <a:solidFill>
                            <a:schemeClr val="tx1"/>
                          </a:solidFill>
                          <a:latin typeface="Cambria" panose="02040503050406030204" pitchFamily="18" charset="0"/>
                          <a:ea typeface="华文中宋" panose="02010600040101010101" pitchFamily="2" charset="-122"/>
                        </a:defRPr>
                      </a:lvl4pPr>
                      <a:lvl5pPr marL="2057400" lvl="4" indent="-228600" algn="l" defTabSz="914400" rtl="0" eaLnBrk="1" fontAlgn="base" latinLnBrk="0" hangingPunct="1">
                        <a:lnSpc>
                          <a:spcPct val="100000"/>
                        </a:lnSpc>
                        <a:spcBef>
                          <a:spcPct val="25000"/>
                        </a:spcBef>
                        <a:spcAft>
                          <a:spcPct val="0"/>
                        </a:spcAft>
                        <a:buClrTx/>
                        <a:buSzTx/>
                        <a:buFont typeface="Wingdings" panose="05000000000000000000" pitchFamily="2" charset="2"/>
                        <a:buChar char="»"/>
                        <a:defRPr sz="1800" b="0" i="0" u="none" kern="1200" baseline="0">
                          <a:solidFill>
                            <a:schemeClr val="tx1"/>
                          </a:solidFill>
                          <a:latin typeface="Cambria" panose="02040503050406030204" pitchFamily="18" charset="0"/>
                          <a:ea typeface="华文中宋" panose="02010600040101010101" pitchFamily="2" charset="-122"/>
                        </a:defRPr>
                      </a:lvl5pPr>
                    </a:lstStyle>
                    <a:p>
                      <a:pPr marL="0" lvl="0" indent="0" algn="ctr">
                        <a:buNone/>
                      </a:pPr>
                      <a:endParaRPr lang="zh-CN" altLang="en-US" sz="2800" dirty="0">
                        <a:cs typeface="Cambria" panose="02040503050406030204" pitchFamily="18" charset="0"/>
                      </a:endParaRPr>
                    </a:p>
                  </a:txBody>
                  <a:tcPr marL="92075" marR="92075" marT="46038" marB="46038"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5000"/>
                        </a:spcBef>
                        <a:spcAft>
                          <a:spcPct val="0"/>
                        </a:spcAft>
                        <a:buClr>
                          <a:schemeClr val="hlink"/>
                        </a:buClr>
                        <a:buSzPct val="85000"/>
                        <a:buFont typeface="Wingdings" panose="05000000000000000000" pitchFamily="2" charset="2"/>
                        <a:buChar char="l"/>
                        <a:defRPr sz="2400" u="none" kern="1200" baseline="0">
                          <a:solidFill>
                            <a:schemeClr val="tx1"/>
                          </a:solidFill>
                          <a:latin typeface="Cambria" panose="02040503050406030204" pitchFamily="18" charset="0"/>
                          <a:ea typeface="华文中宋" panose="02010600040101010101" pitchFamily="2" charset="-122"/>
                        </a:defRPr>
                      </a:lvl1pPr>
                      <a:lvl2pPr marL="742950" lvl="1" indent="-285750" algn="l" defTabSz="914400" rtl="0" eaLnBrk="1" fontAlgn="base" latinLnBrk="0" hangingPunct="1">
                        <a:lnSpc>
                          <a:spcPct val="100000"/>
                        </a:lnSpc>
                        <a:spcBef>
                          <a:spcPct val="25000"/>
                        </a:spcBef>
                        <a:spcAft>
                          <a:spcPct val="0"/>
                        </a:spcAft>
                        <a:buClr>
                          <a:schemeClr val="hlink"/>
                        </a:buClr>
                        <a:buSzPct val="85000"/>
                        <a:buFont typeface="Wingdings" panose="05000000000000000000" pitchFamily="2" charset="2"/>
                        <a:buChar char="n"/>
                        <a:defRPr sz="2400" b="0" i="0" u="none" kern="1200" baseline="0">
                          <a:solidFill>
                            <a:schemeClr val="tx1"/>
                          </a:solidFill>
                          <a:latin typeface="Cambria" panose="02040503050406030204" pitchFamily="18" charset="0"/>
                          <a:ea typeface="华文中宋" panose="02010600040101010101" pitchFamily="2" charset="-122"/>
                        </a:defRPr>
                      </a:lvl2pPr>
                      <a:lvl3pPr marL="1143000" lvl="2" indent="-228600" algn="l" defTabSz="914400" rtl="0" eaLnBrk="1" fontAlgn="base" latinLnBrk="0" hangingPunct="1">
                        <a:lnSpc>
                          <a:spcPct val="100000"/>
                        </a:lnSpc>
                        <a:spcBef>
                          <a:spcPct val="25000"/>
                        </a:spcBef>
                        <a:spcAft>
                          <a:spcPct val="0"/>
                        </a:spcAft>
                        <a:buClrTx/>
                        <a:buSzTx/>
                        <a:buFont typeface="Wingdings" panose="05000000000000000000" pitchFamily="2" charset="2"/>
                        <a:buChar char="u"/>
                        <a:defRPr sz="2000" b="0" i="0" u="none" kern="1200" baseline="0">
                          <a:solidFill>
                            <a:schemeClr val="tx1"/>
                          </a:solidFill>
                          <a:latin typeface="Cambria" panose="02040503050406030204" pitchFamily="18" charset="0"/>
                          <a:ea typeface="华文中宋" panose="02010600040101010101" pitchFamily="2" charset="-122"/>
                        </a:defRPr>
                      </a:lvl3pPr>
                      <a:lvl4pPr marL="1600200" lvl="3" indent="-228600" algn="l" defTabSz="914400" rtl="0" eaLnBrk="1" fontAlgn="base" latinLnBrk="0" hangingPunct="1">
                        <a:lnSpc>
                          <a:spcPct val="100000"/>
                        </a:lnSpc>
                        <a:spcBef>
                          <a:spcPct val="25000"/>
                        </a:spcBef>
                        <a:spcAft>
                          <a:spcPct val="0"/>
                        </a:spcAft>
                        <a:buClrTx/>
                        <a:buSzTx/>
                        <a:buFont typeface="Wingdings" panose="05000000000000000000" pitchFamily="2" charset="2"/>
                        <a:buChar char="p"/>
                        <a:defRPr sz="1800" b="0" i="0" u="none" kern="1200" baseline="0">
                          <a:solidFill>
                            <a:schemeClr val="tx1"/>
                          </a:solidFill>
                          <a:latin typeface="Cambria" panose="02040503050406030204" pitchFamily="18" charset="0"/>
                          <a:ea typeface="华文中宋" panose="02010600040101010101" pitchFamily="2" charset="-122"/>
                        </a:defRPr>
                      </a:lvl4pPr>
                      <a:lvl5pPr marL="2057400" lvl="4" indent="-228600" algn="l" defTabSz="914400" rtl="0" eaLnBrk="1" fontAlgn="base" latinLnBrk="0" hangingPunct="1">
                        <a:lnSpc>
                          <a:spcPct val="100000"/>
                        </a:lnSpc>
                        <a:spcBef>
                          <a:spcPct val="25000"/>
                        </a:spcBef>
                        <a:spcAft>
                          <a:spcPct val="0"/>
                        </a:spcAft>
                        <a:buClrTx/>
                        <a:buSzTx/>
                        <a:buFont typeface="Wingdings" panose="05000000000000000000" pitchFamily="2" charset="2"/>
                        <a:buChar char="»"/>
                        <a:defRPr sz="1800" b="0" i="0" u="none" kern="1200" baseline="0">
                          <a:solidFill>
                            <a:schemeClr val="tx1"/>
                          </a:solidFill>
                          <a:latin typeface="Cambria" panose="02040503050406030204" pitchFamily="18" charset="0"/>
                          <a:ea typeface="华文中宋" panose="02010600040101010101" pitchFamily="2" charset="-122"/>
                        </a:defRPr>
                      </a:lvl5pPr>
                    </a:lstStyle>
                    <a:p>
                      <a:pPr marL="0" lvl="0" indent="0" algn="ctr">
                        <a:buNone/>
                      </a:pPr>
                      <a:endParaRPr lang="zh-CN" altLang="en-US" sz="2800" dirty="0">
                        <a:cs typeface="Cambria" panose="02040503050406030204" pitchFamily="18" charset="0"/>
                      </a:endParaRPr>
                    </a:p>
                  </a:txBody>
                  <a:tcPr marL="92075" marR="92075" marT="46038" marB="46038"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5000"/>
                        </a:spcBef>
                        <a:spcAft>
                          <a:spcPct val="0"/>
                        </a:spcAft>
                        <a:buClr>
                          <a:schemeClr val="hlink"/>
                        </a:buClr>
                        <a:buSzPct val="85000"/>
                        <a:buFont typeface="Wingdings" panose="05000000000000000000" pitchFamily="2" charset="2"/>
                        <a:buChar char="l"/>
                        <a:defRPr sz="2400" u="none" kern="1200" baseline="0">
                          <a:solidFill>
                            <a:schemeClr val="tx1"/>
                          </a:solidFill>
                          <a:latin typeface="Cambria" panose="02040503050406030204" pitchFamily="18" charset="0"/>
                          <a:ea typeface="华文中宋" panose="02010600040101010101" pitchFamily="2" charset="-122"/>
                        </a:defRPr>
                      </a:lvl1pPr>
                      <a:lvl2pPr marL="742950" lvl="1" indent="-285750" algn="l" defTabSz="914400" rtl="0" eaLnBrk="1" fontAlgn="base" latinLnBrk="0" hangingPunct="1">
                        <a:lnSpc>
                          <a:spcPct val="100000"/>
                        </a:lnSpc>
                        <a:spcBef>
                          <a:spcPct val="25000"/>
                        </a:spcBef>
                        <a:spcAft>
                          <a:spcPct val="0"/>
                        </a:spcAft>
                        <a:buClr>
                          <a:schemeClr val="hlink"/>
                        </a:buClr>
                        <a:buSzPct val="85000"/>
                        <a:buFont typeface="Wingdings" panose="05000000000000000000" pitchFamily="2" charset="2"/>
                        <a:buChar char="n"/>
                        <a:defRPr sz="2400" b="0" i="0" u="none" kern="1200" baseline="0">
                          <a:solidFill>
                            <a:schemeClr val="tx1"/>
                          </a:solidFill>
                          <a:latin typeface="Cambria" panose="02040503050406030204" pitchFamily="18" charset="0"/>
                          <a:ea typeface="华文中宋" panose="02010600040101010101" pitchFamily="2" charset="-122"/>
                        </a:defRPr>
                      </a:lvl2pPr>
                      <a:lvl3pPr marL="1143000" lvl="2" indent="-228600" algn="l" defTabSz="914400" rtl="0" eaLnBrk="1" fontAlgn="base" latinLnBrk="0" hangingPunct="1">
                        <a:lnSpc>
                          <a:spcPct val="100000"/>
                        </a:lnSpc>
                        <a:spcBef>
                          <a:spcPct val="25000"/>
                        </a:spcBef>
                        <a:spcAft>
                          <a:spcPct val="0"/>
                        </a:spcAft>
                        <a:buClrTx/>
                        <a:buSzTx/>
                        <a:buFont typeface="Wingdings" panose="05000000000000000000" pitchFamily="2" charset="2"/>
                        <a:buChar char="u"/>
                        <a:defRPr sz="2000" b="0" i="0" u="none" kern="1200" baseline="0">
                          <a:solidFill>
                            <a:schemeClr val="tx1"/>
                          </a:solidFill>
                          <a:latin typeface="Cambria" panose="02040503050406030204" pitchFamily="18" charset="0"/>
                          <a:ea typeface="华文中宋" panose="02010600040101010101" pitchFamily="2" charset="-122"/>
                        </a:defRPr>
                      </a:lvl3pPr>
                      <a:lvl4pPr marL="1600200" lvl="3" indent="-228600" algn="l" defTabSz="914400" rtl="0" eaLnBrk="1" fontAlgn="base" latinLnBrk="0" hangingPunct="1">
                        <a:lnSpc>
                          <a:spcPct val="100000"/>
                        </a:lnSpc>
                        <a:spcBef>
                          <a:spcPct val="25000"/>
                        </a:spcBef>
                        <a:spcAft>
                          <a:spcPct val="0"/>
                        </a:spcAft>
                        <a:buClrTx/>
                        <a:buSzTx/>
                        <a:buFont typeface="Wingdings" panose="05000000000000000000" pitchFamily="2" charset="2"/>
                        <a:buChar char="p"/>
                        <a:defRPr sz="1800" b="0" i="0" u="none" kern="1200" baseline="0">
                          <a:solidFill>
                            <a:schemeClr val="tx1"/>
                          </a:solidFill>
                          <a:latin typeface="Cambria" panose="02040503050406030204" pitchFamily="18" charset="0"/>
                          <a:ea typeface="华文中宋" panose="02010600040101010101" pitchFamily="2" charset="-122"/>
                        </a:defRPr>
                      </a:lvl4pPr>
                      <a:lvl5pPr marL="2057400" lvl="4" indent="-228600" algn="l" defTabSz="914400" rtl="0" eaLnBrk="1" fontAlgn="base" latinLnBrk="0" hangingPunct="1">
                        <a:lnSpc>
                          <a:spcPct val="100000"/>
                        </a:lnSpc>
                        <a:spcBef>
                          <a:spcPct val="25000"/>
                        </a:spcBef>
                        <a:spcAft>
                          <a:spcPct val="0"/>
                        </a:spcAft>
                        <a:buClrTx/>
                        <a:buSzTx/>
                        <a:buFont typeface="Wingdings" panose="05000000000000000000" pitchFamily="2" charset="2"/>
                        <a:buChar char="»"/>
                        <a:defRPr sz="1800" b="0" i="0" u="none" kern="1200" baseline="0">
                          <a:solidFill>
                            <a:schemeClr val="tx1"/>
                          </a:solidFill>
                          <a:latin typeface="Cambria" panose="02040503050406030204" pitchFamily="18" charset="0"/>
                          <a:ea typeface="华文中宋" panose="02010600040101010101" pitchFamily="2" charset="-122"/>
                        </a:defRPr>
                      </a:lvl5pPr>
                    </a:lstStyle>
                    <a:p>
                      <a:pPr marL="0" lvl="0" indent="0" algn="ctr">
                        <a:buNone/>
                      </a:pPr>
                      <a:endParaRPr lang="zh-CN" altLang="en-US" sz="2800" dirty="0">
                        <a:cs typeface="Cambria" panose="02040503050406030204" pitchFamily="18" charset="0"/>
                      </a:endParaRPr>
                    </a:p>
                  </a:txBody>
                  <a:tcPr marL="92075" marR="92075" marT="46038" marB="46038"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
        <p:nvSpPr>
          <p:cNvPr id="65576" name="直接连接符 295950"/>
          <p:cNvSpPr/>
          <p:nvPr/>
        </p:nvSpPr>
        <p:spPr>
          <a:xfrm flipH="1" flipV="1">
            <a:off x="4435475" y="5110163"/>
            <a:ext cx="1588" cy="446087"/>
          </a:xfrm>
          <a:prstGeom prst="line">
            <a:avLst/>
          </a:prstGeom>
          <a:ln w="28575" cap="flat" cmpd="sng">
            <a:solidFill>
              <a:schemeClr val="tx1"/>
            </a:solidFill>
            <a:prstDash val="solid"/>
            <a:headEnd type="none" w="med" len="med"/>
            <a:tailEnd type="arrow" w="lg" len="lg"/>
          </a:ln>
        </p:spPr>
      </p:sp>
      <p:sp>
        <p:nvSpPr>
          <p:cNvPr id="65577" name="文本框 295952"/>
          <p:cNvSpPr txBox="1"/>
          <p:nvPr/>
        </p:nvSpPr>
        <p:spPr>
          <a:xfrm>
            <a:off x="4548188" y="5100638"/>
            <a:ext cx="339725" cy="457200"/>
          </a:xfrm>
          <a:prstGeom prst="rect">
            <a:avLst/>
          </a:prstGeom>
          <a:noFill/>
          <a:ln w="9525">
            <a:noFill/>
          </a:ln>
        </p:spPr>
        <p:txBody>
          <a:bodyPr lIns="92075" tIns="46038" rIns="92075" bIns="46038">
            <a:spAutoFit/>
          </a:bodyPr>
          <a:p>
            <a:pPr>
              <a:spcBef>
                <a:spcPct val="50000"/>
              </a:spcBef>
              <a:buFont typeface="Arial" panose="020B0604020202020204" pitchFamily="34" charset="0"/>
            </a:pPr>
            <a:r>
              <a:rPr lang="en-US" altLang="zh-CN" b="1">
                <a:latin typeface="Cambria" panose="02040503050406030204" pitchFamily="18" charset="0"/>
                <a:cs typeface="Cambria" panose="02040503050406030204" pitchFamily="18" charset="0"/>
              </a:rPr>
              <a:t>i</a:t>
            </a:r>
            <a:endParaRPr lang="en-US" altLang="zh-CN" b="1">
              <a:latin typeface="Cambria" panose="02040503050406030204" pitchFamily="18" charset="0"/>
              <a:cs typeface="Cambria" panose="02040503050406030204" pitchFamily="18" charset="0"/>
            </a:endParaRPr>
          </a:p>
        </p:txBody>
      </p:sp>
      <p:sp>
        <p:nvSpPr>
          <p:cNvPr id="65578" name="直接连接符 295997"/>
          <p:cNvSpPr/>
          <p:nvPr/>
        </p:nvSpPr>
        <p:spPr>
          <a:xfrm flipV="1">
            <a:off x="1065213" y="4733925"/>
            <a:ext cx="3033712" cy="311150"/>
          </a:xfrm>
          <a:prstGeom prst="line">
            <a:avLst/>
          </a:prstGeom>
          <a:ln w="9525" cap="flat" cmpd="sng">
            <a:solidFill>
              <a:schemeClr val="tx1"/>
            </a:solidFill>
            <a:prstDash val="solid"/>
            <a:headEnd type="none" w="med" len="med"/>
            <a:tailEnd type="triangle" w="med" len="med"/>
          </a:ln>
        </p:spPr>
      </p:sp>
      <p:sp>
        <p:nvSpPr>
          <p:cNvPr id="65579" name="矩形 295998"/>
          <p:cNvSpPr/>
          <p:nvPr/>
        </p:nvSpPr>
        <p:spPr>
          <a:xfrm>
            <a:off x="509588" y="5588000"/>
            <a:ext cx="7961312" cy="822325"/>
          </a:xfrm>
          <a:prstGeom prst="rect">
            <a:avLst/>
          </a:prstGeom>
          <a:noFill/>
          <a:ln w="9525">
            <a:noFill/>
          </a:ln>
        </p:spPr>
        <p:txBody>
          <a:bodyPr lIns="92075" tIns="46038" rIns="92075" bIns="46038">
            <a:spAutoFit/>
          </a:bodyPr>
          <a:p>
            <a:pPr>
              <a:buFont typeface="Arial" panose="020B0604020202020204" pitchFamily="34" charset="0"/>
            </a:pPr>
            <a:r>
              <a:rPr lang="zh-CN" altLang="en-US" dirty="0">
                <a:latin typeface="Cambria" panose="02040503050406030204" pitchFamily="18" charset="0"/>
                <a:cs typeface="Cambria" panose="02040503050406030204" pitchFamily="18" charset="0"/>
              </a:rPr>
              <a:t>下标 </a:t>
            </a:r>
            <a:r>
              <a:rPr lang="en-US" altLang="zh-CN">
                <a:latin typeface="Cambria" panose="02040503050406030204" pitchFamily="18" charset="0"/>
                <a:cs typeface="Cambria" panose="02040503050406030204" pitchFamily="18" charset="0"/>
              </a:rPr>
              <a:t>0 </a:t>
            </a:r>
            <a:r>
              <a:rPr lang="zh-CN" altLang="en-US" dirty="0">
                <a:latin typeface="Cambria" panose="02040503050406030204" pitchFamily="18" charset="0"/>
                <a:cs typeface="Cambria" panose="02040503050406030204" pitchFamily="18" charset="0"/>
              </a:rPr>
              <a:t>到 </a:t>
            </a:r>
            <a:r>
              <a:rPr lang="en-US" altLang="zh-CN">
                <a:latin typeface="Cambria" panose="02040503050406030204" pitchFamily="18" charset="0"/>
                <a:cs typeface="Cambria" panose="02040503050406030204" pitchFamily="18" charset="0"/>
              </a:rPr>
              <a:t>i-1 </a:t>
            </a:r>
            <a:r>
              <a:rPr lang="zh-CN" altLang="en-US" dirty="0">
                <a:latin typeface="Cambria" panose="02040503050406030204" pitchFamily="18" charset="0"/>
                <a:cs typeface="Cambria" panose="02040503050406030204" pitchFamily="18" charset="0"/>
              </a:rPr>
              <a:t>的部分已排序。反复把 </a:t>
            </a:r>
            <a:r>
              <a:rPr lang="en-US" altLang="zh-CN">
                <a:latin typeface="Cambria" panose="02040503050406030204" pitchFamily="18" charset="0"/>
                <a:cs typeface="Cambria" panose="02040503050406030204" pitchFamily="18" charset="0"/>
              </a:rPr>
              <a:t>i </a:t>
            </a:r>
            <a:r>
              <a:rPr lang="zh-CN" altLang="en-US" dirty="0">
                <a:latin typeface="Cambria" panose="02040503050406030204" pitchFamily="18" charset="0"/>
                <a:cs typeface="Cambria" panose="02040503050406030204" pitchFamily="18" charset="0"/>
              </a:rPr>
              <a:t>处的数据插入已排序部分。随着 </a:t>
            </a:r>
            <a:r>
              <a:rPr lang="en-US" altLang="zh-CN">
                <a:latin typeface="Cambria" panose="02040503050406030204" pitchFamily="18" charset="0"/>
                <a:cs typeface="Cambria" panose="02040503050406030204" pitchFamily="18" charset="0"/>
              </a:rPr>
              <a:t>i </a:t>
            </a:r>
            <a:r>
              <a:rPr lang="zh-CN" altLang="en-US" dirty="0">
                <a:latin typeface="Cambria" panose="02040503050406030204" pitchFamily="18" charset="0"/>
                <a:cs typeface="Cambria" panose="02040503050406030204" pitchFamily="18" charset="0"/>
              </a:rPr>
              <a:t>增大右段越来越短，最终所有数据都排好。</a:t>
            </a:r>
            <a:endParaRPr lang="zh-CN" altLang="en-US" dirty="0">
              <a:latin typeface="Cambria" panose="02040503050406030204" pitchFamily="18" charset="0"/>
              <a:cs typeface="Cambria" panose="02040503050406030204" pitchFamily="18" charset="0"/>
            </a:endParaRPr>
          </a:p>
        </p:txBody>
      </p:sp>
    </p:spTree>
  </p:cSld>
  <p:clrMapOvr>
    <a:masterClrMapping/>
  </p:clrMapOvr>
  <p:transition spd="med">
    <p:random/>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6561" name="灯片编号占位符 1"/>
          <p:cNvSpPr/>
          <p:nvPr>
            <p:ph type="sldNum" sz="quarter" idx="12"/>
          </p:nvPr>
        </p:nvSpPr>
        <p:spPr/>
        <p:txBody>
          <a:bodyPr/>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cs typeface="+mn-cs"/>
              </a:defRPr>
            </a:lvl5pPr>
          </a:lstStyle>
          <a:p>
            <a:pPr lvl="0" algn="r"/>
            <a:fld id="{9A0DB2DC-4C9A-4742-B13C-FB6460FD3503}" type="slidenum">
              <a:rPr lang="zh-CN" altLang="en-US" sz="1400" dirty="0">
                <a:latin typeface="Cambria" panose="02040503050406030204" pitchFamily="18" charset="0"/>
              </a:rPr>
            </a:fld>
            <a:endParaRPr lang="zh-CN" altLang="en-US" sz="1400" dirty="0">
              <a:latin typeface="Cambria" panose="02040503050406030204" pitchFamily="18" charset="0"/>
            </a:endParaRPr>
          </a:p>
        </p:txBody>
      </p:sp>
      <p:graphicFrame>
        <p:nvGraphicFramePr>
          <p:cNvPr id="297987" name="表格 297986"/>
          <p:cNvGraphicFramePr/>
          <p:nvPr>
            <p:custDataLst>
              <p:tags r:id="rId1"/>
            </p:custDataLst>
          </p:nvPr>
        </p:nvGraphicFramePr>
        <p:xfrm>
          <a:off x="668338" y="5151438"/>
          <a:ext cx="7842250" cy="522605"/>
        </p:xfrm>
        <a:graphic>
          <a:graphicData uri="http://schemas.openxmlformats.org/drawingml/2006/table">
            <a:tbl>
              <a:tblPr/>
              <a:tblGrid>
                <a:gridCol w="1958975"/>
                <a:gridCol w="444500"/>
                <a:gridCol w="1595438"/>
                <a:gridCol w="3843337"/>
              </a:tblGrid>
              <a:tr h="522605">
                <a:tc>
                  <a:txBody>
                    <a:bodyPr/>
                    <a:lstStyle>
                      <a:lvl1pPr marL="342900" lvl="0" indent="-342900" algn="l" defTabSz="914400" rtl="0" eaLnBrk="1" fontAlgn="base" latinLnBrk="0" hangingPunct="1">
                        <a:lnSpc>
                          <a:spcPct val="100000"/>
                        </a:lnSpc>
                        <a:spcBef>
                          <a:spcPct val="25000"/>
                        </a:spcBef>
                        <a:spcAft>
                          <a:spcPct val="0"/>
                        </a:spcAft>
                        <a:buClr>
                          <a:schemeClr val="hlink"/>
                        </a:buClr>
                        <a:buSzPct val="85000"/>
                        <a:buFont typeface="Wingdings" panose="05000000000000000000" pitchFamily="2" charset="2"/>
                        <a:buChar char="l"/>
                        <a:defRPr sz="2400" u="none" kern="1200" baseline="0">
                          <a:solidFill>
                            <a:schemeClr val="tx1"/>
                          </a:solidFill>
                          <a:latin typeface="Cambria" panose="02040503050406030204" pitchFamily="18" charset="0"/>
                          <a:ea typeface="华文中宋" panose="02010600040101010101" pitchFamily="2" charset="-122"/>
                        </a:defRPr>
                      </a:lvl1pPr>
                      <a:lvl2pPr marL="742950" lvl="1" indent="-285750" algn="l" defTabSz="914400" rtl="0" eaLnBrk="1" fontAlgn="base" latinLnBrk="0" hangingPunct="1">
                        <a:lnSpc>
                          <a:spcPct val="100000"/>
                        </a:lnSpc>
                        <a:spcBef>
                          <a:spcPct val="25000"/>
                        </a:spcBef>
                        <a:spcAft>
                          <a:spcPct val="0"/>
                        </a:spcAft>
                        <a:buClr>
                          <a:schemeClr val="hlink"/>
                        </a:buClr>
                        <a:buSzPct val="85000"/>
                        <a:buFont typeface="Wingdings" panose="05000000000000000000" pitchFamily="2" charset="2"/>
                        <a:buChar char="n"/>
                        <a:defRPr sz="2400" b="0" i="0" u="none" kern="1200" baseline="0">
                          <a:solidFill>
                            <a:schemeClr val="tx1"/>
                          </a:solidFill>
                          <a:latin typeface="Cambria" panose="02040503050406030204" pitchFamily="18" charset="0"/>
                          <a:ea typeface="华文中宋" panose="02010600040101010101" pitchFamily="2" charset="-122"/>
                        </a:defRPr>
                      </a:lvl2pPr>
                      <a:lvl3pPr marL="1143000" lvl="2" indent="-228600" algn="l" defTabSz="914400" rtl="0" eaLnBrk="1" fontAlgn="base" latinLnBrk="0" hangingPunct="1">
                        <a:lnSpc>
                          <a:spcPct val="100000"/>
                        </a:lnSpc>
                        <a:spcBef>
                          <a:spcPct val="25000"/>
                        </a:spcBef>
                        <a:spcAft>
                          <a:spcPct val="0"/>
                        </a:spcAft>
                        <a:buClrTx/>
                        <a:buSzTx/>
                        <a:buFont typeface="Wingdings" panose="05000000000000000000" pitchFamily="2" charset="2"/>
                        <a:buChar char="u"/>
                        <a:defRPr sz="2000" b="0" i="0" u="none" kern="1200" baseline="0">
                          <a:solidFill>
                            <a:schemeClr val="tx1"/>
                          </a:solidFill>
                          <a:latin typeface="Cambria" panose="02040503050406030204" pitchFamily="18" charset="0"/>
                          <a:ea typeface="华文中宋" panose="02010600040101010101" pitchFamily="2" charset="-122"/>
                        </a:defRPr>
                      </a:lvl3pPr>
                      <a:lvl4pPr marL="1600200" lvl="3" indent="-228600" algn="l" defTabSz="914400" rtl="0" eaLnBrk="1" fontAlgn="base" latinLnBrk="0" hangingPunct="1">
                        <a:lnSpc>
                          <a:spcPct val="100000"/>
                        </a:lnSpc>
                        <a:spcBef>
                          <a:spcPct val="25000"/>
                        </a:spcBef>
                        <a:spcAft>
                          <a:spcPct val="0"/>
                        </a:spcAft>
                        <a:buClrTx/>
                        <a:buSzTx/>
                        <a:buFont typeface="Wingdings" panose="05000000000000000000" pitchFamily="2" charset="2"/>
                        <a:buChar char="p"/>
                        <a:defRPr sz="1800" b="0" i="0" u="none" kern="1200" baseline="0">
                          <a:solidFill>
                            <a:schemeClr val="tx1"/>
                          </a:solidFill>
                          <a:latin typeface="Cambria" panose="02040503050406030204" pitchFamily="18" charset="0"/>
                          <a:ea typeface="华文中宋" panose="02010600040101010101" pitchFamily="2" charset="-122"/>
                        </a:defRPr>
                      </a:lvl4pPr>
                      <a:lvl5pPr marL="2057400" lvl="4" indent="-228600" algn="l" defTabSz="914400" rtl="0" eaLnBrk="1" fontAlgn="base" latinLnBrk="0" hangingPunct="1">
                        <a:lnSpc>
                          <a:spcPct val="100000"/>
                        </a:lnSpc>
                        <a:spcBef>
                          <a:spcPct val="25000"/>
                        </a:spcBef>
                        <a:spcAft>
                          <a:spcPct val="0"/>
                        </a:spcAft>
                        <a:buClrTx/>
                        <a:buSzTx/>
                        <a:buFont typeface="Wingdings" panose="05000000000000000000" pitchFamily="2" charset="2"/>
                        <a:buChar char="»"/>
                        <a:defRPr sz="1800" b="0" i="0" u="none" kern="1200" baseline="0">
                          <a:solidFill>
                            <a:schemeClr val="tx1"/>
                          </a:solidFill>
                          <a:latin typeface="Cambria" panose="02040503050406030204" pitchFamily="18" charset="0"/>
                          <a:ea typeface="华文中宋" panose="02010600040101010101" pitchFamily="2" charset="-122"/>
                        </a:defRPr>
                      </a:lvl5pPr>
                    </a:lstStyle>
                    <a:p>
                      <a:pPr marL="0" lvl="0" indent="0" algn="ctr">
                        <a:buNone/>
                      </a:pPr>
                      <a:r>
                        <a:rPr lang="en-US" altLang="zh-CN" sz="2800">
                          <a:cs typeface="Cambria" panose="02040503050406030204" pitchFamily="18" charset="0"/>
                        </a:rPr>
                        <a:t>?</a:t>
                      </a:r>
                      <a:endParaRPr lang="zh-CN" altLang="en-US" sz="2800">
                        <a:cs typeface="Cambria" panose="02040503050406030204" pitchFamily="18" charset="0"/>
                      </a:endParaRPr>
                    </a:p>
                  </a:txBody>
                  <a:tcPr marL="92075" marR="92075" marT="46038" marB="46038"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5000"/>
                        </a:spcBef>
                        <a:spcAft>
                          <a:spcPct val="0"/>
                        </a:spcAft>
                        <a:buClr>
                          <a:schemeClr val="hlink"/>
                        </a:buClr>
                        <a:buSzPct val="85000"/>
                        <a:buFont typeface="Wingdings" panose="05000000000000000000" pitchFamily="2" charset="2"/>
                        <a:buChar char="l"/>
                        <a:defRPr sz="2400" u="none" kern="1200" baseline="0">
                          <a:solidFill>
                            <a:schemeClr val="tx1"/>
                          </a:solidFill>
                          <a:latin typeface="Cambria" panose="02040503050406030204" pitchFamily="18" charset="0"/>
                          <a:ea typeface="华文中宋" panose="02010600040101010101" pitchFamily="2" charset="-122"/>
                        </a:defRPr>
                      </a:lvl1pPr>
                      <a:lvl2pPr marL="742950" lvl="1" indent="-285750" algn="l" defTabSz="914400" rtl="0" eaLnBrk="1" fontAlgn="base" latinLnBrk="0" hangingPunct="1">
                        <a:lnSpc>
                          <a:spcPct val="100000"/>
                        </a:lnSpc>
                        <a:spcBef>
                          <a:spcPct val="25000"/>
                        </a:spcBef>
                        <a:spcAft>
                          <a:spcPct val="0"/>
                        </a:spcAft>
                        <a:buClr>
                          <a:schemeClr val="hlink"/>
                        </a:buClr>
                        <a:buSzPct val="85000"/>
                        <a:buFont typeface="Wingdings" panose="05000000000000000000" pitchFamily="2" charset="2"/>
                        <a:buChar char="n"/>
                        <a:defRPr sz="2400" b="0" i="0" u="none" kern="1200" baseline="0">
                          <a:solidFill>
                            <a:schemeClr val="tx1"/>
                          </a:solidFill>
                          <a:latin typeface="Cambria" panose="02040503050406030204" pitchFamily="18" charset="0"/>
                          <a:ea typeface="华文中宋" panose="02010600040101010101" pitchFamily="2" charset="-122"/>
                        </a:defRPr>
                      </a:lvl2pPr>
                      <a:lvl3pPr marL="1143000" lvl="2" indent="-228600" algn="l" defTabSz="914400" rtl="0" eaLnBrk="1" fontAlgn="base" latinLnBrk="0" hangingPunct="1">
                        <a:lnSpc>
                          <a:spcPct val="100000"/>
                        </a:lnSpc>
                        <a:spcBef>
                          <a:spcPct val="25000"/>
                        </a:spcBef>
                        <a:spcAft>
                          <a:spcPct val="0"/>
                        </a:spcAft>
                        <a:buClrTx/>
                        <a:buSzTx/>
                        <a:buFont typeface="Wingdings" panose="05000000000000000000" pitchFamily="2" charset="2"/>
                        <a:buChar char="u"/>
                        <a:defRPr sz="2000" b="0" i="0" u="none" kern="1200" baseline="0">
                          <a:solidFill>
                            <a:schemeClr val="tx1"/>
                          </a:solidFill>
                          <a:latin typeface="Cambria" panose="02040503050406030204" pitchFamily="18" charset="0"/>
                          <a:ea typeface="华文中宋" panose="02010600040101010101" pitchFamily="2" charset="-122"/>
                        </a:defRPr>
                      </a:lvl3pPr>
                      <a:lvl4pPr marL="1600200" lvl="3" indent="-228600" algn="l" defTabSz="914400" rtl="0" eaLnBrk="1" fontAlgn="base" latinLnBrk="0" hangingPunct="1">
                        <a:lnSpc>
                          <a:spcPct val="100000"/>
                        </a:lnSpc>
                        <a:spcBef>
                          <a:spcPct val="25000"/>
                        </a:spcBef>
                        <a:spcAft>
                          <a:spcPct val="0"/>
                        </a:spcAft>
                        <a:buClrTx/>
                        <a:buSzTx/>
                        <a:buFont typeface="Wingdings" panose="05000000000000000000" pitchFamily="2" charset="2"/>
                        <a:buChar char="p"/>
                        <a:defRPr sz="1800" b="0" i="0" u="none" kern="1200" baseline="0">
                          <a:solidFill>
                            <a:schemeClr val="tx1"/>
                          </a:solidFill>
                          <a:latin typeface="Cambria" panose="02040503050406030204" pitchFamily="18" charset="0"/>
                          <a:ea typeface="华文中宋" panose="02010600040101010101" pitchFamily="2" charset="-122"/>
                        </a:defRPr>
                      </a:lvl4pPr>
                      <a:lvl5pPr marL="2057400" lvl="4" indent="-228600" algn="l" defTabSz="914400" rtl="0" eaLnBrk="1" fontAlgn="base" latinLnBrk="0" hangingPunct="1">
                        <a:lnSpc>
                          <a:spcPct val="100000"/>
                        </a:lnSpc>
                        <a:spcBef>
                          <a:spcPct val="25000"/>
                        </a:spcBef>
                        <a:spcAft>
                          <a:spcPct val="0"/>
                        </a:spcAft>
                        <a:buClrTx/>
                        <a:buSzTx/>
                        <a:buFont typeface="Wingdings" panose="05000000000000000000" pitchFamily="2" charset="2"/>
                        <a:buChar char="»"/>
                        <a:defRPr sz="1800" b="0" i="0" u="none" kern="1200" baseline="0">
                          <a:solidFill>
                            <a:schemeClr val="tx1"/>
                          </a:solidFill>
                          <a:latin typeface="Cambria" panose="02040503050406030204" pitchFamily="18" charset="0"/>
                          <a:ea typeface="华文中宋" panose="02010600040101010101" pitchFamily="2" charset="-122"/>
                        </a:defRPr>
                      </a:lvl5pPr>
                    </a:lstStyle>
                    <a:p>
                      <a:pPr marL="0" lvl="0" indent="0" algn="ctr">
                        <a:buNone/>
                      </a:pPr>
                      <a:endParaRPr lang="zh-CN" altLang="en-US" sz="2800" dirty="0">
                        <a:cs typeface="Cambria" panose="02040503050406030204" pitchFamily="18" charset="0"/>
                      </a:endParaRPr>
                    </a:p>
                  </a:txBody>
                  <a:tcPr marL="92075" marR="92075" marT="46038" marB="46038"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5000"/>
                        </a:spcBef>
                        <a:spcAft>
                          <a:spcPct val="0"/>
                        </a:spcAft>
                        <a:buClr>
                          <a:schemeClr val="hlink"/>
                        </a:buClr>
                        <a:buSzPct val="85000"/>
                        <a:buFont typeface="Wingdings" panose="05000000000000000000" pitchFamily="2" charset="2"/>
                        <a:buChar char="l"/>
                        <a:defRPr sz="2400" u="none" kern="1200" baseline="0">
                          <a:solidFill>
                            <a:schemeClr val="tx1"/>
                          </a:solidFill>
                          <a:latin typeface="Cambria" panose="02040503050406030204" pitchFamily="18" charset="0"/>
                          <a:ea typeface="华文中宋" panose="02010600040101010101" pitchFamily="2" charset="-122"/>
                        </a:defRPr>
                      </a:lvl1pPr>
                      <a:lvl2pPr marL="742950" lvl="1" indent="-285750" algn="l" defTabSz="914400" rtl="0" eaLnBrk="1" fontAlgn="base" latinLnBrk="0" hangingPunct="1">
                        <a:lnSpc>
                          <a:spcPct val="100000"/>
                        </a:lnSpc>
                        <a:spcBef>
                          <a:spcPct val="25000"/>
                        </a:spcBef>
                        <a:spcAft>
                          <a:spcPct val="0"/>
                        </a:spcAft>
                        <a:buClr>
                          <a:schemeClr val="hlink"/>
                        </a:buClr>
                        <a:buSzPct val="85000"/>
                        <a:buFont typeface="Wingdings" panose="05000000000000000000" pitchFamily="2" charset="2"/>
                        <a:buChar char="n"/>
                        <a:defRPr sz="2400" b="0" i="0" u="none" kern="1200" baseline="0">
                          <a:solidFill>
                            <a:schemeClr val="tx1"/>
                          </a:solidFill>
                          <a:latin typeface="Cambria" panose="02040503050406030204" pitchFamily="18" charset="0"/>
                          <a:ea typeface="华文中宋" panose="02010600040101010101" pitchFamily="2" charset="-122"/>
                        </a:defRPr>
                      </a:lvl2pPr>
                      <a:lvl3pPr marL="1143000" lvl="2" indent="-228600" algn="l" defTabSz="914400" rtl="0" eaLnBrk="1" fontAlgn="base" latinLnBrk="0" hangingPunct="1">
                        <a:lnSpc>
                          <a:spcPct val="100000"/>
                        </a:lnSpc>
                        <a:spcBef>
                          <a:spcPct val="25000"/>
                        </a:spcBef>
                        <a:spcAft>
                          <a:spcPct val="0"/>
                        </a:spcAft>
                        <a:buClrTx/>
                        <a:buSzTx/>
                        <a:buFont typeface="Wingdings" panose="05000000000000000000" pitchFamily="2" charset="2"/>
                        <a:buChar char="u"/>
                        <a:defRPr sz="2000" b="0" i="0" u="none" kern="1200" baseline="0">
                          <a:solidFill>
                            <a:schemeClr val="tx1"/>
                          </a:solidFill>
                          <a:latin typeface="Cambria" panose="02040503050406030204" pitchFamily="18" charset="0"/>
                          <a:ea typeface="华文中宋" panose="02010600040101010101" pitchFamily="2" charset="-122"/>
                        </a:defRPr>
                      </a:lvl3pPr>
                      <a:lvl4pPr marL="1600200" lvl="3" indent="-228600" algn="l" defTabSz="914400" rtl="0" eaLnBrk="1" fontAlgn="base" latinLnBrk="0" hangingPunct="1">
                        <a:lnSpc>
                          <a:spcPct val="100000"/>
                        </a:lnSpc>
                        <a:spcBef>
                          <a:spcPct val="25000"/>
                        </a:spcBef>
                        <a:spcAft>
                          <a:spcPct val="0"/>
                        </a:spcAft>
                        <a:buClrTx/>
                        <a:buSzTx/>
                        <a:buFont typeface="Wingdings" panose="05000000000000000000" pitchFamily="2" charset="2"/>
                        <a:buChar char="p"/>
                        <a:defRPr sz="1800" b="0" i="0" u="none" kern="1200" baseline="0">
                          <a:solidFill>
                            <a:schemeClr val="tx1"/>
                          </a:solidFill>
                          <a:latin typeface="Cambria" panose="02040503050406030204" pitchFamily="18" charset="0"/>
                          <a:ea typeface="华文中宋" panose="02010600040101010101" pitchFamily="2" charset="-122"/>
                        </a:defRPr>
                      </a:lvl4pPr>
                      <a:lvl5pPr marL="2057400" lvl="4" indent="-228600" algn="l" defTabSz="914400" rtl="0" eaLnBrk="1" fontAlgn="base" latinLnBrk="0" hangingPunct="1">
                        <a:lnSpc>
                          <a:spcPct val="100000"/>
                        </a:lnSpc>
                        <a:spcBef>
                          <a:spcPct val="25000"/>
                        </a:spcBef>
                        <a:spcAft>
                          <a:spcPct val="0"/>
                        </a:spcAft>
                        <a:buClrTx/>
                        <a:buSzTx/>
                        <a:buFont typeface="Wingdings" panose="05000000000000000000" pitchFamily="2" charset="2"/>
                        <a:buChar char="»"/>
                        <a:defRPr sz="1800" b="0" i="0" u="none" kern="1200" baseline="0">
                          <a:solidFill>
                            <a:schemeClr val="tx1"/>
                          </a:solidFill>
                          <a:latin typeface="Cambria" panose="02040503050406030204" pitchFamily="18" charset="0"/>
                          <a:ea typeface="华文中宋" panose="02010600040101010101" pitchFamily="2" charset="-122"/>
                        </a:defRPr>
                      </a:lvl5pPr>
                    </a:lstStyle>
                    <a:p>
                      <a:pPr marL="0" lvl="0" indent="0" algn="ctr">
                        <a:buNone/>
                      </a:pPr>
                      <a:r>
                        <a:rPr lang="en-US" altLang="zh-CN" sz="2800">
                          <a:cs typeface="Cambria" panose="02040503050406030204" pitchFamily="18" charset="0"/>
                        </a:rPr>
                        <a:t>&gt;t</a:t>
                      </a:r>
                      <a:endParaRPr lang="zh-CN" altLang="en-US" sz="2800">
                        <a:cs typeface="Cambria" panose="02040503050406030204" pitchFamily="18" charset="0"/>
                      </a:endParaRPr>
                    </a:p>
                  </a:txBody>
                  <a:tcPr marL="92075" marR="92075" marT="46038" marB="46038"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5000"/>
                        </a:spcBef>
                        <a:spcAft>
                          <a:spcPct val="0"/>
                        </a:spcAft>
                        <a:buClr>
                          <a:schemeClr val="hlink"/>
                        </a:buClr>
                        <a:buSzPct val="85000"/>
                        <a:buFont typeface="Wingdings" panose="05000000000000000000" pitchFamily="2" charset="2"/>
                        <a:buChar char="l"/>
                        <a:defRPr sz="2400" u="none" kern="1200" baseline="0">
                          <a:solidFill>
                            <a:schemeClr val="tx1"/>
                          </a:solidFill>
                          <a:latin typeface="Cambria" panose="02040503050406030204" pitchFamily="18" charset="0"/>
                          <a:ea typeface="华文中宋" panose="02010600040101010101" pitchFamily="2" charset="-122"/>
                        </a:defRPr>
                      </a:lvl1pPr>
                      <a:lvl2pPr marL="742950" lvl="1" indent="-285750" algn="l" defTabSz="914400" rtl="0" eaLnBrk="1" fontAlgn="base" latinLnBrk="0" hangingPunct="1">
                        <a:lnSpc>
                          <a:spcPct val="100000"/>
                        </a:lnSpc>
                        <a:spcBef>
                          <a:spcPct val="25000"/>
                        </a:spcBef>
                        <a:spcAft>
                          <a:spcPct val="0"/>
                        </a:spcAft>
                        <a:buClr>
                          <a:schemeClr val="hlink"/>
                        </a:buClr>
                        <a:buSzPct val="85000"/>
                        <a:buFont typeface="Wingdings" panose="05000000000000000000" pitchFamily="2" charset="2"/>
                        <a:buChar char="n"/>
                        <a:defRPr sz="2400" b="0" i="0" u="none" kern="1200" baseline="0">
                          <a:solidFill>
                            <a:schemeClr val="tx1"/>
                          </a:solidFill>
                          <a:latin typeface="Cambria" panose="02040503050406030204" pitchFamily="18" charset="0"/>
                          <a:ea typeface="华文中宋" panose="02010600040101010101" pitchFamily="2" charset="-122"/>
                        </a:defRPr>
                      </a:lvl2pPr>
                      <a:lvl3pPr marL="1143000" lvl="2" indent="-228600" algn="l" defTabSz="914400" rtl="0" eaLnBrk="1" fontAlgn="base" latinLnBrk="0" hangingPunct="1">
                        <a:lnSpc>
                          <a:spcPct val="100000"/>
                        </a:lnSpc>
                        <a:spcBef>
                          <a:spcPct val="25000"/>
                        </a:spcBef>
                        <a:spcAft>
                          <a:spcPct val="0"/>
                        </a:spcAft>
                        <a:buClrTx/>
                        <a:buSzTx/>
                        <a:buFont typeface="Wingdings" panose="05000000000000000000" pitchFamily="2" charset="2"/>
                        <a:buChar char="u"/>
                        <a:defRPr sz="2000" b="0" i="0" u="none" kern="1200" baseline="0">
                          <a:solidFill>
                            <a:schemeClr val="tx1"/>
                          </a:solidFill>
                          <a:latin typeface="Cambria" panose="02040503050406030204" pitchFamily="18" charset="0"/>
                          <a:ea typeface="华文中宋" panose="02010600040101010101" pitchFamily="2" charset="-122"/>
                        </a:defRPr>
                      </a:lvl3pPr>
                      <a:lvl4pPr marL="1600200" lvl="3" indent="-228600" algn="l" defTabSz="914400" rtl="0" eaLnBrk="1" fontAlgn="base" latinLnBrk="0" hangingPunct="1">
                        <a:lnSpc>
                          <a:spcPct val="100000"/>
                        </a:lnSpc>
                        <a:spcBef>
                          <a:spcPct val="25000"/>
                        </a:spcBef>
                        <a:spcAft>
                          <a:spcPct val="0"/>
                        </a:spcAft>
                        <a:buClrTx/>
                        <a:buSzTx/>
                        <a:buFont typeface="Wingdings" panose="05000000000000000000" pitchFamily="2" charset="2"/>
                        <a:buChar char="p"/>
                        <a:defRPr sz="1800" b="0" i="0" u="none" kern="1200" baseline="0">
                          <a:solidFill>
                            <a:schemeClr val="tx1"/>
                          </a:solidFill>
                          <a:latin typeface="Cambria" panose="02040503050406030204" pitchFamily="18" charset="0"/>
                          <a:ea typeface="华文中宋" panose="02010600040101010101" pitchFamily="2" charset="-122"/>
                        </a:defRPr>
                      </a:lvl4pPr>
                      <a:lvl5pPr marL="2057400" lvl="4" indent="-228600" algn="l" defTabSz="914400" rtl="0" eaLnBrk="1" fontAlgn="base" latinLnBrk="0" hangingPunct="1">
                        <a:lnSpc>
                          <a:spcPct val="100000"/>
                        </a:lnSpc>
                        <a:spcBef>
                          <a:spcPct val="25000"/>
                        </a:spcBef>
                        <a:spcAft>
                          <a:spcPct val="0"/>
                        </a:spcAft>
                        <a:buClrTx/>
                        <a:buSzTx/>
                        <a:buFont typeface="Wingdings" panose="05000000000000000000" pitchFamily="2" charset="2"/>
                        <a:buChar char="»"/>
                        <a:defRPr sz="1800" b="0" i="0" u="none" kern="1200" baseline="0">
                          <a:solidFill>
                            <a:schemeClr val="tx1"/>
                          </a:solidFill>
                          <a:latin typeface="Cambria" panose="02040503050406030204" pitchFamily="18" charset="0"/>
                          <a:ea typeface="华文中宋" panose="02010600040101010101" pitchFamily="2" charset="-122"/>
                        </a:defRPr>
                      </a:lvl5pPr>
                    </a:lstStyle>
                    <a:p>
                      <a:pPr marL="0" lvl="0" indent="0" algn="ctr">
                        <a:buNone/>
                      </a:pPr>
                      <a:r>
                        <a:rPr lang="en-US" altLang="zh-CN" sz="2800">
                          <a:cs typeface="Cambria" panose="02040503050406030204" pitchFamily="18" charset="0"/>
                        </a:rPr>
                        <a:t>?</a:t>
                      </a:r>
                      <a:endParaRPr lang="zh-CN" altLang="en-US" sz="2800">
                        <a:cs typeface="Cambria" panose="02040503050406030204" pitchFamily="18" charset="0"/>
                      </a:endParaRPr>
                    </a:p>
                  </a:txBody>
                  <a:tcPr marL="92075" marR="92075" marT="46038" marB="46038"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
        <p:nvSpPr>
          <p:cNvPr id="66574" name="直接连接符 297998"/>
          <p:cNvSpPr/>
          <p:nvPr/>
        </p:nvSpPr>
        <p:spPr>
          <a:xfrm flipV="1">
            <a:off x="4478338" y="5649913"/>
            <a:ext cx="0" cy="622300"/>
          </a:xfrm>
          <a:prstGeom prst="line">
            <a:avLst/>
          </a:prstGeom>
          <a:ln w="28575" cap="flat" cmpd="sng">
            <a:solidFill>
              <a:schemeClr val="tx1"/>
            </a:solidFill>
            <a:prstDash val="solid"/>
            <a:headEnd type="none" w="med" len="med"/>
            <a:tailEnd type="arrow" w="lg" len="lg"/>
          </a:ln>
        </p:spPr>
      </p:sp>
      <p:sp>
        <p:nvSpPr>
          <p:cNvPr id="66575" name="直接连接符 297999"/>
          <p:cNvSpPr/>
          <p:nvPr/>
        </p:nvSpPr>
        <p:spPr>
          <a:xfrm flipV="1">
            <a:off x="2451100" y="5686425"/>
            <a:ext cx="0" cy="622300"/>
          </a:xfrm>
          <a:prstGeom prst="line">
            <a:avLst/>
          </a:prstGeom>
          <a:ln w="28575" cap="flat" cmpd="sng">
            <a:solidFill>
              <a:schemeClr val="tx1"/>
            </a:solidFill>
            <a:prstDash val="solid"/>
            <a:headEnd type="none" w="med" len="med"/>
            <a:tailEnd type="arrow" w="lg" len="lg"/>
          </a:ln>
        </p:spPr>
      </p:sp>
      <p:sp>
        <p:nvSpPr>
          <p:cNvPr id="66576" name="文本框 298000"/>
          <p:cNvSpPr txBox="1"/>
          <p:nvPr/>
        </p:nvSpPr>
        <p:spPr>
          <a:xfrm>
            <a:off x="2566988" y="5919788"/>
            <a:ext cx="339725" cy="457200"/>
          </a:xfrm>
          <a:prstGeom prst="rect">
            <a:avLst/>
          </a:prstGeom>
          <a:noFill/>
          <a:ln w="9525">
            <a:noFill/>
          </a:ln>
        </p:spPr>
        <p:txBody>
          <a:bodyPr lIns="92075" tIns="46038" rIns="92075" bIns="46038">
            <a:spAutoFit/>
          </a:bodyPr>
          <a:p>
            <a:pPr>
              <a:spcBef>
                <a:spcPct val="50000"/>
              </a:spcBef>
              <a:buFont typeface="Arial" panose="020B0604020202020204" pitchFamily="34" charset="0"/>
            </a:pPr>
            <a:r>
              <a:rPr lang="en-US" altLang="zh-CN" b="1">
                <a:latin typeface="Cambria" panose="02040503050406030204" pitchFamily="18" charset="0"/>
                <a:cs typeface="Cambria" panose="02040503050406030204" pitchFamily="18" charset="0"/>
              </a:rPr>
              <a:t>j</a:t>
            </a:r>
            <a:endParaRPr lang="en-US" altLang="zh-CN" b="1">
              <a:latin typeface="Cambria" panose="02040503050406030204" pitchFamily="18" charset="0"/>
              <a:cs typeface="Cambria" panose="02040503050406030204" pitchFamily="18" charset="0"/>
            </a:endParaRPr>
          </a:p>
        </p:txBody>
      </p:sp>
      <p:sp>
        <p:nvSpPr>
          <p:cNvPr id="66577" name="文本框 298001"/>
          <p:cNvSpPr txBox="1"/>
          <p:nvPr/>
        </p:nvSpPr>
        <p:spPr>
          <a:xfrm>
            <a:off x="4560888" y="5861050"/>
            <a:ext cx="339725" cy="457200"/>
          </a:xfrm>
          <a:prstGeom prst="rect">
            <a:avLst/>
          </a:prstGeom>
          <a:noFill/>
          <a:ln w="9525">
            <a:noFill/>
          </a:ln>
        </p:spPr>
        <p:txBody>
          <a:bodyPr lIns="92075" tIns="46038" rIns="92075" bIns="46038">
            <a:spAutoFit/>
          </a:bodyPr>
          <a:p>
            <a:pPr>
              <a:spcBef>
                <a:spcPct val="50000"/>
              </a:spcBef>
              <a:buFont typeface="Arial" panose="020B0604020202020204" pitchFamily="34" charset="0"/>
            </a:pPr>
            <a:r>
              <a:rPr lang="en-US" altLang="zh-CN" b="1">
                <a:latin typeface="Cambria" panose="02040503050406030204" pitchFamily="18" charset="0"/>
                <a:cs typeface="Cambria" panose="02040503050406030204" pitchFamily="18" charset="0"/>
              </a:rPr>
              <a:t>i</a:t>
            </a:r>
            <a:endParaRPr lang="en-US" altLang="zh-CN" b="1">
              <a:latin typeface="Cambria" panose="02040503050406030204" pitchFamily="18" charset="0"/>
              <a:cs typeface="Cambria" panose="02040503050406030204" pitchFamily="18" charset="0"/>
            </a:endParaRPr>
          </a:p>
        </p:txBody>
      </p:sp>
      <p:sp>
        <p:nvSpPr>
          <p:cNvPr id="66578" name="文本框 298002"/>
          <p:cNvSpPr txBox="1"/>
          <p:nvPr/>
        </p:nvSpPr>
        <p:spPr>
          <a:xfrm>
            <a:off x="5018088" y="5861050"/>
            <a:ext cx="339725" cy="457200"/>
          </a:xfrm>
          <a:prstGeom prst="rect">
            <a:avLst/>
          </a:prstGeom>
          <a:noFill/>
          <a:ln w="9525">
            <a:noFill/>
          </a:ln>
        </p:spPr>
        <p:txBody>
          <a:bodyPr lIns="92075" tIns="46038" rIns="92075" bIns="46038">
            <a:spAutoFit/>
          </a:bodyPr>
          <a:p>
            <a:pPr>
              <a:spcBef>
                <a:spcPct val="50000"/>
              </a:spcBef>
              <a:buFont typeface="Arial" panose="020B0604020202020204" pitchFamily="34" charset="0"/>
            </a:pPr>
            <a:r>
              <a:rPr lang="en-US" altLang="zh-CN" b="1">
                <a:latin typeface="Cambria" panose="02040503050406030204" pitchFamily="18" charset="0"/>
                <a:cs typeface="Cambria" panose="02040503050406030204" pitchFamily="18" charset="0"/>
              </a:rPr>
              <a:t>t</a:t>
            </a:r>
            <a:endParaRPr lang="en-US" altLang="zh-CN" b="1">
              <a:latin typeface="Cambria" panose="02040503050406030204" pitchFamily="18" charset="0"/>
              <a:cs typeface="Cambria" panose="02040503050406030204" pitchFamily="18" charset="0"/>
            </a:endParaRPr>
          </a:p>
        </p:txBody>
      </p:sp>
      <p:sp>
        <p:nvSpPr>
          <p:cNvPr id="66579" name="矩形 298003"/>
          <p:cNvSpPr/>
          <p:nvPr/>
        </p:nvSpPr>
        <p:spPr>
          <a:xfrm>
            <a:off x="5018088" y="5778183"/>
            <a:ext cx="409575" cy="539750"/>
          </a:xfrm>
          <a:prstGeom prst="rect">
            <a:avLst/>
          </a:prstGeom>
          <a:noFill/>
          <a:ln w="19050" cap="flat" cmpd="sng">
            <a:solidFill>
              <a:schemeClr val="tx1"/>
            </a:solidFill>
            <a:prstDash val="solid"/>
            <a:miter/>
            <a:headEnd type="none" w="med" len="med"/>
            <a:tailEnd type="none" w="med" len="med"/>
          </a:ln>
          <a:extLst>
            <a:ext uri="{909E8E84-426E-40DD-AFC4-6F175D3DCCD1}">
              <a14:hiddenFill xmlns:a14="http://schemas.microsoft.com/office/drawing/2010/main">
                <a:solidFill>
                  <a:srgbClr val="FFFFFF"/>
                </a:solidFill>
              </a14:hiddenFill>
            </a:ext>
          </a:extLst>
        </p:spPr>
        <p:txBody>
          <a:bodyPr/>
          <a:p>
            <a:endParaRPr lang="zh-CN" altLang="en-US" dirty="0">
              <a:latin typeface="Cambria" panose="02040503050406030204" pitchFamily="18" charset="0"/>
              <a:cs typeface="Cambria" panose="02040503050406030204" pitchFamily="18" charset="0"/>
            </a:endParaRPr>
          </a:p>
        </p:txBody>
      </p:sp>
      <p:sp>
        <p:nvSpPr>
          <p:cNvPr id="66580" name="直角三角形 298004"/>
          <p:cNvSpPr/>
          <p:nvPr/>
        </p:nvSpPr>
        <p:spPr>
          <a:xfrm flipH="1">
            <a:off x="822325" y="4621213"/>
            <a:ext cx="3727450" cy="385762"/>
          </a:xfrm>
          <a:prstGeom prst="rtTriangle">
            <a:avLst/>
          </a:prstGeom>
          <a:gradFill rotWithShape="0">
            <a:gsLst>
              <a:gs pos="0">
                <a:schemeClr val="accent1"/>
              </a:gs>
              <a:gs pos="100000">
                <a:schemeClr val="bg1"/>
              </a:gs>
            </a:gsLst>
            <a:path path="shape">
              <a:fillToRect l="50000" t="50000" r="50000" b="50000"/>
            </a:path>
            <a:tileRect/>
          </a:gradFill>
          <a:ln w="9525" cap="flat" cmpd="sng">
            <a:solidFill>
              <a:schemeClr val="tx1"/>
            </a:solidFill>
            <a:prstDash val="solid"/>
            <a:miter/>
            <a:headEnd type="none" w="med" len="med"/>
            <a:tailEnd type="none" w="med" len="med"/>
          </a:ln>
        </p:spPr>
        <p:txBody>
          <a:bodyPr/>
          <a:p>
            <a:endParaRPr lang="zh-CN" altLang="en-US" dirty="0">
              <a:latin typeface="Cambria" panose="02040503050406030204" pitchFamily="18" charset="0"/>
              <a:cs typeface="Cambria" panose="02040503050406030204" pitchFamily="18" charset="0"/>
            </a:endParaRPr>
          </a:p>
        </p:txBody>
      </p:sp>
      <p:sp>
        <p:nvSpPr>
          <p:cNvPr id="66581" name="文本占位符 298006"/>
          <p:cNvSpPr>
            <a:spLocks noGrp="1"/>
          </p:cNvSpPr>
          <p:nvPr>
            <p:ph idx="1"/>
          </p:nvPr>
        </p:nvSpPr>
        <p:spPr>
          <a:xfrm>
            <a:off x="539750" y="457835"/>
            <a:ext cx="8136255" cy="5923915"/>
          </a:xfrm>
        </p:spPr>
        <p:txBody>
          <a:bodyPr anchor="t"/>
          <a:p>
            <a:pPr marL="0" indent="0">
              <a:buNone/>
            </a:pPr>
            <a:r>
              <a:rPr lang="zh-CN" altLang="en-US" sz="2400" dirty="0"/>
              <a:t>考虑元素 </a:t>
            </a:r>
            <a:r>
              <a:rPr lang="en-US" altLang="zh-CN" sz="2400" err="1"/>
              <a:t>a[i</a:t>
            </a:r>
            <a:r>
              <a:rPr lang="en-US" altLang="zh-CN" sz="2400"/>
              <a:t>] </a:t>
            </a:r>
            <a:r>
              <a:rPr lang="zh-CN" altLang="en-US" sz="2400" dirty="0"/>
              <a:t>如何插入到 </a:t>
            </a:r>
            <a:r>
              <a:rPr lang="en-US" altLang="zh-CN" sz="2400">
                <a:sym typeface="+mn-ea"/>
              </a:rPr>
              <a:t>a[i-1] </a:t>
            </a:r>
            <a:r>
              <a:rPr lang="zh-CN" altLang="en-US" sz="2400" dirty="0">
                <a:sym typeface="+mn-ea"/>
              </a:rPr>
              <a:t>到 </a:t>
            </a:r>
            <a:r>
              <a:rPr lang="en-US" altLang="zh-CN" sz="2400">
                <a:sym typeface="+mn-ea"/>
              </a:rPr>
              <a:t>a[0] </a:t>
            </a:r>
            <a:r>
              <a:rPr lang="zh-CN" altLang="en-US" sz="2400">
                <a:sym typeface="+mn-ea"/>
              </a:rPr>
              <a:t>之间：</a:t>
            </a:r>
            <a:endParaRPr lang="zh-CN" altLang="en-US" sz="2400" dirty="0"/>
          </a:p>
          <a:p>
            <a:pPr marL="0" indent="0">
              <a:buNone/>
            </a:pPr>
            <a:r>
              <a:rPr lang="zh-CN" altLang="en-US" sz="2400" dirty="0"/>
              <a:t>先把 </a:t>
            </a:r>
            <a:r>
              <a:rPr lang="en-US" altLang="zh-CN" sz="2400" err="1"/>
              <a:t>a[i</a:t>
            </a:r>
            <a:r>
              <a:rPr lang="en-US" altLang="zh-CN" sz="2400"/>
              <a:t>] </a:t>
            </a:r>
            <a:r>
              <a:rPr lang="zh-CN" altLang="en-US" sz="2400" dirty="0"/>
              <a:t>存入临时变量 </a:t>
            </a:r>
            <a:r>
              <a:rPr lang="en-US" altLang="zh-CN" sz="2400"/>
              <a:t>t </a:t>
            </a:r>
            <a:r>
              <a:rPr lang="zh-CN" altLang="en-US" sz="2400" dirty="0"/>
              <a:t>里，于是 </a:t>
            </a:r>
            <a:r>
              <a:rPr lang="en-US" altLang="zh-CN" sz="2400" err="1">
                <a:sym typeface="+mn-ea"/>
              </a:rPr>
              <a:t>a[i</a:t>
            </a:r>
            <a:r>
              <a:rPr lang="en-US" altLang="zh-CN" sz="2400">
                <a:sym typeface="+mn-ea"/>
              </a:rPr>
              <a:t>] </a:t>
            </a:r>
            <a:r>
              <a:rPr lang="zh-CN" altLang="en-US" sz="2400" dirty="0"/>
              <a:t>闲置。</a:t>
            </a:r>
            <a:endParaRPr lang="zh-CN" altLang="en-US" sz="2400" dirty="0"/>
          </a:p>
          <a:p>
            <a:pPr marL="0" indent="0">
              <a:buNone/>
            </a:pPr>
            <a:r>
              <a:rPr lang="zh-CN" altLang="en-US" sz="2400" dirty="0"/>
              <a:t>用 </a:t>
            </a:r>
            <a:r>
              <a:rPr lang="en-US" altLang="zh-CN" sz="2400"/>
              <a:t>t </a:t>
            </a:r>
            <a:r>
              <a:rPr lang="zh-CN" altLang="en-US" sz="2400" dirty="0"/>
              <a:t>逐个与 </a:t>
            </a:r>
            <a:r>
              <a:rPr lang="en-US" altLang="zh-CN" sz="2400"/>
              <a:t>a[i-1] </a:t>
            </a:r>
            <a:r>
              <a:rPr lang="zh-CN" altLang="en-US" sz="2400" dirty="0"/>
              <a:t>到 </a:t>
            </a:r>
            <a:r>
              <a:rPr lang="en-US" altLang="zh-CN" sz="2400"/>
              <a:t>a[0] </a:t>
            </a:r>
            <a:r>
              <a:rPr lang="zh-CN" altLang="en-US" sz="2400" dirty="0"/>
              <a:t>比较：变量 </a:t>
            </a:r>
            <a:r>
              <a:rPr lang="en-US" altLang="zh-CN" sz="2400" dirty="0"/>
              <a:t>j </a:t>
            </a:r>
            <a:r>
              <a:rPr lang="zh-CN" altLang="en-US" sz="2400" dirty="0"/>
              <a:t>从 </a:t>
            </a:r>
            <a:r>
              <a:rPr lang="en-US" altLang="zh-CN" sz="2400" dirty="0"/>
              <a:t>i-1 </a:t>
            </a:r>
            <a:r>
              <a:rPr lang="zh-CN" altLang="en-US" sz="2400" dirty="0"/>
              <a:t>递减到 </a:t>
            </a:r>
            <a:r>
              <a:rPr lang="en-US" altLang="zh-CN" sz="2400" dirty="0"/>
              <a:t>0 </a:t>
            </a:r>
            <a:r>
              <a:rPr lang="zh-CN" altLang="en-US" sz="2400" dirty="0"/>
              <a:t>。</a:t>
            </a:r>
            <a:endParaRPr lang="zh-CN" altLang="en-US" sz="2400" dirty="0"/>
          </a:p>
          <a:p>
            <a:pPr lvl="0"/>
            <a:r>
              <a:rPr lang="zh-CN" altLang="en-US" sz="2400" dirty="0"/>
              <a:t>如果元素 </a:t>
            </a:r>
            <a:r>
              <a:rPr lang="en-US" altLang="zh-CN" sz="2400" dirty="0"/>
              <a:t>a[j] </a:t>
            </a:r>
            <a:r>
              <a:rPr lang="zh-CN" altLang="en-US" sz="2400" dirty="0"/>
              <a:t>比 </a:t>
            </a:r>
            <a:r>
              <a:rPr lang="en-US" altLang="zh-CN" sz="2400" dirty="0"/>
              <a:t>t </a:t>
            </a:r>
            <a:r>
              <a:rPr lang="zh-CN" altLang="en-US" sz="2400" dirty="0"/>
              <a:t>要大，就后移一位（于是</a:t>
            </a:r>
            <a:r>
              <a:rPr lang="en-US" altLang="zh-CN" sz="2400" dirty="0"/>
              <a:t> a[j] </a:t>
            </a:r>
            <a:r>
              <a:rPr lang="zh-CN" altLang="en-US" sz="2400" dirty="0"/>
              <a:t>闲置）。</a:t>
            </a:r>
            <a:endParaRPr lang="zh-CN" altLang="en-US" sz="2400" dirty="0"/>
          </a:p>
          <a:p>
            <a:pPr lvl="0"/>
            <a:r>
              <a:rPr lang="zh-CN" altLang="en-US" sz="2400" dirty="0"/>
              <a:t>当</a:t>
            </a:r>
            <a:r>
              <a:rPr lang="en-US" altLang="zh-CN" sz="2400" dirty="0"/>
              <a:t> a[j] </a:t>
            </a:r>
            <a:r>
              <a:rPr lang="zh-CN" altLang="en-US" sz="2400" dirty="0"/>
              <a:t>不大于 </a:t>
            </a:r>
            <a:r>
              <a:rPr lang="en-US" altLang="zh-CN" sz="2400"/>
              <a:t>t </a:t>
            </a:r>
            <a:r>
              <a:rPr lang="zh-CN" altLang="en-US" sz="2400"/>
              <a:t>时</a:t>
            </a:r>
            <a:r>
              <a:rPr lang="zh-CN" altLang="en-US" sz="2400" dirty="0"/>
              <a:t>，正好把 </a:t>
            </a:r>
            <a:r>
              <a:rPr lang="en-US" altLang="zh-CN" sz="2400"/>
              <a:t>t </a:t>
            </a:r>
            <a:r>
              <a:rPr lang="zh-CN" altLang="en-US" sz="2400" dirty="0"/>
              <a:t>放入空位，</a:t>
            </a:r>
            <a:r>
              <a:rPr lang="en-US" altLang="zh-CN" sz="2400"/>
              <a:t>a </a:t>
            </a:r>
            <a:r>
              <a:rPr lang="zh-CN" altLang="en-US" sz="2400" dirty="0"/>
              <a:t>里的前 </a:t>
            </a:r>
            <a:r>
              <a:rPr lang="en-US" altLang="zh-CN" sz="2400"/>
              <a:t>i </a:t>
            </a:r>
            <a:r>
              <a:rPr lang="zh-CN" altLang="en-US" sz="2400" dirty="0"/>
              <a:t>个值就排好序了。 </a:t>
            </a:r>
            <a:endParaRPr lang="zh-CN" altLang="en-US" sz="2400" dirty="0"/>
          </a:p>
        </p:txBody>
      </p:sp>
    </p:spTree>
  </p:cSld>
  <p:clrMapOvr>
    <a:masterClrMapping/>
  </p:clrMapOvr>
  <p:transition spd="med">
    <p:random/>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7585" name="灯片编号占位符 1"/>
          <p:cNvSpPr/>
          <p:nvPr>
            <p:ph type="sldNum" sz="quarter" idx="12"/>
          </p:nvPr>
        </p:nvSpPr>
        <p:spPr/>
        <p:txBody>
          <a:bodyPr/>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cs typeface="+mn-cs"/>
              </a:defRPr>
            </a:lvl5pPr>
          </a:lstStyle>
          <a:p>
            <a:pPr lvl="0" algn="r"/>
            <a:fld id="{9A0DB2DC-4C9A-4742-B13C-FB6460FD3503}" type="slidenum">
              <a:rPr lang="zh-CN" altLang="en-US" sz="1400" dirty="0">
                <a:latin typeface="Cambria" panose="02040503050406030204" pitchFamily="18" charset="0"/>
              </a:rPr>
            </a:fld>
            <a:endParaRPr lang="zh-CN" altLang="en-US" sz="1400" dirty="0">
              <a:latin typeface="Cambria" panose="02040503050406030204" pitchFamily="18" charset="0"/>
            </a:endParaRPr>
          </a:p>
        </p:txBody>
      </p:sp>
      <p:sp>
        <p:nvSpPr>
          <p:cNvPr id="67586" name="文本框 296975"/>
          <p:cNvSpPr txBox="1"/>
          <p:nvPr/>
        </p:nvSpPr>
        <p:spPr>
          <a:xfrm>
            <a:off x="396875" y="3114675"/>
            <a:ext cx="8326438" cy="3378200"/>
          </a:xfrm>
          <a:prstGeom prst="rect">
            <a:avLst/>
          </a:prstGeom>
          <a:noFill/>
          <a:ln w="9525">
            <a:noFill/>
          </a:ln>
        </p:spPr>
        <p:txBody>
          <a:bodyPr lIns="92075" tIns="46038" rIns="92075" bIns="46038">
            <a:spAutoFit/>
          </a:bodyPr>
          <a:p>
            <a:pPr>
              <a:buFont typeface="Arial" panose="020B0604020202020204" pitchFamily="34" charset="0"/>
            </a:pPr>
            <a:r>
              <a:rPr lang="en-US" altLang="zh-CN">
                <a:solidFill>
                  <a:schemeClr val="folHlink"/>
                </a:solidFill>
                <a:latin typeface="Cambria" panose="02040503050406030204" pitchFamily="18" charset="0"/>
                <a:cs typeface="Cambria" panose="02040503050406030204" pitchFamily="18" charset="0"/>
              </a:rPr>
              <a:t>void </a:t>
            </a:r>
            <a:r>
              <a:rPr lang="en-US" altLang="zh-CN" err="1">
                <a:solidFill>
                  <a:schemeClr val="folHlink"/>
                </a:solidFill>
                <a:latin typeface="Cambria" panose="02040503050406030204" pitchFamily="18" charset="0"/>
                <a:cs typeface="Cambria" panose="02040503050406030204" pitchFamily="18" charset="0"/>
              </a:rPr>
              <a:t>insertsort(int</a:t>
            </a:r>
            <a:r>
              <a:rPr lang="en-US" altLang="zh-CN">
                <a:solidFill>
                  <a:schemeClr val="folHlink"/>
                </a:solidFill>
                <a:latin typeface="Cambria" panose="02040503050406030204" pitchFamily="18" charset="0"/>
                <a:cs typeface="Cambria" panose="02040503050406030204" pitchFamily="18" charset="0"/>
              </a:rPr>
              <a:t> n, </a:t>
            </a:r>
            <a:r>
              <a:rPr lang="en-US" altLang="zh-CN" err="1">
                <a:solidFill>
                  <a:schemeClr val="folHlink"/>
                </a:solidFill>
                <a:latin typeface="Cambria" panose="02040503050406030204" pitchFamily="18" charset="0"/>
                <a:cs typeface="Cambria" panose="02040503050406030204" pitchFamily="18" charset="0"/>
              </a:rPr>
              <a:t>int</a:t>
            </a:r>
            <a:r>
              <a:rPr lang="en-US" altLang="zh-CN">
                <a:solidFill>
                  <a:schemeClr val="folHlink"/>
                </a:solidFill>
                <a:latin typeface="Cambria" panose="02040503050406030204" pitchFamily="18" charset="0"/>
                <a:cs typeface="Cambria" panose="02040503050406030204" pitchFamily="18" charset="0"/>
              </a:rPr>
              <a:t> a[]) { </a:t>
            </a:r>
            <a:r>
              <a:rPr lang="en-US" altLang="zh-CN" sz="2000">
                <a:solidFill>
                  <a:schemeClr val="folHlink"/>
                </a:solidFill>
                <a:latin typeface="Cambria" panose="02040503050406030204" pitchFamily="18" charset="0"/>
                <a:cs typeface="Cambria" panose="02040503050406030204" pitchFamily="18" charset="0"/>
              </a:rPr>
              <a:t>//</a:t>
            </a:r>
            <a:r>
              <a:rPr lang="zh-CN" altLang="en-US" sz="2000" dirty="0">
                <a:solidFill>
                  <a:schemeClr val="folHlink"/>
                </a:solidFill>
                <a:latin typeface="Cambria" panose="02040503050406030204" pitchFamily="18" charset="0"/>
                <a:cs typeface="Cambria" panose="02040503050406030204" pitchFamily="18" charset="0"/>
              </a:rPr>
              <a:t>整型数组按照递增序直接插入排序</a:t>
            </a:r>
            <a:endParaRPr lang="zh-CN" altLang="en-US" sz="2000" dirty="0">
              <a:solidFill>
                <a:schemeClr val="folHlink"/>
              </a:solidFill>
              <a:latin typeface="Cambria" panose="02040503050406030204" pitchFamily="18" charset="0"/>
              <a:cs typeface="Cambria" panose="02040503050406030204" pitchFamily="18" charset="0"/>
            </a:endParaRPr>
          </a:p>
          <a:p>
            <a:pPr>
              <a:buFont typeface="Arial" panose="020B0604020202020204" pitchFamily="34" charset="0"/>
            </a:pPr>
            <a:r>
              <a:rPr lang="zh-CN" altLang="en-US" dirty="0">
                <a:solidFill>
                  <a:schemeClr val="folHlink"/>
                </a:solidFill>
                <a:latin typeface="Cambria" panose="02040503050406030204" pitchFamily="18" charset="0"/>
                <a:cs typeface="Cambria" panose="02040503050406030204" pitchFamily="18" charset="0"/>
              </a:rPr>
              <a:t>    </a:t>
            </a:r>
            <a:r>
              <a:rPr lang="en-US" altLang="zh-CN" err="1">
                <a:solidFill>
                  <a:schemeClr val="folHlink"/>
                </a:solidFill>
                <a:latin typeface="Cambria" panose="02040503050406030204" pitchFamily="18" charset="0"/>
                <a:cs typeface="Cambria" panose="02040503050406030204" pitchFamily="18" charset="0"/>
              </a:rPr>
              <a:t>int</a:t>
            </a:r>
            <a:r>
              <a:rPr lang="en-US" altLang="zh-CN">
                <a:solidFill>
                  <a:schemeClr val="folHlink"/>
                </a:solidFill>
                <a:latin typeface="Cambria" panose="02040503050406030204" pitchFamily="18" charset="0"/>
                <a:cs typeface="Cambria" panose="02040503050406030204" pitchFamily="18" charset="0"/>
              </a:rPr>
              <a:t> i, j;    </a:t>
            </a:r>
            <a:r>
              <a:rPr lang="en-US" altLang="zh-CN" err="1">
                <a:solidFill>
                  <a:schemeClr val="folHlink"/>
                </a:solidFill>
                <a:latin typeface="Cambria" panose="02040503050406030204" pitchFamily="18" charset="0"/>
                <a:cs typeface="Cambria" panose="02040503050406030204" pitchFamily="18" charset="0"/>
              </a:rPr>
              <a:t>int</a:t>
            </a:r>
            <a:r>
              <a:rPr lang="en-US" altLang="zh-CN">
                <a:solidFill>
                  <a:schemeClr val="folHlink"/>
                </a:solidFill>
                <a:latin typeface="Cambria" panose="02040503050406030204" pitchFamily="18" charset="0"/>
                <a:cs typeface="Cambria" panose="02040503050406030204" pitchFamily="18" charset="0"/>
              </a:rPr>
              <a:t> t;</a:t>
            </a:r>
            <a:endParaRPr lang="en-US" altLang="zh-CN">
              <a:solidFill>
                <a:schemeClr val="folHlink"/>
              </a:solidFill>
              <a:latin typeface="Cambria" panose="02040503050406030204" pitchFamily="18" charset="0"/>
              <a:cs typeface="Cambria" panose="02040503050406030204" pitchFamily="18" charset="0"/>
            </a:endParaRPr>
          </a:p>
          <a:p>
            <a:pPr>
              <a:buFont typeface="Arial" panose="020B0604020202020204" pitchFamily="34" charset="0"/>
            </a:pPr>
            <a:r>
              <a:rPr lang="en-US" altLang="zh-CN">
                <a:solidFill>
                  <a:schemeClr val="folHlink"/>
                </a:solidFill>
                <a:latin typeface="Cambria" panose="02040503050406030204" pitchFamily="18" charset="0"/>
                <a:cs typeface="Cambria" panose="02040503050406030204" pitchFamily="18" charset="0"/>
              </a:rPr>
              <a:t>    for (i = 1; i &lt; n; ++i ) {</a:t>
            </a:r>
            <a:endParaRPr lang="en-US" altLang="zh-CN">
              <a:solidFill>
                <a:schemeClr val="folHlink"/>
              </a:solidFill>
              <a:latin typeface="Cambria" panose="02040503050406030204" pitchFamily="18" charset="0"/>
              <a:cs typeface="Cambria" panose="02040503050406030204" pitchFamily="18" charset="0"/>
            </a:endParaRPr>
          </a:p>
          <a:p>
            <a:pPr>
              <a:buFont typeface="Arial" panose="020B0604020202020204" pitchFamily="34" charset="0"/>
            </a:pPr>
            <a:r>
              <a:rPr lang="en-US" altLang="zh-CN">
                <a:solidFill>
                  <a:schemeClr val="folHlink"/>
                </a:solidFill>
                <a:latin typeface="Cambria" panose="02040503050406030204" pitchFamily="18" charset="0"/>
                <a:cs typeface="Cambria" panose="02040503050406030204" pitchFamily="18" charset="0"/>
              </a:rPr>
              <a:t>        for (t = </a:t>
            </a:r>
            <a:r>
              <a:rPr lang="en-US" altLang="zh-CN" err="1">
                <a:solidFill>
                  <a:schemeClr val="folHlink"/>
                </a:solidFill>
                <a:latin typeface="Cambria" panose="02040503050406030204" pitchFamily="18" charset="0"/>
                <a:cs typeface="Cambria" panose="02040503050406030204" pitchFamily="18" charset="0"/>
              </a:rPr>
              <a:t>a[i</a:t>
            </a:r>
            <a:r>
              <a:rPr lang="en-US" altLang="zh-CN">
                <a:solidFill>
                  <a:schemeClr val="folHlink"/>
                </a:solidFill>
                <a:latin typeface="Cambria" panose="02040503050406030204" pitchFamily="18" charset="0"/>
                <a:cs typeface="Cambria" panose="02040503050406030204" pitchFamily="18" charset="0"/>
              </a:rPr>
              <a:t>], j = i - 1; j &gt;= 0 &amp;&amp; t &lt; </a:t>
            </a:r>
            <a:r>
              <a:rPr lang="en-US" altLang="zh-CN" err="1">
                <a:solidFill>
                  <a:schemeClr val="folHlink"/>
                </a:solidFill>
                <a:latin typeface="Cambria" panose="02040503050406030204" pitchFamily="18" charset="0"/>
                <a:cs typeface="Cambria" panose="02040503050406030204" pitchFamily="18" charset="0"/>
              </a:rPr>
              <a:t>a[j</a:t>
            </a:r>
            <a:r>
              <a:rPr lang="en-US" altLang="zh-CN">
                <a:solidFill>
                  <a:schemeClr val="folHlink"/>
                </a:solidFill>
                <a:latin typeface="Cambria" panose="02040503050406030204" pitchFamily="18" charset="0"/>
                <a:cs typeface="Cambria" panose="02040503050406030204" pitchFamily="18" charset="0"/>
              </a:rPr>
              <a:t>]; --j)</a:t>
            </a:r>
            <a:endParaRPr lang="en-US" altLang="zh-CN">
              <a:solidFill>
                <a:schemeClr val="folHlink"/>
              </a:solidFill>
              <a:latin typeface="Cambria" panose="02040503050406030204" pitchFamily="18" charset="0"/>
              <a:cs typeface="Cambria" panose="02040503050406030204" pitchFamily="18" charset="0"/>
            </a:endParaRPr>
          </a:p>
          <a:p>
            <a:pPr>
              <a:buFont typeface="Arial" panose="020B0604020202020204" pitchFamily="34" charset="0"/>
            </a:pPr>
            <a:r>
              <a:rPr lang="en-US" altLang="zh-CN">
                <a:solidFill>
                  <a:schemeClr val="folHlink"/>
                </a:solidFill>
                <a:latin typeface="Cambria" panose="02040503050406030204" pitchFamily="18" charset="0"/>
                <a:cs typeface="Cambria" panose="02040503050406030204" pitchFamily="18" charset="0"/>
              </a:rPr>
              <a:t>            a[j+1] = </a:t>
            </a:r>
            <a:r>
              <a:rPr lang="en-US" altLang="zh-CN" err="1">
                <a:solidFill>
                  <a:schemeClr val="folHlink"/>
                </a:solidFill>
                <a:latin typeface="Cambria" panose="02040503050406030204" pitchFamily="18" charset="0"/>
                <a:cs typeface="Cambria" panose="02040503050406030204" pitchFamily="18" charset="0"/>
              </a:rPr>
              <a:t>a[j</a:t>
            </a:r>
            <a:r>
              <a:rPr lang="en-US" altLang="zh-CN">
                <a:solidFill>
                  <a:schemeClr val="folHlink"/>
                </a:solidFill>
                <a:latin typeface="Cambria" panose="02040503050406030204" pitchFamily="18" charset="0"/>
                <a:cs typeface="Cambria" panose="02040503050406030204" pitchFamily="18" charset="0"/>
              </a:rPr>
              <a:t>];    //</a:t>
            </a:r>
            <a:r>
              <a:rPr lang="zh-CN" altLang="en-US" dirty="0">
                <a:solidFill>
                  <a:schemeClr val="folHlink"/>
                </a:solidFill>
                <a:latin typeface="Cambria" panose="02040503050406030204" pitchFamily="18" charset="0"/>
                <a:cs typeface="Cambria" panose="02040503050406030204" pitchFamily="18" charset="0"/>
              </a:rPr>
              <a:t>大元素依次后移</a:t>
            </a:r>
            <a:endParaRPr lang="zh-CN" altLang="en-US" dirty="0">
              <a:solidFill>
                <a:schemeClr val="folHlink"/>
              </a:solidFill>
              <a:latin typeface="Cambria" panose="02040503050406030204" pitchFamily="18" charset="0"/>
              <a:cs typeface="Cambria" panose="02040503050406030204" pitchFamily="18" charset="0"/>
            </a:endParaRPr>
          </a:p>
          <a:p>
            <a:pPr>
              <a:buFont typeface="Arial" panose="020B0604020202020204" pitchFamily="34" charset="0"/>
            </a:pPr>
            <a:r>
              <a:rPr lang="zh-CN" altLang="en-US" dirty="0">
                <a:solidFill>
                  <a:schemeClr val="folHlink"/>
                </a:solidFill>
                <a:latin typeface="Cambria" panose="02040503050406030204" pitchFamily="18" charset="0"/>
                <a:cs typeface="Cambria" panose="02040503050406030204" pitchFamily="18" charset="0"/>
              </a:rPr>
              <a:t>        </a:t>
            </a:r>
            <a:r>
              <a:rPr lang="en-US" altLang="zh-CN">
                <a:solidFill>
                  <a:schemeClr val="folHlink"/>
                </a:solidFill>
                <a:latin typeface="Cambria" panose="02040503050406030204" pitchFamily="18" charset="0"/>
                <a:cs typeface="Cambria" panose="02040503050406030204" pitchFamily="18" charset="0"/>
              </a:rPr>
              <a:t>if (j != i-1) </a:t>
            </a:r>
            <a:endParaRPr lang="en-US" altLang="zh-CN">
              <a:solidFill>
                <a:schemeClr val="folHlink"/>
              </a:solidFill>
              <a:latin typeface="Cambria" panose="02040503050406030204" pitchFamily="18" charset="0"/>
              <a:cs typeface="Cambria" panose="02040503050406030204" pitchFamily="18" charset="0"/>
            </a:endParaRPr>
          </a:p>
          <a:p>
            <a:pPr>
              <a:buFont typeface="Arial" panose="020B0604020202020204" pitchFamily="34" charset="0"/>
            </a:pPr>
            <a:r>
              <a:rPr lang="en-US" altLang="zh-CN">
                <a:solidFill>
                  <a:schemeClr val="folHlink"/>
                </a:solidFill>
                <a:latin typeface="Cambria" panose="02040503050406030204" pitchFamily="18" charset="0"/>
                <a:cs typeface="Cambria" panose="02040503050406030204" pitchFamily="18" charset="0"/>
              </a:rPr>
              <a:t>            a[j+1]=t;</a:t>
            </a:r>
            <a:endParaRPr lang="en-US" altLang="zh-CN">
              <a:solidFill>
                <a:schemeClr val="folHlink"/>
              </a:solidFill>
              <a:latin typeface="Cambria" panose="02040503050406030204" pitchFamily="18" charset="0"/>
              <a:cs typeface="Cambria" panose="02040503050406030204" pitchFamily="18" charset="0"/>
            </a:endParaRPr>
          </a:p>
          <a:p>
            <a:pPr>
              <a:buFont typeface="Arial" panose="020B0604020202020204" pitchFamily="34" charset="0"/>
            </a:pPr>
            <a:r>
              <a:rPr lang="en-US" altLang="zh-CN">
                <a:solidFill>
                  <a:schemeClr val="folHlink"/>
                </a:solidFill>
                <a:latin typeface="Cambria" panose="02040503050406030204" pitchFamily="18" charset="0"/>
                <a:cs typeface="Cambria" panose="02040503050406030204" pitchFamily="18" charset="0"/>
              </a:rPr>
              <a:t>        }</a:t>
            </a:r>
            <a:endParaRPr lang="en-US" altLang="zh-CN">
              <a:solidFill>
                <a:schemeClr val="folHlink"/>
              </a:solidFill>
              <a:latin typeface="Cambria" panose="02040503050406030204" pitchFamily="18" charset="0"/>
              <a:cs typeface="Cambria" panose="02040503050406030204" pitchFamily="18" charset="0"/>
            </a:endParaRPr>
          </a:p>
          <a:p>
            <a:pPr>
              <a:buFont typeface="Arial" panose="020B0604020202020204" pitchFamily="34" charset="0"/>
            </a:pPr>
            <a:r>
              <a:rPr lang="en-US" altLang="zh-CN">
                <a:solidFill>
                  <a:schemeClr val="folHlink"/>
                </a:solidFill>
                <a:latin typeface="Cambria" panose="02040503050406030204" pitchFamily="18" charset="0"/>
                <a:cs typeface="Cambria" panose="02040503050406030204" pitchFamily="18" charset="0"/>
              </a:rPr>
              <a:t>}</a:t>
            </a:r>
            <a:endParaRPr lang="en-US" altLang="zh-CN">
              <a:solidFill>
                <a:schemeClr val="folHlink"/>
              </a:solidFill>
              <a:latin typeface="Cambria" panose="02040503050406030204" pitchFamily="18" charset="0"/>
              <a:cs typeface="Cambria" panose="02040503050406030204" pitchFamily="18" charset="0"/>
            </a:endParaRPr>
          </a:p>
        </p:txBody>
      </p:sp>
      <p:sp>
        <p:nvSpPr>
          <p:cNvPr id="67587" name="文本占位符 296977"/>
          <p:cNvSpPr>
            <a:spLocks noGrp="1"/>
          </p:cNvSpPr>
          <p:nvPr>
            <p:ph idx="1"/>
          </p:nvPr>
        </p:nvSpPr>
        <p:spPr>
          <a:xfrm>
            <a:off x="539750" y="457200"/>
            <a:ext cx="8136255" cy="2657475"/>
          </a:xfrm>
        </p:spPr>
        <p:txBody>
          <a:bodyPr anchor="t"/>
          <a:p>
            <a:pPr marL="0" indent="0">
              <a:spcBef>
                <a:spcPct val="10000"/>
              </a:spcBef>
              <a:buNone/>
            </a:pPr>
            <a:r>
              <a:rPr lang="zh-CN" altLang="en-US" sz="2400" dirty="0"/>
              <a:t>开始令左段只有一个元素（已排序），排序过程可如下描述：</a:t>
            </a:r>
            <a:endParaRPr lang="zh-CN" altLang="en-US" sz="2400" dirty="0"/>
          </a:p>
          <a:p>
            <a:pPr marL="0" indent="0">
              <a:spcBef>
                <a:spcPct val="10000"/>
              </a:spcBef>
              <a:buNone/>
            </a:pPr>
            <a:r>
              <a:rPr lang="en-US" altLang="zh-CN" sz="2400">
                <a:solidFill>
                  <a:schemeClr val="folHlink"/>
                </a:solidFill>
              </a:rPr>
              <a:t>for (i = 1; i &lt; n; ++i) {</a:t>
            </a:r>
            <a:endParaRPr lang="en-US" altLang="zh-CN" sz="2400">
              <a:solidFill>
                <a:schemeClr val="folHlink"/>
              </a:solidFill>
            </a:endParaRPr>
          </a:p>
          <a:p>
            <a:pPr marL="0" indent="0">
              <a:spcBef>
                <a:spcPct val="10000"/>
              </a:spcBef>
              <a:buNone/>
            </a:pPr>
            <a:r>
              <a:rPr lang="en-US" altLang="zh-CN" sz="2400">
                <a:solidFill>
                  <a:schemeClr val="folHlink"/>
                </a:solidFill>
              </a:rPr>
              <a:t>    </a:t>
            </a:r>
            <a:r>
              <a:rPr lang="zh-CN" altLang="en-US" sz="2400" dirty="0">
                <a:solidFill>
                  <a:schemeClr val="folHlink"/>
                </a:solidFill>
              </a:rPr>
              <a:t>把</a:t>
            </a:r>
            <a:r>
              <a:rPr lang="en-US" altLang="zh-CN" sz="2400" err="1">
                <a:solidFill>
                  <a:schemeClr val="folHlink"/>
                </a:solidFill>
              </a:rPr>
              <a:t>a[i</a:t>
            </a:r>
            <a:r>
              <a:rPr lang="en-US" altLang="zh-CN" sz="2400">
                <a:solidFill>
                  <a:schemeClr val="folHlink"/>
                </a:solidFill>
              </a:rPr>
              <a:t>]</a:t>
            </a:r>
            <a:r>
              <a:rPr lang="zh-CN" altLang="en-US" sz="2400" dirty="0">
                <a:solidFill>
                  <a:schemeClr val="folHlink"/>
                </a:solidFill>
              </a:rPr>
              <a:t>的值插入</a:t>
            </a:r>
            <a:r>
              <a:rPr lang="en-US" altLang="zh-CN" sz="2400">
                <a:solidFill>
                  <a:schemeClr val="folHlink"/>
                </a:solidFill>
              </a:rPr>
              <a:t>a[0]</a:t>
            </a:r>
            <a:r>
              <a:rPr lang="zh-CN" altLang="en-US" sz="2400" dirty="0">
                <a:solidFill>
                  <a:schemeClr val="folHlink"/>
                </a:solidFill>
              </a:rPr>
              <a:t>到</a:t>
            </a:r>
            <a:r>
              <a:rPr lang="en-US" altLang="zh-CN" sz="2400">
                <a:solidFill>
                  <a:schemeClr val="folHlink"/>
                </a:solidFill>
              </a:rPr>
              <a:t>a[i-1]</a:t>
            </a:r>
            <a:r>
              <a:rPr lang="zh-CN" altLang="en-US" sz="2400" dirty="0">
                <a:solidFill>
                  <a:schemeClr val="folHlink"/>
                </a:solidFill>
              </a:rPr>
              <a:t>一段里的</a:t>
            </a:r>
            <a:endParaRPr lang="zh-CN" altLang="en-US" sz="2400" dirty="0">
              <a:solidFill>
                <a:schemeClr val="folHlink"/>
              </a:solidFill>
            </a:endParaRPr>
          </a:p>
          <a:p>
            <a:pPr marL="0" indent="0">
              <a:spcBef>
                <a:spcPct val="10000"/>
              </a:spcBef>
              <a:buNone/>
            </a:pPr>
            <a:r>
              <a:rPr lang="zh-CN" altLang="en-US" sz="2400" dirty="0">
                <a:solidFill>
                  <a:schemeClr val="folHlink"/>
                </a:solidFill>
              </a:rPr>
              <a:t>	正确位置， 保持其他元素顺序不变</a:t>
            </a:r>
            <a:endParaRPr lang="zh-CN" altLang="en-US" sz="2400" dirty="0">
              <a:solidFill>
                <a:schemeClr val="folHlink"/>
              </a:solidFill>
            </a:endParaRPr>
          </a:p>
          <a:p>
            <a:pPr marL="0" indent="0">
              <a:spcBef>
                <a:spcPct val="10000"/>
              </a:spcBef>
              <a:buNone/>
            </a:pPr>
            <a:r>
              <a:rPr lang="en-US" altLang="zh-CN" sz="2400">
                <a:solidFill>
                  <a:schemeClr val="folHlink"/>
                </a:solidFill>
              </a:rPr>
              <a:t>} </a:t>
            </a:r>
            <a:endParaRPr lang="en-US" altLang="zh-CN" sz="2400"/>
          </a:p>
        </p:txBody>
      </p:sp>
    </p:spTree>
  </p:cSld>
  <p:clrMapOvr>
    <a:masterClrMapping/>
  </p:clrMapOvr>
  <p:transition spd="med">
    <p:random/>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1" name="灯片编号占位符 1"/>
          <p:cNvSpPr/>
          <p:nvPr>
            <p:ph type="sldNum" sz="quarter" idx="12"/>
          </p:nvPr>
        </p:nvSpPr>
        <p:spPr/>
        <p:txBody>
          <a:bodyPr/>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cs typeface="+mn-cs"/>
              </a:defRPr>
            </a:lvl5pPr>
          </a:lstStyle>
          <a:p>
            <a:pPr lvl="0" algn="r"/>
            <a:fld id="{9A0DB2DC-4C9A-4742-B13C-FB6460FD3503}" type="slidenum">
              <a:rPr lang="zh-CN" altLang="en-US" sz="1400" dirty="0">
                <a:latin typeface="Cambria" panose="02040503050406030204" pitchFamily="18" charset="0"/>
              </a:rPr>
            </a:fld>
            <a:endParaRPr lang="zh-CN" altLang="en-US" sz="1400" dirty="0">
              <a:latin typeface="Cambria" panose="02040503050406030204" pitchFamily="18" charset="0"/>
            </a:endParaRPr>
          </a:p>
        </p:txBody>
      </p:sp>
      <p:sp>
        <p:nvSpPr>
          <p:cNvPr id="20482" name="标题 13315"/>
          <p:cNvSpPr>
            <a:spLocks noGrp="1"/>
          </p:cNvSpPr>
          <p:nvPr>
            <p:ph type="title"/>
          </p:nvPr>
        </p:nvSpPr>
        <p:spPr/>
        <p:txBody>
          <a:bodyPr anchor="ctr"/>
          <a:p>
            <a:r>
              <a:rPr lang="en-US" altLang="zh-CN" sz="3600">
                <a:solidFill>
                  <a:srgbClr val="A50021"/>
                </a:solidFill>
              </a:rPr>
              <a:t>6.1.1  </a:t>
            </a:r>
            <a:r>
              <a:rPr lang="zh-CN" altLang="en-US" sz="3600" dirty="0">
                <a:solidFill>
                  <a:srgbClr val="A50021"/>
                </a:solidFill>
              </a:rPr>
              <a:t>数组变量的定义</a:t>
            </a:r>
            <a:endParaRPr lang="zh-CN" altLang="en-US" sz="3600" dirty="0">
              <a:solidFill>
                <a:srgbClr val="A50021"/>
              </a:solidFill>
            </a:endParaRPr>
          </a:p>
        </p:txBody>
      </p:sp>
      <p:sp>
        <p:nvSpPr>
          <p:cNvPr id="20483" name="文本占位符 14342"/>
          <p:cNvSpPr>
            <a:spLocks noGrp="1"/>
          </p:cNvSpPr>
          <p:nvPr>
            <p:ph idx="1"/>
          </p:nvPr>
        </p:nvSpPr>
        <p:spPr/>
        <p:txBody>
          <a:bodyPr anchor="t"/>
          <a:p>
            <a:pPr marL="0">
              <a:lnSpc>
                <a:spcPct val="100000"/>
              </a:lnSpc>
              <a:spcBef>
                <a:spcPts val="600"/>
              </a:spcBef>
              <a:spcAft>
                <a:spcPts val="0"/>
              </a:spcAft>
              <a:buClrTx/>
              <a:buSzTx/>
              <a:buFontTx/>
              <a:buNone/>
            </a:pPr>
            <a:r>
              <a:rPr lang="zh-CN" altLang="en-US" dirty="0"/>
              <a:t>定义</a:t>
            </a:r>
            <a:r>
              <a:rPr lang="zh-CN" altLang="en-US" dirty="0">
                <a:solidFill>
                  <a:schemeClr val="hlink"/>
                </a:solidFill>
              </a:rPr>
              <a:t>数组变量</a:t>
            </a:r>
            <a:r>
              <a:rPr lang="zh-CN" altLang="en-US" dirty="0"/>
              <a:t>（简称“</a:t>
            </a:r>
            <a:r>
              <a:rPr lang="zh-CN" altLang="en-US" dirty="0">
                <a:solidFill>
                  <a:schemeClr val="hlink"/>
                </a:solidFill>
              </a:rPr>
              <a:t>数组</a:t>
            </a:r>
            <a:r>
              <a:rPr lang="zh-CN" altLang="en-US" dirty="0"/>
              <a:t>”）时需要说明：</a:t>
            </a:r>
            <a:endParaRPr lang="zh-CN" altLang="en-US" dirty="0"/>
          </a:p>
          <a:p>
            <a:pPr marL="0">
              <a:lnSpc>
                <a:spcPct val="100000"/>
              </a:lnSpc>
              <a:spcBef>
                <a:spcPts val="600"/>
              </a:spcBef>
              <a:spcAft>
                <a:spcPts val="0"/>
              </a:spcAft>
              <a:buClrTx/>
              <a:buSzTx/>
              <a:buFontTx/>
              <a:buChar char="•"/>
            </a:pPr>
            <a:r>
              <a:rPr lang="zh-CN" altLang="en-US" dirty="0">
                <a:solidFill>
                  <a:srgbClr val="FF0000"/>
                </a:solidFill>
              </a:rPr>
              <a:t>数组元素类型</a:t>
            </a:r>
            <a:r>
              <a:rPr lang="zh-CN" altLang="en-US" dirty="0"/>
              <a:t>，</a:t>
            </a:r>
            <a:r>
              <a:rPr lang="zh-CN" altLang="en-US" dirty="0">
                <a:solidFill>
                  <a:srgbClr val="FF0000"/>
                </a:solidFill>
              </a:rPr>
              <a:t>变量名</a:t>
            </a:r>
            <a:endParaRPr lang="zh-CN" altLang="en-US" dirty="0"/>
          </a:p>
          <a:p>
            <a:pPr marL="0">
              <a:lnSpc>
                <a:spcPct val="100000"/>
              </a:lnSpc>
              <a:spcBef>
                <a:spcPts val="600"/>
              </a:spcBef>
              <a:spcAft>
                <a:spcPts val="0"/>
              </a:spcAft>
              <a:buClrTx/>
              <a:buSzTx/>
              <a:buFontTx/>
              <a:buChar char="•"/>
            </a:pPr>
            <a:r>
              <a:rPr lang="zh-CN" altLang="en-US" dirty="0"/>
              <a:t>数组（变量）的</a:t>
            </a:r>
            <a:r>
              <a:rPr lang="zh-CN" altLang="en-US" dirty="0">
                <a:solidFill>
                  <a:srgbClr val="FF0000"/>
                </a:solidFill>
              </a:rPr>
              <a:t>元素个数</a:t>
            </a:r>
            <a:r>
              <a:rPr lang="zh-CN" altLang="en-US" dirty="0"/>
              <a:t>（数组</a:t>
            </a:r>
            <a:r>
              <a:rPr lang="zh-CN" altLang="en-US" u="sng" dirty="0"/>
              <a:t>大小</a:t>
            </a:r>
            <a:r>
              <a:rPr lang="zh-CN" altLang="en-US" dirty="0"/>
              <a:t>或</a:t>
            </a:r>
            <a:r>
              <a:rPr lang="zh-CN" altLang="en-US" u="sng" dirty="0"/>
              <a:t>长度</a:t>
            </a:r>
            <a:r>
              <a:rPr lang="zh-CN" altLang="en-US" dirty="0"/>
              <a:t>）</a:t>
            </a:r>
            <a:endParaRPr lang="zh-CN" altLang="en-US" dirty="0"/>
          </a:p>
          <a:p>
            <a:pPr marL="0">
              <a:lnSpc>
                <a:spcPct val="100000"/>
              </a:lnSpc>
              <a:spcBef>
                <a:spcPts val="600"/>
              </a:spcBef>
              <a:spcAft>
                <a:spcPts val="0"/>
              </a:spcAft>
              <a:buClrTx/>
              <a:buSzTx/>
              <a:buFontTx/>
              <a:buNone/>
            </a:pPr>
            <a:r>
              <a:rPr lang="zh-CN" altLang="en-US" dirty="0"/>
              <a:t>	用方括号内的整型表达式说明元素个数。</a:t>
            </a:r>
            <a:endParaRPr lang="zh-CN" altLang="en-US" dirty="0"/>
          </a:p>
          <a:p>
            <a:pPr marL="0">
              <a:lnSpc>
                <a:spcPct val="100000"/>
              </a:lnSpc>
              <a:spcBef>
                <a:spcPts val="600"/>
              </a:spcBef>
              <a:spcAft>
                <a:spcPts val="0"/>
              </a:spcAft>
              <a:buClrTx/>
              <a:buSzTx/>
              <a:buFontTx/>
              <a:buNone/>
            </a:pPr>
            <a:r>
              <a:rPr lang="zh-CN" altLang="en-US" dirty="0"/>
              <a:t>按照 </a:t>
            </a:r>
            <a:r>
              <a:rPr lang="en-US" altLang="zh-CN" dirty="0"/>
              <a:t>ANSI </a:t>
            </a:r>
            <a:r>
              <a:rPr lang="en-US" altLang="zh-CN" dirty="0"/>
              <a:t>C </a:t>
            </a:r>
            <a:r>
              <a:rPr lang="zh-CN" altLang="en-US" dirty="0"/>
              <a:t>的要求，</a:t>
            </a:r>
            <a:r>
              <a:rPr lang="zh-CN" altLang="en-US" dirty="0">
                <a:solidFill>
                  <a:schemeClr val="accent2"/>
                </a:solidFill>
              </a:rPr>
              <a:t>表达式应该能够在编译时静态地确定其值</a:t>
            </a:r>
            <a:r>
              <a:rPr lang="zh-CN" altLang="en-US" dirty="0"/>
              <a:t>。</a:t>
            </a:r>
            <a:endParaRPr lang="zh-CN" altLang="en-US">
              <a:solidFill>
                <a:schemeClr val="accent2"/>
              </a:solidFill>
            </a:endParaRPr>
          </a:p>
          <a:p>
            <a:pPr marL="0" algn="just" eaLnBrk="0">
              <a:lnSpc>
                <a:spcPct val="100000"/>
              </a:lnSpc>
              <a:spcBef>
                <a:spcPts val="600"/>
              </a:spcBef>
              <a:spcAft>
                <a:spcPts val="0"/>
              </a:spcAft>
              <a:buClrTx/>
              <a:buSzTx/>
              <a:buFontTx/>
              <a:buNone/>
            </a:pPr>
            <a:r>
              <a:rPr lang="zh-CN" altLang="en-US" dirty="0"/>
              <a:t>例：定义两个数组：</a:t>
            </a:r>
            <a:endParaRPr lang="zh-CN" altLang="en-US" dirty="0"/>
          </a:p>
          <a:p>
            <a:pPr marL="0" algn="just" eaLnBrk="0">
              <a:lnSpc>
                <a:spcPct val="100000"/>
              </a:lnSpc>
              <a:spcBef>
                <a:spcPts val="600"/>
              </a:spcBef>
              <a:spcAft>
                <a:spcPts val="0"/>
              </a:spcAft>
              <a:buClrTx/>
              <a:buSzTx/>
              <a:buFontTx/>
              <a:buNone/>
            </a:pPr>
            <a:r>
              <a:rPr lang="en-US" altLang="zh-CN" sz="3200" err="1">
                <a:solidFill>
                  <a:schemeClr val="folHlink"/>
                </a:solidFill>
              </a:rPr>
              <a:t>    int</a:t>
            </a:r>
            <a:r>
              <a:rPr lang="en-US" altLang="zh-CN" sz="3200">
                <a:solidFill>
                  <a:schemeClr val="folHlink"/>
                </a:solidFill>
              </a:rPr>
              <a:t> </a:t>
            </a:r>
            <a:r>
              <a:rPr lang="en-US" altLang="zh-CN" sz="3200">
                <a:solidFill>
                  <a:schemeClr val="hlink"/>
                </a:solidFill>
              </a:rPr>
              <a:t>array</a:t>
            </a:r>
            <a:r>
              <a:rPr lang="en-US" altLang="zh-CN" sz="3200">
                <a:solidFill>
                  <a:schemeClr val="folHlink"/>
                </a:solidFill>
              </a:rPr>
              <a:t>[8]; </a:t>
            </a:r>
            <a:endParaRPr lang="en-US" altLang="zh-CN" sz="3200">
              <a:solidFill>
                <a:schemeClr val="folHlink"/>
              </a:solidFill>
            </a:endParaRPr>
          </a:p>
          <a:p>
            <a:pPr marL="0" algn="just" eaLnBrk="0">
              <a:lnSpc>
                <a:spcPct val="100000"/>
              </a:lnSpc>
              <a:spcBef>
                <a:spcPts val="600"/>
              </a:spcBef>
              <a:spcAft>
                <a:spcPts val="0"/>
              </a:spcAft>
              <a:buClrTx/>
              <a:buSzTx/>
              <a:buFontTx/>
              <a:buNone/>
            </a:pPr>
            <a:r>
              <a:rPr lang="en-US" altLang="zh-CN" sz="3200">
                <a:solidFill>
                  <a:schemeClr val="folHlink"/>
                </a:solidFill>
              </a:rPr>
              <a:t>    double </a:t>
            </a:r>
            <a:r>
              <a:rPr lang="en-US" altLang="zh-CN" sz="3200">
                <a:solidFill>
                  <a:schemeClr val="hlink"/>
                </a:solidFill>
              </a:rPr>
              <a:t>db</a:t>
            </a:r>
            <a:r>
              <a:rPr lang="en-US" altLang="zh-CN" sz="3200">
                <a:solidFill>
                  <a:schemeClr val="folHlink"/>
                </a:solidFill>
              </a:rPr>
              <a:t>[20];</a:t>
            </a:r>
            <a:endParaRPr lang="en-US" altLang="zh-CN" sz="3200">
              <a:solidFill>
                <a:schemeClr val="folHlink"/>
              </a:solidFill>
            </a:endParaRPr>
          </a:p>
        </p:txBody>
      </p:sp>
      <p:sp>
        <p:nvSpPr>
          <p:cNvPr id="20484" name="爆炸形 1 14341"/>
          <p:cNvSpPr/>
          <p:nvPr/>
        </p:nvSpPr>
        <p:spPr>
          <a:xfrm>
            <a:off x="7942263" y="1379538"/>
            <a:ext cx="720725" cy="576262"/>
          </a:xfrm>
          <a:prstGeom prst="irregularSeal1">
            <a:avLst/>
          </a:prstGeom>
          <a:solidFill>
            <a:srgbClr val="FFFF00"/>
          </a:solidFill>
          <a:ln w="38100" cap="flat" cmpd="sng">
            <a:solidFill>
              <a:schemeClr val="accent2"/>
            </a:solidFill>
            <a:prstDash val="solid"/>
            <a:miter/>
            <a:headEnd type="none" w="med" len="med"/>
            <a:tailEnd type="none" w="med" len="med"/>
          </a:ln>
        </p:spPr>
        <p:txBody>
          <a:bodyPr/>
          <a:p>
            <a:endParaRPr lang="zh-CN" altLang="en-US" dirty="0">
              <a:latin typeface="Cambria" panose="02040503050406030204" pitchFamily="18" charset="0"/>
              <a:cs typeface="Cambria" panose="02040503050406030204" pitchFamily="18" charset="0"/>
            </a:endParaRPr>
          </a:p>
        </p:txBody>
      </p:sp>
      <p:sp>
        <p:nvSpPr>
          <p:cNvPr id="2" name="文本框 1"/>
          <p:cNvSpPr txBox="1"/>
          <p:nvPr/>
        </p:nvSpPr>
        <p:spPr>
          <a:xfrm>
            <a:off x="333375" y="5808980"/>
            <a:ext cx="3840480" cy="460375"/>
          </a:xfrm>
          <a:prstGeom prst="rect">
            <a:avLst/>
          </a:prstGeom>
          <a:noFill/>
        </p:spPr>
        <p:txBody>
          <a:bodyPr wrap="none" rtlCol="0" anchor="t">
            <a:spAutoFit/>
          </a:bodyPr>
          <a:p>
            <a:pPr algn="l">
              <a:buClrTx/>
              <a:buSzTx/>
              <a:buFontTx/>
            </a:pPr>
            <a:r>
              <a:rPr lang="zh-CN" altLang="en-US" dirty="0">
                <a:solidFill>
                  <a:srgbClr val="FF0000"/>
                </a:solidFill>
                <a:latin typeface="Cambria" panose="02040503050406030204" pitchFamily="18" charset="0"/>
                <a:cs typeface="Cambria" panose="02040503050406030204" pitchFamily="18" charset="0"/>
                <a:sym typeface="+mn-ea"/>
              </a:rPr>
              <a:t>元素类型  变量名  元素个数</a:t>
            </a:r>
            <a:endParaRPr lang="zh-CN" altLang="en-US">
              <a:latin typeface="Cambria" panose="02040503050406030204" pitchFamily="18" charset="0"/>
              <a:cs typeface="Cambria" panose="02040503050406030204" pitchFamily="18" charset="0"/>
            </a:endParaRPr>
          </a:p>
        </p:txBody>
      </p:sp>
      <p:cxnSp>
        <p:nvCxnSpPr>
          <p:cNvPr id="3" name="直接箭头连接符 2"/>
          <p:cNvCxnSpPr/>
          <p:nvPr/>
        </p:nvCxnSpPr>
        <p:spPr>
          <a:xfrm flipH="1">
            <a:off x="1208405" y="5507990"/>
            <a:ext cx="89535" cy="313690"/>
          </a:xfrm>
          <a:prstGeom prst="straightConnector1">
            <a:avLst/>
          </a:prstGeom>
          <a:ln w="19050">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4" name="直接箭头连接符 3"/>
          <p:cNvCxnSpPr/>
          <p:nvPr/>
        </p:nvCxnSpPr>
        <p:spPr>
          <a:xfrm flipH="1">
            <a:off x="2328545" y="5495290"/>
            <a:ext cx="89535" cy="313690"/>
          </a:xfrm>
          <a:prstGeom prst="straightConnector1">
            <a:avLst/>
          </a:prstGeom>
          <a:ln w="19050">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5" name="直接箭头连接符 4"/>
          <p:cNvCxnSpPr/>
          <p:nvPr/>
        </p:nvCxnSpPr>
        <p:spPr>
          <a:xfrm>
            <a:off x="3015615" y="5507990"/>
            <a:ext cx="209550" cy="343535"/>
          </a:xfrm>
          <a:prstGeom prst="straightConnector1">
            <a:avLst/>
          </a:prstGeom>
          <a:ln w="19050">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6" name="直接箭头连接符 5"/>
          <p:cNvCxnSpPr/>
          <p:nvPr/>
        </p:nvCxnSpPr>
        <p:spPr>
          <a:xfrm flipH="1">
            <a:off x="670560" y="4925695"/>
            <a:ext cx="328295" cy="895985"/>
          </a:xfrm>
          <a:prstGeom prst="straightConnector1">
            <a:avLst/>
          </a:prstGeom>
          <a:ln w="19050">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7" name="直接箭头连接符 6"/>
          <p:cNvCxnSpPr/>
          <p:nvPr/>
        </p:nvCxnSpPr>
        <p:spPr>
          <a:xfrm>
            <a:off x="2216150" y="4925695"/>
            <a:ext cx="74930" cy="883285"/>
          </a:xfrm>
          <a:prstGeom prst="straightConnector1">
            <a:avLst/>
          </a:prstGeom>
          <a:ln w="19050">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8" name="直接箭头连接符 7"/>
          <p:cNvCxnSpPr/>
          <p:nvPr/>
        </p:nvCxnSpPr>
        <p:spPr>
          <a:xfrm>
            <a:off x="2747010" y="4925695"/>
            <a:ext cx="254635" cy="925830"/>
          </a:xfrm>
          <a:prstGeom prst="straightConnector1">
            <a:avLst/>
          </a:prstGeom>
          <a:ln w="19050">
            <a:solidFill>
              <a:schemeClr val="tx2"/>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med">
    <p:random/>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8609" name="灯片编号占位符 1"/>
          <p:cNvSpPr/>
          <p:nvPr>
            <p:ph type="sldNum" sz="quarter" idx="12"/>
          </p:nvPr>
        </p:nvSpPr>
        <p:spPr/>
        <p:txBody>
          <a:bodyPr/>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cs typeface="+mn-cs"/>
              </a:defRPr>
            </a:lvl5pPr>
          </a:lstStyle>
          <a:p>
            <a:pPr lvl="0" algn="r"/>
            <a:fld id="{9A0DB2DC-4C9A-4742-B13C-FB6460FD3503}" type="slidenum">
              <a:rPr lang="zh-CN" altLang="en-US" sz="1400" dirty="0">
                <a:latin typeface="Cambria" panose="02040503050406030204" pitchFamily="18" charset="0"/>
              </a:rPr>
            </a:fld>
            <a:endParaRPr lang="zh-CN" altLang="en-US" sz="1400" dirty="0">
              <a:latin typeface="Cambria" panose="02040503050406030204" pitchFamily="18" charset="0"/>
            </a:endParaRPr>
          </a:p>
        </p:txBody>
      </p:sp>
      <p:sp>
        <p:nvSpPr>
          <p:cNvPr id="68610" name="文本占位符 299011"/>
          <p:cNvSpPr>
            <a:spLocks noGrp="1"/>
          </p:cNvSpPr>
          <p:nvPr>
            <p:ph idx="1"/>
          </p:nvPr>
        </p:nvSpPr>
        <p:spPr>
          <a:xfrm>
            <a:off x="539750" y="362585"/>
            <a:ext cx="8136255" cy="6019165"/>
          </a:xfrm>
        </p:spPr>
        <p:txBody>
          <a:bodyPr anchor="t"/>
          <a:p>
            <a:pPr>
              <a:lnSpc>
                <a:spcPct val="90000"/>
              </a:lnSpc>
              <a:spcBef>
                <a:spcPct val="10000"/>
              </a:spcBef>
              <a:buNone/>
            </a:pPr>
            <a:r>
              <a:rPr lang="zh-CN" altLang="en-US" sz="2400" dirty="0"/>
              <a:t>用于测试此排序函数的辅助打印函数和主函数如下：</a:t>
            </a:r>
            <a:endParaRPr lang="zh-CN" altLang="en-US" sz="2400" dirty="0"/>
          </a:p>
          <a:p>
            <a:pPr>
              <a:lnSpc>
                <a:spcPct val="90000"/>
              </a:lnSpc>
              <a:spcBef>
                <a:spcPct val="10000"/>
              </a:spcBef>
              <a:buNone/>
            </a:pPr>
            <a:r>
              <a:rPr lang="en-US" altLang="zh-CN" sz="2400">
                <a:solidFill>
                  <a:schemeClr val="folHlink"/>
                </a:solidFill>
              </a:rPr>
              <a:t>void </a:t>
            </a:r>
            <a:r>
              <a:rPr lang="en-US" altLang="zh-CN" sz="2400" err="1">
                <a:solidFill>
                  <a:schemeClr val="folHlink"/>
                </a:solidFill>
              </a:rPr>
              <a:t>printall(int</a:t>
            </a:r>
            <a:r>
              <a:rPr lang="en-US" altLang="zh-CN" sz="2400">
                <a:solidFill>
                  <a:schemeClr val="folHlink"/>
                </a:solidFill>
              </a:rPr>
              <a:t> n, </a:t>
            </a:r>
            <a:r>
              <a:rPr lang="en-US" altLang="zh-CN" sz="2400" err="1">
                <a:solidFill>
                  <a:schemeClr val="folHlink"/>
                </a:solidFill>
              </a:rPr>
              <a:t>int</a:t>
            </a:r>
            <a:r>
              <a:rPr lang="en-US" altLang="zh-CN" sz="2400">
                <a:solidFill>
                  <a:schemeClr val="folHlink"/>
                </a:solidFill>
              </a:rPr>
              <a:t> a[]) {</a:t>
            </a:r>
            <a:endParaRPr lang="en-US" altLang="zh-CN" sz="2400">
              <a:solidFill>
                <a:schemeClr val="folHlink"/>
              </a:solidFill>
            </a:endParaRPr>
          </a:p>
          <a:p>
            <a:pPr>
              <a:lnSpc>
                <a:spcPct val="90000"/>
              </a:lnSpc>
              <a:spcBef>
                <a:spcPct val="10000"/>
              </a:spcBef>
              <a:buNone/>
            </a:pPr>
            <a:r>
              <a:rPr lang="en-US" altLang="zh-CN" sz="2400">
                <a:solidFill>
                  <a:schemeClr val="folHlink"/>
                </a:solidFill>
              </a:rPr>
              <a:t>    for (</a:t>
            </a:r>
            <a:r>
              <a:rPr lang="en-US" altLang="zh-CN" sz="2400" err="1">
                <a:solidFill>
                  <a:schemeClr val="folHlink"/>
                </a:solidFill>
              </a:rPr>
              <a:t>int</a:t>
            </a:r>
            <a:r>
              <a:rPr lang="en-US" altLang="zh-CN" sz="2400">
                <a:solidFill>
                  <a:schemeClr val="folHlink"/>
                </a:solidFill>
              </a:rPr>
              <a:t> i = 0; i &lt; n; ++i)</a:t>
            </a:r>
            <a:endParaRPr lang="en-US" altLang="zh-CN" sz="2400">
              <a:solidFill>
                <a:schemeClr val="folHlink"/>
              </a:solidFill>
            </a:endParaRPr>
          </a:p>
          <a:p>
            <a:pPr>
              <a:lnSpc>
                <a:spcPct val="90000"/>
              </a:lnSpc>
              <a:spcBef>
                <a:spcPct val="10000"/>
              </a:spcBef>
              <a:buNone/>
            </a:pPr>
            <a:r>
              <a:rPr lang="en-US" altLang="zh-CN" sz="2400">
                <a:solidFill>
                  <a:schemeClr val="folHlink"/>
                </a:solidFill>
              </a:rPr>
              <a:t>        </a:t>
            </a:r>
            <a:r>
              <a:rPr lang="en-US" altLang="zh-CN" sz="2400" err="1">
                <a:solidFill>
                  <a:schemeClr val="folHlink"/>
                </a:solidFill>
              </a:rPr>
              <a:t>cout</a:t>
            </a:r>
            <a:r>
              <a:rPr lang="en-US" altLang="zh-CN" sz="2400">
                <a:solidFill>
                  <a:schemeClr val="folHlink"/>
                </a:solidFill>
              </a:rPr>
              <a:t> &lt;&lt; </a:t>
            </a:r>
            <a:r>
              <a:rPr lang="en-US" altLang="zh-CN" sz="2400" err="1">
                <a:solidFill>
                  <a:schemeClr val="folHlink"/>
                </a:solidFill>
              </a:rPr>
              <a:t>a[i</a:t>
            </a:r>
            <a:r>
              <a:rPr lang="en-US" altLang="zh-CN" sz="2400">
                <a:solidFill>
                  <a:schemeClr val="folHlink"/>
                </a:solidFill>
              </a:rPr>
              <a:t>] &lt;&lt; '\t';</a:t>
            </a:r>
            <a:endParaRPr lang="en-US" altLang="zh-CN" sz="2400">
              <a:solidFill>
                <a:schemeClr val="folHlink"/>
              </a:solidFill>
            </a:endParaRPr>
          </a:p>
          <a:p>
            <a:pPr>
              <a:lnSpc>
                <a:spcPct val="90000"/>
              </a:lnSpc>
              <a:spcBef>
                <a:spcPct val="10000"/>
              </a:spcBef>
              <a:buNone/>
            </a:pPr>
            <a:r>
              <a:rPr lang="en-US" altLang="zh-CN" sz="2400">
                <a:solidFill>
                  <a:schemeClr val="folHlink"/>
                </a:solidFill>
              </a:rPr>
              <a:t>    </a:t>
            </a:r>
            <a:r>
              <a:rPr lang="en-US" altLang="zh-CN" sz="2400" err="1">
                <a:solidFill>
                  <a:schemeClr val="folHlink"/>
                </a:solidFill>
              </a:rPr>
              <a:t>cout</a:t>
            </a:r>
            <a:r>
              <a:rPr lang="en-US" altLang="zh-CN" sz="2400">
                <a:solidFill>
                  <a:schemeClr val="folHlink"/>
                </a:solidFill>
              </a:rPr>
              <a:t> &lt;&lt; </a:t>
            </a:r>
            <a:r>
              <a:rPr lang="en-US" altLang="zh-CN" sz="2400" err="1">
                <a:solidFill>
                  <a:schemeClr val="folHlink"/>
                </a:solidFill>
              </a:rPr>
              <a:t>endl</a:t>
            </a:r>
            <a:r>
              <a:rPr lang="en-US" altLang="zh-CN" sz="2400">
                <a:solidFill>
                  <a:schemeClr val="folHlink"/>
                </a:solidFill>
              </a:rPr>
              <a:t>;</a:t>
            </a:r>
            <a:endParaRPr lang="en-US" altLang="zh-CN" sz="2400">
              <a:solidFill>
                <a:schemeClr val="folHlink"/>
              </a:solidFill>
            </a:endParaRPr>
          </a:p>
          <a:p>
            <a:pPr>
              <a:lnSpc>
                <a:spcPct val="90000"/>
              </a:lnSpc>
              <a:spcBef>
                <a:spcPct val="10000"/>
              </a:spcBef>
              <a:buNone/>
            </a:pPr>
            <a:r>
              <a:rPr lang="en-US" altLang="zh-CN" sz="2400">
                <a:solidFill>
                  <a:schemeClr val="folHlink"/>
                </a:solidFill>
              </a:rPr>
              <a:t>}</a:t>
            </a:r>
            <a:endParaRPr lang="en-US" altLang="zh-CN" sz="2400">
              <a:solidFill>
                <a:schemeClr val="folHlink"/>
              </a:solidFill>
            </a:endParaRPr>
          </a:p>
          <a:p>
            <a:pPr>
              <a:lnSpc>
                <a:spcPct val="90000"/>
              </a:lnSpc>
              <a:spcBef>
                <a:spcPct val="10000"/>
              </a:spcBef>
              <a:buNone/>
            </a:pPr>
            <a:endParaRPr lang="en-US" altLang="zh-CN" sz="2400">
              <a:solidFill>
                <a:schemeClr val="folHlink"/>
              </a:solidFill>
            </a:endParaRPr>
          </a:p>
          <a:p>
            <a:pPr>
              <a:lnSpc>
                <a:spcPct val="90000"/>
              </a:lnSpc>
              <a:spcBef>
                <a:spcPct val="10000"/>
              </a:spcBef>
              <a:buNone/>
            </a:pPr>
            <a:r>
              <a:rPr lang="en-US" altLang="zh-CN" sz="2400" err="1">
                <a:solidFill>
                  <a:schemeClr val="folHlink"/>
                </a:solidFill>
              </a:rPr>
              <a:t>int</a:t>
            </a:r>
            <a:r>
              <a:rPr lang="en-US" altLang="zh-CN" sz="2400">
                <a:solidFill>
                  <a:schemeClr val="folHlink"/>
                </a:solidFill>
              </a:rPr>
              <a:t> main() {</a:t>
            </a:r>
            <a:endParaRPr lang="en-US" altLang="zh-CN" sz="2400">
              <a:solidFill>
                <a:schemeClr val="folHlink"/>
              </a:solidFill>
            </a:endParaRPr>
          </a:p>
          <a:p>
            <a:pPr>
              <a:lnSpc>
                <a:spcPct val="90000"/>
              </a:lnSpc>
              <a:spcBef>
                <a:spcPct val="10000"/>
              </a:spcBef>
              <a:buNone/>
            </a:pPr>
            <a:r>
              <a:rPr lang="en-US" altLang="zh-CN" sz="2400">
                <a:solidFill>
                  <a:schemeClr val="folHlink"/>
                </a:solidFill>
              </a:rPr>
              <a:t>    </a:t>
            </a:r>
            <a:r>
              <a:rPr lang="en-US" altLang="zh-CN" sz="2400" err="1">
                <a:solidFill>
                  <a:schemeClr val="folHlink"/>
                </a:solidFill>
              </a:rPr>
              <a:t>int</a:t>
            </a:r>
            <a:r>
              <a:rPr lang="en-US" altLang="zh-CN" sz="2400">
                <a:solidFill>
                  <a:schemeClr val="folHlink"/>
                </a:solidFill>
              </a:rPr>
              <a:t> </a:t>
            </a:r>
            <a:r>
              <a:rPr lang="en-US" altLang="zh-CN" sz="2400" err="1">
                <a:solidFill>
                  <a:schemeClr val="folHlink"/>
                </a:solidFill>
              </a:rPr>
              <a:t>arr</a:t>
            </a:r>
            <a:r>
              <a:rPr lang="en-US" altLang="zh-CN" sz="2400">
                <a:solidFill>
                  <a:schemeClr val="folHlink"/>
                </a:solidFill>
              </a:rPr>
              <a:t>[] = {3, 2, 5, 1, 7, 8, 10, 6, 5 };  </a:t>
            </a:r>
            <a:r>
              <a:rPr lang="en-US" altLang="zh-CN" sz="2000">
                <a:solidFill>
                  <a:schemeClr val="folHlink"/>
                </a:solidFill>
              </a:rPr>
              <a:t>//</a:t>
            </a:r>
            <a:r>
              <a:rPr lang="zh-CN" altLang="en-US" sz="2000" dirty="0">
                <a:solidFill>
                  <a:schemeClr val="folHlink"/>
                </a:solidFill>
              </a:rPr>
              <a:t>定义数组并初始化</a:t>
            </a:r>
            <a:endParaRPr lang="zh-CN" altLang="en-US" sz="2000" dirty="0">
              <a:solidFill>
                <a:schemeClr val="folHlink"/>
              </a:solidFill>
            </a:endParaRPr>
          </a:p>
          <a:p>
            <a:pPr>
              <a:lnSpc>
                <a:spcPct val="90000"/>
              </a:lnSpc>
              <a:spcBef>
                <a:spcPct val="10000"/>
              </a:spcBef>
              <a:buNone/>
            </a:pPr>
            <a:r>
              <a:rPr lang="zh-CN" altLang="en-US" sz="2400" dirty="0">
                <a:solidFill>
                  <a:schemeClr val="folHlink"/>
                </a:solidFill>
              </a:rPr>
              <a:t>    </a:t>
            </a:r>
            <a:r>
              <a:rPr lang="en-US" altLang="zh-CN" sz="2400" err="1">
                <a:solidFill>
                  <a:schemeClr val="folHlink"/>
                </a:solidFill>
              </a:rPr>
              <a:t>int</a:t>
            </a:r>
            <a:r>
              <a:rPr lang="en-US" altLang="zh-CN" sz="2400">
                <a:solidFill>
                  <a:schemeClr val="folHlink"/>
                </a:solidFill>
              </a:rPr>
              <a:t> n = </a:t>
            </a:r>
            <a:r>
              <a:rPr lang="en-US" altLang="zh-CN" sz="2400" err="1">
                <a:solidFill>
                  <a:schemeClr val="folHlink"/>
                </a:solidFill>
              </a:rPr>
              <a:t>sizeof(arr</a:t>
            </a:r>
            <a:r>
              <a:rPr lang="en-US" altLang="zh-CN" sz="2400">
                <a:solidFill>
                  <a:schemeClr val="folHlink"/>
                </a:solidFill>
              </a:rPr>
              <a:t>) / sizeof(arr[0]);</a:t>
            </a:r>
            <a:endParaRPr lang="en-US" altLang="zh-CN" sz="2400">
              <a:solidFill>
                <a:schemeClr val="folHlink"/>
              </a:solidFill>
            </a:endParaRPr>
          </a:p>
          <a:p>
            <a:pPr>
              <a:lnSpc>
                <a:spcPct val="90000"/>
              </a:lnSpc>
              <a:spcBef>
                <a:spcPct val="10000"/>
              </a:spcBef>
              <a:buNone/>
            </a:pPr>
            <a:r>
              <a:rPr lang="en-US" altLang="zh-CN" sz="2400">
                <a:solidFill>
                  <a:schemeClr val="folHlink"/>
                </a:solidFill>
              </a:rPr>
              <a:t>    </a:t>
            </a:r>
            <a:r>
              <a:rPr lang="en-US" altLang="zh-CN" sz="2400" err="1">
                <a:solidFill>
                  <a:schemeClr val="folHlink"/>
                </a:solidFill>
              </a:rPr>
              <a:t>cout</a:t>
            </a:r>
            <a:r>
              <a:rPr lang="en-US" altLang="zh-CN" sz="2400">
                <a:solidFill>
                  <a:schemeClr val="folHlink"/>
                </a:solidFill>
              </a:rPr>
              <a:t> &lt;&lt; "before sorting:" &lt;&lt; </a:t>
            </a:r>
            <a:r>
              <a:rPr lang="en-US" altLang="zh-CN" sz="2400" err="1">
                <a:solidFill>
                  <a:schemeClr val="folHlink"/>
                </a:solidFill>
              </a:rPr>
              <a:t>endl</a:t>
            </a:r>
            <a:r>
              <a:rPr lang="en-US" altLang="zh-CN" sz="2400">
                <a:solidFill>
                  <a:schemeClr val="folHlink"/>
                </a:solidFill>
              </a:rPr>
              <a:t>;</a:t>
            </a:r>
            <a:endParaRPr lang="en-US" altLang="zh-CN" sz="2400">
              <a:solidFill>
                <a:schemeClr val="folHlink"/>
              </a:solidFill>
            </a:endParaRPr>
          </a:p>
          <a:p>
            <a:pPr>
              <a:lnSpc>
                <a:spcPct val="90000"/>
              </a:lnSpc>
              <a:spcBef>
                <a:spcPct val="10000"/>
              </a:spcBef>
              <a:buNone/>
            </a:pPr>
            <a:r>
              <a:rPr lang="en-US" altLang="zh-CN" sz="2400">
                <a:solidFill>
                  <a:schemeClr val="folHlink"/>
                </a:solidFill>
              </a:rPr>
              <a:t>    </a:t>
            </a:r>
            <a:r>
              <a:rPr lang="en-US" altLang="zh-CN" sz="2400" err="1">
                <a:solidFill>
                  <a:schemeClr val="folHlink"/>
                </a:solidFill>
              </a:rPr>
              <a:t>printall(n</a:t>
            </a:r>
            <a:r>
              <a:rPr lang="en-US" altLang="zh-CN" sz="2400">
                <a:solidFill>
                  <a:schemeClr val="folHlink"/>
                </a:solidFill>
              </a:rPr>
              <a:t>, </a:t>
            </a:r>
            <a:r>
              <a:rPr lang="en-US" altLang="zh-CN" sz="2400" err="1">
                <a:solidFill>
                  <a:schemeClr val="folHlink"/>
                </a:solidFill>
              </a:rPr>
              <a:t>arr</a:t>
            </a:r>
            <a:r>
              <a:rPr lang="en-US" altLang="zh-CN" sz="2400">
                <a:solidFill>
                  <a:schemeClr val="folHlink"/>
                </a:solidFill>
              </a:rPr>
              <a:t>);    </a:t>
            </a:r>
            <a:endParaRPr lang="en-US" altLang="zh-CN" sz="2400">
              <a:solidFill>
                <a:schemeClr val="folHlink"/>
              </a:solidFill>
            </a:endParaRPr>
          </a:p>
          <a:p>
            <a:pPr>
              <a:lnSpc>
                <a:spcPct val="90000"/>
              </a:lnSpc>
              <a:spcBef>
                <a:spcPct val="10000"/>
              </a:spcBef>
              <a:buNone/>
            </a:pPr>
            <a:r>
              <a:rPr lang="en-US" altLang="zh-CN" sz="2400">
                <a:solidFill>
                  <a:schemeClr val="folHlink"/>
                </a:solidFill>
              </a:rPr>
              <a:t>    </a:t>
            </a:r>
            <a:r>
              <a:rPr lang="en-US" altLang="zh-CN" sz="2400" err="1">
                <a:solidFill>
                  <a:schemeClr val="hlink"/>
                </a:solidFill>
              </a:rPr>
              <a:t>insertsort(n</a:t>
            </a:r>
            <a:r>
              <a:rPr lang="en-US" altLang="zh-CN" sz="2400">
                <a:solidFill>
                  <a:schemeClr val="hlink"/>
                </a:solidFill>
              </a:rPr>
              <a:t>, </a:t>
            </a:r>
            <a:r>
              <a:rPr lang="en-US" altLang="zh-CN" sz="2400" err="1">
                <a:solidFill>
                  <a:schemeClr val="hlink"/>
                </a:solidFill>
              </a:rPr>
              <a:t>arr</a:t>
            </a:r>
            <a:r>
              <a:rPr lang="en-US" altLang="zh-CN" sz="2400">
                <a:solidFill>
                  <a:schemeClr val="hlink"/>
                </a:solidFill>
              </a:rPr>
              <a:t>); </a:t>
            </a:r>
            <a:r>
              <a:rPr lang="en-US" altLang="zh-CN" sz="2400">
                <a:solidFill>
                  <a:schemeClr val="folHlink"/>
                </a:solidFill>
              </a:rPr>
              <a:t>   //!!!    </a:t>
            </a:r>
            <a:endParaRPr lang="en-US" altLang="zh-CN" sz="2400">
              <a:solidFill>
                <a:schemeClr val="folHlink"/>
              </a:solidFill>
            </a:endParaRPr>
          </a:p>
          <a:p>
            <a:pPr>
              <a:lnSpc>
                <a:spcPct val="90000"/>
              </a:lnSpc>
              <a:spcBef>
                <a:spcPct val="10000"/>
              </a:spcBef>
              <a:buNone/>
            </a:pPr>
            <a:r>
              <a:rPr lang="en-US" altLang="zh-CN" sz="2400">
                <a:solidFill>
                  <a:schemeClr val="folHlink"/>
                </a:solidFill>
              </a:rPr>
              <a:t>    </a:t>
            </a:r>
            <a:r>
              <a:rPr lang="en-US" altLang="zh-CN" sz="2400" err="1">
                <a:solidFill>
                  <a:schemeClr val="folHlink"/>
                </a:solidFill>
              </a:rPr>
              <a:t>cout</a:t>
            </a:r>
            <a:r>
              <a:rPr lang="en-US" altLang="zh-CN" sz="2400">
                <a:solidFill>
                  <a:schemeClr val="folHlink"/>
                </a:solidFill>
              </a:rPr>
              <a:t> &lt;&lt; "after sorting:" &lt;&lt; </a:t>
            </a:r>
            <a:r>
              <a:rPr lang="en-US" altLang="zh-CN" sz="2400" err="1">
                <a:solidFill>
                  <a:schemeClr val="folHlink"/>
                </a:solidFill>
              </a:rPr>
              <a:t>endl</a:t>
            </a:r>
            <a:r>
              <a:rPr lang="en-US" altLang="zh-CN" sz="2400">
                <a:solidFill>
                  <a:schemeClr val="folHlink"/>
                </a:solidFill>
              </a:rPr>
              <a:t>;</a:t>
            </a:r>
            <a:endParaRPr lang="en-US" altLang="zh-CN" sz="2400">
              <a:solidFill>
                <a:schemeClr val="folHlink"/>
              </a:solidFill>
            </a:endParaRPr>
          </a:p>
          <a:p>
            <a:pPr>
              <a:lnSpc>
                <a:spcPct val="90000"/>
              </a:lnSpc>
              <a:spcBef>
                <a:spcPct val="10000"/>
              </a:spcBef>
              <a:buNone/>
            </a:pPr>
            <a:r>
              <a:rPr lang="en-US" altLang="zh-CN" sz="2400">
                <a:solidFill>
                  <a:schemeClr val="folHlink"/>
                </a:solidFill>
              </a:rPr>
              <a:t>    </a:t>
            </a:r>
            <a:r>
              <a:rPr lang="en-US" altLang="zh-CN" sz="2400" err="1">
                <a:solidFill>
                  <a:schemeClr val="folHlink"/>
                </a:solidFill>
              </a:rPr>
              <a:t>printall(n</a:t>
            </a:r>
            <a:r>
              <a:rPr lang="en-US" altLang="zh-CN" sz="2400">
                <a:solidFill>
                  <a:schemeClr val="folHlink"/>
                </a:solidFill>
              </a:rPr>
              <a:t>, </a:t>
            </a:r>
            <a:r>
              <a:rPr lang="en-US" altLang="zh-CN" sz="2400" err="1">
                <a:solidFill>
                  <a:schemeClr val="folHlink"/>
                </a:solidFill>
              </a:rPr>
              <a:t>arr</a:t>
            </a:r>
            <a:r>
              <a:rPr lang="en-US" altLang="zh-CN" sz="2400">
                <a:solidFill>
                  <a:schemeClr val="folHlink"/>
                </a:solidFill>
              </a:rPr>
              <a:t>);    </a:t>
            </a:r>
            <a:endParaRPr lang="en-US" altLang="zh-CN" sz="2400">
              <a:solidFill>
                <a:schemeClr val="folHlink"/>
              </a:solidFill>
            </a:endParaRPr>
          </a:p>
          <a:p>
            <a:pPr>
              <a:lnSpc>
                <a:spcPct val="90000"/>
              </a:lnSpc>
              <a:spcBef>
                <a:spcPct val="10000"/>
              </a:spcBef>
              <a:buNone/>
            </a:pPr>
            <a:r>
              <a:rPr lang="en-US" altLang="zh-CN" sz="2400">
                <a:solidFill>
                  <a:schemeClr val="folHlink"/>
                </a:solidFill>
              </a:rPr>
              <a:t>    return 0;</a:t>
            </a:r>
            <a:endParaRPr lang="en-US" altLang="zh-CN" sz="2400">
              <a:solidFill>
                <a:schemeClr val="folHlink"/>
              </a:solidFill>
            </a:endParaRPr>
          </a:p>
          <a:p>
            <a:pPr>
              <a:lnSpc>
                <a:spcPct val="90000"/>
              </a:lnSpc>
              <a:spcBef>
                <a:spcPct val="10000"/>
              </a:spcBef>
              <a:buNone/>
            </a:pPr>
            <a:r>
              <a:rPr lang="en-US" altLang="zh-CN" sz="2400">
                <a:solidFill>
                  <a:schemeClr val="folHlink"/>
                </a:solidFill>
              </a:rPr>
              <a:t>}</a:t>
            </a:r>
            <a:endParaRPr lang="en-US" altLang="zh-CN" sz="2400">
              <a:solidFill>
                <a:schemeClr val="folHlink"/>
              </a:solidFill>
            </a:endParaRPr>
          </a:p>
        </p:txBody>
      </p:sp>
    </p:spTree>
  </p:cSld>
  <p:clrMapOvr>
    <a:masterClrMapping/>
  </p:clrMapOvr>
  <p:transition spd="med">
    <p:random/>
  </p:transition>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p:sp>
        <p:nvSpPr>
          <p:cNvPr id="3" name="内容占位符 2"/>
          <p:cNvSpPr>
            <a:spLocks noGrp="1"/>
          </p:cNvSpPr>
          <p:nvPr>
            <p:ph idx="1"/>
          </p:nvPr>
        </p:nvSpPr>
        <p:spPr>
          <a:xfrm>
            <a:off x="539750" y="2137410"/>
            <a:ext cx="8136255" cy="4244340"/>
          </a:xfrm>
        </p:spPr>
        <p:txBody>
          <a:bodyPr/>
          <a:p>
            <a:pPr marL="0" indent="0" algn="ctr">
              <a:buNone/>
            </a:pPr>
            <a:r>
              <a:rPr lang="zh-CN" altLang="en-US" b="1">
                <a:ea typeface="楷体" panose="02010609060101010101" pitchFamily="49" charset="-122"/>
              </a:rPr>
              <a:t>教学说明</a:t>
            </a:r>
            <a:endParaRPr lang="zh-CN" altLang="en-US" sz="2400">
              <a:ea typeface="楷体" panose="02010609060101010101" pitchFamily="49" charset="-122"/>
            </a:endParaRPr>
          </a:p>
          <a:p>
            <a:pPr marL="0" indent="0" algn="ctr">
              <a:buNone/>
            </a:pPr>
            <a:r>
              <a:rPr lang="zh-CN" altLang="en-US" sz="2400">
                <a:ea typeface="楷体" panose="02010609060101010101" pitchFamily="49" charset="-122"/>
              </a:rPr>
              <a:t>可以在 </a:t>
            </a:r>
            <a:r>
              <a:rPr lang="en-US" altLang="zh-CN" sz="2400">
                <a:ea typeface="楷体" panose="02010609060101010101" pitchFamily="49" charset="-122"/>
              </a:rPr>
              <a:t>IDE </a:t>
            </a:r>
            <a:r>
              <a:rPr lang="zh-CN" altLang="en-US" sz="2400">
                <a:ea typeface="楷体" panose="02010609060101010101" pitchFamily="49" charset="-122"/>
              </a:rPr>
              <a:t>中对此程序进行调试，</a:t>
            </a:r>
            <a:endParaRPr lang="zh-CN" altLang="en-US" sz="2400">
              <a:ea typeface="楷体" panose="02010609060101010101" pitchFamily="49" charset="-122"/>
            </a:endParaRPr>
          </a:p>
          <a:p>
            <a:pPr marL="0" indent="0" algn="ctr">
              <a:buNone/>
            </a:pPr>
            <a:r>
              <a:rPr lang="zh-CN" altLang="en-US" sz="2400">
                <a:ea typeface="楷体" panose="02010609060101010101" pitchFamily="49" charset="-122"/>
              </a:rPr>
              <a:t>在调试过程中观察变量的值，</a:t>
            </a:r>
            <a:endParaRPr lang="zh-CN" altLang="en-US" sz="2400">
              <a:ea typeface="楷体" panose="02010609060101010101" pitchFamily="49" charset="-122"/>
            </a:endParaRPr>
          </a:p>
          <a:p>
            <a:pPr marL="0" indent="0" algn="ctr">
              <a:buNone/>
            </a:pPr>
            <a:r>
              <a:rPr lang="zh-CN" altLang="en-US" sz="2400">
                <a:ea typeface="楷体" panose="02010609060101010101" pitchFamily="49" charset="-122"/>
              </a:rPr>
              <a:t>以便深刻地理解直接插入排序算法。</a:t>
            </a:r>
            <a:endParaRPr lang="zh-CN" altLang="en-US" sz="2400">
              <a:ea typeface="楷体" panose="02010609060101010101" pitchFamily="49" charset="-122"/>
            </a:endParaRPr>
          </a:p>
        </p:txBody>
      </p:sp>
      <p:sp>
        <p:nvSpPr>
          <p:cNvPr id="2" name="文本框 1"/>
          <p:cNvSpPr txBox="1"/>
          <p:nvPr/>
        </p:nvSpPr>
        <p:spPr>
          <a:xfrm>
            <a:off x="3223260" y="6118860"/>
            <a:ext cx="3371215" cy="460375"/>
          </a:xfrm>
          <a:prstGeom prst="rect">
            <a:avLst/>
          </a:prstGeom>
          <a:noFill/>
        </p:spPr>
        <p:txBody>
          <a:bodyPr wrap="square" rtlCol="0">
            <a:spAutoFit/>
          </a:bodyPr>
          <a:p>
            <a:r>
              <a:rPr lang="zh-CN" altLang="en-US">
                <a:latin typeface="华文中宋" panose="02010600040101010101" pitchFamily="2" charset="-122"/>
                <a:ea typeface="华文中宋" panose="02010600040101010101" pitchFamily="2" charset="-122"/>
              </a:rPr>
              <a:t>本页隐藏，不播放</a:t>
            </a:r>
            <a:endParaRPr lang="zh-CN" altLang="en-US">
              <a:latin typeface="华文中宋" panose="02010600040101010101" pitchFamily="2" charset="-122"/>
              <a:ea typeface="华文中宋" panose="02010600040101010101" pitchFamily="2" charset="-122"/>
            </a:endParaRPr>
          </a:p>
        </p:txBody>
      </p:sp>
      <p:sp>
        <p:nvSpPr>
          <p:cNvPr id="4" name="灯片编号占位符 3"/>
          <p:cNvSpPr>
            <a:spLocks noGrp="1"/>
          </p:cNvSpPr>
          <p:nvPr>
            <p:ph type="sldNum" sz="quarter" idx="12"/>
          </p:nvPr>
        </p:nvSpPr>
        <p:spPr/>
        <p:txBody>
          <a:bodyPr/>
          <a:p>
            <a:pPr lvl="0" eaLnBrk="1" fontAlgn="base" hangingPunct="1"/>
            <a:fld id="{9A0DB2DC-4C9A-4742-B13C-FB6460FD3503}" type="slidenum">
              <a:rPr lang="zh-CN" altLang="en-US" strike="noStrike" noProof="1" dirty="0">
                <a:ea typeface="华文中宋" panose="02010600040101010101" pitchFamily="2" charset="-122"/>
                <a:cs typeface="Cambria" panose="02040503050406030204" pitchFamily="18" charset="0"/>
              </a:rPr>
            </a:fld>
            <a:endParaRPr lang="zh-CN" altLang="en-US" strike="noStrike" noProof="1" dirty="0">
              <a:latin typeface="Cambria" panose="02040503050406030204" pitchFamily="18" charset="0"/>
            </a:endParaRPr>
          </a:p>
        </p:txBody>
      </p:sp>
    </p:spTree>
  </p:cSld>
  <p:clrMapOvr>
    <a:masterClrMapping/>
  </p:clrMapOvr>
  <p:transition spd="med">
    <p:random/>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9633" name="灯片编号占位符 1"/>
          <p:cNvSpPr/>
          <p:nvPr>
            <p:ph type="sldNum" sz="quarter" idx="12"/>
          </p:nvPr>
        </p:nvSpPr>
        <p:spPr/>
        <p:txBody>
          <a:bodyPr/>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cs typeface="+mn-cs"/>
              </a:defRPr>
            </a:lvl5pPr>
          </a:lstStyle>
          <a:p>
            <a:pPr lvl="0" algn="r"/>
            <a:fld id="{9A0DB2DC-4C9A-4742-B13C-FB6460FD3503}" type="slidenum">
              <a:rPr lang="zh-CN" altLang="en-US" sz="1400" dirty="0">
                <a:latin typeface="Cambria" panose="02040503050406030204" pitchFamily="18" charset="0"/>
              </a:rPr>
            </a:fld>
            <a:endParaRPr lang="zh-CN" altLang="en-US" sz="1400" dirty="0">
              <a:latin typeface="Cambria" panose="02040503050406030204" pitchFamily="18" charset="0"/>
            </a:endParaRPr>
          </a:p>
        </p:txBody>
      </p:sp>
      <p:sp>
        <p:nvSpPr>
          <p:cNvPr id="69634" name="标题 346113"/>
          <p:cNvSpPr>
            <a:spLocks noGrp="1"/>
          </p:cNvSpPr>
          <p:nvPr>
            <p:ph type="title"/>
          </p:nvPr>
        </p:nvSpPr>
        <p:spPr/>
        <p:txBody>
          <a:bodyPr anchor="ctr"/>
          <a:p>
            <a:r>
              <a:rPr lang="zh-CN" altLang="en-US" sz="3600" dirty="0"/>
              <a:t>第</a:t>
            </a:r>
            <a:r>
              <a:rPr lang="en-US" altLang="zh-CN" sz="3600"/>
              <a:t>6</a:t>
            </a:r>
            <a:r>
              <a:rPr lang="zh-CN" altLang="en-US" sz="3600" dirty="0"/>
              <a:t>章  数组</a:t>
            </a:r>
            <a:endParaRPr lang="zh-CN" altLang="en-US" sz="3600" dirty="0"/>
          </a:p>
        </p:txBody>
      </p:sp>
      <p:sp>
        <p:nvSpPr>
          <p:cNvPr id="69635" name="文本占位符 346114"/>
          <p:cNvSpPr>
            <a:spLocks noGrp="1"/>
          </p:cNvSpPr>
          <p:nvPr>
            <p:ph idx="1"/>
          </p:nvPr>
        </p:nvSpPr>
        <p:spPr/>
        <p:txBody>
          <a:bodyPr anchor="t"/>
          <a:p>
            <a:pPr>
              <a:spcBef>
                <a:spcPct val="20000"/>
              </a:spcBef>
              <a:buNone/>
            </a:pPr>
            <a:r>
              <a:rPr lang="en-US" altLang="zh-CN"/>
              <a:t>6.1  </a:t>
            </a:r>
            <a:r>
              <a:rPr lang="zh-CN" altLang="en-US" dirty="0"/>
              <a:t>数组的概念、定义和使用</a:t>
            </a:r>
            <a:endParaRPr lang="zh-CN" altLang="en-US" dirty="0"/>
          </a:p>
          <a:p>
            <a:pPr>
              <a:spcBef>
                <a:spcPct val="20000"/>
              </a:spcBef>
              <a:buNone/>
            </a:pPr>
            <a:r>
              <a:rPr lang="en-US" altLang="zh-CN"/>
              <a:t>6.2  </a:t>
            </a:r>
            <a:r>
              <a:rPr lang="zh-CN" altLang="en-US" dirty="0"/>
              <a:t>数组程序实例</a:t>
            </a:r>
            <a:endParaRPr lang="zh-CN" altLang="en-US" dirty="0"/>
          </a:p>
          <a:p>
            <a:pPr algn="just" eaLnBrk="0">
              <a:spcBef>
                <a:spcPct val="20000"/>
              </a:spcBef>
              <a:buClrTx/>
              <a:buSzTx/>
              <a:buFontTx/>
              <a:buNone/>
            </a:pPr>
            <a:r>
              <a:rPr lang="en-US" altLang="zh-CN"/>
              <a:t>6.3  </a:t>
            </a:r>
            <a:r>
              <a:rPr lang="zh-CN" altLang="en-US" dirty="0"/>
              <a:t>数组作为函数参数</a:t>
            </a:r>
            <a:endParaRPr lang="zh-CN" altLang="en-US" dirty="0"/>
          </a:p>
          <a:p>
            <a:pPr>
              <a:spcBef>
                <a:spcPct val="20000"/>
              </a:spcBef>
              <a:buNone/>
            </a:pPr>
            <a:r>
              <a:rPr lang="en-US" altLang="zh-CN">
                <a:solidFill>
                  <a:schemeClr val="hlink"/>
                </a:solidFill>
              </a:rPr>
              <a:t>6.4  </a:t>
            </a:r>
            <a:r>
              <a:rPr lang="zh-CN" altLang="en-US" dirty="0">
                <a:solidFill>
                  <a:schemeClr val="hlink"/>
                </a:solidFill>
              </a:rPr>
              <a:t>两维和多维数组</a:t>
            </a:r>
            <a:endParaRPr lang="zh-CN" altLang="en-US" dirty="0">
              <a:solidFill>
                <a:schemeClr val="hlink"/>
              </a:solidFill>
            </a:endParaRPr>
          </a:p>
          <a:p>
            <a:pPr>
              <a:buNone/>
            </a:pPr>
            <a:r>
              <a:rPr lang="zh-CN" altLang="en-US" dirty="0">
                <a:solidFill>
                  <a:schemeClr val="hlink"/>
                </a:solidFill>
              </a:rPr>
              <a:t>	</a:t>
            </a:r>
            <a:r>
              <a:rPr lang="en-US" altLang="zh-CN">
                <a:solidFill>
                  <a:schemeClr val="hlink"/>
                </a:solidFill>
              </a:rPr>
              <a:t>6.4.1  </a:t>
            </a:r>
            <a:r>
              <a:rPr lang="zh-CN" altLang="en-US" dirty="0">
                <a:solidFill>
                  <a:schemeClr val="hlink"/>
                </a:solidFill>
              </a:rPr>
              <a:t>多维数组的初始化</a:t>
            </a:r>
            <a:endParaRPr lang="zh-CN" altLang="en-US" dirty="0">
              <a:solidFill>
                <a:schemeClr val="hlink"/>
              </a:solidFill>
            </a:endParaRPr>
          </a:p>
          <a:p>
            <a:pPr>
              <a:buNone/>
            </a:pPr>
            <a:r>
              <a:rPr lang="zh-CN" altLang="en-US" dirty="0">
                <a:solidFill>
                  <a:schemeClr val="hlink"/>
                </a:solidFill>
              </a:rPr>
              <a:t>	</a:t>
            </a:r>
            <a:r>
              <a:rPr lang="en-US" altLang="zh-CN">
                <a:solidFill>
                  <a:schemeClr val="hlink"/>
                </a:solidFill>
              </a:rPr>
              <a:t>6.4.2  </a:t>
            </a:r>
            <a:r>
              <a:rPr lang="zh-CN" altLang="en-US" dirty="0">
                <a:solidFill>
                  <a:schemeClr val="hlink"/>
                </a:solidFill>
              </a:rPr>
              <a:t>多维数组的使用</a:t>
            </a:r>
            <a:endParaRPr lang="zh-CN" altLang="en-US" dirty="0">
              <a:solidFill>
                <a:schemeClr val="hlink"/>
              </a:solidFill>
            </a:endParaRPr>
          </a:p>
          <a:p>
            <a:pPr>
              <a:buNone/>
            </a:pPr>
            <a:r>
              <a:rPr lang="zh-CN" altLang="en-US" dirty="0">
                <a:solidFill>
                  <a:schemeClr val="hlink"/>
                </a:solidFill>
              </a:rPr>
              <a:t>	</a:t>
            </a:r>
            <a:r>
              <a:rPr lang="en-US" altLang="zh-CN">
                <a:solidFill>
                  <a:schemeClr val="hlink"/>
                </a:solidFill>
              </a:rPr>
              <a:t>6.4.3  </a:t>
            </a:r>
            <a:r>
              <a:rPr lang="zh-CN" altLang="en-US" dirty="0">
                <a:solidFill>
                  <a:schemeClr val="hlink"/>
                </a:solidFill>
              </a:rPr>
              <a:t>多维数组作为函数的参数</a:t>
            </a:r>
            <a:endParaRPr lang="zh-CN" altLang="en-US" dirty="0">
              <a:solidFill>
                <a:schemeClr val="hlink"/>
              </a:solidFill>
            </a:endParaRPr>
          </a:p>
          <a:p>
            <a:pPr algn="just" eaLnBrk="0">
              <a:spcBef>
                <a:spcPct val="20000"/>
              </a:spcBef>
              <a:buClrTx/>
              <a:buSzTx/>
              <a:buFontTx/>
              <a:buNone/>
            </a:pPr>
            <a:r>
              <a:rPr lang="en-US" altLang="zh-CN"/>
              <a:t>6.4  </a:t>
            </a:r>
            <a:r>
              <a:rPr lang="zh-CN" altLang="en-US" dirty="0"/>
              <a:t>字符数组与字符串</a:t>
            </a:r>
            <a:endParaRPr lang="zh-CN" altLang="en-US" dirty="0"/>
          </a:p>
          <a:p>
            <a:pPr>
              <a:spcBef>
                <a:spcPct val="20000"/>
              </a:spcBef>
              <a:buNone/>
            </a:pPr>
            <a:r>
              <a:rPr lang="en-US" altLang="zh-CN"/>
              <a:t>6.5  </a:t>
            </a:r>
            <a:r>
              <a:rPr lang="zh-CN" altLang="en-US" dirty="0"/>
              <a:t>编程实例</a:t>
            </a:r>
            <a:endParaRPr lang="zh-CN" altLang="en-US" dirty="0"/>
          </a:p>
        </p:txBody>
      </p:sp>
    </p:spTree>
  </p:cSld>
  <p:clrMapOvr>
    <a:masterClrMapping/>
  </p:clrMapOvr>
  <p:transition spd="med">
    <p:random/>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0657" name="灯片编号占位符 1"/>
          <p:cNvSpPr/>
          <p:nvPr>
            <p:ph type="sldNum" sz="quarter" idx="12"/>
          </p:nvPr>
        </p:nvSpPr>
        <p:spPr/>
        <p:txBody>
          <a:bodyPr/>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cs typeface="+mn-cs"/>
              </a:defRPr>
            </a:lvl5pPr>
          </a:lstStyle>
          <a:p>
            <a:pPr lvl="0" algn="r"/>
            <a:fld id="{9A0DB2DC-4C9A-4742-B13C-FB6460FD3503}" type="slidenum">
              <a:rPr lang="zh-CN" altLang="en-US" sz="1400" dirty="0">
                <a:latin typeface="Cambria" panose="02040503050406030204" pitchFamily="18" charset="0"/>
              </a:rPr>
            </a:fld>
            <a:endParaRPr lang="zh-CN" altLang="en-US" sz="1400" dirty="0">
              <a:latin typeface="Cambria" panose="02040503050406030204" pitchFamily="18" charset="0"/>
            </a:endParaRPr>
          </a:p>
        </p:txBody>
      </p:sp>
      <p:sp>
        <p:nvSpPr>
          <p:cNvPr id="70658" name="标题 67589"/>
          <p:cNvSpPr>
            <a:spLocks noGrp="1"/>
          </p:cNvSpPr>
          <p:nvPr>
            <p:ph type="title"/>
          </p:nvPr>
        </p:nvSpPr>
        <p:spPr/>
        <p:txBody>
          <a:bodyPr anchor="ctr"/>
          <a:p>
            <a:r>
              <a:rPr lang="en-US" altLang="zh-CN" sz="3600"/>
              <a:t>6.4  </a:t>
            </a:r>
            <a:r>
              <a:rPr lang="zh-CN" altLang="en-US" sz="3600" dirty="0"/>
              <a:t>两维和多维数组</a:t>
            </a:r>
            <a:endParaRPr lang="zh-CN" altLang="en-US" sz="3600" dirty="0"/>
          </a:p>
        </p:txBody>
      </p:sp>
      <p:sp>
        <p:nvSpPr>
          <p:cNvPr id="70659" name="文本占位符 67590"/>
          <p:cNvSpPr>
            <a:spLocks noGrp="1"/>
          </p:cNvSpPr>
          <p:nvPr>
            <p:ph idx="1"/>
          </p:nvPr>
        </p:nvSpPr>
        <p:spPr/>
        <p:txBody>
          <a:bodyPr anchor="t"/>
          <a:p>
            <a:pPr marL="0" indent="0">
              <a:spcBef>
                <a:spcPct val="40000"/>
              </a:spcBef>
              <a:buClrTx/>
              <a:buSzTx/>
              <a:buFontTx/>
              <a:buNone/>
            </a:pPr>
            <a:r>
              <a:rPr lang="zh-CN" altLang="en-US" dirty="0"/>
              <a:t>一维数组有一个下标，元素线性排列。</a:t>
            </a:r>
            <a:endParaRPr lang="zh-CN" altLang="en-US" dirty="0"/>
          </a:p>
          <a:p>
            <a:pPr marL="0" indent="0">
              <a:spcBef>
                <a:spcPct val="40000"/>
              </a:spcBef>
              <a:buClrTx/>
              <a:buSzTx/>
              <a:buFontTx/>
              <a:buNone/>
            </a:pPr>
            <a:r>
              <a:rPr lang="zh-CN" altLang="en-US" dirty="0"/>
              <a:t>需要处理更复杂的结构，如线性代数中的二维矩阵。</a:t>
            </a:r>
            <a:endParaRPr lang="zh-CN" altLang="en-US" dirty="0"/>
          </a:p>
          <a:p>
            <a:pPr marL="0" indent="0">
              <a:spcBef>
                <a:spcPct val="40000"/>
              </a:spcBef>
              <a:buClrTx/>
              <a:buSzTx/>
              <a:buFontTx/>
              <a:buNone/>
            </a:pPr>
            <a:r>
              <a:rPr lang="zh-CN" altLang="en-US" dirty="0"/>
              <a:t>可以定义</a:t>
            </a:r>
            <a:r>
              <a:rPr lang="zh-CN" altLang="en-US" dirty="0">
                <a:solidFill>
                  <a:schemeClr val="hlink"/>
                </a:solidFill>
              </a:rPr>
              <a:t>两维</a:t>
            </a:r>
            <a:r>
              <a:rPr lang="en-US" altLang="zh-CN">
                <a:solidFill>
                  <a:schemeClr val="hlink"/>
                </a:solidFill>
              </a:rPr>
              <a:t>/</a:t>
            </a:r>
            <a:r>
              <a:rPr lang="zh-CN" altLang="en-US" dirty="0">
                <a:solidFill>
                  <a:schemeClr val="hlink"/>
                </a:solidFill>
              </a:rPr>
              <a:t>多维数组：</a:t>
            </a:r>
            <a:endParaRPr lang="zh-CN" altLang="en-US" dirty="0"/>
          </a:p>
          <a:p>
            <a:pPr marL="0" indent="0" algn="just" eaLnBrk="0">
              <a:spcBef>
                <a:spcPct val="50000"/>
              </a:spcBef>
              <a:buClrTx/>
              <a:buSzTx/>
              <a:buFontTx/>
              <a:buNone/>
            </a:pPr>
            <a:r>
              <a:rPr lang="zh-CN" altLang="en-US" dirty="0">
                <a:solidFill>
                  <a:schemeClr val="folHlink"/>
                </a:solidFill>
                <a:latin typeface="Courier New" panose="02070309020205020404" pitchFamily="49" charset="0"/>
              </a:rPr>
              <a:t>	</a:t>
            </a:r>
            <a:r>
              <a:rPr lang="en-US" altLang="zh-CN" err="1">
                <a:solidFill>
                  <a:schemeClr val="folHlink"/>
                </a:solidFill>
              </a:rPr>
              <a:t>int</a:t>
            </a:r>
            <a:r>
              <a:rPr lang="en-US" altLang="zh-CN">
                <a:solidFill>
                  <a:schemeClr val="folHlink"/>
                </a:solidFill>
              </a:rPr>
              <a:t> a[3][2];	  // </a:t>
            </a:r>
            <a:r>
              <a:rPr lang="en-US" altLang="zh-CN"/>
              <a:t>3×2</a:t>
            </a:r>
            <a:r>
              <a:rPr lang="zh-CN" altLang="en-US" dirty="0"/>
              <a:t>的 </a:t>
            </a:r>
            <a:r>
              <a:rPr lang="en-US" altLang="zh-CN" err="1"/>
              <a:t>int</a:t>
            </a:r>
            <a:r>
              <a:rPr lang="en-US" altLang="zh-CN"/>
              <a:t> </a:t>
            </a:r>
            <a:r>
              <a:rPr lang="zh-CN" altLang="en-US" dirty="0"/>
              <a:t>数组</a:t>
            </a:r>
            <a:endParaRPr lang="zh-CN" altLang="en-US" dirty="0">
              <a:solidFill>
                <a:schemeClr val="folHlink"/>
              </a:solidFill>
            </a:endParaRPr>
          </a:p>
          <a:p>
            <a:pPr marL="0" indent="0" algn="just" eaLnBrk="0">
              <a:spcBef>
                <a:spcPct val="0"/>
              </a:spcBef>
              <a:buClrTx/>
              <a:buSzTx/>
              <a:buFontTx/>
              <a:buNone/>
            </a:pPr>
            <a:r>
              <a:rPr lang="zh-CN" altLang="en-US">
                <a:solidFill>
                  <a:schemeClr val="folHlink"/>
                </a:solidFill>
              </a:rPr>
              <a:t>	</a:t>
            </a:r>
            <a:r>
              <a:rPr lang="en-US" altLang="zh-CN">
                <a:solidFill>
                  <a:schemeClr val="folHlink"/>
                </a:solidFill>
              </a:rPr>
              <a:t>double b[4][4];  // </a:t>
            </a:r>
            <a:r>
              <a:rPr lang="en-US" altLang="zh-CN"/>
              <a:t> 4×4 </a:t>
            </a:r>
            <a:r>
              <a:rPr lang="zh-CN" altLang="en-US" dirty="0"/>
              <a:t>的 </a:t>
            </a:r>
            <a:r>
              <a:rPr lang="en-US" altLang="zh-CN"/>
              <a:t>double </a:t>
            </a:r>
            <a:r>
              <a:rPr lang="zh-CN" altLang="en-US" dirty="0"/>
              <a:t>数组</a:t>
            </a:r>
            <a:endParaRPr lang="zh-CN" altLang="en-US">
              <a:solidFill>
                <a:schemeClr val="folHlink"/>
              </a:solidFill>
            </a:endParaRPr>
          </a:p>
          <a:p>
            <a:pPr marL="0" indent="0" algn="just" eaLnBrk="0">
              <a:spcBef>
                <a:spcPct val="0"/>
              </a:spcBef>
              <a:buClrTx/>
              <a:buSzTx/>
              <a:buFontTx/>
              <a:buNone/>
            </a:pPr>
            <a:r>
              <a:rPr lang="zh-CN" altLang="en-US" dirty="0">
                <a:solidFill>
                  <a:schemeClr val="folHlink"/>
                </a:solidFill>
              </a:rPr>
              <a:t>	</a:t>
            </a:r>
            <a:r>
              <a:rPr lang="en-US" altLang="zh-CN" err="1">
                <a:solidFill>
                  <a:schemeClr val="folHlink"/>
                </a:solidFill>
              </a:rPr>
              <a:t>int</a:t>
            </a:r>
            <a:r>
              <a:rPr lang="en-US" altLang="zh-CN">
                <a:solidFill>
                  <a:schemeClr val="folHlink"/>
                </a:solidFill>
              </a:rPr>
              <a:t> a1[3][2][4];  // </a:t>
            </a:r>
            <a:r>
              <a:rPr lang="zh-CN" altLang="en-US" dirty="0">
                <a:solidFill>
                  <a:schemeClr val="folHlink"/>
                </a:solidFill>
              </a:rPr>
              <a:t>三维数组</a:t>
            </a:r>
            <a:endParaRPr lang="zh-CN" altLang="en-US">
              <a:solidFill>
                <a:schemeClr val="folHlink"/>
              </a:solidFill>
            </a:endParaRPr>
          </a:p>
          <a:p>
            <a:pPr marL="0" indent="0" algn="just" eaLnBrk="0">
              <a:spcBef>
                <a:spcPct val="50000"/>
              </a:spcBef>
              <a:buClrTx/>
              <a:buSzTx/>
              <a:buFontTx/>
              <a:buNone/>
            </a:pPr>
            <a:r>
              <a:rPr lang="zh-CN" altLang="en-US" dirty="0">
                <a:sym typeface="+mn-ea"/>
              </a:rPr>
              <a:t>两维数组看作一维数组的数组，元素的成员类型和 成员个数 都相同。</a:t>
            </a:r>
            <a:endParaRPr lang="zh-CN" altLang="en-US" dirty="0">
              <a:sym typeface="+mn-ea"/>
            </a:endParaRPr>
          </a:p>
          <a:p>
            <a:pPr marL="0" indent="0" algn="just" eaLnBrk="0">
              <a:spcBef>
                <a:spcPct val="50000"/>
              </a:spcBef>
              <a:buClrTx/>
              <a:buSzTx/>
              <a:buFontTx/>
              <a:buNone/>
            </a:pPr>
            <a:r>
              <a:rPr lang="zh-CN" altLang="en-US" dirty="0">
                <a:sym typeface="+mn-ea"/>
              </a:rPr>
              <a:t>例如 </a:t>
            </a:r>
            <a:r>
              <a:rPr lang="en-US" altLang="zh-CN" dirty="0">
                <a:sym typeface="+mn-ea"/>
              </a:rPr>
              <a:t>a </a:t>
            </a:r>
            <a:r>
              <a:rPr lang="zh-CN" altLang="en-US" dirty="0">
                <a:sym typeface="+mn-ea"/>
              </a:rPr>
              <a:t>是长度为</a:t>
            </a:r>
            <a:r>
              <a:rPr lang="en-US" altLang="zh-CN" dirty="0">
                <a:sym typeface="+mn-ea"/>
              </a:rPr>
              <a:t>3</a:t>
            </a:r>
            <a:r>
              <a:rPr lang="zh-CN" altLang="en-US" dirty="0">
                <a:sym typeface="+mn-ea"/>
              </a:rPr>
              <a:t>、成员为长度为</a:t>
            </a:r>
            <a:r>
              <a:rPr lang="en-US" altLang="zh-CN" dirty="0">
                <a:sym typeface="+mn-ea"/>
              </a:rPr>
              <a:t> 2 </a:t>
            </a:r>
            <a:r>
              <a:rPr lang="zh-CN" altLang="en-US" dirty="0">
                <a:sym typeface="+mn-ea"/>
              </a:rPr>
              <a:t>的一维数组。</a:t>
            </a:r>
            <a:endParaRPr lang="zh-CN" altLang="en-US" dirty="0">
              <a:sym typeface="+mn-ea"/>
            </a:endParaRPr>
          </a:p>
        </p:txBody>
      </p:sp>
    </p:spTree>
  </p:cSld>
  <p:clrMapOvr>
    <a:masterClrMapping/>
  </p:clrMapOvr>
  <p:transition spd="med">
    <p:random/>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81" name="灯片编号占位符 1"/>
          <p:cNvSpPr/>
          <p:nvPr>
            <p:ph type="sldNum" sz="quarter" idx="12"/>
          </p:nvPr>
        </p:nvSpPr>
        <p:spPr/>
        <p:txBody>
          <a:bodyPr/>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cs typeface="+mn-cs"/>
              </a:defRPr>
            </a:lvl5pPr>
          </a:lstStyle>
          <a:p>
            <a:pPr lvl="0" algn="r"/>
            <a:fld id="{9A0DB2DC-4C9A-4742-B13C-FB6460FD3503}" type="slidenum">
              <a:rPr lang="zh-CN" altLang="en-US" sz="1400" dirty="0">
                <a:latin typeface="Cambria" panose="02040503050406030204" pitchFamily="18" charset="0"/>
              </a:rPr>
            </a:fld>
            <a:endParaRPr lang="zh-CN" altLang="en-US" sz="1400" dirty="0">
              <a:latin typeface="Cambria" panose="02040503050406030204" pitchFamily="18" charset="0"/>
            </a:endParaRPr>
          </a:p>
        </p:txBody>
      </p:sp>
      <p:sp>
        <p:nvSpPr>
          <p:cNvPr id="71682" name="标题 70658"/>
          <p:cNvSpPr>
            <a:spLocks noGrp="1"/>
          </p:cNvSpPr>
          <p:nvPr>
            <p:ph type="title"/>
          </p:nvPr>
        </p:nvSpPr>
        <p:spPr/>
        <p:txBody>
          <a:bodyPr anchor="ctr"/>
          <a:p>
            <a:r>
              <a:rPr lang="en-US" altLang="zh-CN" sz="3600"/>
              <a:t>6.4.1  </a:t>
            </a:r>
            <a:r>
              <a:rPr lang="zh-CN" altLang="en-US" sz="3600" dirty="0"/>
              <a:t>多维数组的初始化</a:t>
            </a:r>
            <a:endParaRPr lang="zh-CN" altLang="en-US" sz="3600" dirty="0"/>
          </a:p>
        </p:txBody>
      </p:sp>
      <p:sp>
        <p:nvSpPr>
          <p:cNvPr id="71683" name="文本占位符 70659"/>
          <p:cNvSpPr>
            <a:spLocks noGrp="1"/>
          </p:cNvSpPr>
          <p:nvPr>
            <p:ph idx="1"/>
          </p:nvPr>
        </p:nvSpPr>
        <p:spPr/>
        <p:txBody>
          <a:bodyPr anchor="t"/>
          <a:p>
            <a:pPr marL="0" indent="0">
              <a:buNone/>
            </a:pPr>
            <a:r>
              <a:rPr lang="zh-CN" altLang="en-US" dirty="0"/>
              <a:t>定义时直接初始化：</a:t>
            </a:r>
            <a:endParaRPr lang="zh-CN" altLang="en-US" dirty="0">
              <a:solidFill>
                <a:srgbClr val="A50021"/>
              </a:solidFill>
            </a:endParaRPr>
          </a:p>
          <a:p>
            <a:pPr marL="0" indent="0">
              <a:buNone/>
            </a:pPr>
            <a:r>
              <a:rPr lang="zh-CN" altLang="en-US" dirty="0" err="1">
                <a:solidFill>
                  <a:schemeClr val="folHlink"/>
                </a:solidFill>
              </a:rPr>
              <a:t>	</a:t>
            </a:r>
            <a:r>
              <a:rPr lang="en-US" altLang="zh-CN" err="1">
                <a:solidFill>
                  <a:schemeClr val="folHlink"/>
                </a:solidFill>
              </a:rPr>
              <a:t>int</a:t>
            </a:r>
            <a:r>
              <a:rPr lang="en-US" altLang="zh-CN">
                <a:solidFill>
                  <a:schemeClr val="folHlink"/>
                </a:solidFill>
              </a:rPr>
              <a:t> a[3][2] = {{1, 2}, {3, 4}, {5, 6}};</a:t>
            </a:r>
            <a:endParaRPr lang="en-US" altLang="zh-CN">
              <a:solidFill>
                <a:schemeClr val="folHlink"/>
              </a:solidFill>
            </a:endParaRPr>
          </a:p>
          <a:p>
            <a:pPr marL="0" indent="0">
              <a:buNone/>
            </a:pPr>
            <a:r>
              <a:rPr lang="en-US" altLang="zh-CN" sz="2400"/>
              <a:t>	</a:t>
            </a:r>
            <a:r>
              <a:rPr lang="zh-CN" altLang="en-US" sz="2400" dirty="0"/>
              <a:t>内嵌括号初始化成员数组。不足时自动置</a:t>
            </a:r>
            <a:r>
              <a:rPr lang="en-US" altLang="zh-CN" sz="2400"/>
              <a:t>0</a:t>
            </a:r>
            <a:r>
              <a:rPr lang="zh-CN" altLang="en-US" sz="2400" dirty="0"/>
              <a:t>。</a:t>
            </a:r>
            <a:endParaRPr lang="zh-CN" altLang="en-US" sz="2400" dirty="0"/>
          </a:p>
          <a:p>
            <a:pPr marL="0" indent="0">
              <a:buNone/>
            </a:pPr>
            <a:r>
              <a:rPr lang="zh-CN" altLang="en-US" dirty="0"/>
              <a:t>也可不写内嵌括号：</a:t>
            </a:r>
            <a:endParaRPr lang="zh-CN" altLang="en-US" dirty="0"/>
          </a:p>
          <a:p>
            <a:pPr marL="0" indent="0">
              <a:buNone/>
            </a:pPr>
            <a:r>
              <a:rPr lang="zh-CN" altLang="en-US" dirty="0" err="1">
                <a:solidFill>
                  <a:schemeClr val="folHlink"/>
                </a:solidFill>
              </a:rPr>
              <a:t>	</a:t>
            </a:r>
            <a:r>
              <a:rPr lang="en-US" altLang="zh-CN" err="1">
                <a:solidFill>
                  <a:schemeClr val="folHlink"/>
                </a:solidFill>
              </a:rPr>
              <a:t>int</a:t>
            </a:r>
            <a:r>
              <a:rPr lang="en-US" altLang="zh-CN">
                <a:solidFill>
                  <a:schemeClr val="folHlink"/>
                </a:solidFill>
              </a:rPr>
              <a:t> a[3][2] = {1, 2, 3, 4, 5, 6};</a:t>
            </a:r>
            <a:endParaRPr lang="en-US" altLang="zh-CN">
              <a:solidFill>
                <a:schemeClr val="folHlink"/>
              </a:solidFill>
            </a:endParaRPr>
          </a:p>
          <a:p>
            <a:pPr marL="0" indent="0">
              <a:buNone/>
            </a:pPr>
            <a:r>
              <a:rPr lang="en-US" altLang="zh-CN" sz="2400"/>
              <a:t>	</a:t>
            </a:r>
            <a:r>
              <a:rPr lang="zh-CN" altLang="en-US" sz="2400" dirty="0"/>
              <a:t>初始值按顺序赋给基本成分，不够时置</a:t>
            </a:r>
            <a:r>
              <a:rPr lang="en-US" altLang="zh-CN" sz="2400"/>
              <a:t>0</a:t>
            </a:r>
            <a:r>
              <a:rPr lang="zh-CN" altLang="en-US" sz="2400" dirty="0"/>
              <a:t>。</a:t>
            </a:r>
            <a:endParaRPr lang="zh-CN" altLang="en-US" sz="2400" dirty="0"/>
          </a:p>
          <a:p>
            <a:pPr marL="0" indent="0">
              <a:buNone/>
            </a:pPr>
            <a:r>
              <a:rPr lang="zh-CN" altLang="en-US" dirty="0"/>
              <a:t>若初始化给出了全部元素值，第一下标的元素个数可以不写（可根据初始化表示算出）。</a:t>
            </a:r>
            <a:endParaRPr lang="zh-CN" altLang="en-US" dirty="0"/>
          </a:p>
          <a:p>
            <a:pPr marL="0" indent="0">
              <a:buNone/>
            </a:pPr>
            <a:r>
              <a:rPr lang="zh-CN" altLang="en-US" dirty="0" err="1">
                <a:solidFill>
                  <a:schemeClr val="folHlink"/>
                </a:solidFill>
              </a:rPr>
              <a:t>	</a:t>
            </a:r>
            <a:r>
              <a:rPr lang="en-US" altLang="zh-CN" err="1">
                <a:solidFill>
                  <a:schemeClr val="folHlink"/>
                </a:solidFill>
              </a:rPr>
              <a:t>int</a:t>
            </a:r>
            <a:r>
              <a:rPr lang="en-US" altLang="zh-CN">
                <a:solidFill>
                  <a:schemeClr val="folHlink"/>
                </a:solidFill>
              </a:rPr>
              <a:t> a</a:t>
            </a:r>
            <a:r>
              <a:rPr lang="en-US" altLang="zh-CN">
                <a:solidFill>
                  <a:schemeClr val="hlink"/>
                </a:solidFill>
              </a:rPr>
              <a:t>[]</a:t>
            </a:r>
            <a:r>
              <a:rPr lang="en-US" altLang="zh-CN">
                <a:solidFill>
                  <a:schemeClr val="folHlink"/>
                </a:solidFill>
              </a:rPr>
              <a:t>[2] = {{1,2},{3,4},{5,6}};</a:t>
            </a:r>
            <a:endParaRPr lang="en-US" altLang="zh-CN">
              <a:solidFill>
                <a:schemeClr val="folHlink"/>
              </a:solidFill>
            </a:endParaRPr>
          </a:p>
          <a:p>
            <a:pPr marL="0" indent="0">
              <a:buNone/>
            </a:pPr>
            <a:r>
              <a:rPr lang="en-US" altLang="zh-CN">
                <a:solidFill>
                  <a:schemeClr val="folHlink"/>
                </a:solidFill>
              </a:rPr>
              <a:t>	</a:t>
            </a:r>
            <a:r>
              <a:rPr lang="en-US" altLang="zh-CN" err="1">
                <a:solidFill>
                  <a:schemeClr val="folHlink"/>
                </a:solidFill>
              </a:rPr>
              <a:t>int</a:t>
            </a:r>
            <a:r>
              <a:rPr lang="en-US" altLang="zh-CN">
                <a:solidFill>
                  <a:schemeClr val="folHlink"/>
                </a:solidFill>
              </a:rPr>
              <a:t> b</a:t>
            </a:r>
            <a:r>
              <a:rPr lang="en-US" altLang="zh-CN">
                <a:solidFill>
                  <a:schemeClr val="hlink"/>
                </a:solidFill>
              </a:rPr>
              <a:t>[]</a:t>
            </a:r>
            <a:r>
              <a:rPr lang="en-US" altLang="zh-CN">
                <a:solidFill>
                  <a:schemeClr val="folHlink"/>
                </a:solidFill>
              </a:rPr>
              <a:t>[2] = {1, 2, 3, 4, 5, 6};</a:t>
            </a:r>
            <a:endParaRPr lang="en-US" altLang="zh-CN"/>
          </a:p>
        </p:txBody>
      </p:sp>
    </p:spTree>
  </p:cSld>
  <p:clrMapOvr>
    <a:masterClrMapping/>
  </p:clrMapOvr>
  <p:transition spd="med">
    <p:random/>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2705" name="灯片编号占位符 1"/>
          <p:cNvSpPr/>
          <p:nvPr>
            <p:ph type="sldNum" sz="quarter" idx="12"/>
          </p:nvPr>
        </p:nvSpPr>
        <p:spPr/>
        <p:txBody>
          <a:bodyPr/>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cs typeface="+mn-cs"/>
              </a:defRPr>
            </a:lvl5pPr>
          </a:lstStyle>
          <a:p>
            <a:pPr lvl="0" algn="r"/>
            <a:fld id="{9A0DB2DC-4C9A-4742-B13C-FB6460FD3503}" type="slidenum">
              <a:rPr lang="zh-CN" altLang="en-US" sz="1400" dirty="0">
                <a:latin typeface="Cambria" panose="02040503050406030204" pitchFamily="18" charset="0"/>
              </a:rPr>
            </a:fld>
            <a:endParaRPr lang="zh-CN" altLang="en-US" sz="1400" dirty="0">
              <a:latin typeface="Cambria" panose="02040503050406030204" pitchFamily="18" charset="0"/>
            </a:endParaRPr>
          </a:p>
        </p:txBody>
      </p:sp>
      <p:sp>
        <p:nvSpPr>
          <p:cNvPr id="72706" name="标题 71683"/>
          <p:cNvSpPr>
            <a:spLocks noGrp="1"/>
          </p:cNvSpPr>
          <p:nvPr>
            <p:ph type="title"/>
          </p:nvPr>
        </p:nvSpPr>
        <p:spPr/>
        <p:txBody>
          <a:bodyPr anchor="ctr"/>
          <a:p>
            <a:r>
              <a:rPr lang="en-US" altLang="zh-CN" sz="3600"/>
              <a:t>6.4.2  </a:t>
            </a:r>
            <a:r>
              <a:rPr lang="zh-CN" altLang="en-US" sz="3600" dirty="0"/>
              <a:t>多维数组的表示和使用</a:t>
            </a:r>
            <a:endParaRPr lang="zh-CN" altLang="en-US" sz="3600" dirty="0"/>
          </a:p>
        </p:txBody>
      </p:sp>
      <p:sp>
        <p:nvSpPr>
          <p:cNvPr id="72707" name="文本占位符 71684"/>
          <p:cNvSpPr>
            <a:spLocks noGrp="1"/>
          </p:cNvSpPr>
          <p:nvPr>
            <p:ph idx="1"/>
          </p:nvPr>
        </p:nvSpPr>
        <p:spPr/>
        <p:txBody>
          <a:bodyPr anchor="t"/>
          <a:p>
            <a:pPr marL="0" indent="0" algn="just" eaLnBrk="0">
              <a:spcBef>
                <a:spcPct val="40000"/>
              </a:spcBef>
              <a:buClrTx/>
              <a:buSzTx/>
              <a:buFontTx/>
              <a:buNone/>
            </a:pPr>
            <a:r>
              <a:rPr lang="zh-CN" altLang="en-US" dirty="0"/>
              <a:t>设有数组定义：</a:t>
            </a:r>
            <a:endParaRPr lang="zh-CN" altLang="en-US" dirty="0"/>
          </a:p>
          <a:p>
            <a:pPr marL="0" indent="0" algn="just" eaLnBrk="0">
              <a:spcBef>
                <a:spcPct val="40000"/>
              </a:spcBef>
              <a:buClrTx/>
              <a:buSzTx/>
              <a:buFontTx/>
              <a:buNone/>
            </a:pPr>
            <a:r>
              <a:rPr lang="en-US" altLang="zh-CN" err="1">
                <a:solidFill>
                  <a:schemeClr val="folHlink"/>
                </a:solidFill>
              </a:rPr>
              <a:t>int</a:t>
            </a:r>
            <a:r>
              <a:rPr lang="en-US" altLang="zh-CN">
                <a:solidFill>
                  <a:schemeClr val="folHlink"/>
                </a:solidFill>
              </a:rPr>
              <a:t> a[3][2];</a:t>
            </a:r>
            <a:endParaRPr lang="en-US" altLang="zh-CN">
              <a:solidFill>
                <a:schemeClr val="folHlink"/>
              </a:solidFill>
            </a:endParaRPr>
          </a:p>
          <a:p>
            <a:pPr marL="0" indent="0" eaLnBrk="0">
              <a:spcBef>
                <a:spcPct val="0"/>
              </a:spcBef>
              <a:buClrTx/>
              <a:buSzTx/>
              <a:buFontTx/>
              <a:buNone/>
            </a:pPr>
            <a:r>
              <a:rPr lang="en-US" altLang="zh-CN">
                <a:solidFill>
                  <a:schemeClr val="folHlink"/>
                </a:solidFill>
              </a:rPr>
              <a:t>double b[4][4];	</a:t>
            </a:r>
            <a:endParaRPr lang="en-US" altLang="zh-CN">
              <a:solidFill>
                <a:schemeClr val="folHlink"/>
              </a:solidFill>
            </a:endParaRPr>
          </a:p>
          <a:p>
            <a:pPr marL="0" indent="0" algn="just" eaLnBrk="0">
              <a:spcBef>
                <a:spcPct val="40000"/>
              </a:spcBef>
              <a:buClrTx/>
              <a:buSzTx/>
              <a:buFontTx/>
              <a:buNone/>
            </a:pPr>
            <a:r>
              <a:rPr lang="en-US" altLang="zh-CN"/>
              <a:t>a </a:t>
            </a:r>
            <a:r>
              <a:rPr lang="zh-CN" altLang="en-US" dirty="0"/>
              <a:t>表示整个数组，</a:t>
            </a:r>
            <a:r>
              <a:rPr lang="en-US" altLang="zh-CN"/>
              <a:t>a[0]</a:t>
            </a:r>
            <a:r>
              <a:rPr lang="zh-CN" altLang="en-US" dirty="0"/>
              <a:t>、</a:t>
            </a:r>
            <a:r>
              <a:rPr lang="en-US" altLang="zh-CN"/>
              <a:t>a[1] </a:t>
            </a:r>
            <a:r>
              <a:rPr lang="zh-CN" altLang="en-US" dirty="0"/>
              <a:t>和</a:t>
            </a:r>
            <a:r>
              <a:rPr lang="en-US" altLang="zh-CN"/>
              <a:t>a[2]</a:t>
            </a:r>
            <a:r>
              <a:rPr lang="zh-CN" altLang="en-US" dirty="0"/>
              <a:t>表示成员数组。</a:t>
            </a:r>
            <a:endParaRPr lang="zh-CN" altLang="en-US" dirty="0"/>
          </a:p>
          <a:p>
            <a:pPr marL="0" indent="0" algn="just" eaLnBrk="0">
              <a:spcBef>
                <a:spcPct val="40000"/>
              </a:spcBef>
              <a:buClrTx/>
              <a:buSzTx/>
              <a:buFontTx/>
              <a:buNone/>
            </a:pPr>
            <a:r>
              <a:rPr lang="en-US" altLang="zh-CN"/>
              <a:t>a[0][1] </a:t>
            </a:r>
            <a:r>
              <a:rPr lang="zh-CN" altLang="en-US" dirty="0"/>
              <a:t>表示 </a:t>
            </a:r>
            <a:r>
              <a:rPr lang="en-US" altLang="zh-CN"/>
              <a:t>a </a:t>
            </a:r>
            <a:r>
              <a:rPr lang="zh-CN" altLang="en-US" dirty="0"/>
              <a:t>的 </a:t>
            </a:r>
            <a:r>
              <a:rPr lang="en-US" altLang="zh-CN"/>
              <a:t>0 </a:t>
            </a:r>
            <a:r>
              <a:rPr lang="zh-CN" altLang="en-US" dirty="0"/>
              <a:t>成员数组中下标 </a:t>
            </a:r>
            <a:r>
              <a:rPr lang="en-US" altLang="zh-CN"/>
              <a:t>1 </a:t>
            </a:r>
            <a:r>
              <a:rPr lang="zh-CN" altLang="en-US" dirty="0"/>
              <a:t>的元素。</a:t>
            </a:r>
            <a:endParaRPr lang="zh-CN" altLang="en-US" dirty="0"/>
          </a:p>
          <a:p>
            <a:pPr marL="0" indent="0" algn="just" eaLnBrk="0">
              <a:spcBef>
                <a:spcPct val="40000"/>
              </a:spcBef>
              <a:buClrTx/>
              <a:buSzTx/>
              <a:buFontTx/>
              <a:buNone/>
            </a:pPr>
            <a:r>
              <a:rPr lang="zh-CN" altLang="en-US" dirty="0"/>
              <a:t>例：</a:t>
            </a:r>
            <a:endParaRPr lang="zh-CN" altLang="en-US" dirty="0"/>
          </a:p>
          <a:p>
            <a:pPr marL="0" indent="0" algn="just" eaLnBrk="0">
              <a:spcBef>
                <a:spcPct val="40000"/>
              </a:spcBef>
              <a:buClrTx/>
              <a:buSzTx/>
              <a:buFontTx/>
              <a:buNone/>
            </a:pPr>
            <a:r>
              <a:rPr lang="en-US" altLang="zh-CN">
                <a:solidFill>
                  <a:schemeClr val="folHlink"/>
                </a:solidFill>
              </a:rPr>
              <a:t>a[2][1] = a[0][1] + a[1][1];</a:t>
            </a:r>
            <a:endParaRPr lang="en-US" altLang="zh-CN">
              <a:solidFill>
                <a:schemeClr val="folHlink"/>
              </a:solidFill>
            </a:endParaRPr>
          </a:p>
          <a:p>
            <a:pPr marL="0" indent="0" algn="just" eaLnBrk="0">
              <a:spcBef>
                <a:spcPct val="40000"/>
              </a:spcBef>
              <a:buClrTx/>
              <a:buSzTx/>
              <a:buFontTx/>
              <a:buNone/>
            </a:pPr>
            <a:r>
              <a:rPr lang="en-US" altLang="zh-CN">
                <a:solidFill>
                  <a:schemeClr val="folHlink"/>
                </a:solidFill>
              </a:rPr>
              <a:t>for (i = 0; i &lt; 4; ++i)</a:t>
            </a:r>
            <a:endParaRPr lang="en-US" altLang="zh-CN">
              <a:solidFill>
                <a:schemeClr val="folHlink"/>
              </a:solidFill>
            </a:endParaRPr>
          </a:p>
          <a:p>
            <a:pPr marL="0" indent="0" algn="just" eaLnBrk="0">
              <a:spcBef>
                <a:spcPct val="0"/>
              </a:spcBef>
              <a:buClrTx/>
              <a:buSzTx/>
              <a:buFontTx/>
              <a:buNone/>
            </a:pPr>
            <a:r>
              <a:rPr lang="en-US" altLang="zh-CN">
                <a:solidFill>
                  <a:schemeClr val="folHlink"/>
                </a:solidFill>
              </a:rPr>
              <a:t>    for (j = 0; j &lt; 4; ++j)</a:t>
            </a:r>
            <a:endParaRPr lang="en-US" altLang="zh-CN">
              <a:solidFill>
                <a:schemeClr val="folHlink"/>
              </a:solidFill>
            </a:endParaRPr>
          </a:p>
          <a:p>
            <a:pPr marL="0" indent="0" algn="just" eaLnBrk="0">
              <a:spcBef>
                <a:spcPct val="0"/>
              </a:spcBef>
              <a:buClrTx/>
              <a:buSzTx/>
              <a:buFontTx/>
              <a:buNone/>
            </a:pPr>
            <a:r>
              <a:rPr lang="en-US" altLang="zh-CN">
                <a:solidFill>
                  <a:schemeClr val="folHlink"/>
                </a:solidFill>
              </a:rPr>
              <a:t>        </a:t>
            </a:r>
            <a:r>
              <a:rPr lang="en-US" altLang="zh-CN" err="1">
                <a:solidFill>
                  <a:schemeClr val="folHlink"/>
                </a:solidFill>
              </a:rPr>
              <a:t>b[i][j</a:t>
            </a:r>
            <a:r>
              <a:rPr lang="en-US" altLang="zh-CN">
                <a:solidFill>
                  <a:schemeClr val="folHlink"/>
                </a:solidFill>
              </a:rPr>
              <a:t>] = i + j;</a:t>
            </a:r>
            <a:endParaRPr lang="en-US" altLang="zh-CN"/>
          </a:p>
        </p:txBody>
      </p:sp>
    </p:spTree>
  </p:cSld>
  <p:clrMapOvr>
    <a:masterClrMapping/>
  </p:clrMapOvr>
  <p:transition spd="med">
    <p:random/>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3729" name="灯片编号占位符 1"/>
          <p:cNvSpPr/>
          <p:nvPr>
            <p:ph type="sldNum" sz="quarter" idx="12"/>
          </p:nvPr>
        </p:nvSpPr>
        <p:spPr/>
        <p:txBody>
          <a:bodyPr/>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cs typeface="+mn-cs"/>
              </a:defRPr>
            </a:lvl5pPr>
          </a:lstStyle>
          <a:p>
            <a:pPr lvl="0" algn="r"/>
            <a:fld id="{9A0DB2DC-4C9A-4742-B13C-FB6460FD3503}" type="slidenum">
              <a:rPr lang="zh-CN" altLang="en-US" sz="1400" dirty="0">
                <a:latin typeface="Cambria" panose="02040503050406030204" pitchFamily="18" charset="0"/>
              </a:rPr>
            </a:fld>
            <a:endParaRPr lang="zh-CN" altLang="en-US" sz="1400" dirty="0">
              <a:latin typeface="Cambria" panose="02040503050406030204" pitchFamily="18" charset="0"/>
            </a:endParaRPr>
          </a:p>
        </p:txBody>
      </p:sp>
      <p:graphicFrame>
        <p:nvGraphicFramePr>
          <p:cNvPr id="72811" name="表格 72810"/>
          <p:cNvGraphicFramePr/>
          <p:nvPr>
            <p:custDataLst>
              <p:tags r:id="rId1"/>
            </p:custDataLst>
          </p:nvPr>
        </p:nvGraphicFramePr>
        <p:xfrm>
          <a:off x="935038" y="2701925"/>
          <a:ext cx="7418388" cy="920750"/>
        </p:xfrm>
        <a:graphic>
          <a:graphicData uri="http://schemas.openxmlformats.org/drawingml/2006/table">
            <a:tbl>
              <a:tblPr/>
              <a:tblGrid>
                <a:gridCol w="403225"/>
                <a:gridCol w="1169988"/>
                <a:gridCol w="1168400"/>
                <a:gridCol w="1169987"/>
                <a:gridCol w="1168400"/>
                <a:gridCol w="1169988"/>
                <a:gridCol w="1168400"/>
              </a:tblGrid>
              <a:tr h="457200">
                <a:tc rowSpan="2">
                  <a:txBody>
                    <a:bodyPr/>
                    <a:lstStyle>
                      <a:lvl1pPr marL="342900" lvl="0" indent="-342900" algn="l" defTabSz="914400" rtl="0" eaLnBrk="1" fontAlgn="base" latinLnBrk="0" hangingPunct="1">
                        <a:lnSpc>
                          <a:spcPct val="100000"/>
                        </a:lnSpc>
                        <a:spcBef>
                          <a:spcPct val="25000"/>
                        </a:spcBef>
                        <a:spcAft>
                          <a:spcPct val="0"/>
                        </a:spcAft>
                        <a:buClr>
                          <a:schemeClr val="hlink"/>
                        </a:buClr>
                        <a:buSzPct val="85000"/>
                        <a:buFont typeface="Wingdings" panose="05000000000000000000" pitchFamily="2" charset="2"/>
                        <a:buChar char="l"/>
                        <a:defRPr sz="2400" u="none" kern="1200" baseline="0">
                          <a:solidFill>
                            <a:schemeClr val="tx1"/>
                          </a:solidFill>
                          <a:latin typeface="Cambria" panose="02040503050406030204" pitchFamily="18" charset="0"/>
                          <a:ea typeface="华文中宋" panose="02010600040101010101" pitchFamily="2" charset="-122"/>
                        </a:defRPr>
                      </a:lvl1pPr>
                      <a:lvl2pPr marL="742950" lvl="1" indent="-285750" algn="l" defTabSz="914400" rtl="0" eaLnBrk="1" fontAlgn="base" latinLnBrk="0" hangingPunct="1">
                        <a:lnSpc>
                          <a:spcPct val="100000"/>
                        </a:lnSpc>
                        <a:spcBef>
                          <a:spcPct val="25000"/>
                        </a:spcBef>
                        <a:spcAft>
                          <a:spcPct val="0"/>
                        </a:spcAft>
                        <a:buClr>
                          <a:schemeClr val="hlink"/>
                        </a:buClr>
                        <a:buSzPct val="85000"/>
                        <a:buFont typeface="Wingdings" panose="05000000000000000000" pitchFamily="2" charset="2"/>
                        <a:buChar char="n"/>
                        <a:defRPr sz="2400" b="0" i="0" u="none" kern="1200" baseline="0">
                          <a:solidFill>
                            <a:schemeClr val="tx1"/>
                          </a:solidFill>
                          <a:latin typeface="Cambria" panose="02040503050406030204" pitchFamily="18" charset="0"/>
                          <a:ea typeface="华文中宋" panose="02010600040101010101" pitchFamily="2" charset="-122"/>
                        </a:defRPr>
                      </a:lvl2pPr>
                      <a:lvl3pPr marL="1143000" lvl="2" indent="-228600" algn="l" defTabSz="914400" rtl="0" eaLnBrk="1" fontAlgn="base" latinLnBrk="0" hangingPunct="1">
                        <a:lnSpc>
                          <a:spcPct val="100000"/>
                        </a:lnSpc>
                        <a:spcBef>
                          <a:spcPct val="25000"/>
                        </a:spcBef>
                        <a:spcAft>
                          <a:spcPct val="0"/>
                        </a:spcAft>
                        <a:buClrTx/>
                        <a:buSzTx/>
                        <a:buFont typeface="Wingdings" panose="05000000000000000000" pitchFamily="2" charset="2"/>
                        <a:buChar char="u"/>
                        <a:defRPr sz="2000" b="0" i="0" u="none" kern="1200" baseline="0">
                          <a:solidFill>
                            <a:schemeClr val="tx1"/>
                          </a:solidFill>
                          <a:latin typeface="Cambria" panose="02040503050406030204" pitchFamily="18" charset="0"/>
                          <a:ea typeface="华文中宋" panose="02010600040101010101" pitchFamily="2" charset="-122"/>
                        </a:defRPr>
                      </a:lvl3pPr>
                      <a:lvl4pPr marL="1600200" lvl="3" indent="-228600" algn="l" defTabSz="914400" rtl="0" eaLnBrk="1" fontAlgn="base" latinLnBrk="0" hangingPunct="1">
                        <a:lnSpc>
                          <a:spcPct val="100000"/>
                        </a:lnSpc>
                        <a:spcBef>
                          <a:spcPct val="25000"/>
                        </a:spcBef>
                        <a:spcAft>
                          <a:spcPct val="0"/>
                        </a:spcAft>
                        <a:buClrTx/>
                        <a:buSzTx/>
                        <a:buFont typeface="Wingdings" panose="05000000000000000000" pitchFamily="2" charset="2"/>
                        <a:buChar char="p"/>
                        <a:defRPr sz="1800" b="0" i="0" u="none" kern="1200" baseline="0">
                          <a:solidFill>
                            <a:schemeClr val="tx1"/>
                          </a:solidFill>
                          <a:latin typeface="Cambria" panose="02040503050406030204" pitchFamily="18" charset="0"/>
                          <a:ea typeface="华文中宋" panose="02010600040101010101" pitchFamily="2" charset="-122"/>
                        </a:defRPr>
                      </a:lvl4pPr>
                      <a:lvl5pPr marL="2057400" lvl="4" indent="-228600" algn="l" defTabSz="914400" rtl="0" eaLnBrk="1" fontAlgn="base" latinLnBrk="0" hangingPunct="1">
                        <a:lnSpc>
                          <a:spcPct val="100000"/>
                        </a:lnSpc>
                        <a:spcBef>
                          <a:spcPct val="25000"/>
                        </a:spcBef>
                        <a:spcAft>
                          <a:spcPct val="0"/>
                        </a:spcAft>
                        <a:buClrTx/>
                        <a:buSzTx/>
                        <a:buFont typeface="Wingdings" panose="05000000000000000000" pitchFamily="2" charset="2"/>
                        <a:buChar char="»"/>
                        <a:defRPr sz="1800" b="0" i="0" u="none" kern="1200" baseline="0">
                          <a:solidFill>
                            <a:schemeClr val="tx1"/>
                          </a:solidFill>
                          <a:latin typeface="Cambria" panose="02040503050406030204" pitchFamily="18" charset="0"/>
                          <a:ea typeface="华文中宋" panose="02010600040101010101" pitchFamily="2" charset="-122"/>
                        </a:defRPr>
                      </a:lvl5pPr>
                    </a:lstStyle>
                    <a:p>
                      <a:pPr marL="0" lvl="0" indent="0" algn="r">
                        <a:buNone/>
                      </a:pPr>
                      <a:r>
                        <a:rPr lang="en-US" altLang="zh-CN" sz="2800">
                          <a:solidFill>
                            <a:schemeClr val="accent2"/>
                          </a:solidFill>
                          <a:cs typeface="Cambria" panose="02040503050406030204" pitchFamily="18" charset="0"/>
                        </a:rPr>
                        <a:t>a</a:t>
                      </a:r>
                      <a:endParaRPr lang="zh-CN" altLang="en-US" sz="2800">
                        <a:solidFill>
                          <a:schemeClr val="accent2"/>
                        </a:solidFill>
                        <a:cs typeface="Cambria" panose="02040503050406030204" pitchFamily="18" charset="0"/>
                      </a:endParaRPr>
                    </a:p>
                  </a:txBody>
                  <a:tcPr marL="92075" marR="92075" marT="46038" marB="46038" anchor="ctr">
                    <a:lnL cap="flat">
                      <a:noFill/>
                    </a:lnL>
                    <a:lnR cap="flat">
                      <a:noFill/>
                    </a:lnR>
                    <a:lnT cap="flat">
                      <a:noFill/>
                    </a:lnT>
                    <a:lnB cap="flat">
                      <a:noFill/>
                    </a:lnB>
                    <a:lnTlToBr>
                      <a:noFill/>
                    </a:lnTlToBr>
                    <a:lnBlToTr>
                      <a:noFill/>
                    </a:lnBlToTr>
                    <a:noFill/>
                  </a:tcPr>
                </a:tc>
                <a:tc gridSpan="2">
                  <a:txBody>
                    <a:bodyPr/>
                    <a:lstStyle>
                      <a:lvl1pPr marL="342900" lvl="0" indent="-342900" algn="l" defTabSz="914400" rtl="0" eaLnBrk="1" fontAlgn="base" latinLnBrk="0" hangingPunct="1">
                        <a:lnSpc>
                          <a:spcPct val="100000"/>
                        </a:lnSpc>
                        <a:spcBef>
                          <a:spcPct val="25000"/>
                        </a:spcBef>
                        <a:spcAft>
                          <a:spcPct val="0"/>
                        </a:spcAft>
                        <a:buClr>
                          <a:schemeClr val="hlink"/>
                        </a:buClr>
                        <a:buSzPct val="85000"/>
                        <a:buFont typeface="Wingdings" panose="05000000000000000000" pitchFamily="2" charset="2"/>
                        <a:buChar char="l"/>
                        <a:defRPr sz="2400" u="none" kern="1200" baseline="0">
                          <a:solidFill>
                            <a:schemeClr val="tx1"/>
                          </a:solidFill>
                          <a:latin typeface="Cambria" panose="02040503050406030204" pitchFamily="18" charset="0"/>
                          <a:ea typeface="华文中宋" panose="02010600040101010101" pitchFamily="2" charset="-122"/>
                        </a:defRPr>
                      </a:lvl1pPr>
                      <a:lvl2pPr marL="742950" lvl="1" indent="-285750" algn="l" defTabSz="914400" rtl="0" eaLnBrk="1" fontAlgn="base" latinLnBrk="0" hangingPunct="1">
                        <a:lnSpc>
                          <a:spcPct val="100000"/>
                        </a:lnSpc>
                        <a:spcBef>
                          <a:spcPct val="25000"/>
                        </a:spcBef>
                        <a:spcAft>
                          <a:spcPct val="0"/>
                        </a:spcAft>
                        <a:buClr>
                          <a:schemeClr val="hlink"/>
                        </a:buClr>
                        <a:buSzPct val="85000"/>
                        <a:buFont typeface="Wingdings" panose="05000000000000000000" pitchFamily="2" charset="2"/>
                        <a:buChar char="n"/>
                        <a:defRPr sz="2400" b="0" i="0" u="none" kern="1200" baseline="0">
                          <a:solidFill>
                            <a:schemeClr val="tx1"/>
                          </a:solidFill>
                          <a:latin typeface="Cambria" panose="02040503050406030204" pitchFamily="18" charset="0"/>
                          <a:ea typeface="华文中宋" panose="02010600040101010101" pitchFamily="2" charset="-122"/>
                        </a:defRPr>
                      </a:lvl2pPr>
                      <a:lvl3pPr marL="1143000" lvl="2" indent="-228600" algn="l" defTabSz="914400" rtl="0" eaLnBrk="1" fontAlgn="base" latinLnBrk="0" hangingPunct="1">
                        <a:lnSpc>
                          <a:spcPct val="100000"/>
                        </a:lnSpc>
                        <a:spcBef>
                          <a:spcPct val="25000"/>
                        </a:spcBef>
                        <a:spcAft>
                          <a:spcPct val="0"/>
                        </a:spcAft>
                        <a:buClrTx/>
                        <a:buSzTx/>
                        <a:buFont typeface="Wingdings" panose="05000000000000000000" pitchFamily="2" charset="2"/>
                        <a:buChar char="u"/>
                        <a:defRPr sz="2000" b="0" i="0" u="none" kern="1200" baseline="0">
                          <a:solidFill>
                            <a:schemeClr val="tx1"/>
                          </a:solidFill>
                          <a:latin typeface="Cambria" panose="02040503050406030204" pitchFamily="18" charset="0"/>
                          <a:ea typeface="华文中宋" panose="02010600040101010101" pitchFamily="2" charset="-122"/>
                        </a:defRPr>
                      </a:lvl3pPr>
                      <a:lvl4pPr marL="1600200" lvl="3" indent="-228600" algn="l" defTabSz="914400" rtl="0" eaLnBrk="1" fontAlgn="base" latinLnBrk="0" hangingPunct="1">
                        <a:lnSpc>
                          <a:spcPct val="100000"/>
                        </a:lnSpc>
                        <a:spcBef>
                          <a:spcPct val="25000"/>
                        </a:spcBef>
                        <a:spcAft>
                          <a:spcPct val="0"/>
                        </a:spcAft>
                        <a:buClrTx/>
                        <a:buSzTx/>
                        <a:buFont typeface="Wingdings" panose="05000000000000000000" pitchFamily="2" charset="2"/>
                        <a:buChar char="p"/>
                        <a:defRPr sz="1800" b="0" i="0" u="none" kern="1200" baseline="0">
                          <a:solidFill>
                            <a:schemeClr val="tx1"/>
                          </a:solidFill>
                          <a:latin typeface="Cambria" panose="02040503050406030204" pitchFamily="18" charset="0"/>
                          <a:ea typeface="华文中宋" panose="02010600040101010101" pitchFamily="2" charset="-122"/>
                        </a:defRPr>
                      </a:lvl4pPr>
                      <a:lvl5pPr marL="2057400" lvl="4" indent="-228600" algn="l" defTabSz="914400" rtl="0" eaLnBrk="1" fontAlgn="base" latinLnBrk="0" hangingPunct="1">
                        <a:lnSpc>
                          <a:spcPct val="100000"/>
                        </a:lnSpc>
                        <a:spcBef>
                          <a:spcPct val="25000"/>
                        </a:spcBef>
                        <a:spcAft>
                          <a:spcPct val="0"/>
                        </a:spcAft>
                        <a:buClrTx/>
                        <a:buSzTx/>
                        <a:buFont typeface="Wingdings" panose="05000000000000000000" pitchFamily="2" charset="2"/>
                        <a:buChar char="»"/>
                        <a:defRPr sz="1800" b="0" i="0" u="none" kern="1200" baseline="0">
                          <a:solidFill>
                            <a:schemeClr val="tx1"/>
                          </a:solidFill>
                          <a:latin typeface="Cambria" panose="02040503050406030204" pitchFamily="18" charset="0"/>
                          <a:ea typeface="华文中宋" panose="02010600040101010101" pitchFamily="2" charset="-122"/>
                        </a:defRPr>
                      </a:lvl5pPr>
                    </a:lstStyle>
                    <a:p>
                      <a:pPr marL="0" lvl="0" indent="0">
                        <a:buNone/>
                      </a:pPr>
                      <a:r>
                        <a:rPr lang="en-US" altLang="zh-CN">
                          <a:solidFill>
                            <a:schemeClr val="accent2"/>
                          </a:solidFill>
                          <a:cs typeface="Cambria" panose="02040503050406030204" pitchFamily="18" charset="0"/>
                        </a:rPr>
                        <a:t>a[0]</a:t>
                      </a:r>
                      <a:endParaRPr lang="zh-CN" altLang="en-US">
                        <a:solidFill>
                          <a:schemeClr val="accent2"/>
                        </a:solidFill>
                        <a:cs typeface="Cambria" panose="02040503050406030204" pitchFamily="18" charset="0"/>
                      </a:endParaRPr>
                    </a:p>
                  </a:txBody>
                  <a:tcPr marL="92075" marR="92075" marT="46038" marB="46038">
                    <a:lnL cap="flat">
                      <a:noFill/>
                    </a:lnL>
                    <a:lnR cap="flat">
                      <a:noFill/>
                    </a:lnR>
                    <a:lnT cap="flat">
                      <a:noFill/>
                    </a:lnT>
                    <a:lnB w="28575" cap="flat" cmpd="sng">
                      <a:solidFill>
                        <a:schemeClr val="tx1"/>
                      </a:solidFill>
                      <a:prstDash val="solid"/>
                      <a:headEnd type="none" w="med" len="med"/>
                      <a:tailEnd type="none" w="med" len="med"/>
                    </a:lnB>
                    <a:lnTlToBr>
                      <a:noFill/>
                    </a:lnTlToBr>
                    <a:lnBlToTr>
                      <a:noFill/>
                    </a:lnBlToTr>
                    <a:noFill/>
                  </a:tcPr>
                </a:tc>
                <a:tc hMerge="1">
                  <a:tcPr>
                    <a:lnR cap="flat">
                      <a:noFill/>
                    </a:lnR>
                    <a:lnT cap="flat">
                      <a:noFill/>
                    </a:lnT>
                    <a:lnB w="28575" cap="flat" cmpd="sng">
                      <a:solidFill>
                        <a:schemeClr val="tx1"/>
                      </a:solidFill>
                      <a:prstDash val="solid"/>
                      <a:headEnd type="none" w="med" len="med"/>
                      <a:tailEnd type="none" w="med" len="med"/>
                    </a:lnB>
                  </a:tcPr>
                </a:tc>
                <a:tc gridSpan="2">
                  <a:txBody>
                    <a:bodyPr/>
                    <a:lstStyle>
                      <a:lvl1pPr marL="342900" lvl="0" indent="-342900" algn="l" defTabSz="914400" rtl="0" eaLnBrk="1" fontAlgn="base" latinLnBrk="0" hangingPunct="1">
                        <a:lnSpc>
                          <a:spcPct val="100000"/>
                        </a:lnSpc>
                        <a:spcBef>
                          <a:spcPct val="25000"/>
                        </a:spcBef>
                        <a:spcAft>
                          <a:spcPct val="0"/>
                        </a:spcAft>
                        <a:buClr>
                          <a:schemeClr val="hlink"/>
                        </a:buClr>
                        <a:buSzPct val="85000"/>
                        <a:buFont typeface="Wingdings" panose="05000000000000000000" pitchFamily="2" charset="2"/>
                        <a:buChar char="l"/>
                        <a:defRPr sz="2400" u="none" kern="1200" baseline="0">
                          <a:solidFill>
                            <a:schemeClr val="tx1"/>
                          </a:solidFill>
                          <a:latin typeface="Cambria" panose="02040503050406030204" pitchFamily="18" charset="0"/>
                          <a:ea typeface="华文中宋" panose="02010600040101010101" pitchFamily="2" charset="-122"/>
                        </a:defRPr>
                      </a:lvl1pPr>
                      <a:lvl2pPr marL="742950" lvl="1" indent="-285750" algn="l" defTabSz="914400" rtl="0" eaLnBrk="1" fontAlgn="base" latinLnBrk="0" hangingPunct="1">
                        <a:lnSpc>
                          <a:spcPct val="100000"/>
                        </a:lnSpc>
                        <a:spcBef>
                          <a:spcPct val="25000"/>
                        </a:spcBef>
                        <a:spcAft>
                          <a:spcPct val="0"/>
                        </a:spcAft>
                        <a:buClr>
                          <a:schemeClr val="hlink"/>
                        </a:buClr>
                        <a:buSzPct val="85000"/>
                        <a:buFont typeface="Wingdings" panose="05000000000000000000" pitchFamily="2" charset="2"/>
                        <a:buChar char="n"/>
                        <a:defRPr sz="2400" b="0" i="0" u="none" kern="1200" baseline="0">
                          <a:solidFill>
                            <a:schemeClr val="tx1"/>
                          </a:solidFill>
                          <a:latin typeface="Cambria" panose="02040503050406030204" pitchFamily="18" charset="0"/>
                          <a:ea typeface="华文中宋" panose="02010600040101010101" pitchFamily="2" charset="-122"/>
                        </a:defRPr>
                      </a:lvl2pPr>
                      <a:lvl3pPr marL="1143000" lvl="2" indent="-228600" algn="l" defTabSz="914400" rtl="0" eaLnBrk="1" fontAlgn="base" latinLnBrk="0" hangingPunct="1">
                        <a:lnSpc>
                          <a:spcPct val="100000"/>
                        </a:lnSpc>
                        <a:spcBef>
                          <a:spcPct val="25000"/>
                        </a:spcBef>
                        <a:spcAft>
                          <a:spcPct val="0"/>
                        </a:spcAft>
                        <a:buClrTx/>
                        <a:buSzTx/>
                        <a:buFont typeface="Wingdings" panose="05000000000000000000" pitchFamily="2" charset="2"/>
                        <a:buChar char="u"/>
                        <a:defRPr sz="2000" b="0" i="0" u="none" kern="1200" baseline="0">
                          <a:solidFill>
                            <a:schemeClr val="tx1"/>
                          </a:solidFill>
                          <a:latin typeface="Cambria" panose="02040503050406030204" pitchFamily="18" charset="0"/>
                          <a:ea typeface="华文中宋" panose="02010600040101010101" pitchFamily="2" charset="-122"/>
                        </a:defRPr>
                      </a:lvl3pPr>
                      <a:lvl4pPr marL="1600200" lvl="3" indent="-228600" algn="l" defTabSz="914400" rtl="0" eaLnBrk="1" fontAlgn="base" latinLnBrk="0" hangingPunct="1">
                        <a:lnSpc>
                          <a:spcPct val="100000"/>
                        </a:lnSpc>
                        <a:spcBef>
                          <a:spcPct val="25000"/>
                        </a:spcBef>
                        <a:spcAft>
                          <a:spcPct val="0"/>
                        </a:spcAft>
                        <a:buClrTx/>
                        <a:buSzTx/>
                        <a:buFont typeface="Wingdings" panose="05000000000000000000" pitchFamily="2" charset="2"/>
                        <a:buChar char="p"/>
                        <a:defRPr sz="1800" b="0" i="0" u="none" kern="1200" baseline="0">
                          <a:solidFill>
                            <a:schemeClr val="tx1"/>
                          </a:solidFill>
                          <a:latin typeface="Cambria" panose="02040503050406030204" pitchFamily="18" charset="0"/>
                          <a:ea typeface="华文中宋" panose="02010600040101010101" pitchFamily="2" charset="-122"/>
                        </a:defRPr>
                      </a:lvl4pPr>
                      <a:lvl5pPr marL="2057400" lvl="4" indent="-228600" algn="l" defTabSz="914400" rtl="0" eaLnBrk="1" fontAlgn="base" latinLnBrk="0" hangingPunct="1">
                        <a:lnSpc>
                          <a:spcPct val="100000"/>
                        </a:lnSpc>
                        <a:spcBef>
                          <a:spcPct val="25000"/>
                        </a:spcBef>
                        <a:spcAft>
                          <a:spcPct val="0"/>
                        </a:spcAft>
                        <a:buClrTx/>
                        <a:buSzTx/>
                        <a:buFont typeface="Wingdings" panose="05000000000000000000" pitchFamily="2" charset="2"/>
                        <a:buChar char="»"/>
                        <a:defRPr sz="1800" b="0" i="0" u="none" kern="1200" baseline="0">
                          <a:solidFill>
                            <a:schemeClr val="tx1"/>
                          </a:solidFill>
                          <a:latin typeface="Cambria" panose="02040503050406030204" pitchFamily="18" charset="0"/>
                          <a:ea typeface="华文中宋" panose="02010600040101010101" pitchFamily="2" charset="-122"/>
                        </a:defRPr>
                      </a:lvl5pPr>
                    </a:lstStyle>
                    <a:p>
                      <a:pPr marL="0" lvl="0" indent="0">
                        <a:buNone/>
                      </a:pPr>
                      <a:r>
                        <a:rPr lang="en-US" altLang="zh-CN">
                          <a:solidFill>
                            <a:schemeClr val="accent2"/>
                          </a:solidFill>
                          <a:cs typeface="Cambria" panose="02040503050406030204" pitchFamily="18" charset="0"/>
                        </a:rPr>
                        <a:t>a[1]</a:t>
                      </a:r>
                      <a:endParaRPr lang="zh-CN" altLang="en-US">
                        <a:solidFill>
                          <a:schemeClr val="accent2"/>
                        </a:solidFill>
                        <a:cs typeface="Cambria" panose="02040503050406030204" pitchFamily="18" charset="0"/>
                      </a:endParaRPr>
                    </a:p>
                  </a:txBody>
                  <a:tcPr marL="92075" marR="92075" marT="46038" marB="46038">
                    <a:lnL cap="flat">
                      <a:noFill/>
                    </a:lnL>
                    <a:lnR cap="flat">
                      <a:noFill/>
                    </a:lnR>
                    <a:lnT cap="flat">
                      <a:noFill/>
                    </a:lnT>
                    <a:lnB w="28575" cap="flat" cmpd="sng">
                      <a:solidFill>
                        <a:schemeClr val="tx1"/>
                      </a:solidFill>
                      <a:prstDash val="solid"/>
                      <a:headEnd type="none" w="med" len="med"/>
                      <a:tailEnd type="none" w="med" len="med"/>
                    </a:lnB>
                    <a:lnTlToBr>
                      <a:noFill/>
                    </a:lnTlToBr>
                    <a:lnBlToTr>
                      <a:noFill/>
                    </a:lnBlToTr>
                    <a:noFill/>
                  </a:tcPr>
                </a:tc>
                <a:tc hMerge="1">
                  <a:tcPr>
                    <a:lnR cap="flat">
                      <a:noFill/>
                    </a:lnR>
                    <a:lnT cap="flat">
                      <a:noFill/>
                    </a:lnT>
                    <a:lnB w="28575" cap="flat" cmpd="sng">
                      <a:solidFill>
                        <a:schemeClr val="tx1"/>
                      </a:solidFill>
                      <a:prstDash val="solid"/>
                      <a:headEnd type="none" w="med" len="med"/>
                      <a:tailEnd type="none" w="med" len="med"/>
                    </a:lnB>
                  </a:tcPr>
                </a:tc>
                <a:tc gridSpan="2">
                  <a:txBody>
                    <a:bodyPr/>
                    <a:lstStyle>
                      <a:lvl1pPr marL="342900" lvl="0" indent="-342900" algn="l" defTabSz="914400" rtl="0" eaLnBrk="1" fontAlgn="base" latinLnBrk="0" hangingPunct="1">
                        <a:lnSpc>
                          <a:spcPct val="100000"/>
                        </a:lnSpc>
                        <a:spcBef>
                          <a:spcPct val="25000"/>
                        </a:spcBef>
                        <a:spcAft>
                          <a:spcPct val="0"/>
                        </a:spcAft>
                        <a:buClr>
                          <a:schemeClr val="hlink"/>
                        </a:buClr>
                        <a:buSzPct val="85000"/>
                        <a:buFont typeface="Wingdings" panose="05000000000000000000" pitchFamily="2" charset="2"/>
                        <a:buChar char="l"/>
                        <a:defRPr sz="2400" u="none" kern="1200" baseline="0">
                          <a:solidFill>
                            <a:schemeClr val="tx1"/>
                          </a:solidFill>
                          <a:latin typeface="Cambria" panose="02040503050406030204" pitchFamily="18" charset="0"/>
                          <a:ea typeface="华文中宋" panose="02010600040101010101" pitchFamily="2" charset="-122"/>
                        </a:defRPr>
                      </a:lvl1pPr>
                      <a:lvl2pPr marL="742950" lvl="1" indent="-285750" algn="l" defTabSz="914400" rtl="0" eaLnBrk="1" fontAlgn="base" latinLnBrk="0" hangingPunct="1">
                        <a:lnSpc>
                          <a:spcPct val="100000"/>
                        </a:lnSpc>
                        <a:spcBef>
                          <a:spcPct val="25000"/>
                        </a:spcBef>
                        <a:spcAft>
                          <a:spcPct val="0"/>
                        </a:spcAft>
                        <a:buClr>
                          <a:schemeClr val="hlink"/>
                        </a:buClr>
                        <a:buSzPct val="85000"/>
                        <a:buFont typeface="Wingdings" panose="05000000000000000000" pitchFamily="2" charset="2"/>
                        <a:buChar char="n"/>
                        <a:defRPr sz="2400" b="0" i="0" u="none" kern="1200" baseline="0">
                          <a:solidFill>
                            <a:schemeClr val="tx1"/>
                          </a:solidFill>
                          <a:latin typeface="Cambria" panose="02040503050406030204" pitchFamily="18" charset="0"/>
                          <a:ea typeface="华文中宋" panose="02010600040101010101" pitchFamily="2" charset="-122"/>
                        </a:defRPr>
                      </a:lvl2pPr>
                      <a:lvl3pPr marL="1143000" lvl="2" indent="-228600" algn="l" defTabSz="914400" rtl="0" eaLnBrk="1" fontAlgn="base" latinLnBrk="0" hangingPunct="1">
                        <a:lnSpc>
                          <a:spcPct val="100000"/>
                        </a:lnSpc>
                        <a:spcBef>
                          <a:spcPct val="25000"/>
                        </a:spcBef>
                        <a:spcAft>
                          <a:spcPct val="0"/>
                        </a:spcAft>
                        <a:buClrTx/>
                        <a:buSzTx/>
                        <a:buFont typeface="Wingdings" panose="05000000000000000000" pitchFamily="2" charset="2"/>
                        <a:buChar char="u"/>
                        <a:defRPr sz="2000" b="0" i="0" u="none" kern="1200" baseline="0">
                          <a:solidFill>
                            <a:schemeClr val="tx1"/>
                          </a:solidFill>
                          <a:latin typeface="Cambria" panose="02040503050406030204" pitchFamily="18" charset="0"/>
                          <a:ea typeface="华文中宋" panose="02010600040101010101" pitchFamily="2" charset="-122"/>
                        </a:defRPr>
                      </a:lvl3pPr>
                      <a:lvl4pPr marL="1600200" lvl="3" indent="-228600" algn="l" defTabSz="914400" rtl="0" eaLnBrk="1" fontAlgn="base" latinLnBrk="0" hangingPunct="1">
                        <a:lnSpc>
                          <a:spcPct val="100000"/>
                        </a:lnSpc>
                        <a:spcBef>
                          <a:spcPct val="25000"/>
                        </a:spcBef>
                        <a:spcAft>
                          <a:spcPct val="0"/>
                        </a:spcAft>
                        <a:buClrTx/>
                        <a:buSzTx/>
                        <a:buFont typeface="Wingdings" panose="05000000000000000000" pitchFamily="2" charset="2"/>
                        <a:buChar char="p"/>
                        <a:defRPr sz="1800" b="0" i="0" u="none" kern="1200" baseline="0">
                          <a:solidFill>
                            <a:schemeClr val="tx1"/>
                          </a:solidFill>
                          <a:latin typeface="Cambria" panose="02040503050406030204" pitchFamily="18" charset="0"/>
                          <a:ea typeface="华文中宋" panose="02010600040101010101" pitchFamily="2" charset="-122"/>
                        </a:defRPr>
                      </a:lvl4pPr>
                      <a:lvl5pPr marL="2057400" lvl="4" indent="-228600" algn="l" defTabSz="914400" rtl="0" eaLnBrk="1" fontAlgn="base" latinLnBrk="0" hangingPunct="1">
                        <a:lnSpc>
                          <a:spcPct val="100000"/>
                        </a:lnSpc>
                        <a:spcBef>
                          <a:spcPct val="25000"/>
                        </a:spcBef>
                        <a:spcAft>
                          <a:spcPct val="0"/>
                        </a:spcAft>
                        <a:buClrTx/>
                        <a:buSzTx/>
                        <a:buFont typeface="Wingdings" panose="05000000000000000000" pitchFamily="2" charset="2"/>
                        <a:buChar char="»"/>
                        <a:defRPr sz="1800" b="0" i="0" u="none" kern="1200" baseline="0">
                          <a:solidFill>
                            <a:schemeClr val="tx1"/>
                          </a:solidFill>
                          <a:latin typeface="Cambria" panose="02040503050406030204" pitchFamily="18" charset="0"/>
                          <a:ea typeface="华文中宋" panose="02010600040101010101" pitchFamily="2" charset="-122"/>
                        </a:defRPr>
                      </a:lvl5pPr>
                    </a:lstStyle>
                    <a:p>
                      <a:pPr marL="0" lvl="0" indent="0">
                        <a:buNone/>
                      </a:pPr>
                      <a:r>
                        <a:rPr lang="en-US" altLang="zh-CN">
                          <a:solidFill>
                            <a:schemeClr val="accent2"/>
                          </a:solidFill>
                          <a:cs typeface="Cambria" panose="02040503050406030204" pitchFamily="18" charset="0"/>
                        </a:rPr>
                        <a:t>a[2]</a:t>
                      </a:r>
                      <a:endParaRPr lang="zh-CN" altLang="en-US">
                        <a:solidFill>
                          <a:schemeClr val="accent2"/>
                        </a:solidFill>
                        <a:cs typeface="Cambria" panose="02040503050406030204" pitchFamily="18" charset="0"/>
                      </a:endParaRPr>
                    </a:p>
                  </a:txBody>
                  <a:tcPr marL="92075" marR="92075" marT="46038" marB="46038">
                    <a:lnL cap="flat">
                      <a:noFill/>
                    </a:lnL>
                    <a:lnR cap="flat">
                      <a:noFill/>
                    </a:lnR>
                    <a:lnT cap="flat">
                      <a:noFill/>
                    </a:lnT>
                    <a:lnB w="28575" cap="flat" cmpd="sng">
                      <a:solidFill>
                        <a:schemeClr val="tx1"/>
                      </a:solidFill>
                      <a:prstDash val="solid"/>
                      <a:headEnd type="none" w="med" len="med"/>
                      <a:tailEnd type="none" w="med" len="med"/>
                    </a:lnB>
                    <a:lnTlToBr>
                      <a:noFill/>
                    </a:lnTlToBr>
                    <a:lnBlToTr>
                      <a:noFill/>
                    </a:lnBlToTr>
                    <a:noFill/>
                  </a:tcPr>
                </a:tc>
                <a:tc hMerge="1">
                  <a:tcPr>
                    <a:lnR cap="flat">
                      <a:noFill/>
                    </a:lnR>
                    <a:lnT cap="flat">
                      <a:noFill/>
                    </a:lnT>
                    <a:lnB w="28575" cap="flat" cmpd="sng">
                      <a:solidFill>
                        <a:schemeClr val="tx1"/>
                      </a:solidFill>
                      <a:prstDash val="solid"/>
                      <a:headEnd type="none" w="med" len="med"/>
                      <a:tailEnd type="none" w="med" len="med"/>
                    </a:lnB>
                  </a:tcPr>
                </a:tc>
              </a:tr>
              <a:tr h="461963">
                <a:tc vMerge="1">
                  <a:tcPr>
                    <a:lnL cap="flat">
                      <a:noFill/>
                    </a:lnL>
                    <a:lnR w="38100" cap="flat" cmpd="sng">
                      <a:solidFill>
                        <a:schemeClr val="accent2"/>
                      </a:solidFill>
                      <a:prstDash val="solid"/>
                      <a:headEnd type="none" w="med" len="med"/>
                      <a:tailEnd type="none" w="med" len="med"/>
                    </a:lnR>
                    <a:lnB cap="flat">
                      <a:noFill/>
                    </a:lnB>
                  </a:tcPr>
                </a:tc>
                <a:tc>
                  <a:txBody>
                    <a:bodyPr/>
                    <a:lstStyle>
                      <a:lvl1pPr marL="342900" lvl="0" indent="-342900" algn="l" defTabSz="914400" rtl="0" eaLnBrk="1" fontAlgn="base" latinLnBrk="0" hangingPunct="1">
                        <a:lnSpc>
                          <a:spcPct val="100000"/>
                        </a:lnSpc>
                        <a:spcBef>
                          <a:spcPct val="25000"/>
                        </a:spcBef>
                        <a:spcAft>
                          <a:spcPct val="0"/>
                        </a:spcAft>
                        <a:buClr>
                          <a:schemeClr val="hlink"/>
                        </a:buClr>
                        <a:buSzPct val="85000"/>
                        <a:buFont typeface="Wingdings" panose="05000000000000000000" pitchFamily="2" charset="2"/>
                        <a:buChar char="l"/>
                        <a:defRPr sz="2400" u="none" kern="1200" baseline="0">
                          <a:solidFill>
                            <a:schemeClr val="tx1"/>
                          </a:solidFill>
                          <a:latin typeface="Cambria" panose="02040503050406030204" pitchFamily="18" charset="0"/>
                          <a:ea typeface="华文中宋" panose="02010600040101010101" pitchFamily="2" charset="-122"/>
                        </a:defRPr>
                      </a:lvl1pPr>
                      <a:lvl2pPr marL="742950" lvl="1" indent="-285750" algn="l" defTabSz="914400" rtl="0" eaLnBrk="1" fontAlgn="base" latinLnBrk="0" hangingPunct="1">
                        <a:lnSpc>
                          <a:spcPct val="100000"/>
                        </a:lnSpc>
                        <a:spcBef>
                          <a:spcPct val="25000"/>
                        </a:spcBef>
                        <a:spcAft>
                          <a:spcPct val="0"/>
                        </a:spcAft>
                        <a:buClr>
                          <a:schemeClr val="hlink"/>
                        </a:buClr>
                        <a:buSzPct val="85000"/>
                        <a:buFont typeface="Wingdings" panose="05000000000000000000" pitchFamily="2" charset="2"/>
                        <a:buChar char="n"/>
                        <a:defRPr sz="2400" b="0" i="0" u="none" kern="1200" baseline="0">
                          <a:solidFill>
                            <a:schemeClr val="tx1"/>
                          </a:solidFill>
                          <a:latin typeface="Cambria" panose="02040503050406030204" pitchFamily="18" charset="0"/>
                          <a:ea typeface="华文中宋" panose="02010600040101010101" pitchFamily="2" charset="-122"/>
                        </a:defRPr>
                      </a:lvl2pPr>
                      <a:lvl3pPr marL="1143000" lvl="2" indent="-228600" algn="l" defTabSz="914400" rtl="0" eaLnBrk="1" fontAlgn="base" latinLnBrk="0" hangingPunct="1">
                        <a:lnSpc>
                          <a:spcPct val="100000"/>
                        </a:lnSpc>
                        <a:spcBef>
                          <a:spcPct val="25000"/>
                        </a:spcBef>
                        <a:spcAft>
                          <a:spcPct val="0"/>
                        </a:spcAft>
                        <a:buClrTx/>
                        <a:buSzTx/>
                        <a:buFont typeface="Wingdings" panose="05000000000000000000" pitchFamily="2" charset="2"/>
                        <a:buChar char="u"/>
                        <a:defRPr sz="2000" b="0" i="0" u="none" kern="1200" baseline="0">
                          <a:solidFill>
                            <a:schemeClr val="tx1"/>
                          </a:solidFill>
                          <a:latin typeface="Cambria" panose="02040503050406030204" pitchFamily="18" charset="0"/>
                          <a:ea typeface="华文中宋" panose="02010600040101010101" pitchFamily="2" charset="-122"/>
                        </a:defRPr>
                      </a:lvl3pPr>
                      <a:lvl4pPr marL="1600200" lvl="3" indent="-228600" algn="l" defTabSz="914400" rtl="0" eaLnBrk="1" fontAlgn="base" latinLnBrk="0" hangingPunct="1">
                        <a:lnSpc>
                          <a:spcPct val="100000"/>
                        </a:lnSpc>
                        <a:spcBef>
                          <a:spcPct val="25000"/>
                        </a:spcBef>
                        <a:spcAft>
                          <a:spcPct val="0"/>
                        </a:spcAft>
                        <a:buClrTx/>
                        <a:buSzTx/>
                        <a:buFont typeface="Wingdings" panose="05000000000000000000" pitchFamily="2" charset="2"/>
                        <a:buChar char="p"/>
                        <a:defRPr sz="1800" b="0" i="0" u="none" kern="1200" baseline="0">
                          <a:solidFill>
                            <a:schemeClr val="tx1"/>
                          </a:solidFill>
                          <a:latin typeface="Cambria" panose="02040503050406030204" pitchFamily="18" charset="0"/>
                          <a:ea typeface="华文中宋" panose="02010600040101010101" pitchFamily="2" charset="-122"/>
                        </a:defRPr>
                      </a:lvl4pPr>
                      <a:lvl5pPr marL="2057400" lvl="4" indent="-228600" algn="l" defTabSz="914400" rtl="0" eaLnBrk="1" fontAlgn="base" latinLnBrk="0" hangingPunct="1">
                        <a:lnSpc>
                          <a:spcPct val="100000"/>
                        </a:lnSpc>
                        <a:spcBef>
                          <a:spcPct val="25000"/>
                        </a:spcBef>
                        <a:spcAft>
                          <a:spcPct val="0"/>
                        </a:spcAft>
                        <a:buClrTx/>
                        <a:buSzTx/>
                        <a:buFont typeface="Wingdings" panose="05000000000000000000" pitchFamily="2" charset="2"/>
                        <a:buChar char="»"/>
                        <a:defRPr sz="1800" b="0" i="0" u="none" kern="1200" baseline="0">
                          <a:solidFill>
                            <a:schemeClr val="tx1"/>
                          </a:solidFill>
                          <a:latin typeface="Cambria" panose="02040503050406030204" pitchFamily="18" charset="0"/>
                          <a:ea typeface="华文中宋" panose="02010600040101010101" pitchFamily="2" charset="-122"/>
                        </a:defRPr>
                      </a:lvl5pPr>
                    </a:lstStyle>
                    <a:p>
                      <a:pPr marL="0" lvl="0" indent="0">
                        <a:buNone/>
                      </a:pPr>
                      <a:r>
                        <a:rPr lang="en-US" altLang="zh-CN">
                          <a:cs typeface="Cambria" panose="02040503050406030204" pitchFamily="18" charset="0"/>
                        </a:rPr>
                        <a:t>a[0][0]</a:t>
                      </a:r>
                      <a:endParaRPr lang="zh-CN" altLang="en-US">
                        <a:cs typeface="Cambria" panose="02040503050406030204" pitchFamily="18" charset="0"/>
                      </a:endParaRPr>
                    </a:p>
                  </a:txBody>
                  <a:tcPr marL="92075" marR="92075" marT="46038" marB="46038">
                    <a:lnL w="38100" cap="flat" cmpd="sng">
                      <a:solidFill>
                        <a:schemeClr val="accent2"/>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5000"/>
                        </a:spcBef>
                        <a:spcAft>
                          <a:spcPct val="0"/>
                        </a:spcAft>
                        <a:buClr>
                          <a:schemeClr val="hlink"/>
                        </a:buClr>
                        <a:buSzPct val="85000"/>
                        <a:buFont typeface="Wingdings" panose="05000000000000000000" pitchFamily="2" charset="2"/>
                        <a:buChar char="l"/>
                        <a:defRPr sz="2400" u="none" kern="1200" baseline="0">
                          <a:solidFill>
                            <a:schemeClr val="tx1"/>
                          </a:solidFill>
                          <a:latin typeface="Cambria" panose="02040503050406030204" pitchFamily="18" charset="0"/>
                          <a:ea typeface="华文中宋" panose="02010600040101010101" pitchFamily="2" charset="-122"/>
                        </a:defRPr>
                      </a:lvl1pPr>
                      <a:lvl2pPr marL="742950" lvl="1" indent="-285750" algn="l" defTabSz="914400" rtl="0" eaLnBrk="1" fontAlgn="base" latinLnBrk="0" hangingPunct="1">
                        <a:lnSpc>
                          <a:spcPct val="100000"/>
                        </a:lnSpc>
                        <a:spcBef>
                          <a:spcPct val="25000"/>
                        </a:spcBef>
                        <a:spcAft>
                          <a:spcPct val="0"/>
                        </a:spcAft>
                        <a:buClr>
                          <a:schemeClr val="hlink"/>
                        </a:buClr>
                        <a:buSzPct val="85000"/>
                        <a:buFont typeface="Wingdings" panose="05000000000000000000" pitchFamily="2" charset="2"/>
                        <a:buChar char="n"/>
                        <a:defRPr sz="2400" b="0" i="0" u="none" kern="1200" baseline="0">
                          <a:solidFill>
                            <a:schemeClr val="tx1"/>
                          </a:solidFill>
                          <a:latin typeface="Cambria" panose="02040503050406030204" pitchFamily="18" charset="0"/>
                          <a:ea typeface="华文中宋" panose="02010600040101010101" pitchFamily="2" charset="-122"/>
                        </a:defRPr>
                      </a:lvl2pPr>
                      <a:lvl3pPr marL="1143000" lvl="2" indent="-228600" algn="l" defTabSz="914400" rtl="0" eaLnBrk="1" fontAlgn="base" latinLnBrk="0" hangingPunct="1">
                        <a:lnSpc>
                          <a:spcPct val="100000"/>
                        </a:lnSpc>
                        <a:spcBef>
                          <a:spcPct val="25000"/>
                        </a:spcBef>
                        <a:spcAft>
                          <a:spcPct val="0"/>
                        </a:spcAft>
                        <a:buClrTx/>
                        <a:buSzTx/>
                        <a:buFont typeface="Wingdings" panose="05000000000000000000" pitchFamily="2" charset="2"/>
                        <a:buChar char="u"/>
                        <a:defRPr sz="2000" b="0" i="0" u="none" kern="1200" baseline="0">
                          <a:solidFill>
                            <a:schemeClr val="tx1"/>
                          </a:solidFill>
                          <a:latin typeface="Cambria" panose="02040503050406030204" pitchFamily="18" charset="0"/>
                          <a:ea typeface="华文中宋" panose="02010600040101010101" pitchFamily="2" charset="-122"/>
                        </a:defRPr>
                      </a:lvl3pPr>
                      <a:lvl4pPr marL="1600200" lvl="3" indent="-228600" algn="l" defTabSz="914400" rtl="0" eaLnBrk="1" fontAlgn="base" latinLnBrk="0" hangingPunct="1">
                        <a:lnSpc>
                          <a:spcPct val="100000"/>
                        </a:lnSpc>
                        <a:spcBef>
                          <a:spcPct val="25000"/>
                        </a:spcBef>
                        <a:spcAft>
                          <a:spcPct val="0"/>
                        </a:spcAft>
                        <a:buClrTx/>
                        <a:buSzTx/>
                        <a:buFont typeface="Wingdings" panose="05000000000000000000" pitchFamily="2" charset="2"/>
                        <a:buChar char="p"/>
                        <a:defRPr sz="1800" b="0" i="0" u="none" kern="1200" baseline="0">
                          <a:solidFill>
                            <a:schemeClr val="tx1"/>
                          </a:solidFill>
                          <a:latin typeface="Cambria" panose="02040503050406030204" pitchFamily="18" charset="0"/>
                          <a:ea typeface="华文中宋" panose="02010600040101010101" pitchFamily="2" charset="-122"/>
                        </a:defRPr>
                      </a:lvl4pPr>
                      <a:lvl5pPr marL="2057400" lvl="4" indent="-228600" algn="l" defTabSz="914400" rtl="0" eaLnBrk="1" fontAlgn="base" latinLnBrk="0" hangingPunct="1">
                        <a:lnSpc>
                          <a:spcPct val="100000"/>
                        </a:lnSpc>
                        <a:spcBef>
                          <a:spcPct val="25000"/>
                        </a:spcBef>
                        <a:spcAft>
                          <a:spcPct val="0"/>
                        </a:spcAft>
                        <a:buClrTx/>
                        <a:buSzTx/>
                        <a:buFont typeface="Wingdings" panose="05000000000000000000" pitchFamily="2" charset="2"/>
                        <a:buChar char="»"/>
                        <a:defRPr sz="1800" b="0" i="0" u="none" kern="1200" baseline="0">
                          <a:solidFill>
                            <a:schemeClr val="tx1"/>
                          </a:solidFill>
                          <a:latin typeface="Cambria" panose="02040503050406030204" pitchFamily="18" charset="0"/>
                          <a:ea typeface="华文中宋" panose="02010600040101010101" pitchFamily="2" charset="-122"/>
                        </a:defRPr>
                      </a:lvl5pPr>
                    </a:lstStyle>
                    <a:p>
                      <a:pPr marL="0" lvl="0" indent="0">
                        <a:buNone/>
                      </a:pPr>
                      <a:r>
                        <a:rPr lang="en-US" altLang="zh-CN">
                          <a:cs typeface="Cambria" panose="02040503050406030204" pitchFamily="18" charset="0"/>
                        </a:rPr>
                        <a:t>a[0][1]</a:t>
                      </a:r>
                      <a:endParaRPr lang="zh-CN" altLang="en-US">
                        <a:cs typeface="Cambria" panose="02040503050406030204" pitchFamily="18" charset="0"/>
                      </a:endParaRPr>
                    </a:p>
                  </a:txBody>
                  <a:tcPr marL="92075" marR="92075" marT="46038" marB="46038">
                    <a:lnL w="12700" cap="flat" cmpd="sng">
                      <a:solidFill>
                        <a:schemeClr val="tx1"/>
                      </a:solidFill>
                      <a:prstDash val="solid"/>
                      <a:headEnd type="none" w="med" len="med"/>
                      <a:tailEnd type="none" w="med" len="med"/>
                    </a:lnL>
                    <a:lnR w="38100" cap="flat" cmpd="sng">
                      <a:solidFill>
                        <a:schemeClr val="accent2"/>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5000"/>
                        </a:spcBef>
                        <a:spcAft>
                          <a:spcPct val="0"/>
                        </a:spcAft>
                        <a:buClr>
                          <a:schemeClr val="hlink"/>
                        </a:buClr>
                        <a:buSzPct val="85000"/>
                        <a:buFont typeface="Wingdings" panose="05000000000000000000" pitchFamily="2" charset="2"/>
                        <a:buChar char="l"/>
                        <a:defRPr sz="2400" u="none" kern="1200" baseline="0">
                          <a:solidFill>
                            <a:schemeClr val="tx1"/>
                          </a:solidFill>
                          <a:latin typeface="Cambria" panose="02040503050406030204" pitchFamily="18" charset="0"/>
                          <a:ea typeface="华文中宋" panose="02010600040101010101" pitchFamily="2" charset="-122"/>
                        </a:defRPr>
                      </a:lvl1pPr>
                      <a:lvl2pPr marL="742950" lvl="1" indent="-285750" algn="l" defTabSz="914400" rtl="0" eaLnBrk="1" fontAlgn="base" latinLnBrk="0" hangingPunct="1">
                        <a:lnSpc>
                          <a:spcPct val="100000"/>
                        </a:lnSpc>
                        <a:spcBef>
                          <a:spcPct val="25000"/>
                        </a:spcBef>
                        <a:spcAft>
                          <a:spcPct val="0"/>
                        </a:spcAft>
                        <a:buClr>
                          <a:schemeClr val="hlink"/>
                        </a:buClr>
                        <a:buSzPct val="85000"/>
                        <a:buFont typeface="Wingdings" panose="05000000000000000000" pitchFamily="2" charset="2"/>
                        <a:buChar char="n"/>
                        <a:defRPr sz="2400" b="0" i="0" u="none" kern="1200" baseline="0">
                          <a:solidFill>
                            <a:schemeClr val="tx1"/>
                          </a:solidFill>
                          <a:latin typeface="Cambria" panose="02040503050406030204" pitchFamily="18" charset="0"/>
                          <a:ea typeface="华文中宋" panose="02010600040101010101" pitchFamily="2" charset="-122"/>
                        </a:defRPr>
                      </a:lvl2pPr>
                      <a:lvl3pPr marL="1143000" lvl="2" indent="-228600" algn="l" defTabSz="914400" rtl="0" eaLnBrk="1" fontAlgn="base" latinLnBrk="0" hangingPunct="1">
                        <a:lnSpc>
                          <a:spcPct val="100000"/>
                        </a:lnSpc>
                        <a:spcBef>
                          <a:spcPct val="25000"/>
                        </a:spcBef>
                        <a:spcAft>
                          <a:spcPct val="0"/>
                        </a:spcAft>
                        <a:buClrTx/>
                        <a:buSzTx/>
                        <a:buFont typeface="Wingdings" panose="05000000000000000000" pitchFamily="2" charset="2"/>
                        <a:buChar char="u"/>
                        <a:defRPr sz="2000" b="0" i="0" u="none" kern="1200" baseline="0">
                          <a:solidFill>
                            <a:schemeClr val="tx1"/>
                          </a:solidFill>
                          <a:latin typeface="Cambria" panose="02040503050406030204" pitchFamily="18" charset="0"/>
                          <a:ea typeface="华文中宋" panose="02010600040101010101" pitchFamily="2" charset="-122"/>
                        </a:defRPr>
                      </a:lvl3pPr>
                      <a:lvl4pPr marL="1600200" lvl="3" indent="-228600" algn="l" defTabSz="914400" rtl="0" eaLnBrk="1" fontAlgn="base" latinLnBrk="0" hangingPunct="1">
                        <a:lnSpc>
                          <a:spcPct val="100000"/>
                        </a:lnSpc>
                        <a:spcBef>
                          <a:spcPct val="25000"/>
                        </a:spcBef>
                        <a:spcAft>
                          <a:spcPct val="0"/>
                        </a:spcAft>
                        <a:buClrTx/>
                        <a:buSzTx/>
                        <a:buFont typeface="Wingdings" panose="05000000000000000000" pitchFamily="2" charset="2"/>
                        <a:buChar char="p"/>
                        <a:defRPr sz="1800" b="0" i="0" u="none" kern="1200" baseline="0">
                          <a:solidFill>
                            <a:schemeClr val="tx1"/>
                          </a:solidFill>
                          <a:latin typeface="Cambria" panose="02040503050406030204" pitchFamily="18" charset="0"/>
                          <a:ea typeface="华文中宋" panose="02010600040101010101" pitchFamily="2" charset="-122"/>
                        </a:defRPr>
                      </a:lvl4pPr>
                      <a:lvl5pPr marL="2057400" lvl="4" indent="-228600" algn="l" defTabSz="914400" rtl="0" eaLnBrk="1" fontAlgn="base" latinLnBrk="0" hangingPunct="1">
                        <a:lnSpc>
                          <a:spcPct val="100000"/>
                        </a:lnSpc>
                        <a:spcBef>
                          <a:spcPct val="25000"/>
                        </a:spcBef>
                        <a:spcAft>
                          <a:spcPct val="0"/>
                        </a:spcAft>
                        <a:buClrTx/>
                        <a:buSzTx/>
                        <a:buFont typeface="Wingdings" panose="05000000000000000000" pitchFamily="2" charset="2"/>
                        <a:buChar char="»"/>
                        <a:defRPr sz="1800" b="0" i="0" u="none" kern="1200" baseline="0">
                          <a:solidFill>
                            <a:schemeClr val="tx1"/>
                          </a:solidFill>
                          <a:latin typeface="Cambria" panose="02040503050406030204" pitchFamily="18" charset="0"/>
                          <a:ea typeface="华文中宋" panose="02010600040101010101" pitchFamily="2" charset="-122"/>
                        </a:defRPr>
                      </a:lvl5pPr>
                    </a:lstStyle>
                    <a:p>
                      <a:pPr marL="0" lvl="0" indent="0">
                        <a:buNone/>
                      </a:pPr>
                      <a:r>
                        <a:rPr lang="en-US" altLang="zh-CN">
                          <a:cs typeface="Cambria" panose="02040503050406030204" pitchFamily="18" charset="0"/>
                        </a:rPr>
                        <a:t>a[1][0]</a:t>
                      </a:r>
                      <a:endParaRPr lang="zh-CN" altLang="en-US">
                        <a:cs typeface="Cambria" panose="02040503050406030204" pitchFamily="18" charset="0"/>
                      </a:endParaRPr>
                    </a:p>
                  </a:txBody>
                  <a:tcPr marL="92075" marR="92075" marT="46038" marB="46038">
                    <a:lnL w="38100" cap="flat" cmpd="sng">
                      <a:solidFill>
                        <a:schemeClr val="accent2"/>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5000"/>
                        </a:spcBef>
                        <a:spcAft>
                          <a:spcPct val="0"/>
                        </a:spcAft>
                        <a:buClr>
                          <a:schemeClr val="hlink"/>
                        </a:buClr>
                        <a:buSzPct val="85000"/>
                        <a:buFont typeface="Wingdings" panose="05000000000000000000" pitchFamily="2" charset="2"/>
                        <a:buChar char="l"/>
                        <a:defRPr sz="2400" u="none" kern="1200" baseline="0">
                          <a:solidFill>
                            <a:schemeClr val="tx1"/>
                          </a:solidFill>
                          <a:latin typeface="Cambria" panose="02040503050406030204" pitchFamily="18" charset="0"/>
                          <a:ea typeface="华文中宋" panose="02010600040101010101" pitchFamily="2" charset="-122"/>
                        </a:defRPr>
                      </a:lvl1pPr>
                      <a:lvl2pPr marL="742950" lvl="1" indent="-285750" algn="l" defTabSz="914400" rtl="0" eaLnBrk="1" fontAlgn="base" latinLnBrk="0" hangingPunct="1">
                        <a:lnSpc>
                          <a:spcPct val="100000"/>
                        </a:lnSpc>
                        <a:spcBef>
                          <a:spcPct val="25000"/>
                        </a:spcBef>
                        <a:spcAft>
                          <a:spcPct val="0"/>
                        </a:spcAft>
                        <a:buClr>
                          <a:schemeClr val="hlink"/>
                        </a:buClr>
                        <a:buSzPct val="85000"/>
                        <a:buFont typeface="Wingdings" panose="05000000000000000000" pitchFamily="2" charset="2"/>
                        <a:buChar char="n"/>
                        <a:defRPr sz="2400" b="0" i="0" u="none" kern="1200" baseline="0">
                          <a:solidFill>
                            <a:schemeClr val="tx1"/>
                          </a:solidFill>
                          <a:latin typeface="Cambria" panose="02040503050406030204" pitchFamily="18" charset="0"/>
                          <a:ea typeface="华文中宋" panose="02010600040101010101" pitchFamily="2" charset="-122"/>
                        </a:defRPr>
                      </a:lvl2pPr>
                      <a:lvl3pPr marL="1143000" lvl="2" indent="-228600" algn="l" defTabSz="914400" rtl="0" eaLnBrk="1" fontAlgn="base" latinLnBrk="0" hangingPunct="1">
                        <a:lnSpc>
                          <a:spcPct val="100000"/>
                        </a:lnSpc>
                        <a:spcBef>
                          <a:spcPct val="25000"/>
                        </a:spcBef>
                        <a:spcAft>
                          <a:spcPct val="0"/>
                        </a:spcAft>
                        <a:buClrTx/>
                        <a:buSzTx/>
                        <a:buFont typeface="Wingdings" panose="05000000000000000000" pitchFamily="2" charset="2"/>
                        <a:buChar char="u"/>
                        <a:defRPr sz="2000" b="0" i="0" u="none" kern="1200" baseline="0">
                          <a:solidFill>
                            <a:schemeClr val="tx1"/>
                          </a:solidFill>
                          <a:latin typeface="Cambria" panose="02040503050406030204" pitchFamily="18" charset="0"/>
                          <a:ea typeface="华文中宋" panose="02010600040101010101" pitchFamily="2" charset="-122"/>
                        </a:defRPr>
                      </a:lvl3pPr>
                      <a:lvl4pPr marL="1600200" lvl="3" indent="-228600" algn="l" defTabSz="914400" rtl="0" eaLnBrk="1" fontAlgn="base" latinLnBrk="0" hangingPunct="1">
                        <a:lnSpc>
                          <a:spcPct val="100000"/>
                        </a:lnSpc>
                        <a:spcBef>
                          <a:spcPct val="25000"/>
                        </a:spcBef>
                        <a:spcAft>
                          <a:spcPct val="0"/>
                        </a:spcAft>
                        <a:buClrTx/>
                        <a:buSzTx/>
                        <a:buFont typeface="Wingdings" panose="05000000000000000000" pitchFamily="2" charset="2"/>
                        <a:buChar char="p"/>
                        <a:defRPr sz="1800" b="0" i="0" u="none" kern="1200" baseline="0">
                          <a:solidFill>
                            <a:schemeClr val="tx1"/>
                          </a:solidFill>
                          <a:latin typeface="Cambria" panose="02040503050406030204" pitchFamily="18" charset="0"/>
                          <a:ea typeface="华文中宋" panose="02010600040101010101" pitchFamily="2" charset="-122"/>
                        </a:defRPr>
                      </a:lvl4pPr>
                      <a:lvl5pPr marL="2057400" lvl="4" indent="-228600" algn="l" defTabSz="914400" rtl="0" eaLnBrk="1" fontAlgn="base" latinLnBrk="0" hangingPunct="1">
                        <a:lnSpc>
                          <a:spcPct val="100000"/>
                        </a:lnSpc>
                        <a:spcBef>
                          <a:spcPct val="25000"/>
                        </a:spcBef>
                        <a:spcAft>
                          <a:spcPct val="0"/>
                        </a:spcAft>
                        <a:buClrTx/>
                        <a:buSzTx/>
                        <a:buFont typeface="Wingdings" panose="05000000000000000000" pitchFamily="2" charset="2"/>
                        <a:buChar char="»"/>
                        <a:defRPr sz="1800" b="0" i="0" u="none" kern="1200" baseline="0">
                          <a:solidFill>
                            <a:schemeClr val="tx1"/>
                          </a:solidFill>
                          <a:latin typeface="Cambria" panose="02040503050406030204" pitchFamily="18" charset="0"/>
                          <a:ea typeface="华文中宋" panose="02010600040101010101" pitchFamily="2" charset="-122"/>
                        </a:defRPr>
                      </a:lvl5pPr>
                    </a:lstStyle>
                    <a:p>
                      <a:pPr marL="0" lvl="0" indent="0">
                        <a:buNone/>
                      </a:pPr>
                      <a:r>
                        <a:rPr lang="en-US" altLang="zh-CN">
                          <a:cs typeface="Cambria" panose="02040503050406030204" pitchFamily="18" charset="0"/>
                        </a:rPr>
                        <a:t>a[1][1]</a:t>
                      </a:r>
                      <a:endParaRPr lang="zh-CN" altLang="en-US">
                        <a:cs typeface="Cambria" panose="02040503050406030204" pitchFamily="18" charset="0"/>
                      </a:endParaRPr>
                    </a:p>
                  </a:txBody>
                  <a:tcPr marL="92075" marR="92075" marT="46038" marB="46038">
                    <a:lnL w="12700" cap="flat" cmpd="sng">
                      <a:solidFill>
                        <a:schemeClr val="tx1"/>
                      </a:solidFill>
                      <a:prstDash val="solid"/>
                      <a:headEnd type="none" w="med" len="med"/>
                      <a:tailEnd type="none" w="med" len="med"/>
                    </a:lnL>
                    <a:lnR w="38100" cap="flat" cmpd="sng">
                      <a:solidFill>
                        <a:schemeClr val="accent2"/>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5000"/>
                        </a:spcBef>
                        <a:spcAft>
                          <a:spcPct val="0"/>
                        </a:spcAft>
                        <a:buClr>
                          <a:schemeClr val="hlink"/>
                        </a:buClr>
                        <a:buSzPct val="85000"/>
                        <a:buFont typeface="Wingdings" panose="05000000000000000000" pitchFamily="2" charset="2"/>
                        <a:buChar char="l"/>
                        <a:defRPr sz="2400" u="none" kern="1200" baseline="0">
                          <a:solidFill>
                            <a:schemeClr val="tx1"/>
                          </a:solidFill>
                          <a:latin typeface="Cambria" panose="02040503050406030204" pitchFamily="18" charset="0"/>
                          <a:ea typeface="华文中宋" panose="02010600040101010101" pitchFamily="2" charset="-122"/>
                        </a:defRPr>
                      </a:lvl1pPr>
                      <a:lvl2pPr marL="742950" lvl="1" indent="-285750" algn="l" defTabSz="914400" rtl="0" eaLnBrk="1" fontAlgn="base" latinLnBrk="0" hangingPunct="1">
                        <a:lnSpc>
                          <a:spcPct val="100000"/>
                        </a:lnSpc>
                        <a:spcBef>
                          <a:spcPct val="25000"/>
                        </a:spcBef>
                        <a:spcAft>
                          <a:spcPct val="0"/>
                        </a:spcAft>
                        <a:buClr>
                          <a:schemeClr val="hlink"/>
                        </a:buClr>
                        <a:buSzPct val="85000"/>
                        <a:buFont typeface="Wingdings" panose="05000000000000000000" pitchFamily="2" charset="2"/>
                        <a:buChar char="n"/>
                        <a:defRPr sz="2400" b="0" i="0" u="none" kern="1200" baseline="0">
                          <a:solidFill>
                            <a:schemeClr val="tx1"/>
                          </a:solidFill>
                          <a:latin typeface="Cambria" panose="02040503050406030204" pitchFamily="18" charset="0"/>
                          <a:ea typeface="华文中宋" panose="02010600040101010101" pitchFamily="2" charset="-122"/>
                        </a:defRPr>
                      </a:lvl2pPr>
                      <a:lvl3pPr marL="1143000" lvl="2" indent="-228600" algn="l" defTabSz="914400" rtl="0" eaLnBrk="1" fontAlgn="base" latinLnBrk="0" hangingPunct="1">
                        <a:lnSpc>
                          <a:spcPct val="100000"/>
                        </a:lnSpc>
                        <a:spcBef>
                          <a:spcPct val="25000"/>
                        </a:spcBef>
                        <a:spcAft>
                          <a:spcPct val="0"/>
                        </a:spcAft>
                        <a:buClrTx/>
                        <a:buSzTx/>
                        <a:buFont typeface="Wingdings" panose="05000000000000000000" pitchFamily="2" charset="2"/>
                        <a:buChar char="u"/>
                        <a:defRPr sz="2000" b="0" i="0" u="none" kern="1200" baseline="0">
                          <a:solidFill>
                            <a:schemeClr val="tx1"/>
                          </a:solidFill>
                          <a:latin typeface="Cambria" panose="02040503050406030204" pitchFamily="18" charset="0"/>
                          <a:ea typeface="华文中宋" panose="02010600040101010101" pitchFamily="2" charset="-122"/>
                        </a:defRPr>
                      </a:lvl3pPr>
                      <a:lvl4pPr marL="1600200" lvl="3" indent="-228600" algn="l" defTabSz="914400" rtl="0" eaLnBrk="1" fontAlgn="base" latinLnBrk="0" hangingPunct="1">
                        <a:lnSpc>
                          <a:spcPct val="100000"/>
                        </a:lnSpc>
                        <a:spcBef>
                          <a:spcPct val="25000"/>
                        </a:spcBef>
                        <a:spcAft>
                          <a:spcPct val="0"/>
                        </a:spcAft>
                        <a:buClrTx/>
                        <a:buSzTx/>
                        <a:buFont typeface="Wingdings" panose="05000000000000000000" pitchFamily="2" charset="2"/>
                        <a:buChar char="p"/>
                        <a:defRPr sz="1800" b="0" i="0" u="none" kern="1200" baseline="0">
                          <a:solidFill>
                            <a:schemeClr val="tx1"/>
                          </a:solidFill>
                          <a:latin typeface="Cambria" panose="02040503050406030204" pitchFamily="18" charset="0"/>
                          <a:ea typeface="华文中宋" panose="02010600040101010101" pitchFamily="2" charset="-122"/>
                        </a:defRPr>
                      </a:lvl4pPr>
                      <a:lvl5pPr marL="2057400" lvl="4" indent="-228600" algn="l" defTabSz="914400" rtl="0" eaLnBrk="1" fontAlgn="base" latinLnBrk="0" hangingPunct="1">
                        <a:lnSpc>
                          <a:spcPct val="100000"/>
                        </a:lnSpc>
                        <a:spcBef>
                          <a:spcPct val="25000"/>
                        </a:spcBef>
                        <a:spcAft>
                          <a:spcPct val="0"/>
                        </a:spcAft>
                        <a:buClrTx/>
                        <a:buSzTx/>
                        <a:buFont typeface="Wingdings" panose="05000000000000000000" pitchFamily="2" charset="2"/>
                        <a:buChar char="»"/>
                        <a:defRPr sz="1800" b="0" i="0" u="none" kern="1200" baseline="0">
                          <a:solidFill>
                            <a:schemeClr val="tx1"/>
                          </a:solidFill>
                          <a:latin typeface="Cambria" panose="02040503050406030204" pitchFamily="18" charset="0"/>
                          <a:ea typeface="华文中宋" panose="02010600040101010101" pitchFamily="2" charset="-122"/>
                        </a:defRPr>
                      </a:lvl5pPr>
                    </a:lstStyle>
                    <a:p>
                      <a:pPr marL="0" lvl="0" indent="0">
                        <a:buNone/>
                      </a:pPr>
                      <a:r>
                        <a:rPr lang="en-US" altLang="zh-CN">
                          <a:cs typeface="Cambria" panose="02040503050406030204" pitchFamily="18" charset="0"/>
                        </a:rPr>
                        <a:t>a[2][0]</a:t>
                      </a:r>
                      <a:endParaRPr lang="zh-CN" altLang="en-US">
                        <a:cs typeface="Cambria" panose="02040503050406030204" pitchFamily="18" charset="0"/>
                      </a:endParaRPr>
                    </a:p>
                  </a:txBody>
                  <a:tcPr marL="92075" marR="92075" marT="46038" marB="46038">
                    <a:lnL w="38100" cap="flat" cmpd="sng">
                      <a:solidFill>
                        <a:schemeClr val="accent2"/>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5000"/>
                        </a:spcBef>
                        <a:spcAft>
                          <a:spcPct val="0"/>
                        </a:spcAft>
                        <a:buClr>
                          <a:schemeClr val="hlink"/>
                        </a:buClr>
                        <a:buSzPct val="85000"/>
                        <a:buFont typeface="Wingdings" panose="05000000000000000000" pitchFamily="2" charset="2"/>
                        <a:buChar char="l"/>
                        <a:defRPr sz="2400" u="none" kern="1200" baseline="0">
                          <a:solidFill>
                            <a:schemeClr val="tx1"/>
                          </a:solidFill>
                          <a:latin typeface="Cambria" panose="02040503050406030204" pitchFamily="18" charset="0"/>
                          <a:ea typeface="华文中宋" panose="02010600040101010101" pitchFamily="2" charset="-122"/>
                        </a:defRPr>
                      </a:lvl1pPr>
                      <a:lvl2pPr marL="742950" lvl="1" indent="-285750" algn="l" defTabSz="914400" rtl="0" eaLnBrk="1" fontAlgn="base" latinLnBrk="0" hangingPunct="1">
                        <a:lnSpc>
                          <a:spcPct val="100000"/>
                        </a:lnSpc>
                        <a:spcBef>
                          <a:spcPct val="25000"/>
                        </a:spcBef>
                        <a:spcAft>
                          <a:spcPct val="0"/>
                        </a:spcAft>
                        <a:buClr>
                          <a:schemeClr val="hlink"/>
                        </a:buClr>
                        <a:buSzPct val="85000"/>
                        <a:buFont typeface="Wingdings" panose="05000000000000000000" pitchFamily="2" charset="2"/>
                        <a:buChar char="n"/>
                        <a:defRPr sz="2400" b="0" i="0" u="none" kern="1200" baseline="0">
                          <a:solidFill>
                            <a:schemeClr val="tx1"/>
                          </a:solidFill>
                          <a:latin typeface="Cambria" panose="02040503050406030204" pitchFamily="18" charset="0"/>
                          <a:ea typeface="华文中宋" panose="02010600040101010101" pitchFamily="2" charset="-122"/>
                        </a:defRPr>
                      </a:lvl2pPr>
                      <a:lvl3pPr marL="1143000" lvl="2" indent="-228600" algn="l" defTabSz="914400" rtl="0" eaLnBrk="1" fontAlgn="base" latinLnBrk="0" hangingPunct="1">
                        <a:lnSpc>
                          <a:spcPct val="100000"/>
                        </a:lnSpc>
                        <a:spcBef>
                          <a:spcPct val="25000"/>
                        </a:spcBef>
                        <a:spcAft>
                          <a:spcPct val="0"/>
                        </a:spcAft>
                        <a:buClrTx/>
                        <a:buSzTx/>
                        <a:buFont typeface="Wingdings" panose="05000000000000000000" pitchFamily="2" charset="2"/>
                        <a:buChar char="u"/>
                        <a:defRPr sz="2000" b="0" i="0" u="none" kern="1200" baseline="0">
                          <a:solidFill>
                            <a:schemeClr val="tx1"/>
                          </a:solidFill>
                          <a:latin typeface="Cambria" panose="02040503050406030204" pitchFamily="18" charset="0"/>
                          <a:ea typeface="华文中宋" panose="02010600040101010101" pitchFamily="2" charset="-122"/>
                        </a:defRPr>
                      </a:lvl3pPr>
                      <a:lvl4pPr marL="1600200" lvl="3" indent="-228600" algn="l" defTabSz="914400" rtl="0" eaLnBrk="1" fontAlgn="base" latinLnBrk="0" hangingPunct="1">
                        <a:lnSpc>
                          <a:spcPct val="100000"/>
                        </a:lnSpc>
                        <a:spcBef>
                          <a:spcPct val="25000"/>
                        </a:spcBef>
                        <a:spcAft>
                          <a:spcPct val="0"/>
                        </a:spcAft>
                        <a:buClrTx/>
                        <a:buSzTx/>
                        <a:buFont typeface="Wingdings" panose="05000000000000000000" pitchFamily="2" charset="2"/>
                        <a:buChar char="p"/>
                        <a:defRPr sz="1800" b="0" i="0" u="none" kern="1200" baseline="0">
                          <a:solidFill>
                            <a:schemeClr val="tx1"/>
                          </a:solidFill>
                          <a:latin typeface="Cambria" panose="02040503050406030204" pitchFamily="18" charset="0"/>
                          <a:ea typeface="华文中宋" panose="02010600040101010101" pitchFamily="2" charset="-122"/>
                        </a:defRPr>
                      </a:lvl4pPr>
                      <a:lvl5pPr marL="2057400" lvl="4" indent="-228600" algn="l" defTabSz="914400" rtl="0" eaLnBrk="1" fontAlgn="base" latinLnBrk="0" hangingPunct="1">
                        <a:lnSpc>
                          <a:spcPct val="100000"/>
                        </a:lnSpc>
                        <a:spcBef>
                          <a:spcPct val="25000"/>
                        </a:spcBef>
                        <a:spcAft>
                          <a:spcPct val="0"/>
                        </a:spcAft>
                        <a:buClrTx/>
                        <a:buSzTx/>
                        <a:buFont typeface="Wingdings" panose="05000000000000000000" pitchFamily="2" charset="2"/>
                        <a:buChar char="»"/>
                        <a:defRPr sz="1800" b="0" i="0" u="none" kern="1200" baseline="0">
                          <a:solidFill>
                            <a:schemeClr val="tx1"/>
                          </a:solidFill>
                          <a:latin typeface="Cambria" panose="02040503050406030204" pitchFamily="18" charset="0"/>
                          <a:ea typeface="华文中宋" panose="02010600040101010101" pitchFamily="2" charset="-122"/>
                        </a:defRPr>
                      </a:lvl5pPr>
                    </a:lstStyle>
                    <a:p>
                      <a:pPr marL="0" lvl="0" indent="0">
                        <a:buNone/>
                      </a:pPr>
                      <a:r>
                        <a:rPr lang="en-US" altLang="zh-CN">
                          <a:cs typeface="Cambria" panose="02040503050406030204" pitchFamily="18" charset="0"/>
                        </a:rPr>
                        <a:t>a[2][1]</a:t>
                      </a:r>
                      <a:endParaRPr lang="zh-CN" altLang="en-US">
                        <a:cs typeface="Cambria" panose="02040503050406030204" pitchFamily="18" charset="0"/>
                      </a:endParaRPr>
                    </a:p>
                  </a:txBody>
                  <a:tcPr marL="92075" marR="92075" marT="46038" marB="46038">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
        <p:nvSpPr>
          <p:cNvPr id="73757" name="文本占位符 72806"/>
          <p:cNvSpPr>
            <a:spLocks noGrp="1"/>
          </p:cNvSpPr>
          <p:nvPr>
            <p:ph sz="half" idx="1"/>
          </p:nvPr>
        </p:nvSpPr>
        <p:spPr>
          <a:xfrm>
            <a:off x="539750" y="533400"/>
            <a:ext cx="8135620" cy="2086610"/>
          </a:xfrm>
        </p:spPr>
        <p:txBody>
          <a:bodyPr anchor="t"/>
          <a:p>
            <a:pPr marL="0" indent="0">
              <a:buClr>
                <a:schemeClr val="hlink"/>
              </a:buClr>
              <a:buSzPct val="85000"/>
              <a:buFont typeface="Wingdings" panose="05000000000000000000" pitchFamily="2" charset="2"/>
              <a:buNone/>
            </a:pPr>
            <a:r>
              <a:rPr lang="zh-CN" altLang="en-US" dirty="0"/>
              <a:t>（语言细节）</a:t>
            </a:r>
            <a:endParaRPr lang="zh-CN" altLang="en-US" dirty="0"/>
          </a:p>
          <a:p>
            <a:pPr marL="0" indent="0">
              <a:buClr>
                <a:schemeClr val="hlink"/>
              </a:buClr>
              <a:buSzPct val="85000"/>
              <a:buFont typeface="Wingdings" panose="05000000000000000000" pitchFamily="2" charset="2"/>
              <a:buNone/>
            </a:pPr>
            <a:r>
              <a:rPr lang="zh-CN" altLang="en-US" dirty="0"/>
              <a:t>数组元素连续存储，多维数组一样，依次存储成员数组，成员数组按同样方式表示。</a:t>
            </a:r>
            <a:endParaRPr lang="zh-CN" altLang="en-US" dirty="0"/>
          </a:p>
          <a:p>
            <a:pPr marL="0" indent="0">
              <a:buClr>
                <a:schemeClr val="hlink"/>
              </a:buClr>
              <a:buSzPct val="85000"/>
              <a:buFont typeface="Wingdings" panose="05000000000000000000" pitchFamily="2" charset="2"/>
              <a:buNone/>
            </a:pPr>
            <a:r>
              <a:rPr lang="zh-CN" altLang="en-US" dirty="0"/>
              <a:t>二维数组 </a:t>
            </a:r>
            <a:r>
              <a:rPr lang="en-US" altLang="zh-CN">
                <a:solidFill>
                  <a:schemeClr val="folHlink"/>
                </a:solidFill>
              </a:rPr>
              <a:t>a[3][2]</a:t>
            </a:r>
            <a:r>
              <a:rPr lang="en-US" altLang="zh-CN"/>
              <a:t> </a:t>
            </a:r>
            <a:r>
              <a:rPr lang="zh-CN" altLang="en-US" dirty="0"/>
              <a:t>的内部表示：</a:t>
            </a:r>
            <a:endParaRPr lang="zh-CN" altLang="en-US" dirty="0"/>
          </a:p>
        </p:txBody>
      </p:sp>
      <p:sp>
        <p:nvSpPr>
          <p:cNvPr id="73758" name="文本占位符 72808"/>
          <p:cNvSpPr>
            <a:spLocks noGrp="1"/>
          </p:cNvSpPr>
          <p:nvPr>
            <p:ph sz="half" idx="2"/>
          </p:nvPr>
        </p:nvSpPr>
        <p:spPr>
          <a:xfrm>
            <a:off x="456565" y="3885565"/>
            <a:ext cx="8218805" cy="2496185"/>
          </a:xfrm>
        </p:spPr>
        <p:txBody>
          <a:bodyPr anchor="t"/>
          <a:p>
            <a:pPr marL="0" indent="0">
              <a:spcBef>
                <a:spcPct val="50000"/>
              </a:spcBef>
              <a:buClr>
                <a:schemeClr val="hlink"/>
              </a:buClr>
              <a:buSzPct val="85000"/>
              <a:buFont typeface="Wingdings" panose="05000000000000000000" pitchFamily="2" charset="2"/>
              <a:buNone/>
            </a:pPr>
            <a:r>
              <a:rPr lang="zh-CN" altLang="en-US" sz="2400" dirty="0"/>
              <a:t>注意：</a:t>
            </a:r>
            <a:r>
              <a:rPr lang="en-US" altLang="zh-CN" sz="2400"/>
              <a:t>a </a:t>
            </a:r>
            <a:r>
              <a:rPr lang="zh-CN" altLang="en-US" sz="2400" dirty="0"/>
              <a:t>的开始位置也是其首成员 </a:t>
            </a:r>
            <a:r>
              <a:rPr lang="en-US" altLang="zh-CN" sz="2400"/>
              <a:t>a[0] </a:t>
            </a:r>
            <a:r>
              <a:rPr lang="zh-CN" altLang="en-US" sz="2400" dirty="0"/>
              <a:t>的开始位置，也是 </a:t>
            </a:r>
            <a:r>
              <a:rPr lang="en-US" altLang="zh-CN" sz="2400"/>
              <a:t>a[0] </a:t>
            </a:r>
            <a:r>
              <a:rPr lang="zh-CN" altLang="en-US" sz="2400" dirty="0"/>
              <a:t>首成员 </a:t>
            </a:r>
            <a:r>
              <a:rPr lang="en-US" altLang="zh-CN" sz="2400"/>
              <a:t>a[0][0] </a:t>
            </a:r>
            <a:r>
              <a:rPr lang="zh-CN" altLang="en-US" sz="2400" dirty="0"/>
              <a:t>的位置。</a:t>
            </a:r>
            <a:endParaRPr lang="zh-CN" altLang="en-US" sz="2400" dirty="0"/>
          </a:p>
          <a:p>
            <a:pPr marL="0" indent="0">
              <a:spcBef>
                <a:spcPct val="50000"/>
              </a:spcBef>
              <a:buClr>
                <a:schemeClr val="hlink"/>
              </a:buClr>
              <a:buSzPct val="85000"/>
              <a:buFont typeface="Wingdings" panose="05000000000000000000" pitchFamily="2" charset="2"/>
              <a:buNone/>
            </a:pPr>
            <a:r>
              <a:rPr lang="en-US" altLang="zh-CN" sz="2400"/>
              <a:t>C/C++ </a:t>
            </a:r>
            <a:r>
              <a:rPr lang="zh-CN" altLang="en-US" sz="2400" dirty="0"/>
              <a:t>的数组存放方式，一行（成员数组）元素连续存储，这种形式又称</a:t>
            </a:r>
            <a:r>
              <a:rPr lang="zh-CN" altLang="en-US" sz="2400" u="sng" dirty="0">
                <a:solidFill>
                  <a:schemeClr val="hlink"/>
                </a:solidFill>
              </a:rPr>
              <a:t>按行方式</a:t>
            </a:r>
            <a:r>
              <a:rPr lang="zh-CN" altLang="en-US" sz="2400" dirty="0"/>
              <a:t>或</a:t>
            </a:r>
            <a:r>
              <a:rPr lang="zh-CN" altLang="en-US" sz="2400" u="sng" dirty="0"/>
              <a:t>行优先方式</a:t>
            </a:r>
            <a:r>
              <a:rPr lang="zh-CN" altLang="en-US" sz="2400" dirty="0"/>
              <a:t>。</a:t>
            </a:r>
            <a:endParaRPr lang="zh-CN" altLang="en-US" sz="2400" dirty="0"/>
          </a:p>
        </p:txBody>
      </p:sp>
    </p:spTree>
  </p:cSld>
  <p:clrMapOvr>
    <a:masterClrMapping/>
  </p:clrMapOvr>
  <p:transition spd="med">
    <p:random/>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4753" name="灯片编号占位符 1"/>
          <p:cNvSpPr/>
          <p:nvPr>
            <p:ph type="sldNum" sz="quarter" idx="12"/>
          </p:nvPr>
        </p:nvSpPr>
        <p:spPr/>
        <p:txBody>
          <a:bodyPr/>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cs typeface="+mn-cs"/>
              </a:defRPr>
            </a:lvl5pPr>
          </a:lstStyle>
          <a:p>
            <a:pPr lvl="0" algn="r"/>
            <a:fld id="{9A0DB2DC-4C9A-4742-B13C-FB6460FD3503}" type="slidenum">
              <a:rPr lang="zh-CN" altLang="en-US" sz="1400" dirty="0">
                <a:latin typeface="Cambria" panose="02040503050406030204" pitchFamily="18" charset="0"/>
              </a:rPr>
            </a:fld>
            <a:endParaRPr lang="zh-CN" altLang="en-US" sz="1400" dirty="0">
              <a:latin typeface="Cambria" panose="02040503050406030204" pitchFamily="18" charset="0"/>
            </a:endParaRPr>
          </a:p>
        </p:txBody>
      </p:sp>
      <p:sp>
        <p:nvSpPr>
          <p:cNvPr id="74754" name="文本占位符 73733"/>
          <p:cNvSpPr>
            <a:spLocks noGrp="1"/>
          </p:cNvSpPr>
          <p:nvPr>
            <p:ph idx="1"/>
          </p:nvPr>
        </p:nvSpPr>
        <p:spPr>
          <a:xfrm>
            <a:off x="539750" y="582295"/>
            <a:ext cx="8136255" cy="5799455"/>
          </a:xfrm>
        </p:spPr>
        <p:txBody>
          <a:bodyPr anchor="t"/>
          <a:p>
            <a:pPr marL="0" indent="0">
              <a:spcBef>
                <a:spcPct val="50000"/>
              </a:spcBef>
              <a:buClrTx/>
              <a:buSzTx/>
              <a:buFontTx/>
              <a:buNone/>
            </a:pPr>
            <a:r>
              <a:rPr lang="zh-CN" altLang="en-US" dirty="0"/>
              <a:t>【例</a:t>
            </a:r>
            <a:r>
              <a:rPr lang="en-US" altLang="zh-CN"/>
              <a:t>6-11</a:t>
            </a:r>
            <a:r>
              <a:rPr lang="zh-CN" altLang="en-US" dirty="0"/>
              <a:t>】写程序段求出由两维数组</a:t>
            </a:r>
            <a:r>
              <a:rPr lang="en-US" altLang="zh-CN" dirty="0"/>
              <a:t> </a:t>
            </a:r>
            <a:r>
              <a:rPr lang="en-US" altLang="zh-CN"/>
              <a:t>A</a:t>
            </a:r>
            <a:r>
              <a:rPr lang="zh-CN" altLang="en-US" dirty="0"/>
              <a:t>、</a:t>
            </a:r>
            <a:r>
              <a:rPr lang="en-US" altLang="zh-CN"/>
              <a:t>B </a:t>
            </a:r>
            <a:r>
              <a:rPr lang="zh-CN" altLang="en-US" dirty="0"/>
              <a:t>表示的</a:t>
            </a:r>
            <a:r>
              <a:rPr lang="en-US" altLang="zh-CN"/>
              <a:t>4×4 </a:t>
            </a:r>
            <a:r>
              <a:rPr lang="zh-CN" altLang="en-US" dirty="0"/>
              <a:t>矩阵的乘积，存入两维数组</a:t>
            </a:r>
            <a:r>
              <a:rPr lang="en-US" altLang="zh-CN" dirty="0"/>
              <a:t> </a:t>
            </a:r>
            <a:r>
              <a:rPr lang="en-US" altLang="zh-CN"/>
              <a:t>C</a:t>
            </a:r>
            <a:r>
              <a:rPr lang="zh-CN" altLang="en-US" dirty="0"/>
              <a:t>（设</a:t>
            </a:r>
            <a:r>
              <a:rPr lang="en-US" altLang="zh-CN" dirty="0"/>
              <a:t> </a:t>
            </a:r>
            <a:r>
              <a:rPr lang="en-US" altLang="zh-CN"/>
              <a:t>A</a:t>
            </a:r>
            <a:r>
              <a:rPr lang="zh-CN" altLang="en-US" dirty="0"/>
              <a:t>，</a:t>
            </a:r>
            <a:r>
              <a:rPr lang="en-US" altLang="zh-CN"/>
              <a:t>B </a:t>
            </a:r>
            <a:r>
              <a:rPr lang="zh-CN" altLang="en-US" dirty="0"/>
              <a:t>已经有值）并输出。</a:t>
            </a:r>
            <a:endParaRPr lang="zh-CN" altLang="en-US" dirty="0"/>
          </a:p>
          <a:p>
            <a:pPr marL="0" indent="0">
              <a:spcBef>
                <a:spcPct val="50000"/>
              </a:spcBef>
              <a:buClrTx/>
              <a:buSzTx/>
              <a:buFontTx/>
              <a:buNone/>
            </a:pPr>
            <a:endParaRPr lang="zh-CN" altLang="en-US" dirty="0"/>
          </a:p>
          <a:p>
            <a:pPr marL="0" indent="0" algn="just" eaLnBrk="0">
              <a:buClrTx/>
              <a:buSzTx/>
              <a:buFontTx/>
              <a:buNone/>
            </a:pPr>
            <a:r>
              <a:rPr lang="en-US" altLang="zh-CN" err="1">
                <a:solidFill>
                  <a:schemeClr val="folHlink"/>
                </a:solidFill>
              </a:rPr>
              <a:t>for(i</a:t>
            </a:r>
            <a:r>
              <a:rPr lang="en-US" altLang="zh-CN">
                <a:solidFill>
                  <a:schemeClr val="folHlink"/>
                </a:solidFill>
              </a:rPr>
              <a:t> = 0; i &lt; N; ++i)</a:t>
            </a:r>
            <a:endParaRPr lang="en-US" altLang="zh-CN">
              <a:solidFill>
                <a:schemeClr val="folHlink"/>
              </a:solidFill>
            </a:endParaRPr>
          </a:p>
          <a:p>
            <a:pPr marL="0" indent="0" algn="just" eaLnBrk="0">
              <a:spcBef>
                <a:spcPct val="0"/>
              </a:spcBef>
              <a:buClrTx/>
              <a:buSzTx/>
              <a:buFontTx/>
              <a:buNone/>
            </a:pPr>
            <a:r>
              <a:rPr lang="en-US" altLang="zh-CN">
                <a:solidFill>
                  <a:schemeClr val="folHlink"/>
                </a:solidFill>
              </a:rPr>
              <a:t>    </a:t>
            </a:r>
            <a:r>
              <a:rPr lang="en-US" altLang="zh-CN" err="1">
                <a:solidFill>
                  <a:schemeClr val="folHlink"/>
                </a:solidFill>
              </a:rPr>
              <a:t>for(j</a:t>
            </a:r>
            <a:r>
              <a:rPr lang="en-US" altLang="zh-CN">
                <a:solidFill>
                  <a:schemeClr val="folHlink"/>
                </a:solidFill>
              </a:rPr>
              <a:t> = 0; j &lt; N; ++j) </a:t>
            </a:r>
            <a:endParaRPr lang="en-US" altLang="zh-CN">
              <a:solidFill>
                <a:schemeClr val="folHlink"/>
              </a:solidFill>
            </a:endParaRPr>
          </a:p>
          <a:p>
            <a:pPr marL="0" indent="0" algn="just" eaLnBrk="0">
              <a:spcBef>
                <a:spcPct val="0"/>
              </a:spcBef>
              <a:buClrTx/>
              <a:buSzTx/>
              <a:buFontTx/>
              <a:buNone/>
            </a:pPr>
            <a:r>
              <a:rPr lang="en-US" altLang="zh-CN">
                <a:solidFill>
                  <a:schemeClr val="folHlink"/>
                </a:solidFill>
              </a:rPr>
              <a:t>        </a:t>
            </a:r>
            <a:r>
              <a:rPr lang="en-US" altLang="zh-CN" err="1">
                <a:solidFill>
                  <a:schemeClr val="folHlink"/>
                </a:solidFill>
              </a:rPr>
              <a:t>for(C[i][j</a:t>
            </a:r>
            <a:r>
              <a:rPr lang="en-US" altLang="zh-CN">
                <a:solidFill>
                  <a:schemeClr val="folHlink"/>
                </a:solidFill>
              </a:rPr>
              <a:t>]= 0.0, k = 0; k &lt; N; ++k)</a:t>
            </a:r>
            <a:endParaRPr lang="en-US" altLang="zh-CN">
              <a:solidFill>
                <a:schemeClr val="folHlink"/>
              </a:solidFill>
            </a:endParaRPr>
          </a:p>
          <a:p>
            <a:pPr marL="0" indent="0" algn="just" eaLnBrk="0">
              <a:spcBef>
                <a:spcPct val="0"/>
              </a:spcBef>
              <a:buClrTx/>
              <a:buSzTx/>
              <a:buFontTx/>
              <a:buNone/>
            </a:pPr>
            <a:r>
              <a:rPr lang="en-US" altLang="zh-CN">
                <a:solidFill>
                  <a:schemeClr val="folHlink"/>
                </a:solidFill>
              </a:rPr>
              <a:t>             </a:t>
            </a:r>
            <a:r>
              <a:rPr lang="en-US" altLang="zh-CN" err="1">
                <a:solidFill>
                  <a:schemeClr val="folHlink"/>
                </a:solidFill>
              </a:rPr>
              <a:t>C[i][j</a:t>
            </a:r>
            <a:r>
              <a:rPr lang="en-US" altLang="zh-CN">
                <a:solidFill>
                  <a:schemeClr val="folHlink"/>
                </a:solidFill>
              </a:rPr>
              <a:t>] += </a:t>
            </a:r>
            <a:r>
              <a:rPr lang="en-US" altLang="zh-CN" err="1">
                <a:solidFill>
                  <a:schemeClr val="folHlink"/>
                </a:solidFill>
              </a:rPr>
              <a:t>A[i][k</a:t>
            </a:r>
            <a:r>
              <a:rPr lang="en-US" altLang="zh-CN">
                <a:solidFill>
                  <a:schemeClr val="folHlink"/>
                </a:solidFill>
              </a:rPr>
              <a:t>] * </a:t>
            </a:r>
            <a:r>
              <a:rPr lang="en-US" altLang="zh-CN" err="1">
                <a:solidFill>
                  <a:schemeClr val="folHlink"/>
                </a:solidFill>
              </a:rPr>
              <a:t>B[k][j</a:t>
            </a:r>
            <a:r>
              <a:rPr lang="en-US" altLang="zh-CN">
                <a:solidFill>
                  <a:schemeClr val="folHlink"/>
                </a:solidFill>
              </a:rPr>
              <a:t>];</a:t>
            </a:r>
            <a:endParaRPr lang="en-US" altLang="zh-CN">
              <a:solidFill>
                <a:schemeClr val="folHlink"/>
              </a:solidFill>
            </a:endParaRPr>
          </a:p>
          <a:p>
            <a:pPr marL="0" indent="0" algn="just" eaLnBrk="0">
              <a:spcBef>
                <a:spcPct val="0"/>
              </a:spcBef>
              <a:buClrTx/>
              <a:buSzTx/>
              <a:buFontTx/>
              <a:buNone/>
            </a:pPr>
            <a:endParaRPr lang="en-US" altLang="zh-CN">
              <a:solidFill>
                <a:schemeClr val="folHlink"/>
              </a:solidFill>
            </a:endParaRPr>
          </a:p>
          <a:p>
            <a:pPr marL="0" indent="0" algn="just" eaLnBrk="0">
              <a:spcBef>
                <a:spcPct val="0"/>
              </a:spcBef>
              <a:buClrTx/>
              <a:buSzTx/>
              <a:buFontTx/>
              <a:buNone/>
            </a:pPr>
            <a:r>
              <a:rPr lang="en-US" altLang="zh-CN" err="1">
                <a:solidFill>
                  <a:schemeClr val="folHlink"/>
                </a:solidFill>
              </a:rPr>
              <a:t>for(i</a:t>
            </a:r>
            <a:r>
              <a:rPr lang="en-US" altLang="zh-CN">
                <a:solidFill>
                  <a:schemeClr val="folHlink"/>
                </a:solidFill>
              </a:rPr>
              <a:t> = 0; i &lt; N; ++i)</a:t>
            </a:r>
            <a:endParaRPr lang="en-US" altLang="zh-CN">
              <a:solidFill>
                <a:schemeClr val="folHlink"/>
              </a:solidFill>
            </a:endParaRPr>
          </a:p>
          <a:p>
            <a:pPr marL="0" indent="0" algn="just" eaLnBrk="0">
              <a:spcBef>
                <a:spcPct val="0"/>
              </a:spcBef>
              <a:buClrTx/>
              <a:buSzTx/>
              <a:buFontTx/>
              <a:buNone/>
            </a:pPr>
            <a:r>
              <a:rPr lang="en-US" altLang="zh-CN">
                <a:solidFill>
                  <a:schemeClr val="folHlink"/>
                </a:solidFill>
              </a:rPr>
              <a:t>    </a:t>
            </a:r>
            <a:r>
              <a:rPr lang="en-US" altLang="zh-CN" err="1">
                <a:solidFill>
                  <a:schemeClr val="folHlink"/>
                </a:solidFill>
              </a:rPr>
              <a:t>for(j</a:t>
            </a:r>
            <a:r>
              <a:rPr lang="en-US" altLang="zh-CN">
                <a:solidFill>
                  <a:schemeClr val="folHlink"/>
                </a:solidFill>
              </a:rPr>
              <a:t> = 0; j &lt; N; ++j)</a:t>
            </a:r>
            <a:endParaRPr lang="en-US" altLang="zh-CN">
              <a:solidFill>
                <a:schemeClr val="folHlink"/>
              </a:solidFill>
            </a:endParaRPr>
          </a:p>
          <a:p>
            <a:pPr marL="0" indent="0" algn="just" eaLnBrk="0">
              <a:spcBef>
                <a:spcPct val="0"/>
              </a:spcBef>
              <a:buClrTx/>
              <a:buSzTx/>
              <a:buFontTx/>
              <a:buNone/>
            </a:pPr>
            <a:r>
              <a:rPr lang="pt-BR" altLang="zh-CN" dirty="0">
                <a:solidFill>
                  <a:schemeClr val="folHlink"/>
                </a:solidFill>
              </a:rPr>
              <a:t>        cout &lt;&lt; C[i][j] &lt;&lt; (j == N-1 ? '\n' :'\t');</a:t>
            </a:r>
            <a:endParaRPr lang="en-US" altLang="zh-CN">
              <a:solidFill>
                <a:schemeClr val="folHlink"/>
              </a:solidFill>
            </a:endParaRPr>
          </a:p>
        </p:txBody>
      </p:sp>
      <p:sp>
        <p:nvSpPr>
          <p:cNvPr id="74755" name="矩形 73737"/>
          <p:cNvSpPr/>
          <p:nvPr/>
        </p:nvSpPr>
        <p:spPr>
          <a:xfrm>
            <a:off x="0" y="3281363"/>
            <a:ext cx="9144000" cy="0"/>
          </a:xfrm>
          <a:prstGeom prst="rect">
            <a:avLst/>
          </a:prstGeom>
          <a:noFill/>
          <a:ln w="9525">
            <a:noFill/>
          </a:ln>
        </p:spPr>
        <p:txBody>
          <a:bodyPr/>
          <a:p>
            <a:endParaRPr lang="zh-CN" altLang="en-US" dirty="0">
              <a:latin typeface="Cambria" panose="02040503050406030204" pitchFamily="18" charset="0"/>
              <a:cs typeface="Cambria" panose="02040503050406030204" pitchFamily="18" charset="0"/>
            </a:endParaRPr>
          </a:p>
        </p:txBody>
      </p:sp>
      <p:graphicFrame>
        <p:nvGraphicFramePr>
          <p:cNvPr id="74756" name="对象 73736"/>
          <p:cNvGraphicFramePr/>
          <p:nvPr/>
        </p:nvGraphicFramePr>
        <p:xfrm>
          <a:off x="6505575" y="3529013"/>
          <a:ext cx="2212975" cy="685800"/>
        </p:xfrm>
        <a:graphic>
          <a:graphicData uri="http://schemas.openxmlformats.org/presentationml/2006/ole">
            <mc:AlternateContent xmlns:mc="http://schemas.openxmlformats.org/markup-compatibility/2006">
              <mc:Choice xmlns:v="urn:schemas-microsoft-com:vml" Requires="v">
                <p:oleObj spid="_x0000_s3077" name="" r:id="rId1" imgW="951865" imgH="292100" progId="Equations">
                  <p:embed/>
                </p:oleObj>
              </mc:Choice>
              <mc:Fallback>
                <p:oleObj name="" r:id="rId1" imgW="951865" imgH="292100" progId="Equations">
                  <p:embed/>
                  <p:pic>
                    <p:nvPicPr>
                      <p:cNvPr id="0" name="图片 3076"/>
                      <p:cNvPicPr/>
                      <p:nvPr/>
                    </p:nvPicPr>
                    <p:blipFill>
                      <a:blip r:embed="rId2"/>
                      <a:stretch>
                        <a:fillRect/>
                      </a:stretch>
                    </p:blipFill>
                    <p:spPr>
                      <a:xfrm>
                        <a:off x="6505575" y="3529013"/>
                        <a:ext cx="2212975" cy="685800"/>
                      </a:xfrm>
                      <a:prstGeom prst="rect">
                        <a:avLst/>
                      </a:prstGeom>
                      <a:noFill/>
                      <a:ln w="9525" cap="flat" cmpd="sng">
                        <a:solidFill>
                          <a:schemeClr val="accent2"/>
                        </a:solidFill>
                        <a:prstDash val="solid"/>
                        <a:miter/>
                        <a:headEnd type="none" w="med" len="med"/>
                        <a:tailEnd type="none" w="med" len="med"/>
                      </a:ln>
                    </p:spPr>
                  </p:pic>
                </p:oleObj>
              </mc:Fallback>
            </mc:AlternateContent>
          </a:graphicData>
        </a:graphic>
      </p:graphicFrame>
    </p:spTree>
  </p:cSld>
  <p:clrMapOvr>
    <a:masterClrMapping/>
  </p:clrMapOvr>
  <p:transition spd="med">
    <p:random/>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5777" name="灯片编号占位符 1"/>
          <p:cNvSpPr/>
          <p:nvPr>
            <p:ph type="sldNum" sz="quarter" idx="12"/>
          </p:nvPr>
        </p:nvSpPr>
        <p:spPr/>
        <p:txBody>
          <a:bodyPr/>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cs typeface="+mn-cs"/>
              </a:defRPr>
            </a:lvl5pPr>
          </a:lstStyle>
          <a:p>
            <a:pPr lvl="0" algn="r"/>
            <a:fld id="{9A0DB2DC-4C9A-4742-B13C-FB6460FD3503}" type="slidenum">
              <a:rPr lang="zh-CN" altLang="en-US" sz="1400" dirty="0">
                <a:latin typeface="Cambria" panose="02040503050406030204" pitchFamily="18" charset="0"/>
              </a:rPr>
            </a:fld>
            <a:endParaRPr lang="zh-CN" altLang="en-US" sz="1400" dirty="0">
              <a:latin typeface="Cambria" panose="02040503050406030204" pitchFamily="18" charset="0"/>
            </a:endParaRPr>
          </a:p>
        </p:txBody>
      </p:sp>
      <p:sp>
        <p:nvSpPr>
          <p:cNvPr id="75778" name="标题 101380"/>
          <p:cNvSpPr>
            <a:spLocks noGrp="1"/>
          </p:cNvSpPr>
          <p:nvPr>
            <p:ph type="title"/>
          </p:nvPr>
        </p:nvSpPr>
        <p:spPr/>
        <p:txBody>
          <a:bodyPr anchor="ctr"/>
          <a:p>
            <a:r>
              <a:rPr lang="en-US" altLang="zh-CN" sz="3200"/>
              <a:t>6.4.3  </a:t>
            </a:r>
            <a:r>
              <a:rPr lang="zh-CN" altLang="en-US" sz="3200" dirty="0"/>
              <a:t>多维数组作为函数参数</a:t>
            </a:r>
            <a:endParaRPr lang="zh-CN" altLang="en-US" sz="3200" dirty="0"/>
          </a:p>
        </p:txBody>
      </p:sp>
      <p:sp>
        <p:nvSpPr>
          <p:cNvPr id="75779" name="文本占位符 101381"/>
          <p:cNvSpPr>
            <a:spLocks noGrp="1"/>
          </p:cNvSpPr>
          <p:nvPr>
            <p:ph idx="1"/>
          </p:nvPr>
        </p:nvSpPr>
        <p:spPr/>
        <p:txBody>
          <a:bodyPr anchor="t"/>
          <a:p>
            <a:pPr marL="0" indent="0">
              <a:spcBef>
                <a:spcPct val="50000"/>
              </a:spcBef>
              <a:buClrTx/>
              <a:buSzTx/>
              <a:buFontTx/>
              <a:buNone/>
            </a:pPr>
            <a:r>
              <a:rPr lang="zh-CN" altLang="en-US" dirty="0"/>
              <a:t>多维数组作为函数参数时不必给出最左一维长度，但要求给出除最左一维外其他各维的长度。</a:t>
            </a:r>
            <a:endParaRPr lang="zh-CN" altLang="en-US" dirty="0"/>
          </a:p>
          <a:p>
            <a:pPr marL="0" indent="0">
              <a:spcBef>
                <a:spcPct val="50000"/>
              </a:spcBef>
              <a:buClrTx/>
              <a:buSzTx/>
              <a:buFontTx/>
              <a:buNone/>
            </a:pPr>
            <a:r>
              <a:rPr lang="zh-CN" altLang="en-US" sz="2400" dirty="0"/>
              <a:t>【例</a:t>
            </a:r>
            <a:r>
              <a:rPr lang="en-US" altLang="zh-CN" sz="2400"/>
              <a:t>6-12</a:t>
            </a:r>
            <a:r>
              <a:rPr lang="zh-CN" altLang="en-US" sz="2400" dirty="0"/>
              <a:t>】 求出 </a:t>
            </a:r>
            <a:r>
              <a:rPr lang="en-US" altLang="zh-CN" sz="2400"/>
              <a:t>n×5 </a:t>
            </a:r>
            <a:r>
              <a:rPr lang="zh-CN" altLang="en-US" sz="2400" dirty="0"/>
              <a:t>数组中数据均值</a:t>
            </a:r>
            <a:r>
              <a:rPr lang="en-US" altLang="zh-CN" sz="2400"/>
              <a:t>(n</a:t>
            </a:r>
            <a:r>
              <a:rPr lang="zh-CN" altLang="en-US" sz="2400" dirty="0"/>
              <a:t>是参数</a:t>
            </a:r>
            <a:r>
              <a:rPr lang="en-US" altLang="zh-CN" sz="2400"/>
              <a:t>)</a:t>
            </a:r>
            <a:r>
              <a:rPr lang="zh-CN" altLang="en-US" sz="2400" dirty="0"/>
              <a:t>：</a:t>
            </a:r>
            <a:endParaRPr lang="zh-CN" altLang="en-US" sz="2400" dirty="0"/>
          </a:p>
          <a:p>
            <a:pPr marL="0" indent="0" algn="just" eaLnBrk="0">
              <a:spcBef>
                <a:spcPct val="0"/>
              </a:spcBef>
              <a:buClrTx/>
              <a:buSzTx/>
              <a:buFontTx/>
              <a:buNone/>
            </a:pPr>
            <a:r>
              <a:rPr lang="en-US" altLang="zh-CN" sz="2400">
                <a:solidFill>
                  <a:schemeClr val="folHlink"/>
                </a:solidFill>
              </a:rPr>
              <a:t>double </a:t>
            </a:r>
            <a:r>
              <a:rPr lang="en-US" altLang="zh-CN" sz="2400" err="1">
                <a:solidFill>
                  <a:schemeClr val="folHlink"/>
                </a:solidFill>
              </a:rPr>
              <a:t>aaverage</a:t>
            </a:r>
            <a:r>
              <a:rPr lang="en-US" altLang="zh-CN" sz="2400">
                <a:solidFill>
                  <a:schemeClr val="folHlink"/>
                </a:solidFill>
              </a:rPr>
              <a:t> (</a:t>
            </a:r>
            <a:r>
              <a:rPr lang="en-US" altLang="zh-CN" sz="2400">
                <a:solidFill>
                  <a:schemeClr val="hlink"/>
                </a:solidFill>
              </a:rPr>
              <a:t>int n, double a[][5]</a:t>
            </a:r>
            <a:r>
              <a:rPr lang="en-US" altLang="zh-CN" sz="2400">
                <a:solidFill>
                  <a:schemeClr val="folHlink"/>
                </a:solidFill>
              </a:rPr>
              <a:t>){</a:t>
            </a:r>
            <a:endParaRPr lang="en-US" altLang="zh-CN" sz="2400">
              <a:solidFill>
                <a:schemeClr val="folHlink"/>
              </a:solidFill>
            </a:endParaRPr>
          </a:p>
          <a:p>
            <a:pPr marL="0" indent="0" algn="just" eaLnBrk="0">
              <a:spcBef>
                <a:spcPct val="0"/>
              </a:spcBef>
              <a:buClrTx/>
              <a:buSzTx/>
              <a:buFontTx/>
              <a:buNone/>
            </a:pPr>
            <a:r>
              <a:rPr lang="en-US" altLang="zh-CN" sz="2400">
                <a:solidFill>
                  <a:schemeClr val="folHlink"/>
                </a:solidFill>
              </a:rPr>
              <a:t>   int i, j;</a:t>
            </a:r>
            <a:endParaRPr lang="en-US" altLang="zh-CN" sz="2400">
              <a:solidFill>
                <a:schemeClr val="folHlink"/>
              </a:solidFill>
            </a:endParaRPr>
          </a:p>
          <a:p>
            <a:pPr marL="0" indent="0" algn="just" eaLnBrk="0">
              <a:spcBef>
                <a:spcPct val="0"/>
              </a:spcBef>
              <a:buClrTx/>
              <a:buSzTx/>
              <a:buFontTx/>
              <a:buNone/>
            </a:pPr>
            <a:r>
              <a:rPr lang="en-US" altLang="zh-CN" sz="2400">
                <a:solidFill>
                  <a:schemeClr val="folHlink"/>
                </a:solidFill>
              </a:rPr>
              <a:t>   double sum = 0.0;</a:t>
            </a:r>
            <a:endParaRPr lang="en-US" altLang="zh-CN" sz="2400">
              <a:solidFill>
                <a:schemeClr val="folHlink"/>
              </a:solidFill>
            </a:endParaRPr>
          </a:p>
          <a:p>
            <a:pPr marL="0" indent="0" algn="just" eaLnBrk="0">
              <a:spcBef>
                <a:spcPct val="0"/>
              </a:spcBef>
              <a:buClrTx/>
              <a:buSzTx/>
              <a:buFontTx/>
              <a:buNone/>
            </a:pPr>
            <a:r>
              <a:rPr lang="en-US" altLang="zh-CN" sz="2400">
                <a:solidFill>
                  <a:schemeClr val="folHlink"/>
                </a:solidFill>
              </a:rPr>
              <a:t>   for (i = 0; i &lt; n; ++i)</a:t>
            </a:r>
            <a:endParaRPr lang="en-US" altLang="zh-CN" sz="2400">
              <a:solidFill>
                <a:schemeClr val="folHlink"/>
              </a:solidFill>
            </a:endParaRPr>
          </a:p>
          <a:p>
            <a:pPr marL="0" indent="0" algn="just" eaLnBrk="0">
              <a:spcBef>
                <a:spcPct val="0"/>
              </a:spcBef>
              <a:buClrTx/>
              <a:buSzTx/>
              <a:buFontTx/>
              <a:buNone/>
            </a:pPr>
            <a:r>
              <a:rPr lang="en-US" altLang="zh-CN" sz="2400">
                <a:solidFill>
                  <a:schemeClr val="folHlink"/>
                </a:solidFill>
              </a:rPr>
              <a:t>      for (j = 0; j &lt; 5; ++j)</a:t>
            </a:r>
            <a:endParaRPr lang="en-US" altLang="zh-CN" sz="2400">
              <a:solidFill>
                <a:schemeClr val="folHlink"/>
              </a:solidFill>
            </a:endParaRPr>
          </a:p>
          <a:p>
            <a:pPr marL="0" indent="0" algn="just" eaLnBrk="0">
              <a:spcBef>
                <a:spcPct val="0"/>
              </a:spcBef>
              <a:buClrTx/>
              <a:buSzTx/>
              <a:buFontTx/>
              <a:buNone/>
            </a:pPr>
            <a:r>
              <a:rPr lang="en-US" altLang="zh-CN" sz="2400">
                <a:solidFill>
                  <a:schemeClr val="folHlink"/>
                </a:solidFill>
              </a:rPr>
              <a:t>         sum += </a:t>
            </a:r>
            <a:r>
              <a:rPr lang="en-US" altLang="zh-CN" sz="2400" err="1">
                <a:solidFill>
                  <a:schemeClr val="folHlink"/>
                </a:solidFill>
              </a:rPr>
              <a:t>a[i][j</a:t>
            </a:r>
            <a:r>
              <a:rPr lang="en-US" altLang="zh-CN" sz="2400">
                <a:solidFill>
                  <a:schemeClr val="folHlink"/>
                </a:solidFill>
              </a:rPr>
              <a:t>];</a:t>
            </a:r>
            <a:endParaRPr lang="en-US" altLang="zh-CN" sz="2400">
              <a:solidFill>
                <a:schemeClr val="folHlink"/>
              </a:solidFill>
            </a:endParaRPr>
          </a:p>
          <a:p>
            <a:pPr marL="0" indent="0" algn="just" eaLnBrk="0">
              <a:spcBef>
                <a:spcPct val="0"/>
              </a:spcBef>
              <a:buClrTx/>
              <a:buSzTx/>
              <a:buFontTx/>
              <a:buNone/>
            </a:pPr>
            <a:r>
              <a:rPr lang="en-US" altLang="zh-CN" sz="2400">
                <a:solidFill>
                  <a:schemeClr val="folHlink"/>
                </a:solidFill>
              </a:rPr>
              <a:t>   return sum / (5 * n);</a:t>
            </a:r>
            <a:endParaRPr lang="en-US" altLang="zh-CN" sz="2400">
              <a:solidFill>
                <a:schemeClr val="folHlink"/>
              </a:solidFill>
            </a:endParaRPr>
          </a:p>
          <a:p>
            <a:pPr marL="0" indent="0" algn="just" eaLnBrk="0">
              <a:spcBef>
                <a:spcPct val="0"/>
              </a:spcBef>
              <a:buClrTx/>
              <a:buSzTx/>
              <a:buFontTx/>
              <a:buNone/>
            </a:pPr>
            <a:r>
              <a:rPr lang="en-US" altLang="zh-CN" sz="2400">
                <a:solidFill>
                  <a:schemeClr val="folHlink"/>
                </a:solidFill>
              </a:rPr>
              <a:t>}</a:t>
            </a:r>
            <a:endParaRPr lang="en-US" altLang="zh-CN" sz="2400">
              <a:solidFill>
                <a:schemeClr val="folHlink"/>
              </a:solidFill>
            </a:endParaRPr>
          </a:p>
          <a:p>
            <a:pPr marL="0" indent="0" algn="just" eaLnBrk="0">
              <a:spcBef>
                <a:spcPct val="50000"/>
              </a:spcBef>
              <a:buClrTx/>
              <a:buSzTx/>
              <a:buFontTx/>
              <a:buNone/>
            </a:pPr>
            <a:r>
              <a:rPr lang="zh-CN" altLang="en-US" sz="2400" dirty="0"/>
              <a:t>可用于任何 </a:t>
            </a:r>
            <a:r>
              <a:rPr lang="en-US" altLang="zh-CN" sz="2400"/>
              <a:t>n×5 </a:t>
            </a:r>
            <a:r>
              <a:rPr lang="zh-CN" altLang="en-US" sz="2400" dirty="0"/>
              <a:t>的数组，但不能用于例如</a:t>
            </a:r>
            <a:r>
              <a:rPr lang="en-US" altLang="zh-CN" sz="2400"/>
              <a:t>4×7</a:t>
            </a:r>
            <a:r>
              <a:rPr lang="zh-CN" altLang="en-US" sz="2400" dirty="0"/>
              <a:t>的数组</a:t>
            </a:r>
            <a:endParaRPr lang="zh-CN" altLang="en-US" sz="2400" dirty="0"/>
          </a:p>
          <a:p>
            <a:pPr marL="0" indent="0" algn="just" eaLnBrk="0">
              <a:spcBef>
                <a:spcPct val="50000"/>
              </a:spcBef>
              <a:buClrTx/>
              <a:buSzTx/>
              <a:buFontTx/>
              <a:buNone/>
            </a:pPr>
            <a:r>
              <a:rPr lang="zh-CN" altLang="en-US" sz="2400" dirty="0"/>
              <a:t>下章将介绍一种定义通用函数的方法（利用指针）。</a:t>
            </a:r>
            <a:endParaRPr lang="zh-CN" altLang="en-US" sz="2400" dirty="0"/>
          </a:p>
        </p:txBody>
      </p:sp>
    </p:spTree>
  </p:cSld>
  <p:clrMapOvr>
    <a:masterClrMapping/>
  </p:clrMapOvr>
  <p:transition spd="med">
    <p:random/>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6801" name="灯片编号占位符 1"/>
          <p:cNvSpPr/>
          <p:nvPr>
            <p:ph type="sldNum" sz="quarter" idx="12"/>
          </p:nvPr>
        </p:nvSpPr>
        <p:spPr/>
        <p:txBody>
          <a:bodyPr/>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cs typeface="+mn-cs"/>
              </a:defRPr>
            </a:lvl5pPr>
          </a:lstStyle>
          <a:p>
            <a:pPr lvl="0" algn="r"/>
            <a:fld id="{9A0DB2DC-4C9A-4742-B13C-FB6460FD3503}" type="slidenum">
              <a:rPr lang="zh-CN" altLang="en-US" sz="1400" dirty="0">
                <a:latin typeface="Cambria" panose="02040503050406030204" pitchFamily="18" charset="0"/>
              </a:rPr>
            </a:fld>
            <a:endParaRPr lang="zh-CN" altLang="en-US" sz="1400" dirty="0">
              <a:latin typeface="Cambria" panose="02040503050406030204" pitchFamily="18" charset="0"/>
            </a:endParaRPr>
          </a:p>
        </p:txBody>
      </p:sp>
      <p:sp>
        <p:nvSpPr>
          <p:cNvPr id="76802" name="标题 347137"/>
          <p:cNvSpPr>
            <a:spLocks noGrp="1"/>
          </p:cNvSpPr>
          <p:nvPr>
            <p:ph type="title"/>
          </p:nvPr>
        </p:nvSpPr>
        <p:spPr/>
        <p:txBody>
          <a:bodyPr anchor="ctr"/>
          <a:p>
            <a:r>
              <a:rPr lang="zh-CN" altLang="en-US" sz="3600" dirty="0"/>
              <a:t>第</a:t>
            </a:r>
            <a:r>
              <a:rPr lang="en-US" altLang="zh-CN" sz="3600"/>
              <a:t>6</a:t>
            </a:r>
            <a:r>
              <a:rPr lang="zh-CN" altLang="en-US" sz="3600" dirty="0"/>
              <a:t>章  数组</a:t>
            </a:r>
            <a:endParaRPr lang="zh-CN" altLang="en-US" sz="3600" dirty="0"/>
          </a:p>
        </p:txBody>
      </p:sp>
      <p:sp>
        <p:nvSpPr>
          <p:cNvPr id="76803" name="文本占位符 347138"/>
          <p:cNvSpPr>
            <a:spLocks noGrp="1"/>
          </p:cNvSpPr>
          <p:nvPr>
            <p:ph idx="1"/>
          </p:nvPr>
        </p:nvSpPr>
        <p:spPr/>
        <p:txBody>
          <a:bodyPr anchor="t"/>
          <a:p>
            <a:pPr>
              <a:lnSpc>
                <a:spcPct val="90000"/>
              </a:lnSpc>
              <a:spcBef>
                <a:spcPct val="20000"/>
              </a:spcBef>
              <a:buNone/>
            </a:pPr>
            <a:r>
              <a:rPr lang="en-US" altLang="zh-CN"/>
              <a:t>6.1  </a:t>
            </a:r>
            <a:r>
              <a:rPr lang="zh-CN" altLang="en-US" dirty="0"/>
              <a:t>数组的概念、定义和使用</a:t>
            </a:r>
            <a:endParaRPr lang="zh-CN" altLang="en-US" dirty="0"/>
          </a:p>
          <a:p>
            <a:pPr>
              <a:lnSpc>
                <a:spcPct val="90000"/>
              </a:lnSpc>
              <a:spcBef>
                <a:spcPct val="20000"/>
              </a:spcBef>
              <a:buNone/>
            </a:pPr>
            <a:r>
              <a:rPr lang="en-US" altLang="zh-CN"/>
              <a:t>6.2  </a:t>
            </a:r>
            <a:r>
              <a:rPr lang="zh-CN" altLang="en-US" dirty="0"/>
              <a:t>数组程序实例</a:t>
            </a:r>
            <a:endParaRPr lang="zh-CN" altLang="en-US" dirty="0"/>
          </a:p>
          <a:p>
            <a:pPr algn="just" eaLnBrk="0">
              <a:lnSpc>
                <a:spcPct val="90000"/>
              </a:lnSpc>
              <a:spcBef>
                <a:spcPct val="20000"/>
              </a:spcBef>
              <a:buClrTx/>
              <a:buSzTx/>
              <a:buFontTx/>
              <a:buNone/>
            </a:pPr>
            <a:r>
              <a:rPr lang="en-US" altLang="zh-CN"/>
              <a:t>6.3  </a:t>
            </a:r>
            <a:r>
              <a:rPr lang="zh-CN" altLang="en-US" dirty="0"/>
              <a:t>数组作为函数参数</a:t>
            </a:r>
            <a:endParaRPr lang="zh-CN" altLang="en-US" dirty="0"/>
          </a:p>
          <a:p>
            <a:pPr>
              <a:lnSpc>
                <a:spcPct val="90000"/>
              </a:lnSpc>
              <a:spcBef>
                <a:spcPct val="20000"/>
              </a:spcBef>
              <a:buNone/>
            </a:pPr>
            <a:r>
              <a:rPr lang="en-US" altLang="zh-CN"/>
              <a:t>6.4  </a:t>
            </a:r>
            <a:r>
              <a:rPr lang="zh-CN" altLang="en-US" dirty="0"/>
              <a:t>两维和多维数组</a:t>
            </a:r>
            <a:endParaRPr lang="zh-CN" altLang="en-US" dirty="0"/>
          </a:p>
          <a:p>
            <a:pPr algn="just" eaLnBrk="0">
              <a:lnSpc>
                <a:spcPct val="90000"/>
              </a:lnSpc>
              <a:spcBef>
                <a:spcPct val="20000"/>
              </a:spcBef>
              <a:buClrTx/>
              <a:buSzTx/>
              <a:buFontTx/>
              <a:buNone/>
            </a:pPr>
            <a:r>
              <a:rPr lang="en-US" altLang="zh-CN">
                <a:solidFill>
                  <a:schemeClr val="hlink"/>
                </a:solidFill>
              </a:rPr>
              <a:t>6.5  </a:t>
            </a:r>
            <a:r>
              <a:rPr lang="zh-CN" altLang="en-US" dirty="0">
                <a:solidFill>
                  <a:schemeClr val="hlink"/>
                </a:solidFill>
              </a:rPr>
              <a:t>字符数组与字符串</a:t>
            </a:r>
            <a:endParaRPr lang="zh-CN" altLang="en-US" dirty="0">
              <a:solidFill>
                <a:schemeClr val="hlink"/>
              </a:solidFill>
            </a:endParaRPr>
          </a:p>
          <a:p>
            <a:pPr>
              <a:lnSpc>
                <a:spcPct val="90000"/>
              </a:lnSpc>
              <a:buNone/>
            </a:pPr>
            <a:r>
              <a:rPr lang="zh-CN" altLang="en-US" dirty="0">
                <a:solidFill>
                  <a:schemeClr val="hlink"/>
                </a:solidFill>
              </a:rPr>
              <a:t>	</a:t>
            </a:r>
            <a:r>
              <a:rPr lang="en-US" altLang="zh-CN">
                <a:solidFill>
                  <a:schemeClr val="hlink"/>
                </a:solidFill>
              </a:rPr>
              <a:t>6.5.1  </a:t>
            </a:r>
            <a:r>
              <a:rPr lang="zh-CN" altLang="en-US" dirty="0">
                <a:solidFill>
                  <a:schemeClr val="hlink"/>
                </a:solidFill>
              </a:rPr>
              <a:t>字符数组</a:t>
            </a:r>
            <a:endParaRPr lang="zh-CN" altLang="en-US" dirty="0">
              <a:solidFill>
                <a:schemeClr val="hlink"/>
              </a:solidFill>
            </a:endParaRPr>
          </a:p>
          <a:p>
            <a:pPr>
              <a:lnSpc>
                <a:spcPct val="90000"/>
              </a:lnSpc>
              <a:buNone/>
            </a:pPr>
            <a:r>
              <a:rPr lang="zh-CN" altLang="en-US" dirty="0">
                <a:solidFill>
                  <a:schemeClr val="hlink"/>
                </a:solidFill>
              </a:rPr>
              <a:t>	</a:t>
            </a:r>
            <a:r>
              <a:rPr lang="en-US" altLang="zh-CN">
                <a:solidFill>
                  <a:schemeClr val="hlink"/>
                </a:solidFill>
              </a:rPr>
              <a:t>6.5.2  </a:t>
            </a:r>
            <a:r>
              <a:rPr lang="zh-CN" altLang="en-US" dirty="0">
                <a:solidFill>
                  <a:schemeClr val="hlink"/>
                </a:solidFill>
              </a:rPr>
              <a:t>字符串</a:t>
            </a:r>
            <a:endParaRPr lang="zh-CN" altLang="en-US" dirty="0">
              <a:solidFill>
                <a:schemeClr val="hlink"/>
              </a:solidFill>
            </a:endParaRPr>
          </a:p>
          <a:p>
            <a:pPr>
              <a:lnSpc>
                <a:spcPct val="90000"/>
              </a:lnSpc>
              <a:buNone/>
            </a:pPr>
            <a:r>
              <a:rPr lang="zh-CN" altLang="en-US" dirty="0">
                <a:solidFill>
                  <a:schemeClr val="hlink"/>
                </a:solidFill>
              </a:rPr>
              <a:t>	</a:t>
            </a:r>
            <a:r>
              <a:rPr lang="en-US" altLang="zh-CN">
                <a:solidFill>
                  <a:schemeClr val="hlink"/>
                </a:solidFill>
              </a:rPr>
              <a:t>6.5.3  </a:t>
            </a:r>
            <a:r>
              <a:rPr lang="zh-CN" altLang="en-US" dirty="0">
                <a:solidFill>
                  <a:schemeClr val="hlink"/>
                </a:solidFill>
              </a:rPr>
              <a:t>程序实例</a:t>
            </a:r>
            <a:endParaRPr lang="zh-CN" altLang="en-US" dirty="0">
              <a:solidFill>
                <a:schemeClr val="hlink"/>
              </a:solidFill>
            </a:endParaRPr>
          </a:p>
          <a:p>
            <a:pPr>
              <a:lnSpc>
                <a:spcPct val="90000"/>
              </a:lnSpc>
              <a:buNone/>
            </a:pPr>
            <a:r>
              <a:rPr lang="zh-CN" altLang="en-US" dirty="0">
                <a:solidFill>
                  <a:schemeClr val="hlink"/>
                </a:solidFill>
              </a:rPr>
              <a:t>	</a:t>
            </a:r>
            <a:r>
              <a:rPr lang="en-US" altLang="zh-CN">
                <a:solidFill>
                  <a:schemeClr val="hlink"/>
                </a:solidFill>
              </a:rPr>
              <a:t>6.5.4  </a:t>
            </a:r>
            <a:r>
              <a:rPr lang="zh-CN" altLang="en-US" dirty="0">
                <a:solidFill>
                  <a:schemeClr val="hlink"/>
                </a:solidFill>
              </a:rPr>
              <a:t>标准库字符串处理函数</a:t>
            </a:r>
            <a:endParaRPr lang="zh-CN" altLang="en-US" dirty="0">
              <a:solidFill>
                <a:schemeClr val="hlink"/>
              </a:solidFill>
            </a:endParaRPr>
          </a:p>
          <a:p>
            <a:pPr>
              <a:lnSpc>
                <a:spcPct val="90000"/>
              </a:lnSpc>
              <a:buNone/>
            </a:pPr>
            <a:r>
              <a:rPr lang="zh-CN" altLang="en-US" dirty="0">
                <a:solidFill>
                  <a:schemeClr val="hlink"/>
                </a:solidFill>
              </a:rPr>
              <a:t>	</a:t>
            </a:r>
            <a:r>
              <a:rPr lang="en-US" altLang="zh-CN">
                <a:solidFill>
                  <a:schemeClr val="hlink"/>
                </a:solidFill>
              </a:rPr>
              <a:t>6.5.5  </a:t>
            </a:r>
            <a:r>
              <a:rPr lang="zh-CN" altLang="en-US" dirty="0">
                <a:solidFill>
                  <a:schemeClr val="hlink"/>
                </a:solidFill>
              </a:rPr>
              <a:t>输出文本里的最长行</a:t>
            </a:r>
            <a:endParaRPr lang="zh-CN" altLang="en-US" dirty="0">
              <a:solidFill>
                <a:schemeClr val="hlink"/>
              </a:solidFill>
            </a:endParaRPr>
          </a:p>
          <a:p>
            <a:pPr algn="just" eaLnBrk="0">
              <a:lnSpc>
                <a:spcPct val="90000"/>
              </a:lnSpc>
              <a:spcBef>
                <a:spcPct val="20000"/>
              </a:spcBef>
              <a:buClrTx/>
              <a:buSzTx/>
              <a:buFontTx/>
              <a:buNone/>
            </a:pPr>
            <a:r>
              <a:rPr lang="en-US" altLang="zh-CN"/>
              <a:t>6.6  </a:t>
            </a:r>
            <a:r>
              <a:rPr lang="zh-CN" altLang="en-US" dirty="0"/>
              <a:t>编程实例</a:t>
            </a:r>
            <a:endParaRPr lang="zh-CN" altLang="en-US" dirty="0"/>
          </a:p>
        </p:txBody>
      </p:sp>
    </p:spTree>
  </p:cSld>
  <p:clrMapOvr>
    <a:masterClrMapping/>
  </p:clrMapOvr>
  <p:transition spd="med">
    <p:random/>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5" name="灯片编号占位符 1"/>
          <p:cNvSpPr/>
          <p:nvPr>
            <p:ph type="sldNum" sz="quarter" idx="12"/>
          </p:nvPr>
        </p:nvSpPr>
        <p:spPr/>
        <p:txBody>
          <a:bodyPr/>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cs typeface="+mn-cs"/>
              </a:defRPr>
            </a:lvl5pPr>
          </a:lstStyle>
          <a:p>
            <a:pPr lvl="0" algn="r"/>
            <a:fld id="{9A0DB2DC-4C9A-4742-B13C-FB6460FD3503}" type="slidenum">
              <a:rPr lang="zh-CN" altLang="en-US" sz="1400" dirty="0">
                <a:latin typeface="Cambria" panose="02040503050406030204" pitchFamily="18" charset="0"/>
              </a:rPr>
            </a:fld>
            <a:endParaRPr lang="zh-CN" altLang="en-US" sz="1400" dirty="0">
              <a:latin typeface="Cambria" panose="02040503050406030204" pitchFamily="18" charset="0"/>
            </a:endParaRPr>
          </a:p>
        </p:txBody>
      </p:sp>
      <p:sp>
        <p:nvSpPr>
          <p:cNvPr id="21506" name="文本占位符 284674"/>
          <p:cNvSpPr>
            <a:spLocks noGrp="1"/>
          </p:cNvSpPr>
          <p:nvPr>
            <p:ph idx="1"/>
          </p:nvPr>
        </p:nvSpPr>
        <p:spPr>
          <a:xfrm>
            <a:off x="539750" y="534670"/>
            <a:ext cx="8136255" cy="5847080"/>
          </a:xfrm>
        </p:spPr>
        <p:txBody>
          <a:bodyPr anchor="t"/>
          <a:p>
            <a:pPr marL="0" indent="0">
              <a:lnSpc>
                <a:spcPct val="100000"/>
              </a:lnSpc>
              <a:spcBef>
                <a:spcPts val="600"/>
              </a:spcBef>
              <a:spcAft>
                <a:spcPts val="0"/>
              </a:spcAft>
              <a:buNone/>
            </a:pPr>
            <a:r>
              <a:rPr lang="zh-CN" altLang="en-US" sz="2400" dirty="0"/>
              <a:t>可用 </a:t>
            </a:r>
            <a:r>
              <a:rPr lang="en-US" altLang="zh-CN" sz="2400">
                <a:solidFill>
                  <a:srgbClr val="FF0000"/>
                </a:solidFill>
              </a:rPr>
              <a:t>const </a:t>
            </a:r>
            <a:r>
              <a:rPr lang="zh-CN" altLang="en-US" sz="2400" dirty="0"/>
              <a:t>关键词先定义整型常变量或用 </a:t>
            </a:r>
            <a:r>
              <a:rPr lang="en-US" altLang="zh-CN" sz="2400">
                <a:solidFill>
                  <a:srgbClr val="FF0000"/>
                </a:solidFill>
              </a:rPr>
              <a:t>enum </a:t>
            </a:r>
            <a:r>
              <a:rPr lang="zh-CN" altLang="en-US" sz="2400" dirty="0"/>
              <a:t>定义枚举常量，然后用这些常量来指定数组大小；</a:t>
            </a:r>
            <a:endParaRPr lang="zh-CN" altLang="en-US" sz="2400" dirty="0"/>
          </a:p>
          <a:p>
            <a:pPr marL="0" indent="0">
              <a:lnSpc>
                <a:spcPct val="100000"/>
              </a:lnSpc>
              <a:spcBef>
                <a:spcPts val="600"/>
              </a:spcBef>
              <a:spcAft>
                <a:spcPts val="0"/>
              </a:spcAft>
              <a:buNone/>
            </a:pPr>
            <a:r>
              <a:rPr lang="zh-CN" altLang="en-US" sz="2400" dirty="0"/>
              <a:t>或者用 </a:t>
            </a:r>
            <a:r>
              <a:rPr lang="en-US" altLang="zh-CN" sz="2400">
                <a:solidFill>
                  <a:srgbClr val="FF0000"/>
                </a:solidFill>
              </a:rPr>
              <a:t>#define</a:t>
            </a:r>
            <a:r>
              <a:rPr lang="en-US" altLang="zh-CN" sz="2400"/>
              <a:t> </a:t>
            </a:r>
            <a:r>
              <a:rPr lang="zh-CN" altLang="en-US" sz="2400" dirty="0"/>
              <a:t>做简单宏定义，然后用宏名来指定数组大小。</a:t>
            </a:r>
            <a:endParaRPr lang="zh-CN" altLang="en-US" sz="2400" dirty="0"/>
          </a:p>
          <a:p>
            <a:pPr marL="0" indent="0">
              <a:lnSpc>
                <a:spcPct val="100000"/>
              </a:lnSpc>
              <a:spcBef>
                <a:spcPts val="600"/>
              </a:spcBef>
              <a:spcAft>
                <a:spcPts val="0"/>
              </a:spcAft>
              <a:buNone/>
            </a:pPr>
            <a:r>
              <a:rPr lang="zh-CN" altLang="en-US" sz="2400" dirty="0"/>
              <a:t>可以在一条语句中定义多个数组变量。</a:t>
            </a:r>
            <a:endParaRPr lang="zh-CN" altLang="en-US" sz="2400" dirty="0"/>
          </a:p>
          <a:p>
            <a:pPr marL="0" indent="0">
              <a:lnSpc>
                <a:spcPct val="100000"/>
              </a:lnSpc>
              <a:spcBef>
                <a:spcPts val="600"/>
              </a:spcBef>
              <a:spcAft>
                <a:spcPts val="0"/>
              </a:spcAft>
              <a:buNone/>
            </a:pPr>
            <a:r>
              <a:rPr lang="en-US" altLang="zh-CN" sz="2400">
                <a:solidFill>
                  <a:srgbClr val="FF0000"/>
                </a:solidFill>
              </a:rPr>
              <a:t>const </a:t>
            </a:r>
            <a:r>
              <a:rPr lang="en-US" altLang="zh-CN" sz="2400" err="1">
                <a:solidFill>
                  <a:schemeClr val="folHlink"/>
                </a:solidFill>
              </a:rPr>
              <a:t>int</a:t>
            </a:r>
            <a:r>
              <a:rPr lang="en-US" altLang="zh-CN" sz="2400">
                <a:solidFill>
                  <a:schemeClr val="folHlink"/>
                </a:solidFill>
              </a:rPr>
              <a:t> NUM = 10;</a:t>
            </a:r>
            <a:endParaRPr lang="en-US" altLang="zh-CN" sz="2400">
              <a:solidFill>
                <a:schemeClr val="folHlink"/>
              </a:solidFill>
            </a:endParaRPr>
          </a:p>
          <a:p>
            <a:pPr marL="0" indent="0">
              <a:lnSpc>
                <a:spcPct val="100000"/>
              </a:lnSpc>
              <a:spcBef>
                <a:spcPts val="600"/>
              </a:spcBef>
              <a:spcAft>
                <a:spcPts val="0"/>
              </a:spcAft>
              <a:buNone/>
            </a:pPr>
            <a:r>
              <a:rPr lang="en-US" altLang="zh-CN" sz="2400" err="1">
                <a:solidFill>
                  <a:schemeClr val="folHlink"/>
                </a:solidFill>
              </a:rPr>
              <a:t>int</a:t>
            </a:r>
            <a:r>
              <a:rPr lang="en-US" altLang="zh-CN" sz="2400">
                <a:solidFill>
                  <a:schemeClr val="folHlink"/>
                </a:solidFill>
              </a:rPr>
              <a:t> a1[NUM], a2[NUM + 1];</a:t>
            </a:r>
            <a:endParaRPr lang="en-US" altLang="zh-CN" sz="2400">
              <a:solidFill>
                <a:schemeClr val="folHlink"/>
              </a:solidFill>
            </a:endParaRPr>
          </a:p>
          <a:p>
            <a:pPr marL="0" indent="0">
              <a:lnSpc>
                <a:spcPct val="100000"/>
              </a:lnSpc>
              <a:spcBef>
                <a:spcPts val="600"/>
              </a:spcBef>
              <a:spcAft>
                <a:spcPts val="0"/>
              </a:spcAft>
              <a:buNone/>
            </a:pPr>
            <a:r>
              <a:rPr lang="en-US" altLang="zh-CN" sz="2400">
                <a:solidFill>
                  <a:schemeClr val="folHlink"/>
                </a:solidFill>
              </a:rPr>
              <a:t>double db1[NUM], db2[NUM + 2];</a:t>
            </a:r>
            <a:endParaRPr lang="en-US" altLang="zh-CN" sz="2400">
              <a:solidFill>
                <a:schemeClr val="folHlink"/>
              </a:solidFill>
            </a:endParaRPr>
          </a:p>
          <a:p>
            <a:pPr marL="0" indent="0">
              <a:lnSpc>
                <a:spcPct val="100000"/>
              </a:lnSpc>
              <a:spcBef>
                <a:spcPts val="600"/>
              </a:spcBef>
              <a:spcAft>
                <a:spcPts val="0"/>
              </a:spcAft>
              <a:buNone/>
            </a:pPr>
            <a:r>
              <a:rPr lang="en-US" altLang="zh-CN" sz="2400">
                <a:solidFill>
                  <a:srgbClr val="FF0000"/>
                </a:solidFill>
              </a:rPr>
              <a:t>enum </a:t>
            </a:r>
            <a:r>
              <a:rPr lang="en-US" altLang="zh-CN" sz="2400">
                <a:solidFill>
                  <a:schemeClr val="folHlink"/>
                </a:solidFill>
              </a:rPr>
              <a:t>{LEN = 20};</a:t>
            </a:r>
            <a:endParaRPr lang="en-US" altLang="zh-CN" sz="2400">
              <a:solidFill>
                <a:schemeClr val="folHlink"/>
              </a:solidFill>
            </a:endParaRPr>
          </a:p>
          <a:p>
            <a:pPr marL="0" indent="0">
              <a:lnSpc>
                <a:spcPct val="100000"/>
              </a:lnSpc>
              <a:spcBef>
                <a:spcPts val="600"/>
              </a:spcBef>
              <a:spcAft>
                <a:spcPts val="0"/>
              </a:spcAft>
              <a:buNone/>
            </a:pPr>
            <a:r>
              <a:rPr lang="en-US" altLang="zh-CN" sz="2400" err="1">
                <a:solidFill>
                  <a:schemeClr val="folHlink"/>
                </a:solidFill>
              </a:rPr>
              <a:t>int</a:t>
            </a:r>
            <a:r>
              <a:rPr lang="en-US" altLang="zh-CN" sz="2400">
                <a:solidFill>
                  <a:schemeClr val="folHlink"/>
                </a:solidFill>
              </a:rPr>
              <a:t> a3[LEN], a4[LEN * 2];</a:t>
            </a:r>
            <a:endParaRPr lang="en-US" altLang="zh-CN" sz="2400">
              <a:solidFill>
                <a:schemeClr val="folHlink"/>
              </a:solidFill>
            </a:endParaRPr>
          </a:p>
          <a:p>
            <a:pPr marL="0" indent="0">
              <a:lnSpc>
                <a:spcPct val="100000"/>
              </a:lnSpc>
              <a:spcBef>
                <a:spcPts val="600"/>
              </a:spcBef>
              <a:spcAft>
                <a:spcPts val="0"/>
              </a:spcAft>
              <a:buNone/>
            </a:pPr>
            <a:r>
              <a:rPr lang="en-US" altLang="zh-CN" sz="2400">
                <a:solidFill>
                  <a:schemeClr val="folHlink"/>
                </a:solidFill>
              </a:rPr>
              <a:t>double db3[LEN], db4[LEN * 3];</a:t>
            </a:r>
            <a:endParaRPr lang="en-US" altLang="zh-CN" sz="2400">
              <a:solidFill>
                <a:schemeClr val="folHlink"/>
              </a:solidFill>
            </a:endParaRPr>
          </a:p>
          <a:p>
            <a:pPr marL="0" indent="0">
              <a:lnSpc>
                <a:spcPct val="100000"/>
              </a:lnSpc>
              <a:spcBef>
                <a:spcPts val="600"/>
              </a:spcBef>
              <a:spcAft>
                <a:spcPts val="0"/>
              </a:spcAft>
              <a:buNone/>
            </a:pPr>
            <a:r>
              <a:rPr lang="en-US" altLang="zh-CN" sz="2400">
                <a:solidFill>
                  <a:srgbClr val="FF0000"/>
                </a:solidFill>
              </a:rPr>
              <a:t>#define</a:t>
            </a:r>
            <a:r>
              <a:rPr lang="en-US" altLang="zh-CN" sz="2400">
                <a:solidFill>
                  <a:schemeClr val="folHlink"/>
                </a:solidFill>
              </a:rPr>
              <a:t> SIZE 100</a:t>
            </a:r>
            <a:endParaRPr lang="en-US" altLang="zh-CN" sz="2400">
              <a:solidFill>
                <a:schemeClr val="folHlink"/>
              </a:solidFill>
            </a:endParaRPr>
          </a:p>
          <a:p>
            <a:pPr marL="0" indent="0">
              <a:lnSpc>
                <a:spcPct val="100000"/>
              </a:lnSpc>
              <a:spcBef>
                <a:spcPts val="600"/>
              </a:spcBef>
              <a:spcAft>
                <a:spcPts val="0"/>
              </a:spcAft>
              <a:buNone/>
            </a:pPr>
            <a:r>
              <a:rPr lang="en-US" altLang="zh-CN" sz="2400" err="1">
                <a:solidFill>
                  <a:schemeClr val="folHlink"/>
                </a:solidFill>
              </a:rPr>
              <a:t>int</a:t>
            </a:r>
            <a:r>
              <a:rPr lang="en-US" altLang="zh-CN" sz="2400">
                <a:solidFill>
                  <a:schemeClr val="folHlink"/>
                </a:solidFill>
              </a:rPr>
              <a:t> a5[SIZE], a6[SIZE * 4 + 1];</a:t>
            </a:r>
            <a:endParaRPr lang="en-US" altLang="zh-CN" sz="2400">
              <a:solidFill>
                <a:schemeClr val="folHlink"/>
              </a:solidFill>
            </a:endParaRPr>
          </a:p>
          <a:p>
            <a:pPr marL="0" indent="0">
              <a:lnSpc>
                <a:spcPct val="100000"/>
              </a:lnSpc>
              <a:spcBef>
                <a:spcPts val="600"/>
              </a:spcBef>
              <a:spcAft>
                <a:spcPts val="0"/>
              </a:spcAft>
              <a:buNone/>
            </a:pPr>
            <a:r>
              <a:rPr lang="en-US" altLang="zh-CN" sz="2400">
                <a:solidFill>
                  <a:schemeClr val="folHlink"/>
                </a:solidFill>
              </a:rPr>
              <a:t>double db5[SIZE], db6[SIZE * 5 -2];</a:t>
            </a:r>
            <a:endParaRPr lang="en-US" altLang="zh-CN" sz="2400">
              <a:solidFill>
                <a:schemeClr val="folHlink"/>
              </a:solidFill>
            </a:endParaRPr>
          </a:p>
        </p:txBody>
      </p:sp>
      <p:sp>
        <p:nvSpPr>
          <p:cNvPr id="21507" name="左中括号 284676"/>
          <p:cNvSpPr/>
          <p:nvPr/>
        </p:nvSpPr>
        <p:spPr>
          <a:xfrm>
            <a:off x="461963" y="2271713"/>
            <a:ext cx="153987" cy="1268412"/>
          </a:xfrm>
          <a:prstGeom prst="leftBracket">
            <a:avLst>
              <a:gd name="adj" fmla="val 68642"/>
            </a:avLst>
          </a:prstGeom>
          <a:noFill/>
          <a:ln w="9525" cap="flat" cmpd="sng">
            <a:solidFill>
              <a:schemeClr val="tx1"/>
            </a:solidFill>
            <a:prstDash val="solid"/>
            <a:headEnd type="none" w="med" len="med"/>
            <a:tailEnd type="none" w="med" len="med"/>
          </a:ln>
        </p:spPr>
        <p:txBody>
          <a:bodyPr/>
          <a:p>
            <a:endParaRPr lang="zh-CN" altLang="en-US" dirty="0">
              <a:latin typeface="Cambria" panose="02040503050406030204" pitchFamily="18" charset="0"/>
              <a:cs typeface="Cambria" panose="02040503050406030204" pitchFamily="18" charset="0"/>
            </a:endParaRPr>
          </a:p>
        </p:txBody>
      </p:sp>
      <p:sp>
        <p:nvSpPr>
          <p:cNvPr id="21508" name="左中括号 284677"/>
          <p:cNvSpPr/>
          <p:nvPr/>
        </p:nvSpPr>
        <p:spPr>
          <a:xfrm>
            <a:off x="471488" y="3667125"/>
            <a:ext cx="153987" cy="1268413"/>
          </a:xfrm>
          <a:prstGeom prst="leftBracket">
            <a:avLst>
              <a:gd name="adj" fmla="val 68604"/>
            </a:avLst>
          </a:prstGeom>
          <a:noFill/>
          <a:ln w="9525" cap="flat" cmpd="sng">
            <a:solidFill>
              <a:schemeClr val="tx1"/>
            </a:solidFill>
            <a:prstDash val="solid"/>
            <a:headEnd type="none" w="med" len="med"/>
            <a:tailEnd type="none" w="med" len="med"/>
          </a:ln>
        </p:spPr>
        <p:txBody>
          <a:bodyPr/>
          <a:p>
            <a:endParaRPr lang="zh-CN" altLang="en-US" dirty="0">
              <a:latin typeface="Cambria" panose="02040503050406030204" pitchFamily="18" charset="0"/>
              <a:cs typeface="Cambria" panose="02040503050406030204" pitchFamily="18" charset="0"/>
            </a:endParaRPr>
          </a:p>
        </p:txBody>
      </p:sp>
      <p:sp>
        <p:nvSpPr>
          <p:cNvPr id="21509" name="左中括号 284678"/>
          <p:cNvSpPr/>
          <p:nvPr/>
        </p:nvSpPr>
        <p:spPr>
          <a:xfrm>
            <a:off x="452438" y="4979988"/>
            <a:ext cx="153987" cy="1268412"/>
          </a:xfrm>
          <a:prstGeom prst="leftBracket">
            <a:avLst>
              <a:gd name="adj" fmla="val 68642"/>
            </a:avLst>
          </a:prstGeom>
          <a:noFill/>
          <a:ln w="9525" cap="flat" cmpd="sng">
            <a:solidFill>
              <a:schemeClr val="tx1"/>
            </a:solidFill>
            <a:prstDash val="solid"/>
            <a:headEnd type="none" w="med" len="med"/>
            <a:tailEnd type="none" w="med" len="med"/>
          </a:ln>
        </p:spPr>
        <p:txBody>
          <a:bodyPr/>
          <a:p>
            <a:endParaRPr lang="zh-CN" altLang="en-US" dirty="0">
              <a:latin typeface="Cambria" panose="02040503050406030204" pitchFamily="18" charset="0"/>
              <a:cs typeface="Cambria" panose="02040503050406030204" pitchFamily="18" charset="0"/>
            </a:endParaRPr>
          </a:p>
        </p:txBody>
      </p:sp>
    </p:spTree>
  </p:cSld>
  <p:clrMapOvr>
    <a:masterClrMapping/>
  </p:clrMapOvr>
  <p:transition spd="med">
    <p:random/>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7825" name="灯片编号占位符 1"/>
          <p:cNvSpPr/>
          <p:nvPr>
            <p:ph type="sldNum" sz="quarter" idx="12"/>
          </p:nvPr>
        </p:nvSpPr>
        <p:spPr/>
        <p:txBody>
          <a:bodyPr/>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cs typeface="+mn-cs"/>
              </a:defRPr>
            </a:lvl5pPr>
          </a:lstStyle>
          <a:p>
            <a:pPr lvl="0" algn="r"/>
            <a:fld id="{9A0DB2DC-4C9A-4742-B13C-FB6460FD3503}" type="slidenum">
              <a:rPr lang="zh-CN" altLang="en-US" sz="1400" dirty="0">
                <a:latin typeface="Cambria" panose="02040503050406030204" pitchFamily="18" charset="0"/>
              </a:rPr>
            </a:fld>
            <a:endParaRPr lang="zh-CN" altLang="en-US" sz="1400" dirty="0">
              <a:latin typeface="Cambria" panose="02040503050406030204" pitchFamily="18" charset="0"/>
            </a:endParaRPr>
          </a:p>
        </p:txBody>
      </p:sp>
      <p:sp>
        <p:nvSpPr>
          <p:cNvPr id="77826" name="标题 161793"/>
          <p:cNvSpPr>
            <a:spLocks noGrp="1"/>
          </p:cNvSpPr>
          <p:nvPr>
            <p:ph type="title"/>
          </p:nvPr>
        </p:nvSpPr>
        <p:spPr/>
        <p:txBody>
          <a:bodyPr anchor="ctr"/>
          <a:p>
            <a:r>
              <a:rPr lang="en-US" altLang="zh-CN" sz="3600"/>
              <a:t>6.5  </a:t>
            </a:r>
            <a:r>
              <a:rPr lang="zh-CN" altLang="en-US" sz="3600" dirty="0"/>
              <a:t>字符数组与字符串</a:t>
            </a:r>
            <a:endParaRPr lang="zh-CN" altLang="en-US" sz="3600" dirty="0"/>
          </a:p>
        </p:txBody>
      </p:sp>
      <p:sp>
        <p:nvSpPr>
          <p:cNvPr id="77827" name="文本占位符 161794"/>
          <p:cNvSpPr>
            <a:spLocks noGrp="1"/>
          </p:cNvSpPr>
          <p:nvPr>
            <p:ph idx="1"/>
          </p:nvPr>
        </p:nvSpPr>
        <p:spPr/>
        <p:txBody>
          <a:bodyPr anchor="t"/>
          <a:p>
            <a:pPr marL="0" indent="0">
              <a:spcBef>
                <a:spcPct val="50000"/>
              </a:spcBef>
              <a:buClrTx/>
              <a:buSzTx/>
              <a:buFontTx/>
              <a:buNone/>
            </a:pPr>
            <a:r>
              <a:rPr lang="en-US" altLang="zh-CN" sz="3200">
                <a:solidFill>
                  <a:schemeClr val="accent2"/>
                </a:solidFill>
              </a:rPr>
              <a:t>6.5.1  </a:t>
            </a:r>
            <a:r>
              <a:rPr lang="zh-CN" altLang="en-US" sz="3200" dirty="0">
                <a:solidFill>
                  <a:schemeClr val="accent2"/>
                </a:solidFill>
              </a:rPr>
              <a:t>字符数组</a:t>
            </a:r>
            <a:endParaRPr lang="zh-CN" altLang="en-US" sz="3200" dirty="0">
              <a:solidFill>
                <a:schemeClr val="accent2"/>
              </a:solidFill>
            </a:endParaRPr>
          </a:p>
          <a:p>
            <a:pPr marL="0" indent="0">
              <a:spcBef>
                <a:spcPct val="50000"/>
              </a:spcBef>
              <a:buClrTx/>
              <a:buSzTx/>
              <a:buFontTx/>
              <a:buNone/>
            </a:pPr>
            <a:r>
              <a:rPr lang="en-US" altLang="zh-CN"/>
              <a:t>C </a:t>
            </a:r>
            <a:r>
              <a:rPr lang="zh-CN" altLang="en-US"/>
              <a:t>和</a:t>
            </a:r>
            <a:r>
              <a:rPr lang="en-US" altLang="zh-CN"/>
              <a:t> C++ </a:t>
            </a:r>
            <a:r>
              <a:rPr lang="zh-CN" altLang="en-US" dirty="0"/>
              <a:t>常用于写文字处理程序，文字信息以字符形式存在字符数组里。对字符数组有一些特殊机制。</a:t>
            </a:r>
            <a:endParaRPr lang="zh-CN" altLang="en-US" dirty="0"/>
          </a:p>
          <a:p>
            <a:pPr marL="0" indent="0">
              <a:spcBef>
                <a:spcPct val="50000"/>
              </a:spcBef>
              <a:buClrTx/>
              <a:buSzTx/>
              <a:buFontTx/>
              <a:buNone/>
            </a:pPr>
            <a:r>
              <a:rPr lang="zh-CN" altLang="en-US" dirty="0"/>
              <a:t>字符数组定义方式（与其他数组一样）：</a:t>
            </a:r>
            <a:endParaRPr lang="zh-CN" altLang="en-US" dirty="0"/>
          </a:p>
          <a:p>
            <a:pPr marL="0" indent="0" algn="just" eaLnBrk="0">
              <a:buClrTx/>
              <a:buSzTx/>
              <a:buFontTx/>
              <a:buNone/>
            </a:pPr>
            <a:r>
              <a:rPr lang="zh-CN" altLang="en-US">
                <a:solidFill>
                  <a:schemeClr val="folHlink"/>
                </a:solidFill>
              </a:rPr>
              <a:t>	</a:t>
            </a:r>
            <a:r>
              <a:rPr lang="en-US" altLang="zh-CN">
                <a:solidFill>
                  <a:schemeClr val="folHlink"/>
                </a:solidFill>
              </a:rPr>
              <a:t>char line[1000];</a:t>
            </a:r>
            <a:endParaRPr lang="en-US" altLang="zh-CN">
              <a:solidFill>
                <a:schemeClr val="folHlink"/>
              </a:solidFill>
            </a:endParaRPr>
          </a:p>
          <a:p>
            <a:pPr marL="0" indent="0">
              <a:buNone/>
            </a:pPr>
            <a:r>
              <a:rPr lang="zh-CN" altLang="en-US" dirty="0"/>
              <a:t>字符数组可在定义时初始化：</a:t>
            </a:r>
            <a:endParaRPr lang="zh-CN" altLang="en-US" dirty="0"/>
          </a:p>
          <a:p>
            <a:pPr marL="0" indent="0">
              <a:buNone/>
            </a:pPr>
            <a:r>
              <a:rPr lang="zh-CN" altLang="en-US" dirty="0">
                <a:solidFill>
                  <a:schemeClr val="folHlink"/>
                </a:solidFill>
              </a:rPr>
              <a:t>	</a:t>
            </a:r>
            <a:r>
              <a:rPr lang="en-US" altLang="zh-CN">
                <a:solidFill>
                  <a:schemeClr val="folHlink"/>
                </a:solidFill>
              </a:rPr>
              <a:t>char city[15]={'</a:t>
            </a:r>
            <a:r>
              <a:rPr lang="en-US" altLang="zh-CN" err="1">
                <a:solidFill>
                  <a:schemeClr val="folHlink"/>
                </a:solidFill>
              </a:rPr>
              <a:t>B','e','i','j','i','n','g</a:t>
            </a:r>
            <a:r>
              <a:rPr lang="en-US" altLang="zh-CN">
                <a:solidFill>
                  <a:schemeClr val="folHlink"/>
                </a:solidFill>
              </a:rPr>
              <a:t>'};</a:t>
            </a:r>
            <a:endParaRPr lang="en-US" altLang="zh-CN">
              <a:solidFill>
                <a:schemeClr val="folHlink"/>
              </a:solidFill>
            </a:endParaRPr>
          </a:p>
          <a:p>
            <a:pPr marL="0" indent="0">
              <a:buNone/>
            </a:pPr>
            <a:r>
              <a:rPr lang="zh-CN" altLang="en-US" dirty="0"/>
              <a:t>未指定初值的元素自动设为</a:t>
            </a:r>
            <a:r>
              <a:rPr lang="zh-CN" altLang="en-US" u="sng" dirty="0">
                <a:solidFill>
                  <a:schemeClr val="hlink"/>
                </a:solidFill>
              </a:rPr>
              <a:t>编码为 </a:t>
            </a:r>
            <a:r>
              <a:rPr lang="en-US" altLang="zh-CN" u="sng">
                <a:solidFill>
                  <a:schemeClr val="hlink"/>
                </a:solidFill>
              </a:rPr>
              <a:t>0 </a:t>
            </a:r>
            <a:r>
              <a:rPr lang="zh-CN" altLang="en-US" u="sng" dirty="0">
                <a:solidFill>
                  <a:schemeClr val="hlink"/>
                </a:solidFill>
              </a:rPr>
              <a:t>的字符</a:t>
            </a:r>
            <a:r>
              <a:rPr lang="zh-CN" altLang="en-US" dirty="0"/>
              <a:t>。</a:t>
            </a:r>
            <a:endParaRPr lang="zh-CN" altLang="en-US" dirty="0"/>
          </a:p>
          <a:p>
            <a:pPr marL="0" indent="0">
              <a:buNone/>
            </a:pPr>
            <a:r>
              <a:rPr lang="en-US" altLang="zh-CN">
                <a:sym typeface="Wingdings" panose="05000000000000000000" pitchFamily="2" charset="2"/>
              </a:rPr>
              <a:t></a:t>
            </a:r>
            <a:r>
              <a:rPr lang="en-US" altLang="zh-CN"/>
              <a:t> </a:t>
            </a:r>
            <a:r>
              <a:rPr lang="en-US" altLang="zh-CN">
                <a:solidFill>
                  <a:schemeClr val="hlink"/>
                </a:solidFill>
              </a:rPr>
              <a:t>0 </a:t>
            </a:r>
            <a:r>
              <a:rPr lang="zh-CN" altLang="en-US" dirty="0">
                <a:solidFill>
                  <a:schemeClr val="hlink"/>
                </a:solidFill>
              </a:rPr>
              <a:t>字符</a:t>
            </a:r>
            <a:r>
              <a:rPr lang="en-US" altLang="zh-CN"/>
              <a:t>/</a:t>
            </a:r>
            <a:r>
              <a:rPr lang="zh-CN" altLang="en-US" dirty="0">
                <a:solidFill>
                  <a:schemeClr val="hlink"/>
                </a:solidFill>
              </a:rPr>
              <a:t>空字符</a:t>
            </a:r>
            <a:r>
              <a:rPr lang="zh-CN" altLang="en-US" dirty="0"/>
              <a:t>，用</a:t>
            </a:r>
            <a:r>
              <a:rPr lang="en-US" altLang="zh-CN" dirty="0"/>
              <a:t> </a:t>
            </a:r>
            <a:r>
              <a:rPr lang="en-US" altLang="zh-CN">
                <a:solidFill>
                  <a:schemeClr val="hlink"/>
                </a:solidFill>
              </a:rPr>
              <a:t>'\0' </a:t>
            </a:r>
            <a:r>
              <a:rPr lang="zh-CN" altLang="en-US" dirty="0"/>
              <a:t>表示，有特殊用途。</a:t>
            </a:r>
            <a:endParaRPr lang="zh-CN" altLang="en-US">
              <a:solidFill>
                <a:schemeClr val="folHlink"/>
              </a:solidFill>
            </a:endParaRPr>
          </a:p>
        </p:txBody>
      </p:sp>
    </p:spTree>
  </p:cSld>
  <p:clrMapOvr>
    <a:masterClrMapping/>
  </p:clrMapOvr>
  <p:transition spd="med">
    <p:random/>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8849" name="灯片编号占位符 1"/>
          <p:cNvSpPr/>
          <p:nvPr>
            <p:ph type="sldNum" sz="quarter" idx="12"/>
          </p:nvPr>
        </p:nvSpPr>
        <p:spPr/>
        <p:txBody>
          <a:bodyPr/>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cs typeface="+mn-cs"/>
              </a:defRPr>
            </a:lvl5pPr>
          </a:lstStyle>
          <a:p>
            <a:pPr lvl="0" algn="r"/>
            <a:fld id="{9A0DB2DC-4C9A-4742-B13C-FB6460FD3503}" type="slidenum">
              <a:rPr lang="zh-CN" altLang="en-US" sz="1400" dirty="0">
                <a:latin typeface="Cambria" panose="02040503050406030204" pitchFamily="18" charset="0"/>
              </a:rPr>
            </a:fld>
            <a:endParaRPr lang="zh-CN" altLang="en-US" sz="1400" dirty="0">
              <a:latin typeface="Cambria" panose="02040503050406030204" pitchFamily="18" charset="0"/>
            </a:endParaRPr>
          </a:p>
        </p:txBody>
      </p:sp>
      <p:sp>
        <p:nvSpPr>
          <p:cNvPr id="78850" name="标题 46088"/>
          <p:cNvSpPr>
            <a:spLocks noGrp="1"/>
          </p:cNvSpPr>
          <p:nvPr>
            <p:ph type="title"/>
          </p:nvPr>
        </p:nvSpPr>
        <p:spPr/>
        <p:txBody>
          <a:bodyPr anchor="ctr"/>
          <a:p>
            <a:r>
              <a:rPr lang="en-US" altLang="zh-CN" sz="3600"/>
              <a:t>6.5.2  </a:t>
            </a:r>
            <a:r>
              <a:rPr lang="zh-CN" altLang="en-US" sz="3600" dirty="0"/>
              <a:t>字符串</a:t>
            </a:r>
            <a:endParaRPr lang="zh-CN" altLang="en-US" sz="3600" dirty="0"/>
          </a:p>
        </p:txBody>
      </p:sp>
      <p:sp>
        <p:nvSpPr>
          <p:cNvPr id="78851" name="文本占位符 46116"/>
          <p:cNvSpPr>
            <a:spLocks noGrp="1"/>
          </p:cNvSpPr>
          <p:nvPr>
            <p:ph idx="1"/>
          </p:nvPr>
        </p:nvSpPr>
        <p:spPr/>
        <p:txBody>
          <a:bodyPr anchor="t"/>
          <a:p>
            <a:pPr marL="0" indent="0">
              <a:spcBef>
                <a:spcPct val="50000"/>
              </a:spcBef>
              <a:buNone/>
            </a:pPr>
            <a:r>
              <a:rPr lang="zh-CN" altLang="en-US" dirty="0">
                <a:solidFill>
                  <a:schemeClr val="accent2"/>
                </a:solidFill>
              </a:rPr>
              <a:t>字符串</a:t>
            </a:r>
            <a:r>
              <a:rPr lang="zh-CN" altLang="en-US" dirty="0"/>
              <a:t> 写法：</a:t>
            </a:r>
            <a:r>
              <a:rPr lang="zh-CN" altLang="en-US" dirty="0">
                <a:solidFill>
                  <a:srgbClr val="A50021"/>
                </a:solidFill>
              </a:rPr>
              <a:t> </a:t>
            </a:r>
            <a:r>
              <a:rPr lang="en-US" altLang="zh-CN">
                <a:solidFill>
                  <a:srgbClr val="FF0000"/>
                </a:solidFill>
                <a:sym typeface="+mn-ea"/>
              </a:rPr>
              <a:t>"</a:t>
            </a:r>
            <a:r>
              <a:rPr lang="zh-CN" altLang="en-US" u="sng" dirty="0"/>
              <a:t>字符串文字量</a:t>
            </a:r>
            <a:r>
              <a:rPr lang="en-US" altLang="zh-CN">
                <a:solidFill>
                  <a:srgbClr val="FF0000"/>
                </a:solidFill>
                <a:sym typeface="+mn-ea"/>
              </a:rPr>
              <a:t>"</a:t>
            </a:r>
            <a:r>
              <a:rPr lang="zh-CN" altLang="en-US" dirty="0"/>
              <a:t>。</a:t>
            </a:r>
            <a:endParaRPr lang="zh-CN" altLang="en-US" dirty="0"/>
          </a:p>
          <a:p>
            <a:pPr marL="0" indent="0">
              <a:spcBef>
                <a:spcPct val="50000"/>
              </a:spcBef>
              <a:buNone/>
            </a:pPr>
            <a:r>
              <a:rPr lang="zh-CN" altLang="en-US" dirty="0"/>
              <a:t>字符串不能跨行。如果多个字符串之间仅由空白分隔，系统会将它们连成一个长字符串。</a:t>
            </a:r>
            <a:endParaRPr lang="zh-CN" altLang="en-US" dirty="0"/>
          </a:p>
          <a:p>
            <a:pPr marL="0" indent="0">
              <a:spcBef>
                <a:spcPct val="50000"/>
              </a:spcBef>
              <a:buNone/>
            </a:pPr>
            <a:r>
              <a:rPr lang="zh-CN" altLang="en-US" dirty="0"/>
              <a:t>不能直接写出的字符采用换意序列：</a:t>
            </a:r>
            <a:r>
              <a:rPr lang="en-US" altLang="zh-CN"/>
              <a:t>\n   \t   \"</a:t>
            </a:r>
            <a:endParaRPr lang="en-US" altLang="zh-CN"/>
          </a:p>
          <a:p>
            <a:pPr marL="0" indent="0">
              <a:spcBef>
                <a:spcPct val="50000"/>
              </a:spcBef>
              <a:buNone/>
            </a:pPr>
            <a:r>
              <a:rPr lang="zh-CN" altLang="en-US" dirty="0">
                <a:solidFill>
                  <a:schemeClr val="hlink"/>
                </a:solidFill>
              </a:rPr>
              <a:t>字符串是由系统自动地以字符数组形式保存，存储形式是在所有字符后存放 </a:t>
            </a:r>
            <a:r>
              <a:rPr lang="en-US" altLang="zh-CN">
                <a:solidFill>
                  <a:schemeClr val="accent2"/>
                </a:solidFill>
              </a:rPr>
              <a:t>'\0' </a:t>
            </a:r>
            <a:r>
              <a:rPr lang="zh-CN" altLang="en-US" dirty="0">
                <a:solidFill>
                  <a:schemeClr val="hlink"/>
                </a:solidFill>
              </a:rPr>
              <a:t>作为串结束标志。</a:t>
            </a:r>
            <a:endParaRPr lang="zh-CN" altLang="en-US" dirty="0">
              <a:solidFill>
                <a:schemeClr val="hlink"/>
              </a:solidFill>
            </a:endParaRPr>
          </a:p>
          <a:p>
            <a:pPr marL="0" indent="0">
              <a:spcBef>
                <a:spcPct val="50000"/>
              </a:spcBef>
              <a:buNone/>
            </a:pPr>
            <a:r>
              <a:rPr lang="zh-CN" altLang="en-US" dirty="0"/>
              <a:t>例：</a:t>
            </a:r>
            <a:r>
              <a:rPr lang="en-US" altLang="zh-CN" err="1"/>
              <a:t>cout</a:t>
            </a:r>
            <a:r>
              <a:rPr lang="en-US" altLang="zh-CN"/>
              <a:t> &lt;&lt; "Beijing";</a:t>
            </a:r>
            <a:endParaRPr lang="en-US" altLang="zh-CN"/>
          </a:p>
        </p:txBody>
      </p:sp>
      <p:graphicFrame>
        <p:nvGraphicFramePr>
          <p:cNvPr id="46124" name="表格 46123"/>
          <p:cNvGraphicFramePr/>
          <p:nvPr/>
        </p:nvGraphicFramePr>
        <p:xfrm>
          <a:off x="1651000" y="4991100"/>
          <a:ext cx="5156200" cy="581025"/>
        </p:xfrm>
        <a:graphic>
          <a:graphicData uri="http://schemas.openxmlformats.org/drawingml/2006/table">
            <a:tbl>
              <a:tblPr/>
              <a:tblGrid>
                <a:gridCol w="644525"/>
                <a:gridCol w="644525"/>
                <a:gridCol w="644525"/>
                <a:gridCol w="646113"/>
                <a:gridCol w="642937"/>
                <a:gridCol w="644525"/>
                <a:gridCol w="644525"/>
                <a:gridCol w="644525"/>
              </a:tblGrid>
              <a:tr h="579438">
                <a:tc>
                  <a:txBody>
                    <a:bodyPr/>
                    <a:lstStyle>
                      <a:lvl1pPr marL="342900" lvl="0" indent="-342900" algn="l" defTabSz="914400" rtl="0" eaLnBrk="1" fontAlgn="base" latinLnBrk="0" hangingPunct="1">
                        <a:lnSpc>
                          <a:spcPct val="100000"/>
                        </a:lnSpc>
                        <a:spcBef>
                          <a:spcPct val="25000"/>
                        </a:spcBef>
                        <a:spcAft>
                          <a:spcPct val="0"/>
                        </a:spcAft>
                        <a:buClr>
                          <a:schemeClr val="hlink"/>
                        </a:buClr>
                        <a:buSzPct val="85000"/>
                        <a:buFont typeface="Wingdings" panose="05000000000000000000" pitchFamily="2" charset="2"/>
                        <a:buChar char="l"/>
                        <a:defRPr sz="2400" u="none" kern="1200" baseline="0">
                          <a:solidFill>
                            <a:schemeClr val="tx1"/>
                          </a:solidFill>
                          <a:latin typeface="Cambria" panose="02040503050406030204" pitchFamily="18" charset="0"/>
                          <a:ea typeface="华文中宋" panose="02010600040101010101" pitchFamily="2" charset="-122"/>
                        </a:defRPr>
                      </a:lvl1pPr>
                      <a:lvl2pPr marL="742950" lvl="1" indent="-285750" algn="l" defTabSz="914400" rtl="0" eaLnBrk="1" fontAlgn="base" latinLnBrk="0" hangingPunct="1">
                        <a:lnSpc>
                          <a:spcPct val="100000"/>
                        </a:lnSpc>
                        <a:spcBef>
                          <a:spcPct val="25000"/>
                        </a:spcBef>
                        <a:spcAft>
                          <a:spcPct val="0"/>
                        </a:spcAft>
                        <a:buClr>
                          <a:schemeClr val="hlink"/>
                        </a:buClr>
                        <a:buSzPct val="85000"/>
                        <a:buFont typeface="Wingdings" panose="05000000000000000000" pitchFamily="2" charset="2"/>
                        <a:buChar char="n"/>
                        <a:defRPr sz="2400" b="0" i="0" u="none" kern="1200" baseline="0">
                          <a:solidFill>
                            <a:schemeClr val="tx1"/>
                          </a:solidFill>
                          <a:latin typeface="Cambria" panose="02040503050406030204" pitchFamily="18" charset="0"/>
                          <a:ea typeface="华文中宋" panose="02010600040101010101" pitchFamily="2" charset="-122"/>
                        </a:defRPr>
                      </a:lvl2pPr>
                      <a:lvl3pPr marL="1143000" lvl="2" indent="-228600" algn="l" defTabSz="914400" rtl="0" eaLnBrk="1" fontAlgn="base" latinLnBrk="0" hangingPunct="1">
                        <a:lnSpc>
                          <a:spcPct val="100000"/>
                        </a:lnSpc>
                        <a:spcBef>
                          <a:spcPct val="25000"/>
                        </a:spcBef>
                        <a:spcAft>
                          <a:spcPct val="0"/>
                        </a:spcAft>
                        <a:buClrTx/>
                        <a:buSzTx/>
                        <a:buFont typeface="Wingdings" panose="05000000000000000000" pitchFamily="2" charset="2"/>
                        <a:buChar char="u"/>
                        <a:defRPr sz="2000" b="0" i="0" u="none" kern="1200" baseline="0">
                          <a:solidFill>
                            <a:schemeClr val="tx1"/>
                          </a:solidFill>
                          <a:latin typeface="Cambria" panose="02040503050406030204" pitchFamily="18" charset="0"/>
                          <a:ea typeface="华文中宋" panose="02010600040101010101" pitchFamily="2" charset="-122"/>
                        </a:defRPr>
                      </a:lvl3pPr>
                      <a:lvl4pPr marL="1600200" lvl="3" indent="-228600" algn="l" defTabSz="914400" rtl="0" eaLnBrk="1" fontAlgn="base" latinLnBrk="0" hangingPunct="1">
                        <a:lnSpc>
                          <a:spcPct val="100000"/>
                        </a:lnSpc>
                        <a:spcBef>
                          <a:spcPct val="25000"/>
                        </a:spcBef>
                        <a:spcAft>
                          <a:spcPct val="0"/>
                        </a:spcAft>
                        <a:buClrTx/>
                        <a:buSzTx/>
                        <a:buFont typeface="Wingdings" panose="05000000000000000000" pitchFamily="2" charset="2"/>
                        <a:buChar char="p"/>
                        <a:defRPr sz="1800" b="0" i="0" u="none" kern="1200" baseline="0">
                          <a:solidFill>
                            <a:schemeClr val="tx1"/>
                          </a:solidFill>
                          <a:latin typeface="Cambria" panose="02040503050406030204" pitchFamily="18" charset="0"/>
                          <a:ea typeface="华文中宋" panose="02010600040101010101" pitchFamily="2" charset="-122"/>
                        </a:defRPr>
                      </a:lvl4pPr>
                      <a:lvl5pPr marL="2057400" lvl="4" indent="-228600" algn="l" defTabSz="914400" rtl="0" eaLnBrk="1" fontAlgn="base" latinLnBrk="0" hangingPunct="1">
                        <a:lnSpc>
                          <a:spcPct val="100000"/>
                        </a:lnSpc>
                        <a:spcBef>
                          <a:spcPct val="25000"/>
                        </a:spcBef>
                        <a:spcAft>
                          <a:spcPct val="0"/>
                        </a:spcAft>
                        <a:buClrTx/>
                        <a:buSzTx/>
                        <a:buFont typeface="Wingdings" panose="05000000000000000000" pitchFamily="2" charset="2"/>
                        <a:buChar char="»"/>
                        <a:defRPr sz="1800" b="0" i="0" u="none" kern="1200" baseline="0">
                          <a:solidFill>
                            <a:schemeClr val="tx1"/>
                          </a:solidFill>
                          <a:latin typeface="Cambria" panose="02040503050406030204" pitchFamily="18" charset="0"/>
                          <a:ea typeface="华文中宋" panose="02010600040101010101" pitchFamily="2" charset="-122"/>
                        </a:defRPr>
                      </a:lvl5pPr>
                    </a:lstStyle>
                    <a:p>
                      <a:pPr marL="0" lvl="0" indent="0" algn="ctr">
                        <a:buNone/>
                      </a:pPr>
                      <a:r>
                        <a:rPr lang="en-US" altLang="zh-CN" sz="3200">
                          <a:cs typeface="Cambria" panose="02040503050406030204" pitchFamily="18" charset="0"/>
                        </a:rPr>
                        <a:t>B</a:t>
                      </a:r>
                      <a:endParaRPr lang="zh-CN" altLang="en-US" sz="3200">
                        <a:cs typeface="Cambria" panose="02040503050406030204" pitchFamily="18" charset="0"/>
                      </a:endParaRPr>
                    </a:p>
                  </a:txBody>
                  <a:tcPr marL="92075" marR="92075" marT="46038" marB="46038"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5000"/>
                        </a:spcBef>
                        <a:spcAft>
                          <a:spcPct val="0"/>
                        </a:spcAft>
                        <a:buClr>
                          <a:schemeClr val="hlink"/>
                        </a:buClr>
                        <a:buSzPct val="85000"/>
                        <a:buFont typeface="Wingdings" panose="05000000000000000000" pitchFamily="2" charset="2"/>
                        <a:buChar char="l"/>
                        <a:defRPr sz="2400" u="none" kern="1200" baseline="0">
                          <a:solidFill>
                            <a:schemeClr val="tx1"/>
                          </a:solidFill>
                          <a:latin typeface="Cambria" panose="02040503050406030204" pitchFamily="18" charset="0"/>
                          <a:ea typeface="华文中宋" panose="02010600040101010101" pitchFamily="2" charset="-122"/>
                        </a:defRPr>
                      </a:lvl1pPr>
                      <a:lvl2pPr marL="742950" lvl="1" indent="-285750" algn="l" defTabSz="914400" rtl="0" eaLnBrk="1" fontAlgn="base" latinLnBrk="0" hangingPunct="1">
                        <a:lnSpc>
                          <a:spcPct val="100000"/>
                        </a:lnSpc>
                        <a:spcBef>
                          <a:spcPct val="25000"/>
                        </a:spcBef>
                        <a:spcAft>
                          <a:spcPct val="0"/>
                        </a:spcAft>
                        <a:buClr>
                          <a:schemeClr val="hlink"/>
                        </a:buClr>
                        <a:buSzPct val="85000"/>
                        <a:buFont typeface="Wingdings" panose="05000000000000000000" pitchFamily="2" charset="2"/>
                        <a:buChar char="n"/>
                        <a:defRPr sz="2400" b="0" i="0" u="none" kern="1200" baseline="0">
                          <a:solidFill>
                            <a:schemeClr val="tx1"/>
                          </a:solidFill>
                          <a:latin typeface="Cambria" panose="02040503050406030204" pitchFamily="18" charset="0"/>
                          <a:ea typeface="华文中宋" panose="02010600040101010101" pitchFamily="2" charset="-122"/>
                        </a:defRPr>
                      </a:lvl2pPr>
                      <a:lvl3pPr marL="1143000" lvl="2" indent="-228600" algn="l" defTabSz="914400" rtl="0" eaLnBrk="1" fontAlgn="base" latinLnBrk="0" hangingPunct="1">
                        <a:lnSpc>
                          <a:spcPct val="100000"/>
                        </a:lnSpc>
                        <a:spcBef>
                          <a:spcPct val="25000"/>
                        </a:spcBef>
                        <a:spcAft>
                          <a:spcPct val="0"/>
                        </a:spcAft>
                        <a:buClrTx/>
                        <a:buSzTx/>
                        <a:buFont typeface="Wingdings" panose="05000000000000000000" pitchFamily="2" charset="2"/>
                        <a:buChar char="u"/>
                        <a:defRPr sz="2000" b="0" i="0" u="none" kern="1200" baseline="0">
                          <a:solidFill>
                            <a:schemeClr val="tx1"/>
                          </a:solidFill>
                          <a:latin typeface="Cambria" panose="02040503050406030204" pitchFamily="18" charset="0"/>
                          <a:ea typeface="华文中宋" panose="02010600040101010101" pitchFamily="2" charset="-122"/>
                        </a:defRPr>
                      </a:lvl3pPr>
                      <a:lvl4pPr marL="1600200" lvl="3" indent="-228600" algn="l" defTabSz="914400" rtl="0" eaLnBrk="1" fontAlgn="base" latinLnBrk="0" hangingPunct="1">
                        <a:lnSpc>
                          <a:spcPct val="100000"/>
                        </a:lnSpc>
                        <a:spcBef>
                          <a:spcPct val="25000"/>
                        </a:spcBef>
                        <a:spcAft>
                          <a:spcPct val="0"/>
                        </a:spcAft>
                        <a:buClrTx/>
                        <a:buSzTx/>
                        <a:buFont typeface="Wingdings" panose="05000000000000000000" pitchFamily="2" charset="2"/>
                        <a:buChar char="p"/>
                        <a:defRPr sz="1800" b="0" i="0" u="none" kern="1200" baseline="0">
                          <a:solidFill>
                            <a:schemeClr val="tx1"/>
                          </a:solidFill>
                          <a:latin typeface="Cambria" panose="02040503050406030204" pitchFamily="18" charset="0"/>
                          <a:ea typeface="华文中宋" panose="02010600040101010101" pitchFamily="2" charset="-122"/>
                        </a:defRPr>
                      </a:lvl4pPr>
                      <a:lvl5pPr marL="2057400" lvl="4" indent="-228600" algn="l" defTabSz="914400" rtl="0" eaLnBrk="1" fontAlgn="base" latinLnBrk="0" hangingPunct="1">
                        <a:lnSpc>
                          <a:spcPct val="100000"/>
                        </a:lnSpc>
                        <a:spcBef>
                          <a:spcPct val="25000"/>
                        </a:spcBef>
                        <a:spcAft>
                          <a:spcPct val="0"/>
                        </a:spcAft>
                        <a:buClrTx/>
                        <a:buSzTx/>
                        <a:buFont typeface="Wingdings" panose="05000000000000000000" pitchFamily="2" charset="2"/>
                        <a:buChar char="»"/>
                        <a:defRPr sz="1800" b="0" i="0" u="none" kern="1200" baseline="0">
                          <a:solidFill>
                            <a:schemeClr val="tx1"/>
                          </a:solidFill>
                          <a:latin typeface="Cambria" panose="02040503050406030204" pitchFamily="18" charset="0"/>
                          <a:ea typeface="华文中宋" panose="02010600040101010101" pitchFamily="2" charset="-122"/>
                        </a:defRPr>
                      </a:lvl5pPr>
                    </a:lstStyle>
                    <a:p>
                      <a:pPr marL="0" lvl="0" indent="0" algn="ctr">
                        <a:buNone/>
                      </a:pPr>
                      <a:r>
                        <a:rPr lang="en-US" altLang="zh-CN" sz="3200">
                          <a:cs typeface="Cambria" panose="02040503050406030204" pitchFamily="18" charset="0"/>
                        </a:rPr>
                        <a:t>e</a:t>
                      </a:r>
                      <a:endParaRPr lang="zh-CN" altLang="en-US" sz="3200">
                        <a:cs typeface="Cambria" panose="02040503050406030204" pitchFamily="18" charset="0"/>
                      </a:endParaRPr>
                    </a:p>
                  </a:txBody>
                  <a:tcPr marL="92075" marR="92075" marT="46038" marB="46038"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5000"/>
                        </a:spcBef>
                        <a:spcAft>
                          <a:spcPct val="0"/>
                        </a:spcAft>
                        <a:buClr>
                          <a:schemeClr val="hlink"/>
                        </a:buClr>
                        <a:buSzPct val="85000"/>
                        <a:buFont typeface="Wingdings" panose="05000000000000000000" pitchFamily="2" charset="2"/>
                        <a:buChar char="l"/>
                        <a:defRPr sz="2400" u="none" kern="1200" baseline="0">
                          <a:solidFill>
                            <a:schemeClr val="tx1"/>
                          </a:solidFill>
                          <a:latin typeface="Cambria" panose="02040503050406030204" pitchFamily="18" charset="0"/>
                          <a:ea typeface="华文中宋" panose="02010600040101010101" pitchFamily="2" charset="-122"/>
                        </a:defRPr>
                      </a:lvl1pPr>
                      <a:lvl2pPr marL="742950" lvl="1" indent="-285750" algn="l" defTabSz="914400" rtl="0" eaLnBrk="1" fontAlgn="base" latinLnBrk="0" hangingPunct="1">
                        <a:lnSpc>
                          <a:spcPct val="100000"/>
                        </a:lnSpc>
                        <a:spcBef>
                          <a:spcPct val="25000"/>
                        </a:spcBef>
                        <a:spcAft>
                          <a:spcPct val="0"/>
                        </a:spcAft>
                        <a:buClr>
                          <a:schemeClr val="hlink"/>
                        </a:buClr>
                        <a:buSzPct val="85000"/>
                        <a:buFont typeface="Wingdings" panose="05000000000000000000" pitchFamily="2" charset="2"/>
                        <a:buChar char="n"/>
                        <a:defRPr sz="2400" b="0" i="0" u="none" kern="1200" baseline="0">
                          <a:solidFill>
                            <a:schemeClr val="tx1"/>
                          </a:solidFill>
                          <a:latin typeface="Cambria" panose="02040503050406030204" pitchFamily="18" charset="0"/>
                          <a:ea typeface="华文中宋" panose="02010600040101010101" pitchFamily="2" charset="-122"/>
                        </a:defRPr>
                      </a:lvl2pPr>
                      <a:lvl3pPr marL="1143000" lvl="2" indent="-228600" algn="l" defTabSz="914400" rtl="0" eaLnBrk="1" fontAlgn="base" latinLnBrk="0" hangingPunct="1">
                        <a:lnSpc>
                          <a:spcPct val="100000"/>
                        </a:lnSpc>
                        <a:spcBef>
                          <a:spcPct val="25000"/>
                        </a:spcBef>
                        <a:spcAft>
                          <a:spcPct val="0"/>
                        </a:spcAft>
                        <a:buClrTx/>
                        <a:buSzTx/>
                        <a:buFont typeface="Wingdings" panose="05000000000000000000" pitchFamily="2" charset="2"/>
                        <a:buChar char="u"/>
                        <a:defRPr sz="2000" b="0" i="0" u="none" kern="1200" baseline="0">
                          <a:solidFill>
                            <a:schemeClr val="tx1"/>
                          </a:solidFill>
                          <a:latin typeface="Cambria" panose="02040503050406030204" pitchFamily="18" charset="0"/>
                          <a:ea typeface="华文中宋" panose="02010600040101010101" pitchFamily="2" charset="-122"/>
                        </a:defRPr>
                      </a:lvl3pPr>
                      <a:lvl4pPr marL="1600200" lvl="3" indent="-228600" algn="l" defTabSz="914400" rtl="0" eaLnBrk="1" fontAlgn="base" latinLnBrk="0" hangingPunct="1">
                        <a:lnSpc>
                          <a:spcPct val="100000"/>
                        </a:lnSpc>
                        <a:spcBef>
                          <a:spcPct val="25000"/>
                        </a:spcBef>
                        <a:spcAft>
                          <a:spcPct val="0"/>
                        </a:spcAft>
                        <a:buClrTx/>
                        <a:buSzTx/>
                        <a:buFont typeface="Wingdings" panose="05000000000000000000" pitchFamily="2" charset="2"/>
                        <a:buChar char="p"/>
                        <a:defRPr sz="1800" b="0" i="0" u="none" kern="1200" baseline="0">
                          <a:solidFill>
                            <a:schemeClr val="tx1"/>
                          </a:solidFill>
                          <a:latin typeface="Cambria" panose="02040503050406030204" pitchFamily="18" charset="0"/>
                          <a:ea typeface="华文中宋" panose="02010600040101010101" pitchFamily="2" charset="-122"/>
                        </a:defRPr>
                      </a:lvl4pPr>
                      <a:lvl5pPr marL="2057400" lvl="4" indent="-228600" algn="l" defTabSz="914400" rtl="0" eaLnBrk="1" fontAlgn="base" latinLnBrk="0" hangingPunct="1">
                        <a:lnSpc>
                          <a:spcPct val="100000"/>
                        </a:lnSpc>
                        <a:spcBef>
                          <a:spcPct val="25000"/>
                        </a:spcBef>
                        <a:spcAft>
                          <a:spcPct val="0"/>
                        </a:spcAft>
                        <a:buClrTx/>
                        <a:buSzTx/>
                        <a:buFont typeface="Wingdings" panose="05000000000000000000" pitchFamily="2" charset="2"/>
                        <a:buChar char="»"/>
                        <a:defRPr sz="1800" b="0" i="0" u="none" kern="1200" baseline="0">
                          <a:solidFill>
                            <a:schemeClr val="tx1"/>
                          </a:solidFill>
                          <a:latin typeface="Cambria" panose="02040503050406030204" pitchFamily="18" charset="0"/>
                          <a:ea typeface="华文中宋" panose="02010600040101010101" pitchFamily="2" charset="-122"/>
                        </a:defRPr>
                      </a:lvl5pPr>
                    </a:lstStyle>
                    <a:p>
                      <a:pPr marL="0" lvl="0" indent="0" algn="ctr">
                        <a:buNone/>
                      </a:pPr>
                      <a:r>
                        <a:rPr lang="en-US" altLang="zh-CN" sz="3200">
                          <a:cs typeface="Cambria" panose="02040503050406030204" pitchFamily="18" charset="0"/>
                        </a:rPr>
                        <a:t>i</a:t>
                      </a:r>
                      <a:endParaRPr lang="zh-CN" altLang="en-US" sz="3200">
                        <a:cs typeface="Cambria" panose="02040503050406030204" pitchFamily="18" charset="0"/>
                      </a:endParaRPr>
                    </a:p>
                  </a:txBody>
                  <a:tcPr marL="92075" marR="92075" marT="46038" marB="46038"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5000"/>
                        </a:spcBef>
                        <a:spcAft>
                          <a:spcPct val="0"/>
                        </a:spcAft>
                        <a:buClr>
                          <a:schemeClr val="hlink"/>
                        </a:buClr>
                        <a:buSzPct val="85000"/>
                        <a:buFont typeface="Wingdings" panose="05000000000000000000" pitchFamily="2" charset="2"/>
                        <a:buChar char="l"/>
                        <a:defRPr sz="2400" u="none" kern="1200" baseline="0">
                          <a:solidFill>
                            <a:schemeClr val="tx1"/>
                          </a:solidFill>
                          <a:latin typeface="Cambria" panose="02040503050406030204" pitchFamily="18" charset="0"/>
                          <a:ea typeface="华文中宋" panose="02010600040101010101" pitchFamily="2" charset="-122"/>
                        </a:defRPr>
                      </a:lvl1pPr>
                      <a:lvl2pPr marL="742950" lvl="1" indent="-285750" algn="l" defTabSz="914400" rtl="0" eaLnBrk="1" fontAlgn="base" latinLnBrk="0" hangingPunct="1">
                        <a:lnSpc>
                          <a:spcPct val="100000"/>
                        </a:lnSpc>
                        <a:spcBef>
                          <a:spcPct val="25000"/>
                        </a:spcBef>
                        <a:spcAft>
                          <a:spcPct val="0"/>
                        </a:spcAft>
                        <a:buClr>
                          <a:schemeClr val="hlink"/>
                        </a:buClr>
                        <a:buSzPct val="85000"/>
                        <a:buFont typeface="Wingdings" panose="05000000000000000000" pitchFamily="2" charset="2"/>
                        <a:buChar char="n"/>
                        <a:defRPr sz="2400" b="0" i="0" u="none" kern="1200" baseline="0">
                          <a:solidFill>
                            <a:schemeClr val="tx1"/>
                          </a:solidFill>
                          <a:latin typeface="Cambria" panose="02040503050406030204" pitchFamily="18" charset="0"/>
                          <a:ea typeface="华文中宋" panose="02010600040101010101" pitchFamily="2" charset="-122"/>
                        </a:defRPr>
                      </a:lvl2pPr>
                      <a:lvl3pPr marL="1143000" lvl="2" indent="-228600" algn="l" defTabSz="914400" rtl="0" eaLnBrk="1" fontAlgn="base" latinLnBrk="0" hangingPunct="1">
                        <a:lnSpc>
                          <a:spcPct val="100000"/>
                        </a:lnSpc>
                        <a:spcBef>
                          <a:spcPct val="25000"/>
                        </a:spcBef>
                        <a:spcAft>
                          <a:spcPct val="0"/>
                        </a:spcAft>
                        <a:buClrTx/>
                        <a:buSzTx/>
                        <a:buFont typeface="Wingdings" panose="05000000000000000000" pitchFamily="2" charset="2"/>
                        <a:buChar char="u"/>
                        <a:defRPr sz="2000" b="0" i="0" u="none" kern="1200" baseline="0">
                          <a:solidFill>
                            <a:schemeClr val="tx1"/>
                          </a:solidFill>
                          <a:latin typeface="Cambria" panose="02040503050406030204" pitchFamily="18" charset="0"/>
                          <a:ea typeface="华文中宋" panose="02010600040101010101" pitchFamily="2" charset="-122"/>
                        </a:defRPr>
                      </a:lvl3pPr>
                      <a:lvl4pPr marL="1600200" lvl="3" indent="-228600" algn="l" defTabSz="914400" rtl="0" eaLnBrk="1" fontAlgn="base" latinLnBrk="0" hangingPunct="1">
                        <a:lnSpc>
                          <a:spcPct val="100000"/>
                        </a:lnSpc>
                        <a:spcBef>
                          <a:spcPct val="25000"/>
                        </a:spcBef>
                        <a:spcAft>
                          <a:spcPct val="0"/>
                        </a:spcAft>
                        <a:buClrTx/>
                        <a:buSzTx/>
                        <a:buFont typeface="Wingdings" panose="05000000000000000000" pitchFamily="2" charset="2"/>
                        <a:buChar char="p"/>
                        <a:defRPr sz="1800" b="0" i="0" u="none" kern="1200" baseline="0">
                          <a:solidFill>
                            <a:schemeClr val="tx1"/>
                          </a:solidFill>
                          <a:latin typeface="Cambria" panose="02040503050406030204" pitchFamily="18" charset="0"/>
                          <a:ea typeface="华文中宋" panose="02010600040101010101" pitchFamily="2" charset="-122"/>
                        </a:defRPr>
                      </a:lvl4pPr>
                      <a:lvl5pPr marL="2057400" lvl="4" indent="-228600" algn="l" defTabSz="914400" rtl="0" eaLnBrk="1" fontAlgn="base" latinLnBrk="0" hangingPunct="1">
                        <a:lnSpc>
                          <a:spcPct val="100000"/>
                        </a:lnSpc>
                        <a:spcBef>
                          <a:spcPct val="25000"/>
                        </a:spcBef>
                        <a:spcAft>
                          <a:spcPct val="0"/>
                        </a:spcAft>
                        <a:buClrTx/>
                        <a:buSzTx/>
                        <a:buFont typeface="Wingdings" panose="05000000000000000000" pitchFamily="2" charset="2"/>
                        <a:buChar char="»"/>
                        <a:defRPr sz="1800" b="0" i="0" u="none" kern="1200" baseline="0">
                          <a:solidFill>
                            <a:schemeClr val="tx1"/>
                          </a:solidFill>
                          <a:latin typeface="Cambria" panose="02040503050406030204" pitchFamily="18" charset="0"/>
                          <a:ea typeface="华文中宋" panose="02010600040101010101" pitchFamily="2" charset="-122"/>
                        </a:defRPr>
                      </a:lvl5pPr>
                    </a:lstStyle>
                    <a:p>
                      <a:pPr marL="0" lvl="0" indent="0" algn="ctr">
                        <a:buNone/>
                      </a:pPr>
                      <a:r>
                        <a:rPr lang="en-US" altLang="zh-CN" sz="3200">
                          <a:cs typeface="Cambria" panose="02040503050406030204" pitchFamily="18" charset="0"/>
                        </a:rPr>
                        <a:t>j</a:t>
                      </a:r>
                      <a:endParaRPr lang="zh-CN" altLang="en-US" sz="3200">
                        <a:cs typeface="Cambria" panose="02040503050406030204" pitchFamily="18" charset="0"/>
                      </a:endParaRPr>
                    </a:p>
                  </a:txBody>
                  <a:tcPr marL="92075" marR="92075" marT="46038" marB="46038"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5000"/>
                        </a:spcBef>
                        <a:spcAft>
                          <a:spcPct val="0"/>
                        </a:spcAft>
                        <a:buClr>
                          <a:schemeClr val="hlink"/>
                        </a:buClr>
                        <a:buSzPct val="85000"/>
                        <a:buFont typeface="Wingdings" panose="05000000000000000000" pitchFamily="2" charset="2"/>
                        <a:buChar char="l"/>
                        <a:defRPr sz="2400" u="none" kern="1200" baseline="0">
                          <a:solidFill>
                            <a:schemeClr val="tx1"/>
                          </a:solidFill>
                          <a:latin typeface="Cambria" panose="02040503050406030204" pitchFamily="18" charset="0"/>
                          <a:ea typeface="华文中宋" panose="02010600040101010101" pitchFamily="2" charset="-122"/>
                        </a:defRPr>
                      </a:lvl1pPr>
                      <a:lvl2pPr marL="742950" lvl="1" indent="-285750" algn="l" defTabSz="914400" rtl="0" eaLnBrk="1" fontAlgn="base" latinLnBrk="0" hangingPunct="1">
                        <a:lnSpc>
                          <a:spcPct val="100000"/>
                        </a:lnSpc>
                        <a:spcBef>
                          <a:spcPct val="25000"/>
                        </a:spcBef>
                        <a:spcAft>
                          <a:spcPct val="0"/>
                        </a:spcAft>
                        <a:buClr>
                          <a:schemeClr val="hlink"/>
                        </a:buClr>
                        <a:buSzPct val="85000"/>
                        <a:buFont typeface="Wingdings" panose="05000000000000000000" pitchFamily="2" charset="2"/>
                        <a:buChar char="n"/>
                        <a:defRPr sz="2400" b="0" i="0" u="none" kern="1200" baseline="0">
                          <a:solidFill>
                            <a:schemeClr val="tx1"/>
                          </a:solidFill>
                          <a:latin typeface="Cambria" panose="02040503050406030204" pitchFamily="18" charset="0"/>
                          <a:ea typeface="华文中宋" panose="02010600040101010101" pitchFamily="2" charset="-122"/>
                        </a:defRPr>
                      </a:lvl2pPr>
                      <a:lvl3pPr marL="1143000" lvl="2" indent="-228600" algn="l" defTabSz="914400" rtl="0" eaLnBrk="1" fontAlgn="base" latinLnBrk="0" hangingPunct="1">
                        <a:lnSpc>
                          <a:spcPct val="100000"/>
                        </a:lnSpc>
                        <a:spcBef>
                          <a:spcPct val="25000"/>
                        </a:spcBef>
                        <a:spcAft>
                          <a:spcPct val="0"/>
                        </a:spcAft>
                        <a:buClrTx/>
                        <a:buSzTx/>
                        <a:buFont typeface="Wingdings" panose="05000000000000000000" pitchFamily="2" charset="2"/>
                        <a:buChar char="u"/>
                        <a:defRPr sz="2000" b="0" i="0" u="none" kern="1200" baseline="0">
                          <a:solidFill>
                            <a:schemeClr val="tx1"/>
                          </a:solidFill>
                          <a:latin typeface="Cambria" panose="02040503050406030204" pitchFamily="18" charset="0"/>
                          <a:ea typeface="华文中宋" panose="02010600040101010101" pitchFamily="2" charset="-122"/>
                        </a:defRPr>
                      </a:lvl3pPr>
                      <a:lvl4pPr marL="1600200" lvl="3" indent="-228600" algn="l" defTabSz="914400" rtl="0" eaLnBrk="1" fontAlgn="base" latinLnBrk="0" hangingPunct="1">
                        <a:lnSpc>
                          <a:spcPct val="100000"/>
                        </a:lnSpc>
                        <a:spcBef>
                          <a:spcPct val="25000"/>
                        </a:spcBef>
                        <a:spcAft>
                          <a:spcPct val="0"/>
                        </a:spcAft>
                        <a:buClrTx/>
                        <a:buSzTx/>
                        <a:buFont typeface="Wingdings" panose="05000000000000000000" pitchFamily="2" charset="2"/>
                        <a:buChar char="p"/>
                        <a:defRPr sz="1800" b="0" i="0" u="none" kern="1200" baseline="0">
                          <a:solidFill>
                            <a:schemeClr val="tx1"/>
                          </a:solidFill>
                          <a:latin typeface="Cambria" panose="02040503050406030204" pitchFamily="18" charset="0"/>
                          <a:ea typeface="华文中宋" panose="02010600040101010101" pitchFamily="2" charset="-122"/>
                        </a:defRPr>
                      </a:lvl4pPr>
                      <a:lvl5pPr marL="2057400" lvl="4" indent="-228600" algn="l" defTabSz="914400" rtl="0" eaLnBrk="1" fontAlgn="base" latinLnBrk="0" hangingPunct="1">
                        <a:lnSpc>
                          <a:spcPct val="100000"/>
                        </a:lnSpc>
                        <a:spcBef>
                          <a:spcPct val="25000"/>
                        </a:spcBef>
                        <a:spcAft>
                          <a:spcPct val="0"/>
                        </a:spcAft>
                        <a:buClrTx/>
                        <a:buSzTx/>
                        <a:buFont typeface="Wingdings" panose="05000000000000000000" pitchFamily="2" charset="2"/>
                        <a:buChar char="»"/>
                        <a:defRPr sz="1800" b="0" i="0" u="none" kern="1200" baseline="0">
                          <a:solidFill>
                            <a:schemeClr val="tx1"/>
                          </a:solidFill>
                          <a:latin typeface="Cambria" panose="02040503050406030204" pitchFamily="18" charset="0"/>
                          <a:ea typeface="华文中宋" panose="02010600040101010101" pitchFamily="2" charset="-122"/>
                        </a:defRPr>
                      </a:lvl5pPr>
                    </a:lstStyle>
                    <a:p>
                      <a:pPr marL="0" lvl="0" indent="0" algn="ctr">
                        <a:buNone/>
                      </a:pPr>
                      <a:r>
                        <a:rPr lang="en-US" altLang="zh-CN" sz="3200">
                          <a:cs typeface="Cambria" panose="02040503050406030204" pitchFamily="18" charset="0"/>
                        </a:rPr>
                        <a:t>i</a:t>
                      </a:r>
                      <a:endParaRPr lang="zh-CN" altLang="en-US" sz="3200">
                        <a:cs typeface="Cambria" panose="02040503050406030204" pitchFamily="18" charset="0"/>
                      </a:endParaRPr>
                    </a:p>
                  </a:txBody>
                  <a:tcPr marL="92075" marR="92075" marT="46038" marB="46038"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5000"/>
                        </a:spcBef>
                        <a:spcAft>
                          <a:spcPct val="0"/>
                        </a:spcAft>
                        <a:buClr>
                          <a:schemeClr val="hlink"/>
                        </a:buClr>
                        <a:buSzPct val="85000"/>
                        <a:buFont typeface="Wingdings" panose="05000000000000000000" pitchFamily="2" charset="2"/>
                        <a:buChar char="l"/>
                        <a:defRPr sz="2400" u="none" kern="1200" baseline="0">
                          <a:solidFill>
                            <a:schemeClr val="tx1"/>
                          </a:solidFill>
                          <a:latin typeface="Cambria" panose="02040503050406030204" pitchFamily="18" charset="0"/>
                          <a:ea typeface="华文中宋" panose="02010600040101010101" pitchFamily="2" charset="-122"/>
                        </a:defRPr>
                      </a:lvl1pPr>
                      <a:lvl2pPr marL="742950" lvl="1" indent="-285750" algn="l" defTabSz="914400" rtl="0" eaLnBrk="1" fontAlgn="base" latinLnBrk="0" hangingPunct="1">
                        <a:lnSpc>
                          <a:spcPct val="100000"/>
                        </a:lnSpc>
                        <a:spcBef>
                          <a:spcPct val="25000"/>
                        </a:spcBef>
                        <a:spcAft>
                          <a:spcPct val="0"/>
                        </a:spcAft>
                        <a:buClr>
                          <a:schemeClr val="hlink"/>
                        </a:buClr>
                        <a:buSzPct val="85000"/>
                        <a:buFont typeface="Wingdings" panose="05000000000000000000" pitchFamily="2" charset="2"/>
                        <a:buChar char="n"/>
                        <a:defRPr sz="2400" b="0" i="0" u="none" kern="1200" baseline="0">
                          <a:solidFill>
                            <a:schemeClr val="tx1"/>
                          </a:solidFill>
                          <a:latin typeface="Cambria" panose="02040503050406030204" pitchFamily="18" charset="0"/>
                          <a:ea typeface="华文中宋" panose="02010600040101010101" pitchFamily="2" charset="-122"/>
                        </a:defRPr>
                      </a:lvl2pPr>
                      <a:lvl3pPr marL="1143000" lvl="2" indent="-228600" algn="l" defTabSz="914400" rtl="0" eaLnBrk="1" fontAlgn="base" latinLnBrk="0" hangingPunct="1">
                        <a:lnSpc>
                          <a:spcPct val="100000"/>
                        </a:lnSpc>
                        <a:spcBef>
                          <a:spcPct val="25000"/>
                        </a:spcBef>
                        <a:spcAft>
                          <a:spcPct val="0"/>
                        </a:spcAft>
                        <a:buClrTx/>
                        <a:buSzTx/>
                        <a:buFont typeface="Wingdings" panose="05000000000000000000" pitchFamily="2" charset="2"/>
                        <a:buChar char="u"/>
                        <a:defRPr sz="2000" b="0" i="0" u="none" kern="1200" baseline="0">
                          <a:solidFill>
                            <a:schemeClr val="tx1"/>
                          </a:solidFill>
                          <a:latin typeface="Cambria" panose="02040503050406030204" pitchFamily="18" charset="0"/>
                          <a:ea typeface="华文中宋" panose="02010600040101010101" pitchFamily="2" charset="-122"/>
                        </a:defRPr>
                      </a:lvl3pPr>
                      <a:lvl4pPr marL="1600200" lvl="3" indent="-228600" algn="l" defTabSz="914400" rtl="0" eaLnBrk="1" fontAlgn="base" latinLnBrk="0" hangingPunct="1">
                        <a:lnSpc>
                          <a:spcPct val="100000"/>
                        </a:lnSpc>
                        <a:spcBef>
                          <a:spcPct val="25000"/>
                        </a:spcBef>
                        <a:spcAft>
                          <a:spcPct val="0"/>
                        </a:spcAft>
                        <a:buClrTx/>
                        <a:buSzTx/>
                        <a:buFont typeface="Wingdings" panose="05000000000000000000" pitchFamily="2" charset="2"/>
                        <a:buChar char="p"/>
                        <a:defRPr sz="1800" b="0" i="0" u="none" kern="1200" baseline="0">
                          <a:solidFill>
                            <a:schemeClr val="tx1"/>
                          </a:solidFill>
                          <a:latin typeface="Cambria" panose="02040503050406030204" pitchFamily="18" charset="0"/>
                          <a:ea typeface="华文中宋" panose="02010600040101010101" pitchFamily="2" charset="-122"/>
                        </a:defRPr>
                      </a:lvl4pPr>
                      <a:lvl5pPr marL="2057400" lvl="4" indent="-228600" algn="l" defTabSz="914400" rtl="0" eaLnBrk="1" fontAlgn="base" latinLnBrk="0" hangingPunct="1">
                        <a:lnSpc>
                          <a:spcPct val="100000"/>
                        </a:lnSpc>
                        <a:spcBef>
                          <a:spcPct val="25000"/>
                        </a:spcBef>
                        <a:spcAft>
                          <a:spcPct val="0"/>
                        </a:spcAft>
                        <a:buClrTx/>
                        <a:buSzTx/>
                        <a:buFont typeface="Wingdings" panose="05000000000000000000" pitchFamily="2" charset="2"/>
                        <a:buChar char="»"/>
                        <a:defRPr sz="1800" b="0" i="0" u="none" kern="1200" baseline="0">
                          <a:solidFill>
                            <a:schemeClr val="tx1"/>
                          </a:solidFill>
                          <a:latin typeface="Cambria" panose="02040503050406030204" pitchFamily="18" charset="0"/>
                          <a:ea typeface="华文中宋" panose="02010600040101010101" pitchFamily="2" charset="-122"/>
                        </a:defRPr>
                      </a:lvl5pPr>
                    </a:lstStyle>
                    <a:p>
                      <a:pPr marL="0" lvl="0" indent="0" algn="ctr">
                        <a:buNone/>
                      </a:pPr>
                      <a:r>
                        <a:rPr lang="en-US" altLang="zh-CN" sz="3200">
                          <a:cs typeface="Cambria" panose="02040503050406030204" pitchFamily="18" charset="0"/>
                        </a:rPr>
                        <a:t>n</a:t>
                      </a:r>
                      <a:endParaRPr lang="zh-CN" altLang="en-US" sz="3200">
                        <a:cs typeface="Cambria" panose="02040503050406030204" pitchFamily="18" charset="0"/>
                      </a:endParaRPr>
                    </a:p>
                  </a:txBody>
                  <a:tcPr marL="92075" marR="92075" marT="46038" marB="46038"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5000"/>
                        </a:spcBef>
                        <a:spcAft>
                          <a:spcPct val="0"/>
                        </a:spcAft>
                        <a:buClr>
                          <a:schemeClr val="hlink"/>
                        </a:buClr>
                        <a:buSzPct val="85000"/>
                        <a:buFont typeface="Wingdings" panose="05000000000000000000" pitchFamily="2" charset="2"/>
                        <a:buChar char="l"/>
                        <a:defRPr sz="2400" u="none" kern="1200" baseline="0">
                          <a:solidFill>
                            <a:schemeClr val="tx1"/>
                          </a:solidFill>
                          <a:latin typeface="Cambria" panose="02040503050406030204" pitchFamily="18" charset="0"/>
                          <a:ea typeface="华文中宋" panose="02010600040101010101" pitchFamily="2" charset="-122"/>
                        </a:defRPr>
                      </a:lvl1pPr>
                      <a:lvl2pPr marL="742950" lvl="1" indent="-285750" algn="l" defTabSz="914400" rtl="0" eaLnBrk="1" fontAlgn="base" latinLnBrk="0" hangingPunct="1">
                        <a:lnSpc>
                          <a:spcPct val="100000"/>
                        </a:lnSpc>
                        <a:spcBef>
                          <a:spcPct val="25000"/>
                        </a:spcBef>
                        <a:spcAft>
                          <a:spcPct val="0"/>
                        </a:spcAft>
                        <a:buClr>
                          <a:schemeClr val="hlink"/>
                        </a:buClr>
                        <a:buSzPct val="85000"/>
                        <a:buFont typeface="Wingdings" panose="05000000000000000000" pitchFamily="2" charset="2"/>
                        <a:buChar char="n"/>
                        <a:defRPr sz="2400" b="0" i="0" u="none" kern="1200" baseline="0">
                          <a:solidFill>
                            <a:schemeClr val="tx1"/>
                          </a:solidFill>
                          <a:latin typeface="Cambria" panose="02040503050406030204" pitchFamily="18" charset="0"/>
                          <a:ea typeface="华文中宋" panose="02010600040101010101" pitchFamily="2" charset="-122"/>
                        </a:defRPr>
                      </a:lvl2pPr>
                      <a:lvl3pPr marL="1143000" lvl="2" indent="-228600" algn="l" defTabSz="914400" rtl="0" eaLnBrk="1" fontAlgn="base" latinLnBrk="0" hangingPunct="1">
                        <a:lnSpc>
                          <a:spcPct val="100000"/>
                        </a:lnSpc>
                        <a:spcBef>
                          <a:spcPct val="25000"/>
                        </a:spcBef>
                        <a:spcAft>
                          <a:spcPct val="0"/>
                        </a:spcAft>
                        <a:buClrTx/>
                        <a:buSzTx/>
                        <a:buFont typeface="Wingdings" panose="05000000000000000000" pitchFamily="2" charset="2"/>
                        <a:buChar char="u"/>
                        <a:defRPr sz="2000" b="0" i="0" u="none" kern="1200" baseline="0">
                          <a:solidFill>
                            <a:schemeClr val="tx1"/>
                          </a:solidFill>
                          <a:latin typeface="Cambria" panose="02040503050406030204" pitchFamily="18" charset="0"/>
                          <a:ea typeface="华文中宋" panose="02010600040101010101" pitchFamily="2" charset="-122"/>
                        </a:defRPr>
                      </a:lvl3pPr>
                      <a:lvl4pPr marL="1600200" lvl="3" indent="-228600" algn="l" defTabSz="914400" rtl="0" eaLnBrk="1" fontAlgn="base" latinLnBrk="0" hangingPunct="1">
                        <a:lnSpc>
                          <a:spcPct val="100000"/>
                        </a:lnSpc>
                        <a:spcBef>
                          <a:spcPct val="25000"/>
                        </a:spcBef>
                        <a:spcAft>
                          <a:spcPct val="0"/>
                        </a:spcAft>
                        <a:buClrTx/>
                        <a:buSzTx/>
                        <a:buFont typeface="Wingdings" panose="05000000000000000000" pitchFamily="2" charset="2"/>
                        <a:buChar char="p"/>
                        <a:defRPr sz="1800" b="0" i="0" u="none" kern="1200" baseline="0">
                          <a:solidFill>
                            <a:schemeClr val="tx1"/>
                          </a:solidFill>
                          <a:latin typeface="Cambria" panose="02040503050406030204" pitchFamily="18" charset="0"/>
                          <a:ea typeface="华文中宋" panose="02010600040101010101" pitchFamily="2" charset="-122"/>
                        </a:defRPr>
                      </a:lvl4pPr>
                      <a:lvl5pPr marL="2057400" lvl="4" indent="-228600" algn="l" defTabSz="914400" rtl="0" eaLnBrk="1" fontAlgn="base" latinLnBrk="0" hangingPunct="1">
                        <a:lnSpc>
                          <a:spcPct val="100000"/>
                        </a:lnSpc>
                        <a:spcBef>
                          <a:spcPct val="25000"/>
                        </a:spcBef>
                        <a:spcAft>
                          <a:spcPct val="0"/>
                        </a:spcAft>
                        <a:buClrTx/>
                        <a:buSzTx/>
                        <a:buFont typeface="Wingdings" panose="05000000000000000000" pitchFamily="2" charset="2"/>
                        <a:buChar char="»"/>
                        <a:defRPr sz="1800" b="0" i="0" u="none" kern="1200" baseline="0">
                          <a:solidFill>
                            <a:schemeClr val="tx1"/>
                          </a:solidFill>
                          <a:latin typeface="Cambria" panose="02040503050406030204" pitchFamily="18" charset="0"/>
                          <a:ea typeface="华文中宋" panose="02010600040101010101" pitchFamily="2" charset="-122"/>
                        </a:defRPr>
                      </a:lvl5pPr>
                    </a:lstStyle>
                    <a:p>
                      <a:pPr marL="0" lvl="0" indent="0" algn="ctr">
                        <a:buNone/>
                      </a:pPr>
                      <a:r>
                        <a:rPr lang="en-US" altLang="zh-CN" sz="3200">
                          <a:cs typeface="Cambria" panose="02040503050406030204" pitchFamily="18" charset="0"/>
                        </a:rPr>
                        <a:t>g</a:t>
                      </a:r>
                      <a:endParaRPr lang="zh-CN" altLang="en-US" sz="3200">
                        <a:cs typeface="Cambria" panose="02040503050406030204" pitchFamily="18" charset="0"/>
                      </a:endParaRPr>
                    </a:p>
                  </a:txBody>
                  <a:tcPr marL="92075" marR="92075" marT="46038" marB="46038"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5000"/>
                        </a:spcBef>
                        <a:spcAft>
                          <a:spcPct val="0"/>
                        </a:spcAft>
                        <a:buClr>
                          <a:schemeClr val="hlink"/>
                        </a:buClr>
                        <a:buSzPct val="85000"/>
                        <a:buFont typeface="Wingdings" panose="05000000000000000000" pitchFamily="2" charset="2"/>
                        <a:buChar char="l"/>
                        <a:defRPr sz="2400" u="none" kern="1200" baseline="0">
                          <a:solidFill>
                            <a:schemeClr val="tx1"/>
                          </a:solidFill>
                          <a:latin typeface="Cambria" panose="02040503050406030204" pitchFamily="18" charset="0"/>
                          <a:ea typeface="华文中宋" panose="02010600040101010101" pitchFamily="2" charset="-122"/>
                        </a:defRPr>
                      </a:lvl1pPr>
                      <a:lvl2pPr marL="742950" lvl="1" indent="-285750" algn="l" defTabSz="914400" rtl="0" eaLnBrk="1" fontAlgn="base" latinLnBrk="0" hangingPunct="1">
                        <a:lnSpc>
                          <a:spcPct val="100000"/>
                        </a:lnSpc>
                        <a:spcBef>
                          <a:spcPct val="25000"/>
                        </a:spcBef>
                        <a:spcAft>
                          <a:spcPct val="0"/>
                        </a:spcAft>
                        <a:buClr>
                          <a:schemeClr val="hlink"/>
                        </a:buClr>
                        <a:buSzPct val="85000"/>
                        <a:buFont typeface="Wingdings" panose="05000000000000000000" pitchFamily="2" charset="2"/>
                        <a:buChar char="n"/>
                        <a:defRPr sz="2400" b="0" i="0" u="none" kern="1200" baseline="0">
                          <a:solidFill>
                            <a:schemeClr val="tx1"/>
                          </a:solidFill>
                          <a:latin typeface="Cambria" panose="02040503050406030204" pitchFamily="18" charset="0"/>
                          <a:ea typeface="华文中宋" panose="02010600040101010101" pitchFamily="2" charset="-122"/>
                        </a:defRPr>
                      </a:lvl2pPr>
                      <a:lvl3pPr marL="1143000" lvl="2" indent="-228600" algn="l" defTabSz="914400" rtl="0" eaLnBrk="1" fontAlgn="base" latinLnBrk="0" hangingPunct="1">
                        <a:lnSpc>
                          <a:spcPct val="100000"/>
                        </a:lnSpc>
                        <a:spcBef>
                          <a:spcPct val="25000"/>
                        </a:spcBef>
                        <a:spcAft>
                          <a:spcPct val="0"/>
                        </a:spcAft>
                        <a:buClrTx/>
                        <a:buSzTx/>
                        <a:buFont typeface="Wingdings" panose="05000000000000000000" pitchFamily="2" charset="2"/>
                        <a:buChar char="u"/>
                        <a:defRPr sz="2000" b="0" i="0" u="none" kern="1200" baseline="0">
                          <a:solidFill>
                            <a:schemeClr val="tx1"/>
                          </a:solidFill>
                          <a:latin typeface="Cambria" panose="02040503050406030204" pitchFamily="18" charset="0"/>
                          <a:ea typeface="华文中宋" panose="02010600040101010101" pitchFamily="2" charset="-122"/>
                        </a:defRPr>
                      </a:lvl3pPr>
                      <a:lvl4pPr marL="1600200" lvl="3" indent="-228600" algn="l" defTabSz="914400" rtl="0" eaLnBrk="1" fontAlgn="base" latinLnBrk="0" hangingPunct="1">
                        <a:lnSpc>
                          <a:spcPct val="100000"/>
                        </a:lnSpc>
                        <a:spcBef>
                          <a:spcPct val="25000"/>
                        </a:spcBef>
                        <a:spcAft>
                          <a:spcPct val="0"/>
                        </a:spcAft>
                        <a:buClrTx/>
                        <a:buSzTx/>
                        <a:buFont typeface="Wingdings" panose="05000000000000000000" pitchFamily="2" charset="2"/>
                        <a:buChar char="p"/>
                        <a:defRPr sz="1800" b="0" i="0" u="none" kern="1200" baseline="0">
                          <a:solidFill>
                            <a:schemeClr val="tx1"/>
                          </a:solidFill>
                          <a:latin typeface="Cambria" panose="02040503050406030204" pitchFamily="18" charset="0"/>
                          <a:ea typeface="华文中宋" panose="02010600040101010101" pitchFamily="2" charset="-122"/>
                        </a:defRPr>
                      </a:lvl4pPr>
                      <a:lvl5pPr marL="2057400" lvl="4" indent="-228600" algn="l" defTabSz="914400" rtl="0" eaLnBrk="1" fontAlgn="base" latinLnBrk="0" hangingPunct="1">
                        <a:lnSpc>
                          <a:spcPct val="100000"/>
                        </a:lnSpc>
                        <a:spcBef>
                          <a:spcPct val="25000"/>
                        </a:spcBef>
                        <a:spcAft>
                          <a:spcPct val="0"/>
                        </a:spcAft>
                        <a:buClrTx/>
                        <a:buSzTx/>
                        <a:buFont typeface="Wingdings" panose="05000000000000000000" pitchFamily="2" charset="2"/>
                        <a:buChar char="»"/>
                        <a:defRPr sz="1800" b="0" i="0" u="none" kern="1200" baseline="0">
                          <a:solidFill>
                            <a:schemeClr val="tx1"/>
                          </a:solidFill>
                          <a:latin typeface="Cambria" panose="02040503050406030204" pitchFamily="18" charset="0"/>
                          <a:ea typeface="华文中宋" panose="02010600040101010101" pitchFamily="2" charset="-122"/>
                        </a:defRPr>
                      </a:lvl5pPr>
                    </a:lstStyle>
                    <a:p>
                      <a:pPr marL="0" lvl="0" indent="0" algn="ctr">
                        <a:buNone/>
                      </a:pPr>
                      <a:r>
                        <a:rPr lang="en-US" altLang="zh-CN" sz="3200">
                          <a:solidFill>
                            <a:schemeClr val="accent2"/>
                          </a:solidFill>
                          <a:cs typeface="Cambria" panose="02040503050406030204" pitchFamily="18" charset="0"/>
                        </a:rPr>
                        <a:t>\0</a:t>
                      </a:r>
                      <a:endParaRPr lang="zh-CN" altLang="en-US" sz="3200">
                        <a:solidFill>
                          <a:schemeClr val="accent2"/>
                        </a:solidFill>
                        <a:cs typeface="Cambria" panose="02040503050406030204" pitchFamily="18" charset="0"/>
                      </a:endParaRPr>
                    </a:p>
                  </a:txBody>
                  <a:tcPr marL="92075" marR="92075" marT="46038" marB="46038"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
        <p:nvSpPr>
          <p:cNvPr id="78872" name="爆炸形 1 46115"/>
          <p:cNvSpPr/>
          <p:nvPr/>
        </p:nvSpPr>
        <p:spPr>
          <a:xfrm>
            <a:off x="7931150" y="3876675"/>
            <a:ext cx="720725" cy="576263"/>
          </a:xfrm>
          <a:prstGeom prst="irregularSeal1">
            <a:avLst/>
          </a:prstGeom>
          <a:solidFill>
            <a:srgbClr val="FFFF00"/>
          </a:solidFill>
          <a:ln w="38100" cap="flat" cmpd="sng">
            <a:solidFill>
              <a:schemeClr val="accent2"/>
            </a:solidFill>
            <a:prstDash val="solid"/>
            <a:miter/>
            <a:headEnd type="none" w="med" len="med"/>
            <a:tailEnd type="none" w="med" len="med"/>
          </a:ln>
        </p:spPr>
        <p:txBody>
          <a:bodyPr/>
          <a:p>
            <a:endParaRPr lang="zh-CN" altLang="en-US" dirty="0">
              <a:latin typeface="Cambria" panose="02040503050406030204" pitchFamily="18" charset="0"/>
              <a:cs typeface="Cambria" panose="02040503050406030204" pitchFamily="18" charset="0"/>
            </a:endParaRPr>
          </a:p>
        </p:txBody>
      </p:sp>
      <p:sp>
        <p:nvSpPr>
          <p:cNvPr id="78873" name="矩形 46117"/>
          <p:cNvSpPr/>
          <p:nvPr/>
        </p:nvSpPr>
        <p:spPr>
          <a:xfrm>
            <a:off x="620713" y="5670550"/>
            <a:ext cx="7894637" cy="1198880"/>
          </a:xfrm>
          <a:prstGeom prst="rect">
            <a:avLst/>
          </a:prstGeom>
          <a:noFill/>
          <a:ln w="9525">
            <a:noFill/>
          </a:ln>
        </p:spPr>
        <p:txBody>
          <a:bodyPr lIns="92075" tIns="46038" rIns="92075" bIns="46038">
            <a:spAutoFit/>
          </a:bodyPr>
          <a:p>
            <a:pPr>
              <a:buFont typeface="Arial" panose="020B0604020202020204" pitchFamily="34" charset="0"/>
            </a:pPr>
            <a:r>
              <a:rPr lang="en-US" altLang="zh-CN">
                <a:solidFill>
                  <a:schemeClr val="hlink"/>
                </a:solidFill>
                <a:latin typeface="Cambria" panose="02040503050406030204" pitchFamily="18" charset="0"/>
                <a:cs typeface="Cambria" panose="02040503050406030204" pitchFamily="18" charset="0"/>
              </a:rPr>
              <a:t>'\0' </a:t>
            </a:r>
            <a:r>
              <a:rPr lang="zh-CN" altLang="en-US" dirty="0">
                <a:solidFill>
                  <a:schemeClr val="hlink"/>
                </a:solidFill>
                <a:latin typeface="Cambria" panose="02040503050406030204" pitchFamily="18" charset="0"/>
                <a:cs typeface="Cambria" panose="02040503050406030204" pitchFamily="18" charset="0"/>
              </a:rPr>
              <a:t>不是串内容，却是字符串表示不可缺的部分。</a:t>
            </a:r>
            <a:endParaRPr lang="zh-CN" altLang="en-US" dirty="0">
              <a:solidFill>
                <a:schemeClr val="hlink"/>
              </a:solidFill>
              <a:latin typeface="Cambria" panose="02040503050406030204" pitchFamily="18" charset="0"/>
              <a:cs typeface="Cambria" panose="02040503050406030204" pitchFamily="18" charset="0"/>
            </a:endParaRPr>
          </a:p>
          <a:p>
            <a:pPr>
              <a:buFont typeface="Arial" panose="020B0604020202020204" pitchFamily="34" charset="0"/>
            </a:pPr>
            <a:r>
              <a:rPr lang="zh-CN" altLang="en-US" dirty="0">
                <a:latin typeface="Cambria" panose="02040503050406030204" pitchFamily="18" charset="0"/>
                <a:cs typeface="Cambria" panose="02040503050406030204" pitchFamily="18" charset="0"/>
              </a:rPr>
              <a:t>标准库的字符串处理函数都按这种表示设计，写字符串处理程序时也应该遵守这一规则。</a:t>
            </a:r>
            <a:endParaRPr lang="zh-CN" altLang="en-US" dirty="0">
              <a:latin typeface="Cambria" panose="02040503050406030204" pitchFamily="18" charset="0"/>
              <a:cs typeface="Cambria" panose="02040503050406030204" pitchFamily="18" charset="0"/>
            </a:endParaRPr>
          </a:p>
        </p:txBody>
      </p:sp>
    </p:spTree>
  </p:cSld>
  <p:clrMapOvr>
    <a:masterClrMapping/>
  </p:clrMapOvr>
  <p:transition spd="med">
    <p:random/>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9873" name="灯片编号占位符 1"/>
          <p:cNvSpPr/>
          <p:nvPr>
            <p:ph type="sldNum" sz="quarter" idx="12"/>
          </p:nvPr>
        </p:nvSpPr>
        <p:spPr/>
        <p:txBody>
          <a:bodyPr/>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cs typeface="+mn-cs"/>
              </a:defRPr>
            </a:lvl5pPr>
          </a:lstStyle>
          <a:p>
            <a:pPr lvl="0" algn="r"/>
            <a:fld id="{9A0DB2DC-4C9A-4742-B13C-FB6460FD3503}" type="slidenum">
              <a:rPr lang="zh-CN" altLang="en-US" sz="1400" dirty="0">
                <a:latin typeface="Cambria" panose="02040503050406030204" pitchFamily="18" charset="0"/>
              </a:rPr>
            </a:fld>
            <a:endParaRPr lang="zh-CN" altLang="en-US" sz="1400" dirty="0">
              <a:latin typeface="Cambria" panose="02040503050406030204" pitchFamily="18" charset="0"/>
            </a:endParaRPr>
          </a:p>
        </p:txBody>
      </p:sp>
      <p:sp>
        <p:nvSpPr>
          <p:cNvPr id="79874" name="文本占位符 48133"/>
          <p:cNvSpPr>
            <a:spLocks noGrp="1"/>
          </p:cNvSpPr>
          <p:nvPr>
            <p:ph idx="1"/>
          </p:nvPr>
        </p:nvSpPr>
        <p:spPr>
          <a:xfrm>
            <a:off x="539750" y="343535"/>
            <a:ext cx="8136255" cy="6038215"/>
          </a:xfrm>
        </p:spPr>
        <p:txBody>
          <a:bodyPr anchor="t"/>
          <a:p>
            <a:pPr marL="0" indent="0">
              <a:lnSpc>
                <a:spcPct val="90000"/>
              </a:lnSpc>
              <a:spcBef>
                <a:spcPct val="20000"/>
              </a:spcBef>
              <a:buClr>
                <a:schemeClr val="hlink"/>
              </a:buClr>
              <a:buSzPct val="85000"/>
              <a:buFont typeface="Wingdings" panose="05000000000000000000" pitchFamily="2" charset="2"/>
              <a:buNone/>
            </a:pPr>
            <a:r>
              <a:rPr lang="zh-CN" altLang="en-US" dirty="0">
                <a:solidFill>
                  <a:srgbClr val="A50021"/>
                </a:solidFill>
              </a:rPr>
              <a:t>问</a:t>
            </a:r>
            <a:r>
              <a:rPr lang="zh-CN" altLang="en-US" dirty="0"/>
              <a:t>：能在定义的字符数组变量里存放字符串吗？</a:t>
            </a:r>
            <a:endParaRPr lang="zh-CN" altLang="en-US" dirty="0"/>
          </a:p>
          <a:p>
            <a:pPr marL="0" indent="0">
              <a:lnSpc>
                <a:spcPct val="90000"/>
              </a:lnSpc>
              <a:spcBef>
                <a:spcPct val="20000"/>
              </a:spcBef>
              <a:buClr>
                <a:schemeClr val="hlink"/>
              </a:buClr>
              <a:buSzPct val="85000"/>
              <a:buFont typeface="Wingdings" panose="05000000000000000000" pitchFamily="2" charset="2"/>
              <a:buNone/>
            </a:pPr>
            <a:r>
              <a:rPr lang="zh-CN" altLang="en-US" dirty="0">
                <a:solidFill>
                  <a:schemeClr val="accent2"/>
                </a:solidFill>
              </a:rPr>
              <a:t>字符数组里至少存放一个空字符，就符合字符串形式</a:t>
            </a:r>
            <a:r>
              <a:rPr lang="zh-CN" altLang="en-US" dirty="0"/>
              <a:t>，可当作字符串使用。</a:t>
            </a:r>
            <a:r>
              <a:rPr lang="en-US" altLang="zh-CN">
                <a:sym typeface="Wingdings" panose="05000000000000000000" pitchFamily="2" charset="2"/>
              </a:rPr>
              <a:t></a:t>
            </a:r>
            <a:r>
              <a:rPr lang="zh-CN" altLang="en-US" u="sng" dirty="0">
                <a:solidFill>
                  <a:schemeClr val="accent2"/>
                </a:solidFill>
              </a:rPr>
              <a:t>数组里存放着字符串</a:t>
            </a:r>
            <a:r>
              <a:rPr lang="zh-CN" altLang="en-US" dirty="0"/>
              <a:t>。</a:t>
            </a:r>
            <a:endParaRPr lang="zh-CN" altLang="en-US" dirty="0"/>
          </a:p>
          <a:p>
            <a:pPr marL="0" indent="0">
              <a:lnSpc>
                <a:spcPct val="90000"/>
              </a:lnSpc>
              <a:spcBef>
                <a:spcPct val="20000"/>
              </a:spcBef>
              <a:buClr>
                <a:schemeClr val="hlink"/>
              </a:buClr>
              <a:buSzPct val="85000"/>
              <a:buFont typeface="Wingdings" panose="05000000000000000000" pitchFamily="2" charset="2"/>
              <a:buNone/>
            </a:pPr>
            <a:r>
              <a:rPr lang="zh-CN" altLang="en-US" dirty="0"/>
              <a:t>有多个空字符时，以从左向右第一个认为是字符串结束符。</a:t>
            </a:r>
            <a:endParaRPr lang="zh-CN" altLang="en-US" dirty="0"/>
          </a:p>
          <a:p>
            <a:pPr marL="0" indent="0">
              <a:lnSpc>
                <a:spcPct val="90000"/>
              </a:lnSpc>
              <a:spcBef>
                <a:spcPct val="20000"/>
              </a:spcBef>
              <a:buClr>
                <a:schemeClr val="hlink"/>
              </a:buClr>
              <a:buSzPct val="85000"/>
              <a:buFont typeface="Wingdings" panose="05000000000000000000" pitchFamily="2" charset="2"/>
              <a:buNone/>
            </a:pPr>
            <a:r>
              <a:rPr lang="en-US" altLang="zh-CN" sz="2400">
                <a:solidFill>
                  <a:schemeClr val="folHlink"/>
                </a:solidFill>
              </a:rPr>
              <a:t>char a[5] = {'</a:t>
            </a:r>
            <a:r>
              <a:rPr lang="en-US" altLang="zh-CN" sz="2400" err="1">
                <a:solidFill>
                  <a:schemeClr val="folHlink"/>
                </a:solidFill>
              </a:rPr>
              <a:t>i','s','n','o','t</a:t>
            </a:r>
            <a:r>
              <a:rPr lang="en-US" altLang="zh-CN" sz="2400">
                <a:solidFill>
                  <a:schemeClr val="folHlink"/>
                </a:solidFill>
              </a:rPr>
              <a:t>'},  //</a:t>
            </a:r>
            <a:r>
              <a:rPr lang="zh-CN" altLang="en-US" sz="2400" dirty="0">
                <a:solidFill>
                  <a:schemeClr val="folHlink"/>
                </a:solidFill>
              </a:rPr>
              <a:t>不是字符串</a:t>
            </a:r>
            <a:endParaRPr lang="zh-CN" altLang="en-US" sz="2400" dirty="0">
              <a:solidFill>
                <a:schemeClr val="folHlink"/>
              </a:solidFill>
            </a:endParaRPr>
          </a:p>
          <a:p>
            <a:pPr marL="0" indent="0">
              <a:lnSpc>
                <a:spcPct val="90000"/>
              </a:lnSpc>
              <a:spcBef>
                <a:spcPct val="20000"/>
              </a:spcBef>
              <a:buClr>
                <a:schemeClr val="hlink"/>
              </a:buClr>
              <a:buSzPct val="85000"/>
              <a:buFont typeface="Wingdings" panose="05000000000000000000" pitchFamily="2" charset="2"/>
              <a:buNone/>
            </a:pPr>
            <a:r>
              <a:rPr lang="zh-CN" altLang="en-US" sz="2400" dirty="0">
                <a:solidFill>
                  <a:schemeClr val="folHlink"/>
                </a:solidFill>
              </a:rPr>
              <a:t>	</a:t>
            </a:r>
            <a:r>
              <a:rPr lang="en-US" altLang="zh-CN" sz="2400">
                <a:solidFill>
                  <a:schemeClr val="folHlink"/>
                </a:solidFill>
              </a:rPr>
              <a:t>b[5] = {'g', 'o', 'o', 'd', '\0'},   //</a:t>
            </a:r>
            <a:r>
              <a:rPr lang="zh-CN" altLang="en-US" sz="2400" dirty="0">
                <a:solidFill>
                  <a:schemeClr val="folHlink"/>
                </a:solidFill>
              </a:rPr>
              <a:t>是字符串</a:t>
            </a:r>
            <a:endParaRPr lang="zh-CN" altLang="en-US" sz="2400" dirty="0">
              <a:solidFill>
                <a:schemeClr val="folHlink"/>
              </a:solidFill>
            </a:endParaRPr>
          </a:p>
          <a:p>
            <a:pPr marL="0" indent="0">
              <a:lnSpc>
                <a:spcPct val="90000"/>
              </a:lnSpc>
              <a:spcBef>
                <a:spcPct val="20000"/>
              </a:spcBef>
              <a:buClr>
                <a:schemeClr val="hlink"/>
              </a:buClr>
              <a:buSzPct val="85000"/>
              <a:buFont typeface="Wingdings" panose="05000000000000000000" pitchFamily="2" charset="2"/>
              <a:buNone/>
            </a:pPr>
            <a:r>
              <a:rPr lang="zh-CN" altLang="en-US" sz="2400" dirty="0">
                <a:solidFill>
                  <a:schemeClr val="folHlink"/>
                </a:solidFill>
              </a:rPr>
              <a:t>	</a:t>
            </a:r>
            <a:r>
              <a:rPr lang="en-US" altLang="zh-CN" sz="2400">
                <a:solidFill>
                  <a:schemeClr val="folHlink"/>
                </a:solidFill>
              </a:rPr>
              <a:t>c[5] = {'f', 'i', 'n', 'e'},  	//</a:t>
            </a:r>
            <a:r>
              <a:rPr lang="zh-CN" altLang="en-US" sz="2400" dirty="0">
                <a:solidFill>
                  <a:schemeClr val="folHlink"/>
                </a:solidFill>
              </a:rPr>
              <a:t>是字符串</a:t>
            </a:r>
            <a:endParaRPr lang="zh-CN" altLang="en-US" sz="2400" dirty="0">
              <a:solidFill>
                <a:schemeClr val="folHlink"/>
              </a:solidFill>
            </a:endParaRPr>
          </a:p>
          <a:p>
            <a:pPr marL="0" indent="0">
              <a:lnSpc>
                <a:spcPct val="90000"/>
              </a:lnSpc>
              <a:spcBef>
                <a:spcPct val="20000"/>
              </a:spcBef>
              <a:buClr>
                <a:schemeClr val="hlink"/>
              </a:buClr>
              <a:buSzPct val="85000"/>
              <a:buFont typeface="Wingdings" panose="05000000000000000000" pitchFamily="2" charset="2"/>
              <a:buNone/>
            </a:pPr>
            <a:r>
              <a:rPr lang="zh-CN" altLang="en-US" sz="2400" dirty="0">
                <a:solidFill>
                  <a:schemeClr val="folHlink"/>
                </a:solidFill>
              </a:rPr>
              <a:t>	</a:t>
            </a:r>
            <a:r>
              <a:rPr lang="en-US" altLang="zh-CN" sz="2400">
                <a:solidFill>
                  <a:schemeClr val="folHlink"/>
                </a:solidFill>
              </a:rPr>
              <a:t>d[5] = {'o', 'k', '\0'},  	//</a:t>
            </a:r>
            <a:r>
              <a:rPr lang="zh-CN" altLang="en-US" sz="2400" dirty="0">
                <a:solidFill>
                  <a:schemeClr val="folHlink"/>
                </a:solidFill>
              </a:rPr>
              <a:t>是字符串</a:t>
            </a:r>
            <a:endParaRPr lang="zh-CN" altLang="en-US" sz="2400" dirty="0">
              <a:solidFill>
                <a:schemeClr val="folHlink"/>
              </a:solidFill>
            </a:endParaRPr>
          </a:p>
          <a:p>
            <a:pPr marL="0" indent="0">
              <a:lnSpc>
                <a:spcPct val="90000"/>
              </a:lnSpc>
              <a:spcBef>
                <a:spcPct val="20000"/>
              </a:spcBef>
              <a:buClr>
                <a:schemeClr val="hlink"/>
              </a:buClr>
              <a:buSzPct val="85000"/>
              <a:buFont typeface="Wingdings" panose="05000000000000000000" pitchFamily="2" charset="2"/>
              <a:buNone/>
            </a:pPr>
            <a:r>
              <a:rPr lang="zh-CN" altLang="en-US" sz="2400" dirty="0">
                <a:solidFill>
                  <a:schemeClr val="folHlink"/>
                </a:solidFill>
              </a:rPr>
              <a:t>	</a:t>
            </a:r>
            <a:r>
              <a:rPr lang="en-US" altLang="zh-CN" sz="2400">
                <a:solidFill>
                  <a:schemeClr val="folHlink"/>
                </a:solidFill>
              </a:rPr>
              <a:t>e[5] = {'o', 'k', '\0', 'x'}</a:t>
            </a:r>
            <a:r>
              <a:rPr lang="en-US" altLang="zh-CN" sz="2400">
                <a:solidFill>
                  <a:schemeClr val="folHlink"/>
                </a:solidFill>
                <a:sym typeface="+mn-ea"/>
              </a:rPr>
              <a:t>;</a:t>
            </a:r>
            <a:r>
              <a:rPr lang="en-US" altLang="zh-CN" sz="2400">
                <a:solidFill>
                  <a:schemeClr val="folHlink"/>
                </a:solidFill>
              </a:rPr>
              <a:t>	//</a:t>
            </a:r>
            <a:r>
              <a:rPr lang="zh-CN" altLang="en-US" sz="2400" dirty="0">
                <a:solidFill>
                  <a:schemeClr val="folHlink"/>
                </a:solidFill>
              </a:rPr>
              <a:t>是</a:t>
            </a:r>
            <a:endParaRPr lang="zh-CN" altLang="en-US" sz="2400" dirty="0">
              <a:solidFill>
                <a:schemeClr val="folHlink"/>
              </a:solidFill>
            </a:endParaRPr>
          </a:p>
          <a:p>
            <a:pPr marL="0" indent="0">
              <a:lnSpc>
                <a:spcPct val="90000"/>
              </a:lnSpc>
              <a:spcBef>
                <a:spcPct val="20000"/>
              </a:spcBef>
              <a:buClr>
                <a:schemeClr val="hlink"/>
              </a:buClr>
              <a:buSzPct val="85000"/>
              <a:buFont typeface="Wingdings" panose="05000000000000000000" pitchFamily="2" charset="2"/>
              <a:buNone/>
            </a:pPr>
            <a:r>
              <a:rPr lang="zh-CN" altLang="en-US" sz="2400" dirty="0"/>
              <a:t>可用字符串指定字符数组的初值（是简写）：</a:t>
            </a:r>
            <a:endParaRPr lang="zh-CN" altLang="en-US" sz="2400" dirty="0"/>
          </a:p>
          <a:p>
            <a:pPr marL="0" indent="0">
              <a:lnSpc>
                <a:spcPct val="90000"/>
              </a:lnSpc>
              <a:spcBef>
                <a:spcPct val="20000"/>
              </a:spcBef>
              <a:buClr>
                <a:schemeClr val="hlink"/>
              </a:buClr>
              <a:buSzPct val="85000"/>
              <a:buFont typeface="Wingdings" panose="05000000000000000000" pitchFamily="2" charset="2"/>
              <a:buNone/>
            </a:pPr>
            <a:r>
              <a:rPr lang="zh-CN" altLang="en-US" sz="2400" dirty="0">
                <a:solidFill>
                  <a:schemeClr val="folHlink"/>
                </a:solidFill>
              </a:rPr>
              <a:t>	</a:t>
            </a:r>
            <a:r>
              <a:rPr lang="en-US" altLang="zh-CN" sz="2400">
                <a:solidFill>
                  <a:schemeClr val="folHlink"/>
                </a:solidFill>
              </a:rPr>
              <a:t>char a1[20] = "Peking University";</a:t>
            </a:r>
            <a:endParaRPr lang="en-US" altLang="zh-CN" sz="2400">
              <a:solidFill>
                <a:schemeClr val="folHlink"/>
              </a:solidFill>
            </a:endParaRPr>
          </a:p>
          <a:p>
            <a:pPr marL="0" indent="0">
              <a:lnSpc>
                <a:spcPct val="90000"/>
              </a:lnSpc>
              <a:spcBef>
                <a:spcPct val="20000"/>
              </a:spcBef>
              <a:buClr>
                <a:schemeClr val="hlink"/>
              </a:buClr>
              <a:buSzPct val="85000"/>
              <a:buFont typeface="Wingdings" panose="05000000000000000000" pitchFamily="2" charset="2"/>
              <a:buNone/>
            </a:pPr>
            <a:r>
              <a:rPr lang="zh-CN" altLang="en-US" sz="2400" dirty="0"/>
              <a:t>未标元素个数时，数组大小确定为串长加</a:t>
            </a:r>
            <a:r>
              <a:rPr lang="en-US" altLang="zh-CN" sz="2400"/>
              <a:t>1</a:t>
            </a:r>
            <a:r>
              <a:rPr lang="zh-CN" altLang="en-US" sz="2400" dirty="0"/>
              <a:t>。</a:t>
            </a:r>
            <a:endParaRPr lang="zh-CN" altLang="en-US" sz="2400" dirty="0"/>
          </a:p>
          <a:p>
            <a:pPr marL="0" indent="0">
              <a:lnSpc>
                <a:spcPct val="90000"/>
              </a:lnSpc>
              <a:spcBef>
                <a:spcPct val="20000"/>
              </a:spcBef>
              <a:buClr>
                <a:schemeClr val="hlink"/>
              </a:buClr>
              <a:buSzPct val="85000"/>
              <a:buFont typeface="Wingdings" panose="05000000000000000000" pitchFamily="2" charset="2"/>
              <a:buNone/>
            </a:pPr>
            <a:r>
              <a:rPr lang="zh-CN" altLang="en-US" sz="2400" dirty="0">
                <a:solidFill>
                  <a:schemeClr val="folHlink"/>
                </a:solidFill>
              </a:rPr>
              <a:t>	</a:t>
            </a:r>
            <a:r>
              <a:rPr lang="en-US" altLang="zh-CN" sz="2400">
                <a:solidFill>
                  <a:schemeClr val="folHlink"/>
                </a:solidFill>
              </a:rPr>
              <a:t>char a3[] = "Peking University";  //</a:t>
            </a:r>
            <a:r>
              <a:rPr lang="en-US" altLang="zh-CN" sz="2400"/>
              <a:t>18</a:t>
            </a:r>
            <a:r>
              <a:rPr lang="zh-CN" altLang="en-US" sz="2400" dirty="0"/>
              <a:t>个字符元素</a:t>
            </a:r>
            <a:endParaRPr lang="zh-CN" altLang="en-US" sz="2400" dirty="0"/>
          </a:p>
        </p:txBody>
      </p:sp>
    </p:spTree>
  </p:cSld>
  <p:clrMapOvr>
    <a:masterClrMapping/>
  </p:clrMapOvr>
  <p:transition spd="med">
    <p:random/>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0897" name="灯片编号占位符 1"/>
          <p:cNvSpPr/>
          <p:nvPr>
            <p:ph type="sldNum" sz="quarter" idx="12"/>
          </p:nvPr>
        </p:nvSpPr>
        <p:spPr/>
        <p:txBody>
          <a:bodyPr/>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cs typeface="+mn-cs"/>
              </a:defRPr>
            </a:lvl5pPr>
          </a:lstStyle>
          <a:p>
            <a:pPr lvl="0" algn="r"/>
            <a:fld id="{9A0DB2DC-4C9A-4742-B13C-FB6460FD3503}" type="slidenum">
              <a:rPr lang="zh-CN" altLang="en-US" sz="1400" dirty="0">
                <a:latin typeface="Cambria" panose="02040503050406030204" pitchFamily="18" charset="0"/>
              </a:rPr>
            </a:fld>
            <a:endParaRPr lang="zh-CN" altLang="en-US" sz="1400" dirty="0">
              <a:latin typeface="Cambria" panose="02040503050406030204" pitchFamily="18" charset="0"/>
            </a:endParaRPr>
          </a:p>
        </p:txBody>
      </p:sp>
      <p:sp>
        <p:nvSpPr>
          <p:cNvPr id="80898" name="标题 304129"/>
          <p:cNvSpPr>
            <a:spLocks noGrp="1"/>
          </p:cNvSpPr>
          <p:nvPr>
            <p:ph type="title"/>
          </p:nvPr>
        </p:nvSpPr>
        <p:spPr/>
        <p:txBody>
          <a:bodyPr anchor="ctr"/>
          <a:p>
            <a:r>
              <a:rPr lang="en-US" altLang="zh-CN" sz="3600"/>
              <a:t>6.5.3 </a:t>
            </a:r>
            <a:r>
              <a:rPr lang="zh-CN" altLang="en-US" sz="3600" dirty="0"/>
              <a:t>字符串的输出与输入</a:t>
            </a:r>
            <a:endParaRPr lang="zh-CN" altLang="en-US" sz="3600" dirty="0"/>
          </a:p>
        </p:txBody>
      </p:sp>
      <p:sp>
        <p:nvSpPr>
          <p:cNvPr id="80899" name="文本占位符 304130"/>
          <p:cNvSpPr>
            <a:spLocks noGrp="1"/>
          </p:cNvSpPr>
          <p:nvPr>
            <p:ph idx="1"/>
          </p:nvPr>
        </p:nvSpPr>
        <p:spPr/>
        <p:txBody>
          <a:bodyPr anchor="t"/>
          <a:p>
            <a:pPr marL="0" indent="0">
              <a:lnSpc>
                <a:spcPct val="100000"/>
              </a:lnSpc>
              <a:buNone/>
            </a:pPr>
            <a:r>
              <a:rPr lang="zh-CN" altLang="en-US" dirty="0"/>
              <a:t>字符串（</a:t>
            </a:r>
            <a:r>
              <a:rPr lang="zh-CN" altLang="zh-CN" dirty="0">
                <a:solidFill>
                  <a:srgbClr val="FF0000"/>
                </a:solidFill>
              </a:rPr>
              <a:t>以双引号括起来的字符串常量</a:t>
            </a:r>
            <a:r>
              <a:rPr lang="zh-CN" altLang="zh-CN" dirty="0"/>
              <a:t>，或者</a:t>
            </a:r>
            <a:r>
              <a:rPr lang="zh-CN" altLang="zh-CN" dirty="0">
                <a:solidFill>
                  <a:srgbClr val="FF0000"/>
                </a:solidFill>
              </a:rPr>
              <a:t>存放了字符串的字符数组</a:t>
            </a:r>
            <a:r>
              <a:rPr lang="zh-CN" altLang="zh-CN" dirty="0"/>
              <a:t>）</a:t>
            </a:r>
            <a:r>
              <a:rPr lang="zh-CN" altLang="en-US" dirty="0"/>
              <a:t>的输出可用两种方法：</a:t>
            </a:r>
            <a:endParaRPr lang="zh-CN" altLang="en-US" dirty="0"/>
          </a:p>
          <a:p>
            <a:pPr marL="0" indent="0">
              <a:lnSpc>
                <a:spcPct val="100000"/>
              </a:lnSpc>
              <a:buNone/>
            </a:pPr>
            <a:r>
              <a:rPr lang="zh-CN" altLang="en-US" dirty="0"/>
              <a:t>逐字符输出：</a:t>
            </a:r>
            <a:r>
              <a:rPr lang="en-US" altLang="zh-CN" err="1">
                <a:solidFill>
                  <a:schemeClr val="hlink"/>
                </a:solidFill>
              </a:rPr>
              <a:t>cout</a:t>
            </a:r>
            <a:r>
              <a:rPr lang="en-US" altLang="zh-CN">
                <a:solidFill>
                  <a:schemeClr val="hlink"/>
                </a:solidFill>
              </a:rPr>
              <a:t> &lt;&lt;</a:t>
            </a:r>
            <a:r>
              <a:rPr lang="en-US" altLang="zh-CN"/>
              <a:t>,   </a:t>
            </a:r>
            <a:r>
              <a:rPr lang="en-US" altLang="zh-CN" err="1">
                <a:solidFill>
                  <a:schemeClr val="hlink"/>
                </a:solidFill>
              </a:rPr>
              <a:t>putchar</a:t>
            </a:r>
            <a:r>
              <a:rPr lang="en-US" altLang="zh-CN"/>
              <a:t>,   </a:t>
            </a:r>
            <a:r>
              <a:rPr lang="en-US" altLang="zh-CN" err="1">
                <a:solidFill>
                  <a:schemeClr val="hlink"/>
                </a:solidFill>
              </a:rPr>
              <a:t>cout.put</a:t>
            </a:r>
            <a:endParaRPr lang="en-US" altLang="zh-CN">
              <a:solidFill>
                <a:schemeClr val="hlink"/>
              </a:solidFill>
            </a:endParaRPr>
          </a:p>
          <a:p>
            <a:pPr marL="0" indent="0">
              <a:lnSpc>
                <a:spcPct val="100000"/>
              </a:lnSpc>
              <a:buNone/>
            </a:pPr>
            <a:r>
              <a:rPr lang="zh-CN" altLang="en-US" dirty="0"/>
              <a:t>整个字符串一次性输出：</a:t>
            </a:r>
            <a:r>
              <a:rPr lang="en-US" altLang="zh-CN" err="1">
                <a:solidFill>
                  <a:schemeClr val="hlink"/>
                </a:solidFill>
              </a:rPr>
              <a:t>cout</a:t>
            </a:r>
            <a:r>
              <a:rPr lang="en-US" altLang="zh-CN">
                <a:solidFill>
                  <a:schemeClr val="hlink"/>
                </a:solidFill>
              </a:rPr>
              <a:t> &lt;&lt;</a:t>
            </a:r>
            <a:r>
              <a:rPr lang="en-US" altLang="zh-CN">
                <a:sym typeface="+mn-ea"/>
              </a:rPr>
              <a:t>,   </a:t>
            </a:r>
            <a:r>
              <a:rPr lang="en-US" altLang="zh-CN">
                <a:solidFill>
                  <a:schemeClr val="hlink"/>
                </a:solidFill>
              </a:rPr>
              <a:t>puts</a:t>
            </a:r>
            <a:endParaRPr lang="en-US" altLang="zh-CN">
              <a:solidFill>
                <a:schemeClr val="hlink"/>
              </a:solidFill>
            </a:endParaRPr>
          </a:p>
          <a:p>
            <a:pPr marL="0" indent="0">
              <a:lnSpc>
                <a:spcPct val="90000"/>
              </a:lnSpc>
              <a:spcBef>
                <a:spcPct val="20000"/>
              </a:spcBef>
              <a:buNone/>
            </a:pPr>
            <a:endParaRPr lang="en-US" altLang="zh-CN" u="sng"/>
          </a:p>
          <a:p>
            <a:pPr marL="0" indent="0">
              <a:lnSpc>
                <a:spcPct val="90000"/>
              </a:lnSpc>
              <a:spcBef>
                <a:spcPct val="20000"/>
              </a:spcBef>
              <a:buNone/>
            </a:pPr>
            <a:r>
              <a:rPr lang="zh-CN" altLang="en-US" sz="2000" dirty="0"/>
              <a:t>【例</a:t>
            </a:r>
            <a:r>
              <a:rPr lang="en-US" altLang="zh-CN" sz="2000"/>
              <a:t>6-13</a:t>
            </a:r>
            <a:r>
              <a:rPr lang="zh-CN" altLang="en-US" sz="2000" dirty="0"/>
              <a:t>】测试用多种方法输出字符数组或字符串。每次输出之后故意添加输出字符</a:t>
            </a:r>
            <a:r>
              <a:rPr lang="en-US" altLang="zh-CN" sz="2000"/>
              <a:t>'#'</a:t>
            </a:r>
            <a:r>
              <a:rPr lang="zh-CN" altLang="en-US" sz="2000" dirty="0"/>
              <a:t>，以便观察各种输出方法的差异。</a:t>
            </a:r>
            <a:endParaRPr lang="zh-CN" altLang="en-US" sz="2000" dirty="0"/>
          </a:p>
          <a:p>
            <a:pPr marL="0" indent="0">
              <a:lnSpc>
                <a:spcPct val="90000"/>
              </a:lnSpc>
              <a:spcBef>
                <a:spcPct val="20000"/>
              </a:spcBef>
              <a:buNone/>
            </a:pPr>
            <a:r>
              <a:rPr lang="en-US" altLang="zh-CN" sz="2000" err="1">
                <a:solidFill>
                  <a:schemeClr val="folHlink"/>
                </a:solidFill>
              </a:rPr>
              <a:t>int</a:t>
            </a:r>
            <a:r>
              <a:rPr lang="en-US" altLang="zh-CN" sz="2000">
                <a:solidFill>
                  <a:schemeClr val="folHlink"/>
                </a:solidFill>
              </a:rPr>
              <a:t> main () {</a:t>
            </a:r>
            <a:endParaRPr lang="en-US" altLang="zh-CN" sz="2000">
              <a:solidFill>
                <a:schemeClr val="folHlink"/>
              </a:solidFill>
            </a:endParaRPr>
          </a:p>
          <a:p>
            <a:pPr marL="0" indent="0">
              <a:lnSpc>
                <a:spcPct val="90000"/>
              </a:lnSpc>
              <a:spcBef>
                <a:spcPct val="20000"/>
              </a:spcBef>
              <a:buNone/>
            </a:pPr>
            <a:r>
              <a:rPr lang="en-US" altLang="zh-CN" sz="2000">
                <a:solidFill>
                  <a:schemeClr val="folHlink"/>
                </a:solidFill>
              </a:rPr>
              <a:t>    const </a:t>
            </a:r>
            <a:r>
              <a:rPr lang="en-US" altLang="zh-CN" sz="2000" err="1">
                <a:solidFill>
                  <a:schemeClr val="folHlink"/>
                </a:solidFill>
              </a:rPr>
              <a:t>int</a:t>
            </a:r>
            <a:r>
              <a:rPr lang="en-US" altLang="zh-CN" sz="2000">
                <a:solidFill>
                  <a:schemeClr val="folHlink"/>
                </a:solidFill>
              </a:rPr>
              <a:t> LEN=20;</a:t>
            </a:r>
            <a:endParaRPr lang="en-US" altLang="zh-CN" sz="2000">
              <a:solidFill>
                <a:schemeClr val="folHlink"/>
              </a:solidFill>
            </a:endParaRPr>
          </a:p>
          <a:p>
            <a:pPr marL="0" indent="0">
              <a:lnSpc>
                <a:spcPct val="90000"/>
              </a:lnSpc>
              <a:spcBef>
                <a:spcPct val="20000"/>
              </a:spcBef>
              <a:buNone/>
            </a:pPr>
            <a:r>
              <a:rPr lang="en-US" altLang="zh-CN" sz="2000">
                <a:solidFill>
                  <a:schemeClr val="folHlink"/>
                </a:solidFill>
              </a:rPr>
              <a:t>    char </a:t>
            </a:r>
            <a:r>
              <a:rPr lang="en-US" altLang="zh-CN" sz="2000" err="1">
                <a:solidFill>
                  <a:schemeClr val="folHlink"/>
                </a:solidFill>
              </a:rPr>
              <a:t>str[LEN</a:t>
            </a:r>
            <a:r>
              <a:rPr lang="en-US" altLang="zh-CN" sz="2000">
                <a:solidFill>
                  <a:schemeClr val="folHlink"/>
                </a:solidFill>
              </a:rPr>
              <a:t>] = "Hello, world!"; //</a:t>
            </a:r>
            <a:r>
              <a:rPr lang="zh-CN" altLang="en-US" sz="2000" dirty="0">
                <a:solidFill>
                  <a:schemeClr val="folHlink"/>
                </a:solidFill>
              </a:rPr>
              <a:t>定义字符数组</a:t>
            </a:r>
            <a:r>
              <a:rPr lang="en-US" altLang="zh-CN" sz="2000" err="1">
                <a:solidFill>
                  <a:schemeClr val="folHlink"/>
                </a:solidFill>
              </a:rPr>
              <a:t>str</a:t>
            </a:r>
            <a:r>
              <a:rPr lang="zh-CN" altLang="en-US" sz="2000" dirty="0">
                <a:solidFill>
                  <a:schemeClr val="folHlink"/>
                </a:solidFill>
              </a:rPr>
              <a:t>并初始化。</a:t>
            </a:r>
            <a:endParaRPr lang="zh-CN" altLang="en-US" sz="2000" dirty="0">
              <a:solidFill>
                <a:schemeClr val="folHlink"/>
              </a:solidFill>
            </a:endParaRPr>
          </a:p>
          <a:p>
            <a:pPr marL="0" indent="0">
              <a:lnSpc>
                <a:spcPct val="90000"/>
              </a:lnSpc>
              <a:spcBef>
                <a:spcPct val="20000"/>
              </a:spcBef>
              <a:buNone/>
            </a:pPr>
            <a:r>
              <a:rPr lang="zh-CN" altLang="en-US" sz="2000" dirty="0">
                <a:solidFill>
                  <a:schemeClr val="folHlink"/>
                </a:solidFill>
              </a:rPr>
              <a:t> </a:t>
            </a:r>
            <a:r>
              <a:rPr lang="en-US" altLang="zh-CN" sz="2000">
                <a:solidFill>
                  <a:schemeClr val="folHlink"/>
                </a:solidFill>
              </a:rPr>
              <a:t>//</a:t>
            </a:r>
            <a:r>
              <a:rPr lang="zh-CN" altLang="en-US" sz="2000" dirty="0">
                <a:solidFill>
                  <a:schemeClr val="folHlink"/>
                </a:solidFill>
              </a:rPr>
              <a:t>注意，这样初始化的字符数组在字符后面部分自动填充为多个空字符</a:t>
            </a:r>
            <a:endParaRPr lang="zh-CN" altLang="en-US" sz="2000" dirty="0">
              <a:solidFill>
                <a:schemeClr val="folHlink"/>
              </a:solidFill>
            </a:endParaRPr>
          </a:p>
          <a:p>
            <a:pPr marL="0" indent="0">
              <a:lnSpc>
                <a:spcPct val="90000"/>
              </a:lnSpc>
              <a:spcBef>
                <a:spcPct val="20000"/>
              </a:spcBef>
              <a:buNone/>
            </a:pPr>
            <a:r>
              <a:rPr lang="zh-CN" altLang="en-US" sz="2000" dirty="0" err="1">
                <a:solidFill>
                  <a:schemeClr val="folHlink"/>
                </a:solidFill>
              </a:rPr>
              <a:t>   </a:t>
            </a:r>
            <a:r>
              <a:rPr lang="en-US" altLang="zh-CN" sz="2000">
                <a:solidFill>
                  <a:schemeClr val="folHlink"/>
                </a:solidFill>
              </a:rPr>
              <a:t>for (</a:t>
            </a:r>
            <a:r>
              <a:rPr lang="en-US" altLang="zh-CN" sz="2000" err="1">
                <a:solidFill>
                  <a:schemeClr val="folHlink"/>
                </a:solidFill>
              </a:rPr>
              <a:t>int</a:t>
            </a:r>
            <a:r>
              <a:rPr lang="en-US" altLang="zh-CN" sz="2000">
                <a:solidFill>
                  <a:schemeClr val="folHlink"/>
                </a:solidFill>
              </a:rPr>
              <a:t> i = 0; i &lt; LEN; i++)    //</a:t>
            </a:r>
            <a:r>
              <a:rPr lang="zh-CN" altLang="en-US" sz="2000" dirty="0">
                <a:solidFill>
                  <a:schemeClr val="folHlink"/>
                </a:solidFill>
              </a:rPr>
              <a:t>输出方法</a:t>
            </a:r>
            <a:r>
              <a:rPr lang="en-US" altLang="zh-CN" sz="2000">
                <a:solidFill>
                  <a:schemeClr val="folHlink"/>
                </a:solidFill>
              </a:rPr>
              <a:t>1</a:t>
            </a:r>
            <a:r>
              <a:rPr lang="zh-CN" altLang="en-US" sz="2000" dirty="0">
                <a:solidFill>
                  <a:schemeClr val="folHlink"/>
                </a:solidFill>
              </a:rPr>
              <a:t>：逐字符输出</a:t>
            </a:r>
            <a:endParaRPr lang="zh-CN" altLang="en-US" sz="2000" dirty="0">
              <a:solidFill>
                <a:schemeClr val="folHlink"/>
              </a:solidFill>
            </a:endParaRPr>
          </a:p>
          <a:p>
            <a:pPr marL="0" indent="0">
              <a:lnSpc>
                <a:spcPct val="90000"/>
              </a:lnSpc>
              <a:spcBef>
                <a:spcPct val="20000"/>
              </a:spcBef>
              <a:buNone/>
            </a:pPr>
            <a:r>
              <a:rPr lang="zh-CN" altLang="en-US" sz="2000" dirty="0">
                <a:solidFill>
                  <a:schemeClr val="folHlink"/>
                </a:solidFill>
              </a:rPr>
              <a:t>        </a:t>
            </a:r>
            <a:r>
              <a:rPr lang="en-US" altLang="zh-CN" sz="2000" err="1">
                <a:solidFill>
                  <a:schemeClr val="accent2"/>
                </a:solidFill>
              </a:rPr>
              <a:t>putchar</a:t>
            </a:r>
            <a:r>
              <a:rPr lang="en-US" altLang="zh-CN" sz="2000">
                <a:solidFill>
                  <a:schemeClr val="accent2"/>
                </a:solidFill>
              </a:rPr>
              <a:t> (</a:t>
            </a:r>
            <a:r>
              <a:rPr lang="en-US" altLang="zh-CN" sz="2000" err="1">
                <a:solidFill>
                  <a:schemeClr val="accent2"/>
                </a:solidFill>
              </a:rPr>
              <a:t>str[i</a:t>
            </a:r>
            <a:r>
              <a:rPr lang="en-US" altLang="zh-CN" sz="2000">
                <a:solidFill>
                  <a:schemeClr val="accent2"/>
                </a:solidFill>
              </a:rPr>
              <a:t>]);</a:t>
            </a:r>
            <a:r>
              <a:rPr lang="en-US" altLang="zh-CN" sz="2000">
                <a:solidFill>
                  <a:schemeClr val="folHlink"/>
                </a:solidFill>
              </a:rPr>
              <a:t>    //</a:t>
            </a:r>
            <a:r>
              <a:rPr lang="zh-CN" altLang="en-US" sz="2000" dirty="0">
                <a:solidFill>
                  <a:schemeClr val="folHlink"/>
                </a:solidFill>
              </a:rPr>
              <a:t>或</a:t>
            </a:r>
            <a:r>
              <a:rPr lang="en-US" altLang="zh-CN" sz="2000" err="1">
                <a:solidFill>
                  <a:schemeClr val="folHlink"/>
                </a:solidFill>
              </a:rPr>
              <a:t>cout.put(str[i</a:t>
            </a:r>
            <a:r>
              <a:rPr lang="en-US" altLang="zh-CN" sz="2000">
                <a:solidFill>
                  <a:schemeClr val="folHlink"/>
                </a:solidFill>
              </a:rPr>
              <a:t>]); </a:t>
            </a:r>
            <a:r>
              <a:rPr lang="zh-CN" altLang="en-US" sz="2000" dirty="0">
                <a:solidFill>
                  <a:schemeClr val="folHlink"/>
                </a:solidFill>
              </a:rPr>
              <a:t>或 </a:t>
            </a:r>
            <a:r>
              <a:rPr lang="en-US" altLang="zh-CN" sz="2000" err="1">
                <a:solidFill>
                  <a:schemeClr val="folHlink"/>
                </a:solidFill>
              </a:rPr>
              <a:t>cout</a:t>
            </a:r>
            <a:r>
              <a:rPr lang="en-US" altLang="zh-CN" sz="2000">
                <a:solidFill>
                  <a:schemeClr val="folHlink"/>
                </a:solidFill>
              </a:rPr>
              <a:t> &lt;&lt; </a:t>
            </a:r>
            <a:r>
              <a:rPr lang="en-US" altLang="zh-CN" sz="2000" err="1">
                <a:solidFill>
                  <a:schemeClr val="folHlink"/>
                </a:solidFill>
              </a:rPr>
              <a:t>str[i</a:t>
            </a:r>
            <a:r>
              <a:rPr lang="en-US" altLang="zh-CN" sz="2000">
                <a:solidFill>
                  <a:schemeClr val="folHlink"/>
                </a:solidFill>
              </a:rPr>
              <a:t>];</a:t>
            </a:r>
            <a:endParaRPr lang="en-US" altLang="zh-CN" sz="2000">
              <a:solidFill>
                <a:schemeClr val="folHlink"/>
              </a:solidFill>
            </a:endParaRPr>
          </a:p>
          <a:p>
            <a:pPr marL="0" indent="0">
              <a:lnSpc>
                <a:spcPct val="90000"/>
              </a:lnSpc>
              <a:spcBef>
                <a:spcPct val="20000"/>
              </a:spcBef>
              <a:buNone/>
            </a:pPr>
            <a:r>
              <a:rPr lang="en-US" altLang="zh-CN" sz="2000">
                <a:solidFill>
                  <a:schemeClr val="folHlink"/>
                </a:solidFill>
              </a:rPr>
              <a:t>    </a:t>
            </a:r>
            <a:r>
              <a:rPr lang="en-US" altLang="zh-CN" sz="2000" err="1">
                <a:solidFill>
                  <a:schemeClr val="folHlink"/>
                </a:solidFill>
              </a:rPr>
              <a:t>cout</a:t>
            </a:r>
            <a:r>
              <a:rPr lang="en-US" altLang="zh-CN" sz="2000">
                <a:solidFill>
                  <a:schemeClr val="folHlink"/>
                </a:solidFill>
              </a:rPr>
              <a:t> &lt;&lt; '#' &lt;&lt; </a:t>
            </a:r>
            <a:r>
              <a:rPr lang="en-US" altLang="zh-CN" sz="2000" err="1">
                <a:solidFill>
                  <a:schemeClr val="folHlink"/>
                </a:solidFill>
              </a:rPr>
              <a:t>endl</a:t>
            </a:r>
            <a:r>
              <a:rPr lang="en-US" altLang="zh-CN" sz="2000">
                <a:solidFill>
                  <a:schemeClr val="folHlink"/>
                </a:solidFill>
              </a:rPr>
              <a:t>;</a:t>
            </a:r>
            <a:endParaRPr lang="en-US" altLang="zh-CN" sz="2000">
              <a:solidFill>
                <a:schemeClr val="folHlink"/>
              </a:solidFill>
            </a:endParaRPr>
          </a:p>
        </p:txBody>
      </p:sp>
      <p:sp>
        <p:nvSpPr>
          <p:cNvPr id="80900" name="任意多边形 304131"/>
          <p:cNvSpPr/>
          <p:nvPr/>
        </p:nvSpPr>
        <p:spPr>
          <a:xfrm>
            <a:off x="8183563" y="6111875"/>
            <a:ext cx="561975" cy="252413"/>
          </a:xfrm>
          <a:custGeom>
            <a:avLst/>
            <a:gdLst/>
            <a:ahLst/>
            <a:cxnLst>
              <a:cxn ang="270">
                <a:pos x="16200" y="0"/>
              </a:cxn>
              <a:cxn ang="180">
                <a:pos x="0" y="10800"/>
              </a:cxn>
              <a:cxn ang="90">
                <a:pos x="16200" y="21600"/>
              </a:cxn>
              <a:cxn ang="0">
                <a:pos x="21600" y="10800"/>
              </a:cxn>
            </a:cxnLst>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gradFill rotWithShape="0">
            <a:gsLst>
              <a:gs pos="0">
                <a:schemeClr val="accent1"/>
              </a:gs>
              <a:gs pos="100000">
                <a:schemeClr val="bg1"/>
              </a:gs>
            </a:gsLst>
            <a:path path="rect">
              <a:fillToRect l="50000" t="50000" r="50000" b="50000"/>
            </a:path>
            <a:tileRect/>
          </a:gradFill>
          <a:ln w="9525" cap="flat" cmpd="sng">
            <a:solidFill>
              <a:schemeClr val="tx1"/>
            </a:solidFill>
            <a:prstDash val="solid"/>
            <a:miter/>
            <a:headEnd type="none" w="med" len="med"/>
            <a:tailEnd type="none" w="med" len="med"/>
          </a:ln>
        </p:spPr>
        <p:txBody>
          <a:bodyPr/>
          <a:p>
            <a:endParaRPr lang="zh-CN" altLang="en-US">
              <a:latin typeface="Cambria" panose="02040503050406030204" pitchFamily="18" charset="0"/>
              <a:cs typeface="Cambria" panose="02040503050406030204" pitchFamily="18" charset="0"/>
            </a:endParaRPr>
          </a:p>
        </p:txBody>
      </p:sp>
      <p:sp>
        <p:nvSpPr>
          <p:cNvPr id="80901" name="文本框 304132"/>
          <p:cNvSpPr txBox="1"/>
          <p:nvPr/>
        </p:nvSpPr>
        <p:spPr>
          <a:xfrm>
            <a:off x="4838700" y="5994400"/>
            <a:ext cx="2968625" cy="406400"/>
          </a:xfrm>
          <a:prstGeom prst="rect">
            <a:avLst/>
          </a:prstGeom>
          <a:solidFill>
            <a:srgbClr val="003366"/>
          </a:solidFill>
          <a:ln w="9525" cap="flat" cmpd="sng">
            <a:solidFill>
              <a:schemeClr val="accent2"/>
            </a:solidFill>
            <a:prstDash val="solid"/>
            <a:miter/>
            <a:headEnd type="none" w="med" len="med"/>
            <a:tailEnd type="none" w="med" len="med"/>
          </a:ln>
        </p:spPr>
        <p:txBody>
          <a:bodyPr lIns="92075" tIns="46038" rIns="92075" bIns="46038">
            <a:spAutoFit/>
          </a:bodyPr>
          <a:p>
            <a:pPr algn="just">
              <a:spcBef>
                <a:spcPct val="50000"/>
              </a:spcBef>
              <a:buFont typeface="Arial" panose="020B0604020202020204" pitchFamily="34" charset="0"/>
            </a:pPr>
            <a:r>
              <a:rPr lang="en-US" altLang="zh-CN" sz="2000">
                <a:solidFill>
                  <a:srgbClr val="FFFFFF"/>
                </a:solidFill>
                <a:latin typeface="Consolas" panose="020B0609020204030204" pitchFamily="49" charset="0"/>
                <a:cs typeface="Cambria" panose="02040503050406030204" pitchFamily="18" charset="0"/>
              </a:rPr>
              <a:t>Hello, world!     #</a:t>
            </a:r>
            <a:endParaRPr lang="en-US" altLang="zh-CN" sz="2000">
              <a:solidFill>
                <a:srgbClr val="FFFFFF"/>
              </a:solidFill>
              <a:latin typeface="Consolas" panose="020B0609020204030204" pitchFamily="49" charset="0"/>
              <a:cs typeface="Cambria" panose="02040503050406030204" pitchFamily="18" charset="0"/>
            </a:endParaRPr>
          </a:p>
        </p:txBody>
      </p:sp>
    </p:spTree>
  </p:cSld>
  <p:clrMapOvr>
    <a:masterClrMapping/>
  </p:clrMapOvr>
  <p:transition spd="med">
    <p:random/>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21" name="灯片编号占位符 1"/>
          <p:cNvSpPr/>
          <p:nvPr>
            <p:ph type="sldNum" sz="quarter" idx="12"/>
          </p:nvPr>
        </p:nvSpPr>
        <p:spPr/>
        <p:txBody>
          <a:bodyPr/>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cs typeface="+mn-cs"/>
              </a:defRPr>
            </a:lvl5pPr>
          </a:lstStyle>
          <a:p>
            <a:pPr lvl="0" algn="r"/>
            <a:fld id="{9A0DB2DC-4C9A-4742-B13C-FB6460FD3503}" type="slidenum">
              <a:rPr lang="zh-CN" altLang="en-US" sz="1400" dirty="0">
                <a:latin typeface="Cambria" panose="02040503050406030204" pitchFamily="18" charset="0"/>
              </a:rPr>
            </a:fld>
            <a:endParaRPr lang="zh-CN" altLang="en-US" sz="1400" dirty="0">
              <a:latin typeface="Cambria" panose="02040503050406030204" pitchFamily="18" charset="0"/>
            </a:endParaRPr>
          </a:p>
        </p:txBody>
      </p:sp>
      <p:sp>
        <p:nvSpPr>
          <p:cNvPr id="81922" name="文本占位符 305154"/>
          <p:cNvSpPr>
            <a:spLocks noGrp="1"/>
          </p:cNvSpPr>
          <p:nvPr>
            <p:ph idx="1"/>
          </p:nvPr>
        </p:nvSpPr>
        <p:spPr/>
        <p:txBody>
          <a:bodyPr anchor="t"/>
          <a:p>
            <a:pPr>
              <a:spcBef>
                <a:spcPct val="20000"/>
              </a:spcBef>
              <a:buNone/>
            </a:pPr>
            <a:r>
              <a:rPr lang="en-US" altLang="zh-CN" sz="2000">
                <a:solidFill>
                  <a:schemeClr val="folHlink"/>
                </a:solidFill>
              </a:rPr>
              <a:t>    </a:t>
            </a:r>
            <a:r>
              <a:rPr lang="en-US" altLang="zh-CN" sz="2000" err="1">
                <a:solidFill>
                  <a:schemeClr val="accent2"/>
                </a:solidFill>
              </a:rPr>
              <a:t>cout</a:t>
            </a:r>
            <a:r>
              <a:rPr lang="en-US" altLang="zh-CN" sz="2000">
                <a:solidFill>
                  <a:schemeClr val="accent2"/>
                </a:solidFill>
              </a:rPr>
              <a:t> &lt;&lt; </a:t>
            </a:r>
            <a:r>
              <a:rPr lang="en-US" altLang="zh-CN" sz="2000" err="1">
                <a:solidFill>
                  <a:schemeClr val="accent2"/>
                </a:solidFill>
              </a:rPr>
              <a:t>str</a:t>
            </a:r>
            <a:r>
              <a:rPr lang="en-US" altLang="zh-CN" sz="2000">
                <a:solidFill>
                  <a:schemeClr val="accent2"/>
                </a:solidFill>
              </a:rPr>
              <a:t> </a:t>
            </a:r>
            <a:r>
              <a:rPr lang="en-US" altLang="zh-CN" sz="2000">
                <a:solidFill>
                  <a:schemeClr val="folHlink"/>
                </a:solidFill>
              </a:rPr>
              <a:t>&lt;&lt;'#'&lt;&lt; </a:t>
            </a:r>
            <a:r>
              <a:rPr lang="en-US" altLang="zh-CN" sz="2000" err="1">
                <a:solidFill>
                  <a:schemeClr val="folHlink"/>
                </a:solidFill>
              </a:rPr>
              <a:t>endl</a:t>
            </a:r>
            <a:r>
              <a:rPr lang="en-US" altLang="zh-CN" sz="2000">
                <a:solidFill>
                  <a:schemeClr val="folHlink"/>
                </a:solidFill>
              </a:rPr>
              <a:t>;    //</a:t>
            </a:r>
            <a:r>
              <a:rPr lang="zh-CN" altLang="en-US" sz="2000" dirty="0">
                <a:solidFill>
                  <a:schemeClr val="folHlink"/>
                </a:solidFill>
              </a:rPr>
              <a:t>输出方法</a:t>
            </a:r>
            <a:r>
              <a:rPr lang="en-US" altLang="zh-CN" sz="2000">
                <a:solidFill>
                  <a:schemeClr val="folHlink"/>
                </a:solidFill>
              </a:rPr>
              <a:t>2</a:t>
            </a:r>
            <a:r>
              <a:rPr lang="zh-CN" altLang="en-US" sz="2000" dirty="0">
                <a:solidFill>
                  <a:schemeClr val="folHlink"/>
                </a:solidFill>
              </a:rPr>
              <a:t>：字符串整体输出</a:t>
            </a:r>
            <a:endParaRPr lang="zh-CN" altLang="en-US" sz="2000" dirty="0">
              <a:solidFill>
                <a:schemeClr val="folHlink"/>
              </a:solidFill>
            </a:endParaRPr>
          </a:p>
          <a:p>
            <a:pPr>
              <a:lnSpc>
                <a:spcPct val="90000"/>
              </a:lnSpc>
              <a:buNone/>
            </a:pPr>
            <a:endParaRPr lang="zh-CN" altLang="en-US" sz="2000" dirty="0">
              <a:solidFill>
                <a:schemeClr val="folHlink"/>
              </a:solidFill>
            </a:endParaRPr>
          </a:p>
          <a:p>
            <a:pPr>
              <a:lnSpc>
                <a:spcPct val="90000"/>
              </a:lnSpc>
              <a:buNone/>
            </a:pPr>
            <a:r>
              <a:rPr lang="zh-CN" altLang="en-US" sz="2000" dirty="0">
                <a:solidFill>
                  <a:schemeClr val="folHlink"/>
                </a:solidFill>
              </a:rPr>
              <a:t>    </a:t>
            </a:r>
            <a:r>
              <a:rPr lang="en-US" altLang="zh-CN" sz="2000">
                <a:solidFill>
                  <a:schemeClr val="folHlink"/>
                </a:solidFill>
              </a:rPr>
              <a:t>str[4] = '\0';    //</a:t>
            </a:r>
            <a:r>
              <a:rPr lang="zh-CN" altLang="en-US" sz="2000" dirty="0">
                <a:solidFill>
                  <a:schemeClr val="folHlink"/>
                </a:solidFill>
              </a:rPr>
              <a:t>把第</a:t>
            </a:r>
            <a:r>
              <a:rPr lang="en-US" altLang="zh-CN" sz="2000">
                <a:solidFill>
                  <a:schemeClr val="folHlink"/>
                </a:solidFill>
              </a:rPr>
              <a:t>5</a:t>
            </a:r>
            <a:r>
              <a:rPr lang="zh-CN" altLang="en-US" sz="2000" dirty="0">
                <a:solidFill>
                  <a:schemeClr val="folHlink"/>
                </a:solidFill>
              </a:rPr>
              <a:t>个字符</a:t>
            </a:r>
            <a:r>
              <a:rPr lang="en-US" altLang="zh-CN" sz="2000">
                <a:solidFill>
                  <a:schemeClr val="folHlink"/>
                </a:solidFill>
              </a:rPr>
              <a:t>'o'</a:t>
            </a:r>
            <a:r>
              <a:rPr lang="zh-CN" altLang="en-US" sz="2000" dirty="0">
                <a:solidFill>
                  <a:schemeClr val="folHlink"/>
                </a:solidFill>
              </a:rPr>
              <a:t>改为空字符</a:t>
            </a:r>
            <a:endParaRPr lang="zh-CN" altLang="en-US" sz="2000" dirty="0">
              <a:solidFill>
                <a:schemeClr val="folHlink"/>
              </a:solidFill>
            </a:endParaRPr>
          </a:p>
          <a:p>
            <a:pPr>
              <a:lnSpc>
                <a:spcPct val="90000"/>
              </a:lnSpc>
              <a:buNone/>
            </a:pPr>
            <a:r>
              <a:rPr lang="zh-CN" altLang="en-US" sz="2000" dirty="0">
                <a:solidFill>
                  <a:schemeClr val="folHlink"/>
                </a:solidFill>
              </a:rPr>
              <a:t>    </a:t>
            </a:r>
            <a:r>
              <a:rPr lang="en-US" altLang="zh-CN" sz="2000">
                <a:solidFill>
                  <a:schemeClr val="folHlink"/>
                </a:solidFill>
              </a:rPr>
              <a:t>for (</a:t>
            </a:r>
            <a:r>
              <a:rPr lang="en-US" altLang="zh-CN" sz="2000" err="1">
                <a:solidFill>
                  <a:schemeClr val="folHlink"/>
                </a:solidFill>
              </a:rPr>
              <a:t>int</a:t>
            </a:r>
            <a:r>
              <a:rPr lang="en-US" altLang="zh-CN" sz="2000">
                <a:solidFill>
                  <a:schemeClr val="folHlink"/>
                </a:solidFill>
              </a:rPr>
              <a:t> i = 0; i &lt; LEN; i++)    //</a:t>
            </a:r>
            <a:r>
              <a:rPr lang="zh-CN" altLang="en-US" sz="2000" dirty="0">
                <a:solidFill>
                  <a:schemeClr val="folHlink"/>
                </a:solidFill>
              </a:rPr>
              <a:t>输出方法</a:t>
            </a:r>
            <a:r>
              <a:rPr lang="en-US" altLang="zh-CN" sz="2000">
                <a:solidFill>
                  <a:schemeClr val="folHlink"/>
                </a:solidFill>
              </a:rPr>
              <a:t>1</a:t>
            </a:r>
            <a:r>
              <a:rPr lang="zh-CN" altLang="en-US" sz="2000" dirty="0">
                <a:solidFill>
                  <a:schemeClr val="folHlink"/>
                </a:solidFill>
              </a:rPr>
              <a:t>：逐字符输出</a:t>
            </a:r>
            <a:endParaRPr lang="zh-CN" altLang="en-US" sz="2000" dirty="0">
              <a:solidFill>
                <a:schemeClr val="folHlink"/>
              </a:solidFill>
            </a:endParaRPr>
          </a:p>
          <a:p>
            <a:pPr>
              <a:lnSpc>
                <a:spcPct val="90000"/>
              </a:lnSpc>
              <a:buNone/>
            </a:pPr>
            <a:r>
              <a:rPr lang="zh-CN" altLang="en-US" sz="2000" dirty="0">
                <a:solidFill>
                  <a:schemeClr val="folHlink"/>
                </a:solidFill>
              </a:rPr>
              <a:t>        </a:t>
            </a:r>
            <a:r>
              <a:rPr lang="en-US" altLang="zh-CN" sz="2000" err="1">
                <a:solidFill>
                  <a:schemeClr val="accent2"/>
                </a:solidFill>
              </a:rPr>
              <a:t>putchar</a:t>
            </a:r>
            <a:r>
              <a:rPr lang="en-US" altLang="zh-CN" sz="2000">
                <a:solidFill>
                  <a:schemeClr val="accent2"/>
                </a:solidFill>
              </a:rPr>
              <a:t> (</a:t>
            </a:r>
            <a:r>
              <a:rPr lang="en-US" altLang="zh-CN" sz="2000" err="1">
                <a:solidFill>
                  <a:schemeClr val="accent2"/>
                </a:solidFill>
              </a:rPr>
              <a:t>str[i</a:t>
            </a:r>
            <a:r>
              <a:rPr lang="en-US" altLang="zh-CN" sz="2000">
                <a:solidFill>
                  <a:schemeClr val="accent2"/>
                </a:solidFill>
              </a:rPr>
              <a:t>]);    </a:t>
            </a:r>
            <a:r>
              <a:rPr lang="en-US" altLang="zh-CN" sz="2000">
                <a:solidFill>
                  <a:schemeClr val="folHlink"/>
                </a:solidFill>
              </a:rPr>
              <a:t>//</a:t>
            </a:r>
            <a:r>
              <a:rPr lang="zh-CN" altLang="en-US" sz="2000" dirty="0">
                <a:solidFill>
                  <a:schemeClr val="folHlink"/>
                </a:solidFill>
              </a:rPr>
              <a:t>或</a:t>
            </a:r>
            <a:r>
              <a:rPr lang="en-US" altLang="zh-CN" sz="2000" err="1">
                <a:solidFill>
                  <a:schemeClr val="folHlink"/>
                </a:solidFill>
              </a:rPr>
              <a:t>cout.put(str[i</a:t>
            </a:r>
            <a:r>
              <a:rPr lang="en-US" altLang="zh-CN" sz="2000">
                <a:solidFill>
                  <a:schemeClr val="folHlink"/>
                </a:solidFill>
              </a:rPr>
              <a:t>]); </a:t>
            </a:r>
            <a:r>
              <a:rPr lang="zh-CN" altLang="en-US" sz="2000" dirty="0">
                <a:solidFill>
                  <a:schemeClr val="folHlink"/>
                </a:solidFill>
              </a:rPr>
              <a:t>或 </a:t>
            </a:r>
            <a:r>
              <a:rPr lang="en-US" altLang="zh-CN" sz="2000" err="1">
                <a:solidFill>
                  <a:schemeClr val="folHlink"/>
                </a:solidFill>
              </a:rPr>
              <a:t>cout</a:t>
            </a:r>
            <a:r>
              <a:rPr lang="en-US" altLang="zh-CN" sz="2000">
                <a:solidFill>
                  <a:schemeClr val="folHlink"/>
                </a:solidFill>
              </a:rPr>
              <a:t> &lt;&lt; </a:t>
            </a:r>
            <a:r>
              <a:rPr lang="en-US" altLang="zh-CN" sz="2000" err="1">
                <a:solidFill>
                  <a:schemeClr val="folHlink"/>
                </a:solidFill>
              </a:rPr>
              <a:t>str[i</a:t>
            </a:r>
            <a:r>
              <a:rPr lang="en-US" altLang="zh-CN" sz="2000">
                <a:solidFill>
                  <a:schemeClr val="folHlink"/>
                </a:solidFill>
              </a:rPr>
              <a:t>];</a:t>
            </a:r>
            <a:endParaRPr lang="en-US" altLang="zh-CN" sz="2000">
              <a:solidFill>
                <a:schemeClr val="folHlink"/>
              </a:solidFill>
            </a:endParaRPr>
          </a:p>
          <a:p>
            <a:pPr>
              <a:lnSpc>
                <a:spcPct val="90000"/>
              </a:lnSpc>
              <a:buNone/>
            </a:pPr>
            <a:r>
              <a:rPr lang="en-US" altLang="zh-CN" sz="2000">
                <a:solidFill>
                  <a:schemeClr val="folHlink"/>
                </a:solidFill>
              </a:rPr>
              <a:t>    </a:t>
            </a:r>
            <a:r>
              <a:rPr lang="en-US" altLang="zh-CN" sz="2000" err="1">
                <a:solidFill>
                  <a:schemeClr val="folHlink"/>
                </a:solidFill>
              </a:rPr>
              <a:t>cout</a:t>
            </a:r>
            <a:r>
              <a:rPr lang="en-US" altLang="zh-CN" sz="2000">
                <a:solidFill>
                  <a:schemeClr val="folHlink"/>
                </a:solidFill>
              </a:rPr>
              <a:t> &lt;&lt; '#' &lt;&lt; </a:t>
            </a:r>
            <a:r>
              <a:rPr lang="en-US" altLang="zh-CN" sz="2000" err="1">
                <a:solidFill>
                  <a:schemeClr val="folHlink"/>
                </a:solidFill>
              </a:rPr>
              <a:t>endl</a:t>
            </a:r>
            <a:r>
              <a:rPr lang="en-US" altLang="zh-CN" sz="2000">
                <a:solidFill>
                  <a:schemeClr val="folHlink"/>
                </a:solidFill>
              </a:rPr>
              <a:t>;</a:t>
            </a:r>
            <a:endParaRPr lang="en-US" altLang="zh-CN" sz="2000">
              <a:solidFill>
                <a:schemeClr val="folHlink"/>
              </a:solidFill>
            </a:endParaRPr>
          </a:p>
          <a:p>
            <a:pPr>
              <a:lnSpc>
                <a:spcPct val="90000"/>
              </a:lnSpc>
              <a:buNone/>
            </a:pPr>
            <a:endParaRPr lang="en-US" altLang="zh-CN" sz="2000">
              <a:solidFill>
                <a:schemeClr val="folHlink"/>
              </a:solidFill>
            </a:endParaRPr>
          </a:p>
          <a:p>
            <a:pPr>
              <a:lnSpc>
                <a:spcPct val="90000"/>
              </a:lnSpc>
              <a:buNone/>
            </a:pPr>
            <a:r>
              <a:rPr lang="en-US" altLang="zh-CN" sz="2000">
                <a:solidFill>
                  <a:schemeClr val="folHlink"/>
                </a:solidFill>
              </a:rPr>
              <a:t>    </a:t>
            </a:r>
            <a:r>
              <a:rPr lang="en-US" altLang="zh-CN" sz="2000" err="1">
                <a:solidFill>
                  <a:schemeClr val="accent2"/>
                </a:solidFill>
              </a:rPr>
              <a:t>cout</a:t>
            </a:r>
            <a:r>
              <a:rPr lang="en-US" altLang="zh-CN" sz="2000">
                <a:solidFill>
                  <a:schemeClr val="accent2"/>
                </a:solidFill>
              </a:rPr>
              <a:t> &lt;&lt; </a:t>
            </a:r>
            <a:r>
              <a:rPr lang="en-US" altLang="zh-CN" sz="2000" err="1">
                <a:solidFill>
                  <a:schemeClr val="accent2"/>
                </a:solidFill>
              </a:rPr>
              <a:t>str</a:t>
            </a:r>
            <a:r>
              <a:rPr lang="en-US" altLang="zh-CN" sz="2000">
                <a:solidFill>
                  <a:schemeClr val="folHlink"/>
                </a:solidFill>
              </a:rPr>
              <a:t> &lt;&lt; '#' &lt;&lt; </a:t>
            </a:r>
            <a:r>
              <a:rPr lang="en-US" altLang="zh-CN" sz="2000" err="1">
                <a:solidFill>
                  <a:schemeClr val="folHlink"/>
                </a:solidFill>
              </a:rPr>
              <a:t>endl</a:t>
            </a:r>
            <a:r>
              <a:rPr lang="en-US" altLang="zh-CN" sz="2000">
                <a:solidFill>
                  <a:schemeClr val="folHlink"/>
                </a:solidFill>
              </a:rPr>
              <a:t>; //</a:t>
            </a:r>
            <a:r>
              <a:rPr lang="zh-CN" altLang="en-US" sz="2000" dirty="0">
                <a:solidFill>
                  <a:schemeClr val="folHlink"/>
                </a:solidFill>
              </a:rPr>
              <a:t>输出方法</a:t>
            </a:r>
            <a:r>
              <a:rPr lang="en-US" altLang="zh-CN" sz="2000">
                <a:solidFill>
                  <a:schemeClr val="folHlink"/>
                </a:solidFill>
              </a:rPr>
              <a:t>2</a:t>
            </a:r>
            <a:r>
              <a:rPr lang="zh-CN" altLang="en-US" sz="2000" dirty="0">
                <a:solidFill>
                  <a:schemeClr val="folHlink"/>
                </a:solidFill>
              </a:rPr>
              <a:t>：字符串整体输出</a:t>
            </a:r>
            <a:r>
              <a:rPr lang="en-US" altLang="zh-CN" sz="2000" dirty="0">
                <a:solidFill>
                  <a:schemeClr val="folHlink"/>
                </a:solidFill>
              </a:rPr>
              <a:t>(cout&lt;&lt;)</a:t>
            </a:r>
            <a:endParaRPr lang="zh-CN" altLang="en-US" sz="2000" dirty="0">
              <a:solidFill>
                <a:schemeClr val="folHlink"/>
              </a:solidFill>
            </a:endParaRPr>
          </a:p>
          <a:p>
            <a:pPr>
              <a:lnSpc>
                <a:spcPct val="90000"/>
              </a:lnSpc>
              <a:buNone/>
            </a:pPr>
            <a:r>
              <a:rPr lang="en-US" sz="2000">
                <a:solidFill>
                  <a:schemeClr val="folHlink"/>
                </a:solidFill>
                <a:sym typeface="+mn-ea"/>
              </a:rPr>
              <a:t>    </a:t>
            </a:r>
            <a:r>
              <a:rPr sz="2000">
                <a:solidFill>
                  <a:schemeClr val="accent2"/>
                </a:solidFill>
                <a:sym typeface="+mn-ea"/>
              </a:rPr>
              <a:t>puts(str);</a:t>
            </a:r>
            <a:r>
              <a:rPr sz="2000">
                <a:solidFill>
                  <a:schemeClr val="folHlink"/>
                </a:solidFill>
                <a:sym typeface="+mn-ea"/>
              </a:rPr>
              <a:t> //输出方法2：字符串整体输出(puts)并换行</a:t>
            </a:r>
            <a:endParaRPr sz="2000">
              <a:solidFill>
                <a:schemeClr val="folHlink"/>
              </a:solidFill>
              <a:sym typeface="+mn-ea"/>
            </a:endParaRPr>
          </a:p>
          <a:p>
            <a:pPr>
              <a:lnSpc>
                <a:spcPct val="90000"/>
              </a:lnSpc>
              <a:buNone/>
            </a:pPr>
            <a:r>
              <a:rPr lang="en-US" sz="2000">
                <a:solidFill>
                  <a:schemeClr val="folHlink"/>
                </a:solidFill>
                <a:sym typeface="+mn-ea"/>
              </a:rPr>
              <a:t>    </a:t>
            </a:r>
            <a:r>
              <a:rPr lang="en-US" altLang="zh-CN" sz="2000" err="1">
                <a:solidFill>
                  <a:schemeClr val="folHlink"/>
                </a:solidFill>
                <a:sym typeface="+mn-ea"/>
              </a:rPr>
              <a:t>cout</a:t>
            </a:r>
            <a:r>
              <a:rPr lang="en-US" altLang="zh-CN" sz="2000">
                <a:solidFill>
                  <a:schemeClr val="folHlink"/>
                </a:solidFill>
                <a:sym typeface="+mn-ea"/>
              </a:rPr>
              <a:t> &lt;&lt; '#' &lt;&lt; </a:t>
            </a:r>
            <a:r>
              <a:rPr lang="en-US" altLang="zh-CN" sz="2000" err="1">
                <a:solidFill>
                  <a:schemeClr val="folHlink"/>
                </a:solidFill>
                <a:sym typeface="+mn-ea"/>
              </a:rPr>
              <a:t>endl</a:t>
            </a:r>
            <a:r>
              <a:rPr lang="en-US" altLang="zh-CN" sz="2000">
                <a:solidFill>
                  <a:schemeClr val="folHlink"/>
                </a:solidFill>
                <a:sym typeface="+mn-ea"/>
              </a:rPr>
              <a:t>;</a:t>
            </a:r>
            <a:endParaRPr sz="2000">
              <a:solidFill>
                <a:schemeClr val="folHlink"/>
              </a:solidFill>
              <a:sym typeface="+mn-ea"/>
            </a:endParaRPr>
          </a:p>
          <a:p>
            <a:pPr>
              <a:lnSpc>
                <a:spcPct val="90000"/>
              </a:lnSpc>
              <a:buNone/>
            </a:pPr>
            <a:r>
              <a:rPr lang="zh-CN" altLang="en-US" sz="2000" dirty="0">
                <a:solidFill>
                  <a:schemeClr val="folHlink"/>
                </a:solidFill>
              </a:rPr>
              <a:t>    </a:t>
            </a:r>
            <a:r>
              <a:rPr lang="en-US" altLang="zh-CN" sz="2000">
                <a:solidFill>
                  <a:schemeClr val="folHlink"/>
                </a:solidFill>
              </a:rPr>
              <a:t>return 0;</a:t>
            </a:r>
            <a:endParaRPr lang="en-US" altLang="zh-CN" sz="2000">
              <a:solidFill>
                <a:schemeClr val="folHlink"/>
              </a:solidFill>
            </a:endParaRPr>
          </a:p>
          <a:p>
            <a:pPr>
              <a:lnSpc>
                <a:spcPct val="90000"/>
              </a:lnSpc>
              <a:buNone/>
            </a:pPr>
            <a:r>
              <a:rPr lang="en-US" altLang="zh-CN" sz="2000">
                <a:solidFill>
                  <a:schemeClr val="folHlink"/>
                </a:solidFill>
              </a:rPr>
              <a:t>}</a:t>
            </a:r>
            <a:endParaRPr lang="en-US" altLang="zh-CN" sz="2000">
              <a:solidFill>
                <a:schemeClr val="folHlink"/>
              </a:solidFill>
            </a:endParaRPr>
          </a:p>
          <a:p>
            <a:pPr>
              <a:lnSpc>
                <a:spcPct val="90000"/>
              </a:lnSpc>
              <a:buNone/>
            </a:pPr>
            <a:endParaRPr lang="en-US" altLang="zh-CN" sz="2000">
              <a:solidFill>
                <a:schemeClr val="folHlink"/>
              </a:solidFill>
            </a:endParaRPr>
          </a:p>
        </p:txBody>
      </p:sp>
      <p:sp>
        <p:nvSpPr>
          <p:cNvPr id="81923" name="矩形 305156"/>
          <p:cNvSpPr/>
          <p:nvPr/>
        </p:nvSpPr>
        <p:spPr>
          <a:xfrm>
            <a:off x="6019800" y="2789238"/>
            <a:ext cx="3005138" cy="701675"/>
          </a:xfrm>
          <a:prstGeom prst="rect">
            <a:avLst/>
          </a:prstGeom>
          <a:solidFill>
            <a:srgbClr val="003366"/>
          </a:solidFill>
          <a:ln w="9525">
            <a:noFill/>
          </a:ln>
        </p:spPr>
        <p:txBody>
          <a:bodyPr lIns="92075" tIns="46038" rIns="92075" bIns="46038" anchor="ctr">
            <a:spAutoFit/>
          </a:bodyPr>
          <a:p>
            <a:pPr>
              <a:buFont typeface="Arial" panose="020B0604020202020204" pitchFamily="34" charset="0"/>
            </a:pPr>
            <a:r>
              <a:rPr lang="en-US" altLang="zh-CN" sz="2000">
                <a:solidFill>
                  <a:srgbClr val="FFFFFF"/>
                </a:solidFill>
                <a:latin typeface="Consolas" panose="020B0609020204030204" pitchFamily="49" charset="0"/>
                <a:ea typeface="MS Mincho" panose="02020609040205080304" pitchFamily="49" charset="-128"/>
                <a:cs typeface="Cambria" panose="02040503050406030204" pitchFamily="18" charset="0"/>
              </a:rPr>
              <a:t>Hell , world!     #</a:t>
            </a:r>
            <a:endParaRPr lang="en-US" altLang="zh-CN" sz="2000">
              <a:solidFill>
                <a:srgbClr val="FFFFFF"/>
              </a:solidFill>
              <a:latin typeface="Consolas" panose="020B0609020204030204" pitchFamily="49" charset="0"/>
              <a:ea typeface="MS Mincho" panose="02020609040205080304" pitchFamily="49" charset="-128"/>
              <a:cs typeface="Cambria" panose="02040503050406030204" pitchFamily="18" charset="0"/>
            </a:endParaRPr>
          </a:p>
          <a:p>
            <a:pPr>
              <a:buFont typeface="Arial" panose="020B0604020202020204" pitchFamily="34" charset="0"/>
            </a:pPr>
            <a:r>
              <a:rPr lang="en-US" altLang="zh-CN" sz="2000">
                <a:solidFill>
                  <a:srgbClr val="FFFFFF"/>
                </a:solidFill>
                <a:latin typeface="Consolas" panose="020B0609020204030204" pitchFamily="49" charset="0"/>
                <a:ea typeface="MS Mincho" panose="02020609040205080304" pitchFamily="49" charset="-128"/>
                <a:cs typeface="Cambria" panose="02040503050406030204" pitchFamily="18" charset="0"/>
              </a:rPr>
              <a:t>Hell#</a:t>
            </a:r>
            <a:endParaRPr lang="en-US" altLang="zh-CN" sz="2000">
              <a:solidFill>
                <a:srgbClr val="FFFFFF"/>
              </a:solidFill>
              <a:latin typeface="Consolas" panose="020B0609020204030204" pitchFamily="49" charset="0"/>
              <a:ea typeface="MS Mincho" panose="02020609040205080304" pitchFamily="49" charset="-128"/>
              <a:cs typeface="Cambria" panose="02040503050406030204" pitchFamily="18" charset="0"/>
            </a:endParaRPr>
          </a:p>
        </p:txBody>
      </p:sp>
      <p:sp>
        <p:nvSpPr>
          <p:cNvPr id="81924" name="矩形 305157"/>
          <p:cNvSpPr/>
          <p:nvPr/>
        </p:nvSpPr>
        <p:spPr>
          <a:xfrm>
            <a:off x="6018213" y="1384300"/>
            <a:ext cx="2139950" cy="396875"/>
          </a:xfrm>
          <a:prstGeom prst="rect">
            <a:avLst/>
          </a:prstGeom>
          <a:solidFill>
            <a:srgbClr val="003366"/>
          </a:solidFill>
          <a:ln w="9525">
            <a:noFill/>
          </a:ln>
        </p:spPr>
        <p:txBody>
          <a:bodyPr wrap="none" lIns="92075" tIns="46038" rIns="92075" bIns="46038">
            <a:spAutoFit/>
          </a:bodyPr>
          <a:p>
            <a:pPr>
              <a:buFont typeface="Arial" panose="020B0604020202020204" pitchFamily="34" charset="0"/>
            </a:pPr>
            <a:r>
              <a:rPr lang="en-US" altLang="zh-CN" sz="2000">
                <a:solidFill>
                  <a:srgbClr val="FFFFFF"/>
                </a:solidFill>
                <a:latin typeface="Consolas" panose="020B0609020204030204" pitchFamily="49" charset="0"/>
                <a:cs typeface="Cambria" panose="02040503050406030204" pitchFamily="18" charset="0"/>
              </a:rPr>
              <a:t>Hello, world!#</a:t>
            </a:r>
            <a:endParaRPr lang="en-US" altLang="zh-CN" sz="2000">
              <a:solidFill>
                <a:srgbClr val="FFFFFF"/>
              </a:solidFill>
              <a:latin typeface="Consolas" panose="020B0609020204030204" pitchFamily="49" charset="0"/>
              <a:cs typeface="Cambria" panose="02040503050406030204" pitchFamily="18" charset="0"/>
            </a:endParaRPr>
          </a:p>
        </p:txBody>
      </p:sp>
      <p:sp>
        <p:nvSpPr>
          <p:cNvPr id="2" name="文本框 1"/>
          <p:cNvSpPr txBox="1"/>
          <p:nvPr/>
        </p:nvSpPr>
        <p:spPr>
          <a:xfrm>
            <a:off x="1150620" y="4974590"/>
            <a:ext cx="7536180" cy="1568450"/>
          </a:xfrm>
          <a:prstGeom prst="rect">
            <a:avLst/>
          </a:prstGeom>
          <a:noFill/>
        </p:spPr>
        <p:txBody>
          <a:bodyPr wrap="square" rtlCol="0">
            <a:spAutoFit/>
          </a:bodyPr>
          <a:p>
            <a:r>
              <a:rPr lang="zh-CN" altLang="en-US">
                <a:latin typeface="Cambria" panose="02040503050406030204" pitchFamily="18" charset="0"/>
                <a:cs typeface="Cambria" panose="02040503050406030204" pitchFamily="18" charset="0"/>
              </a:rPr>
              <a:t>小结：</a:t>
            </a:r>
            <a:endParaRPr lang="zh-CN" altLang="en-US">
              <a:latin typeface="Cambria" panose="02040503050406030204" pitchFamily="18" charset="0"/>
              <a:cs typeface="Cambria" panose="02040503050406030204" pitchFamily="18" charset="0"/>
            </a:endParaRPr>
          </a:p>
          <a:p>
            <a:r>
              <a:rPr lang="zh-CN" altLang="en-US">
                <a:latin typeface="Cambria" panose="02040503050406030204" pitchFamily="18" charset="0"/>
                <a:cs typeface="Cambria" panose="02040503050406030204" pitchFamily="18" charset="0"/>
              </a:rPr>
              <a:t>逐字符输出时，空字符被输出为空格（或怪字符）。</a:t>
            </a:r>
            <a:endParaRPr lang="zh-CN" altLang="en-US">
              <a:latin typeface="Cambria" panose="02040503050406030204" pitchFamily="18" charset="0"/>
              <a:cs typeface="Cambria" panose="02040503050406030204" pitchFamily="18" charset="0"/>
            </a:endParaRPr>
          </a:p>
          <a:p>
            <a:r>
              <a:rPr lang="zh-CN" altLang="en-US">
                <a:latin typeface="Cambria" panose="02040503050406030204" pitchFamily="18" charset="0"/>
                <a:cs typeface="Cambria" panose="02040503050406030204" pitchFamily="18" charset="0"/>
              </a:rPr>
              <a:t>整体输出时，遇到第一个空字符就结束输出。</a:t>
            </a:r>
            <a:endParaRPr lang="zh-CN" altLang="en-US">
              <a:latin typeface="Cambria" panose="02040503050406030204" pitchFamily="18" charset="0"/>
              <a:cs typeface="Cambria" panose="02040503050406030204" pitchFamily="18" charset="0"/>
            </a:endParaRPr>
          </a:p>
          <a:p>
            <a:endParaRPr lang="zh-CN" altLang="en-US">
              <a:latin typeface="Cambria" panose="02040503050406030204" pitchFamily="18" charset="0"/>
              <a:cs typeface="Cambria" panose="02040503050406030204" pitchFamily="18" charset="0"/>
            </a:endParaRPr>
          </a:p>
        </p:txBody>
      </p:sp>
      <p:sp>
        <p:nvSpPr>
          <p:cNvPr id="3" name="矩形 305156"/>
          <p:cNvSpPr/>
          <p:nvPr/>
        </p:nvSpPr>
        <p:spPr>
          <a:xfrm>
            <a:off x="6019800" y="4191318"/>
            <a:ext cx="3005138" cy="706755"/>
          </a:xfrm>
          <a:prstGeom prst="rect">
            <a:avLst/>
          </a:prstGeom>
          <a:solidFill>
            <a:srgbClr val="003366"/>
          </a:solidFill>
          <a:ln w="9525">
            <a:noFill/>
          </a:ln>
        </p:spPr>
        <p:txBody>
          <a:bodyPr lIns="92075" tIns="46038" rIns="92075" bIns="46038" anchor="ctr">
            <a:spAutoFit/>
          </a:bodyPr>
          <a:p>
            <a:pPr>
              <a:buFont typeface="Arial" panose="020B0604020202020204" pitchFamily="34" charset="0"/>
            </a:pPr>
            <a:r>
              <a:rPr lang="en-US" altLang="zh-CN" sz="2000">
                <a:solidFill>
                  <a:srgbClr val="FFFFFF"/>
                </a:solidFill>
                <a:latin typeface="Consolas" panose="020B0609020204030204" pitchFamily="49" charset="0"/>
                <a:ea typeface="MS Mincho" panose="02020609040205080304" pitchFamily="49" charset="-128"/>
                <a:cs typeface="Cambria" panose="02040503050406030204" pitchFamily="18" charset="0"/>
              </a:rPr>
              <a:t>Hell</a:t>
            </a:r>
            <a:endParaRPr lang="en-US" altLang="zh-CN" sz="2000">
              <a:solidFill>
                <a:srgbClr val="FFFFFF"/>
              </a:solidFill>
              <a:latin typeface="Consolas" panose="020B0609020204030204" pitchFamily="49" charset="0"/>
              <a:ea typeface="MS Mincho" panose="02020609040205080304" pitchFamily="49" charset="-128"/>
              <a:cs typeface="Cambria" panose="02040503050406030204" pitchFamily="18" charset="0"/>
            </a:endParaRPr>
          </a:p>
          <a:p>
            <a:pPr>
              <a:buFont typeface="Arial" panose="020B0604020202020204" pitchFamily="34" charset="0"/>
            </a:pPr>
            <a:r>
              <a:rPr lang="en-US" altLang="zh-CN" sz="2000">
                <a:solidFill>
                  <a:srgbClr val="FFFFFF"/>
                </a:solidFill>
                <a:latin typeface="Consolas" panose="020B0609020204030204" pitchFamily="49" charset="0"/>
                <a:ea typeface="MS Mincho" panose="02020609040205080304" pitchFamily="49" charset="-128"/>
                <a:cs typeface="Cambria" panose="02040503050406030204" pitchFamily="18" charset="0"/>
              </a:rPr>
              <a:t>#</a:t>
            </a:r>
            <a:endParaRPr lang="en-US" altLang="zh-CN" sz="2000">
              <a:solidFill>
                <a:srgbClr val="FFFFFF"/>
              </a:solidFill>
              <a:latin typeface="Consolas" panose="020B0609020204030204" pitchFamily="49" charset="0"/>
              <a:ea typeface="MS Mincho" panose="02020609040205080304" pitchFamily="49" charset="-128"/>
              <a:cs typeface="Cambria" panose="02040503050406030204" pitchFamily="18" charset="0"/>
            </a:endParaRPr>
          </a:p>
        </p:txBody>
      </p:sp>
    </p:spTree>
  </p:cSld>
  <p:clrMapOvr>
    <a:masterClrMapping/>
  </p:clrMapOvr>
  <p:transition spd="med">
    <p:random/>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2945" name="灯片编号占位符 1"/>
          <p:cNvSpPr/>
          <p:nvPr>
            <p:ph type="sldNum" sz="quarter" idx="12"/>
          </p:nvPr>
        </p:nvSpPr>
        <p:spPr/>
        <p:txBody>
          <a:bodyPr/>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cs typeface="+mn-cs"/>
              </a:defRPr>
            </a:lvl5pPr>
          </a:lstStyle>
          <a:p>
            <a:pPr lvl="0" algn="r"/>
            <a:fld id="{9A0DB2DC-4C9A-4742-B13C-FB6460FD3503}" type="slidenum">
              <a:rPr lang="zh-CN" altLang="en-US" sz="1400" dirty="0">
                <a:latin typeface="Cambria" panose="02040503050406030204" pitchFamily="18" charset="0"/>
              </a:rPr>
            </a:fld>
            <a:endParaRPr lang="zh-CN" altLang="en-US" sz="1400" dirty="0">
              <a:latin typeface="Cambria" panose="02040503050406030204" pitchFamily="18" charset="0"/>
            </a:endParaRPr>
          </a:p>
        </p:txBody>
      </p:sp>
      <p:sp>
        <p:nvSpPr>
          <p:cNvPr id="82946" name="文本占位符 306178"/>
          <p:cNvSpPr>
            <a:spLocks noGrp="1"/>
          </p:cNvSpPr>
          <p:nvPr>
            <p:ph idx="1"/>
          </p:nvPr>
        </p:nvSpPr>
        <p:spPr>
          <a:xfrm>
            <a:off x="539750" y="543560"/>
            <a:ext cx="8136255" cy="5838190"/>
          </a:xfrm>
        </p:spPr>
        <p:txBody>
          <a:bodyPr anchor="t"/>
          <a:p>
            <a:pPr marL="0" indent="0">
              <a:buNone/>
            </a:pPr>
            <a:r>
              <a:rPr lang="zh-CN" altLang="en-US" sz="2400" dirty="0">
                <a:solidFill>
                  <a:srgbClr val="FF0000"/>
                </a:solidFill>
              </a:rPr>
              <a:t>输入</a:t>
            </a:r>
            <a:r>
              <a:rPr lang="zh-CN" altLang="en-US" sz="2400" dirty="0"/>
              <a:t>字符串时，也有多种方法可以逐字符输入或整体输入。但是需要注意的是，有些方法不能接收空格，有些方法则可以接收空格。如果在程序中所需要输入的字符串中含有空格（例如英文姓名全称或者英文书名），那就必须选用可以接收空格的输入方法。</a:t>
            </a:r>
            <a:endParaRPr lang="zh-CN" altLang="en-US" sz="2400" dirty="0"/>
          </a:p>
          <a:p>
            <a:pPr marL="0" indent="0">
              <a:lnSpc>
                <a:spcPct val="150000"/>
              </a:lnSpc>
              <a:buNone/>
            </a:pPr>
            <a:r>
              <a:rPr lang="zh-CN" altLang="en-US" sz="2400" dirty="0">
                <a:solidFill>
                  <a:srgbClr val="FF0000"/>
                </a:solidFill>
              </a:rPr>
              <a:t>逐字符输入</a:t>
            </a:r>
            <a:r>
              <a:rPr lang="zh-CN" altLang="en-US" sz="2400" dirty="0"/>
              <a:t>时，可以用三种方法：</a:t>
            </a:r>
            <a:endParaRPr lang="zh-CN" altLang="en-US" sz="2400" dirty="0"/>
          </a:p>
          <a:p>
            <a:pPr marL="0" indent="0">
              <a:buNone/>
            </a:pPr>
            <a:r>
              <a:rPr lang="zh-CN" altLang="en-US" sz="2400" dirty="0"/>
              <a:t>（</a:t>
            </a:r>
            <a:r>
              <a:rPr lang="en-US" altLang="zh-CN" sz="2400"/>
              <a:t>1</a:t>
            </a:r>
            <a:r>
              <a:rPr lang="zh-CN" altLang="en-US" sz="2400" dirty="0"/>
              <a:t>）</a:t>
            </a:r>
            <a:r>
              <a:rPr lang="en-US" altLang="zh-CN" sz="2400" err="1"/>
              <a:t>getchar</a:t>
            </a:r>
            <a:r>
              <a:rPr lang="en-US" altLang="zh-CN" sz="2400"/>
              <a:t>()</a:t>
            </a:r>
            <a:r>
              <a:rPr lang="zh-CN" altLang="en-US" sz="2400" dirty="0"/>
              <a:t>函数； （</a:t>
            </a:r>
            <a:r>
              <a:rPr lang="en-US" altLang="zh-CN" sz="2400"/>
              <a:t>2</a:t>
            </a:r>
            <a:r>
              <a:rPr lang="zh-CN" altLang="en-US" sz="2400" dirty="0"/>
              <a:t>）</a:t>
            </a:r>
            <a:r>
              <a:rPr lang="en-US" altLang="zh-CN" sz="2400" err="1"/>
              <a:t>cin.get</a:t>
            </a:r>
            <a:r>
              <a:rPr lang="en-US" altLang="zh-CN" sz="2400"/>
              <a:t>()</a:t>
            </a:r>
            <a:r>
              <a:rPr lang="zh-CN" altLang="en-US" sz="2400" dirty="0"/>
              <a:t>函数；</a:t>
            </a:r>
            <a:endParaRPr lang="zh-CN" altLang="en-US" sz="2400" dirty="0"/>
          </a:p>
          <a:p>
            <a:pPr marL="0" indent="0">
              <a:buNone/>
            </a:pPr>
            <a:r>
              <a:rPr lang="zh-CN" altLang="en-US" sz="2400" dirty="0"/>
              <a:t>（</a:t>
            </a:r>
            <a:r>
              <a:rPr lang="en-US" altLang="zh-CN" sz="2400"/>
              <a:t>3</a:t>
            </a:r>
            <a:r>
              <a:rPr lang="zh-CN" altLang="en-US" sz="2400" dirty="0"/>
              <a:t>）</a:t>
            </a:r>
            <a:r>
              <a:rPr lang="en-US" altLang="zh-CN" sz="2400" err="1"/>
              <a:t>cin</a:t>
            </a:r>
            <a:r>
              <a:rPr lang="en-US" altLang="zh-CN" sz="2400"/>
              <a:t> &gt;&gt;  </a:t>
            </a:r>
            <a:r>
              <a:rPr lang="zh-CN" altLang="en-US" sz="2400" dirty="0"/>
              <a:t>流式输入</a:t>
            </a:r>
            <a:r>
              <a:rPr lang="en-US" altLang="zh-CN" sz="2400" dirty="0"/>
              <a:t>(</a:t>
            </a:r>
            <a:r>
              <a:rPr lang="zh-CN" altLang="en-US" sz="2400" dirty="0"/>
              <a:t>不能接收空格）。</a:t>
            </a:r>
            <a:endParaRPr lang="zh-CN" altLang="en-US" sz="2400" dirty="0"/>
          </a:p>
          <a:p>
            <a:pPr marL="0" indent="0">
              <a:buNone/>
            </a:pPr>
            <a:r>
              <a:rPr lang="zh-CN" altLang="en-US" sz="2400" dirty="0"/>
              <a:t>最容易想到的逐字符输入一个字符串的方法：</a:t>
            </a:r>
            <a:endParaRPr lang="zh-CN" altLang="en-US" sz="2400" dirty="0"/>
          </a:p>
          <a:p>
            <a:pPr marL="0" indent="0">
              <a:buNone/>
            </a:pPr>
            <a:r>
              <a:rPr lang="zh-CN" altLang="en-US" sz="2400" dirty="0">
                <a:solidFill>
                  <a:schemeClr val="folHlink"/>
                </a:solidFill>
              </a:rPr>
              <a:t>    </a:t>
            </a:r>
            <a:r>
              <a:rPr lang="en-US" altLang="zh-CN" sz="2400">
                <a:solidFill>
                  <a:schemeClr val="folHlink"/>
                </a:solidFill>
              </a:rPr>
              <a:t>for (</a:t>
            </a:r>
            <a:r>
              <a:rPr lang="en-US" altLang="zh-CN" sz="2400" err="1">
                <a:solidFill>
                  <a:schemeClr val="folHlink"/>
                </a:solidFill>
              </a:rPr>
              <a:t>int</a:t>
            </a:r>
            <a:r>
              <a:rPr lang="en-US" altLang="zh-CN" sz="2400">
                <a:solidFill>
                  <a:schemeClr val="folHlink"/>
                </a:solidFill>
              </a:rPr>
              <a:t> i = 0; i &lt; LEN</a:t>
            </a:r>
            <a:r>
              <a:rPr lang="en-US" altLang="zh-CN" sz="2400">
                <a:solidFill>
                  <a:schemeClr val="hlink"/>
                </a:solidFill>
              </a:rPr>
              <a:t>-1</a:t>
            </a:r>
            <a:r>
              <a:rPr lang="en-US" altLang="zh-CN" sz="2400">
                <a:solidFill>
                  <a:schemeClr val="folHlink"/>
                </a:solidFill>
              </a:rPr>
              <a:t> ; i++) // i </a:t>
            </a:r>
            <a:r>
              <a:rPr lang="zh-CN" altLang="en-US" sz="2400">
                <a:solidFill>
                  <a:schemeClr val="folHlink"/>
                </a:solidFill>
              </a:rPr>
              <a:t>最大值为 </a:t>
            </a:r>
            <a:r>
              <a:rPr lang="en-US" altLang="zh-CN" sz="2400">
                <a:solidFill>
                  <a:schemeClr val="folHlink"/>
                </a:solidFill>
              </a:rPr>
              <a:t>LEN - 2</a:t>
            </a:r>
            <a:endParaRPr lang="en-US" altLang="zh-CN" sz="2400">
              <a:solidFill>
                <a:schemeClr val="folHlink"/>
              </a:solidFill>
            </a:endParaRPr>
          </a:p>
          <a:p>
            <a:pPr marL="0" indent="0">
              <a:buNone/>
            </a:pPr>
            <a:r>
              <a:rPr lang="en-US" altLang="zh-CN" sz="2400">
                <a:solidFill>
                  <a:schemeClr val="folHlink"/>
                </a:solidFill>
              </a:rPr>
              <a:t>        </a:t>
            </a:r>
            <a:r>
              <a:rPr lang="en-US" altLang="zh-CN" sz="2400" err="1">
                <a:solidFill>
                  <a:schemeClr val="folHlink"/>
                </a:solidFill>
              </a:rPr>
              <a:t>str[i</a:t>
            </a:r>
            <a:r>
              <a:rPr lang="en-US" altLang="zh-CN" sz="2400">
                <a:solidFill>
                  <a:schemeClr val="folHlink"/>
                </a:solidFill>
              </a:rPr>
              <a:t>] = </a:t>
            </a:r>
            <a:r>
              <a:rPr lang="en-US" altLang="zh-CN" sz="2400" err="1">
                <a:solidFill>
                  <a:schemeClr val="folHlink"/>
                </a:solidFill>
              </a:rPr>
              <a:t>getchar</a:t>
            </a:r>
            <a:r>
              <a:rPr lang="en-US" altLang="zh-CN" sz="2400">
                <a:solidFill>
                  <a:schemeClr val="folHlink"/>
                </a:solidFill>
              </a:rPr>
              <a:t>();   //</a:t>
            </a:r>
            <a:r>
              <a:rPr lang="en-US" altLang="zh-CN" sz="2400" err="1">
                <a:solidFill>
                  <a:schemeClr val="folHlink"/>
                </a:solidFill>
              </a:rPr>
              <a:t>str[i</a:t>
            </a:r>
            <a:r>
              <a:rPr lang="en-US" altLang="zh-CN" sz="2400">
                <a:solidFill>
                  <a:schemeClr val="folHlink"/>
                </a:solidFill>
              </a:rPr>
              <a:t>] = </a:t>
            </a:r>
            <a:r>
              <a:rPr lang="en-US" altLang="zh-CN" sz="2400" err="1">
                <a:solidFill>
                  <a:schemeClr val="folHlink"/>
                </a:solidFill>
              </a:rPr>
              <a:t>cin.get</a:t>
            </a:r>
            <a:r>
              <a:rPr lang="en-US" altLang="zh-CN" sz="2400">
                <a:solidFill>
                  <a:schemeClr val="folHlink"/>
                </a:solidFill>
              </a:rPr>
              <a:t>(); //</a:t>
            </a:r>
            <a:r>
              <a:rPr lang="en-US" altLang="zh-CN" sz="2400" err="1">
                <a:solidFill>
                  <a:schemeClr val="folHlink"/>
                </a:solidFill>
              </a:rPr>
              <a:t>cin</a:t>
            </a:r>
            <a:r>
              <a:rPr lang="en-US" altLang="zh-CN" sz="2400">
                <a:solidFill>
                  <a:schemeClr val="folHlink"/>
                </a:solidFill>
              </a:rPr>
              <a:t> &gt;&gt; </a:t>
            </a:r>
            <a:r>
              <a:rPr lang="en-US" altLang="zh-CN" sz="2400" err="1">
                <a:solidFill>
                  <a:schemeClr val="folHlink"/>
                </a:solidFill>
              </a:rPr>
              <a:t>str[i</a:t>
            </a:r>
            <a:r>
              <a:rPr lang="en-US" altLang="zh-CN" sz="2400">
                <a:solidFill>
                  <a:schemeClr val="folHlink"/>
                </a:solidFill>
              </a:rPr>
              <a:t>];</a:t>
            </a:r>
            <a:endParaRPr lang="en-US" altLang="zh-CN" sz="2400">
              <a:solidFill>
                <a:schemeClr val="folHlink"/>
              </a:solidFill>
            </a:endParaRPr>
          </a:p>
          <a:p>
            <a:pPr marL="0" indent="0">
              <a:buNone/>
            </a:pPr>
            <a:r>
              <a:rPr lang="en-US" altLang="zh-CN" sz="2400">
                <a:solidFill>
                  <a:schemeClr val="folHlink"/>
                </a:solidFill>
              </a:rPr>
              <a:t>    </a:t>
            </a:r>
            <a:r>
              <a:rPr lang="en-US" altLang="zh-CN" sz="2400" err="1">
                <a:solidFill>
                  <a:schemeClr val="folHlink"/>
                </a:solidFill>
              </a:rPr>
              <a:t>str[i</a:t>
            </a:r>
            <a:r>
              <a:rPr lang="en-US" altLang="zh-CN" sz="2400">
                <a:solidFill>
                  <a:schemeClr val="folHlink"/>
                </a:solidFill>
              </a:rPr>
              <a:t>] = '\0';  //</a:t>
            </a:r>
            <a:r>
              <a:rPr lang="zh-CN" altLang="en-US" sz="2400" dirty="0">
                <a:solidFill>
                  <a:schemeClr val="folHlink"/>
                </a:solidFill>
              </a:rPr>
              <a:t>添加空字符作为字符串结束符</a:t>
            </a:r>
            <a:endParaRPr lang="zh-CN" altLang="en-US" sz="2400" dirty="0">
              <a:solidFill>
                <a:schemeClr val="folHlink"/>
              </a:solidFill>
            </a:endParaRPr>
          </a:p>
          <a:p>
            <a:pPr marL="0" indent="0">
              <a:buNone/>
            </a:pPr>
            <a:r>
              <a:rPr lang="zh-CN" altLang="en-US" sz="2400" dirty="0"/>
              <a:t>缺点是必须输入 </a:t>
            </a:r>
            <a:r>
              <a:rPr lang="en-US" altLang="zh-CN" sz="2400"/>
              <a:t>LEN</a:t>
            </a:r>
            <a:r>
              <a:rPr lang="en-US" altLang="zh-CN" sz="2400">
                <a:solidFill>
                  <a:schemeClr val="hlink"/>
                </a:solidFill>
              </a:rPr>
              <a:t>-1</a:t>
            </a:r>
            <a:r>
              <a:rPr lang="en-US" altLang="zh-CN" sz="2400"/>
              <a:t> </a:t>
            </a:r>
            <a:r>
              <a:rPr lang="zh-CN" altLang="en-US" sz="2400" dirty="0"/>
              <a:t>个字符。</a:t>
            </a:r>
            <a:endParaRPr lang="zh-CN" altLang="en-US" sz="2400" dirty="0"/>
          </a:p>
        </p:txBody>
      </p:sp>
    </p:spTree>
  </p:cSld>
  <p:clrMapOvr>
    <a:masterClrMapping/>
  </p:clrMapOvr>
  <p:transition spd="med">
    <p:random/>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3969" name="灯片编号占位符 1"/>
          <p:cNvSpPr/>
          <p:nvPr>
            <p:ph type="sldNum" sz="quarter" idx="12"/>
          </p:nvPr>
        </p:nvSpPr>
        <p:spPr/>
        <p:txBody>
          <a:bodyPr/>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cs typeface="+mn-cs"/>
              </a:defRPr>
            </a:lvl5pPr>
          </a:lstStyle>
          <a:p>
            <a:pPr lvl="0" algn="r"/>
            <a:fld id="{9A0DB2DC-4C9A-4742-B13C-FB6460FD3503}" type="slidenum">
              <a:rPr lang="zh-CN" altLang="en-US" sz="1400" dirty="0">
                <a:latin typeface="Cambria" panose="02040503050406030204" pitchFamily="18" charset="0"/>
              </a:rPr>
            </a:fld>
            <a:endParaRPr lang="zh-CN" altLang="en-US" sz="1400" dirty="0">
              <a:latin typeface="Cambria" panose="02040503050406030204" pitchFamily="18" charset="0"/>
            </a:endParaRPr>
          </a:p>
        </p:txBody>
      </p:sp>
      <p:sp>
        <p:nvSpPr>
          <p:cNvPr id="83970" name="文本占位符 307202"/>
          <p:cNvSpPr>
            <a:spLocks noGrp="1"/>
          </p:cNvSpPr>
          <p:nvPr>
            <p:ph idx="1"/>
          </p:nvPr>
        </p:nvSpPr>
        <p:spPr/>
        <p:txBody>
          <a:bodyPr anchor="t"/>
          <a:p>
            <a:pPr marL="0" indent="0">
              <a:buNone/>
            </a:pPr>
            <a:r>
              <a:rPr lang="zh-CN" altLang="en-US" dirty="0"/>
              <a:t>改进，读取字符同时判断是否为指定结束字符：</a:t>
            </a:r>
            <a:endParaRPr lang="zh-CN" altLang="en-US" dirty="0"/>
          </a:p>
          <a:p>
            <a:pPr marL="0" indent="0">
              <a:buNone/>
            </a:pPr>
            <a:r>
              <a:rPr lang="zh-CN" altLang="en-US" sz="2400" dirty="0">
                <a:solidFill>
                  <a:schemeClr val="folHlink"/>
                </a:solidFill>
              </a:rPr>
              <a:t>    </a:t>
            </a:r>
            <a:r>
              <a:rPr lang="en-US" altLang="zh-CN" sz="2400" err="1">
                <a:solidFill>
                  <a:schemeClr val="folHlink"/>
                </a:solidFill>
              </a:rPr>
              <a:t>int</a:t>
            </a:r>
            <a:r>
              <a:rPr lang="en-US" altLang="zh-CN" sz="2400">
                <a:solidFill>
                  <a:schemeClr val="folHlink"/>
                </a:solidFill>
              </a:rPr>
              <a:t> i;</a:t>
            </a:r>
            <a:endParaRPr lang="en-US" altLang="zh-CN" sz="2400">
              <a:solidFill>
                <a:schemeClr val="folHlink"/>
              </a:solidFill>
            </a:endParaRPr>
          </a:p>
          <a:p>
            <a:pPr marL="0" indent="0">
              <a:buNone/>
            </a:pPr>
            <a:r>
              <a:rPr lang="en-US" altLang="zh-CN" sz="2400">
                <a:solidFill>
                  <a:schemeClr val="folHlink"/>
                </a:solidFill>
              </a:rPr>
              <a:t>    for (i=0; i &lt; LEN-1 </a:t>
            </a:r>
            <a:r>
              <a:rPr lang="en-US" altLang="zh-CN" sz="2400">
                <a:solidFill>
                  <a:srgbClr val="FF0000"/>
                </a:solidFill>
              </a:rPr>
              <a:t>&amp;&amp; (</a:t>
            </a:r>
            <a:r>
              <a:rPr lang="en-US" altLang="zh-CN" sz="2400" u="sng" err="1">
                <a:solidFill>
                  <a:srgbClr val="FF0000"/>
                </a:solidFill>
              </a:rPr>
              <a:t>str[i</a:t>
            </a:r>
            <a:r>
              <a:rPr lang="en-US" altLang="zh-CN" sz="2400" u="sng">
                <a:solidFill>
                  <a:srgbClr val="FF0000"/>
                </a:solidFill>
              </a:rPr>
              <a:t>] = </a:t>
            </a:r>
            <a:r>
              <a:rPr lang="en-US" altLang="zh-CN" sz="2400" u="sng" err="1">
                <a:solidFill>
                  <a:srgbClr val="FF0000"/>
                </a:solidFill>
              </a:rPr>
              <a:t>getchar</a:t>
            </a:r>
            <a:r>
              <a:rPr lang="en-US" altLang="zh-CN" sz="2400" u="sng">
                <a:solidFill>
                  <a:srgbClr val="FF0000"/>
                </a:solidFill>
              </a:rPr>
              <a:t>()</a:t>
            </a:r>
            <a:r>
              <a:rPr lang="en-US" altLang="zh-CN" sz="2400">
                <a:solidFill>
                  <a:srgbClr val="FF0000"/>
                </a:solidFill>
              </a:rPr>
              <a:t>)!='\n'</a:t>
            </a:r>
            <a:r>
              <a:rPr lang="en-US" altLang="zh-CN" sz="2400">
                <a:solidFill>
                  <a:schemeClr val="folHlink"/>
                </a:solidFill>
              </a:rPr>
              <a:t>; i++) 	//</a:t>
            </a:r>
            <a:r>
              <a:rPr lang="en-US" altLang="zh-CN" sz="2400" err="1">
                <a:solidFill>
                  <a:schemeClr val="folHlink"/>
                </a:solidFill>
              </a:rPr>
              <a:t>cin.get</a:t>
            </a:r>
            <a:r>
              <a:rPr lang="en-US" altLang="zh-CN" sz="2400">
                <a:solidFill>
                  <a:schemeClr val="folHlink"/>
                </a:solidFill>
              </a:rPr>
              <a:t>()</a:t>
            </a:r>
            <a:r>
              <a:rPr lang="zh-CN" altLang="en-US" sz="2400" dirty="0">
                <a:solidFill>
                  <a:schemeClr val="folHlink"/>
                </a:solidFill>
              </a:rPr>
              <a:t>亦可</a:t>
            </a:r>
            <a:endParaRPr lang="zh-CN" altLang="en-US" sz="2400" dirty="0">
              <a:solidFill>
                <a:schemeClr val="folHlink"/>
              </a:solidFill>
            </a:endParaRPr>
          </a:p>
          <a:p>
            <a:pPr marL="0" indent="0">
              <a:buNone/>
            </a:pPr>
            <a:r>
              <a:rPr lang="zh-CN" altLang="en-US" sz="2400" dirty="0">
                <a:solidFill>
                  <a:schemeClr val="folHlink"/>
                </a:solidFill>
              </a:rPr>
              <a:t>        </a:t>
            </a:r>
            <a:r>
              <a:rPr lang="en-US" altLang="zh-CN" sz="2400" b="1">
                <a:solidFill>
                  <a:srgbClr val="FF0000"/>
                </a:solidFill>
              </a:rPr>
              <a:t>;</a:t>
            </a:r>
            <a:r>
              <a:rPr lang="en-US" altLang="zh-CN" sz="2400">
                <a:solidFill>
                  <a:schemeClr val="folHlink"/>
                </a:solidFill>
              </a:rPr>
              <a:t>    //</a:t>
            </a:r>
            <a:r>
              <a:rPr lang="zh-CN" altLang="en-US" sz="2400" dirty="0">
                <a:solidFill>
                  <a:schemeClr val="folHlink"/>
                </a:solidFill>
              </a:rPr>
              <a:t>空循环体</a:t>
            </a:r>
            <a:endParaRPr lang="zh-CN" altLang="en-US" sz="2400" dirty="0">
              <a:solidFill>
                <a:schemeClr val="folHlink"/>
              </a:solidFill>
            </a:endParaRPr>
          </a:p>
          <a:p>
            <a:pPr marL="0" indent="0">
              <a:buNone/>
            </a:pPr>
            <a:r>
              <a:rPr lang="zh-CN" altLang="en-US" sz="2400" dirty="0">
                <a:solidFill>
                  <a:schemeClr val="folHlink"/>
                </a:solidFill>
              </a:rPr>
              <a:t>    </a:t>
            </a:r>
            <a:r>
              <a:rPr lang="en-US" altLang="zh-CN" sz="2400" err="1">
                <a:solidFill>
                  <a:schemeClr val="folHlink"/>
                </a:solidFill>
              </a:rPr>
              <a:t>str[i</a:t>
            </a:r>
            <a:r>
              <a:rPr lang="en-US" altLang="zh-CN" sz="2400">
                <a:solidFill>
                  <a:schemeClr val="folHlink"/>
                </a:solidFill>
              </a:rPr>
              <a:t>] = '\0';  //</a:t>
            </a:r>
            <a:r>
              <a:rPr lang="zh-CN" altLang="en-US" sz="2400" dirty="0">
                <a:solidFill>
                  <a:schemeClr val="folHlink"/>
                </a:solidFill>
              </a:rPr>
              <a:t>添加空字符作为字符串结束符</a:t>
            </a:r>
            <a:endParaRPr lang="zh-CN" altLang="en-US" sz="2400" dirty="0">
              <a:solidFill>
                <a:schemeClr val="folHlink"/>
              </a:solidFill>
            </a:endParaRPr>
          </a:p>
          <a:p>
            <a:pPr marL="0" indent="0">
              <a:buNone/>
            </a:pPr>
            <a:endParaRPr lang="zh-CN" altLang="en-US" sz="2400" dirty="0">
              <a:solidFill>
                <a:schemeClr val="folHlink"/>
              </a:solidFill>
            </a:endParaRPr>
          </a:p>
          <a:p>
            <a:pPr marL="0" indent="0">
              <a:buNone/>
            </a:pPr>
            <a:r>
              <a:rPr lang="zh-CN" altLang="en-US" sz="2400" dirty="0"/>
              <a:t>这个循环将一行字符读入到数组 </a:t>
            </a:r>
            <a:r>
              <a:rPr lang="en-US" altLang="zh-CN" sz="2400" err="1"/>
              <a:t>str</a:t>
            </a:r>
            <a:r>
              <a:rPr lang="zh-CN" altLang="en-US" sz="2400" dirty="0"/>
              <a:t>，以接受到回车键作为输入结束（用户可以改为 </a:t>
            </a:r>
            <a:r>
              <a:rPr lang="en-US" altLang="zh-CN" sz="2400"/>
              <a:t>EOF </a:t>
            </a:r>
            <a:r>
              <a:rPr lang="zh-CN" altLang="en-US" sz="2400" dirty="0"/>
              <a:t>甚至其它字符）。</a:t>
            </a:r>
            <a:endParaRPr lang="zh-CN" altLang="en-US" sz="2400" dirty="0"/>
          </a:p>
          <a:p>
            <a:pPr marL="0" indent="0">
              <a:buNone/>
            </a:pPr>
            <a:r>
              <a:rPr lang="zh-CN" altLang="en-US" sz="2400" dirty="0"/>
              <a:t>注意，用条件 </a:t>
            </a:r>
            <a:r>
              <a:rPr lang="en-US" altLang="zh-CN" sz="2400"/>
              <a:t>i &lt; LEN - 1</a:t>
            </a:r>
            <a:r>
              <a:rPr lang="zh-CN" altLang="en-US" sz="2400" dirty="0"/>
              <a:t>保证对数组 </a:t>
            </a:r>
            <a:r>
              <a:rPr lang="en-US" altLang="zh-CN" sz="2400" err="1"/>
              <a:t>str</a:t>
            </a:r>
            <a:r>
              <a:rPr lang="en-US" altLang="zh-CN" sz="2400"/>
              <a:t> </a:t>
            </a:r>
            <a:r>
              <a:rPr lang="zh-CN" altLang="en-US" sz="2400" dirty="0"/>
              <a:t>的访问不越界。读入完毕后，</a:t>
            </a:r>
            <a:r>
              <a:rPr lang="en-US" altLang="zh-CN" sz="2400"/>
              <a:t>i </a:t>
            </a:r>
            <a:r>
              <a:rPr lang="zh-CN" altLang="en-US" sz="2400" dirty="0"/>
              <a:t>记录着读入字符的个数，而且我们需要在字符串末尾添加空字符作为字符串结束符。</a:t>
            </a:r>
            <a:endParaRPr lang="zh-CN" altLang="en-US" sz="2400" dirty="0"/>
          </a:p>
        </p:txBody>
      </p:sp>
    </p:spTree>
  </p:cSld>
  <p:clrMapOvr>
    <a:masterClrMapping/>
  </p:clrMapOvr>
  <p:transition spd="med">
    <p:random/>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4993" name="灯片编号占位符 1"/>
          <p:cNvSpPr/>
          <p:nvPr>
            <p:ph type="sldNum" sz="quarter" idx="12"/>
          </p:nvPr>
        </p:nvSpPr>
        <p:spPr/>
        <p:txBody>
          <a:bodyPr/>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cs typeface="+mn-cs"/>
              </a:defRPr>
            </a:lvl5pPr>
          </a:lstStyle>
          <a:p>
            <a:pPr lvl="0" algn="r"/>
            <a:fld id="{9A0DB2DC-4C9A-4742-B13C-FB6460FD3503}" type="slidenum">
              <a:rPr lang="zh-CN" altLang="en-US" sz="1400" dirty="0">
                <a:latin typeface="Cambria" panose="02040503050406030204" pitchFamily="18" charset="0"/>
              </a:rPr>
            </a:fld>
            <a:endParaRPr lang="zh-CN" altLang="en-US" sz="1400" dirty="0">
              <a:latin typeface="Cambria" panose="02040503050406030204" pitchFamily="18" charset="0"/>
            </a:endParaRPr>
          </a:p>
        </p:txBody>
      </p:sp>
      <p:sp>
        <p:nvSpPr>
          <p:cNvPr id="84994" name="文本占位符 308226"/>
          <p:cNvSpPr>
            <a:spLocks noGrp="1"/>
          </p:cNvSpPr>
          <p:nvPr>
            <p:ph idx="1"/>
          </p:nvPr>
        </p:nvSpPr>
        <p:spPr>
          <a:xfrm>
            <a:off x="550545" y="571500"/>
            <a:ext cx="8135938" cy="5400675"/>
          </a:xfrm>
        </p:spPr>
        <p:txBody>
          <a:bodyPr anchor="t"/>
          <a:p>
            <a:pPr marL="0" indent="0">
              <a:buNone/>
            </a:pPr>
            <a:r>
              <a:rPr lang="zh-CN" altLang="en-US" sz="2400" dirty="0"/>
              <a:t>对字符串</a:t>
            </a:r>
            <a:r>
              <a:rPr lang="zh-CN" altLang="en-US" sz="2400" dirty="0">
                <a:solidFill>
                  <a:srgbClr val="FF0000"/>
                </a:solidFill>
              </a:rPr>
              <a:t>整体输入</a:t>
            </a:r>
            <a:r>
              <a:rPr lang="zh-CN" altLang="en-US" sz="2400" dirty="0"/>
              <a:t>时，简单的方法是这样：</a:t>
            </a:r>
            <a:endParaRPr lang="zh-CN" altLang="en-US" sz="2400" dirty="0"/>
          </a:p>
          <a:p>
            <a:pPr marL="0" indent="0">
              <a:buNone/>
            </a:pPr>
            <a:r>
              <a:rPr lang="zh-CN" altLang="en-US" sz="2400" dirty="0">
                <a:solidFill>
                  <a:schemeClr val="folHlink"/>
                </a:solidFill>
              </a:rPr>
              <a:t>    </a:t>
            </a:r>
            <a:r>
              <a:rPr lang="en-US" altLang="zh-CN" sz="2400" err="1">
                <a:solidFill>
                  <a:schemeClr val="folHlink"/>
                </a:solidFill>
              </a:rPr>
              <a:t>cin</a:t>
            </a:r>
            <a:r>
              <a:rPr lang="en-US" altLang="zh-CN" sz="2400">
                <a:solidFill>
                  <a:schemeClr val="folHlink"/>
                </a:solidFill>
              </a:rPr>
              <a:t> &gt;&gt; </a:t>
            </a:r>
            <a:r>
              <a:rPr lang="en-US" altLang="zh-CN" sz="2400" err="1">
                <a:solidFill>
                  <a:schemeClr val="folHlink"/>
                </a:solidFill>
              </a:rPr>
              <a:t>str</a:t>
            </a:r>
            <a:r>
              <a:rPr lang="en-US" altLang="zh-CN" sz="2400">
                <a:solidFill>
                  <a:schemeClr val="folHlink"/>
                </a:solidFill>
              </a:rPr>
              <a:t>;</a:t>
            </a:r>
            <a:endParaRPr lang="en-US" altLang="zh-CN" sz="2400">
              <a:solidFill>
                <a:schemeClr val="folHlink"/>
              </a:solidFill>
            </a:endParaRPr>
          </a:p>
          <a:p>
            <a:pPr marL="0" indent="0">
              <a:buNone/>
            </a:pPr>
            <a:r>
              <a:rPr lang="zh-CN" altLang="en-US" sz="2400" dirty="0"/>
              <a:t>缺点：不能接收空格，遇到空格就会认为是字符串结束。</a:t>
            </a:r>
            <a:endParaRPr lang="zh-CN" altLang="en-US" sz="2400" dirty="0"/>
          </a:p>
          <a:p>
            <a:pPr marL="0" indent="0">
              <a:buNone/>
            </a:pPr>
            <a:endParaRPr lang="zh-CN" altLang="en-US" sz="2400" dirty="0"/>
          </a:p>
          <a:p>
            <a:pPr marL="0" indent="0">
              <a:buNone/>
            </a:pPr>
            <a:r>
              <a:rPr lang="zh-CN" altLang="en-US" sz="2400" dirty="0"/>
              <a:t>要想让字符串整体输入时接受空格字符，就需要使用</a:t>
            </a:r>
            <a:r>
              <a:rPr lang="en-US" altLang="zh-CN" sz="2400"/>
              <a:t>C++ </a:t>
            </a:r>
            <a:r>
              <a:rPr lang="zh-CN" altLang="en-US" sz="2400" dirty="0"/>
              <a:t>提供的 </a:t>
            </a:r>
            <a:r>
              <a:rPr lang="en-US" altLang="zh-CN" sz="2400" err="1"/>
              <a:t>cin </a:t>
            </a:r>
            <a:r>
              <a:rPr lang="zh-CN" altLang="en-US" sz="2400" dirty="0"/>
              <a:t>流中的</a:t>
            </a:r>
            <a:r>
              <a:rPr lang="zh-CN" altLang="en-US" sz="2400" b="1" dirty="0">
                <a:solidFill>
                  <a:srgbClr val="FF0000"/>
                </a:solidFill>
              </a:rPr>
              <a:t> </a:t>
            </a:r>
            <a:r>
              <a:rPr lang="en-US" altLang="zh-CN" sz="2400" b="1" err="1">
                <a:solidFill>
                  <a:srgbClr val="FF0000"/>
                </a:solidFill>
              </a:rPr>
              <a:t>getline</a:t>
            </a:r>
            <a:r>
              <a:rPr lang="en-US" altLang="zh-CN" sz="2400" b="1">
                <a:solidFill>
                  <a:srgbClr val="FF0000"/>
                </a:solidFill>
              </a:rPr>
              <a:t>() </a:t>
            </a:r>
            <a:r>
              <a:rPr lang="zh-CN" altLang="en-US" sz="2400" dirty="0"/>
              <a:t>函数：</a:t>
            </a:r>
            <a:endParaRPr lang="zh-CN" altLang="en-US" sz="2400" dirty="0"/>
          </a:p>
          <a:p>
            <a:pPr marL="0" indent="0">
              <a:buNone/>
            </a:pPr>
            <a:r>
              <a:rPr lang="en-US" altLang="zh-CN" sz="2400" b="1" err="1">
                <a:solidFill>
                  <a:srgbClr val="FF0000"/>
                </a:solidFill>
              </a:rPr>
              <a:t>cin.getline</a:t>
            </a:r>
            <a:r>
              <a:rPr lang="en-US" altLang="zh-CN" sz="2400">
                <a:solidFill>
                  <a:schemeClr val="folHlink"/>
                </a:solidFill>
              </a:rPr>
              <a:t>(</a:t>
            </a:r>
            <a:r>
              <a:rPr lang="zh-CN" altLang="en-US" sz="2400" dirty="0">
                <a:solidFill>
                  <a:schemeClr val="folHlink"/>
                </a:solidFill>
              </a:rPr>
              <a:t>字符数组名</a:t>
            </a:r>
            <a:r>
              <a:rPr lang="en-US" altLang="zh-CN" sz="2400" err="1">
                <a:solidFill>
                  <a:schemeClr val="folHlink"/>
                </a:solidFill>
              </a:rPr>
              <a:t>str</a:t>
            </a:r>
            <a:r>
              <a:rPr lang="zh-CN" altLang="en-US" sz="2400" dirty="0">
                <a:solidFill>
                  <a:schemeClr val="folHlink"/>
                </a:solidFill>
              </a:rPr>
              <a:t>，字符个数</a:t>
            </a:r>
            <a:r>
              <a:rPr lang="en-US" altLang="zh-CN" sz="2400">
                <a:solidFill>
                  <a:schemeClr val="folHlink"/>
                </a:solidFill>
              </a:rPr>
              <a:t>n</a:t>
            </a:r>
            <a:r>
              <a:rPr lang="zh-CN" altLang="en-US" sz="2400" dirty="0">
                <a:solidFill>
                  <a:schemeClr val="folHlink"/>
                </a:solidFill>
              </a:rPr>
              <a:t>，结束符</a:t>
            </a:r>
            <a:r>
              <a:rPr lang="en-US" altLang="zh-CN" sz="2400">
                <a:solidFill>
                  <a:schemeClr val="folHlink"/>
                </a:solidFill>
              </a:rPr>
              <a:t>'\n')</a:t>
            </a:r>
            <a:endParaRPr lang="en-US" altLang="zh-CN" sz="2400">
              <a:solidFill>
                <a:schemeClr val="folHlink"/>
              </a:solidFill>
            </a:endParaRPr>
          </a:p>
          <a:p>
            <a:pPr marL="0" indent="0">
              <a:buNone/>
            </a:pPr>
            <a:r>
              <a:rPr lang="zh-CN" altLang="en-US" sz="2400" dirty="0"/>
              <a:t>功能：一次连续读入多个字符（包括空格）直到读满</a:t>
            </a:r>
            <a:r>
              <a:rPr lang="en-US" altLang="zh-CN" sz="2400" dirty="0"/>
              <a:t> </a:t>
            </a:r>
            <a:r>
              <a:rPr lang="en-US" altLang="zh-CN" sz="2400">
                <a:solidFill>
                  <a:srgbClr val="7030A0"/>
                </a:solidFill>
              </a:rPr>
              <a:t>n-1</a:t>
            </a:r>
            <a:r>
              <a:rPr lang="en-US" altLang="zh-CN" sz="2400"/>
              <a:t> </a:t>
            </a:r>
            <a:r>
              <a:rPr lang="zh-CN" altLang="en-US" sz="2400" dirty="0"/>
              <a:t>个或遇到指定的结束符（默认为回车符）为止。读入的字符串存放于字符数组</a:t>
            </a:r>
            <a:r>
              <a:rPr lang="en-US" altLang="zh-CN" sz="2400" dirty="0"/>
              <a:t> </a:t>
            </a:r>
            <a:r>
              <a:rPr lang="en-US" altLang="zh-CN" sz="2400" err="1"/>
              <a:t>str </a:t>
            </a:r>
            <a:r>
              <a:rPr lang="zh-CN" altLang="en-US" sz="2400" dirty="0"/>
              <a:t>中，但不存储结束符。自动在字符串末尾添加空字符。</a:t>
            </a:r>
            <a:endParaRPr lang="zh-CN" altLang="en-US" sz="2400" dirty="0"/>
          </a:p>
          <a:p>
            <a:pPr marL="0" indent="0">
              <a:buNone/>
            </a:pPr>
            <a:r>
              <a:rPr lang="zh-CN" altLang="en-US" sz="2400" dirty="0"/>
              <a:t>例：</a:t>
            </a:r>
            <a:r>
              <a:rPr lang="en-US" altLang="zh-CN" sz="2400" err="1">
                <a:solidFill>
                  <a:schemeClr val="folHlink"/>
                </a:solidFill>
              </a:rPr>
              <a:t>cin.getline(str</a:t>
            </a:r>
            <a:r>
              <a:rPr lang="en-US" altLang="zh-CN" sz="2400">
                <a:solidFill>
                  <a:schemeClr val="folHlink"/>
                </a:solidFill>
              </a:rPr>
              <a:t>, LEN);</a:t>
            </a:r>
            <a:endParaRPr lang="en-US" altLang="zh-CN" sz="2400">
              <a:solidFill>
                <a:schemeClr val="folHlink"/>
              </a:solidFill>
            </a:endParaRPr>
          </a:p>
        </p:txBody>
      </p:sp>
      <p:sp>
        <p:nvSpPr>
          <p:cNvPr id="2" name="文本框 1"/>
          <p:cNvSpPr txBox="1"/>
          <p:nvPr/>
        </p:nvSpPr>
        <p:spPr>
          <a:xfrm>
            <a:off x="539750" y="5972175"/>
            <a:ext cx="7743825" cy="645160"/>
          </a:xfrm>
          <a:prstGeom prst="rect">
            <a:avLst/>
          </a:prstGeom>
          <a:noFill/>
        </p:spPr>
        <p:txBody>
          <a:bodyPr wrap="square" rtlCol="0">
            <a:spAutoFit/>
          </a:bodyPr>
          <a:p>
            <a:r>
              <a:rPr lang="zh-CN" altLang="en-US" sz="1800">
                <a:latin typeface="Cambria" panose="02040503050406030204" pitchFamily="18" charset="0"/>
                <a:ea typeface="楷体" panose="02010609060101010101" pitchFamily="49" charset="-122"/>
                <a:cs typeface="Cambria" panose="02040503050406030204" pitchFamily="18" charset="0"/>
              </a:rPr>
              <a:t>字符串整体输入时还可以用</a:t>
            </a:r>
            <a:r>
              <a:rPr lang="en-US" altLang="zh-CN" sz="1800">
                <a:latin typeface="Cambria" panose="02040503050406030204" pitchFamily="18" charset="0"/>
                <a:ea typeface="楷体" panose="02010609060101010101" pitchFamily="49" charset="-122"/>
                <a:cs typeface="Cambria" panose="02040503050406030204" pitchFamily="18" charset="0"/>
              </a:rPr>
              <a:t> </a:t>
            </a:r>
            <a:r>
              <a:rPr lang="zh-CN" altLang="en-US" sz="1800">
                <a:latin typeface="Cambria" panose="02040503050406030204" pitchFamily="18" charset="0"/>
                <a:ea typeface="楷体" panose="02010609060101010101" pitchFamily="49" charset="-122"/>
                <a:cs typeface="Cambria" panose="02040503050406030204" pitchFamily="18" charset="0"/>
              </a:rPr>
              <a:t>gets</a:t>
            </a:r>
            <a:r>
              <a:rPr lang="en-US" altLang="zh-CN" sz="1800">
                <a:latin typeface="Cambria" panose="02040503050406030204" pitchFamily="18" charset="0"/>
                <a:ea typeface="楷体" panose="02010609060101010101" pitchFamily="49" charset="-122"/>
                <a:cs typeface="Cambria" panose="02040503050406030204" pitchFamily="18" charset="0"/>
              </a:rPr>
              <a:t> </a:t>
            </a:r>
            <a:r>
              <a:rPr lang="zh-CN" altLang="en-US" sz="1800">
                <a:latin typeface="Cambria" panose="02040503050406030204" pitchFamily="18" charset="0"/>
                <a:ea typeface="楷体" panose="02010609060101010101" pitchFamily="49" charset="-122"/>
                <a:cs typeface="Cambria" panose="02040503050406030204" pitchFamily="18" charset="0"/>
              </a:rPr>
              <a:t>函数，但是它不能控制所输入字符的个数，存在安全隐患。因此不推荐初学者使用，本书不作介绍。</a:t>
            </a:r>
            <a:endParaRPr lang="zh-CN" altLang="en-US" sz="1800">
              <a:latin typeface="Cambria" panose="02040503050406030204" pitchFamily="18" charset="0"/>
              <a:ea typeface="楷体" panose="02010609060101010101" pitchFamily="49" charset="-122"/>
              <a:cs typeface="Cambria" panose="02040503050406030204" pitchFamily="18" charset="0"/>
            </a:endParaRPr>
          </a:p>
        </p:txBody>
      </p:sp>
    </p:spTree>
  </p:cSld>
  <p:clrMapOvr>
    <a:masterClrMapping/>
  </p:clrMapOvr>
  <p:transition spd="med">
    <p:random/>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6017" name="灯片编号占位符 1"/>
          <p:cNvSpPr/>
          <p:nvPr>
            <p:ph type="sldNum" sz="quarter" idx="12"/>
          </p:nvPr>
        </p:nvSpPr>
        <p:spPr/>
        <p:txBody>
          <a:bodyPr/>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cs typeface="+mn-cs"/>
              </a:defRPr>
            </a:lvl5pPr>
          </a:lstStyle>
          <a:p>
            <a:pPr lvl="0" algn="r"/>
            <a:fld id="{9A0DB2DC-4C9A-4742-B13C-FB6460FD3503}" type="slidenum">
              <a:rPr lang="zh-CN" altLang="en-US" sz="1400" dirty="0">
                <a:latin typeface="Cambria" panose="02040503050406030204" pitchFamily="18" charset="0"/>
              </a:rPr>
            </a:fld>
            <a:endParaRPr lang="zh-CN" altLang="en-US" sz="1400" dirty="0">
              <a:latin typeface="Cambria" panose="02040503050406030204" pitchFamily="18" charset="0"/>
            </a:endParaRPr>
          </a:p>
        </p:txBody>
      </p:sp>
      <p:sp>
        <p:nvSpPr>
          <p:cNvPr id="86018" name="文本占位符 309250"/>
          <p:cNvSpPr>
            <a:spLocks noGrp="1"/>
          </p:cNvSpPr>
          <p:nvPr>
            <p:ph idx="1"/>
          </p:nvPr>
        </p:nvSpPr>
        <p:spPr/>
        <p:txBody>
          <a:bodyPr anchor="t"/>
          <a:p>
            <a:pPr marL="0" indent="0">
              <a:buNone/>
            </a:pPr>
            <a:r>
              <a:rPr lang="zh-CN" altLang="en-US" dirty="0"/>
              <a:t>还需要注意：由于系统是</a:t>
            </a:r>
            <a:r>
              <a:rPr lang="zh-CN" altLang="en-US" dirty="0">
                <a:solidFill>
                  <a:srgbClr val="FF0000"/>
                </a:solidFill>
              </a:rPr>
              <a:t>缓冲式输入</a:t>
            </a:r>
            <a:r>
              <a:rPr lang="zh-CN" altLang="en-US" dirty="0"/>
              <a:t>，因此上一次输入时最末键入的多余字符或回车符可能被意外地被下一次输入读到。</a:t>
            </a:r>
            <a:endParaRPr lang="zh-CN" altLang="en-US" dirty="0"/>
          </a:p>
          <a:p>
            <a:pPr marL="0" indent="0">
              <a:buNone/>
            </a:pPr>
            <a:r>
              <a:rPr lang="zh-CN" altLang="en-US" dirty="0"/>
              <a:t>因此在</a:t>
            </a:r>
            <a:r>
              <a:rPr lang="zh-CN" altLang="en-US" dirty="0">
                <a:solidFill>
                  <a:srgbClr val="FF0000"/>
                </a:solidFill>
              </a:rPr>
              <a:t>连续多次输入</a:t>
            </a:r>
            <a:r>
              <a:rPr lang="zh-CN" altLang="en-US" dirty="0"/>
              <a:t>时，需要注意把上一次输入的多余字符清除掉。</a:t>
            </a:r>
            <a:endParaRPr lang="zh-CN" altLang="en-US" dirty="0"/>
          </a:p>
          <a:p>
            <a:pPr marL="0" indent="0">
              <a:buNone/>
            </a:pPr>
            <a:r>
              <a:rPr lang="zh-CN" altLang="en-US" dirty="0"/>
              <a:t>需要用到 </a:t>
            </a:r>
            <a:r>
              <a:rPr lang="en-US" altLang="zh-CN" err="1"/>
              <a:t>cin.clear</a:t>
            </a:r>
            <a:r>
              <a:rPr lang="en-US" altLang="zh-CN"/>
              <a:t>() </a:t>
            </a:r>
            <a:r>
              <a:rPr lang="zh-CN" altLang="en-US" dirty="0"/>
              <a:t>和 </a:t>
            </a:r>
            <a:r>
              <a:rPr lang="en-US" altLang="zh-CN" err="1"/>
              <a:t>cin.sync</a:t>
            </a:r>
            <a:r>
              <a:rPr lang="en-US" altLang="zh-CN"/>
              <a:t>() </a:t>
            </a:r>
            <a:r>
              <a:rPr lang="zh-CN" altLang="en-US" dirty="0"/>
              <a:t>这两个函数，清除输入缓冲区中残留的输入数据。</a:t>
            </a:r>
            <a:endParaRPr lang="zh-CN" altLang="en-US" dirty="0"/>
          </a:p>
          <a:p>
            <a:pPr marL="0" indent="0">
              <a:buNone/>
            </a:pPr>
            <a:endParaRPr lang="zh-CN" altLang="en-US" dirty="0"/>
          </a:p>
          <a:p>
            <a:pPr marL="0" indent="0">
              <a:buNone/>
            </a:pPr>
            <a:r>
              <a:rPr lang="zh-CN" altLang="en-US" dirty="0"/>
              <a:t>当然，也可以使用字符串类或文件作为输入源（参见“</a:t>
            </a:r>
            <a:r>
              <a:rPr lang="en-US" altLang="zh-CN"/>
              <a:t>4.3.4 </a:t>
            </a:r>
            <a:r>
              <a:rPr lang="zh-CN" altLang="en-US" dirty="0"/>
              <a:t>字符串流与文件流输入输出”），这时可以类似地使用相应的 </a:t>
            </a:r>
            <a:r>
              <a:rPr lang="en-US" altLang="zh-CN"/>
              <a:t>get() </a:t>
            </a:r>
            <a:r>
              <a:rPr lang="zh-CN" altLang="en-US" dirty="0"/>
              <a:t>函数和 </a:t>
            </a:r>
            <a:r>
              <a:rPr lang="en-US" altLang="zh-CN" err="1"/>
              <a:t>getline</a:t>
            </a:r>
            <a:r>
              <a:rPr lang="en-US" altLang="zh-CN"/>
              <a:t>() </a:t>
            </a:r>
            <a:r>
              <a:rPr lang="zh-CN" altLang="en-US" dirty="0"/>
              <a:t>函数。</a:t>
            </a:r>
            <a:endParaRPr lang="zh-CN" altLang="en-US" dirty="0"/>
          </a:p>
        </p:txBody>
      </p:sp>
    </p:spTree>
  </p:cSld>
  <p:clrMapOvr>
    <a:masterClrMapping/>
  </p:clrMapOvr>
  <p:transition spd="med">
    <p:random/>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7041" name="灯片编号占位符 1"/>
          <p:cNvSpPr/>
          <p:nvPr>
            <p:ph type="sldNum" sz="quarter" idx="12"/>
          </p:nvPr>
        </p:nvSpPr>
        <p:spPr/>
        <p:txBody>
          <a:bodyPr/>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cs typeface="+mn-cs"/>
              </a:defRPr>
            </a:lvl5pPr>
          </a:lstStyle>
          <a:p>
            <a:pPr lvl="0" algn="r"/>
            <a:fld id="{9A0DB2DC-4C9A-4742-B13C-FB6460FD3503}" type="slidenum">
              <a:rPr lang="zh-CN" altLang="en-US" sz="1400" dirty="0">
                <a:latin typeface="Cambria" panose="02040503050406030204" pitchFamily="18" charset="0"/>
              </a:rPr>
            </a:fld>
            <a:endParaRPr lang="zh-CN" altLang="en-US" sz="1400" dirty="0">
              <a:latin typeface="Cambria" panose="02040503050406030204" pitchFamily="18" charset="0"/>
            </a:endParaRPr>
          </a:p>
        </p:txBody>
      </p:sp>
      <p:sp>
        <p:nvSpPr>
          <p:cNvPr id="87042" name="文本占位符 310274"/>
          <p:cNvSpPr>
            <a:spLocks noGrp="1"/>
          </p:cNvSpPr>
          <p:nvPr>
            <p:ph idx="1"/>
          </p:nvPr>
        </p:nvSpPr>
        <p:spPr>
          <a:xfrm>
            <a:off x="539750" y="514350"/>
            <a:ext cx="8136255" cy="5867400"/>
          </a:xfrm>
        </p:spPr>
        <p:txBody>
          <a:bodyPr anchor="t"/>
          <a:p>
            <a:pPr marL="0" indent="0">
              <a:spcBef>
                <a:spcPct val="10000"/>
              </a:spcBef>
              <a:buNone/>
            </a:pPr>
            <a:r>
              <a:rPr lang="zh-CN" altLang="en-US" sz="2000" dirty="0"/>
              <a:t>【例</a:t>
            </a:r>
            <a:r>
              <a:rPr lang="en-US" altLang="zh-CN" sz="2000"/>
              <a:t>6-14</a:t>
            </a:r>
            <a:r>
              <a:rPr lang="zh-CN" altLang="en-US" sz="2000" dirty="0"/>
              <a:t>】分别用 </a:t>
            </a:r>
            <a:r>
              <a:rPr lang="en-US" altLang="zh-CN" sz="2000" err="1"/>
              <a:t>getchar</a:t>
            </a:r>
            <a:r>
              <a:rPr lang="en-US" altLang="zh-CN" sz="2000"/>
              <a:t>() </a:t>
            </a:r>
            <a:r>
              <a:rPr lang="zh-CN" altLang="en-US" sz="2000" dirty="0"/>
              <a:t>和 </a:t>
            </a:r>
            <a:r>
              <a:rPr lang="en-US" altLang="zh-CN" sz="2000" err="1"/>
              <a:t>cin.getline</a:t>
            </a:r>
            <a:r>
              <a:rPr lang="en-US" altLang="zh-CN" sz="2000"/>
              <a:t>() </a:t>
            </a:r>
            <a:r>
              <a:rPr lang="zh-CN" altLang="en-US" sz="2000" dirty="0"/>
              <a:t>方法输入字符串，并注意在前后两次输入时清除输入缓冲区。</a:t>
            </a:r>
            <a:endParaRPr lang="zh-CN" altLang="en-US" sz="2000" dirty="0"/>
          </a:p>
          <a:p>
            <a:pPr marL="0" indent="0">
              <a:spcBef>
                <a:spcPct val="10000"/>
              </a:spcBef>
              <a:buNone/>
            </a:pPr>
            <a:r>
              <a:rPr lang="en-US" altLang="zh-CN" sz="2000" err="1">
                <a:solidFill>
                  <a:schemeClr val="folHlink"/>
                </a:solidFill>
              </a:rPr>
              <a:t>int</a:t>
            </a:r>
            <a:r>
              <a:rPr lang="en-US" altLang="zh-CN" sz="2000">
                <a:solidFill>
                  <a:schemeClr val="folHlink"/>
                </a:solidFill>
              </a:rPr>
              <a:t> main () {</a:t>
            </a:r>
            <a:endParaRPr lang="en-US" altLang="zh-CN" sz="2000">
              <a:solidFill>
                <a:schemeClr val="folHlink"/>
              </a:solidFill>
            </a:endParaRPr>
          </a:p>
          <a:p>
            <a:pPr marL="0" indent="0">
              <a:spcBef>
                <a:spcPct val="10000"/>
              </a:spcBef>
              <a:buNone/>
            </a:pPr>
            <a:r>
              <a:rPr lang="en-US" altLang="zh-CN" sz="2000">
                <a:solidFill>
                  <a:schemeClr val="folHlink"/>
                </a:solidFill>
              </a:rPr>
              <a:t>    const </a:t>
            </a:r>
            <a:r>
              <a:rPr lang="en-US" altLang="zh-CN" sz="2000" err="1">
                <a:solidFill>
                  <a:schemeClr val="folHlink"/>
                </a:solidFill>
              </a:rPr>
              <a:t>int</a:t>
            </a:r>
            <a:r>
              <a:rPr lang="en-US" altLang="zh-CN" sz="2000">
                <a:solidFill>
                  <a:schemeClr val="folHlink"/>
                </a:solidFill>
              </a:rPr>
              <a:t> LEN = 20;</a:t>
            </a:r>
            <a:endParaRPr lang="en-US" altLang="zh-CN" sz="2000">
              <a:solidFill>
                <a:schemeClr val="folHlink"/>
              </a:solidFill>
            </a:endParaRPr>
          </a:p>
          <a:p>
            <a:pPr marL="0" indent="0">
              <a:spcBef>
                <a:spcPct val="10000"/>
              </a:spcBef>
              <a:buNone/>
            </a:pPr>
            <a:r>
              <a:rPr lang="en-US" altLang="zh-CN" sz="2000">
                <a:solidFill>
                  <a:schemeClr val="folHlink"/>
                </a:solidFill>
              </a:rPr>
              <a:t>    char </a:t>
            </a:r>
            <a:r>
              <a:rPr lang="en-US" altLang="zh-CN" sz="2000" err="1">
                <a:solidFill>
                  <a:schemeClr val="folHlink"/>
                </a:solidFill>
              </a:rPr>
              <a:t>str[LEN</a:t>
            </a:r>
            <a:r>
              <a:rPr lang="en-US" altLang="zh-CN" sz="2000">
                <a:solidFill>
                  <a:schemeClr val="folHlink"/>
                </a:solidFill>
              </a:rPr>
              <a:t>];</a:t>
            </a:r>
            <a:endParaRPr lang="en-US" altLang="zh-CN" sz="2000">
              <a:solidFill>
                <a:schemeClr val="folHlink"/>
              </a:solidFill>
            </a:endParaRPr>
          </a:p>
          <a:p>
            <a:pPr marL="0" indent="0">
              <a:spcBef>
                <a:spcPct val="10000"/>
              </a:spcBef>
              <a:buNone/>
            </a:pPr>
            <a:r>
              <a:rPr lang="en-US" altLang="zh-CN" sz="2000">
                <a:solidFill>
                  <a:schemeClr val="folHlink"/>
                </a:solidFill>
              </a:rPr>
              <a:t>    </a:t>
            </a:r>
            <a:r>
              <a:rPr lang="en-US" altLang="zh-CN" sz="2000" err="1">
                <a:solidFill>
                  <a:schemeClr val="folHlink"/>
                </a:solidFill>
              </a:rPr>
              <a:t>cout</a:t>
            </a:r>
            <a:r>
              <a:rPr lang="en-US" altLang="zh-CN" sz="2000">
                <a:solidFill>
                  <a:schemeClr val="folHlink"/>
                </a:solidFill>
              </a:rPr>
              <a:t> &lt;&lt;"Input string with </a:t>
            </a:r>
            <a:r>
              <a:rPr lang="en-US" altLang="zh-CN" sz="2000" err="1">
                <a:solidFill>
                  <a:schemeClr val="folHlink"/>
                </a:solidFill>
              </a:rPr>
              <a:t>getchar</a:t>
            </a:r>
            <a:r>
              <a:rPr lang="en-US" altLang="zh-CN" sz="2000">
                <a:solidFill>
                  <a:schemeClr val="folHlink"/>
                </a:solidFill>
              </a:rPr>
              <a:t>: ";</a:t>
            </a:r>
            <a:endParaRPr lang="en-US" altLang="zh-CN" sz="2000">
              <a:solidFill>
                <a:schemeClr val="folHlink"/>
              </a:solidFill>
            </a:endParaRPr>
          </a:p>
          <a:p>
            <a:pPr marL="0" indent="0">
              <a:spcBef>
                <a:spcPct val="10000"/>
              </a:spcBef>
              <a:buNone/>
            </a:pPr>
            <a:r>
              <a:rPr lang="en-US" altLang="zh-CN" sz="2000">
                <a:solidFill>
                  <a:schemeClr val="folHlink"/>
                </a:solidFill>
              </a:rPr>
              <a:t>    </a:t>
            </a:r>
            <a:r>
              <a:rPr lang="en-US" altLang="zh-CN" sz="2000" err="1">
                <a:solidFill>
                  <a:schemeClr val="folHlink"/>
                </a:solidFill>
              </a:rPr>
              <a:t>int</a:t>
            </a:r>
            <a:r>
              <a:rPr lang="en-US" altLang="zh-CN" sz="2000">
                <a:solidFill>
                  <a:schemeClr val="folHlink"/>
                </a:solidFill>
              </a:rPr>
              <a:t> i;</a:t>
            </a:r>
            <a:endParaRPr lang="en-US" altLang="zh-CN" sz="2000">
              <a:solidFill>
                <a:schemeClr val="folHlink"/>
              </a:solidFill>
            </a:endParaRPr>
          </a:p>
          <a:p>
            <a:pPr marL="0" indent="0">
              <a:spcBef>
                <a:spcPct val="10000"/>
              </a:spcBef>
              <a:buNone/>
            </a:pPr>
            <a:r>
              <a:rPr lang="en-US" altLang="zh-CN" sz="2000">
                <a:solidFill>
                  <a:schemeClr val="folHlink"/>
                </a:solidFill>
              </a:rPr>
              <a:t>    for (i = 0;</a:t>
            </a:r>
            <a:r>
              <a:rPr lang="en-US" altLang="zh-CN" sz="2000" b="1">
                <a:solidFill>
                  <a:schemeClr val="folHlink"/>
                </a:solidFill>
              </a:rPr>
              <a:t> </a:t>
            </a:r>
            <a:r>
              <a:rPr lang="en-US" altLang="zh-CN" sz="2000" b="1">
                <a:solidFill>
                  <a:schemeClr val="hlink"/>
                </a:solidFill>
              </a:rPr>
              <a:t>i &lt; LEN-1</a:t>
            </a:r>
            <a:r>
              <a:rPr lang="en-US" altLang="zh-CN" sz="2000">
                <a:solidFill>
                  <a:schemeClr val="folHlink"/>
                </a:solidFill>
              </a:rPr>
              <a:t> &amp;&amp; (</a:t>
            </a:r>
            <a:r>
              <a:rPr lang="en-US" altLang="zh-CN" sz="2000" err="1">
                <a:solidFill>
                  <a:schemeClr val="folHlink"/>
                </a:solidFill>
              </a:rPr>
              <a:t>str[i</a:t>
            </a:r>
            <a:r>
              <a:rPr lang="en-US" altLang="zh-CN" sz="2000">
                <a:solidFill>
                  <a:schemeClr val="folHlink"/>
                </a:solidFill>
              </a:rPr>
              <a:t>] = </a:t>
            </a:r>
            <a:r>
              <a:rPr lang="en-US" altLang="zh-CN" sz="2000" err="1">
                <a:solidFill>
                  <a:srgbClr val="FF0000"/>
                </a:solidFill>
              </a:rPr>
              <a:t>getchar</a:t>
            </a:r>
            <a:r>
              <a:rPr lang="en-US" altLang="zh-CN" sz="2000">
                <a:solidFill>
                  <a:schemeClr val="folHlink"/>
                </a:solidFill>
              </a:rPr>
              <a:t>())!='\n'; i++)</a:t>
            </a:r>
            <a:endParaRPr lang="en-US" altLang="zh-CN" sz="2000">
              <a:solidFill>
                <a:schemeClr val="folHlink"/>
              </a:solidFill>
            </a:endParaRPr>
          </a:p>
          <a:p>
            <a:pPr marL="0" indent="0">
              <a:spcBef>
                <a:spcPct val="10000"/>
              </a:spcBef>
              <a:buNone/>
            </a:pPr>
            <a:r>
              <a:rPr lang="en-US" altLang="zh-CN" sz="2000">
                <a:solidFill>
                  <a:schemeClr val="folHlink"/>
                </a:solidFill>
              </a:rPr>
              <a:t>        ;  //</a:t>
            </a:r>
            <a:r>
              <a:rPr lang="zh-CN" altLang="en-US" sz="2000" dirty="0">
                <a:solidFill>
                  <a:schemeClr val="folHlink"/>
                </a:solidFill>
              </a:rPr>
              <a:t>空循环体</a:t>
            </a:r>
            <a:endParaRPr lang="zh-CN" altLang="en-US" sz="2000" dirty="0">
              <a:solidFill>
                <a:schemeClr val="folHlink"/>
              </a:solidFill>
            </a:endParaRPr>
          </a:p>
          <a:p>
            <a:pPr marL="0" indent="0">
              <a:spcBef>
                <a:spcPct val="10000"/>
              </a:spcBef>
              <a:buNone/>
            </a:pPr>
            <a:r>
              <a:rPr lang="zh-CN" altLang="en-US" sz="2000" dirty="0">
                <a:solidFill>
                  <a:schemeClr val="folHlink"/>
                </a:solidFill>
              </a:rPr>
              <a:t>    </a:t>
            </a:r>
            <a:r>
              <a:rPr lang="en-US" altLang="zh-CN" sz="2000" err="1">
                <a:solidFill>
                  <a:schemeClr val="folHlink"/>
                </a:solidFill>
              </a:rPr>
              <a:t>str[i</a:t>
            </a:r>
            <a:r>
              <a:rPr lang="en-US" altLang="zh-CN" sz="2000">
                <a:solidFill>
                  <a:schemeClr val="folHlink"/>
                </a:solidFill>
              </a:rPr>
              <a:t>]='\0';</a:t>
            </a:r>
            <a:endParaRPr lang="en-US" altLang="zh-CN" sz="2000">
              <a:solidFill>
                <a:schemeClr val="folHlink"/>
              </a:solidFill>
            </a:endParaRPr>
          </a:p>
          <a:p>
            <a:pPr marL="0" indent="0">
              <a:spcBef>
                <a:spcPct val="10000"/>
              </a:spcBef>
              <a:buNone/>
            </a:pPr>
            <a:r>
              <a:rPr lang="en-US" altLang="zh-CN" sz="2000">
                <a:solidFill>
                  <a:schemeClr val="folHlink"/>
                </a:solidFill>
              </a:rPr>
              <a:t>    </a:t>
            </a:r>
            <a:r>
              <a:rPr lang="en-US" altLang="zh-CN" sz="2000" err="1">
                <a:solidFill>
                  <a:schemeClr val="folHlink"/>
                </a:solidFill>
              </a:rPr>
              <a:t>cout</a:t>
            </a:r>
            <a:r>
              <a:rPr lang="en-US" altLang="zh-CN" sz="2000">
                <a:solidFill>
                  <a:schemeClr val="folHlink"/>
                </a:solidFill>
              </a:rPr>
              <a:t> &lt;&lt;"</a:t>
            </a:r>
            <a:r>
              <a:rPr lang="en-US" altLang="zh-CN" sz="2000" err="1">
                <a:solidFill>
                  <a:schemeClr val="folHlink"/>
                </a:solidFill>
              </a:rPr>
              <a:t>str</a:t>
            </a:r>
            <a:r>
              <a:rPr lang="en-US" altLang="zh-CN" sz="2000">
                <a:solidFill>
                  <a:schemeClr val="folHlink"/>
                </a:solidFill>
              </a:rPr>
              <a:t>: " &lt;&lt; </a:t>
            </a:r>
            <a:r>
              <a:rPr lang="en-US" altLang="zh-CN" sz="2000" err="1">
                <a:solidFill>
                  <a:schemeClr val="folHlink"/>
                </a:solidFill>
              </a:rPr>
              <a:t>str</a:t>
            </a:r>
            <a:r>
              <a:rPr lang="en-US" altLang="zh-CN" sz="2000">
                <a:solidFill>
                  <a:schemeClr val="folHlink"/>
                </a:solidFill>
              </a:rPr>
              <a:t> &lt;&lt; </a:t>
            </a:r>
            <a:r>
              <a:rPr lang="en-US" altLang="zh-CN" sz="2000" err="1">
                <a:solidFill>
                  <a:schemeClr val="folHlink"/>
                </a:solidFill>
              </a:rPr>
              <a:t>endl</a:t>
            </a:r>
            <a:r>
              <a:rPr lang="en-US" altLang="zh-CN" sz="2000">
                <a:solidFill>
                  <a:schemeClr val="folHlink"/>
                </a:solidFill>
              </a:rPr>
              <a:t> &lt;&lt; </a:t>
            </a:r>
            <a:r>
              <a:rPr lang="en-US" altLang="zh-CN" sz="2000" err="1">
                <a:solidFill>
                  <a:schemeClr val="folHlink"/>
                </a:solidFill>
              </a:rPr>
              <a:t>endl</a:t>
            </a:r>
            <a:r>
              <a:rPr lang="en-US" altLang="zh-CN" sz="2000">
                <a:solidFill>
                  <a:schemeClr val="folHlink"/>
                </a:solidFill>
              </a:rPr>
              <a:t>;</a:t>
            </a:r>
            <a:endParaRPr lang="en-US" altLang="zh-CN" sz="2000">
              <a:solidFill>
                <a:schemeClr val="folHlink"/>
              </a:solidFill>
            </a:endParaRPr>
          </a:p>
          <a:p>
            <a:pPr marL="0" indent="0">
              <a:spcBef>
                <a:spcPct val="10000"/>
              </a:spcBef>
              <a:buNone/>
            </a:pPr>
            <a:r>
              <a:rPr lang="en-US" altLang="zh-CN" sz="2000">
                <a:solidFill>
                  <a:schemeClr val="folHlink"/>
                </a:solidFill>
              </a:rPr>
              <a:t>    </a:t>
            </a:r>
            <a:r>
              <a:rPr lang="en-US" altLang="zh-CN" sz="2000" err="1">
                <a:solidFill>
                  <a:srgbClr val="FF0000"/>
                </a:solidFill>
              </a:rPr>
              <a:t>cin.clear</a:t>
            </a:r>
            <a:r>
              <a:rPr lang="en-US" altLang="zh-CN" sz="2000">
                <a:solidFill>
                  <a:srgbClr val="FF0000"/>
                </a:solidFill>
              </a:rPr>
              <a:t>();</a:t>
            </a:r>
            <a:r>
              <a:rPr lang="en-US" altLang="zh-CN" sz="2000">
                <a:solidFill>
                  <a:schemeClr val="folHlink"/>
                </a:solidFill>
              </a:rPr>
              <a:t> //</a:t>
            </a:r>
            <a:r>
              <a:rPr lang="zh-CN" altLang="en-US" sz="2000" dirty="0">
                <a:solidFill>
                  <a:schemeClr val="folHlink"/>
                </a:solidFill>
              </a:rPr>
              <a:t>清除状态标记</a:t>
            </a:r>
            <a:endParaRPr lang="zh-CN" altLang="en-US" sz="2000" dirty="0">
              <a:solidFill>
                <a:schemeClr val="folHlink"/>
              </a:solidFill>
            </a:endParaRPr>
          </a:p>
          <a:p>
            <a:pPr marL="0" indent="0">
              <a:spcBef>
                <a:spcPct val="10000"/>
              </a:spcBef>
              <a:buNone/>
            </a:pPr>
            <a:r>
              <a:rPr lang="zh-CN" altLang="en-US" sz="2000" dirty="0">
                <a:solidFill>
                  <a:schemeClr val="folHlink"/>
                </a:solidFill>
              </a:rPr>
              <a:t>    </a:t>
            </a:r>
            <a:r>
              <a:rPr lang="en-US" altLang="zh-CN" sz="2000" err="1">
                <a:solidFill>
                  <a:srgbClr val="FF0000"/>
                </a:solidFill>
              </a:rPr>
              <a:t>cin.sync</a:t>
            </a:r>
            <a:r>
              <a:rPr lang="en-US" altLang="zh-CN" sz="2000">
                <a:solidFill>
                  <a:srgbClr val="FF0000"/>
                </a:solidFill>
              </a:rPr>
              <a:t>(); </a:t>
            </a:r>
            <a:r>
              <a:rPr lang="en-US" altLang="zh-CN" sz="2000">
                <a:solidFill>
                  <a:schemeClr val="folHlink"/>
                </a:solidFill>
              </a:rPr>
              <a:t>//</a:t>
            </a:r>
            <a:r>
              <a:rPr lang="zh-CN" altLang="en-US" sz="2000" dirty="0">
                <a:solidFill>
                  <a:schemeClr val="folHlink"/>
                </a:solidFill>
              </a:rPr>
              <a:t>清空缓冲区</a:t>
            </a:r>
            <a:endParaRPr lang="zh-CN" altLang="en-US" sz="2000" dirty="0">
              <a:solidFill>
                <a:schemeClr val="folHlink"/>
              </a:solidFill>
            </a:endParaRPr>
          </a:p>
          <a:p>
            <a:pPr marL="0" indent="0">
              <a:spcBef>
                <a:spcPct val="10000"/>
              </a:spcBef>
              <a:buNone/>
            </a:pPr>
            <a:r>
              <a:rPr lang="zh-CN" altLang="en-US" sz="2000" dirty="0">
                <a:solidFill>
                  <a:schemeClr val="folHlink"/>
                </a:solidFill>
              </a:rPr>
              <a:t>    </a:t>
            </a:r>
            <a:r>
              <a:rPr lang="en-US" altLang="zh-CN" sz="2000" err="1">
                <a:solidFill>
                  <a:schemeClr val="folHlink"/>
                </a:solidFill>
              </a:rPr>
              <a:t>cout</a:t>
            </a:r>
            <a:r>
              <a:rPr lang="en-US" altLang="zh-CN" sz="2000">
                <a:solidFill>
                  <a:schemeClr val="folHlink"/>
                </a:solidFill>
              </a:rPr>
              <a:t> &lt;&lt; "Input string with </a:t>
            </a:r>
            <a:r>
              <a:rPr lang="en-US" altLang="zh-CN" sz="2000" err="1">
                <a:solidFill>
                  <a:schemeClr val="folHlink"/>
                </a:solidFill>
              </a:rPr>
              <a:t>cin.getline</a:t>
            </a:r>
            <a:r>
              <a:rPr lang="en-US" altLang="zh-CN" sz="2000">
                <a:solidFill>
                  <a:schemeClr val="folHlink"/>
                </a:solidFill>
              </a:rPr>
              <a:t>: ";</a:t>
            </a:r>
            <a:endParaRPr lang="en-US" altLang="zh-CN" sz="2000">
              <a:solidFill>
                <a:schemeClr val="folHlink"/>
              </a:solidFill>
            </a:endParaRPr>
          </a:p>
          <a:p>
            <a:pPr marL="0" indent="0">
              <a:spcBef>
                <a:spcPct val="10000"/>
              </a:spcBef>
              <a:buNone/>
            </a:pPr>
            <a:r>
              <a:rPr lang="en-US" altLang="zh-CN" sz="2000">
                <a:solidFill>
                  <a:schemeClr val="folHlink"/>
                </a:solidFill>
              </a:rPr>
              <a:t>   </a:t>
            </a:r>
            <a:r>
              <a:rPr lang="en-US" altLang="zh-CN" sz="2000">
                <a:solidFill>
                  <a:srgbClr val="FF0000"/>
                </a:solidFill>
              </a:rPr>
              <a:t> </a:t>
            </a:r>
            <a:r>
              <a:rPr lang="en-US" altLang="zh-CN" sz="2000" err="1">
                <a:solidFill>
                  <a:srgbClr val="FF0000"/>
                </a:solidFill>
              </a:rPr>
              <a:t>cin.getline</a:t>
            </a:r>
            <a:r>
              <a:rPr lang="en-US" altLang="zh-CN" sz="2000" err="1">
                <a:solidFill>
                  <a:schemeClr val="folHlink"/>
                </a:solidFill>
              </a:rPr>
              <a:t>(str</a:t>
            </a:r>
            <a:r>
              <a:rPr lang="en-US" altLang="zh-CN" sz="2000">
                <a:solidFill>
                  <a:schemeClr val="folHlink"/>
                </a:solidFill>
              </a:rPr>
              <a:t>, LEN);  //</a:t>
            </a:r>
            <a:r>
              <a:rPr lang="zh-CN" altLang="en-US" sz="2000" dirty="0">
                <a:solidFill>
                  <a:schemeClr val="folHlink"/>
                </a:solidFill>
              </a:rPr>
              <a:t>输入时默认以回车符为结束符</a:t>
            </a:r>
            <a:endParaRPr lang="zh-CN" altLang="en-US" sz="2000" dirty="0">
              <a:solidFill>
                <a:schemeClr val="folHlink"/>
              </a:solidFill>
            </a:endParaRPr>
          </a:p>
          <a:p>
            <a:pPr marL="0" indent="0">
              <a:spcBef>
                <a:spcPct val="10000"/>
              </a:spcBef>
              <a:buNone/>
            </a:pPr>
            <a:r>
              <a:rPr lang="zh-CN" altLang="en-US" sz="2000" dirty="0">
                <a:solidFill>
                  <a:schemeClr val="folHlink"/>
                </a:solidFill>
              </a:rPr>
              <a:t>    </a:t>
            </a:r>
            <a:r>
              <a:rPr lang="en-US" altLang="zh-CN" sz="2000" err="1">
                <a:solidFill>
                  <a:schemeClr val="folHlink"/>
                </a:solidFill>
              </a:rPr>
              <a:t>cout</a:t>
            </a:r>
            <a:r>
              <a:rPr lang="en-US" altLang="zh-CN" sz="2000">
                <a:solidFill>
                  <a:schemeClr val="folHlink"/>
                </a:solidFill>
              </a:rPr>
              <a:t> &lt;&lt;"</a:t>
            </a:r>
            <a:r>
              <a:rPr lang="en-US" altLang="zh-CN" sz="2000" err="1">
                <a:solidFill>
                  <a:schemeClr val="folHlink"/>
                </a:solidFill>
              </a:rPr>
              <a:t>str</a:t>
            </a:r>
            <a:r>
              <a:rPr lang="en-US" altLang="zh-CN" sz="2000">
                <a:solidFill>
                  <a:schemeClr val="folHlink"/>
                </a:solidFill>
              </a:rPr>
              <a:t>: " &lt;&lt; </a:t>
            </a:r>
            <a:r>
              <a:rPr lang="en-US" altLang="zh-CN" sz="2000" err="1">
                <a:solidFill>
                  <a:schemeClr val="folHlink"/>
                </a:solidFill>
              </a:rPr>
              <a:t>str</a:t>
            </a:r>
            <a:r>
              <a:rPr lang="en-US" altLang="zh-CN" sz="2000">
                <a:solidFill>
                  <a:schemeClr val="folHlink"/>
                </a:solidFill>
              </a:rPr>
              <a:t> &lt;&lt; </a:t>
            </a:r>
            <a:r>
              <a:rPr lang="en-US" altLang="zh-CN" sz="2000" err="1">
                <a:solidFill>
                  <a:schemeClr val="folHlink"/>
                </a:solidFill>
              </a:rPr>
              <a:t>endl</a:t>
            </a:r>
            <a:r>
              <a:rPr lang="en-US" altLang="zh-CN" sz="2000">
                <a:solidFill>
                  <a:schemeClr val="folHlink"/>
                </a:solidFill>
              </a:rPr>
              <a:t>;</a:t>
            </a:r>
            <a:endParaRPr lang="en-US" altLang="zh-CN" sz="2000">
              <a:solidFill>
                <a:schemeClr val="folHlink"/>
              </a:solidFill>
            </a:endParaRPr>
          </a:p>
          <a:p>
            <a:pPr marL="0" indent="0">
              <a:spcBef>
                <a:spcPct val="10000"/>
              </a:spcBef>
              <a:buNone/>
            </a:pPr>
            <a:r>
              <a:rPr lang="en-US" altLang="zh-CN" sz="2000">
                <a:solidFill>
                  <a:schemeClr val="folHlink"/>
                </a:solidFill>
              </a:rPr>
              <a:t>    return 0;</a:t>
            </a:r>
            <a:endParaRPr lang="en-US" altLang="zh-CN" sz="2000">
              <a:solidFill>
                <a:schemeClr val="folHlink"/>
              </a:solidFill>
            </a:endParaRPr>
          </a:p>
          <a:p>
            <a:pPr marL="0" indent="0">
              <a:spcBef>
                <a:spcPct val="10000"/>
              </a:spcBef>
              <a:buNone/>
            </a:pPr>
            <a:r>
              <a:rPr lang="en-US" altLang="zh-CN" sz="2000">
                <a:solidFill>
                  <a:schemeClr val="folHlink"/>
                </a:solidFill>
              </a:rPr>
              <a:t>}</a:t>
            </a:r>
            <a:endParaRPr lang="en-US" altLang="zh-CN" sz="2000">
              <a:solidFill>
                <a:schemeClr val="folHlink"/>
              </a:solidFill>
            </a:endParaRPr>
          </a:p>
        </p:txBody>
      </p:sp>
      <p:sp>
        <p:nvSpPr>
          <p:cNvPr id="87043" name="文本框 310275"/>
          <p:cNvSpPr txBox="1"/>
          <p:nvPr/>
        </p:nvSpPr>
        <p:spPr>
          <a:xfrm>
            <a:off x="5062538" y="3254375"/>
            <a:ext cx="4081462" cy="1625600"/>
          </a:xfrm>
          <a:prstGeom prst="rect">
            <a:avLst/>
          </a:prstGeom>
          <a:noFill/>
          <a:ln w="9525" cap="flat" cmpd="sng">
            <a:solidFill>
              <a:schemeClr val="accent2"/>
            </a:solidFill>
            <a:prstDash val="solid"/>
            <a:miter/>
            <a:headEnd type="none" w="med" len="med"/>
            <a:tailEnd type="none" w="med" len="med"/>
          </a:ln>
        </p:spPr>
        <p:txBody>
          <a:bodyPr lIns="92075" tIns="46038" rIns="92075" bIns="46038">
            <a:spAutoFit/>
          </a:bodyPr>
          <a:p>
            <a:pPr>
              <a:buClr>
                <a:schemeClr val="hlink"/>
              </a:buClr>
              <a:buSzPct val="85000"/>
              <a:buFont typeface="Wingdings" panose="05000000000000000000" pitchFamily="2" charset="2"/>
            </a:pPr>
            <a:r>
              <a:rPr lang="zh-CN" altLang="en-US" sz="2000" dirty="0">
                <a:latin typeface="Cambria" panose="02040503050406030204" pitchFamily="18" charset="0"/>
                <a:cs typeface="Cambria" panose="02040503050406030204" pitchFamily="18" charset="0"/>
              </a:rPr>
              <a:t>当第一次输入的字符数超过字符数组 </a:t>
            </a:r>
            <a:r>
              <a:rPr lang="en-US" altLang="zh-CN" sz="2000" err="1">
                <a:latin typeface="Cambria" panose="02040503050406030204" pitchFamily="18" charset="0"/>
                <a:cs typeface="Cambria" panose="02040503050406030204" pitchFamily="18" charset="0"/>
              </a:rPr>
              <a:t>str</a:t>
            </a:r>
            <a:r>
              <a:rPr lang="en-US" altLang="zh-CN" sz="2000">
                <a:latin typeface="Cambria" panose="02040503050406030204" pitchFamily="18" charset="0"/>
                <a:cs typeface="Cambria" panose="02040503050406030204" pitchFamily="18" charset="0"/>
              </a:rPr>
              <a:t> </a:t>
            </a:r>
            <a:r>
              <a:rPr lang="zh-CN" altLang="en-US" sz="2000" dirty="0">
                <a:latin typeface="Cambria" panose="02040503050406030204" pitchFamily="18" charset="0"/>
                <a:cs typeface="Cambria" panose="02040503050406030204" pitchFamily="18" charset="0"/>
              </a:rPr>
              <a:t>的长度 </a:t>
            </a:r>
            <a:r>
              <a:rPr lang="en-US" altLang="zh-CN" sz="2000">
                <a:latin typeface="Cambria" panose="02040503050406030204" pitchFamily="18" charset="0"/>
                <a:cs typeface="Cambria" panose="02040503050406030204" pitchFamily="18" charset="0"/>
              </a:rPr>
              <a:t>LEN </a:t>
            </a:r>
            <a:r>
              <a:rPr lang="zh-CN" altLang="en-US" sz="2000" dirty="0">
                <a:latin typeface="Cambria" panose="02040503050406030204" pitchFamily="18" charset="0"/>
                <a:cs typeface="Cambria" panose="02040503050406030204" pitchFamily="18" charset="0"/>
              </a:rPr>
              <a:t>时，多余的字符可能会自动地成为第二次的输入。只有使用这两个函数，第二次输入才不会受到前一次输入的影响。</a:t>
            </a:r>
            <a:endParaRPr lang="zh-CN" altLang="en-US" sz="2000" dirty="0">
              <a:latin typeface="Cambria" panose="02040503050406030204" pitchFamily="18" charset="0"/>
              <a:cs typeface="Cambria" panose="02040503050406030204" pitchFamily="18" charset="0"/>
            </a:endParaRPr>
          </a:p>
        </p:txBody>
      </p:sp>
    </p:spTree>
  </p:cSld>
  <p:clrMapOvr>
    <a:masterClrMapping/>
  </p:clrMapOvr>
  <p:transition spd="med">
    <p:random/>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539750" y="474345"/>
            <a:ext cx="8136255" cy="5907405"/>
          </a:xfrm>
        </p:spPr>
        <p:txBody>
          <a:bodyPr/>
          <a:p>
            <a:pPr marL="0" indent="0">
              <a:lnSpc>
                <a:spcPct val="90000"/>
              </a:lnSpc>
              <a:buNone/>
            </a:pPr>
            <a:r>
              <a:rPr lang="zh-CN" altLang="en-US" sz="2400" b="1" dirty="0">
                <a:solidFill>
                  <a:schemeClr val="tx2"/>
                </a:solidFill>
                <a:sym typeface="+mn-ea"/>
              </a:rPr>
              <a:t>语言标准（</a:t>
            </a:r>
            <a:r>
              <a:rPr lang="en-US" altLang="zh-CN" sz="2400" b="1" dirty="0">
                <a:solidFill>
                  <a:schemeClr val="tx2"/>
                </a:solidFill>
                <a:sym typeface="+mn-ea"/>
              </a:rPr>
              <a:t>ANSI C</a:t>
            </a:r>
            <a:r>
              <a:rPr lang="zh-CN" altLang="en-US" sz="2400" b="1" dirty="0">
                <a:solidFill>
                  <a:schemeClr val="tx2"/>
                </a:solidFill>
                <a:sym typeface="+mn-ea"/>
              </a:rPr>
              <a:t>、</a:t>
            </a:r>
            <a:r>
              <a:rPr lang="en-US" altLang="zh-CN" sz="2400" b="1" dirty="0">
                <a:solidFill>
                  <a:schemeClr val="tx2"/>
                </a:solidFill>
                <a:sym typeface="+mn-ea"/>
              </a:rPr>
              <a:t>C99</a:t>
            </a:r>
            <a:r>
              <a:rPr lang="zh-CN" altLang="en-US" sz="2400" b="1" dirty="0">
                <a:solidFill>
                  <a:schemeClr val="tx2"/>
                </a:solidFill>
                <a:sym typeface="+mn-ea"/>
              </a:rPr>
              <a:t>、</a:t>
            </a:r>
            <a:r>
              <a:rPr lang="en-US" altLang="zh-CN" sz="2400" b="1" dirty="0">
                <a:solidFill>
                  <a:schemeClr val="tx2"/>
                </a:solidFill>
                <a:sym typeface="+mn-ea"/>
              </a:rPr>
              <a:t>C++</a:t>
            </a:r>
            <a:r>
              <a:rPr lang="zh-CN" altLang="en-US" sz="2400" b="1" dirty="0">
                <a:solidFill>
                  <a:schemeClr val="tx2"/>
                </a:solidFill>
                <a:sym typeface="+mn-ea"/>
              </a:rPr>
              <a:t>）对数组定义的差别</a:t>
            </a:r>
            <a:endParaRPr lang="zh-CN" altLang="en-US" sz="2400" b="1" dirty="0">
              <a:solidFill>
                <a:schemeClr val="tx2"/>
              </a:solidFill>
              <a:sym typeface="+mn-ea"/>
            </a:endParaRPr>
          </a:p>
          <a:p>
            <a:pPr marL="0" indent="0">
              <a:lnSpc>
                <a:spcPct val="90000"/>
              </a:lnSpc>
              <a:buNone/>
            </a:pPr>
            <a:r>
              <a:rPr lang="zh-CN" altLang="en-US" sz="2400" dirty="0">
                <a:solidFill>
                  <a:srgbClr val="FF0000"/>
                </a:solidFill>
                <a:sym typeface="+mn-ea"/>
              </a:rPr>
              <a:t>按照 </a:t>
            </a:r>
            <a:r>
              <a:rPr lang="en-US" altLang="zh-CN" sz="2400">
                <a:solidFill>
                  <a:srgbClr val="FF0000"/>
                </a:solidFill>
                <a:sym typeface="+mn-ea"/>
              </a:rPr>
              <a:t>ANSI C </a:t>
            </a:r>
            <a:r>
              <a:rPr lang="zh-CN" altLang="en-US" sz="2400" dirty="0">
                <a:solidFill>
                  <a:srgbClr val="FF0000"/>
                </a:solidFill>
                <a:sym typeface="+mn-ea"/>
              </a:rPr>
              <a:t>标准</a:t>
            </a:r>
            <a:r>
              <a:rPr lang="zh-CN" altLang="en-US" sz="2400" dirty="0">
                <a:sym typeface="+mn-ea"/>
              </a:rPr>
              <a:t>，在定义数组时</a:t>
            </a:r>
            <a:r>
              <a:rPr lang="zh-CN" altLang="en-US" sz="2400" dirty="0">
                <a:solidFill>
                  <a:srgbClr val="FF0000"/>
                </a:solidFill>
                <a:sym typeface="+mn-ea"/>
              </a:rPr>
              <a:t>不能</a:t>
            </a:r>
            <a:r>
              <a:rPr lang="zh-CN" altLang="en-US" sz="2400" dirty="0">
                <a:solidFill>
                  <a:schemeClr val="tx1"/>
                </a:solidFill>
                <a:sym typeface="+mn-ea"/>
              </a:rPr>
              <a:t>用无法在编译时静态求值</a:t>
            </a:r>
            <a:r>
              <a:rPr lang="zh-CN" altLang="en-US" sz="2400" dirty="0">
                <a:sym typeface="+mn-ea"/>
              </a:rPr>
              <a:t>的整型变量或表达式来指定数组大小。</a:t>
            </a:r>
            <a:endParaRPr lang="zh-CN" altLang="en-US" sz="2400" dirty="0">
              <a:sym typeface="+mn-ea"/>
            </a:endParaRPr>
          </a:p>
          <a:p>
            <a:pPr marL="342900" indent="-342900">
              <a:lnSpc>
                <a:spcPct val="90000"/>
              </a:lnSpc>
              <a:buFont typeface="Wingdings" panose="05000000000000000000" charset="0"/>
              <a:buChar char="n"/>
            </a:pPr>
            <a:r>
              <a:rPr lang="zh-CN" altLang="en-US" sz="2400" dirty="0">
                <a:sym typeface="+mn-ea"/>
              </a:rPr>
              <a:t>不合法的数组定义：</a:t>
            </a:r>
            <a:endParaRPr lang="zh-CN" altLang="en-US" sz="2400" dirty="0"/>
          </a:p>
          <a:p>
            <a:pPr marL="370205" lvl="0">
              <a:lnSpc>
                <a:spcPct val="90000"/>
              </a:lnSpc>
              <a:buNone/>
            </a:pPr>
            <a:r>
              <a:rPr lang="en-US" altLang="zh-CN" sz="2400" err="1">
                <a:sym typeface="+mn-ea"/>
              </a:rPr>
              <a:t>int</a:t>
            </a:r>
            <a:r>
              <a:rPr lang="en-US" altLang="zh-CN" sz="2400">
                <a:sym typeface="+mn-ea"/>
              </a:rPr>
              <a:t> n;</a:t>
            </a:r>
            <a:endParaRPr lang="en-US" altLang="zh-CN" sz="2400">
              <a:sym typeface="+mn-ea"/>
            </a:endParaRPr>
          </a:p>
          <a:p>
            <a:pPr marL="370205" lvl="0">
              <a:lnSpc>
                <a:spcPct val="90000"/>
              </a:lnSpc>
              <a:buNone/>
            </a:pPr>
            <a:r>
              <a:rPr lang="en-US" altLang="zh-CN" sz="2400"/>
              <a:t>cin &gt;&gt; n;</a:t>
            </a:r>
            <a:endParaRPr lang="en-US" altLang="zh-CN" sz="2400"/>
          </a:p>
          <a:p>
            <a:pPr marL="370205" lvl="0">
              <a:lnSpc>
                <a:spcPct val="90000"/>
              </a:lnSpc>
              <a:buNone/>
            </a:pPr>
            <a:r>
              <a:rPr lang="en-US" altLang="zh-CN" sz="2400" err="1">
                <a:sym typeface="+mn-ea"/>
              </a:rPr>
              <a:t>int</a:t>
            </a:r>
            <a:r>
              <a:rPr lang="en-US" altLang="zh-CN" sz="2400">
                <a:sym typeface="+mn-ea"/>
              </a:rPr>
              <a:t> </a:t>
            </a:r>
            <a:r>
              <a:rPr lang="en-US" altLang="zh-CN" sz="2400" err="1">
                <a:sym typeface="+mn-ea"/>
              </a:rPr>
              <a:t>arr[</a:t>
            </a:r>
            <a:r>
              <a:rPr lang="en-US" altLang="zh-CN" sz="2400" err="1">
                <a:solidFill>
                  <a:srgbClr val="FF0000"/>
                </a:solidFill>
                <a:sym typeface="+mn-ea"/>
              </a:rPr>
              <a:t>n</a:t>
            </a:r>
            <a:r>
              <a:rPr lang="en-US" altLang="zh-CN" sz="2400">
                <a:sym typeface="+mn-ea"/>
              </a:rPr>
              <a:t>]; </a:t>
            </a:r>
            <a:r>
              <a:rPr lang="en-US" altLang="zh-CN" sz="2400">
                <a:latin typeface="楷体" panose="02010609060101010101" pitchFamily="49" charset="-122"/>
                <a:ea typeface="楷体" panose="02010609060101010101" pitchFamily="49" charset="-122"/>
                <a:cs typeface="楷体" panose="02010609060101010101" pitchFamily="49" charset="-122"/>
                <a:sym typeface="+mn-ea"/>
              </a:rPr>
              <a:t>//</a:t>
            </a:r>
            <a:r>
              <a:rPr lang="zh-CN" altLang="en-US" sz="2400">
                <a:latin typeface="楷体" panose="02010609060101010101" pitchFamily="49" charset="-122"/>
                <a:ea typeface="楷体" panose="02010609060101010101" pitchFamily="49" charset="-122"/>
                <a:cs typeface="楷体" panose="02010609060101010101" pitchFamily="49" charset="-122"/>
                <a:sym typeface="+mn-ea"/>
              </a:rPr>
              <a:t>数组大小由运行时用户输入的数值确定</a:t>
            </a:r>
            <a:endParaRPr lang="en-US" altLang="zh-CN" sz="2400"/>
          </a:p>
          <a:p>
            <a:pPr marL="342900" indent="-342900">
              <a:lnSpc>
                <a:spcPct val="90000"/>
              </a:lnSpc>
              <a:buFont typeface="Wingdings" panose="05000000000000000000" charset="0"/>
              <a:buChar char="n"/>
            </a:pPr>
            <a:r>
              <a:rPr lang="zh-CN" altLang="en-US" sz="2400" dirty="0">
                <a:sym typeface="+mn-ea"/>
              </a:rPr>
              <a:t>函数中的不合法的数组定义：</a:t>
            </a:r>
            <a:endParaRPr lang="zh-CN" altLang="en-US" sz="2400" dirty="0">
              <a:sym typeface="+mn-ea"/>
            </a:endParaRPr>
          </a:p>
          <a:p>
            <a:pPr marL="0" indent="457200">
              <a:lnSpc>
                <a:spcPct val="90000"/>
              </a:lnSpc>
              <a:buNone/>
            </a:pPr>
            <a:r>
              <a:rPr lang="en-US" altLang="zh-CN" sz="2400">
                <a:solidFill>
                  <a:schemeClr val="folHlink"/>
                </a:solidFill>
                <a:sym typeface="+mn-ea"/>
              </a:rPr>
              <a:t>void </a:t>
            </a:r>
            <a:r>
              <a:rPr lang="en-US" altLang="zh-CN" sz="2400" err="1">
                <a:solidFill>
                  <a:schemeClr val="folHlink"/>
                </a:solidFill>
                <a:sym typeface="+mn-ea"/>
              </a:rPr>
              <a:t>f(int</a:t>
            </a:r>
            <a:r>
              <a:rPr lang="en-US" altLang="zh-CN" sz="2400">
                <a:solidFill>
                  <a:schemeClr val="folHlink"/>
                </a:solidFill>
                <a:sym typeface="+mn-ea"/>
              </a:rPr>
              <a:t> m, </a:t>
            </a:r>
            <a:r>
              <a:rPr lang="en-US" altLang="zh-CN" sz="2400" err="1">
                <a:solidFill>
                  <a:schemeClr val="folHlink"/>
                </a:solidFill>
                <a:sym typeface="+mn-ea"/>
              </a:rPr>
              <a:t>int</a:t>
            </a:r>
            <a:r>
              <a:rPr lang="en-US" altLang="zh-CN" sz="2400">
                <a:solidFill>
                  <a:schemeClr val="folHlink"/>
                </a:solidFill>
                <a:sym typeface="+mn-ea"/>
              </a:rPr>
              <a:t> </a:t>
            </a:r>
            <a:r>
              <a:rPr lang="en-US" altLang="zh-CN" sz="2400">
                <a:solidFill>
                  <a:schemeClr val="accent2"/>
                </a:solidFill>
                <a:sym typeface="+mn-ea"/>
              </a:rPr>
              <a:t>n</a:t>
            </a:r>
            <a:r>
              <a:rPr lang="en-US" altLang="zh-CN" sz="2400">
                <a:solidFill>
                  <a:schemeClr val="folHlink"/>
                </a:solidFill>
                <a:sym typeface="+mn-ea"/>
              </a:rPr>
              <a:t>) {</a:t>
            </a:r>
            <a:endParaRPr lang="en-US" altLang="zh-CN" sz="2400">
              <a:solidFill>
                <a:schemeClr val="folHlink"/>
              </a:solidFill>
            </a:endParaRPr>
          </a:p>
          <a:p>
            <a:pPr marL="457200" lvl="1" indent="457200">
              <a:lnSpc>
                <a:spcPct val="90000"/>
              </a:lnSpc>
              <a:buNone/>
            </a:pPr>
            <a:r>
              <a:rPr lang="en-US" altLang="zh-CN" sz="2400" err="1">
                <a:solidFill>
                  <a:schemeClr val="folHlink"/>
                </a:solidFill>
                <a:sym typeface="+mn-ea"/>
              </a:rPr>
              <a:t>int</a:t>
            </a:r>
            <a:r>
              <a:rPr lang="en-US" altLang="zh-CN" sz="2400">
                <a:solidFill>
                  <a:schemeClr val="folHlink"/>
                </a:solidFill>
                <a:sym typeface="+mn-ea"/>
              </a:rPr>
              <a:t> </a:t>
            </a:r>
            <a:r>
              <a:rPr lang="en-US" altLang="zh-CN" sz="2400" err="1">
                <a:solidFill>
                  <a:schemeClr val="hlink"/>
                </a:solidFill>
                <a:sym typeface="+mn-ea"/>
              </a:rPr>
              <a:t>b[</a:t>
            </a:r>
            <a:r>
              <a:rPr lang="en-US" altLang="zh-CN" sz="2400" err="1">
                <a:solidFill>
                  <a:schemeClr val="accent2"/>
                </a:solidFill>
                <a:sym typeface="+mn-ea"/>
              </a:rPr>
              <a:t>n</a:t>
            </a:r>
            <a:r>
              <a:rPr lang="en-US" altLang="zh-CN" sz="2400">
                <a:solidFill>
                  <a:schemeClr val="hlink"/>
                </a:solidFill>
                <a:sym typeface="+mn-ea"/>
              </a:rPr>
              <a:t>]</a:t>
            </a:r>
            <a:r>
              <a:rPr lang="en-US" altLang="zh-CN" sz="2400">
                <a:solidFill>
                  <a:schemeClr val="folHlink"/>
                </a:solidFill>
                <a:sym typeface="+mn-ea"/>
              </a:rPr>
              <a:t>;  //</a:t>
            </a:r>
            <a:r>
              <a:rPr lang="zh-CN" altLang="en-US" sz="2400" dirty="0">
                <a:ea typeface="楷体" panose="02010609060101010101" pitchFamily="49" charset="-122"/>
                <a:sym typeface="+mn-ea"/>
              </a:rPr>
              <a:t>数组大小来自于调用时的参数值</a:t>
            </a:r>
            <a:endParaRPr lang="en-US" altLang="zh-CN" sz="2400">
              <a:solidFill>
                <a:schemeClr val="folHlink"/>
              </a:solidFill>
              <a:sym typeface="+mn-ea"/>
            </a:endParaRPr>
          </a:p>
          <a:p>
            <a:pPr marL="0" indent="457200">
              <a:lnSpc>
                <a:spcPct val="90000"/>
              </a:lnSpc>
              <a:buNone/>
            </a:pPr>
            <a:r>
              <a:rPr lang="en-US" altLang="zh-CN" sz="2400">
                <a:solidFill>
                  <a:schemeClr val="folHlink"/>
                </a:solidFill>
                <a:sym typeface="+mn-ea"/>
              </a:rPr>
              <a:t>  	....</a:t>
            </a:r>
            <a:endParaRPr lang="en-US" altLang="zh-CN" sz="2400">
              <a:solidFill>
                <a:schemeClr val="folHlink"/>
              </a:solidFill>
            </a:endParaRPr>
          </a:p>
          <a:p>
            <a:pPr marL="0" indent="457200">
              <a:lnSpc>
                <a:spcPct val="90000"/>
              </a:lnSpc>
              <a:buNone/>
            </a:pPr>
            <a:r>
              <a:rPr lang="en-US" altLang="zh-CN" sz="2400">
                <a:solidFill>
                  <a:schemeClr val="folHlink"/>
                </a:solidFill>
                <a:sym typeface="+mn-ea"/>
              </a:rPr>
              <a:t>}</a:t>
            </a:r>
            <a:endParaRPr lang="en-US" altLang="zh-CN" sz="2400">
              <a:solidFill>
                <a:schemeClr val="folHlink"/>
              </a:solidFill>
              <a:sym typeface="+mn-ea"/>
            </a:endParaRPr>
          </a:p>
          <a:p>
            <a:pPr marL="0" indent="0">
              <a:lnSpc>
                <a:spcPct val="90000"/>
              </a:lnSpc>
              <a:buNone/>
            </a:pPr>
            <a:r>
              <a:rPr lang="en-US" altLang="zh-CN" sz="2400">
                <a:solidFill>
                  <a:srgbClr val="FF0000"/>
                </a:solidFill>
                <a:sym typeface="+mn-ea"/>
              </a:rPr>
              <a:t>C99 </a:t>
            </a:r>
            <a:r>
              <a:rPr lang="zh-CN" altLang="zh-CN" sz="2400">
                <a:solidFill>
                  <a:srgbClr val="FF0000"/>
                </a:solidFill>
                <a:sym typeface="+mn-ea"/>
              </a:rPr>
              <a:t>和</a:t>
            </a:r>
            <a:r>
              <a:rPr lang="en-US" altLang="zh-CN" sz="2400">
                <a:solidFill>
                  <a:srgbClr val="FF0000"/>
                </a:solidFill>
                <a:sym typeface="+mn-ea"/>
              </a:rPr>
              <a:t> C++ </a:t>
            </a:r>
            <a:r>
              <a:rPr lang="zh-CN" altLang="en-US" sz="2400" dirty="0">
                <a:solidFill>
                  <a:srgbClr val="FF0000"/>
                </a:solidFill>
                <a:sym typeface="+mn-ea"/>
              </a:rPr>
              <a:t>支持定义变长数组</a:t>
            </a:r>
            <a:r>
              <a:rPr lang="zh-CN" altLang="en-US" sz="2400" dirty="0">
                <a:sym typeface="+mn-ea"/>
              </a:rPr>
              <a:t>（见后文），编程时更自由，但是在程序安全方面有更多的要求。</a:t>
            </a:r>
            <a:endParaRPr lang="zh-CN" altLang="en-US" sz="2400" dirty="0">
              <a:sym typeface="+mn-ea"/>
            </a:endParaRPr>
          </a:p>
          <a:p>
            <a:pPr marL="0" indent="0">
              <a:lnSpc>
                <a:spcPct val="90000"/>
              </a:lnSpc>
              <a:buNone/>
            </a:pPr>
            <a:r>
              <a:rPr lang="zh-CN" altLang="en-US" sz="2400" b="1" dirty="0">
                <a:solidFill>
                  <a:srgbClr val="FF0000"/>
                </a:solidFill>
                <a:latin typeface="Cambria" panose="02040503050406030204" pitchFamily="18" charset="0"/>
                <a:cs typeface="Cambria" panose="02040503050406030204" pitchFamily="18" charset="0"/>
              </a:rPr>
              <a:t>建议初学者遵循</a:t>
            </a:r>
            <a:r>
              <a:rPr lang="en-US" altLang="zh-CN" sz="2400" b="1" dirty="0">
                <a:solidFill>
                  <a:srgbClr val="FF0000"/>
                </a:solidFill>
                <a:latin typeface="Cambria" panose="02040503050406030204" pitchFamily="18" charset="0"/>
                <a:cs typeface="Cambria" panose="02040503050406030204" pitchFamily="18" charset="0"/>
              </a:rPr>
              <a:t> ANSI C </a:t>
            </a:r>
            <a:r>
              <a:rPr lang="zh-CN" altLang="en-US" sz="2400" b="1" dirty="0">
                <a:solidFill>
                  <a:srgbClr val="FF0000"/>
                </a:solidFill>
                <a:latin typeface="Cambria" panose="02040503050406030204" pitchFamily="18" charset="0"/>
                <a:cs typeface="Cambria" panose="02040503050406030204" pitchFamily="18" charset="0"/>
              </a:rPr>
              <a:t>标准。</a:t>
            </a:r>
            <a:endParaRPr lang="en-US" altLang="zh-CN" sz="2400">
              <a:solidFill>
                <a:schemeClr val="folHlink"/>
              </a:solidFill>
            </a:endParaRPr>
          </a:p>
        </p:txBody>
      </p:sp>
    </p:spTree>
  </p:cSld>
  <p:clrMapOvr>
    <a:masterClrMapping/>
  </p:clrMapOvr>
  <p:transition spd="med">
    <p:random/>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8065" name="灯片编号占位符 1"/>
          <p:cNvSpPr/>
          <p:nvPr>
            <p:ph type="sldNum" sz="quarter" idx="12"/>
          </p:nvPr>
        </p:nvSpPr>
        <p:spPr/>
        <p:txBody>
          <a:bodyPr/>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cs typeface="+mn-cs"/>
              </a:defRPr>
            </a:lvl5pPr>
          </a:lstStyle>
          <a:p>
            <a:pPr lvl="0" algn="r"/>
            <a:fld id="{9A0DB2DC-4C9A-4742-B13C-FB6460FD3503}" type="slidenum">
              <a:rPr lang="zh-CN" altLang="en-US" sz="1400" dirty="0">
                <a:latin typeface="Cambria" panose="02040503050406030204" pitchFamily="18" charset="0"/>
              </a:rPr>
            </a:fld>
            <a:endParaRPr lang="zh-CN" altLang="en-US" sz="1400" dirty="0">
              <a:latin typeface="Cambria" panose="02040503050406030204" pitchFamily="18" charset="0"/>
            </a:endParaRPr>
          </a:p>
        </p:txBody>
      </p:sp>
      <p:sp>
        <p:nvSpPr>
          <p:cNvPr id="88066" name="标题 51204"/>
          <p:cNvSpPr>
            <a:spLocks noGrp="1"/>
          </p:cNvSpPr>
          <p:nvPr>
            <p:ph type="title"/>
          </p:nvPr>
        </p:nvSpPr>
        <p:spPr/>
        <p:txBody>
          <a:bodyPr anchor="ctr"/>
          <a:p>
            <a:r>
              <a:rPr lang="en-US" altLang="zh-CN"/>
              <a:t>6.5.4  </a:t>
            </a:r>
            <a:r>
              <a:rPr lang="zh-CN" altLang="en-US" dirty="0"/>
              <a:t>字符串处理程序实例</a:t>
            </a:r>
            <a:endParaRPr lang="zh-CN" altLang="en-US" dirty="0"/>
          </a:p>
        </p:txBody>
      </p:sp>
      <p:sp>
        <p:nvSpPr>
          <p:cNvPr id="88067" name="文本占位符 51205"/>
          <p:cNvSpPr>
            <a:spLocks noGrp="1"/>
          </p:cNvSpPr>
          <p:nvPr>
            <p:ph idx="1"/>
          </p:nvPr>
        </p:nvSpPr>
        <p:spPr/>
        <p:txBody>
          <a:bodyPr anchor="t"/>
          <a:p>
            <a:pPr marL="0" indent="0">
              <a:buNone/>
            </a:pPr>
            <a:r>
              <a:rPr lang="zh-CN" altLang="en-US" sz="2400" dirty="0">
                <a:solidFill>
                  <a:schemeClr val="accent2"/>
                </a:solidFill>
              </a:rPr>
              <a:t>【例</a:t>
            </a:r>
            <a:r>
              <a:rPr lang="en-US" altLang="zh-CN" sz="2400">
                <a:solidFill>
                  <a:schemeClr val="accent2"/>
                </a:solidFill>
              </a:rPr>
              <a:t>6-15</a:t>
            </a:r>
            <a:r>
              <a:rPr lang="zh-CN" altLang="en-US" sz="2400">
                <a:solidFill>
                  <a:schemeClr val="accent2"/>
                </a:solidFill>
              </a:rPr>
              <a:t>】 </a:t>
            </a:r>
            <a:r>
              <a:rPr lang="zh-CN" altLang="en-US" sz="2400" dirty="0"/>
              <a:t>编写函数将一个字符串复制到一个字符数组。假定数组足以存放被复制串及空字符。定义：</a:t>
            </a:r>
            <a:endParaRPr lang="zh-CN" altLang="en-US" sz="2400" dirty="0"/>
          </a:p>
          <a:p>
            <a:pPr marL="0" indent="0">
              <a:spcBef>
                <a:spcPct val="10000"/>
              </a:spcBef>
              <a:buNone/>
            </a:pPr>
            <a:r>
              <a:rPr lang="en-US" altLang="zh-CN" sz="2400">
                <a:solidFill>
                  <a:schemeClr val="folHlink"/>
                </a:solidFill>
                <a:cs typeface="+mn-lt"/>
              </a:rPr>
              <a:t>void </a:t>
            </a:r>
            <a:r>
              <a:rPr lang="en-US" altLang="zh-CN" sz="2400" err="1">
                <a:solidFill>
                  <a:schemeClr val="folHlink"/>
                </a:solidFill>
                <a:cs typeface="+mn-lt"/>
              </a:rPr>
              <a:t>stringcopy</a:t>
            </a:r>
            <a:r>
              <a:rPr lang="en-US" altLang="zh-CN" sz="2400">
                <a:solidFill>
                  <a:schemeClr val="folHlink"/>
                </a:solidFill>
                <a:cs typeface="+mn-lt"/>
              </a:rPr>
              <a:t> (char s[], const char t[]) { //</a:t>
            </a:r>
            <a:r>
              <a:rPr lang="en-US" altLang="zh-CN" sz="2400" b="1">
                <a:solidFill>
                  <a:schemeClr val="folHlink"/>
                </a:solidFill>
                <a:cs typeface="+mn-lt"/>
              </a:rPr>
              <a:t>s</a:t>
            </a:r>
            <a:r>
              <a:rPr lang="en-US" altLang="zh-CN" sz="2400">
                <a:solidFill>
                  <a:schemeClr val="folHlink"/>
                </a:solidFill>
                <a:cs typeface="+mn-lt"/>
              </a:rPr>
              <a:t>tring, </a:t>
            </a:r>
            <a:r>
              <a:rPr lang="en-US" altLang="zh-CN" sz="2400" b="1">
                <a:solidFill>
                  <a:schemeClr val="folHlink"/>
                </a:solidFill>
                <a:cs typeface="+mn-lt"/>
              </a:rPr>
              <a:t>t</a:t>
            </a:r>
            <a:r>
              <a:rPr lang="en-US" altLang="zh-CN" sz="2400">
                <a:solidFill>
                  <a:schemeClr val="folHlink"/>
                </a:solidFill>
                <a:cs typeface="+mn-lt"/>
              </a:rPr>
              <a:t>emplate</a:t>
            </a:r>
            <a:endParaRPr lang="en-US" altLang="zh-CN" sz="2400">
              <a:solidFill>
                <a:schemeClr val="folHlink"/>
              </a:solidFill>
              <a:cs typeface="+mn-lt"/>
            </a:endParaRPr>
          </a:p>
          <a:p>
            <a:pPr marL="0" indent="0">
              <a:spcBef>
                <a:spcPct val="10000"/>
              </a:spcBef>
              <a:buNone/>
            </a:pPr>
            <a:r>
              <a:rPr lang="en-US" altLang="zh-CN" sz="2400">
                <a:solidFill>
                  <a:schemeClr val="folHlink"/>
                </a:solidFill>
                <a:cs typeface="+mn-lt"/>
              </a:rPr>
              <a:t>    int i = 0;</a:t>
            </a:r>
            <a:endParaRPr lang="en-US" altLang="zh-CN" sz="2400">
              <a:solidFill>
                <a:schemeClr val="folHlink"/>
              </a:solidFill>
              <a:cs typeface="+mn-lt"/>
            </a:endParaRPr>
          </a:p>
          <a:p>
            <a:pPr marL="0" indent="0">
              <a:spcBef>
                <a:spcPct val="10000"/>
              </a:spcBef>
              <a:buNone/>
            </a:pPr>
            <a:r>
              <a:rPr lang="en-US" altLang="zh-CN" sz="2400">
                <a:solidFill>
                  <a:schemeClr val="folHlink"/>
                </a:solidFill>
                <a:cs typeface="+mn-lt"/>
              </a:rPr>
              <a:t>    while (</a:t>
            </a:r>
            <a:r>
              <a:rPr lang="en-US" altLang="zh-CN" sz="2400" err="1">
                <a:solidFill>
                  <a:schemeClr val="hlink"/>
                </a:solidFill>
                <a:cs typeface="+mn-lt"/>
              </a:rPr>
              <a:t>t[i</a:t>
            </a:r>
            <a:r>
              <a:rPr lang="en-US" altLang="zh-CN" sz="2400">
                <a:solidFill>
                  <a:schemeClr val="hlink"/>
                </a:solidFill>
                <a:cs typeface="+mn-lt"/>
              </a:rPr>
              <a:t>] != '\0'</a:t>
            </a:r>
            <a:r>
              <a:rPr lang="en-US" altLang="zh-CN" sz="2400">
                <a:solidFill>
                  <a:schemeClr val="folHlink"/>
                </a:solidFill>
                <a:cs typeface="+mn-lt"/>
              </a:rPr>
              <a:t>) {  </a:t>
            </a:r>
            <a:r>
              <a:rPr lang="en-US" altLang="zh-CN" sz="2400" err="1">
                <a:solidFill>
                  <a:schemeClr val="folHlink"/>
                </a:solidFill>
                <a:cs typeface="+mn-lt"/>
              </a:rPr>
              <a:t>s[i</a:t>
            </a:r>
            <a:r>
              <a:rPr lang="en-US" altLang="zh-CN" sz="2400">
                <a:solidFill>
                  <a:schemeClr val="folHlink"/>
                </a:solidFill>
                <a:cs typeface="+mn-lt"/>
              </a:rPr>
              <a:t>] = </a:t>
            </a:r>
            <a:r>
              <a:rPr lang="en-US" altLang="zh-CN" sz="2400" err="1">
                <a:solidFill>
                  <a:schemeClr val="folHlink"/>
                </a:solidFill>
                <a:cs typeface="+mn-lt"/>
              </a:rPr>
              <a:t>t[i</a:t>
            </a:r>
            <a:r>
              <a:rPr lang="en-US" altLang="zh-CN" sz="2400">
                <a:solidFill>
                  <a:schemeClr val="folHlink"/>
                </a:solidFill>
                <a:cs typeface="+mn-lt"/>
              </a:rPr>
              <a:t>]; ++i; }</a:t>
            </a:r>
            <a:endParaRPr lang="en-US" altLang="zh-CN" sz="2400">
              <a:solidFill>
                <a:schemeClr val="folHlink"/>
              </a:solidFill>
              <a:cs typeface="+mn-lt"/>
            </a:endParaRPr>
          </a:p>
          <a:p>
            <a:pPr marL="0" indent="0">
              <a:spcBef>
                <a:spcPct val="10000"/>
              </a:spcBef>
              <a:buNone/>
            </a:pPr>
            <a:r>
              <a:rPr lang="en-US" altLang="zh-CN" sz="2400">
                <a:solidFill>
                  <a:schemeClr val="folHlink"/>
                </a:solidFill>
                <a:cs typeface="+mn-lt"/>
              </a:rPr>
              <a:t>    </a:t>
            </a:r>
            <a:r>
              <a:rPr lang="en-US" altLang="zh-CN" sz="2400" err="1">
                <a:solidFill>
                  <a:schemeClr val="folHlink"/>
                </a:solidFill>
                <a:cs typeface="+mn-lt"/>
              </a:rPr>
              <a:t>s[i</a:t>
            </a:r>
            <a:r>
              <a:rPr lang="en-US" altLang="zh-CN" sz="2400">
                <a:solidFill>
                  <a:schemeClr val="folHlink"/>
                </a:solidFill>
                <a:cs typeface="+mn-lt"/>
              </a:rPr>
              <a:t>] = '\0';</a:t>
            </a:r>
            <a:endParaRPr lang="en-US" altLang="zh-CN" sz="2400">
              <a:solidFill>
                <a:schemeClr val="folHlink"/>
              </a:solidFill>
              <a:cs typeface="+mn-lt"/>
            </a:endParaRPr>
          </a:p>
          <a:p>
            <a:pPr marL="0" indent="0">
              <a:spcBef>
                <a:spcPct val="10000"/>
              </a:spcBef>
              <a:buNone/>
            </a:pPr>
            <a:r>
              <a:rPr lang="en-US" altLang="zh-CN" sz="2400">
                <a:solidFill>
                  <a:schemeClr val="folHlink"/>
                </a:solidFill>
                <a:cs typeface="+mn-lt"/>
              </a:rPr>
              <a:t>}</a:t>
            </a:r>
            <a:endParaRPr lang="en-US" altLang="zh-CN" sz="2400">
              <a:solidFill>
                <a:schemeClr val="folHlink"/>
              </a:solidFill>
              <a:cs typeface="+mn-lt"/>
            </a:endParaRPr>
          </a:p>
          <a:p>
            <a:pPr marL="0" indent="0">
              <a:spcBef>
                <a:spcPct val="10000"/>
              </a:spcBef>
              <a:buNone/>
            </a:pPr>
            <a:endParaRPr lang="en-US" altLang="zh-CN" sz="2400">
              <a:solidFill>
                <a:schemeClr val="folHlink"/>
              </a:solidFill>
            </a:endParaRPr>
          </a:p>
          <a:p>
            <a:pPr marL="0" indent="0">
              <a:buNone/>
            </a:pPr>
            <a:r>
              <a:rPr lang="zh-CN" altLang="en-US" sz="2400" dirty="0"/>
              <a:t>循环结束时</a:t>
            </a:r>
            <a:r>
              <a:rPr lang="en-US" altLang="zh-CN" sz="2400" dirty="0"/>
              <a:t> </a:t>
            </a:r>
            <a:r>
              <a:rPr lang="en-US" altLang="zh-CN" sz="2400" err="1"/>
              <a:t>t[i</a:t>
            </a:r>
            <a:r>
              <a:rPr lang="en-US" altLang="zh-CN" sz="2400"/>
              <a:t>] </a:t>
            </a:r>
            <a:r>
              <a:rPr lang="zh-CN" altLang="en-US" sz="2400" dirty="0"/>
              <a:t>的空字符正好赋给</a:t>
            </a:r>
            <a:r>
              <a:rPr lang="en-US" altLang="zh-CN" sz="2400" dirty="0"/>
              <a:t> </a:t>
            </a:r>
            <a:r>
              <a:rPr lang="en-US" altLang="zh-CN" sz="2400" err="1"/>
              <a:t>s[i</a:t>
            </a:r>
            <a:r>
              <a:rPr lang="en-US" altLang="zh-CN" sz="2400"/>
              <a:t>]</a:t>
            </a:r>
            <a:r>
              <a:rPr lang="zh-CN" altLang="en-US" sz="2400" dirty="0"/>
              <a:t>。赋值有值：</a:t>
            </a:r>
            <a:endParaRPr lang="zh-CN" altLang="en-US" sz="2400" dirty="0"/>
          </a:p>
          <a:p>
            <a:pPr marL="0" lvl="1" indent="24130">
              <a:spcBef>
                <a:spcPct val="10000"/>
              </a:spcBef>
              <a:buNone/>
            </a:pPr>
            <a:r>
              <a:rPr lang="en-US" altLang="zh-CN" sz="2400">
                <a:solidFill>
                  <a:schemeClr val="folHlink"/>
                </a:solidFill>
              </a:rPr>
              <a:t>void </a:t>
            </a:r>
            <a:r>
              <a:rPr lang="en-US" altLang="zh-CN" sz="2400" err="1">
                <a:solidFill>
                  <a:schemeClr val="folHlink"/>
                </a:solidFill>
                <a:cs typeface="+mn-lt"/>
                <a:sym typeface="+mn-ea"/>
              </a:rPr>
              <a:t>stringcopy</a:t>
            </a:r>
            <a:r>
              <a:rPr lang="en-US" altLang="zh-CN" sz="2400">
                <a:solidFill>
                  <a:schemeClr val="folHlink"/>
                </a:solidFill>
              </a:rPr>
              <a:t> (char s[], const char t[]) {</a:t>
            </a:r>
            <a:endParaRPr lang="en-US" altLang="zh-CN" sz="2400">
              <a:solidFill>
                <a:schemeClr val="folHlink"/>
              </a:solidFill>
            </a:endParaRPr>
          </a:p>
          <a:p>
            <a:pPr marL="0" lvl="1" indent="24130">
              <a:spcBef>
                <a:spcPct val="10000"/>
              </a:spcBef>
              <a:buNone/>
            </a:pPr>
            <a:r>
              <a:rPr lang="en-US" altLang="zh-CN" sz="2400">
                <a:solidFill>
                  <a:schemeClr val="folHlink"/>
                </a:solidFill>
              </a:rPr>
              <a:t>    int i = 0;</a:t>
            </a:r>
            <a:endParaRPr lang="en-US" altLang="zh-CN" sz="2400">
              <a:solidFill>
                <a:schemeClr val="folHlink"/>
              </a:solidFill>
            </a:endParaRPr>
          </a:p>
          <a:p>
            <a:pPr marL="0" lvl="1" indent="24130">
              <a:spcBef>
                <a:spcPct val="10000"/>
              </a:spcBef>
              <a:buNone/>
            </a:pPr>
            <a:r>
              <a:rPr lang="en-US" altLang="zh-CN" sz="2400">
                <a:solidFill>
                  <a:schemeClr val="folHlink"/>
                </a:solidFill>
              </a:rPr>
              <a:t>    while (</a:t>
            </a:r>
            <a:r>
              <a:rPr lang="en-US" altLang="zh-CN" sz="2400">
                <a:solidFill>
                  <a:schemeClr val="hlink"/>
                </a:solidFill>
              </a:rPr>
              <a:t>(</a:t>
            </a:r>
            <a:r>
              <a:rPr lang="en-US" altLang="zh-CN" sz="2400" err="1">
                <a:solidFill>
                  <a:schemeClr val="hlink"/>
                </a:solidFill>
              </a:rPr>
              <a:t>s[i</a:t>
            </a:r>
            <a:r>
              <a:rPr lang="en-US" altLang="zh-CN" sz="2400">
                <a:solidFill>
                  <a:schemeClr val="hlink"/>
                </a:solidFill>
              </a:rPr>
              <a:t>] = </a:t>
            </a:r>
            <a:r>
              <a:rPr lang="en-US" altLang="zh-CN" sz="2400" err="1">
                <a:solidFill>
                  <a:schemeClr val="hlink"/>
                </a:solidFill>
              </a:rPr>
              <a:t>t[i</a:t>
            </a:r>
            <a:r>
              <a:rPr lang="en-US" altLang="zh-CN" sz="2400">
                <a:solidFill>
                  <a:schemeClr val="hlink"/>
                </a:solidFill>
              </a:rPr>
              <a:t>]) != '\0'</a:t>
            </a:r>
            <a:r>
              <a:rPr lang="en-US" altLang="zh-CN" sz="2400">
                <a:solidFill>
                  <a:schemeClr val="folHlink"/>
                </a:solidFill>
              </a:rPr>
              <a:t>) ++i;</a:t>
            </a:r>
            <a:endParaRPr lang="en-US" altLang="zh-CN" sz="2400">
              <a:solidFill>
                <a:schemeClr val="folHlink"/>
              </a:solidFill>
            </a:endParaRPr>
          </a:p>
          <a:p>
            <a:pPr marL="0" lvl="1" indent="24130">
              <a:spcBef>
                <a:spcPct val="10000"/>
              </a:spcBef>
              <a:buNone/>
            </a:pPr>
            <a:r>
              <a:rPr lang="en-US" altLang="zh-CN" sz="2400">
                <a:solidFill>
                  <a:schemeClr val="folHlink"/>
                </a:solidFill>
              </a:rPr>
              <a:t>}</a:t>
            </a:r>
            <a:endParaRPr lang="en-US" altLang="zh-CN" sz="2400"/>
          </a:p>
        </p:txBody>
      </p:sp>
      <p:graphicFrame>
        <p:nvGraphicFramePr>
          <p:cNvPr id="2" name="表格 1"/>
          <p:cNvGraphicFramePr/>
          <p:nvPr>
            <p:custDataLst>
              <p:tags r:id="rId1"/>
            </p:custDataLst>
          </p:nvPr>
        </p:nvGraphicFramePr>
        <p:xfrm>
          <a:off x="6141720" y="3439795"/>
          <a:ext cx="3562985" cy="396240"/>
        </p:xfrm>
        <a:graphic>
          <a:graphicData uri="http://schemas.openxmlformats.org/drawingml/2006/table">
            <a:tbl>
              <a:tblPr firstRow="1" bandRow="1">
                <a:tableStyleId>{5C22544A-7EE6-4342-B048-85BDC9FD1C3A}</a:tableStyleId>
              </a:tblPr>
              <a:tblGrid>
                <a:gridCol w="509270"/>
                <a:gridCol w="508635"/>
                <a:gridCol w="509270"/>
                <a:gridCol w="508635"/>
                <a:gridCol w="511810"/>
              </a:tblGrid>
              <a:tr h="396240">
                <a:tc>
                  <a:txBody>
                    <a:bodyPr/>
                    <a:p>
                      <a:pPr algn="ctr">
                        <a:buNone/>
                      </a:pPr>
                      <a:r>
                        <a:rPr lang="en-US" altLang="zh-CN" sz="2000">
                          <a:solidFill>
                            <a:schemeClr val="tx1"/>
                          </a:solidFill>
                          <a:effectLst>
                            <a:outerShdw blurRad="38100" dist="19050" dir="2700000" algn="tl" rotWithShape="0">
                              <a:schemeClr val="dk1">
                                <a:alpha val="40000"/>
                              </a:schemeClr>
                            </a:outerShdw>
                          </a:effectLst>
                          <a:cs typeface="Cambria" panose="02040503050406030204" pitchFamily="18" charset="0"/>
                        </a:rPr>
                        <a:t>L</a:t>
                      </a:r>
                      <a:endParaRPr lang="en-US" altLang="zh-CN" sz="2000">
                        <a:solidFill>
                          <a:schemeClr val="tx1"/>
                        </a:solidFill>
                        <a:effectLst>
                          <a:outerShdw blurRad="38100" dist="19050" dir="2700000" algn="tl" rotWithShape="0">
                            <a:schemeClr val="dk1">
                              <a:alpha val="40000"/>
                            </a:schemeClr>
                          </a:outerShdw>
                        </a:effectLst>
                        <a:cs typeface="Cambria" panose="020405030504060302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tc>
                  <a:txBody>
                    <a:bodyPr/>
                    <a:p>
                      <a:pPr algn="ctr">
                        <a:buNone/>
                      </a:pPr>
                      <a:r>
                        <a:rPr lang="en-US" altLang="zh-CN" sz="2000">
                          <a:solidFill>
                            <a:schemeClr val="tx1"/>
                          </a:solidFill>
                          <a:effectLst>
                            <a:outerShdw blurRad="38100" dist="19050" dir="2700000" algn="tl" rotWithShape="0">
                              <a:schemeClr val="dk1">
                                <a:alpha val="40000"/>
                              </a:schemeClr>
                            </a:outerShdw>
                          </a:effectLst>
                          <a:cs typeface="Cambria" panose="02040503050406030204" pitchFamily="18" charset="0"/>
                        </a:rPr>
                        <a:t>O</a:t>
                      </a:r>
                      <a:endParaRPr lang="en-US" altLang="zh-CN" sz="2000">
                        <a:solidFill>
                          <a:schemeClr val="tx1"/>
                        </a:solidFill>
                        <a:effectLst>
                          <a:outerShdw blurRad="38100" dist="19050" dir="2700000" algn="tl" rotWithShape="0">
                            <a:schemeClr val="dk1">
                              <a:alpha val="40000"/>
                            </a:schemeClr>
                          </a:outerShdw>
                        </a:effectLst>
                        <a:cs typeface="Cambria" panose="020405030504060302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tc>
                  <a:txBody>
                    <a:bodyPr/>
                    <a:p>
                      <a:pPr algn="ctr">
                        <a:buNone/>
                      </a:pPr>
                      <a:r>
                        <a:rPr lang="en-US" altLang="zh-CN" sz="2000">
                          <a:solidFill>
                            <a:schemeClr val="tx1"/>
                          </a:solidFill>
                          <a:effectLst>
                            <a:outerShdw blurRad="38100" dist="19050" dir="2700000" algn="tl" rotWithShape="0">
                              <a:schemeClr val="dk1">
                                <a:alpha val="40000"/>
                              </a:schemeClr>
                            </a:outerShdw>
                          </a:effectLst>
                          <a:cs typeface="Cambria" panose="02040503050406030204" pitchFamily="18" charset="0"/>
                        </a:rPr>
                        <a:t>V</a:t>
                      </a:r>
                      <a:endParaRPr lang="en-US" altLang="zh-CN" sz="2000">
                        <a:solidFill>
                          <a:schemeClr val="tx1"/>
                        </a:solidFill>
                        <a:effectLst>
                          <a:outerShdw blurRad="38100" dist="19050" dir="2700000" algn="tl" rotWithShape="0">
                            <a:schemeClr val="dk1">
                              <a:alpha val="40000"/>
                            </a:schemeClr>
                          </a:outerShdw>
                        </a:effectLst>
                        <a:cs typeface="Cambria" panose="020405030504060302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tc>
                  <a:txBody>
                    <a:bodyPr/>
                    <a:p>
                      <a:pPr algn="ctr">
                        <a:buNone/>
                      </a:pPr>
                      <a:r>
                        <a:rPr lang="en-US" altLang="zh-CN" sz="2000">
                          <a:solidFill>
                            <a:schemeClr val="tx1"/>
                          </a:solidFill>
                          <a:effectLst>
                            <a:outerShdw blurRad="38100" dist="19050" dir="2700000" algn="tl" rotWithShape="0">
                              <a:schemeClr val="dk1">
                                <a:alpha val="40000"/>
                              </a:schemeClr>
                            </a:outerShdw>
                          </a:effectLst>
                          <a:cs typeface="Cambria" panose="02040503050406030204" pitchFamily="18" charset="0"/>
                        </a:rPr>
                        <a:t>E</a:t>
                      </a:r>
                      <a:endParaRPr lang="en-US" altLang="zh-CN" sz="2000">
                        <a:solidFill>
                          <a:schemeClr val="tx1"/>
                        </a:solidFill>
                        <a:effectLst>
                          <a:outerShdw blurRad="38100" dist="19050" dir="2700000" algn="tl" rotWithShape="0">
                            <a:schemeClr val="dk1">
                              <a:alpha val="40000"/>
                            </a:schemeClr>
                          </a:outerShdw>
                        </a:effectLst>
                        <a:cs typeface="Cambria" panose="020405030504060302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tc>
                  <a:txBody>
                    <a:bodyPr/>
                    <a:p>
                      <a:pPr algn="ctr">
                        <a:buNone/>
                      </a:pPr>
                      <a:r>
                        <a:rPr lang="en-US" altLang="zh-CN" sz="1800" b="0">
                          <a:solidFill>
                            <a:schemeClr val="tx1"/>
                          </a:solidFill>
                          <a:effectLst>
                            <a:outerShdw blurRad="38100" dist="19050" dir="2700000" algn="tl" rotWithShape="0">
                              <a:schemeClr val="dk1">
                                <a:alpha val="40000"/>
                              </a:schemeClr>
                            </a:outerShdw>
                          </a:effectLst>
                          <a:cs typeface="Cambria" panose="02040503050406030204" pitchFamily="18" charset="0"/>
                        </a:rPr>
                        <a:t>\0</a:t>
                      </a:r>
                      <a:endParaRPr lang="en-US" altLang="zh-CN" sz="1800" b="0">
                        <a:solidFill>
                          <a:schemeClr val="tx1"/>
                        </a:solidFill>
                        <a:effectLst>
                          <a:outerShdw blurRad="38100" dist="19050" dir="2700000" algn="tl" rotWithShape="0">
                            <a:schemeClr val="dk1">
                              <a:alpha val="40000"/>
                            </a:schemeClr>
                          </a:outerShdw>
                        </a:effectLst>
                        <a:cs typeface="Cambria" panose="020405030504060302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tr>
            </a:tbl>
          </a:graphicData>
        </a:graphic>
      </p:graphicFrame>
      <p:graphicFrame>
        <p:nvGraphicFramePr>
          <p:cNvPr id="3" name="表格 2"/>
          <p:cNvGraphicFramePr/>
          <p:nvPr/>
        </p:nvGraphicFramePr>
        <p:xfrm>
          <a:off x="6127750" y="2640330"/>
          <a:ext cx="3071495" cy="396240"/>
        </p:xfrm>
        <a:graphic>
          <a:graphicData uri="http://schemas.openxmlformats.org/drawingml/2006/table">
            <a:tbl>
              <a:tblPr firstRow="1" bandRow="1">
                <a:tableStyleId>{5C22544A-7EE6-4342-B048-85BDC9FD1C3A}</a:tableStyleId>
              </a:tblPr>
              <a:tblGrid>
                <a:gridCol w="498475"/>
                <a:gridCol w="499110"/>
                <a:gridCol w="498475"/>
                <a:gridCol w="499110"/>
                <a:gridCol w="577850"/>
              </a:tblGrid>
              <a:tr h="396240">
                <a:tc>
                  <a:txBody>
                    <a:bodyPr/>
                    <a:p>
                      <a:pPr>
                        <a:buNone/>
                      </a:pPr>
                      <a:endParaRPr lang="zh-CN" altLang="en-US" sz="2000">
                        <a:solidFill>
                          <a:schemeClr val="tx1"/>
                        </a:solidFill>
                        <a:effectLst>
                          <a:outerShdw blurRad="38100" dist="19050" dir="2700000" algn="tl" rotWithShape="0">
                            <a:schemeClr val="dk1">
                              <a:alpha val="40000"/>
                            </a:schemeClr>
                          </a:outerShdw>
                        </a:effectLst>
                        <a:cs typeface="Cambria" panose="020405030504060302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tc>
                  <a:txBody>
                    <a:bodyPr/>
                    <a:p>
                      <a:pPr>
                        <a:buNone/>
                      </a:pPr>
                      <a:endParaRPr lang="zh-CN" altLang="en-US" sz="2000">
                        <a:solidFill>
                          <a:schemeClr val="tx1"/>
                        </a:solidFill>
                        <a:effectLst>
                          <a:outerShdw blurRad="38100" dist="19050" dir="2700000" algn="tl" rotWithShape="0">
                            <a:schemeClr val="dk1">
                              <a:alpha val="40000"/>
                            </a:schemeClr>
                          </a:outerShdw>
                        </a:effectLst>
                        <a:cs typeface="Cambria" panose="020405030504060302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tc>
                  <a:txBody>
                    <a:bodyPr/>
                    <a:p>
                      <a:pPr>
                        <a:buNone/>
                      </a:pPr>
                      <a:endParaRPr lang="zh-CN" altLang="en-US" sz="2000">
                        <a:solidFill>
                          <a:schemeClr val="tx1"/>
                        </a:solidFill>
                        <a:effectLst>
                          <a:outerShdw blurRad="38100" dist="19050" dir="2700000" algn="tl" rotWithShape="0">
                            <a:schemeClr val="dk1">
                              <a:alpha val="40000"/>
                            </a:schemeClr>
                          </a:outerShdw>
                        </a:effectLst>
                        <a:cs typeface="Cambria" panose="020405030504060302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tc>
                  <a:txBody>
                    <a:bodyPr/>
                    <a:p>
                      <a:pPr>
                        <a:buNone/>
                      </a:pPr>
                      <a:endParaRPr lang="zh-CN" altLang="en-US" sz="2000">
                        <a:solidFill>
                          <a:schemeClr val="tx1"/>
                        </a:solidFill>
                        <a:effectLst>
                          <a:outerShdw blurRad="38100" dist="19050" dir="2700000" algn="tl" rotWithShape="0">
                            <a:schemeClr val="dk1">
                              <a:alpha val="40000"/>
                            </a:schemeClr>
                          </a:outerShdw>
                        </a:effectLst>
                        <a:cs typeface="Cambria" panose="020405030504060302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tc>
                  <a:txBody>
                    <a:bodyPr/>
                    <a:p>
                      <a:pPr>
                        <a:buNone/>
                      </a:pPr>
                      <a:endParaRPr lang="zh-CN" altLang="en-US" sz="2000">
                        <a:solidFill>
                          <a:schemeClr val="tx1"/>
                        </a:solidFill>
                        <a:effectLst>
                          <a:outerShdw blurRad="38100" dist="19050" dir="2700000" algn="tl" rotWithShape="0">
                            <a:schemeClr val="dk1">
                              <a:alpha val="40000"/>
                            </a:schemeClr>
                          </a:outerShdw>
                        </a:effectLst>
                        <a:cs typeface="Cambria" panose="020405030504060302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tr>
            </a:tbl>
          </a:graphicData>
        </a:graphic>
      </p:graphicFrame>
      <p:cxnSp>
        <p:nvCxnSpPr>
          <p:cNvPr id="4" name="直接箭头连接符 3"/>
          <p:cNvCxnSpPr/>
          <p:nvPr/>
        </p:nvCxnSpPr>
        <p:spPr>
          <a:xfrm flipV="1">
            <a:off x="6390640" y="3064510"/>
            <a:ext cx="0" cy="338455"/>
          </a:xfrm>
          <a:prstGeom prst="straightConnector1">
            <a:avLst/>
          </a:prstGeom>
          <a:ln w="28575">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5" name="直接箭头连接符 4"/>
          <p:cNvCxnSpPr/>
          <p:nvPr/>
        </p:nvCxnSpPr>
        <p:spPr>
          <a:xfrm flipV="1">
            <a:off x="6899910" y="3064510"/>
            <a:ext cx="0" cy="338455"/>
          </a:xfrm>
          <a:prstGeom prst="straightConnector1">
            <a:avLst/>
          </a:prstGeom>
          <a:ln w="28575">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6" name="直接箭头连接符 5"/>
          <p:cNvCxnSpPr/>
          <p:nvPr/>
        </p:nvCxnSpPr>
        <p:spPr>
          <a:xfrm flipV="1">
            <a:off x="7409180" y="3064510"/>
            <a:ext cx="0" cy="338455"/>
          </a:xfrm>
          <a:prstGeom prst="straightConnector1">
            <a:avLst/>
          </a:prstGeom>
          <a:ln w="28575">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7" name="直接箭头连接符 6"/>
          <p:cNvCxnSpPr/>
          <p:nvPr/>
        </p:nvCxnSpPr>
        <p:spPr>
          <a:xfrm flipV="1">
            <a:off x="7918450" y="3064510"/>
            <a:ext cx="0" cy="338455"/>
          </a:xfrm>
          <a:prstGeom prst="straightConnector1">
            <a:avLst/>
          </a:prstGeom>
          <a:ln w="28575">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5671820" y="3036570"/>
            <a:ext cx="352425" cy="460375"/>
          </a:xfrm>
          <a:prstGeom prst="rect">
            <a:avLst/>
          </a:prstGeom>
          <a:noFill/>
        </p:spPr>
        <p:txBody>
          <a:bodyPr wrap="square" rtlCol="0">
            <a:spAutoFit/>
          </a:bodyPr>
          <a:p>
            <a:pPr algn="ctr"/>
            <a:r>
              <a:rPr lang="en-US" altLang="zh-CN">
                <a:solidFill>
                  <a:srgbClr val="FF0000"/>
                </a:solidFill>
                <a:latin typeface="+mn-lt"/>
                <a:cs typeface="+mn-lt"/>
              </a:rPr>
              <a:t>i</a:t>
            </a:r>
            <a:endParaRPr lang="en-US" altLang="zh-CN">
              <a:solidFill>
                <a:srgbClr val="FF0000"/>
              </a:solidFill>
              <a:latin typeface="+mn-lt"/>
              <a:cs typeface="+mn-lt"/>
            </a:endParaRPr>
          </a:p>
        </p:txBody>
      </p:sp>
      <p:cxnSp>
        <p:nvCxnSpPr>
          <p:cNvPr id="11" name="直接箭头连接符 10"/>
          <p:cNvCxnSpPr/>
          <p:nvPr/>
        </p:nvCxnSpPr>
        <p:spPr>
          <a:xfrm flipV="1">
            <a:off x="5922645" y="3300095"/>
            <a:ext cx="252095" cy="8890"/>
          </a:xfrm>
          <a:prstGeom prst="straightConnector1">
            <a:avLst/>
          </a:prstGeom>
          <a:ln w="19050">
            <a:solidFill>
              <a:schemeClr val="tx2"/>
            </a:solidFill>
            <a:prstDash val="sysDash"/>
            <a:tailEnd type="arrow"/>
          </a:ln>
        </p:spPr>
        <p:style>
          <a:lnRef idx="1">
            <a:schemeClr val="accent1"/>
          </a:lnRef>
          <a:fillRef idx="0">
            <a:schemeClr val="accent1"/>
          </a:fillRef>
          <a:effectRef idx="0">
            <a:schemeClr val="accent1"/>
          </a:effectRef>
          <a:fontRef idx="minor">
            <a:schemeClr val="tx1"/>
          </a:fontRef>
        </p:style>
      </p:cxnSp>
      <p:graphicFrame>
        <p:nvGraphicFramePr>
          <p:cNvPr id="12" name="表格 11"/>
          <p:cNvGraphicFramePr/>
          <p:nvPr>
            <p:custDataLst>
              <p:tags r:id="rId2"/>
            </p:custDataLst>
          </p:nvPr>
        </p:nvGraphicFramePr>
        <p:xfrm>
          <a:off x="6090920" y="5713095"/>
          <a:ext cx="3562985" cy="396240"/>
        </p:xfrm>
        <a:graphic>
          <a:graphicData uri="http://schemas.openxmlformats.org/drawingml/2006/table">
            <a:tbl>
              <a:tblPr firstRow="1" bandRow="1">
                <a:tableStyleId>{5C22544A-7EE6-4342-B048-85BDC9FD1C3A}</a:tableStyleId>
              </a:tblPr>
              <a:tblGrid>
                <a:gridCol w="509270"/>
                <a:gridCol w="508635"/>
                <a:gridCol w="509270"/>
                <a:gridCol w="508635"/>
                <a:gridCol w="511810"/>
              </a:tblGrid>
              <a:tr h="396240">
                <a:tc>
                  <a:txBody>
                    <a:bodyPr/>
                    <a:p>
                      <a:pPr algn="ctr">
                        <a:buNone/>
                      </a:pPr>
                      <a:r>
                        <a:rPr lang="en-US" altLang="zh-CN" sz="2000">
                          <a:solidFill>
                            <a:schemeClr val="tx1"/>
                          </a:solidFill>
                          <a:effectLst>
                            <a:outerShdw blurRad="38100" dist="19050" dir="2700000" algn="tl" rotWithShape="0">
                              <a:schemeClr val="dk1">
                                <a:alpha val="40000"/>
                              </a:schemeClr>
                            </a:outerShdw>
                          </a:effectLst>
                          <a:cs typeface="Cambria" panose="02040503050406030204" pitchFamily="18" charset="0"/>
                        </a:rPr>
                        <a:t>L</a:t>
                      </a:r>
                      <a:endParaRPr lang="en-US" altLang="zh-CN" sz="2000">
                        <a:solidFill>
                          <a:schemeClr val="tx1"/>
                        </a:solidFill>
                        <a:effectLst>
                          <a:outerShdw blurRad="38100" dist="19050" dir="2700000" algn="tl" rotWithShape="0">
                            <a:schemeClr val="dk1">
                              <a:alpha val="40000"/>
                            </a:schemeClr>
                          </a:outerShdw>
                        </a:effectLst>
                        <a:cs typeface="Cambria" panose="020405030504060302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tc>
                  <a:txBody>
                    <a:bodyPr/>
                    <a:p>
                      <a:pPr algn="ctr">
                        <a:buNone/>
                      </a:pPr>
                      <a:r>
                        <a:rPr lang="en-US" altLang="zh-CN" sz="2000">
                          <a:solidFill>
                            <a:schemeClr val="tx1"/>
                          </a:solidFill>
                          <a:effectLst>
                            <a:outerShdw blurRad="38100" dist="19050" dir="2700000" algn="tl" rotWithShape="0">
                              <a:schemeClr val="dk1">
                                <a:alpha val="40000"/>
                              </a:schemeClr>
                            </a:outerShdw>
                          </a:effectLst>
                          <a:cs typeface="Cambria" panose="02040503050406030204" pitchFamily="18" charset="0"/>
                        </a:rPr>
                        <a:t>O</a:t>
                      </a:r>
                      <a:endParaRPr lang="en-US" altLang="zh-CN" sz="2000">
                        <a:solidFill>
                          <a:schemeClr val="tx1"/>
                        </a:solidFill>
                        <a:effectLst>
                          <a:outerShdw blurRad="38100" dist="19050" dir="2700000" algn="tl" rotWithShape="0">
                            <a:schemeClr val="dk1">
                              <a:alpha val="40000"/>
                            </a:schemeClr>
                          </a:outerShdw>
                        </a:effectLst>
                        <a:cs typeface="Cambria" panose="020405030504060302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tc>
                  <a:txBody>
                    <a:bodyPr/>
                    <a:p>
                      <a:pPr algn="ctr">
                        <a:buNone/>
                      </a:pPr>
                      <a:r>
                        <a:rPr lang="en-US" altLang="zh-CN" sz="2000">
                          <a:solidFill>
                            <a:schemeClr val="tx1"/>
                          </a:solidFill>
                          <a:effectLst>
                            <a:outerShdw blurRad="38100" dist="19050" dir="2700000" algn="tl" rotWithShape="0">
                              <a:schemeClr val="dk1">
                                <a:alpha val="40000"/>
                              </a:schemeClr>
                            </a:outerShdw>
                          </a:effectLst>
                          <a:cs typeface="Cambria" panose="02040503050406030204" pitchFamily="18" charset="0"/>
                        </a:rPr>
                        <a:t>V</a:t>
                      </a:r>
                      <a:endParaRPr lang="en-US" altLang="zh-CN" sz="2000">
                        <a:solidFill>
                          <a:schemeClr val="tx1"/>
                        </a:solidFill>
                        <a:effectLst>
                          <a:outerShdw blurRad="38100" dist="19050" dir="2700000" algn="tl" rotWithShape="0">
                            <a:schemeClr val="dk1">
                              <a:alpha val="40000"/>
                            </a:schemeClr>
                          </a:outerShdw>
                        </a:effectLst>
                        <a:cs typeface="Cambria" panose="020405030504060302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tc>
                  <a:txBody>
                    <a:bodyPr/>
                    <a:p>
                      <a:pPr algn="ctr">
                        <a:buNone/>
                      </a:pPr>
                      <a:r>
                        <a:rPr lang="en-US" altLang="zh-CN" sz="2000">
                          <a:solidFill>
                            <a:schemeClr val="tx1"/>
                          </a:solidFill>
                          <a:effectLst>
                            <a:outerShdw blurRad="38100" dist="19050" dir="2700000" algn="tl" rotWithShape="0">
                              <a:schemeClr val="dk1">
                                <a:alpha val="40000"/>
                              </a:schemeClr>
                            </a:outerShdw>
                          </a:effectLst>
                          <a:cs typeface="Cambria" panose="02040503050406030204" pitchFamily="18" charset="0"/>
                        </a:rPr>
                        <a:t>E</a:t>
                      </a:r>
                      <a:endParaRPr lang="en-US" altLang="zh-CN" sz="2000">
                        <a:solidFill>
                          <a:schemeClr val="tx1"/>
                        </a:solidFill>
                        <a:effectLst>
                          <a:outerShdw blurRad="38100" dist="19050" dir="2700000" algn="tl" rotWithShape="0">
                            <a:schemeClr val="dk1">
                              <a:alpha val="40000"/>
                            </a:schemeClr>
                          </a:outerShdw>
                        </a:effectLst>
                        <a:cs typeface="Cambria" panose="020405030504060302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tc>
                  <a:txBody>
                    <a:bodyPr/>
                    <a:p>
                      <a:pPr algn="ctr">
                        <a:buNone/>
                      </a:pPr>
                      <a:r>
                        <a:rPr lang="en-US" altLang="zh-CN" sz="1800" b="0">
                          <a:solidFill>
                            <a:schemeClr val="tx1"/>
                          </a:solidFill>
                          <a:effectLst>
                            <a:outerShdw blurRad="38100" dist="19050" dir="2700000" algn="tl" rotWithShape="0">
                              <a:schemeClr val="dk1">
                                <a:alpha val="40000"/>
                              </a:schemeClr>
                            </a:outerShdw>
                          </a:effectLst>
                          <a:cs typeface="Cambria" panose="02040503050406030204" pitchFamily="18" charset="0"/>
                        </a:rPr>
                        <a:t>\0</a:t>
                      </a:r>
                      <a:endParaRPr lang="en-US" altLang="zh-CN" sz="1800" b="0">
                        <a:solidFill>
                          <a:schemeClr val="tx1"/>
                        </a:solidFill>
                        <a:effectLst>
                          <a:outerShdw blurRad="38100" dist="19050" dir="2700000" algn="tl" rotWithShape="0">
                            <a:schemeClr val="dk1">
                              <a:alpha val="40000"/>
                            </a:schemeClr>
                          </a:outerShdw>
                        </a:effectLst>
                        <a:cs typeface="Cambria" panose="020405030504060302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tr>
            </a:tbl>
          </a:graphicData>
        </a:graphic>
      </p:graphicFrame>
      <p:graphicFrame>
        <p:nvGraphicFramePr>
          <p:cNvPr id="13" name="表格 12"/>
          <p:cNvGraphicFramePr/>
          <p:nvPr>
            <p:custDataLst>
              <p:tags r:id="rId3"/>
            </p:custDataLst>
          </p:nvPr>
        </p:nvGraphicFramePr>
        <p:xfrm>
          <a:off x="6076950" y="4913630"/>
          <a:ext cx="3070225" cy="396240"/>
        </p:xfrm>
        <a:graphic>
          <a:graphicData uri="http://schemas.openxmlformats.org/drawingml/2006/table">
            <a:tbl>
              <a:tblPr firstRow="1" bandRow="1">
                <a:tableStyleId>{5C22544A-7EE6-4342-B048-85BDC9FD1C3A}</a:tableStyleId>
              </a:tblPr>
              <a:tblGrid>
                <a:gridCol w="498475"/>
                <a:gridCol w="498475"/>
                <a:gridCol w="498475"/>
                <a:gridCol w="498475"/>
                <a:gridCol w="577850"/>
              </a:tblGrid>
              <a:tr h="396240">
                <a:tc>
                  <a:txBody>
                    <a:bodyPr/>
                    <a:p>
                      <a:pPr>
                        <a:buNone/>
                      </a:pPr>
                      <a:endParaRPr lang="zh-CN" altLang="en-US" sz="2000">
                        <a:solidFill>
                          <a:schemeClr val="tx1"/>
                        </a:solidFill>
                        <a:effectLst>
                          <a:outerShdw blurRad="38100" dist="19050" dir="2700000" algn="tl" rotWithShape="0">
                            <a:schemeClr val="dk1">
                              <a:alpha val="40000"/>
                            </a:schemeClr>
                          </a:outerShdw>
                        </a:effectLst>
                        <a:cs typeface="Cambria" panose="020405030504060302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tc>
                  <a:txBody>
                    <a:bodyPr/>
                    <a:p>
                      <a:pPr>
                        <a:buNone/>
                      </a:pPr>
                      <a:endParaRPr lang="zh-CN" altLang="en-US" sz="2000">
                        <a:solidFill>
                          <a:schemeClr val="tx1"/>
                        </a:solidFill>
                        <a:effectLst>
                          <a:outerShdw blurRad="38100" dist="19050" dir="2700000" algn="tl" rotWithShape="0">
                            <a:schemeClr val="dk1">
                              <a:alpha val="40000"/>
                            </a:schemeClr>
                          </a:outerShdw>
                        </a:effectLst>
                        <a:cs typeface="Cambria" panose="020405030504060302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tc>
                  <a:txBody>
                    <a:bodyPr/>
                    <a:p>
                      <a:pPr>
                        <a:buNone/>
                      </a:pPr>
                      <a:endParaRPr lang="zh-CN" altLang="en-US" sz="2000">
                        <a:solidFill>
                          <a:schemeClr val="tx1"/>
                        </a:solidFill>
                        <a:effectLst>
                          <a:outerShdw blurRad="38100" dist="19050" dir="2700000" algn="tl" rotWithShape="0">
                            <a:schemeClr val="dk1">
                              <a:alpha val="40000"/>
                            </a:schemeClr>
                          </a:outerShdw>
                        </a:effectLst>
                        <a:cs typeface="Cambria" panose="020405030504060302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tc>
                  <a:txBody>
                    <a:bodyPr/>
                    <a:p>
                      <a:pPr>
                        <a:buNone/>
                      </a:pPr>
                      <a:endParaRPr lang="zh-CN" altLang="en-US" sz="2000">
                        <a:solidFill>
                          <a:schemeClr val="tx1"/>
                        </a:solidFill>
                        <a:effectLst>
                          <a:outerShdw blurRad="38100" dist="19050" dir="2700000" algn="tl" rotWithShape="0">
                            <a:schemeClr val="dk1">
                              <a:alpha val="40000"/>
                            </a:schemeClr>
                          </a:outerShdw>
                        </a:effectLst>
                        <a:cs typeface="Cambria" panose="020405030504060302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tc>
                  <a:txBody>
                    <a:bodyPr/>
                    <a:p>
                      <a:pPr>
                        <a:buNone/>
                      </a:pPr>
                      <a:endParaRPr lang="zh-CN" altLang="en-US" sz="2000">
                        <a:solidFill>
                          <a:schemeClr val="tx1"/>
                        </a:solidFill>
                        <a:effectLst>
                          <a:outerShdw blurRad="38100" dist="19050" dir="2700000" algn="tl" rotWithShape="0">
                            <a:schemeClr val="dk1">
                              <a:alpha val="40000"/>
                            </a:schemeClr>
                          </a:outerShdw>
                        </a:effectLst>
                        <a:cs typeface="Cambria" panose="020405030504060302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tr>
            </a:tbl>
          </a:graphicData>
        </a:graphic>
      </p:graphicFrame>
      <p:cxnSp>
        <p:nvCxnSpPr>
          <p:cNvPr id="14" name="直接箭头连接符 13"/>
          <p:cNvCxnSpPr/>
          <p:nvPr/>
        </p:nvCxnSpPr>
        <p:spPr>
          <a:xfrm flipV="1">
            <a:off x="6339840" y="5337810"/>
            <a:ext cx="0" cy="338455"/>
          </a:xfrm>
          <a:prstGeom prst="straightConnector1">
            <a:avLst/>
          </a:prstGeom>
          <a:ln w="28575">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flipV="1">
            <a:off x="6849110" y="5337810"/>
            <a:ext cx="0" cy="338455"/>
          </a:xfrm>
          <a:prstGeom prst="straightConnector1">
            <a:avLst/>
          </a:prstGeom>
          <a:ln w="28575">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p:nvPr/>
        </p:nvCxnSpPr>
        <p:spPr>
          <a:xfrm flipV="1">
            <a:off x="7358380" y="5337810"/>
            <a:ext cx="0" cy="338455"/>
          </a:xfrm>
          <a:prstGeom prst="straightConnector1">
            <a:avLst/>
          </a:prstGeom>
          <a:ln w="28575">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p:nvPr/>
        </p:nvCxnSpPr>
        <p:spPr>
          <a:xfrm flipV="1">
            <a:off x="7867650" y="5337810"/>
            <a:ext cx="0" cy="338455"/>
          </a:xfrm>
          <a:prstGeom prst="straightConnector1">
            <a:avLst/>
          </a:prstGeom>
          <a:ln w="28575">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p:nvPr/>
        </p:nvCxnSpPr>
        <p:spPr>
          <a:xfrm flipV="1">
            <a:off x="8340090" y="5337810"/>
            <a:ext cx="0" cy="338455"/>
          </a:xfrm>
          <a:prstGeom prst="straightConnector1">
            <a:avLst/>
          </a:prstGeom>
          <a:ln w="28575">
            <a:solidFill>
              <a:schemeClr val="accent2"/>
            </a:solidFill>
            <a:tailEnd type="arrow"/>
          </a:ln>
        </p:spPr>
        <p:style>
          <a:lnRef idx="1">
            <a:schemeClr val="accent1"/>
          </a:lnRef>
          <a:fillRef idx="0">
            <a:schemeClr val="accent1"/>
          </a:fillRef>
          <a:effectRef idx="0">
            <a:schemeClr val="accent1"/>
          </a:effectRef>
          <a:fontRef idx="minor">
            <a:schemeClr val="tx1"/>
          </a:fontRef>
        </p:style>
      </p:cxnSp>
      <p:sp>
        <p:nvSpPr>
          <p:cNvPr id="20" name="文本框 19"/>
          <p:cNvSpPr txBox="1"/>
          <p:nvPr/>
        </p:nvSpPr>
        <p:spPr>
          <a:xfrm>
            <a:off x="5634355" y="5309870"/>
            <a:ext cx="352425" cy="460375"/>
          </a:xfrm>
          <a:prstGeom prst="rect">
            <a:avLst/>
          </a:prstGeom>
          <a:noFill/>
        </p:spPr>
        <p:txBody>
          <a:bodyPr wrap="square" rtlCol="0">
            <a:spAutoFit/>
          </a:bodyPr>
          <a:p>
            <a:pPr algn="ctr"/>
            <a:r>
              <a:rPr lang="en-US" altLang="zh-CN">
                <a:solidFill>
                  <a:srgbClr val="FF0000"/>
                </a:solidFill>
                <a:latin typeface="+mn-lt"/>
                <a:cs typeface="+mn-lt"/>
              </a:rPr>
              <a:t>i</a:t>
            </a:r>
            <a:endParaRPr lang="en-US" altLang="zh-CN">
              <a:solidFill>
                <a:srgbClr val="FF0000"/>
              </a:solidFill>
              <a:latin typeface="+mn-lt"/>
              <a:cs typeface="+mn-lt"/>
            </a:endParaRPr>
          </a:p>
        </p:txBody>
      </p:sp>
      <p:cxnSp>
        <p:nvCxnSpPr>
          <p:cNvPr id="21" name="直接箭头连接符 20"/>
          <p:cNvCxnSpPr/>
          <p:nvPr/>
        </p:nvCxnSpPr>
        <p:spPr>
          <a:xfrm flipV="1">
            <a:off x="5871845" y="5573395"/>
            <a:ext cx="252095" cy="8890"/>
          </a:xfrm>
          <a:prstGeom prst="straightConnector1">
            <a:avLst/>
          </a:prstGeom>
          <a:ln w="19050">
            <a:solidFill>
              <a:schemeClr val="tx2"/>
            </a:solidFill>
            <a:prstDash val="sysDash"/>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med">
    <p:random/>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9089" name="灯片编号占位符 1"/>
          <p:cNvSpPr/>
          <p:nvPr>
            <p:ph type="sldNum" sz="quarter" idx="12"/>
          </p:nvPr>
        </p:nvSpPr>
        <p:spPr/>
        <p:txBody>
          <a:bodyPr/>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cs typeface="+mn-cs"/>
              </a:defRPr>
            </a:lvl5pPr>
          </a:lstStyle>
          <a:p>
            <a:pPr lvl="0" algn="r"/>
            <a:fld id="{9A0DB2DC-4C9A-4742-B13C-FB6460FD3503}" type="slidenum">
              <a:rPr lang="zh-CN" altLang="en-US" sz="1400" dirty="0">
                <a:latin typeface="Cambria" panose="02040503050406030204" pitchFamily="18" charset="0"/>
              </a:rPr>
            </a:fld>
            <a:endParaRPr lang="zh-CN" altLang="en-US" sz="1400" dirty="0">
              <a:latin typeface="Cambria" panose="02040503050406030204" pitchFamily="18" charset="0"/>
            </a:endParaRPr>
          </a:p>
        </p:txBody>
      </p:sp>
      <p:sp>
        <p:nvSpPr>
          <p:cNvPr id="89090" name="文本占位符 226308"/>
          <p:cNvSpPr>
            <a:spLocks noGrp="1"/>
          </p:cNvSpPr>
          <p:nvPr>
            <p:ph idx="1"/>
          </p:nvPr>
        </p:nvSpPr>
        <p:spPr>
          <a:xfrm>
            <a:off x="539750" y="552450"/>
            <a:ext cx="8136255" cy="5829300"/>
          </a:xfrm>
        </p:spPr>
        <p:txBody>
          <a:bodyPr vert="horz" wrap="square" lIns="91440" tIns="45720" rIns="91440" bIns="45720" anchor="t"/>
          <a:p>
            <a:pPr algn="just" eaLnBrk="0">
              <a:spcBef>
                <a:spcPct val="0"/>
              </a:spcBef>
              <a:buNone/>
            </a:pPr>
            <a:r>
              <a:rPr lang="zh-CN" altLang="en-US" dirty="0"/>
              <a:t>进一步简化：</a:t>
            </a:r>
            <a:endParaRPr lang="zh-CN" altLang="en-US" dirty="0"/>
          </a:p>
          <a:p>
            <a:pPr algn="just" eaLnBrk="0">
              <a:spcBef>
                <a:spcPct val="40000"/>
              </a:spcBef>
              <a:buClrTx/>
              <a:buSzTx/>
              <a:buFontTx/>
              <a:buNone/>
            </a:pPr>
            <a:r>
              <a:rPr lang="en-US" altLang="zh-CN" sz="2400">
                <a:solidFill>
                  <a:schemeClr val="folHlink"/>
                </a:solidFill>
              </a:rPr>
              <a:t>void </a:t>
            </a:r>
            <a:r>
              <a:rPr lang="en-US" altLang="zh-CN" sz="2400" err="1">
                <a:solidFill>
                  <a:schemeClr val="folHlink"/>
                </a:solidFill>
                <a:cs typeface="+mn-lt"/>
                <a:sym typeface="+mn-ea"/>
              </a:rPr>
              <a:t>stringcopy</a:t>
            </a:r>
            <a:r>
              <a:rPr lang="en-US" altLang="zh-CN" sz="2400">
                <a:solidFill>
                  <a:schemeClr val="folHlink"/>
                </a:solidFill>
              </a:rPr>
              <a:t> (char s[], const char t[]) {</a:t>
            </a:r>
            <a:endParaRPr lang="en-US" altLang="zh-CN" sz="2400">
              <a:solidFill>
                <a:schemeClr val="folHlink"/>
              </a:solidFill>
            </a:endParaRPr>
          </a:p>
          <a:p>
            <a:pPr algn="just" eaLnBrk="0">
              <a:spcBef>
                <a:spcPct val="0"/>
              </a:spcBef>
              <a:buClrTx/>
              <a:buSzTx/>
              <a:buFontTx/>
              <a:buNone/>
            </a:pPr>
            <a:r>
              <a:rPr lang="en-US" altLang="zh-CN" sz="2400">
                <a:solidFill>
                  <a:schemeClr val="folHlink"/>
                </a:solidFill>
              </a:rPr>
              <a:t>    int i = 0;</a:t>
            </a:r>
            <a:endParaRPr lang="en-US" altLang="zh-CN" sz="2400">
              <a:solidFill>
                <a:schemeClr val="folHlink"/>
              </a:solidFill>
            </a:endParaRPr>
          </a:p>
          <a:p>
            <a:pPr algn="just" eaLnBrk="0">
              <a:spcBef>
                <a:spcPct val="0"/>
              </a:spcBef>
              <a:buClrTx/>
              <a:buSzTx/>
              <a:buFontTx/>
              <a:buNone/>
            </a:pPr>
            <a:r>
              <a:rPr lang="en-US" altLang="zh-CN" sz="2400">
                <a:solidFill>
                  <a:schemeClr val="folHlink"/>
                </a:solidFill>
              </a:rPr>
              <a:t>    while (</a:t>
            </a:r>
            <a:r>
              <a:rPr lang="en-US" altLang="zh-CN" sz="2400" err="1">
                <a:solidFill>
                  <a:schemeClr val="hlink"/>
                </a:solidFill>
              </a:rPr>
              <a:t>s[i</a:t>
            </a:r>
            <a:r>
              <a:rPr lang="en-US" altLang="zh-CN" sz="2400">
                <a:solidFill>
                  <a:schemeClr val="hlink"/>
                </a:solidFill>
              </a:rPr>
              <a:t>] = </a:t>
            </a:r>
            <a:r>
              <a:rPr lang="en-US" altLang="zh-CN" sz="2400" err="1">
                <a:solidFill>
                  <a:schemeClr val="hlink"/>
                </a:solidFill>
              </a:rPr>
              <a:t>t[i</a:t>
            </a:r>
            <a:r>
              <a:rPr lang="en-US" altLang="zh-CN" sz="2400">
                <a:solidFill>
                  <a:schemeClr val="hlink"/>
                </a:solidFill>
              </a:rPr>
              <a:t>]</a:t>
            </a:r>
            <a:r>
              <a:rPr lang="en-US" altLang="zh-CN" sz="2400">
                <a:solidFill>
                  <a:schemeClr val="folHlink"/>
                </a:solidFill>
              </a:rPr>
              <a:t>) ++i;	//</a:t>
            </a:r>
            <a:r>
              <a:rPr lang="zh-CN" altLang="en-US" sz="2400" dirty="0">
                <a:solidFill>
                  <a:schemeClr val="folHlink"/>
                </a:solidFill>
              </a:rPr>
              <a:t>最后一个值就是 </a:t>
            </a:r>
            <a:r>
              <a:rPr lang="en-US" altLang="zh-CN" sz="2400">
                <a:solidFill>
                  <a:schemeClr val="folHlink"/>
                </a:solidFill>
              </a:rPr>
              <a:t>\0</a:t>
            </a:r>
            <a:endParaRPr lang="en-US" altLang="zh-CN" sz="2400">
              <a:solidFill>
                <a:schemeClr val="folHlink"/>
              </a:solidFill>
            </a:endParaRPr>
          </a:p>
          <a:p>
            <a:pPr algn="just" eaLnBrk="0">
              <a:spcBef>
                <a:spcPct val="0"/>
              </a:spcBef>
              <a:buClrTx/>
              <a:buSzTx/>
              <a:buFontTx/>
              <a:buNone/>
            </a:pPr>
            <a:r>
              <a:rPr lang="en-US" altLang="zh-CN">
                <a:solidFill>
                  <a:schemeClr val="folHlink"/>
                </a:solidFill>
              </a:rPr>
              <a:t>}</a:t>
            </a:r>
            <a:endParaRPr lang="en-US" altLang="zh-CN">
              <a:solidFill>
                <a:schemeClr val="folHlink"/>
              </a:solidFill>
            </a:endParaRPr>
          </a:p>
          <a:p>
            <a:pPr algn="just" eaLnBrk="0">
              <a:spcBef>
                <a:spcPct val="50000"/>
              </a:spcBef>
              <a:buClrTx/>
              <a:buSzTx/>
              <a:buFontTx/>
              <a:buNone/>
            </a:pPr>
            <a:r>
              <a:rPr lang="en-US" altLang="zh-CN">
                <a:sym typeface="Wingdings" panose="05000000000000000000" pitchFamily="2" charset="2"/>
              </a:rPr>
              <a:t> </a:t>
            </a:r>
            <a:r>
              <a:rPr lang="zh-CN" altLang="en-US" dirty="0">
                <a:solidFill>
                  <a:schemeClr val="accent2"/>
                </a:solidFill>
                <a:sym typeface="Wingdings" panose="05000000000000000000" pitchFamily="2" charset="2"/>
              </a:rPr>
              <a:t>教师演示编写用于调用的主程序，并作调试</a:t>
            </a:r>
            <a:endParaRPr lang="zh-CN" altLang="en-US" dirty="0">
              <a:solidFill>
                <a:schemeClr val="accent2"/>
              </a:solidFill>
            </a:endParaRPr>
          </a:p>
          <a:p>
            <a:pPr algn="just" eaLnBrk="0">
              <a:spcBef>
                <a:spcPct val="50000"/>
              </a:spcBef>
              <a:buClrTx/>
              <a:buSzTx/>
              <a:buFontTx/>
              <a:buNone/>
            </a:pPr>
            <a:endParaRPr lang="zh-CN" altLang="en-US" dirty="0"/>
          </a:p>
          <a:p>
            <a:pPr algn="just" eaLnBrk="0">
              <a:spcBef>
                <a:spcPct val="0"/>
              </a:spcBef>
              <a:buNone/>
            </a:pPr>
            <a:r>
              <a:rPr lang="zh-CN" altLang="en-US" dirty="0"/>
              <a:t>字符串处理函数的典型循环：</a:t>
            </a:r>
            <a:endParaRPr lang="zh-CN" altLang="en-US" dirty="0"/>
          </a:p>
          <a:p>
            <a:pPr algn="just" eaLnBrk="0">
              <a:spcBef>
                <a:spcPct val="50000"/>
              </a:spcBef>
              <a:buClrTx/>
              <a:buSzTx/>
              <a:buFontTx/>
              <a:buNone/>
            </a:pPr>
            <a:r>
              <a:rPr lang="en-US" altLang="zh-CN">
                <a:solidFill>
                  <a:schemeClr val="folHlink"/>
                </a:solidFill>
              </a:rPr>
              <a:t>for (i = 0; </a:t>
            </a:r>
            <a:r>
              <a:rPr lang="en-US" altLang="zh-CN">
                <a:solidFill>
                  <a:schemeClr val="hlink"/>
                </a:solidFill>
              </a:rPr>
              <a:t>s[i] != '\0'</a:t>
            </a:r>
            <a:r>
              <a:rPr lang="en-US" altLang="zh-CN">
                <a:solidFill>
                  <a:schemeClr val="folHlink"/>
                </a:solidFill>
              </a:rPr>
              <a:t>; ++i) {…… }</a:t>
            </a:r>
            <a:endParaRPr lang="en-US" altLang="zh-CN">
              <a:solidFill>
                <a:schemeClr val="folHlink"/>
              </a:solidFill>
            </a:endParaRPr>
          </a:p>
          <a:p>
            <a:pPr algn="just" eaLnBrk="0">
              <a:spcBef>
                <a:spcPct val="50000"/>
              </a:spcBef>
              <a:buClrTx/>
              <a:buSzTx/>
              <a:buFontTx/>
              <a:buNone/>
            </a:pPr>
            <a:r>
              <a:rPr lang="en-US" altLang="zh-CN">
                <a:solidFill>
                  <a:schemeClr val="folHlink"/>
                </a:solidFill>
              </a:rPr>
              <a:t>for (i = 0; </a:t>
            </a:r>
            <a:r>
              <a:rPr lang="en-US" altLang="zh-CN" err="1">
                <a:solidFill>
                  <a:schemeClr val="hlink"/>
                </a:solidFill>
              </a:rPr>
              <a:t>s[i</a:t>
            </a:r>
            <a:r>
              <a:rPr lang="en-US" altLang="zh-CN">
                <a:solidFill>
                  <a:schemeClr val="hlink"/>
                </a:solidFill>
              </a:rPr>
              <a:t>]</a:t>
            </a:r>
            <a:r>
              <a:rPr lang="en-US" altLang="zh-CN">
                <a:solidFill>
                  <a:schemeClr val="folHlink"/>
                </a:solidFill>
              </a:rPr>
              <a:t>; ++i) {……}</a:t>
            </a:r>
            <a:endParaRPr lang="en-US" altLang="zh-CN">
              <a:solidFill>
                <a:schemeClr val="folHlink"/>
              </a:solidFill>
            </a:endParaRPr>
          </a:p>
          <a:p>
            <a:pPr algn="just" eaLnBrk="0">
              <a:spcBef>
                <a:spcPct val="50000"/>
              </a:spcBef>
              <a:buClrTx/>
              <a:buSzTx/>
              <a:buFontTx/>
              <a:buNone/>
            </a:pPr>
            <a:r>
              <a:rPr lang="zh-CN" altLang="en-US" dirty="0"/>
              <a:t>用</a:t>
            </a:r>
            <a:r>
              <a:rPr lang="zh-CN" altLang="en-US" dirty="0">
                <a:solidFill>
                  <a:schemeClr val="hlink"/>
                </a:solidFill>
              </a:rPr>
              <a:t>是否空字符</a:t>
            </a:r>
            <a:r>
              <a:rPr lang="zh-CN" altLang="en-US" dirty="0"/>
              <a:t>确定对字符串的处理是否已完成。</a:t>
            </a:r>
            <a:endParaRPr lang="zh-CN" altLang="en-US" dirty="0"/>
          </a:p>
        </p:txBody>
      </p:sp>
      <p:graphicFrame>
        <p:nvGraphicFramePr>
          <p:cNvPr id="12" name="表格 11"/>
          <p:cNvGraphicFramePr/>
          <p:nvPr/>
        </p:nvGraphicFramePr>
        <p:xfrm>
          <a:off x="6348095" y="1077595"/>
          <a:ext cx="3562985" cy="396240"/>
        </p:xfrm>
        <a:graphic>
          <a:graphicData uri="http://schemas.openxmlformats.org/drawingml/2006/table">
            <a:tbl>
              <a:tblPr firstRow="1" bandRow="1">
                <a:tableStyleId>{5C22544A-7EE6-4342-B048-85BDC9FD1C3A}</a:tableStyleId>
              </a:tblPr>
              <a:tblGrid>
                <a:gridCol w="509270"/>
                <a:gridCol w="508635"/>
                <a:gridCol w="509270"/>
                <a:gridCol w="508635"/>
                <a:gridCol w="511810"/>
              </a:tblGrid>
              <a:tr h="396240">
                <a:tc>
                  <a:txBody>
                    <a:bodyPr/>
                    <a:p>
                      <a:pPr algn="ctr">
                        <a:buNone/>
                      </a:pPr>
                      <a:r>
                        <a:rPr lang="en-US" altLang="zh-CN" sz="2000">
                          <a:solidFill>
                            <a:schemeClr val="tx1"/>
                          </a:solidFill>
                          <a:effectLst>
                            <a:outerShdw blurRad="38100" dist="19050" dir="2700000" algn="tl" rotWithShape="0">
                              <a:schemeClr val="dk1">
                                <a:alpha val="40000"/>
                              </a:schemeClr>
                            </a:outerShdw>
                          </a:effectLst>
                          <a:cs typeface="Cambria" panose="02040503050406030204" pitchFamily="18" charset="0"/>
                        </a:rPr>
                        <a:t>L</a:t>
                      </a:r>
                      <a:endParaRPr lang="en-US" altLang="zh-CN" sz="2000">
                        <a:solidFill>
                          <a:schemeClr val="tx1"/>
                        </a:solidFill>
                        <a:effectLst>
                          <a:outerShdw blurRad="38100" dist="19050" dir="2700000" algn="tl" rotWithShape="0">
                            <a:schemeClr val="dk1">
                              <a:alpha val="40000"/>
                            </a:schemeClr>
                          </a:outerShdw>
                        </a:effectLst>
                        <a:cs typeface="Cambria" panose="020405030504060302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tc>
                  <a:txBody>
                    <a:bodyPr/>
                    <a:p>
                      <a:pPr algn="ctr">
                        <a:buNone/>
                      </a:pPr>
                      <a:r>
                        <a:rPr lang="en-US" altLang="zh-CN" sz="2000">
                          <a:solidFill>
                            <a:schemeClr val="tx1"/>
                          </a:solidFill>
                          <a:effectLst>
                            <a:outerShdw blurRad="38100" dist="19050" dir="2700000" algn="tl" rotWithShape="0">
                              <a:schemeClr val="dk1">
                                <a:alpha val="40000"/>
                              </a:schemeClr>
                            </a:outerShdw>
                          </a:effectLst>
                          <a:cs typeface="Cambria" panose="02040503050406030204" pitchFamily="18" charset="0"/>
                        </a:rPr>
                        <a:t>O</a:t>
                      </a:r>
                      <a:endParaRPr lang="en-US" altLang="zh-CN" sz="2000">
                        <a:solidFill>
                          <a:schemeClr val="tx1"/>
                        </a:solidFill>
                        <a:effectLst>
                          <a:outerShdw blurRad="38100" dist="19050" dir="2700000" algn="tl" rotWithShape="0">
                            <a:schemeClr val="dk1">
                              <a:alpha val="40000"/>
                            </a:schemeClr>
                          </a:outerShdw>
                        </a:effectLst>
                        <a:cs typeface="Cambria" panose="020405030504060302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tc>
                  <a:txBody>
                    <a:bodyPr/>
                    <a:p>
                      <a:pPr algn="ctr">
                        <a:buNone/>
                      </a:pPr>
                      <a:r>
                        <a:rPr lang="en-US" altLang="zh-CN" sz="2000">
                          <a:solidFill>
                            <a:schemeClr val="tx1"/>
                          </a:solidFill>
                          <a:effectLst>
                            <a:outerShdw blurRad="38100" dist="19050" dir="2700000" algn="tl" rotWithShape="0">
                              <a:schemeClr val="dk1">
                                <a:alpha val="40000"/>
                              </a:schemeClr>
                            </a:outerShdw>
                          </a:effectLst>
                          <a:cs typeface="Cambria" panose="02040503050406030204" pitchFamily="18" charset="0"/>
                        </a:rPr>
                        <a:t>V</a:t>
                      </a:r>
                      <a:endParaRPr lang="en-US" altLang="zh-CN" sz="2000">
                        <a:solidFill>
                          <a:schemeClr val="tx1"/>
                        </a:solidFill>
                        <a:effectLst>
                          <a:outerShdw blurRad="38100" dist="19050" dir="2700000" algn="tl" rotWithShape="0">
                            <a:schemeClr val="dk1">
                              <a:alpha val="40000"/>
                            </a:schemeClr>
                          </a:outerShdw>
                        </a:effectLst>
                        <a:cs typeface="Cambria" panose="020405030504060302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tc>
                  <a:txBody>
                    <a:bodyPr/>
                    <a:p>
                      <a:pPr algn="ctr">
                        <a:buNone/>
                      </a:pPr>
                      <a:r>
                        <a:rPr lang="en-US" altLang="zh-CN" sz="2000">
                          <a:solidFill>
                            <a:schemeClr val="tx1"/>
                          </a:solidFill>
                          <a:effectLst>
                            <a:outerShdw blurRad="38100" dist="19050" dir="2700000" algn="tl" rotWithShape="0">
                              <a:schemeClr val="dk1">
                                <a:alpha val="40000"/>
                              </a:schemeClr>
                            </a:outerShdw>
                          </a:effectLst>
                          <a:cs typeface="Cambria" panose="02040503050406030204" pitchFamily="18" charset="0"/>
                        </a:rPr>
                        <a:t>E</a:t>
                      </a:r>
                      <a:endParaRPr lang="en-US" altLang="zh-CN" sz="2000">
                        <a:solidFill>
                          <a:schemeClr val="tx1"/>
                        </a:solidFill>
                        <a:effectLst>
                          <a:outerShdw blurRad="38100" dist="19050" dir="2700000" algn="tl" rotWithShape="0">
                            <a:schemeClr val="dk1">
                              <a:alpha val="40000"/>
                            </a:schemeClr>
                          </a:outerShdw>
                        </a:effectLst>
                        <a:cs typeface="Cambria" panose="020405030504060302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tc>
                  <a:txBody>
                    <a:bodyPr/>
                    <a:p>
                      <a:pPr algn="ctr">
                        <a:buNone/>
                      </a:pPr>
                      <a:r>
                        <a:rPr lang="en-US" altLang="zh-CN" sz="1800" b="0">
                          <a:solidFill>
                            <a:schemeClr val="tx1"/>
                          </a:solidFill>
                          <a:effectLst>
                            <a:outerShdw blurRad="38100" dist="19050" dir="2700000" algn="tl" rotWithShape="0">
                              <a:schemeClr val="dk1">
                                <a:alpha val="40000"/>
                              </a:schemeClr>
                            </a:outerShdw>
                          </a:effectLst>
                          <a:cs typeface="Cambria" panose="02040503050406030204" pitchFamily="18" charset="0"/>
                        </a:rPr>
                        <a:t>\0</a:t>
                      </a:r>
                      <a:endParaRPr lang="en-US" altLang="zh-CN" sz="1800" b="0">
                        <a:solidFill>
                          <a:schemeClr val="tx1"/>
                        </a:solidFill>
                        <a:effectLst>
                          <a:outerShdw blurRad="38100" dist="19050" dir="2700000" algn="tl" rotWithShape="0">
                            <a:schemeClr val="dk1">
                              <a:alpha val="40000"/>
                            </a:schemeClr>
                          </a:outerShdw>
                        </a:effectLst>
                        <a:cs typeface="Cambria" panose="020405030504060302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tr>
            </a:tbl>
          </a:graphicData>
        </a:graphic>
      </p:graphicFrame>
      <p:graphicFrame>
        <p:nvGraphicFramePr>
          <p:cNvPr id="13" name="表格 12"/>
          <p:cNvGraphicFramePr/>
          <p:nvPr/>
        </p:nvGraphicFramePr>
        <p:xfrm>
          <a:off x="6334125" y="278130"/>
          <a:ext cx="3070225" cy="396240"/>
        </p:xfrm>
        <a:graphic>
          <a:graphicData uri="http://schemas.openxmlformats.org/drawingml/2006/table">
            <a:tbl>
              <a:tblPr firstRow="1" bandRow="1">
                <a:tableStyleId>{5C22544A-7EE6-4342-B048-85BDC9FD1C3A}</a:tableStyleId>
              </a:tblPr>
              <a:tblGrid>
                <a:gridCol w="498475"/>
                <a:gridCol w="498475"/>
                <a:gridCol w="498475"/>
                <a:gridCol w="498475"/>
                <a:gridCol w="577850"/>
              </a:tblGrid>
              <a:tr h="396240">
                <a:tc>
                  <a:txBody>
                    <a:bodyPr/>
                    <a:p>
                      <a:pPr>
                        <a:buNone/>
                      </a:pPr>
                      <a:endParaRPr lang="zh-CN" altLang="en-US" sz="2000">
                        <a:solidFill>
                          <a:schemeClr val="tx1"/>
                        </a:solidFill>
                        <a:effectLst>
                          <a:outerShdw blurRad="38100" dist="19050" dir="2700000" algn="tl" rotWithShape="0">
                            <a:schemeClr val="dk1">
                              <a:alpha val="40000"/>
                            </a:schemeClr>
                          </a:outerShdw>
                        </a:effectLst>
                        <a:cs typeface="Cambria" panose="020405030504060302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tc>
                  <a:txBody>
                    <a:bodyPr/>
                    <a:p>
                      <a:pPr>
                        <a:buNone/>
                      </a:pPr>
                      <a:endParaRPr lang="zh-CN" altLang="en-US" sz="2000">
                        <a:solidFill>
                          <a:schemeClr val="tx1"/>
                        </a:solidFill>
                        <a:effectLst>
                          <a:outerShdw blurRad="38100" dist="19050" dir="2700000" algn="tl" rotWithShape="0">
                            <a:schemeClr val="dk1">
                              <a:alpha val="40000"/>
                            </a:schemeClr>
                          </a:outerShdw>
                        </a:effectLst>
                        <a:cs typeface="Cambria" panose="020405030504060302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tc>
                  <a:txBody>
                    <a:bodyPr/>
                    <a:p>
                      <a:pPr>
                        <a:buNone/>
                      </a:pPr>
                      <a:endParaRPr lang="zh-CN" altLang="en-US" sz="2000">
                        <a:solidFill>
                          <a:schemeClr val="tx1"/>
                        </a:solidFill>
                        <a:effectLst>
                          <a:outerShdw blurRad="38100" dist="19050" dir="2700000" algn="tl" rotWithShape="0">
                            <a:schemeClr val="dk1">
                              <a:alpha val="40000"/>
                            </a:schemeClr>
                          </a:outerShdw>
                        </a:effectLst>
                        <a:cs typeface="Cambria" panose="020405030504060302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tc>
                  <a:txBody>
                    <a:bodyPr/>
                    <a:p>
                      <a:pPr>
                        <a:buNone/>
                      </a:pPr>
                      <a:endParaRPr lang="zh-CN" altLang="en-US" sz="2000">
                        <a:solidFill>
                          <a:schemeClr val="tx1"/>
                        </a:solidFill>
                        <a:effectLst>
                          <a:outerShdw blurRad="38100" dist="19050" dir="2700000" algn="tl" rotWithShape="0">
                            <a:schemeClr val="dk1">
                              <a:alpha val="40000"/>
                            </a:schemeClr>
                          </a:outerShdw>
                        </a:effectLst>
                        <a:cs typeface="Cambria" panose="020405030504060302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tc>
                  <a:txBody>
                    <a:bodyPr/>
                    <a:p>
                      <a:pPr>
                        <a:buNone/>
                      </a:pPr>
                      <a:endParaRPr lang="zh-CN" altLang="en-US" sz="2000">
                        <a:solidFill>
                          <a:schemeClr val="tx1"/>
                        </a:solidFill>
                        <a:effectLst>
                          <a:outerShdw blurRad="38100" dist="19050" dir="2700000" algn="tl" rotWithShape="0">
                            <a:schemeClr val="dk1">
                              <a:alpha val="40000"/>
                            </a:schemeClr>
                          </a:outerShdw>
                        </a:effectLst>
                        <a:cs typeface="Cambria" panose="020405030504060302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tr>
            </a:tbl>
          </a:graphicData>
        </a:graphic>
      </p:graphicFrame>
      <p:cxnSp>
        <p:nvCxnSpPr>
          <p:cNvPr id="14" name="直接箭头连接符 13"/>
          <p:cNvCxnSpPr/>
          <p:nvPr/>
        </p:nvCxnSpPr>
        <p:spPr>
          <a:xfrm flipV="1">
            <a:off x="6597015" y="702310"/>
            <a:ext cx="0" cy="338455"/>
          </a:xfrm>
          <a:prstGeom prst="straightConnector1">
            <a:avLst/>
          </a:prstGeom>
          <a:ln w="28575">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flipV="1">
            <a:off x="7106285" y="702310"/>
            <a:ext cx="0" cy="338455"/>
          </a:xfrm>
          <a:prstGeom prst="straightConnector1">
            <a:avLst/>
          </a:prstGeom>
          <a:ln w="28575">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p:nvPr/>
        </p:nvCxnSpPr>
        <p:spPr>
          <a:xfrm flipV="1">
            <a:off x="7615555" y="702310"/>
            <a:ext cx="0" cy="338455"/>
          </a:xfrm>
          <a:prstGeom prst="straightConnector1">
            <a:avLst/>
          </a:prstGeom>
          <a:ln w="28575">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p:nvPr/>
        </p:nvCxnSpPr>
        <p:spPr>
          <a:xfrm flipV="1">
            <a:off x="8124825" y="702310"/>
            <a:ext cx="0" cy="338455"/>
          </a:xfrm>
          <a:prstGeom prst="straightConnector1">
            <a:avLst/>
          </a:prstGeom>
          <a:ln w="28575">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p:nvPr/>
        </p:nvCxnSpPr>
        <p:spPr>
          <a:xfrm flipV="1">
            <a:off x="8597265" y="702310"/>
            <a:ext cx="0" cy="338455"/>
          </a:xfrm>
          <a:prstGeom prst="straightConnector1">
            <a:avLst/>
          </a:prstGeom>
          <a:ln w="28575">
            <a:solidFill>
              <a:schemeClr val="accent2"/>
            </a:solidFill>
            <a:tailEnd type="arrow"/>
          </a:ln>
        </p:spPr>
        <p:style>
          <a:lnRef idx="1">
            <a:schemeClr val="accent1"/>
          </a:lnRef>
          <a:fillRef idx="0">
            <a:schemeClr val="accent1"/>
          </a:fillRef>
          <a:effectRef idx="0">
            <a:schemeClr val="accent1"/>
          </a:effectRef>
          <a:fontRef idx="minor">
            <a:schemeClr val="tx1"/>
          </a:fontRef>
        </p:style>
      </p:cxnSp>
      <p:sp>
        <p:nvSpPr>
          <p:cNvPr id="20" name="文本框 19"/>
          <p:cNvSpPr txBox="1"/>
          <p:nvPr/>
        </p:nvSpPr>
        <p:spPr>
          <a:xfrm>
            <a:off x="5891530" y="674370"/>
            <a:ext cx="352425" cy="460375"/>
          </a:xfrm>
          <a:prstGeom prst="rect">
            <a:avLst/>
          </a:prstGeom>
          <a:noFill/>
        </p:spPr>
        <p:txBody>
          <a:bodyPr wrap="square" rtlCol="0">
            <a:spAutoFit/>
          </a:bodyPr>
          <a:p>
            <a:pPr algn="ctr"/>
            <a:r>
              <a:rPr lang="en-US" altLang="zh-CN">
                <a:solidFill>
                  <a:srgbClr val="FF0000"/>
                </a:solidFill>
                <a:latin typeface="+mn-lt"/>
                <a:cs typeface="+mn-lt"/>
              </a:rPr>
              <a:t>i</a:t>
            </a:r>
            <a:endParaRPr lang="en-US" altLang="zh-CN">
              <a:solidFill>
                <a:srgbClr val="FF0000"/>
              </a:solidFill>
              <a:latin typeface="+mn-lt"/>
              <a:cs typeface="+mn-lt"/>
            </a:endParaRPr>
          </a:p>
        </p:txBody>
      </p:sp>
      <p:cxnSp>
        <p:nvCxnSpPr>
          <p:cNvPr id="21" name="直接箭头连接符 20"/>
          <p:cNvCxnSpPr/>
          <p:nvPr/>
        </p:nvCxnSpPr>
        <p:spPr>
          <a:xfrm flipV="1">
            <a:off x="6129020" y="937895"/>
            <a:ext cx="252095" cy="8890"/>
          </a:xfrm>
          <a:prstGeom prst="straightConnector1">
            <a:avLst/>
          </a:prstGeom>
          <a:ln w="19050">
            <a:solidFill>
              <a:schemeClr val="tx2"/>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2" name="直接连接符 1"/>
          <p:cNvCxnSpPr/>
          <p:nvPr/>
        </p:nvCxnSpPr>
        <p:spPr>
          <a:xfrm flipV="1">
            <a:off x="480695" y="3556000"/>
            <a:ext cx="8051800" cy="12700"/>
          </a:xfrm>
          <a:prstGeom prst="line">
            <a:avLst/>
          </a:prstGeom>
          <a:ln w="19050">
            <a:solidFill>
              <a:schemeClr val="tx2"/>
            </a:solidFill>
            <a:tailEnd type="none"/>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med">
    <p:random/>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0113" name="灯片编号占位符 1"/>
          <p:cNvSpPr/>
          <p:nvPr>
            <p:ph type="sldNum" sz="quarter" idx="12"/>
          </p:nvPr>
        </p:nvSpPr>
        <p:spPr/>
        <p:txBody>
          <a:bodyPr/>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cs typeface="+mn-cs"/>
              </a:defRPr>
            </a:lvl5pPr>
          </a:lstStyle>
          <a:p>
            <a:pPr lvl="0" algn="r"/>
            <a:fld id="{9A0DB2DC-4C9A-4742-B13C-FB6460FD3503}" type="slidenum">
              <a:rPr lang="zh-CN" altLang="en-US" sz="1400" dirty="0">
                <a:latin typeface="Cambria" panose="02040503050406030204" pitchFamily="18" charset="0"/>
              </a:rPr>
            </a:fld>
            <a:endParaRPr lang="zh-CN" altLang="en-US" sz="1400" dirty="0">
              <a:latin typeface="Cambria" panose="02040503050406030204" pitchFamily="18" charset="0"/>
            </a:endParaRPr>
          </a:p>
        </p:txBody>
      </p:sp>
      <p:sp>
        <p:nvSpPr>
          <p:cNvPr id="90114" name="文本占位符 96260"/>
          <p:cNvSpPr>
            <a:spLocks noGrp="1"/>
          </p:cNvSpPr>
          <p:nvPr>
            <p:ph idx="1"/>
          </p:nvPr>
        </p:nvSpPr>
        <p:spPr/>
        <p:txBody>
          <a:bodyPr anchor="t"/>
          <a:p>
            <a:pPr marL="0" indent="0" algn="just" eaLnBrk="0">
              <a:spcBef>
                <a:spcPct val="50000"/>
              </a:spcBef>
              <a:buClrTx/>
              <a:buSzTx/>
              <a:buFontTx/>
              <a:buNone/>
            </a:pPr>
            <a:r>
              <a:rPr lang="zh-CN" altLang="en-US" sz="2400" dirty="0">
                <a:solidFill>
                  <a:schemeClr val="accent2"/>
                </a:solidFill>
              </a:rPr>
              <a:t>【例</a:t>
            </a:r>
            <a:r>
              <a:rPr lang="en-US" altLang="zh-CN" sz="2400">
                <a:solidFill>
                  <a:schemeClr val="accent2"/>
                </a:solidFill>
              </a:rPr>
              <a:t>6-16</a:t>
            </a:r>
            <a:r>
              <a:rPr lang="zh-CN" altLang="en-US" sz="2400">
                <a:solidFill>
                  <a:schemeClr val="accent2"/>
                </a:solidFill>
              </a:rPr>
              <a:t>】</a:t>
            </a:r>
            <a:r>
              <a:rPr lang="zh-CN" altLang="en-US" sz="2400" dirty="0"/>
              <a:t>（二进制转换）写函数，给它一个表示二进制数的</a:t>
            </a:r>
            <a:r>
              <a:rPr lang="en-US" altLang="zh-CN" sz="2400"/>
              <a:t>0/1</a:t>
            </a:r>
            <a:r>
              <a:rPr lang="zh-CN" altLang="en-US" sz="2400" dirty="0"/>
              <a:t>字符串，它算出这个串表示的整数值。</a:t>
            </a:r>
            <a:endParaRPr lang="zh-CN" altLang="en-US" sz="2400" dirty="0"/>
          </a:p>
          <a:p>
            <a:pPr marL="0" indent="0" algn="just" eaLnBrk="0">
              <a:spcBef>
                <a:spcPct val="50000"/>
              </a:spcBef>
              <a:buClrTx/>
              <a:buSzTx/>
              <a:buFontTx/>
              <a:buNone/>
            </a:pPr>
            <a:endParaRPr lang="zh-CN" altLang="en-US" sz="2400" dirty="0"/>
          </a:p>
          <a:p>
            <a:pPr algn="just" eaLnBrk="0">
              <a:spcBef>
                <a:spcPct val="50000"/>
              </a:spcBef>
              <a:buClrTx/>
              <a:buSzTx/>
              <a:buFontTx/>
              <a:buNone/>
            </a:pPr>
            <a:r>
              <a:rPr lang="zh-CN" altLang="en-US" sz="2400" dirty="0">
                <a:sym typeface="+mn-ea"/>
              </a:rPr>
              <a:t>二进制数 </a:t>
            </a:r>
            <a:r>
              <a:rPr lang="en-US" altLang="zh-CN" sz="2400">
                <a:solidFill>
                  <a:schemeClr val="hlink"/>
                </a:solidFill>
                <a:sym typeface="+mn-ea"/>
              </a:rPr>
              <a:t>b</a:t>
            </a:r>
            <a:r>
              <a:rPr lang="en-US" altLang="zh-CN" sz="2400" baseline="-30000">
                <a:solidFill>
                  <a:schemeClr val="hlink"/>
                </a:solidFill>
                <a:sym typeface="+mn-ea"/>
              </a:rPr>
              <a:t>n</a:t>
            </a:r>
            <a:r>
              <a:rPr lang="en-US" altLang="zh-CN" sz="2400">
                <a:solidFill>
                  <a:schemeClr val="hlink"/>
                </a:solidFill>
                <a:sym typeface="+mn-ea"/>
              </a:rPr>
              <a:t>b</a:t>
            </a:r>
            <a:r>
              <a:rPr lang="en-US" altLang="zh-CN" sz="2400" baseline="-30000">
                <a:solidFill>
                  <a:schemeClr val="hlink"/>
                </a:solidFill>
                <a:sym typeface="+mn-ea"/>
              </a:rPr>
              <a:t>n-1</a:t>
            </a:r>
            <a:r>
              <a:rPr lang="en-US" altLang="zh-CN" sz="2400">
                <a:solidFill>
                  <a:schemeClr val="hlink"/>
                </a:solidFill>
                <a:sym typeface="+mn-ea"/>
              </a:rPr>
              <a:t>...b</a:t>
            </a:r>
            <a:r>
              <a:rPr lang="en-US" altLang="zh-CN" sz="2400" baseline="-30000">
                <a:solidFill>
                  <a:schemeClr val="hlink"/>
                </a:solidFill>
                <a:sym typeface="+mn-ea"/>
              </a:rPr>
              <a:t>2</a:t>
            </a:r>
            <a:r>
              <a:rPr lang="en-US" altLang="zh-CN" sz="2400">
                <a:solidFill>
                  <a:schemeClr val="hlink"/>
                </a:solidFill>
                <a:sym typeface="+mn-ea"/>
              </a:rPr>
              <a:t>b</a:t>
            </a:r>
            <a:r>
              <a:rPr lang="en-US" altLang="zh-CN" sz="2400" baseline="-30000">
                <a:solidFill>
                  <a:schemeClr val="hlink"/>
                </a:solidFill>
                <a:sym typeface="+mn-ea"/>
              </a:rPr>
              <a:t>1</a:t>
            </a:r>
            <a:r>
              <a:rPr lang="en-US" altLang="zh-CN" sz="2400">
                <a:solidFill>
                  <a:schemeClr val="hlink"/>
                </a:solidFill>
                <a:sym typeface="+mn-ea"/>
              </a:rPr>
              <a:t>b</a:t>
            </a:r>
            <a:r>
              <a:rPr lang="en-US" altLang="zh-CN" sz="2400" baseline="-30000">
                <a:solidFill>
                  <a:schemeClr val="hlink"/>
                </a:solidFill>
                <a:sym typeface="+mn-ea"/>
              </a:rPr>
              <a:t>0 </a:t>
            </a:r>
            <a:r>
              <a:rPr lang="zh-CN" altLang="en-US" sz="2400" dirty="0">
                <a:sym typeface="+mn-ea"/>
              </a:rPr>
              <a:t>的值可以用下面公式计算：</a:t>
            </a:r>
            <a:endParaRPr lang="zh-CN" altLang="en-US" sz="2400" dirty="0"/>
          </a:p>
          <a:p>
            <a:pPr algn="just" eaLnBrk="0">
              <a:spcBef>
                <a:spcPct val="50000"/>
              </a:spcBef>
              <a:buClrTx/>
              <a:buSzTx/>
              <a:buFontTx/>
              <a:buNone/>
            </a:pPr>
            <a:r>
              <a:rPr lang="en-US" altLang="zh-CN" sz="2400">
                <a:sym typeface="+mn-ea"/>
              </a:rPr>
              <a:t>(((...((b</a:t>
            </a:r>
            <a:r>
              <a:rPr lang="en-US" altLang="zh-CN" sz="2400" baseline="-30000">
                <a:sym typeface="+mn-ea"/>
              </a:rPr>
              <a:t>n</a:t>
            </a:r>
            <a:r>
              <a:rPr lang="en-US" altLang="zh-CN" sz="2400">
                <a:sym typeface="+mn-ea"/>
              </a:rPr>
              <a:t>×2) +b</a:t>
            </a:r>
            <a:r>
              <a:rPr lang="en-US" altLang="zh-CN" sz="2400" baseline="-30000">
                <a:sym typeface="+mn-ea"/>
              </a:rPr>
              <a:t>n-1</a:t>
            </a:r>
            <a:r>
              <a:rPr lang="en-US" altLang="zh-CN" sz="2400">
                <a:sym typeface="+mn-ea"/>
              </a:rPr>
              <a:t>)×2 +...)×2 + b</a:t>
            </a:r>
            <a:r>
              <a:rPr lang="en-US" altLang="zh-CN" sz="2400" baseline="-30000">
                <a:sym typeface="+mn-ea"/>
              </a:rPr>
              <a:t>2</a:t>
            </a:r>
            <a:r>
              <a:rPr lang="en-US" altLang="zh-CN" sz="2400">
                <a:sym typeface="+mn-ea"/>
              </a:rPr>
              <a:t>)×2 + b</a:t>
            </a:r>
            <a:r>
              <a:rPr lang="en-US" altLang="zh-CN" sz="2400" baseline="-30000">
                <a:sym typeface="+mn-ea"/>
              </a:rPr>
              <a:t>1</a:t>
            </a:r>
            <a:r>
              <a:rPr lang="en-US" altLang="zh-CN" sz="2400">
                <a:sym typeface="+mn-ea"/>
              </a:rPr>
              <a:t>)×2 + b</a:t>
            </a:r>
            <a:r>
              <a:rPr lang="en-US" altLang="zh-CN" sz="2400" baseline="-30000">
                <a:sym typeface="+mn-ea"/>
              </a:rPr>
              <a:t>0</a:t>
            </a:r>
            <a:endParaRPr lang="en-US" altLang="zh-CN" sz="2400"/>
          </a:p>
          <a:p>
            <a:pPr algn="just" eaLnBrk="0">
              <a:spcBef>
                <a:spcPct val="50000"/>
              </a:spcBef>
              <a:buClrTx/>
              <a:buSzTx/>
              <a:buFontTx/>
              <a:buNone/>
            </a:pPr>
            <a:r>
              <a:rPr lang="zh-CN" altLang="en-US" sz="2400" dirty="0">
                <a:sym typeface="+mn-ea"/>
              </a:rPr>
              <a:t>据此可写出循环，循环条件判断二进制数是否结束。</a:t>
            </a:r>
            <a:endParaRPr lang="zh-CN" altLang="en-US" sz="2400" dirty="0"/>
          </a:p>
          <a:p>
            <a:pPr algn="just" eaLnBrk="0">
              <a:spcBef>
                <a:spcPct val="50000"/>
              </a:spcBef>
              <a:buClrTx/>
              <a:buSzTx/>
              <a:buFontTx/>
              <a:buNone/>
            </a:pPr>
            <a:r>
              <a:rPr lang="zh-CN" altLang="en-US" sz="2400" dirty="0">
                <a:sym typeface="+mn-ea"/>
              </a:rPr>
              <a:t>二进制数位只能是</a:t>
            </a:r>
            <a:r>
              <a:rPr lang="en-US" altLang="zh-CN" sz="2400">
                <a:sym typeface="+mn-ea"/>
              </a:rPr>
              <a:t>0/1</a:t>
            </a:r>
            <a:r>
              <a:rPr lang="zh-CN" altLang="en-US" sz="2400" dirty="0">
                <a:sym typeface="+mn-ea"/>
              </a:rPr>
              <a:t>，只需要在遇到</a:t>
            </a:r>
            <a:r>
              <a:rPr lang="en-US" altLang="zh-CN" sz="2400">
                <a:sym typeface="+mn-ea"/>
              </a:rPr>
              <a:t>1</a:t>
            </a:r>
            <a:r>
              <a:rPr lang="zh-CN" altLang="en-US" sz="2400" dirty="0">
                <a:sym typeface="+mn-ea"/>
              </a:rPr>
              <a:t>时加一。 </a:t>
            </a:r>
            <a:endParaRPr lang="zh-CN" altLang="en-US" sz="2400" dirty="0"/>
          </a:p>
          <a:p>
            <a:pPr marL="0" indent="0" algn="just" eaLnBrk="0">
              <a:spcBef>
                <a:spcPct val="50000"/>
              </a:spcBef>
              <a:buClrTx/>
              <a:buSzTx/>
              <a:buFontTx/>
              <a:buNone/>
            </a:pPr>
            <a:endParaRPr lang="zh-CN" altLang="en-US" sz="2400" dirty="0"/>
          </a:p>
        </p:txBody>
      </p:sp>
    </p:spTree>
  </p:cSld>
  <p:clrMapOvr>
    <a:masterClrMapping/>
  </p:clrMapOvr>
  <p:transition spd="med">
    <p:random/>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1137" name="灯片编号占位符 1"/>
          <p:cNvSpPr/>
          <p:nvPr>
            <p:ph type="sldNum" sz="quarter" idx="12"/>
          </p:nvPr>
        </p:nvSpPr>
        <p:spPr/>
        <p:txBody>
          <a:bodyPr/>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cs typeface="+mn-cs"/>
              </a:defRPr>
            </a:lvl5pPr>
          </a:lstStyle>
          <a:p>
            <a:pPr lvl="0" algn="r"/>
            <a:fld id="{9A0DB2DC-4C9A-4742-B13C-FB6460FD3503}" type="slidenum">
              <a:rPr lang="zh-CN" altLang="en-US" sz="1400" dirty="0">
                <a:latin typeface="Cambria" panose="02040503050406030204" pitchFamily="18" charset="0"/>
              </a:rPr>
            </a:fld>
            <a:endParaRPr lang="zh-CN" altLang="en-US" sz="1400" dirty="0">
              <a:latin typeface="Cambria" panose="02040503050406030204" pitchFamily="18" charset="0"/>
            </a:endParaRPr>
          </a:p>
        </p:txBody>
      </p:sp>
      <p:sp>
        <p:nvSpPr>
          <p:cNvPr id="91138" name="文本占位符 97284"/>
          <p:cNvSpPr>
            <a:spLocks noGrp="1"/>
          </p:cNvSpPr>
          <p:nvPr>
            <p:ph sz="half" idx="1"/>
          </p:nvPr>
        </p:nvSpPr>
        <p:spPr>
          <a:xfrm>
            <a:off x="539750" y="400050"/>
            <a:ext cx="8147685" cy="5981700"/>
          </a:xfrm>
        </p:spPr>
        <p:txBody>
          <a:bodyPr anchor="t"/>
          <a:p>
            <a:pPr algn="just" eaLnBrk="0">
              <a:spcBef>
                <a:spcPct val="0"/>
              </a:spcBef>
              <a:buClrTx/>
              <a:buSzTx/>
              <a:buFontTx/>
              <a:buNone/>
            </a:pPr>
            <a:r>
              <a:rPr lang="en-US" altLang="zh-CN" sz="2400">
                <a:solidFill>
                  <a:schemeClr val="folHlink"/>
                </a:solidFill>
              </a:rPr>
              <a:t>int bin2int(const char s[]) {</a:t>
            </a:r>
            <a:endParaRPr lang="en-US" altLang="zh-CN" sz="2400">
              <a:solidFill>
                <a:schemeClr val="folHlink"/>
              </a:solidFill>
            </a:endParaRPr>
          </a:p>
          <a:p>
            <a:pPr algn="just" eaLnBrk="0">
              <a:spcBef>
                <a:spcPct val="0"/>
              </a:spcBef>
              <a:buClrTx/>
              <a:buSzTx/>
              <a:buFontTx/>
              <a:buNone/>
            </a:pPr>
            <a:r>
              <a:rPr lang="en-US" altLang="zh-CN" sz="2400">
                <a:solidFill>
                  <a:schemeClr val="folHlink"/>
                </a:solidFill>
              </a:rPr>
              <a:t>   int i = 0, n = 0;</a:t>
            </a:r>
            <a:endParaRPr lang="en-US" altLang="zh-CN" sz="2400">
              <a:solidFill>
                <a:schemeClr val="folHlink"/>
              </a:solidFill>
            </a:endParaRPr>
          </a:p>
          <a:p>
            <a:pPr algn="just" eaLnBrk="0">
              <a:spcBef>
                <a:spcPct val="0"/>
              </a:spcBef>
              <a:buClrTx/>
              <a:buSzTx/>
              <a:buFontTx/>
              <a:buNone/>
            </a:pPr>
            <a:r>
              <a:rPr lang="en-US" altLang="zh-CN" sz="2400">
                <a:solidFill>
                  <a:schemeClr val="folHlink"/>
                </a:solidFill>
              </a:rPr>
              <a:t>   for (i=0; </a:t>
            </a:r>
            <a:r>
              <a:rPr lang="en-US" altLang="zh-CN" sz="2400" err="1">
                <a:solidFill>
                  <a:schemeClr val="folHlink"/>
                </a:solidFill>
              </a:rPr>
              <a:t>s[i</a:t>
            </a:r>
            <a:r>
              <a:rPr lang="en-US" altLang="zh-CN" sz="2400">
                <a:solidFill>
                  <a:schemeClr val="folHlink"/>
                </a:solidFill>
              </a:rPr>
              <a:t>]!='\0'&amp;&amp;(s[i]=='0'||s[i]=='1'); ++i){</a:t>
            </a:r>
            <a:endParaRPr lang="en-US" altLang="zh-CN" sz="2400">
              <a:solidFill>
                <a:schemeClr val="folHlink"/>
              </a:solidFill>
            </a:endParaRPr>
          </a:p>
          <a:p>
            <a:pPr algn="just" eaLnBrk="0">
              <a:spcBef>
                <a:spcPct val="0"/>
              </a:spcBef>
              <a:buClrTx/>
              <a:buSzTx/>
              <a:buFontTx/>
              <a:buNone/>
            </a:pPr>
            <a:r>
              <a:rPr lang="en-US" altLang="zh-CN" sz="2400">
                <a:solidFill>
                  <a:schemeClr val="folHlink"/>
                </a:solidFill>
              </a:rPr>
              <a:t>      n = n * 2;</a:t>
            </a:r>
            <a:endParaRPr lang="en-US" altLang="zh-CN" sz="2400">
              <a:solidFill>
                <a:schemeClr val="folHlink"/>
              </a:solidFill>
            </a:endParaRPr>
          </a:p>
          <a:p>
            <a:pPr algn="just" eaLnBrk="0">
              <a:spcBef>
                <a:spcPct val="0"/>
              </a:spcBef>
              <a:buClrTx/>
              <a:buSzTx/>
              <a:buFontTx/>
              <a:buNone/>
            </a:pPr>
            <a:r>
              <a:rPr lang="en-US" altLang="zh-CN" sz="2400">
                <a:solidFill>
                  <a:schemeClr val="folHlink"/>
                </a:solidFill>
              </a:rPr>
              <a:t>      </a:t>
            </a:r>
            <a:r>
              <a:rPr lang="en-US" altLang="zh-CN" sz="2400">
                <a:solidFill>
                  <a:schemeClr val="hlink"/>
                </a:solidFill>
              </a:rPr>
              <a:t>if (</a:t>
            </a:r>
            <a:r>
              <a:rPr lang="en-US" altLang="zh-CN" sz="2400" err="1">
                <a:solidFill>
                  <a:schemeClr val="hlink"/>
                </a:solidFill>
              </a:rPr>
              <a:t>s[i</a:t>
            </a:r>
            <a:r>
              <a:rPr lang="en-US" altLang="zh-CN" sz="2400">
                <a:solidFill>
                  <a:schemeClr val="hlink"/>
                </a:solidFill>
              </a:rPr>
              <a:t>] == '1') ++n;</a:t>
            </a:r>
            <a:r>
              <a:rPr lang="en-US" altLang="zh-CN" sz="2400">
                <a:solidFill>
                  <a:schemeClr val="folHlink"/>
                </a:solidFill>
              </a:rPr>
              <a:t> </a:t>
            </a:r>
            <a:endParaRPr lang="en-US" altLang="zh-CN" sz="2400">
              <a:solidFill>
                <a:schemeClr val="folHlink"/>
              </a:solidFill>
            </a:endParaRPr>
          </a:p>
          <a:p>
            <a:pPr algn="just" eaLnBrk="0">
              <a:spcBef>
                <a:spcPct val="0"/>
              </a:spcBef>
              <a:buClrTx/>
              <a:buSzTx/>
              <a:buFontTx/>
              <a:buNone/>
            </a:pPr>
            <a:r>
              <a:rPr lang="en-US" altLang="zh-CN" sz="2400">
                <a:solidFill>
                  <a:schemeClr val="folHlink"/>
                </a:solidFill>
              </a:rPr>
              <a:t>   }</a:t>
            </a:r>
            <a:endParaRPr lang="en-US" altLang="zh-CN" sz="2400">
              <a:solidFill>
                <a:schemeClr val="folHlink"/>
              </a:solidFill>
            </a:endParaRPr>
          </a:p>
          <a:p>
            <a:pPr algn="just" eaLnBrk="0">
              <a:spcBef>
                <a:spcPct val="0"/>
              </a:spcBef>
              <a:buClrTx/>
              <a:buSzTx/>
              <a:buFontTx/>
              <a:buNone/>
            </a:pPr>
            <a:r>
              <a:rPr lang="en-US" altLang="zh-CN" sz="2400">
                <a:solidFill>
                  <a:schemeClr val="folHlink"/>
                </a:solidFill>
              </a:rPr>
              <a:t>   return n;</a:t>
            </a:r>
            <a:endParaRPr lang="en-US" altLang="zh-CN" sz="2400">
              <a:solidFill>
                <a:schemeClr val="folHlink"/>
              </a:solidFill>
            </a:endParaRPr>
          </a:p>
          <a:p>
            <a:pPr algn="just" eaLnBrk="0">
              <a:spcBef>
                <a:spcPct val="0"/>
              </a:spcBef>
              <a:buClrTx/>
              <a:buSzTx/>
              <a:buFontTx/>
              <a:buNone/>
            </a:pPr>
            <a:r>
              <a:rPr lang="en-US" altLang="zh-CN" sz="2400">
                <a:solidFill>
                  <a:schemeClr val="folHlink"/>
                </a:solidFill>
              </a:rPr>
              <a:t>}</a:t>
            </a:r>
            <a:endParaRPr lang="en-US" altLang="zh-CN" sz="2400">
              <a:solidFill>
                <a:schemeClr val="folHlink"/>
              </a:solidFill>
            </a:endParaRPr>
          </a:p>
          <a:p>
            <a:pPr algn="just" eaLnBrk="0">
              <a:spcBef>
                <a:spcPct val="0"/>
              </a:spcBef>
              <a:buClrTx/>
              <a:buSzTx/>
              <a:buFontTx/>
              <a:buNone/>
            </a:pPr>
            <a:r>
              <a:rPr lang="zh-CN" altLang="en-US" sz="2400" dirty="0">
                <a:sym typeface="+mn-ea"/>
              </a:rPr>
              <a:t>由于数字字符的编码连续排列，人们常用：</a:t>
            </a:r>
            <a:endParaRPr lang="zh-CN" altLang="en-US" sz="2400" dirty="0"/>
          </a:p>
          <a:p>
            <a:pPr algn="just" eaLnBrk="0">
              <a:spcBef>
                <a:spcPct val="0"/>
              </a:spcBef>
              <a:buClrTx/>
              <a:buSzTx/>
              <a:buFontTx/>
              <a:buNone/>
            </a:pPr>
            <a:r>
              <a:rPr lang="en-US" altLang="zh-CN" sz="2400">
                <a:solidFill>
                  <a:schemeClr val="folHlink"/>
                </a:solidFill>
                <a:sym typeface="+mn-ea"/>
              </a:rPr>
              <a:t>int bin2int(const char s[]) {</a:t>
            </a:r>
            <a:endParaRPr lang="en-US" altLang="zh-CN" sz="2400">
              <a:solidFill>
                <a:schemeClr val="folHlink"/>
              </a:solidFill>
            </a:endParaRPr>
          </a:p>
          <a:p>
            <a:pPr algn="just" eaLnBrk="0">
              <a:spcBef>
                <a:spcPct val="0"/>
              </a:spcBef>
              <a:buClrTx/>
              <a:buSzTx/>
              <a:buFontTx/>
              <a:buNone/>
            </a:pPr>
            <a:r>
              <a:rPr lang="en-US" altLang="zh-CN" sz="2400">
                <a:solidFill>
                  <a:schemeClr val="folHlink"/>
                </a:solidFill>
                <a:sym typeface="+mn-ea"/>
              </a:rPr>
              <a:t>   int i, n = 0;</a:t>
            </a:r>
            <a:endParaRPr lang="en-US" altLang="zh-CN" sz="2400">
              <a:solidFill>
                <a:schemeClr val="folHlink"/>
              </a:solidFill>
            </a:endParaRPr>
          </a:p>
          <a:p>
            <a:pPr algn="just" eaLnBrk="0">
              <a:spcBef>
                <a:spcPct val="0"/>
              </a:spcBef>
              <a:buClrTx/>
              <a:buSzTx/>
              <a:buFontTx/>
              <a:buNone/>
            </a:pPr>
            <a:r>
              <a:rPr lang="en-US" altLang="zh-CN" sz="2400">
                <a:solidFill>
                  <a:schemeClr val="folHlink"/>
                </a:solidFill>
                <a:sym typeface="+mn-ea"/>
              </a:rPr>
              <a:t>   </a:t>
            </a:r>
            <a:r>
              <a:rPr lang="en-US" altLang="zh-CN" sz="2400" err="1">
                <a:solidFill>
                  <a:schemeClr val="folHlink"/>
                </a:solidFill>
                <a:sym typeface="+mn-ea"/>
              </a:rPr>
              <a:t>for(i</a:t>
            </a:r>
            <a:r>
              <a:rPr lang="en-US" altLang="zh-CN" sz="2400">
                <a:solidFill>
                  <a:schemeClr val="folHlink"/>
                </a:solidFill>
                <a:sym typeface="+mn-ea"/>
              </a:rPr>
              <a:t>=0; </a:t>
            </a:r>
            <a:r>
              <a:rPr lang="en-US" altLang="zh-CN" sz="2400" err="1">
                <a:solidFill>
                  <a:schemeClr val="folHlink"/>
                </a:solidFill>
                <a:sym typeface="+mn-ea"/>
              </a:rPr>
              <a:t>s[i</a:t>
            </a:r>
            <a:r>
              <a:rPr lang="en-US" altLang="zh-CN" sz="2400">
                <a:solidFill>
                  <a:schemeClr val="folHlink"/>
                </a:solidFill>
                <a:sym typeface="+mn-ea"/>
              </a:rPr>
              <a:t>]!='\0'&amp;&amp;(s[i]=='0'||s[i]=='1') ++i)</a:t>
            </a:r>
            <a:endParaRPr lang="en-US" altLang="zh-CN" sz="2400">
              <a:solidFill>
                <a:schemeClr val="folHlink"/>
              </a:solidFill>
            </a:endParaRPr>
          </a:p>
          <a:p>
            <a:pPr algn="just" eaLnBrk="0">
              <a:spcBef>
                <a:spcPct val="0"/>
              </a:spcBef>
              <a:buClrTx/>
              <a:buSzTx/>
              <a:buFontTx/>
              <a:buNone/>
            </a:pPr>
            <a:r>
              <a:rPr lang="en-US" altLang="zh-CN" sz="2400">
                <a:solidFill>
                  <a:schemeClr val="folHlink"/>
                </a:solidFill>
                <a:sym typeface="+mn-ea"/>
              </a:rPr>
              <a:t>      n = n * 2 </a:t>
            </a:r>
            <a:r>
              <a:rPr lang="en-US" altLang="zh-CN" sz="2400">
                <a:solidFill>
                  <a:schemeClr val="hlink"/>
                </a:solidFill>
                <a:sym typeface="+mn-ea"/>
              </a:rPr>
              <a:t>+ (</a:t>
            </a:r>
            <a:r>
              <a:rPr lang="en-US" altLang="zh-CN" sz="2400" err="1">
                <a:solidFill>
                  <a:schemeClr val="hlink"/>
                </a:solidFill>
                <a:sym typeface="+mn-ea"/>
              </a:rPr>
              <a:t>s[i</a:t>
            </a:r>
            <a:r>
              <a:rPr lang="en-US" altLang="zh-CN" sz="2400">
                <a:solidFill>
                  <a:schemeClr val="hlink"/>
                </a:solidFill>
                <a:sym typeface="+mn-ea"/>
              </a:rPr>
              <a:t>] - '0');</a:t>
            </a:r>
            <a:r>
              <a:rPr lang="en-US" altLang="zh-CN" sz="2400">
                <a:solidFill>
                  <a:schemeClr val="folHlink"/>
                </a:solidFill>
                <a:sym typeface="+mn-ea"/>
              </a:rPr>
              <a:t>  </a:t>
            </a:r>
            <a:endParaRPr lang="en-US" altLang="zh-CN" sz="2400">
              <a:solidFill>
                <a:schemeClr val="folHlink"/>
              </a:solidFill>
            </a:endParaRPr>
          </a:p>
          <a:p>
            <a:pPr algn="just" eaLnBrk="0">
              <a:spcBef>
                <a:spcPct val="0"/>
              </a:spcBef>
              <a:buClrTx/>
              <a:buSzTx/>
              <a:buFontTx/>
              <a:buNone/>
            </a:pPr>
            <a:r>
              <a:rPr lang="en-US" altLang="zh-CN" sz="2400">
                <a:solidFill>
                  <a:schemeClr val="folHlink"/>
                </a:solidFill>
                <a:sym typeface="+mn-ea"/>
              </a:rPr>
              <a:t>   return n;</a:t>
            </a:r>
            <a:endParaRPr lang="en-US" altLang="zh-CN" sz="2400">
              <a:solidFill>
                <a:schemeClr val="folHlink"/>
              </a:solidFill>
            </a:endParaRPr>
          </a:p>
          <a:p>
            <a:pPr algn="just" eaLnBrk="0">
              <a:spcBef>
                <a:spcPct val="0"/>
              </a:spcBef>
              <a:buClrTx/>
              <a:buSzTx/>
              <a:buFontTx/>
              <a:buNone/>
            </a:pPr>
            <a:r>
              <a:rPr lang="en-US" altLang="zh-CN" sz="2400">
                <a:solidFill>
                  <a:schemeClr val="folHlink"/>
                </a:solidFill>
                <a:sym typeface="+mn-ea"/>
              </a:rPr>
              <a:t>} </a:t>
            </a:r>
            <a:r>
              <a:rPr lang="en-US" altLang="zh-CN" sz="2400">
                <a:sym typeface="+mn-ea"/>
              </a:rPr>
              <a:t> // </a:t>
            </a:r>
            <a:r>
              <a:rPr lang="zh-CN" altLang="en-US" sz="2400" dirty="0">
                <a:sym typeface="+mn-ea"/>
              </a:rPr>
              <a:t>这种写法可以推广到十进制和其他进制</a:t>
            </a:r>
            <a:endParaRPr lang="zh-CN" altLang="en-US" sz="2400" dirty="0"/>
          </a:p>
          <a:p>
            <a:pPr algn="just" eaLnBrk="0">
              <a:spcBef>
                <a:spcPct val="0"/>
              </a:spcBef>
              <a:buClrTx/>
              <a:buSzTx/>
              <a:buFontTx/>
              <a:buNone/>
            </a:pPr>
            <a:endParaRPr lang="en-US" altLang="zh-CN" sz="2400">
              <a:ea typeface="Courier New" panose="02070309020205020404" pitchFamily="49" charset="0"/>
            </a:endParaRPr>
          </a:p>
        </p:txBody>
      </p:sp>
    </p:spTree>
  </p:cSld>
  <p:clrMapOvr>
    <a:masterClrMapping/>
  </p:clrMapOvr>
  <p:transition spd="med">
    <p:random/>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61" name="灯片编号占位符 1"/>
          <p:cNvSpPr/>
          <p:nvPr>
            <p:ph type="sldNum" sz="quarter" idx="12"/>
          </p:nvPr>
        </p:nvSpPr>
        <p:spPr/>
        <p:txBody>
          <a:bodyPr/>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cs typeface="+mn-cs"/>
              </a:defRPr>
            </a:lvl5pPr>
          </a:lstStyle>
          <a:p>
            <a:pPr lvl="0" algn="r"/>
            <a:fld id="{9A0DB2DC-4C9A-4742-B13C-FB6460FD3503}" type="slidenum">
              <a:rPr lang="zh-CN" altLang="en-US" sz="1400" dirty="0">
                <a:latin typeface="Cambria" panose="02040503050406030204" pitchFamily="18" charset="0"/>
              </a:rPr>
            </a:fld>
            <a:endParaRPr lang="zh-CN" altLang="en-US" sz="1400" dirty="0">
              <a:latin typeface="Cambria" panose="02040503050406030204" pitchFamily="18" charset="0"/>
            </a:endParaRPr>
          </a:p>
        </p:txBody>
      </p:sp>
      <p:sp>
        <p:nvSpPr>
          <p:cNvPr id="92162" name="文本占位符 311298"/>
          <p:cNvSpPr>
            <a:spLocks noGrp="1"/>
          </p:cNvSpPr>
          <p:nvPr>
            <p:ph idx="1"/>
          </p:nvPr>
        </p:nvSpPr>
        <p:spPr>
          <a:xfrm>
            <a:off x="539750" y="552450"/>
            <a:ext cx="8136255" cy="5829300"/>
          </a:xfrm>
        </p:spPr>
        <p:txBody>
          <a:bodyPr anchor="t"/>
          <a:p>
            <a:pPr marL="0" indent="0">
              <a:buNone/>
            </a:pPr>
            <a:r>
              <a:rPr lang="zh-CN" altLang="en-US" sz="2400" dirty="0"/>
              <a:t>【例</a:t>
            </a:r>
            <a:r>
              <a:rPr lang="en-US" altLang="zh-CN" sz="2400"/>
              <a:t>6-17</a:t>
            </a:r>
            <a:r>
              <a:rPr lang="zh-CN" altLang="en-US" sz="2400" dirty="0"/>
              <a:t>】考虑一个在保存字符串的数组里操作的例子。假定需要一个函数，它处理保存着字符串的数组，它删除字符串的前 </a:t>
            </a:r>
            <a:r>
              <a:rPr lang="en-US" altLang="zh-CN" sz="2400"/>
              <a:t>n </a:t>
            </a:r>
            <a:r>
              <a:rPr lang="zh-CN" altLang="en-US" sz="2400" dirty="0"/>
              <a:t>个字符，留下删除后的字符串。</a:t>
            </a:r>
            <a:endParaRPr lang="zh-CN" altLang="en-US" sz="2400" dirty="0"/>
          </a:p>
          <a:p>
            <a:pPr marL="0" indent="0">
              <a:buNone/>
            </a:pPr>
            <a:r>
              <a:rPr lang="zh-CN" altLang="en-US" sz="2400" dirty="0"/>
              <a:t>先找到要保留的第一个字符位置，然后把从那里开始的有效字符逐个拷贝到前面来：</a:t>
            </a:r>
            <a:endParaRPr lang="zh-CN" altLang="en-US" sz="2400" dirty="0"/>
          </a:p>
          <a:p>
            <a:pPr marL="0" indent="0">
              <a:buNone/>
            </a:pPr>
            <a:r>
              <a:rPr lang="en-US" altLang="zh-CN" sz="2400">
                <a:solidFill>
                  <a:schemeClr val="folHlink"/>
                </a:solidFill>
              </a:rPr>
              <a:t>void </a:t>
            </a:r>
            <a:r>
              <a:rPr lang="en-US" altLang="zh-CN" sz="2400" err="1">
                <a:solidFill>
                  <a:schemeClr val="folHlink"/>
                </a:solidFill>
              </a:rPr>
              <a:t>delPrefix(int</a:t>
            </a:r>
            <a:r>
              <a:rPr lang="en-US" altLang="zh-CN" sz="2400">
                <a:solidFill>
                  <a:schemeClr val="folHlink"/>
                </a:solidFill>
              </a:rPr>
              <a:t> </a:t>
            </a:r>
            <a:r>
              <a:rPr lang="en-US" altLang="zh-CN" sz="2400" err="1">
                <a:solidFill>
                  <a:schemeClr val="folHlink"/>
                </a:solidFill>
              </a:rPr>
              <a:t>dnum</a:t>
            </a:r>
            <a:r>
              <a:rPr lang="en-US" altLang="zh-CN" sz="2400">
                <a:solidFill>
                  <a:schemeClr val="folHlink"/>
                </a:solidFill>
              </a:rPr>
              <a:t>, char a[]) {</a:t>
            </a:r>
            <a:endParaRPr lang="en-US" altLang="zh-CN" sz="2400">
              <a:solidFill>
                <a:schemeClr val="folHlink"/>
              </a:solidFill>
            </a:endParaRPr>
          </a:p>
          <a:p>
            <a:pPr marL="0" indent="0">
              <a:buNone/>
            </a:pPr>
            <a:r>
              <a:rPr lang="en-US" altLang="zh-CN" sz="2400">
                <a:solidFill>
                  <a:schemeClr val="folHlink"/>
                </a:solidFill>
              </a:rPr>
              <a:t>    </a:t>
            </a:r>
            <a:r>
              <a:rPr lang="en-US" altLang="zh-CN" sz="2400" err="1">
                <a:solidFill>
                  <a:schemeClr val="folHlink"/>
                </a:solidFill>
              </a:rPr>
              <a:t>int</a:t>
            </a:r>
            <a:r>
              <a:rPr lang="en-US" altLang="zh-CN" sz="2400">
                <a:solidFill>
                  <a:schemeClr val="folHlink"/>
                </a:solidFill>
              </a:rPr>
              <a:t> i = 0, j = 0;</a:t>
            </a:r>
            <a:endParaRPr lang="en-US" altLang="zh-CN" sz="2400">
              <a:solidFill>
                <a:schemeClr val="folHlink"/>
              </a:solidFill>
            </a:endParaRPr>
          </a:p>
          <a:p>
            <a:pPr marL="0" indent="0">
              <a:buNone/>
            </a:pPr>
            <a:r>
              <a:rPr lang="en-US" altLang="zh-CN" sz="2400">
                <a:solidFill>
                  <a:schemeClr val="folHlink"/>
                </a:solidFill>
              </a:rPr>
              <a:t>    while (i &lt; </a:t>
            </a:r>
            <a:r>
              <a:rPr lang="en-US" altLang="zh-CN" sz="2400" err="1">
                <a:solidFill>
                  <a:schemeClr val="folHlink"/>
                </a:solidFill>
              </a:rPr>
              <a:t>dnum</a:t>
            </a:r>
            <a:r>
              <a:rPr lang="en-US" altLang="zh-CN" sz="2400">
                <a:solidFill>
                  <a:schemeClr val="folHlink"/>
                </a:solidFill>
              </a:rPr>
              <a:t> &amp;&amp; </a:t>
            </a:r>
            <a:r>
              <a:rPr lang="en-US" altLang="zh-CN" sz="2400" err="1">
                <a:solidFill>
                  <a:schemeClr val="folHlink"/>
                </a:solidFill>
              </a:rPr>
              <a:t>a[i</a:t>
            </a:r>
            <a:r>
              <a:rPr lang="en-US" altLang="zh-CN" sz="2400">
                <a:solidFill>
                  <a:schemeClr val="folHlink"/>
                </a:solidFill>
              </a:rPr>
              <a:t>] != '\0') </a:t>
            </a:r>
            <a:endParaRPr lang="en-US" altLang="zh-CN" sz="2400">
              <a:solidFill>
                <a:schemeClr val="folHlink"/>
              </a:solidFill>
            </a:endParaRPr>
          </a:p>
          <a:p>
            <a:pPr marL="0" indent="0">
              <a:buNone/>
            </a:pPr>
            <a:r>
              <a:rPr lang="en-US" altLang="zh-CN" sz="2400">
                <a:solidFill>
                  <a:schemeClr val="folHlink"/>
                </a:solidFill>
              </a:rPr>
              <a:t>	++i;</a:t>
            </a:r>
            <a:endParaRPr lang="en-US" altLang="zh-CN" sz="2400">
              <a:solidFill>
                <a:schemeClr val="folHlink"/>
              </a:solidFill>
            </a:endParaRPr>
          </a:p>
          <a:p>
            <a:pPr marL="0" indent="0">
              <a:buNone/>
            </a:pPr>
            <a:r>
              <a:rPr lang="en-US" altLang="zh-CN" sz="2400">
                <a:solidFill>
                  <a:schemeClr val="folHlink"/>
                </a:solidFill>
              </a:rPr>
              <a:t>    while (</a:t>
            </a:r>
            <a:r>
              <a:rPr lang="en-US" altLang="zh-CN" sz="2400" err="1">
                <a:solidFill>
                  <a:schemeClr val="folHlink"/>
                </a:solidFill>
              </a:rPr>
              <a:t>a[j</a:t>
            </a:r>
            <a:r>
              <a:rPr lang="en-US" altLang="zh-CN" sz="2400">
                <a:solidFill>
                  <a:schemeClr val="folHlink"/>
                </a:solidFill>
              </a:rPr>
              <a:t>] = </a:t>
            </a:r>
            <a:r>
              <a:rPr lang="en-US" altLang="zh-CN" sz="2400" err="1">
                <a:solidFill>
                  <a:schemeClr val="folHlink"/>
                </a:solidFill>
              </a:rPr>
              <a:t>a[i</a:t>
            </a:r>
            <a:r>
              <a:rPr lang="en-US" altLang="zh-CN" sz="2400">
                <a:solidFill>
                  <a:schemeClr val="folHlink"/>
                </a:solidFill>
              </a:rPr>
              <a:t>]) {</a:t>
            </a:r>
            <a:endParaRPr lang="en-US" altLang="zh-CN" sz="2400">
              <a:solidFill>
                <a:schemeClr val="folHlink"/>
              </a:solidFill>
            </a:endParaRPr>
          </a:p>
          <a:p>
            <a:pPr marL="0" indent="0">
              <a:buNone/>
            </a:pPr>
            <a:r>
              <a:rPr lang="en-US" altLang="zh-CN" sz="2400">
                <a:solidFill>
                  <a:schemeClr val="folHlink"/>
                </a:solidFill>
              </a:rPr>
              <a:t>        ++i; ++j;</a:t>
            </a:r>
            <a:endParaRPr lang="en-US" altLang="zh-CN" sz="2400">
              <a:solidFill>
                <a:schemeClr val="folHlink"/>
              </a:solidFill>
            </a:endParaRPr>
          </a:p>
          <a:p>
            <a:pPr marL="0" indent="0">
              <a:buNone/>
            </a:pPr>
            <a:r>
              <a:rPr lang="en-US" altLang="zh-CN" sz="2400">
                <a:solidFill>
                  <a:schemeClr val="folHlink"/>
                </a:solidFill>
              </a:rPr>
              <a:t>    }</a:t>
            </a:r>
            <a:endParaRPr lang="en-US" altLang="zh-CN" sz="2400">
              <a:solidFill>
                <a:schemeClr val="folHlink"/>
              </a:solidFill>
            </a:endParaRPr>
          </a:p>
          <a:p>
            <a:pPr marL="0" indent="0">
              <a:buNone/>
            </a:pPr>
            <a:r>
              <a:rPr lang="en-US" altLang="zh-CN" sz="2400">
                <a:solidFill>
                  <a:schemeClr val="folHlink"/>
                </a:solidFill>
              </a:rPr>
              <a:t>}</a:t>
            </a:r>
            <a:endParaRPr lang="en-US" altLang="zh-CN" sz="2400">
              <a:solidFill>
                <a:schemeClr val="folHlink"/>
              </a:solidFill>
            </a:endParaRPr>
          </a:p>
        </p:txBody>
      </p:sp>
      <p:graphicFrame>
        <p:nvGraphicFramePr>
          <p:cNvPr id="2" name="表格 1"/>
          <p:cNvGraphicFramePr/>
          <p:nvPr/>
        </p:nvGraphicFramePr>
        <p:xfrm>
          <a:off x="5123815" y="3875405"/>
          <a:ext cx="3562985" cy="457200"/>
        </p:xfrm>
        <a:graphic>
          <a:graphicData uri="http://schemas.openxmlformats.org/drawingml/2006/table">
            <a:tbl>
              <a:tblPr firstRow="1" bandRow="1">
                <a:tableStyleId>{5C22544A-7EE6-4342-B048-85BDC9FD1C3A}</a:tableStyleId>
              </a:tblPr>
              <a:tblGrid>
                <a:gridCol w="509270"/>
                <a:gridCol w="508635"/>
                <a:gridCol w="509270"/>
                <a:gridCol w="508635"/>
                <a:gridCol w="509270"/>
                <a:gridCol w="511810"/>
                <a:gridCol w="506095"/>
              </a:tblGrid>
              <a:tr h="381000">
                <a:tc>
                  <a:txBody>
                    <a:bodyPr/>
                    <a:p>
                      <a:pPr>
                        <a:buNone/>
                      </a:pPr>
                      <a:r>
                        <a:rPr lang="en-US" altLang="zh-CN">
                          <a:solidFill>
                            <a:srgbClr val="FF0000"/>
                          </a:solidFill>
                          <a:effectLst>
                            <a:outerShdw blurRad="38100" dist="19050" dir="2700000" algn="tl" rotWithShape="0">
                              <a:schemeClr val="dk1">
                                <a:alpha val="40000"/>
                              </a:schemeClr>
                            </a:outerShdw>
                          </a:effectLst>
                          <a:cs typeface="Cambria" panose="02040503050406030204" pitchFamily="18" charset="0"/>
                        </a:rPr>
                        <a:t>H</a:t>
                      </a:r>
                      <a:endParaRPr lang="en-US" altLang="zh-CN">
                        <a:solidFill>
                          <a:srgbClr val="FF0000"/>
                        </a:solidFill>
                        <a:effectLst>
                          <a:outerShdw blurRad="38100" dist="19050" dir="2700000" algn="tl" rotWithShape="0">
                            <a:schemeClr val="dk1">
                              <a:alpha val="40000"/>
                            </a:schemeClr>
                          </a:outerShdw>
                        </a:effectLst>
                        <a:cs typeface="Cambria" panose="020405030504060302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tc>
                  <a:txBody>
                    <a:bodyPr/>
                    <a:p>
                      <a:pPr>
                        <a:buNone/>
                      </a:pPr>
                      <a:r>
                        <a:rPr lang="en-US" altLang="zh-CN">
                          <a:solidFill>
                            <a:srgbClr val="FF0000"/>
                          </a:solidFill>
                          <a:effectLst>
                            <a:outerShdw blurRad="38100" dist="19050" dir="2700000" algn="tl" rotWithShape="0">
                              <a:schemeClr val="dk1">
                                <a:alpha val="40000"/>
                              </a:schemeClr>
                            </a:outerShdw>
                          </a:effectLst>
                          <a:cs typeface="Cambria" panose="02040503050406030204" pitchFamily="18" charset="0"/>
                        </a:rPr>
                        <a:t>e</a:t>
                      </a:r>
                      <a:endParaRPr lang="en-US" altLang="zh-CN">
                        <a:solidFill>
                          <a:srgbClr val="FF0000"/>
                        </a:solidFill>
                        <a:effectLst>
                          <a:outerShdw blurRad="38100" dist="19050" dir="2700000" algn="tl" rotWithShape="0">
                            <a:schemeClr val="dk1">
                              <a:alpha val="40000"/>
                            </a:schemeClr>
                          </a:outerShdw>
                        </a:effectLst>
                        <a:cs typeface="Cambria" panose="020405030504060302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tc>
                  <a:txBody>
                    <a:bodyPr/>
                    <a:p>
                      <a:pPr>
                        <a:buNone/>
                      </a:pPr>
                      <a:r>
                        <a:rPr lang="en-US" altLang="zh-CN">
                          <a:solidFill>
                            <a:schemeClr val="tx1"/>
                          </a:solidFill>
                          <a:effectLst>
                            <a:outerShdw blurRad="38100" dist="19050" dir="2700000" algn="tl" rotWithShape="0">
                              <a:schemeClr val="dk1">
                                <a:alpha val="40000"/>
                              </a:schemeClr>
                            </a:outerShdw>
                          </a:effectLst>
                          <a:cs typeface="Cambria" panose="02040503050406030204" pitchFamily="18" charset="0"/>
                        </a:rPr>
                        <a:t>l</a:t>
                      </a:r>
                      <a:endParaRPr lang="en-US" altLang="zh-CN">
                        <a:solidFill>
                          <a:schemeClr val="tx1"/>
                        </a:solidFill>
                        <a:effectLst>
                          <a:outerShdw blurRad="38100" dist="19050" dir="2700000" algn="tl" rotWithShape="0">
                            <a:schemeClr val="dk1">
                              <a:alpha val="40000"/>
                            </a:schemeClr>
                          </a:outerShdw>
                        </a:effectLst>
                        <a:cs typeface="Cambria" panose="020405030504060302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tc>
                  <a:txBody>
                    <a:bodyPr/>
                    <a:p>
                      <a:pPr>
                        <a:buNone/>
                      </a:pPr>
                      <a:r>
                        <a:rPr lang="en-US" altLang="zh-CN">
                          <a:solidFill>
                            <a:schemeClr val="tx1"/>
                          </a:solidFill>
                          <a:effectLst>
                            <a:outerShdw blurRad="38100" dist="19050" dir="2700000" algn="tl" rotWithShape="0">
                              <a:schemeClr val="dk1">
                                <a:alpha val="40000"/>
                              </a:schemeClr>
                            </a:outerShdw>
                          </a:effectLst>
                          <a:cs typeface="Cambria" panose="02040503050406030204" pitchFamily="18" charset="0"/>
                        </a:rPr>
                        <a:t>l</a:t>
                      </a:r>
                      <a:endParaRPr lang="en-US" altLang="zh-CN">
                        <a:solidFill>
                          <a:schemeClr val="tx1"/>
                        </a:solidFill>
                        <a:effectLst>
                          <a:outerShdw blurRad="38100" dist="19050" dir="2700000" algn="tl" rotWithShape="0">
                            <a:schemeClr val="dk1">
                              <a:alpha val="40000"/>
                            </a:schemeClr>
                          </a:outerShdw>
                        </a:effectLst>
                        <a:cs typeface="Cambria" panose="020405030504060302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tc>
                  <a:txBody>
                    <a:bodyPr/>
                    <a:p>
                      <a:pPr>
                        <a:buNone/>
                      </a:pPr>
                      <a:r>
                        <a:rPr lang="en-US" altLang="zh-CN">
                          <a:solidFill>
                            <a:schemeClr val="tx1"/>
                          </a:solidFill>
                          <a:effectLst>
                            <a:outerShdw blurRad="38100" dist="19050" dir="2700000" algn="tl" rotWithShape="0">
                              <a:schemeClr val="dk1">
                                <a:alpha val="40000"/>
                              </a:schemeClr>
                            </a:outerShdw>
                          </a:effectLst>
                          <a:cs typeface="Cambria" panose="02040503050406030204" pitchFamily="18" charset="0"/>
                        </a:rPr>
                        <a:t>0</a:t>
                      </a:r>
                      <a:endParaRPr lang="en-US" altLang="zh-CN">
                        <a:solidFill>
                          <a:schemeClr val="tx1"/>
                        </a:solidFill>
                        <a:effectLst>
                          <a:outerShdw blurRad="38100" dist="19050" dir="2700000" algn="tl" rotWithShape="0">
                            <a:schemeClr val="dk1">
                              <a:alpha val="40000"/>
                            </a:schemeClr>
                          </a:outerShdw>
                        </a:effectLst>
                        <a:cs typeface="Cambria" panose="020405030504060302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tc>
                  <a:txBody>
                    <a:bodyPr/>
                    <a:p>
                      <a:pPr>
                        <a:buNone/>
                      </a:pPr>
                      <a:r>
                        <a:rPr lang="en-US" altLang="zh-CN" sz="2000" b="0">
                          <a:solidFill>
                            <a:schemeClr val="tx1"/>
                          </a:solidFill>
                          <a:effectLst>
                            <a:outerShdw blurRad="38100" dist="19050" dir="2700000" algn="tl" rotWithShape="0">
                              <a:schemeClr val="dk1">
                                <a:alpha val="40000"/>
                              </a:schemeClr>
                            </a:outerShdw>
                          </a:effectLst>
                          <a:cs typeface="Cambria" panose="02040503050406030204" pitchFamily="18" charset="0"/>
                        </a:rPr>
                        <a:t>\0</a:t>
                      </a:r>
                      <a:endParaRPr lang="en-US" altLang="zh-CN" sz="2000" b="0">
                        <a:solidFill>
                          <a:schemeClr val="tx1"/>
                        </a:solidFill>
                        <a:effectLst>
                          <a:outerShdw blurRad="38100" dist="19050" dir="2700000" algn="tl" rotWithShape="0">
                            <a:schemeClr val="dk1">
                              <a:alpha val="40000"/>
                            </a:schemeClr>
                          </a:outerShdw>
                        </a:effectLst>
                        <a:cs typeface="Cambria" panose="020405030504060302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tc>
                  <a:txBody>
                    <a:bodyPr/>
                    <a:p>
                      <a:pPr>
                        <a:buNone/>
                      </a:pPr>
                      <a:r>
                        <a:rPr lang="en-US" altLang="zh-CN" sz="2000" b="0">
                          <a:solidFill>
                            <a:schemeClr val="tx1"/>
                          </a:solidFill>
                          <a:effectLst>
                            <a:outerShdw blurRad="38100" dist="19050" dir="2700000" algn="tl" rotWithShape="0">
                              <a:schemeClr val="dk1">
                                <a:alpha val="40000"/>
                              </a:schemeClr>
                            </a:outerShdw>
                          </a:effectLst>
                          <a:cs typeface="Cambria" panose="02040503050406030204" pitchFamily="18" charset="0"/>
                        </a:rPr>
                        <a:t>\0</a:t>
                      </a:r>
                      <a:endParaRPr lang="en-US" altLang="zh-CN" sz="2000" b="0">
                        <a:solidFill>
                          <a:schemeClr val="tx1"/>
                        </a:solidFill>
                        <a:effectLst>
                          <a:outerShdw blurRad="38100" dist="19050" dir="2700000" algn="tl" rotWithShape="0">
                            <a:schemeClr val="dk1">
                              <a:alpha val="40000"/>
                            </a:schemeClr>
                          </a:outerShdw>
                        </a:effectLst>
                        <a:cs typeface="Cambria" panose="020405030504060302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tr>
            </a:tbl>
          </a:graphicData>
        </a:graphic>
      </p:graphicFrame>
      <p:cxnSp>
        <p:nvCxnSpPr>
          <p:cNvPr id="4" name="直接箭头连接符 3"/>
          <p:cNvCxnSpPr/>
          <p:nvPr/>
        </p:nvCxnSpPr>
        <p:spPr>
          <a:xfrm flipV="1">
            <a:off x="5386705" y="4332605"/>
            <a:ext cx="0" cy="338455"/>
          </a:xfrm>
          <a:prstGeom prst="straightConnector1">
            <a:avLst/>
          </a:prstGeom>
          <a:ln w="19050">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3" name="直接箭头连接符 2"/>
          <p:cNvCxnSpPr/>
          <p:nvPr/>
        </p:nvCxnSpPr>
        <p:spPr>
          <a:xfrm flipV="1">
            <a:off x="5838190" y="4332605"/>
            <a:ext cx="0" cy="338455"/>
          </a:xfrm>
          <a:prstGeom prst="straightConnector1">
            <a:avLst/>
          </a:prstGeom>
          <a:ln w="19050">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5" name="直接箭头连接符 4"/>
          <p:cNvCxnSpPr/>
          <p:nvPr/>
        </p:nvCxnSpPr>
        <p:spPr>
          <a:xfrm flipV="1">
            <a:off x="6332220" y="4332605"/>
            <a:ext cx="0" cy="338455"/>
          </a:xfrm>
          <a:prstGeom prst="straightConnector1">
            <a:avLst/>
          </a:prstGeom>
          <a:ln w="19050">
            <a:solidFill>
              <a:schemeClr val="tx2"/>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6" name="表格 5"/>
          <p:cNvGraphicFramePr/>
          <p:nvPr/>
        </p:nvGraphicFramePr>
        <p:xfrm>
          <a:off x="5123815" y="5074920"/>
          <a:ext cx="3562985" cy="457200"/>
        </p:xfrm>
        <a:graphic>
          <a:graphicData uri="http://schemas.openxmlformats.org/drawingml/2006/table">
            <a:tbl>
              <a:tblPr firstRow="1" bandRow="1">
                <a:tableStyleId>{5C22544A-7EE6-4342-B048-85BDC9FD1C3A}</a:tableStyleId>
              </a:tblPr>
              <a:tblGrid>
                <a:gridCol w="509270"/>
                <a:gridCol w="508635"/>
                <a:gridCol w="509270"/>
                <a:gridCol w="508635"/>
                <a:gridCol w="509270"/>
                <a:gridCol w="511810"/>
                <a:gridCol w="506095"/>
              </a:tblGrid>
              <a:tr h="381000">
                <a:tc>
                  <a:txBody>
                    <a:bodyPr/>
                    <a:p>
                      <a:pPr>
                        <a:buNone/>
                      </a:pPr>
                      <a:r>
                        <a:rPr lang="en-US" altLang="zh-CN">
                          <a:solidFill>
                            <a:srgbClr val="FF0000"/>
                          </a:solidFill>
                          <a:effectLst>
                            <a:outerShdw blurRad="38100" dist="19050" dir="2700000" algn="tl" rotWithShape="0">
                              <a:schemeClr val="dk1">
                                <a:alpha val="40000"/>
                              </a:schemeClr>
                            </a:outerShdw>
                          </a:effectLst>
                          <a:cs typeface="Cambria" panose="02040503050406030204" pitchFamily="18" charset="0"/>
                        </a:rPr>
                        <a:t>H</a:t>
                      </a:r>
                      <a:endParaRPr lang="en-US" altLang="zh-CN">
                        <a:solidFill>
                          <a:srgbClr val="FF0000"/>
                        </a:solidFill>
                        <a:effectLst>
                          <a:outerShdw blurRad="38100" dist="19050" dir="2700000" algn="tl" rotWithShape="0">
                            <a:schemeClr val="dk1">
                              <a:alpha val="40000"/>
                            </a:schemeClr>
                          </a:outerShdw>
                        </a:effectLst>
                        <a:cs typeface="Cambria" panose="020405030504060302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tc>
                  <a:txBody>
                    <a:bodyPr/>
                    <a:p>
                      <a:pPr>
                        <a:buNone/>
                      </a:pPr>
                      <a:r>
                        <a:rPr lang="en-US" altLang="zh-CN">
                          <a:solidFill>
                            <a:srgbClr val="FF0000"/>
                          </a:solidFill>
                          <a:effectLst>
                            <a:outerShdw blurRad="38100" dist="19050" dir="2700000" algn="tl" rotWithShape="0">
                              <a:schemeClr val="dk1">
                                <a:alpha val="40000"/>
                              </a:schemeClr>
                            </a:outerShdw>
                          </a:effectLst>
                          <a:cs typeface="Cambria" panose="02040503050406030204" pitchFamily="18" charset="0"/>
                        </a:rPr>
                        <a:t>e</a:t>
                      </a:r>
                      <a:endParaRPr lang="en-US" altLang="zh-CN">
                        <a:solidFill>
                          <a:srgbClr val="FF0000"/>
                        </a:solidFill>
                        <a:effectLst>
                          <a:outerShdw blurRad="38100" dist="19050" dir="2700000" algn="tl" rotWithShape="0">
                            <a:schemeClr val="dk1">
                              <a:alpha val="40000"/>
                            </a:schemeClr>
                          </a:outerShdw>
                        </a:effectLst>
                        <a:cs typeface="Cambria" panose="020405030504060302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tc>
                  <a:txBody>
                    <a:bodyPr/>
                    <a:p>
                      <a:pPr>
                        <a:buNone/>
                      </a:pPr>
                      <a:r>
                        <a:rPr lang="en-US" altLang="zh-CN">
                          <a:solidFill>
                            <a:schemeClr val="tx1"/>
                          </a:solidFill>
                          <a:effectLst>
                            <a:outerShdw blurRad="38100" dist="19050" dir="2700000" algn="tl" rotWithShape="0">
                              <a:schemeClr val="dk1">
                                <a:alpha val="40000"/>
                              </a:schemeClr>
                            </a:outerShdw>
                          </a:effectLst>
                          <a:cs typeface="Cambria" panose="02040503050406030204" pitchFamily="18" charset="0"/>
                        </a:rPr>
                        <a:t>l</a:t>
                      </a:r>
                      <a:endParaRPr lang="en-US" altLang="zh-CN">
                        <a:solidFill>
                          <a:schemeClr val="tx1"/>
                        </a:solidFill>
                        <a:effectLst>
                          <a:outerShdw blurRad="38100" dist="19050" dir="2700000" algn="tl" rotWithShape="0">
                            <a:schemeClr val="dk1">
                              <a:alpha val="40000"/>
                            </a:schemeClr>
                          </a:outerShdw>
                        </a:effectLst>
                        <a:cs typeface="Cambria" panose="020405030504060302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tc>
                  <a:txBody>
                    <a:bodyPr/>
                    <a:p>
                      <a:pPr>
                        <a:buNone/>
                      </a:pPr>
                      <a:r>
                        <a:rPr lang="en-US" altLang="zh-CN">
                          <a:solidFill>
                            <a:schemeClr val="tx1"/>
                          </a:solidFill>
                          <a:effectLst>
                            <a:outerShdw blurRad="38100" dist="19050" dir="2700000" algn="tl" rotWithShape="0">
                              <a:schemeClr val="dk1">
                                <a:alpha val="40000"/>
                              </a:schemeClr>
                            </a:outerShdw>
                          </a:effectLst>
                          <a:cs typeface="Cambria" panose="02040503050406030204" pitchFamily="18" charset="0"/>
                        </a:rPr>
                        <a:t>l</a:t>
                      </a:r>
                      <a:endParaRPr lang="en-US" altLang="zh-CN">
                        <a:solidFill>
                          <a:schemeClr val="tx1"/>
                        </a:solidFill>
                        <a:effectLst>
                          <a:outerShdw blurRad="38100" dist="19050" dir="2700000" algn="tl" rotWithShape="0">
                            <a:schemeClr val="dk1">
                              <a:alpha val="40000"/>
                            </a:schemeClr>
                          </a:outerShdw>
                        </a:effectLst>
                        <a:cs typeface="Cambria" panose="020405030504060302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tc>
                  <a:txBody>
                    <a:bodyPr/>
                    <a:p>
                      <a:pPr>
                        <a:buNone/>
                      </a:pPr>
                      <a:r>
                        <a:rPr lang="en-US" altLang="zh-CN">
                          <a:solidFill>
                            <a:schemeClr val="tx1"/>
                          </a:solidFill>
                          <a:effectLst>
                            <a:outerShdw blurRad="38100" dist="19050" dir="2700000" algn="tl" rotWithShape="0">
                              <a:schemeClr val="dk1">
                                <a:alpha val="40000"/>
                              </a:schemeClr>
                            </a:outerShdw>
                          </a:effectLst>
                          <a:cs typeface="Cambria" panose="02040503050406030204" pitchFamily="18" charset="0"/>
                        </a:rPr>
                        <a:t>0</a:t>
                      </a:r>
                      <a:endParaRPr lang="en-US" altLang="zh-CN">
                        <a:solidFill>
                          <a:schemeClr val="tx1"/>
                        </a:solidFill>
                        <a:effectLst>
                          <a:outerShdw blurRad="38100" dist="19050" dir="2700000" algn="tl" rotWithShape="0">
                            <a:schemeClr val="dk1">
                              <a:alpha val="40000"/>
                            </a:schemeClr>
                          </a:outerShdw>
                        </a:effectLst>
                        <a:cs typeface="Cambria" panose="020405030504060302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tc>
                  <a:txBody>
                    <a:bodyPr/>
                    <a:p>
                      <a:pPr>
                        <a:buNone/>
                      </a:pPr>
                      <a:r>
                        <a:rPr lang="en-US" altLang="zh-CN" sz="2000" b="0">
                          <a:solidFill>
                            <a:schemeClr val="tx1"/>
                          </a:solidFill>
                          <a:effectLst>
                            <a:outerShdw blurRad="38100" dist="19050" dir="2700000" algn="tl" rotWithShape="0">
                              <a:schemeClr val="dk1">
                                <a:alpha val="40000"/>
                              </a:schemeClr>
                            </a:outerShdw>
                          </a:effectLst>
                          <a:cs typeface="Cambria" panose="02040503050406030204" pitchFamily="18" charset="0"/>
                        </a:rPr>
                        <a:t>\0</a:t>
                      </a:r>
                      <a:endParaRPr lang="en-US" altLang="zh-CN" sz="2000" b="0">
                        <a:solidFill>
                          <a:schemeClr val="tx1"/>
                        </a:solidFill>
                        <a:effectLst>
                          <a:outerShdw blurRad="38100" dist="19050" dir="2700000" algn="tl" rotWithShape="0">
                            <a:schemeClr val="dk1">
                              <a:alpha val="40000"/>
                            </a:schemeClr>
                          </a:outerShdw>
                        </a:effectLst>
                        <a:cs typeface="Cambria" panose="020405030504060302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tc>
                  <a:txBody>
                    <a:bodyPr/>
                    <a:p>
                      <a:pPr>
                        <a:buNone/>
                      </a:pPr>
                      <a:r>
                        <a:rPr lang="en-US" altLang="zh-CN" sz="2000" b="0">
                          <a:solidFill>
                            <a:schemeClr val="tx1"/>
                          </a:solidFill>
                          <a:effectLst>
                            <a:outerShdw blurRad="38100" dist="19050" dir="2700000" algn="tl" rotWithShape="0">
                              <a:schemeClr val="dk1">
                                <a:alpha val="40000"/>
                              </a:schemeClr>
                            </a:outerShdw>
                          </a:effectLst>
                          <a:cs typeface="Cambria" panose="02040503050406030204" pitchFamily="18" charset="0"/>
                        </a:rPr>
                        <a:t>\0</a:t>
                      </a:r>
                      <a:endParaRPr lang="en-US" altLang="zh-CN" sz="2000" b="0">
                        <a:solidFill>
                          <a:schemeClr val="tx1"/>
                        </a:solidFill>
                        <a:effectLst>
                          <a:outerShdw blurRad="38100" dist="19050" dir="2700000" algn="tl" rotWithShape="0">
                            <a:schemeClr val="dk1">
                              <a:alpha val="40000"/>
                            </a:schemeClr>
                          </a:outerShdw>
                        </a:effectLst>
                        <a:cs typeface="Cambria" panose="020405030504060302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tr>
            </a:tbl>
          </a:graphicData>
        </a:graphic>
      </p:graphicFrame>
      <p:cxnSp>
        <p:nvCxnSpPr>
          <p:cNvPr id="7" name="直接箭头连接符 6"/>
          <p:cNvCxnSpPr/>
          <p:nvPr/>
        </p:nvCxnSpPr>
        <p:spPr>
          <a:xfrm flipV="1">
            <a:off x="5386705" y="5532120"/>
            <a:ext cx="0" cy="338455"/>
          </a:xfrm>
          <a:prstGeom prst="straightConnector1">
            <a:avLst/>
          </a:prstGeom>
          <a:ln w="19050">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p:nvPr/>
        </p:nvCxnSpPr>
        <p:spPr>
          <a:xfrm flipV="1">
            <a:off x="6332220" y="5532120"/>
            <a:ext cx="0" cy="338455"/>
          </a:xfrm>
          <a:prstGeom prst="straightConnector1">
            <a:avLst/>
          </a:prstGeom>
          <a:ln w="19050">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10" name="任意多边形 9"/>
          <p:cNvSpPr/>
          <p:nvPr/>
        </p:nvSpPr>
        <p:spPr>
          <a:xfrm>
            <a:off x="5432425" y="4881880"/>
            <a:ext cx="846455" cy="141605"/>
          </a:xfrm>
          <a:custGeom>
            <a:avLst/>
            <a:gdLst>
              <a:gd name="connisteX0" fmla="*/ 846455 w 846455"/>
              <a:gd name="connsiteY0" fmla="*/ 141605 h 141605"/>
              <a:gd name="connisteX1" fmla="*/ 437515 w 846455"/>
              <a:gd name="connsiteY1" fmla="*/ 0 h 141605"/>
              <a:gd name="connisteX2" fmla="*/ 0 w 846455"/>
              <a:gd name="connsiteY2" fmla="*/ 141605 h 141605"/>
            </a:gdLst>
            <a:ahLst/>
            <a:cxnLst>
              <a:cxn ang="0">
                <a:pos x="connisteX0" y="connsiteY0"/>
              </a:cxn>
              <a:cxn ang="0">
                <a:pos x="connisteX1" y="connsiteY1"/>
              </a:cxn>
              <a:cxn ang="0">
                <a:pos x="connisteX2" y="connsiteY2"/>
              </a:cxn>
            </a:cxnLst>
            <a:rect l="l" t="t" r="r" b="b"/>
            <a:pathLst>
              <a:path w="846455" h="141605">
                <a:moveTo>
                  <a:pt x="846455" y="141605"/>
                </a:moveTo>
                <a:cubicBezTo>
                  <a:pt x="773430" y="110490"/>
                  <a:pt x="607060" y="0"/>
                  <a:pt x="437515" y="0"/>
                </a:cubicBezTo>
                <a:cubicBezTo>
                  <a:pt x="267970" y="0"/>
                  <a:pt x="79375" y="110490"/>
                  <a:pt x="0" y="141605"/>
                </a:cubicBezTo>
              </a:path>
            </a:pathLst>
          </a:custGeom>
          <a:noFill/>
          <a:ln w="28575">
            <a:solidFill>
              <a:schemeClr val="tx2"/>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Cambria" panose="02040503050406030204" pitchFamily="18" charset="0"/>
            </a:endParaRPr>
          </a:p>
        </p:txBody>
      </p:sp>
    </p:spTree>
  </p:cSld>
  <p:clrMapOvr>
    <a:masterClrMapping/>
  </p:clrMapOvr>
  <p:transition spd="med">
    <p:random/>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539750" y="492125"/>
            <a:ext cx="8136255" cy="5889625"/>
          </a:xfrm>
        </p:spPr>
        <p:txBody>
          <a:bodyPr/>
          <a:p>
            <a:pPr marL="14605" indent="0">
              <a:buNone/>
            </a:pPr>
            <a:r>
              <a:rPr lang="zh-CN" altLang="en-US" sz="2400" b="1">
                <a:ea typeface="楷体" panose="02010609060101010101" pitchFamily="49" charset="-122"/>
              </a:rPr>
              <a:t>难点解析：字符数组与字符串</a:t>
            </a:r>
            <a:endParaRPr lang="zh-CN" altLang="en-US" sz="2400">
              <a:ea typeface="楷体" panose="02010609060101010101" pitchFamily="49" charset="-122"/>
            </a:endParaRPr>
          </a:p>
          <a:p>
            <a:r>
              <a:rPr lang="zh-CN" altLang="en-US" sz="2400">
                <a:ea typeface="楷体" panose="02010609060101010101" pitchFamily="49" charset="-122"/>
              </a:rPr>
              <a:t>字符数组是计算机内部的一种数据存储形式，可以用于存储多个字符（个数取决于字符数组的大小）。</a:t>
            </a:r>
            <a:endParaRPr lang="zh-CN" altLang="en-US" sz="2400" dirty="0">
              <a:ea typeface="楷体" panose="02010609060101010101" pitchFamily="49" charset="-122"/>
            </a:endParaRPr>
          </a:p>
          <a:p>
            <a:r>
              <a:rPr lang="zh-CN" altLang="en-US" sz="2400">
                <a:ea typeface="楷体" panose="02010609060101010101" pitchFamily="49" charset="-122"/>
              </a:rPr>
              <a:t>从数据内容的角度来说的，</a:t>
            </a:r>
            <a:r>
              <a:rPr lang="zh-CN" altLang="en-US" sz="2400">
                <a:ea typeface="楷体" panose="02010609060101010101" pitchFamily="49" charset="-122"/>
                <a:sym typeface="+mn-ea"/>
              </a:rPr>
              <a:t>字符串</a:t>
            </a:r>
            <a:r>
              <a:rPr lang="zh-CN" altLang="en-US" sz="2400">
                <a:ea typeface="楷体" panose="02010609060101010101" pitchFamily="49" charset="-122"/>
              </a:rPr>
              <a:t>是由一连串的字符构成的数据。</a:t>
            </a:r>
            <a:endParaRPr lang="zh-CN" altLang="en-US" sz="2400">
              <a:ea typeface="楷体" panose="02010609060101010101" pitchFamily="49" charset="-122"/>
            </a:endParaRPr>
          </a:p>
          <a:p>
            <a:r>
              <a:rPr lang="zh-CN" altLang="en-US" sz="2400">
                <a:ea typeface="楷体" panose="02010609060101010101" pitchFamily="49" charset="-122"/>
              </a:rPr>
              <a:t>字符串总是以字符数组的形式存储：</a:t>
            </a:r>
            <a:endParaRPr lang="zh-CN" altLang="en-US" sz="2400">
              <a:ea typeface="楷体" panose="02010609060101010101" pitchFamily="49" charset="-122"/>
            </a:endParaRPr>
          </a:p>
          <a:p>
            <a:pPr marL="14605" indent="0">
              <a:buNone/>
            </a:pPr>
            <a:r>
              <a:rPr lang="zh-CN" altLang="en-US" sz="2400">
                <a:ea typeface="楷体" panose="02010609060101010101" pitchFamily="49" charset="-122"/>
              </a:rPr>
              <a:t>（</a:t>
            </a:r>
            <a:r>
              <a:rPr lang="en-US" altLang="zh-CN" sz="2400">
                <a:ea typeface="楷体" panose="02010609060101010101" pitchFamily="49" charset="-122"/>
              </a:rPr>
              <a:t>1</a:t>
            </a:r>
            <a:r>
              <a:rPr lang="zh-CN" altLang="en-US" sz="2400">
                <a:ea typeface="楷体" panose="02010609060101010101" pitchFamily="49" charset="-122"/>
              </a:rPr>
              <a:t>）在源程序中可以用</a:t>
            </a:r>
            <a:r>
              <a:rPr lang="en-US" altLang="zh-CN" sz="2400" dirty="0">
                <a:ea typeface="楷体" panose="02010609060101010101" pitchFamily="49" charset="-122"/>
                <a:sym typeface="+mn-ea"/>
              </a:rPr>
              <a:t> </a:t>
            </a:r>
            <a:r>
              <a:rPr lang="en-US" altLang="zh-CN" sz="2400" b="1" dirty="0">
                <a:solidFill>
                  <a:schemeClr val="tx2"/>
                </a:solidFill>
                <a:ea typeface="楷体" panose="02010609060101010101" pitchFamily="49" charset="-122"/>
                <a:sym typeface="+mn-ea"/>
              </a:rPr>
              <a:t>"</a:t>
            </a:r>
            <a:r>
              <a:rPr lang="en-US" altLang="zh-CN" sz="2400" dirty="0">
                <a:solidFill>
                  <a:schemeClr val="accent2"/>
                </a:solidFill>
                <a:ea typeface="楷体" panose="02010609060101010101" pitchFamily="49" charset="-122"/>
                <a:sym typeface="+mn-ea"/>
              </a:rPr>
              <a:t>字符串文字量</a:t>
            </a:r>
            <a:r>
              <a:rPr lang="en-US" altLang="zh-CN" sz="2400" b="1" dirty="0">
                <a:solidFill>
                  <a:schemeClr val="tx2"/>
                </a:solidFill>
                <a:ea typeface="楷体" panose="02010609060101010101" pitchFamily="49" charset="-122"/>
                <a:sym typeface="+mn-ea"/>
              </a:rPr>
              <a:t>"</a:t>
            </a:r>
            <a:r>
              <a:rPr lang="en-US" altLang="zh-CN" sz="2400" dirty="0">
                <a:ea typeface="楷体" panose="02010609060101010101" pitchFamily="49" charset="-122"/>
                <a:sym typeface="+mn-ea"/>
              </a:rPr>
              <a:t> </a:t>
            </a:r>
            <a:r>
              <a:rPr lang="zh-CN" altLang="en-US" sz="2400" dirty="0">
                <a:ea typeface="楷体" panose="02010609060101010101" pitchFamily="49" charset="-122"/>
                <a:sym typeface="+mn-ea"/>
              </a:rPr>
              <a:t>（英文双引号括起来的一串字符）这种形式写出</a:t>
            </a:r>
            <a:r>
              <a:rPr lang="zh-CN" altLang="en-US" sz="2400" dirty="0">
                <a:solidFill>
                  <a:schemeClr val="tx2"/>
                </a:solidFill>
                <a:ea typeface="楷体" panose="02010609060101010101" pitchFamily="49" charset="-122"/>
                <a:sym typeface="+mn-ea"/>
              </a:rPr>
              <a:t>字符串常量</a:t>
            </a:r>
            <a:r>
              <a:rPr lang="zh-CN" altLang="en-US" sz="2400">
                <a:ea typeface="楷体" panose="02010609060101010101" pitchFamily="49" charset="-122"/>
              </a:rPr>
              <a:t>。计算机系统处理时，</a:t>
            </a:r>
            <a:r>
              <a:rPr lang="zh-CN" altLang="en-US" sz="2400" dirty="0">
                <a:solidFill>
                  <a:schemeClr val="tx1"/>
                </a:solidFill>
                <a:ea typeface="楷体" panose="02010609060101010101" pitchFamily="49" charset="-122"/>
                <a:sym typeface="+mn-ea"/>
              </a:rPr>
              <a:t>自动安排一个字符数组存储它的内容，并在所有字符后存放 </a:t>
            </a:r>
            <a:r>
              <a:rPr lang="en-US" altLang="zh-CN" sz="2400">
                <a:solidFill>
                  <a:schemeClr val="tx1"/>
                </a:solidFill>
                <a:ea typeface="楷体" panose="02010609060101010101" pitchFamily="49" charset="-122"/>
                <a:sym typeface="+mn-ea"/>
              </a:rPr>
              <a:t>'\0' </a:t>
            </a:r>
            <a:r>
              <a:rPr lang="zh-CN" altLang="en-US" sz="2400" dirty="0">
                <a:solidFill>
                  <a:schemeClr val="tx1"/>
                </a:solidFill>
                <a:ea typeface="楷体" panose="02010609060101010101" pitchFamily="49" charset="-122"/>
                <a:sym typeface="+mn-ea"/>
              </a:rPr>
              <a:t>作为串结束标志。</a:t>
            </a:r>
            <a:endParaRPr lang="zh-CN" altLang="en-US" sz="2400" dirty="0">
              <a:solidFill>
                <a:schemeClr val="tx1"/>
              </a:solidFill>
              <a:ea typeface="楷体" panose="02010609060101010101" pitchFamily="49" charset="-122"/>
              <a:sym typeface="+mn-ea"/>
            </a:endParaRPr>
          </a:p>
          <a:p>
            <a:pPr marL="14605" indent="0">
              <a:buNone/>
            </a:pPr>
            <a:r>
              <a:rPr lang="zh-CN" altLang="en-US" sz="2400" dirty="0">
                <a:solidFill>
                  <a:schemeClr val="tx1"/>
                </a:solidFill>
                <a:ea typeface="楷体" panose="02010609060101010101" pitchFamily="49" charset="-122"/>
                <a:sym typeface="+mn-ea"/>
              </a:rPr>
              <a:t>（</a:t>
            </a:r>
            <a:r>
              <a:rPr lang="en-US" altLang="zh-CN" sz="2400" dirty="0">
                <a:solidFill>
                  <a:schemeClr val="tx1"/>
                </a:solidFill>
                <a:ea typeface="楷体" panose="02010609060101010101" pitchFamily="49" charset="-122"/>
                <a:sym typeface="+mn-ea"/>
              </a:rPr>
              <a:t>2</a:t>
            </a:r>
            <a:r>
              <a:rPr lang="zh-CN" altLang="en-US" sz="2400" dirty="0">
                <a:solidFill>
                  <a:schemeClr val="tx1"/>
                </a:solidFill>
                <a:ea typeface="楷体" panose="02010609060101010101" pitchFamily="49" charset="-122"/>
                <a:sym typeface="+mn-ea"/>
              </a:rPr>
              <a:t>）</a:t>
            </a:r>
            <a:r>
              <a:rPr lang="zh-CN" altLang="en-US" sz="2400">
                <a:ea typeface="楷体" panose="02010609060101010101" pitchFamily="49" charset="-122"/>
              </a:rPr>
              <a:t>编程人员在程序中使用字符数组时，经常在里面存储一串字符并在后面存放</a:t>
            </a:r>
            <a:r>
              <a:rPr lang="zh-CN" altLang="en-US" sz="2400" dirty="0">
                <a:ea typeface="楷体" panose="02010609060101010101" pitchFamily="49" charset="-122"/>
                <a:sym typeface="+mn-ea"/>
              </a:rPr>
              <a:t> </a:t>
            </a:r>
            <a:r>
              <a:rPr lang="en-US" altLang="zh-CN" sz="2400">
                <a:ea typeface="楷体" panose="02010609060101010101" pitchFamily="49" charset="-122"/>
                <a:sym typeface="+mn-ea"/>
              </a:rPr>
              <a:t>'\0' </a:t>
            </a:r>
            <a:r>
              <a:rPr lang="zh-CN" altLang="en-US" sz="2400" dirty="0">
                <a:ea typeface="楷体" panose="02010609060101010101" pitchFamily="49" charset="-122"/>
                <a:sym typeface="+mn-ea"/>
              </a:rPr>
              <a:t>作为串结束标志，这时就</a:t>
            </a:r>
            <a:r>
              <a:rPr lang="zh-CN" altLang="en-US" sz="2400" dirty="0">
                <a:solidFill>
                  <a:schemeClr val="accent2"/>
                </a:solidFill>
                <a:ea typeface="楷体" panose="02010609060101010101" pitchFamily="49" charset="-122"/>
                <a:sym typeface="+mn-ea"/>
              </a:rPr>
              <a:t>在字符数组中存储了字符串</a:t>
            </a:r>
            <a:r>
              <a:rPr lang="zh-CN" altLang="en-US" sz="2400" dirty="0">
                <a:ea typeface="楷体" panose="02010609060101010101" pitchFamily="49" charset="-122"/>
                <a:sym typeface="+mn-ea"/>
              </a:rPr>
              <a:t>。通常把</a:t>
            </a:r>
            <a:r>
              <a:rPr lang="zh-CN" altLang="en-US" sz="2400" dirty="0">
                <a:solidFill>
                  <a:schemeClr val="accent2"/>
                </a:solidFill>
                <a:ea typeface="楷体" panose="02010609060101010101" pitchFamily="49" charset="-122"/>
                <a:sym typeface="+mn-ea"/>
              </a:rPr>
              <a:t>存储了字符串的字符数组</a:t>
            </a:r>
            <a:r>
              <a:rPr lang="zh-CN" altLang="en-US" sz="2400" dirty="0">
                <a:ea typeface="楷体" panose="02010609060101010101" pitchFamily="49" charset="-122"/>
                <a:sym typeface="+mn-ea"/>
              </a:rPr>
              <a:t>也简称为</a:t>
            </a:r>
            <a:r>
              <a:rPr lang="zh-CN" altLang="en-US" sz="2400" dirty="0">
                <a:solidFill>
                  <a:schemeClr val="tx2"/>
                </a:solidFill>
                <a:ea typeface="楷体" panose="02010609060101010101" pitchFamily="49" charset="-122"/>
                <a:sym typeface="+mn-ea"/>
              </a:rPr>
              <a:t>字符串</a:t>
            </a:r>
            <a:r>
              <a:rPr lang="zh-CN" altLang="en-US" sz="2400" dirty="0">
                <a:ea typeface="楷体" panose="02010609060101010101" pitchFamily="49" charset="-122"/>
                <a:sym typeface="+mn-ea"/>
              </a:rPr>
              <a:t>。</a:t>
            </a:r>
            <a:endParaRPr lang="zh-CN" altLang="en-US" sz="2400">
              <a:ea typeface="楷体" panose="02010609060101010101" pitchFamily="49" charset="-122"/>
            </a:endParaRPr>
          </a:p>
          <a:p>
            <a:endParaRPr lang="zh-CN" altLang="en-US" sz="2400">
              <a:ea typeface="楷体" panose="02010609060101010101" pitchFamily="49" charset="-122"/>
            </a:endParaRPr>
          </a:p>
        </p:txBody>
      </p:sp>
    </p:spTree>
  </p:cSld>
  <p:clrMapOvr>
    <a:masterClrMapping/>
  </p:clrMapOvr>
  <p:transition spd="med">
    <p:random/>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p>
            <a:pPr marL="14605" indent="0">
              <a:buNone/>
            </a:pPr>
            <a:r>
              <a:rPr lang="zh-CN" altLang="en-US" sz="2400">
                <a:ea typeface="楷体" panose="02010609060101010101" pitchFamily="49" charset="-122"/>
                <a:sym typeface="+mn-ea"/>
              </a:rPr>
              <a:t>（续）</a:t>
            </a:r>
            <a:endParaRPr lang="zh-CN" altLang="en-US" sz="2400">
              <a:ea typeface="楷体" panose="02010609060101010101" pitchFamily="49" charset="-122"/>
              <a:sym typeface="+mn-ea"/>
            </a:endParaRPr>
          </a:p>
          <a:p>
            <a:r>
              <a:rPr lang="zh-CN" altLang="en-US" sz="2400">
                <a:ea typeface="楷体" panose="02010609060101010101" pitchFamily="49" charset="-122"/>
                <a:sym typeface="+mn-ea"/>
              </a:rPr>
              <a:t>因为</a:t>
            </a:r>
            <a:r>
              <a:rPr lang="zh-CN" altLang="en-US" sz="2400">
                <a:solidFill>
                  <a:schemeClr val="accent2"/>
                </a:solidFill>
                <a:ea typeface="楷体" panose="02010609060101010101" pitchFamily="49" charset="-122"/>
                <a:sym typeface="+mn-ea"/>
              </a:rPr>
              <a:t>字符串总是以字符数组的形式存储</a:t>
            </a:r>
            <a:r>
              <a:rPr lang="zh-CN" altLang="en-US" sz="2400">
                <a:ea typeface="楷体" panose="02010609060101010101" pitchFamily="49" charset="-122"/>
                <a:sym typeface="+mn-ea"/>
              </a:rPr>
              <a:t>，所以编写处理字符串的函数时，实际上是</a:t>
            </a:r>
            <a:r>
              <a:rPr lang="zh-CN" altLang="en-US" sz="2400">
                <a:solidFill>
                  <a:schemeClr val="accent2"/>
                </a:solidFill>
                <a:ea typeface="楷体" panose="02010609060101010101" pitchFamily="49" charset="-122"/>
                <a:sym typeface="+mn-ea"/>
              </a:rPr>
              <a:t>用字符数组作为参数</a:t>
            </a:r>
            <a:r>
              <a:rPr lang="zh-CN" altLang="en-US" sz="2400">
                <a:ea typeface="楷体" panose="02010609060101010101" pitchFamily="49" charset="-122"/>
                <a:sym typeface="+mn-ea"/>
              </a:rPr>
              <a:t>。例如：</a:t>
            </a:r>
            <a:r>
              <a:rPr lang="en-US" altLang="zh-CN" sz="2400">
                <a:ea typeface="楷体" panose="02010609060101010101" pitchFamily="49" charset="-122"/>
                <a:sym typeface="+mn-ea"/>
              </a:rPr>
              <a:t>  int func(</a:t>
            </a:r>
            <a:r>
              <a:rPr lang="en-US" altLang="zh-CN" sz="2400">
                <a:solidFill>
                  <a:schemeClr val="accent2"/>
                </a:solidFill>
                <a:ea typeface="楷体" panose="02010609060101010101" pitchFamily="49" charset="-122"/>
                <a:sym typeface="+mn-ea"/>
              </a:rPr>
              <a:t>char a[]</a:t>
            </a:r>
            <a:r>
              <a:rPr lang="en-US" altLang="zh-CN" sz="2400">
                <a:ea typeface="楷体" panose="02010609060101010101" pitchFamily="49" charset="-122"/>
                <a:sym typeface="+mn-ea"/>
              </a:rPr>
              <a:t>); </a:t>
            </a:r>
            <a:endParaRPr lang="zh-CN" altLang="en-US" sz="2400">
              <a:ea typeface="楷体" panose="02010609060101010101" pitchFamily="49" charset="-122"/>
            </a:endParaRPr>
          </a:p>
          <a:p>
            <a:r>
              <a:rPr lang="zh-CN" altLang="en-US" sz="2400">
                <a:ea typeface="楷体" panose="02010609060101010101" pitchFamily="49" charset="-122"/>
                <a:sym typeface="+mn-ea"/>
              </a:rPr>
              <a:t>函数以字符串为参数时，在函数内可以根据空字符判断字符串结尾。所以通常不需要表示字符串长度的参数。</a:t>
            </a:r>
            <a:endParaRPr lang="zh-CN" altLang="en-US" sz="2400">
              <a:ea typeface="楷体" panose="02010609060101010101" pitchFamily="49" charset="-122"/>
            </a:endParaRPr>
          </a:p>
          <a:p>
            <a:r>
              <a:rPr lang="zh-CN" altLang="en-US" sz="2400">
                <a:ea typeface="楷体" panose="02010609060101010101" pitchFamily="49" charset="-122"/>
                <a:sym typeface="+mn-ea"/>
              </a:rPr>
              <a:t>注意</a:t>
            </a:r>
            <a:r>
              <a:rPr lang="en-US" altLang="zh-CN" sz="2400">
                <a:ea typeface="楷体" panose="02010609060101010101" pitchFamily="49" charset="-122"/>
                <a:sym typeface="+mn-ea"/>
              </a:rPr>
              <a:t>:</a:t>
            </a:r>
            <a:r>
              <a:rPr lang="zh-CN" altLang="en-US" sz="2400">
                <a:ea typeface="楷体" panose="02010609060101010101" pitchFamily="49" charset="-122"/>
                <a:sym typeface="+mn-ea"/>
              </a:rPr>
              <a:t>如果希望某个字符数组参数能够接受字符串常量（本质上是一个只读型的字符数组）作为参数，那么必须把它设定为一个常参数，即在前面添加</a:t>
            </a:r>
            <a:r>
              <a:rPr lang="en-US" altLang="zh-CN" sz="2400">
                <a:ea typeface="楷体" panose="02010609060101010101" pitchFamily="49" charset="-122"/>
                <a:sym typeface="+mn-ea"/>
              </a:rPr>
              <a:t> const </a:t>
            </a:r>
            <a:r>
              <a:rPr lang="zh-CN" altLang="en-US" sz="2400">
                <a:ea typeface="楷体" panose="02010609060101010101" pitchFamily="49" charset="-122"/>
                <a:sym typeface="+mn-ea"/>
              </a:rPr>
              <a:t>关键词作限定。例如：</a:t>
            </a:r>
            <a:r>
              <a:rPr lang="en-US" altLang="zh-CN" sz="2400">
                <a:ea typeface="楷体" panose="02010609060101010101" pitchFamily="49" charset="-122"/>
                <a:sym typeface="+mn-ea"/>
              </a:rPr>
              <a:t>int stringcopy(char s[], const char t[])</a:t>
            </a:r>
            <a:endParaRPr lang="zh-CN" altLang="en-US" sz="2400">
              <a:ea typeface="楷体" panose="02010609060101010101" pitchFamily="49" charset="-122"/>
            </a:endParaRPr>
          </a:p>
          <a:p>
            <a:endParaRPr lang="zh-CN" altLang="en-US" sz="2400"/>
          </a:p>
          <a:p>
            <a:endParaRPr lang="zh-CN" altLang="en-US" sz="2400"/>
          </a:p>
        </p:txBody>
      </p:sp>
    </p:spTree>
  </p:cSld>
  <p:clrMapOvr>
    <a:masterClrMapping/>
  </p:clrMapOvr>
  <p:transition spd="med">
    <p:random/>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3185" name="灯片编号占位符 1"/>
          <p:cNvSpPr/>
          <p:nvPr>
            <p:ph type="sldNum" sz="quarter" idx="12"/>
          </p:nvPr>
        </p:nvSpPr>
        <p:spPr/>
        <p:txBody>
          <a:bodyPr/>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cs typeface="+mn-cs"/>
              </a:defRPr>
            </a:lvl5pPr>
          </a:lstStyle>
          <a:p>
            <a:pPr lvl="0" algn="r"/>
            <a:fld id="{9A0DB2DC-4C9A-4742-B13C-FB6460FD3503}" type="slidenum">
              <a:rPr lang="zh-CN" altLang="en-US" sz="1400" dirty="0">
                <a:latin typeface="Cambria" panose="02040503050406030204" pitchFamily="18" charset="0"/>
              </a:rPr>
            </a:fld>
            <a:endParaRPr lang="zh-CN" altLang="en-US" sz="1400" dirty="0">
              <a:latin typeface="Cambria" panose="02040503050406030204" pitchFamily="18" charset="0"/>
            </a:endParaRPr>
          </a:p>
        </p:txBody>
      </p:sp>
      <p:sp>
        <p:nvSpPr>
          <p:cNvPr id="93186" name="标题 98307"/>
          <p:cNvSpPr>
            <a:spLocks noGrp="1"/>
          </p:cNvSpPr>
          <p:nvPr>
            <p:ph type="title"/>
          </p:nvPr>
        </p:nvSpPr>
        <p:spPr/>
        <p:txBody>
          <a:bodyPr anchor="ctr"/>
          <a:p>
            <a:r>
              <a:rPr lang="en-US" altLang="zh-CN"/>
              <a:t>6.5.4  </a:t>
            </a:r>
            <a:r>
              <a:rPr lang="zh-CN" altLang="en-US" dirty="0"/>
              <a:t>标准库字符串处理函数</a:t>
            </a:r>
            <a:endParaRPr lang="zh-CN" altLang="en-US" dirty="0"/>
          </a:p>
        </p:txBody>
      </p:sp>
      <p:sp>
        <p:nvSpPr>
          <p:cNvPr id="93187" name="文本占位符 98308"/>
          <p:cNvSpPr>
            <a:spLocks noGrp="1"/>
          </p:cNvSpPr>
          <p:nvPr>
            <p:ph idx="1"/>
          </p:nvPr>
        </p:nvSpPr>
        <p:spPr/>
        <p:txBody>
          <a:bodyPr anchor="t"/>
          <a:p>
            <a:pPr>
              <a:lnSpc>
                <a:spcPct val="100000"/>
              </a:lnSpc>
              <a:buClrTx/>
              <a:buSzTx/>
              <a:buFontTx/>
              <a:buNone/>
            </a:pPr>
            <a:r>
              <a:rPr lang="en-US" altLang="zh-CN">
                <a:solidFill>
                  <a:schemeClr val="hlink"/>
                </a:solidFill>
              </a:rPr>
              <a:t>&lt;cstring&gt; </a:t>
            </a:r>
            <a:r>
              <a:rPr lang="zh-CN" altLang="zh-CN" dirty="0"/>
              <a:t>里描述各种</a:t>
            </a:r>
            <a:r>
              <a:rPr lang="zh-CN" altLang="en-US" dirty="0"/>
              <a:t>字符串处理函数，常用：</a:t>
            </a:r>
            <a:endParaRPr lang="zh-CN" altLang="en-US" dirty="0"/>
          </a:p>
          <a:p>
            <a:pPr>
              <a:lnSpc>
                <a:spcPct val="100000"/>
              </a:lnSpc>
              <a:buClrTx/>
              <a:buSzTx/>
              <a:buFontTx/>
              <a:buNone/>
            </a:pPr>
            <a:r>
              <a:rPr lang="en-US" altLang="zh-CN">
                <a:solidFill>
                  <a:schemeClr val="accent2"/>
                </a:solidFill>
              </a:rPr>
              <a:t>1. </a:t>
            </a:r>
            <a:r>
              <a:rPr lang="zh-CN" altLang="en-US" dirty="0">
                <a:solidFill>
                  <a:schemeClr val="accent2"/>
                </a:solidFill>
              </a:rPr>
              <a:t>字符串长度函数 </a:t>
            </a:r>
            <a:r>
              <a:rPr lang="en-US" altLang="zh-CN" err="1">
                <a:solidFill>
                  <a:schemeClr val="hlink"/>
                </a:solidFill>
              </a:rPr>
              <a:t>strlen(const</a:t>
            </a:r>
            <a:r>
              <a:rPr lang="en-US" altLang="zh-CN">
                <a:solidFill>
                  <a:schemeClr val="hlink"/>
                </a:solidFill>
              </a:rPr>
              <a:t> char s[])</a:t>
            </a:r>
            <a:endParaRPr lang="en-US" altLang="zh-CN">
              <a:solidFill>
                <a:schemeClr val="hlink"/>
              </a:solidFill>
            </a:endParaRPr>
          </a:p>
          <a:p>
            <a:pPr>
              <a:lnSpc>
                <a:spcPct val="100000"/>
              </a:lnSpc>
              <a:buClrTx/>
              <a:buSzTx/>
              <a:buFontTx/>
              <a:buNone/>
            </a:pPr>
            <a:r>
              <a:rPr lang="en-US" altLang="zh-CN">
                <a:solidFill>
                  <a:schemeClr val="accent2"/>
                </a:solidFill>
              </a:rPr>
              <a:t>2. </a:t>
            </a:r>
            <a:r>
              <a:rPr lang="zh-CN" altLang="en-US">
                <a:solidFill>
                  <a:schemeClr val="accent2"/>
                </a:solidFill>
              </a:rPr>
              <a:t>字符串</a:t>
            </a:r>
            <a:r>
              <a:rPr lang="zh-CN" altLang="en-US" dirty="0">
                <a:solidFill>
                  <a:schemeClr val="accent2"/>
                </a:solidFill>
              </a:rPr>
              <a:t>复制函数</a:t>
            </a:r>
            <a:r>
              <a:rPr lang="zh-CN" altLang="en-US" dirty="0"/>
              <a:t>：</a:t>
            </a:r>
            <a:r>
              <a:rPr lang="en-US" altLang="zh-CN" err="1">
                <a:solidFill>
                  <a:schemeClr val="hlink"/>
                </a:solidFill>
              </a:rPr>
              <a:t>strcpy(char</a:t>
            </a:r>
            <a:r>
              <a:rPr lang="en-US" altLang="zh-CN">
                <a:solidFill>
                  <a:schemeClr val="hlink"/>
                </a:solidFill>
              </a:rPr>
              <a:t> </a:t>
            </a:r>
            <a:r>
              <a:rPr lang="en-US" altLang="zh-CN" err="1">
                <a:solidFill>
                  <a:schemeClr val="hlink"/>
                </a:solidFill>
              </a:rPr>
              <a:t>s[],const</a:t>
            </a:r>
            <a:r>
              <a:rPr lang="en-US" altLang="zh-CN">
                <a:solidFill>
                  <a:schemeClr val="hlink"/>
                </a:solidFill>
              </a:rPr>
              <a:t> char t[]);</a:t>
            </a:r>
            <a:endParaRPr lang="en-US" altLang="zh-CN" sz="2400">
              <a:solidFill>
                <a:schemeClr val="hlink"/>
              </a:solidFill>
            </a:endParaRPr>
          </a:p>
          <a:p>
            <a:pPr>
              <a:lnSpc>
                <a:spcPct val="100000"/>
              </a:lnSpc>
              <a:buClrTx/>
              <a:buSzTx/>
              <a:buFontTx/>
              <a:buNone/>
            </a:pPr>
            <a:r>
              <a:rPr lang="en-US" altLang="zh-CN"/>
              <a:t>t </a:t>
            </a:r>
            <a:r>
              <a:rPr lang="zh-CN" altLang="en-US" dirty="0"/>
              <a:t>应为字符串，</a:t>
            </a:r>
            <a:r>
              <a:rPr lang="en-US" altLang="zh-CN"/>
              <a:t>const </a:t>
            </a:r>
            <a:r>
              <a:rPr lang="zh-CN" altLang="en-US" dirty="0"/>
              <a:t>说明参数值不修改。</a:t>
            </a:r>
            <a:endParaRPr lang="zh-CN" altLang="en-US" dirty="0"/>
          </a:p>
          <a:p>
            <a:pPr>
              <a:lnSpc>
                <a:spcPct val="100000"/>
              </a:lnSpc>
              <a:buClrTx/>
              <a:buSzTx/>
              <a:buFontTx/>
              <a:buNone/>
            </a:pPr>
            <a:r>
              <a:rPr lang="zh-CN" altLang="en-US" dirty="0"/>
              <a:t>字符数组 </a:t>
            </a:r>
            <a:r>
              <a:rPr lang="en-US" altLang="zh-CN"/>
              <a:t>s </a:t>
            </a:r>
            <a:r>
              <a:rPr lang="zh-CN" altLang="en-US" dirty="0"/>
              <a:t>应足够大，以保证复制不越界。例：</a:t>
            </a:r>
            <a:endParaRPr lang="zh-CN" altLang="en-US" dirty="0"/>
          </a:p>
          <a:p>
            <a:pPr lvl="1" algn="just" eaLnBrk="0">
              <a:lnSpc>
                <a:spcPct val="100000"/>
              </a:lnSpc>
              <a:buClrTx/>
              <a:buSzTx/>
              <a:buFontTx/>
              <a:buNone/>
            </a:pPr>
            <a:r>
              <a:rPr lang="en-US" altLang="zh-CN">
                <a:solidFill>
                  <a:schemeClr val="folHlink"/>
                </a:solidFill>
              </a:rPr>
              <a:t>char a1[20], a2[20];</a:t>
            </a:r>
            <a:endParaRPr lang="en-US" altLang="zh-CN">
              <a:solidFill>
                <a:schemeClr val="folHlink"/>
              </a:solidFill>
            </a:endParaRPr>
          </a:p>
          <a:p>
            <a:pPr lvl="1" algn="just" eaLnBrk="0">
              <a:lnSpc>
                <a:spcPct val="100000"/>
              </a:lnSpc>
              <a:buClrTx/>
              <a:buSzTx/>
              <a:buFontTx/>
              <a:buNone/>
            </a:pPr>
            <a:r>
              <a:rPr lang="en-US" altLang="zh-CN">
                <a:solidFill>
                  <a:schemeClr val="folHlink"/>
                </a:solidFill>
              </a:rPr>
              <a:t>strcpy(a1, "programming");</a:t>
            </a:r>
            <a:endParaRPr lang="en-US" altLang="zh-CN">
              <a:solidFill>
                <a:schemeClr val="folHlink"/>
              </a:solidFill>
            </a:endParaRPr>
          </a:p>
          <a:p>
            <a:pPr lvl="1" algn="just" eaLnBrk="0">
              <a:lnSpc>
                <a:spcPct val="100000"/>
              </a:lnSpc>
              <a:buClrTx/>
              <a:buSzTx/>
              <a:buFontTx/>
              <a:buNone/>
            </a:pPr>
            <a:r>
              <a:rPr lang="en-US" altLang="zh-CN">
                <a:solidFill>
                  <a:schemeClr val="folHlink"/>
                </a:solidFill>
              </a:rPr>
              <a:t>strcpy(a2, a1);</a:t>
            </a:r>
            <a:endParaRPr lang="en-US" altLang="zh-CN">
              <a:solidFill>
                <a:schemeClr val="folHlink"/>
              </a:solidFill>
            </a:endParaRPr>
          </a:p>
          <a:p>
            <a:pPr algn="just" eaLnBrk="0">
              <a:lnSpc>
                <a:spcPct val="100000"/>
              </a:lnSpc>
              <a:buClrTx/>
              <a:buSzTx/>
              <a:buFontTx/>
              <a:buNone/>
            </a:pPr>
            <a:r>
              <a:rPr lang="zh-CN" altLang="en-US" dirty="0"/>
              <a:t>限界复制函数</a:t>
            </a:r>
            <a:r>
              <a:rPr lang="en-US" altLang="zh-CN" err="1"/>
              <a:t>str</a:t>
            </a:r>
            <a:r>
              <a:rPr lang="en-US" altLang="zh-CN" err="1">
                <a:solidFill>
                  <a:schemeClr val="tx2"/>
                </a:solidFill>
              </a:rPr>
              <a:t>n</a:t>
            </a:r>
            <a:r>
              <a:rPr lang="en-US" altLang="zh-CN" err="1"/>
              <a:t>cpy</a:t>
            </a:r>
            <a:r>
              <a:rPr lang="zh-CN" altLang="en-US" dirty="0"/>
              <a:t>，限制复制长度：</a:t>
            </a:r>
            <a:endParaRPr lang="zh-CN" altLang="en-US" dirty="0"/>
          </a:p>
          <a:p>
            <a:pPr algn="just" eaLnBrk="0">
              <a:lnSpc>
                <a:spcPct val="100000"/>
              </a:lnSpc>
              <a:buClrTx/>
              <a:buSzTx/>
              <a:buFontTx/>
              <a:buNone/>
            </a:pPr>
            <a:r>
              <a:rPr lang="en-US" altLang="zh-CN" err="1">
                <a:solidFill>
                  <a:schemeClr val="hlink"/>
                </a:solidFill>
              </a:rPr>
              <a:t>str</a:t>
            </a:r>
            <a:r>
              <a:rPr lang="en-US" altLang="zh-CN" err="1">
                <a:solidFill>
                  <a:schemeClr val="tx2"/>
                </a:solidFill>
              </a:rPr>
              <a:t>n</a:t>
            </a:r>
            <a:r>
              <a:rPr lang="en-US" altLang="zh-CN" err="1">
                <a:solidFill>
                  <a:schemeClr val="hlink"/>
                </a:solidFill>
              </a:rPr>
              <a:t>cpy(char</a:t>
            </a:r>
            <a:r>
              <a:rPr lang="en-US" altLang="zh-CN">
                <a:solidFill>
                  <a:schemeClr val="hlink"/>
                </a:solidFill>
              </a:rPr>
              <a:t> </a:t>
            </a:r>
            <a:r>
              <a:rPr lang="en-US" altLang="zh-CN" err="1">
                <a:solidFill>
                  <a:schemeClr val="hlink"/>
                </a:solidFill>
              </a:rPr>
              <a:t>s[], const</a:t>
            </a:r>
            <a:r>
              <a:rPr lang="en-US" altLang="zh-CN">
                <a:solidFill>
                  <a:schemeClr val="hlink"/>
                </a:solidFill>
              </a:rPr>
              <a:t> char </a:t>
            </a:r>
            <a:r>
              <a:rPr lang="en-US" altLang="zh-CN" err="1">
                <a:solidFill>
                  <a:schemeClr val="hlink"/>
                </a:solidFill>
              </a:rPr>
              <a:t>t[], int</a:t>
            </a:r>
            <a:r>
              <a:rPr lang="en-US" altLang="zh-CN">
                <a:solidFill>
                  <a:schemeClr val="hlink"/>
                </a:solidFill>
              </a:rPr>
              <a:t> n);</a:t>
            </a:r>
            <a:endParaRPr lang="en-US" altLang="zh-CN">
              <a:solidFill>
                <a:schemeClr val="hlink"/>
              </a:solidFill>
            </a:endParaRPr>
          </a:p>
        </p:txBody>
      </p:sp>
    </p:spTree>
  </p:cSld>
  <p:clrMapOvr>
    <a:masterClrMapping/>
  </p:clrMapOvr>
  <p:transition spd="med">
    <p:random/>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4209" name="灯片编号占位符 1"/>
          <p:cNvSpPr/>
          <p:nvPr>
            <p:ph type="sldNum" sz="quarter" idx="12"/>
          </p:nvPr>
        </p:nvSpPr>
        <p:spPr/>
        <p:txBody>
          <a:bodyPr/>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cs typeface="+mn-cs"/>
              </a:defRPr>
            </a:lvl5pPr>
          </a:lstStyle>
          <a:p>
            <a:pPr lvl="0" algn="r"/>
            <a:fld id="{9A0DB2DC-4C9A-4742-B13C-FB6460FD3503}" type="slidenum">
              <a:rPr lang="zh-CN" altLang="en-US" sz="1400" dirty="0">
                <a:latin typeface="Cambria" panose="02040503050406030204" pitchFamily="18" charset="0"/>
              </a:rPr>
            </a:fld>
            <a:endParaRPr lang="zh-CN" altLang="en-US" sz="1400" dirty="0">
              <a:latin typeface="Cambria" panose="02040503050406030204" pitchFamily="18" charset="0"/>
            </a:endParaRPr>
          </a:p>
        </p:txBody>
      </p:sp>
      <p:sp>
        <p:nvSpPr>
          <p:cNvPr id="94210" name="文本占位符 163842"/>
          <p:cNvSpPr>
            <a:spLocks noGrp="1"/>
          </p:cNvSpPr>
          <p:nvPr>
            <p:ph idx="1"/>
          </p:nvPr>
        </p:nvSpPr>
        <p:spPr/>
        <p:txBody>
          <a:bodyPr anchor="t"/>
          <a:p>
            <a:pPr marL="0" indent="0">
              <a:spcBef>
                <a:spcPct val="50000"/>
              </a:spcBef>
              <a:buClrTx/>
              <a:buSzTx/>
              <a:buFontTx/>
              <a:buNone/>
            </a:pPr>
            <a:r>
              <a:rPr lang="en-US" altLang="zh-CN">
                <a:solidFill>
                  <a:schemeClr val="accent2"/>
                </a:solidFill>
              </a:rPr>
              <a:t>3. </a:t>
            </a:r>
            <a:r>
              <a:rPr lang="zh-CN" altLang="en-US" dirty="0">
                <a:solidFill>
                  <a:schemeClr val="accent2"/>
                </a:solidFill>
              </a:rPr>
              <a:t>字符串连接函数</a:t>
            </a:r>
            <a:endParaRPr lang="zh-CN" altLang="en-US" dirty="0">
              <a:solidFill>
                <a:schemeClr val="accent2"/>
              </a:solidFill>
            </a:endParaRPr>
          </a:p>
          <a:p>
            <a:pPr marL="0" indent="0">
              <a:spcBef>
                <a:spcPct val="50000"/>
              </a:spcBef>
              <a:buClrTx/>
              <a:buSzTx/>
              <a:buFontTx/>
              <a:buNone/>
            </a:pPr>
            <a:r>
              <a:rPr lang="en-US" altLang="zh-CN" err="1">
                <a:solidFill>
                  <a:schemeClr val="hlink"/>
                </a:solidFill>
              </a:rPr>
              <a:t>strcat(char</a:t>
            </a:r>
            <a:r>
              <a:rPr lang="en-US" altLang="zh-CN">
                <a:solidFill>
                  <a:schemeClr val="hlink"/>
                </a:solidFill>
              </a:rPr>
              <a:t> s[], const char t[]);</a:t>
            </a:r>
            <a:endParaRPr lang="en-US" altLang="zh-CN">
              <a:solidFill>
                <a:schemeClr val="hlink"/>
              </a:solidFill>
            </a:endParaRPr>
          </a:p>
          <a:p>
            <a:pPr marL="0" indent="0">
              <a:spcBef>
                <a:spcPct val="30000"/>
              </a:spcBef>
              <a:buClrTx/>
              <a:buSzTx/>
              <a:buFontTx/>
              <a:buNone/>
            </a:pPr>
            <a:r>
              <a:rPr lang="zh-CN" altLang="en-US" dirty="0"/>
              <a:t>把字符串 </a:t>
            </a:r>
            <a:r>
              <a:rPr lang="en-US" altLang="zh-CN"/>
              <a:t>t </a:t>
            </a:r>
            <a:r>
              <a:rPr lang="zh-CN" altLang="en-US" dirty="0"/>
              <a:t>复制到字符数组 </a:t>
            </a:r>
            <a:r>
              <a:rPr lang="en-US" altLang="zh-CN"/>
              <a:t>s </a:t>
            </a:r>
            <a:r>
              <a:rPr lang="zh-CN" altLang="en-US" dirty="0"/>
              <a:t>已有的字符之后，形成连接起来的串。数组 </a:t>
            </a:r>
            <a:r>
              <a:rPr lang="en-US" altLang="zh-CN"/>
              <a:t>s </a:t>
            </a:r>
            <a:r>
              <a:rPr lang="zh-CN" altLang="en-US" dirty="0"/>
              <a:t>必须足够大。</a:t>
            </a:r>
            <a:endParaRPr lang="zh-CN" altLang="en-US" dirty="0"/>
          </a:p>
          <a:p>
            <a:pPr marL="827405" lvl="1">
              <a:spcBef>
                <a:spcPct val="30000"/>
              </a:spcBef>
              <a:buClrTx/>
              <a:buSzTx/>
              <a:buFontTx/>
              <a:buNone/>
            </a:pPr>
            <a:r>
              <a:rPr lang="en-US" altLang="zh-CN">
                <a:solidFill>
                  <a:schemeClr val="folHlink"/>
                </a:solidFill>
              </a:rPr>
              <a:t>char b1[40] = "Programming", b2[10];</a:t>
            </a:r>
            <a:endParaRPr lang="en-US" altLang="zh-CN">
              <a:solidFill>
                <a:schemeClr val="folHlink"/>
              </a:solidFill>
            </a:endParaRPr>
          </a:p>
          <a:p>
            <a:pPr marL="827405" lvl="1" algn="just" eaLnBrk="0">
              <a:spcBef>
                <a:spcPct val="0"/>
              </a:spcBef>
              <a:buClrTx/>
              <a:buSzTx/>
              <a:buFontTx/>
              <a:buNone/>
            </a:pPr>
            <a:r>
              <a:rPr lang="en-US" altLang="zh-CN">
                <a:solidFill>
                  <a:schemeClr val="folHlink"/>
                </a:solidFill>
              </a:rPr>
              <a:t>strcat(b1, " language");</a:t>
            </a:r>
            <a:endParaRPr lang="en-US" altLang="zh-CN">
              <a:solidFill>
                <a:schemeClr val="folHlink"/>
              </a:solidFill>
            </a:endParaRPr>
          </a:p>
          <a:p>
            <a:pPr marL="827405" lvl="1" algn="just" eaLnBrk="0">
              <a:spcBef>
                <a:spcPct val="0"/>
              </a:spcBef>
              <a:buClrTx/>
              <a:buSzTx/>
              <a:buFontTx/>
              <a:buNone/>
            </a:pPr>
            <a:r>
              <a:rPr lang="en-US" altLang="zh-CN">
                <a:solidFill>
                  <a:schemeClr val="folHlink"/>
                </a:solidFill>
              </a:rPr>
              <a:t>strcpy(b2, " C"); strcat(b1, b2);</a:t>
            </a:r>
            <a:endParaRPr lang="en-US" altLang="zh-CN">
              <a:solidFill>
                <a:schemeClr val="folHlink"/>
              </a:solidFill>
            </a:endParaRPr>
          </a:p>
          <a:p>
            <a:pPr marL="0" indent="0" algn="just" eaLnBrk="0">
              <a:spcBef>
                <a:spcPct val="40000"/>
              </a:spcBef>
              <a:buClrTx/>
              <a:buSzTx/>
              <a:buFontTx/>
              <a:buNone/>
            </a:pPr>
            <a:r>
              <a:rPr lang="zh-CN" altLang="en-US" dirty="0"/>
              <a:t>另有限界连接函数 </a:t>
            </a:r>
            <a:r>
              <a:rPr lang="en-US" altLang="zh-CN" err="1"/>
              <a:t>str</a:t>
            </a:r>
            <a:r>
              <a:rPr lang="en-US" altLang="zh-CN" err="1">
                <a:solidFill>
                  <a:schemeClr val="tx2"/>
                </a:solidFill>
              </a:rPr>
              <a:t>n</a:t>
            </a:r>
            <a:r>
              <a:rPr lang="en-US" altLang="zh-CN" err="1"/>
              <a:t>cat</a:t>
            </a:r>
            <a:r>
              <a:rPr lang="zh-CN" altLang="en-US" dirty="0"/>
              <a:t>：</a:t>
            </a:r>
            <a:endParaRPr lang="zh-CN" altLang="en-US" dirty="0"/>
          </a:p>
          <a:p>
            <a:pPr marL="0" indent="0" eaLnBrk="0">
              <a:spcBef>
                <a:spcPct val="30000"/>
              </a:spcBef>
              <a:buClrTx/>
              <a:buSzTx/>
              <a:buFontTx/>
              <a:buNone/>
            </a:pPr>
            <a:r>
              <a:rPr lang="en-US" altLang="zh-CN" err="1">
                <a:solidFill>
                  <a:schemeClr val="hlink"/>
                </a:solidFill>
              </a:rPr>
              <a:t>str</a:t>
            </a:r>
            <a:r>
              <a:rPr lang="en-US" altLang="zh-CN" err="1">
                <a:solidFill>
                  <a:schemeClr val="tx2"/>
                </a:solidFill>
              </a:rPr>
              <a:t>n</a:t>
            </a:r>
            <a:r>
              <a:rPr lang="en-US" altLang="zh-CN" err="1">
                <a:solidFill>
                  <a:schemeClr val="hlink"/>
                </a:solidFill>
              </a:rPr>
              <a:t>cat(char</a:t>
            </a:r>
            <a:r>
              <a:rPr lang="en-US" altLang="zh-CN">
                <a:solidFill>
                  <a:schemeClr val="hlink"/>
                </a:solidFill>
              </a:rPr>
              <a:t> s[], const char t[], int n);</a:t>
            </a:r>
            <a:endParaRPr lang="en-US" altLang="zh-CN">
              <a:solidFill>
                <a:schemeClr val="hlink"/>
              </a:solidFill>
            </a:endParaRPr>
          </a:p>
        </p:txBody>
      </p:sp>
    </p:spTree>
  </p:cSld>
  <p:clrMapOvr>
    <a:masterClrMapping/>
  </p:clrMapOvr>
  <p:transition spd="med">
    <p:random/>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5233" name="灯片编号占位符 1"/>
          <p:cNvSpPr/>
          <p:nvPr>
            <p:ph type="sldNum" sz="quarter" idx="12"/>
          </p:nvPr>
        </p:nvSpPr>
        <p:spPr/>
        <p:txBody>
          <a:bodyPr/>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cs typeface="+mn-cs"/>
              </a:defRPr>
            </a:lvl5pPr>
          </a:lstStyle>
          <a:p>
            <a:pPr lvl="0" algn="r"/>
            <a:fld id="{9A0DB2DC-4C9A-4742-B13C-FB6460FD3503}" type="slidenum">
              <a:rPr lang="zh-CN" altLang="en-US" sz="1400" dirty="0">
                <a:latin typeface="Cambria" panose="02040503050406030204" pitchFamily="18" charset="0"/>
              </a:rPr>
            </a:fld>
            <a:endParaRPr lang="zh-CN" altLang="en-US" sz="1400" dirty="0">
              <a:latin typeface="Cambria" panose="02040503050406030204" pitchFamily="18" charset="0"/>
            </a:endParaRPr>
          </a:p>
        </p:txBody>
      </p:sp>
      <p:sp>
        <p:nvSpPr>
          <p:cNvPr id="95234" name="文本占位符 99331"/>
          <p:cNvSpPr>
            <a:spLocks noGrp="1"/>
          </p:cNvSpPr>
          <p:nvPr>
            <p:ph idx="1"/>
          </p:nvPr>
        </p:nvSpPr>
        <p:spPr/>
        <p:txBody>
          <a:bodyPr anchor="t"/>
          <a:p>
            <a:pPr>
              <a:spcBef>
                <a:spcPct val="50000"/>
              </a:spcBef>
              <a:buClrTx/>
              <a:buSzTx/>
              <a:buFontTx/>
              <a:buNone/>
            </a:pPr>
            <a:r>
              <a:rPr lang="en-US" altLang="zh-CN">
                <a:solidFill>
                  <a:schemeClr val="accent2"/>
                </a:solidFill>
              </a:rPr>
              <a:t>4. </a:t>
            </a:r>
            <a:r>
              <a:rPr lang="zh-CN" altLang="en-US" dirty="0">
                <a:solidFill>
                  <a:schemeClr val="accent2"/>
                </a:solidFill>
              </a:rPr>
              <a:t>字符串比较函数</a:t>
            </a:r>
            <a:endParaRPr lang="zh-CN" altLang="en-US" dirty="0">
              <a:solidFill>
                <a:schemeClr val="accent2"/>
              </a:solidFill>
            </a:endParaRPr>
          </a:p>
          <a:p>
            <a:pPr>
              <a:spcBef>
                <a:spcPct val="0"/>
              </a:spcBef>
              <a:buClrTx/>
              <a:buSzTx/>
              <a:buFontTx/>
              <a:buNone/>
            </a:pPr>
            <a:r>
              <a:rPr lang="en-US" altLang="zh-CN" err="1">
                <a:solidFill>
                  <a:schemeClr val="hlink"/>
                </a:solidFill>
              </a:rPr>
              <a:t>int</a:t>
            </a:r>
            <a:r>
              <a:rPr lang="en-US" altLang="zh-CN">
                <a:solidFill>
                  <a:schemeClr val="hlink"/>
                </a:solidFill>
              </a:rPr>
              <a:t> </a:t>
            </a:r>
            <a:r>
              <a:rPr lang="en-US" altLang="zh-CN" err="1">
                <a:solidFill>
                  <a:schemeClr val="hlink"/>
                </a:solidFill>
              </a:rPr>
              <a:t>strcmp(const</a:t>
            </a:r>
            <a:r>
              <a:rPr lang="en-US" altLang="zh-CN">
                <a:solidFill>
                  <a:schemeClr val="hlink"/>
                </a:solidFill>
              </a:rPr>
              <a:t> char s1[],  const char s2[])</a:t>
            </a:r>
            <a:endParaRPr lang="en-US" altLang="zh-CN">
              <a:solidFill>
                <a:schemeClr val="hlink"/>
              </a:solidFill>
            </a:endParaRPr>
          </a:p>
          <a:p>
            <a:pPr>
              <a:spcBef>
                <a:spcPct val="0"/>
              </a:spcBef>
              <a:buClrTx/>
              <a:buSzTx/>
              <a:buFontTx/>
              <a:buChar char="•"/>
            </a:pPr>
            <a:r>
              <a:rPr lang="zh-CN" altLang="en-US" dirty="0"/>
              <a:t>两字符串相同时返回值 </a:t>
            </a:r>
            <a:r>
              <a:rPr lang="en-US" altLang="zh-CN"/>
              <a:t>0;</a:t>
            </a:r>
            <a:endParaRPr lang="en-US" altLang="zh-CN"/>
          </a:p>
          <a:p>
            <a:pPr>
              <a:spcBef>
                <a:spcPct val="0"/>
              </a:spcBef>
              <a:buClrTx/>
              <a:buSzTx/>
              <a:buFontTx/>
              <a:buChar char="•"/>
            </a:pPr>
            <a:r>
              <a:rPr lang="en-US" altLang="zh-CN"/>
              <a:t>s1</a:t>
            </a:r>
            <a:r>
              <a:rPr lang="zh-CN" altLang="en-US" dirty="0"/>
              <a:t>大于 </a:t>
            </a:r>
            <a:r>
              <a:rPr lang="en-US" altLang="zh-CN"/>
              <a:t>s2 </a:t>
            </a:r>
            <a:r>
              <a:rPr lang="zh-CN" altLang="en-US" dirty="0"/>
              <a:t>的情况下返回大于 </a:t>
            </a:r>
            <a:r>
              <a:rPr lang="en-US" altLang="zh-CN"/>
              <a:t>0 </a:t>
            </a:r>
            <a:r>
              <a:rPr lang="zh-CN" altLang="en-US" dirty="0"/>
              <a:t>的值</a:t>
            </a:r>
            <a:r>
              <a:rPr lang="en-US" altLang="zh-CN"/>
              <a:t>;</a:t>
            </a:r>
            <a:endParaRPr lang="en-US" altLang="zh-CN"/>
          </a:p>
          <a:p>
            <a:pPr>
              <a:spcBef>
                <a:spcPct val="0"/>
              </a:spcBef>
              <a:buClrTx/>
              <a:buSzTx/>
              <a:buFontTx/>
              <a:buChar char="•"/>
            </a:pPr>
            <a:r>
              <a:rPr lang="zh-CN" altLang="en-US" dirty="0"/>
              <a:t>否则返回小于 </a:t>
            </a:r>
            <a:r>
              <a:rPr lang="en-US" altLang="zh-CN"/>
              <a:t>0 </a:t>
            </a:r>
            <a:r>
              <a:rPr lang="zh-CN" altLang="en-US" dirty="0"/>
              <a:t>的值。</a:t>
            </a:r>
            <a:endParaRPr lang="zh-CN" altLang="en-US" dirty="0"/>
          </a:p>
          <a:p>
            <a:pPr>
              <a:spcBef>
                <a:spcPct val="50000"/>
              </a:spcBef>
              <a:buClrTx/>
              <a:buSzTx/>
              <a:buFontTx/>
              <a:buChar char="•"/>
            </a:pPr>
            <a:r>
              <a:rPr lang="zh-CN" altLang="en-US" dirty="0"/>
              <a:t>判断字符串大小的标准是字符串的</a:t>
            </a:r>
            <a:r>
              <a:rPr lang="zh-CN" altLang="en-US" dirty="0">
                <a:solidFill>
                  <a:schemeClr val="accent2"/>
                </a:solidFill>
              </a:rPr>
              <a:t>字典序</a:t>
            </a:r>
            <a:r>
              <a:rPr lang="zh-CN" altLang="en-US" dirty="0"/>
              <a:t>（普通英语词典里单词排列的顺序）</a:t>
            </a:r>
            <a:endParaRPr lang="zh-CN" altLang="en-US" dirty="0"/>
          </a:p>
          <a:p>
            <a:pPr algn="just" eaLnBrk="0">
              <a:spcBef>
                <a:spcPct val="50000"/>
              </a:spcBef>
              <a:buClrTx/>
              <a:buSzTx/>
              <a:buFontTx/>
              <a:buNone/>
            </a:pPr>
            <a:r>
              <a:rPr lang="zh-CN" altLang="en-US" dirty="0"/>
              <a:t>限界比较函数：</a:t>
            </a:r>
            <a:endParaRPr lang="zh-CN" altLang="en-US" dirty="0"/>
          </a:p>
          <a:p>
            <a:pPr algn="just" eaLnBrk="0">
              <a:spcBef>
                <a:spcPct val="0"/>
              </a:spcBef>
              <a:buClrTx/>
              <a:buSzTx/>
              <a:buFontTx/>
              <a:buNone/>
            </a:pPr>
            <a:r>
              <a:rPr lang="en-US" altLang="zh-CN" sz="2600" err="1">
                <a:solidFill>
                  <a:schemeClr val="hlink"/>
                </a:solidFill>
              </a:rPr>
              <a:t>int</a:t>
            </a:r>
            <a:r>
              <a:rPr lang="en-US" altLang="zh-CN" sz="2600">
                <a:solidFill>
                  <a:schemeClr val="hlink"/>
                </a:solidFill>
              </a:rPr>
              <a:t> </a:t>
            </a:r>
            <a:r>
              <a:rPr lang="en-US" altLang="zh-CN" sz="2600" err="1">
                <a:solidFill>
                  <a:schemeClr val="hlink"/>
                </a:solidFill>
              </a:rPr>
              <a:t>str</a:t>
            </a:r>
            <a:r>
              <a:rPr lang="en-US" altLang="zh-CN" sz="2600" err="1">
                <a:solidFill>
                  <a:schemeClr val="tx2"/>
                </a:solidFill>
              </a:rPr>
              <a:t>n</a:t>
            </a:r>
            <a:r>
              <a:rPr lang="en-US" altLang="zh-CN" sz="2600" err="1">
                <a:solidFill>
                  <a:schemeClr val="hlink"/>
                </a:solidFill>
              </a:rPr>
              <a:t>cmp(const</a:t>
            </a:r>
            <a:r>
              <a:rPr lang="en-US" altLang="zh-CN" sz="2600">
                <a:solidFill>
                  <a:schemeClr val="hlink"/>
                </a:solidFill>
              </a:rPr>
              <a:t> char s1[], const char s2[], int n);</a:t>
            </a:r>
            <a:endParaRPr lang="en-US" altLang="zh-CN" sz="2600"/>
          </a:p>
        </p:txBody>
      </p:sp>
    </p:spTree>
  </p:cSld>
  <p:clrMapOvr>
    <a:masterClrMapping/>
  </p:clrMapOvr>
  <p:transition spd="med">
    <p:random/>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3" name="灯片编号占位符 1"/>
          <p:cNvSpPr/>
          <p:nvPr>
            <p:ph type="sldNum" sz="quarter" idx="12"/>
          </p:nvPr>
        </p:nvSpPr>
        <p:spPr/>
        <p:txBody>
          <a:bodyPr/>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cs typeface="+mn-cs"/>
              </a:defRPr>
            </a:lvl5pPr>
          </a:lstStyle>
          <a:p>
            <a:pPr lvl="0" algn="r"/>
            <a:fld id="{9A0DB2DC-4C9A-4742-B13C-FB6460FD3503}" type="slidenum">
              <a:rPr lang="zh-CN" altLang="en-US" sz="1400" dirty="0">
                <a:latin typeface="Cambria" panose="02040503050406030204" pitchFamily="18" charset="0"/>
              </a:rPr>
            </a:fld>
            <a:endParaRPr lang="zh-CN" altLang="en-US" sz="1400" dirty="0">
              <a:latin typeface="Cambria" panose="02040503050406030204" pitchFamily="18" charset="0"/>
            </a:endParaRPr>
          </a:p>
        </p:txBody>
      </p:sp>
      <p:sp>
        <p:nvSpPr>
          <p:cNvPr id="23554" name="文本占位符 285698"/>
          <p:cNvSpPr>
            <a:spLocks noGrp="1"/>
          </p:cNvSpPr>
          <p:nvPr>
            <p:ph idx="1"/>
          </p:nvPr>
        </p:nvSpPr>
        <p:spPr>
          <a:xfrm>
            <a:off x="539750" y="562610"/>
            <a:ext cx="8136255" cy="5819140"/>
          </a:xfrm>
        </p:spPr>
        <p:txBody>
          <a:bodyPr anchor="t"/>
          <a:p>
            <a:pPr marL="0" indent="0">
              <a:spcBef>
                <a:spcPct val="10000"/>
              </a:spcBef>
              <a:buNone/>
            </a:pPr>
            <a:r>
              <a:rPr lang="zh-CN" altLang="en-US" dirty="0">
                <a:solidFill>
                  <a:schemeClr val="accent2"/>
                </a:solidFill>
              </a:rPr>
              <a:t>数组定义可以与其它变量的定义混和写在一起</a:t>
            </a:r>
            <a:r>
              <a:rPr lang="zh-CN" altLang="en-US" dirty="0"/>
              <a:t>：</a:t>
            </a:r>
            <a:endParaRPr lang="zh-CN" altLang="en-US" dirty="0"/>
          </a:p>
          <a:p>
            <a:pPr marL="827405" lvl="1">
              <a:spcBef>
                <a:spcPct val="10000"/>
              </a:spcBef>
              <a:buNone/>
            </a:pPr>
            <a:r>
              <a:rPr lang="en-US" altLang="zh-CN" sz="2400" err="1"/>
              <a:t>int</a:t>
            </a:r>
            <a:r>
              <a:rPr lang="en-US" altLang="zh-CN" sz="2400"/>
              <a:t> m, n, a2[16], a3[25];</a:t>
            </a:r>
            <a:endParaRPr lang="en-US" altLang="zh-CN" sz="2400"/>
          </a:p>
          <a:p>
            <a:pPr marL="827405" lvl="1">
              <a:spcBef>
                <a:spcPct val="10000"/>
              </a:spcBef>
              <a:buNone/>
            </a:pPr>
            <a:r>
              <a:rPr lang="en-US" altLang="zh-CN" sz="2400"/>
              <a:t>double db2[20], db3[50], x, y;</a:t>
            </a:r>
            <a:endParaRPr lang="en-US" altLang="zh-CN" sz="2400"/>
          </a:p>
          <a:p>
            <a:pPr marL="0" indent="0">
              <a:spcBef>
                <a:spcPct val="10000"/>
              </a:spcBef>
              <a:buNone/>
            </a:pPr>
            <a:endParaRPr lang="en-US" altLang="zh-CN" sz="2400"/>
          </a:p>
          <a:p>
            <a:pPr marL="0" indent="0">
              <a:spcBef>
                <a:spcPct val="10000"/>
              </a:spcBef>
              <a:buNone/>
            </a:pPr>
            <a:r>
              <a:rPr lang="zh-CN" altLang="en-US" sz="2400" dirty="0"/>
              <a:t>数组变量定义可以出现在任何能定义简单变量的地方，而且在作用域和存在期方面与简单变量没有差别。</a:t>
            </a:r>
            <a:endParaRPr lang="zh-CN" altLang="en-US" sz="2400" dirty="0"/>
          </a:p>
          <a:p>
            <a:pPr marL="0" indent="0">
              <a:spcBef>
                <a:spcPct val="10000"/>
              </a:spcBef>
              <a:buNone/>
            </a:pPr>
            <a:r>
              <a:rPr lang="zh-CN" altLang="en-US" sz="2400" dirty="0"/>
              <a:t>根据定义位置不同，数组分为</a:t>
            </a:r>
            <a:r>
              <a:rPr lang="zh-CN" altLang="en-US" sz="2400" dirty="0">
                <a:solidFill>
                  <a:schemeClr val="accent2"/>
                </a:solidFill>
              </a:rPr>
              <a:t>外部数组</a:t>
            </a:r>
            <a:r>
              <a:rPr lang="zh-CN" altLang="en-US" sz="2400" dirty="0"/>
              <a:t>和函数内的</a:t>
            </a:r>
            <a:r>
              <a:rPr lang="zh-CN" altLang="en-US" sz="2400" dirty="0">
                <a:solidFill>
                  <a:schemeClr val="accent2"/>
                </a:solidFill>
              </a:rPr>
              <a:t>局部数组</a:t>
            </a:r>
            <a:r>
              <a:rPr lang="zh-CN" altLang="en-US" sz="2400" dirty="0"/>
              <a:t>，包括函数内的静态局部数组和普通的自动数组。</a:t>
            </a:r>
            <a:endParaRPr lang="zh-CN" altLang="en-US" sz="2400" dirty="0"/>
          </a:p>
          <a:p>
            <a:pPr marL="0" indent="0">
              <a:spcBef>
                <a:spcPct val="10000"/>
              </a:spcBef>
              <a:buNone/>
            </a:pPr>
            <a:r>
              <a:rPr lang="zh-CN" altLang="en-US" sz="2400" dirty="0"/>
              <a:t>定义方式（及位置）决定了它们的作用域与存在期。</a:t>
            </a:r>
            <a:endParaRPr lang="zh-CN" altLang="en-US" sz="2400" dirty="0"/>
          </a:p>
          <a:p>
            <a:pPr marL="0" indent="0">
              <a:spcBef>
                <a:spcPct val="10000"/>
              </a:spcBef>
              <a:buNone/>
            </a:pPr>
            <a:endParaRPr lang="zh-CN" altLang="en-US" sz="2400" dirty="0"/>
          </a:p>
          <a:p>
            <a:pPr marL="0" indent="0">
              <a:spcBef>
                <a:spcPct val="10000"/>
              </a:spcBef>
              <a:buNone/>
            </a:pPr>
            <a:r>
              <a:rPr lang="zh-CN" altLang="en-US" sz="2400" dirty="0"/>
              <a:t>在大型程序中有时还需要写出数组的</a:t>
            </a:r>
            <a:r>
              <a:rPr lang="zh-CN" altLang="en-US" sz="2400" dirty="0">
                <a:solidFill>
                  <a:schemeClr val="accent2"/>
                </a:solidFill>
              </a:rPr>
              <a:t>外部声明</a:t>
            </a:r>
            <a:r>
              <a:rPr lang="zh-CN" altLang="en-US" sz="2400" dirty="0"/>
              <a:t>。</a:t>
            </a:r>
            <a:br>
              <a:rPr lang="zh-CN" altLang="en-US" sz="2400" dirty="0"/>
            </a:br>
            <a:r>
              <a:rPr lang="zh-CN" altLang="en-US" sz="2400" dirty="0"/>
              <a:t>此时不必写数组大小，只要在数组变量名后写一对方括号：</a:t>
            </a:r>
            <a:endParaRPr lang="zh-CN" altLang="en-US" sz="2400" dirty="0"/>
          </a:p>
          <a:p>
            <a:pPr marL="827405" lvl="1">
              <a:spcBef>
                <a:spcPct val="10000"/>
              </a:spcBef>
              <a:buNone/>
            </a:pPr>
            <a:r>
              <a:rPr lang="en-US" altLang="zh-CN" sz="2400">
                <a:solidFill>
                  <a:schemeClr val="folHlink"/>
                </a:solidFill>
              </a:rPr>
              <a:t>extern </a:t>
            </a:r>
            <a:r>
              <a:rPr lang="en-US" altLang="zh-CN" sz="2400" err="1">
                <a:solidFill>
                  <a:schemeClr val="folHlink"/>
                </a:solidFill>
              </a:rPr>
              <a:t>int</a:t>
            </a:r>
            <a:r>
              <a:rPr lang="en-US" altLang="zh-CN" sz="2400">
                <a:solidFill>
                  <a:schemeClr val="folHlink"/>
                </a:solidFill>
              </a:rPr>
              <a:t> a1</a:t>
            </a:r>
            <a:r>
              <a:rPr lang="en-US" altLang="zh-CN" sz="2400">
                <a:solidFill>
                  <a:schemeClr val="hlink"/>
                </a:solidFill>
              </a:rPr>
              <a:t>[]</a:t>
            </a:r>
            <a:r>
              <a:rPr lang="en-US" altLang="zh-CN" sz="2400">
                <a:solidFill>
                  <a:schemeClr val="folHlink"/>
                </a:solidFill>
              </a:rPr>
              <a:t>;</a:t>
            </a:r>
            <a:endParaRPr lang="en-US" altLang="zh-CN" sz="2400">
              <a:solidFill>
                <a:schemeClr val="folHlink"/>
              </a:solidFill>
            </a:endParaRPr>
          </a:p>
          <a:p>
            <a:pPr marL="827405" lvl="1">
              <a:spcBef>
                <a:spcPct val="10000"/>
              </a:spcBef>
              <a:buNone/>
            </a:pPr>
            <a:r>
              <a:rPr lang="en-US" altLang="zh-CN" sz="2400">
                <a:solidFill>
                  <a:schemeClr val="folHlink"/>
                </a:solidFill>
              </a:rPr>
              <a:t>extern double db1</a:t>
            </a:r>
            <a:r>
              <a:rPr lang="en-US" altLang="zh-CN" sz="2400">
                <a:solidFill>
                  <a:schemeClr val="hlink"/>
                </a:solidFill>
              </a:rPr>
              <a:t>[]</a:t>
            </a:r>
            <a:r>
              <a:rPr lang="en-US" altLang="zh-CN" sz="2400">
                <a:solidFill>
                  <a:schemeClr val="folHlink"/>
                </a:solidFill>
              </a:rPr>
              <a:t>;</a:t>
            </a:r>
            <a:endParaRPr lang="en-US" altLang="zh-CN" sz="2400">
              <a:solidFill>
                <a:schemeClr val="folHlink"/>
              </a:solidFill>
            </a:endParaRPr>
          </a:p>
        </p:txBody>
      </p:sp>
    </p:spTree>
  </p:cSld>
  <p:clrMapOvr>
    <a:masterClrMapping/>
  </p:clrMapOvr>
  <p:transition spd="med">
    <p:random/>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6257" name="灯片编号占位符 1"/>
          <p:cNvSpPr/>
          <p:nvPr>
            <p:ph type="sldNum" sz="quarter" idx="12"/>
          </p:nvPr>
        </p:nvSpPr>
        <p:spPr/>
        <p:txBody>
          <a:bodyPr/>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cs typeface="+mn-cs"/>
              </a:defRPr>
            </a:lvl5pPr>
          </a:lstStyle>
          <a:p>
            <a:pPr lvl="0" algn="r"/>
            <a:fld id="{9A0DB2DC-4C9A-4742-B13C-FB6460FD3503}" type="slidenum">
              <a:rPr lang="zh-CN" altLang="en-US" sz="1400" dirty="0">
                <a:latin typeface="Cambria" panose="02040503050406030204" pitchFamily="18" charset="0"/>
              </a:rPr>
            </a:fld>
            <a:endParaRPr lang="zh-CN" altLang="en-US" sz="1400" dirty="0">
              <a:latin typeface="Cambria" panose="02040503050406030204" pitchFamily="18" charset="0"/>
            </a:endParaRPr>
          </a:p>
        </p:txBody>
      </p:sp>
      <p:sp>
        <p:nvSpPr>
          <p:cNvPr id="96258" name="文本占位符 313346"/>
          <p:cNvSpPr>
            <a:spLocks noGrp="1"/>
          </p:cNvSpPr>
          <p:nvPr>
            <p:ph idx="1"/>
          </p:nvPr>
        </p:nvSpPr>
        <p:spPr>
          <a:xfrm>
            <a:off x="539750" y="372110"/>
            <a:ext cx="8136255" cy="6009640"/>
          </a:xfrm>
        </p:spPr>
        <p:txBody>
          <a:bodyPr anchor="t"/>
          <a:p>
            <a:pPr marL="0" indent="0">
              <a:buNone/>
            </a:pPr>
            <a:r>
              <a:rPr lang="en-US" altLang="zh-CN"/>
              <a:t>5</a:t>
            </a:r>
            <a:r>
              <a:rPr lang="zh-CN" altLang="en-US" dirty="0"/>
              <a:t>、</a:t>
            </a:r>
            <a:r>
              <a:rPr lang="zh-CN" altLang="en-US" dirty="0">
                <a:solidFill>
                  <a:schemeClr val="accent2"/>
                </a:solidFill>
              </a:rPr>
              <a:t>在字符串中查找字符</a:t>
            </a:r>
            <a:endParaRPr lang="zh-CN" altLang="en-US" dirty="0">
              <a:solidFill>
                <a:schemeClr val="accent2"/>
              </a:solidFill>
            </a:endParaRPr>
          </a:p>
          <a:p>
            <a:pPr marL="0" indent="0">
              <a:buNone/>
            </a:pPr>
            <a:r>
              <a:rPr lang="en-US" altLang="zh-CN">
                <a:solidFill>
                  <a:schemeClr val="tx2"/>
                </a:solidFill>
              </a:rPr>
              <a:t>char * </a:t>
            </a:r>
            <a:r>
              <a:rPr lang="en-US" altLang="zh-CN" err="1">
                <a:solidFill>
                  <a:schemeClr val="tx2"/>
                </a:solidFill>
              </a:rPr>
              <a:t>strchr(char</a:t>
            </a:r>
            <a:r>
              <a:rPr lang="en-US" altLang="zh-CN">
                <a:solidFill>
                  <a:schemeClr val="tx2"/>
                </a:solidFill>
              </a:rPr>
              <a:t> s[], </a:t>
            </a:r>
            <a:r>
              <a:rPr lang="en-US" altLang="zh-CN" err="1">
                <a:solidFill>
                  <a:schemeClr val="tx2"/>
                </a:solidFill>
              </a:rPr>
              <a:t>int</a:t>
            </a:r>
            <a:r>
              <a:rPr lang="en-US" altLang="zh-CN">
                <a:solidFill>
                  <a:schemeClr val="tx2"/>
                </a:solidFill>
              </a:rPr>
              <a:t> ch)</a:t>
            </a:r>
            <a:endParaRPr lang="en-US" altLang="zh-CN">
              <a:solidFill>
                <a:schemeClr val="tx2"/>
              </a:solidFill>
            </a:endParaRPr>
          </a:p>
          <a:p>
            <a:pPr marL="0" indent="0">
              <a:buNone/>
            </a:pPr>
            <a:r>
              <a:rPr lang="zh-CN" altLang="en-US" dirty="0"/>
              <a:t>查找字符串 </a:t>
            </a:r>
            <a:r>
              <a:rPr lang="en-US" altLang="zh-CN"/>
              <a:t>s </a:t>
            </a:r>
            <a:r>
              <a:rPr lang="zh-CN" altLang="en-US" dirty="0"/>
              <a:t>中首次出现字符 </a:t>
            </a:r>
            <a:r>
              <a:rPr lang="en-US" altLang="zh-CN"/>
              <a:t>ch </a:t>
            </a:r>
            <a:r>
              <a:rPr lang="zh-CN" altLang="en-US" dirty="0"/>
              <a:t>的位置，返回首次出现 </a:t>
            </a:r>
            <a:r>
              <a:rPr lang="en-US" altLang="zh-CN"/>
              <a:t>ch </a:t>
            </a:r>
            <a:r>
              <a:rPr lang="zh-CN" altLang="en-US" dirty="0"/>
              <a:t>的位置的指针，返回的地址是字符串在内存中随机分配的地址再加上所搜索的字符在字符串位置，如果 </a:t>
            </a:r>
            <a:r>
              <a:rPr lang="en-US" altLang="zh-CN"/>
              <a:t>s </a:t>
            </a:r>
            <a:r>
              <a:rPr lang="zh-CN" altLang="en-US" dirty="0"/>
              <a:t>中不存在 </a:t>
            </a:r>
            <a:r>
              <a:rPr lang="en-US" altLang="zh-CN"/>
              <a:t>ch </a:t>
            </a:r>
            <a:r>
              <a:rPr lang="zh-CN" altLang="en-US" dirty="0"/>
              <a:t>则返回 </a:t>
            </a:r>
            <a:r>
              <a:rPr lang="en-US" altLang="zh-CN"/>
              <a:t>NULL</a:t>
            </a:r>
            <a:r>
              <a:rPr lang="zh-CN" altLang="en-US" dirty="0"/>
              <a:t>。</a:t>
            </a:r>
            <a:endParaRPr lang="zh-CN" altLang="en-US" dirty="0"/>
          </a:p>
          <a:p>
            <a:pPr marL="0" indent="0">
              <a:buNone/>
            </a:pPr>
            <a:endParaRPr lang="zh-CN" altLang="en-US" dirty="0"/>
          </a:p>
          <a:p>
            <a:pPr marL="0" indent="0">
              <a:buNone/>
            </a:pPr>
            <a:r>
              <a:rPr lang="en-US" altLang="zh-CN"/>
              <a:t>6</a:t>
            </a:r>
            <a:r>
              <a:rPr lang="zh-CN" altLang="en-US" dirty="0"/>
              <a:t>、</a:t>
            </a:r>
            <a:r>
              <a:rPr lang="zh-CN" altLang="en-US" dirty="0">
                <a:solidFill>
                  <a:schemeClr val="accent2"/>
                </a:solidFill>
              </a:rPr>
              <a:t>在字符串中查找字符串</a:t>
            </a:r>
            <a:endParaRPr lang="zh-CN" altLang="en-US" dirty="0">
              <a:solidFill>
                <a:schemeClr val="accent2"/>
              </a:solidFill>
            </a:endParaRPr>
          </a:p>
          <a:p>
            <a:pPr marL="0" indent="0">
              <a:buNone/>
            </a:pPr>
            <a:r>
              <a:rPr lang="en-US" altLang="zh-CN">
                <a:solidFill>
                  <a:schemeClr val="tx2"/>
                </a:solidFill>
              </a:rPr>
              <a:t>char * </a:t>
            </a:r>
            <a:r>
              <a:rPr lang="en-US" altLang="zh-CN" err="1">
                <a:solidFill>
                  <a:schemeClr val="tx2"/>
                </a:solidFill>
              </a:rPr>
              <a:t>strstr(const</a:t>
            </a:r>
            <a:r>
              <a:rPr lang="en-US" altLang="zh-CN">
                <a:solidFill>
                  <a:schemeClr val="tx2"/>
                </a:solidFill>
              </a:rPr>
              <a:t> char str1[], const char str2[])</a:t>
            </a:r>
            <a:endParaRPr lang="en-US" altLang="zh-CN">
              <a:solidFill>
                <a:schemeClr val="tx2"/>
              </a:solidFill>
            </a:endParaRPr>
          </a:p>
          <a:p>
            <a:pPr marL="0" indent="0" algn="r">
              <a:buNone/>
            </a:pPr>
            <a:r>
              <a:rPr lang="zh-CN" altLang="en-US" dirty="0"/>
              <a:t>查找目标字符串      待查找字符串</a:t>
            </a:r>
            <a:endParaRPr lang="zh-CN" altLang="en-US" dirty="0"/>
          </a:p>
          <a:p>
            <a:pPr marL="0" indent="0">
              <a:buNone/>
            </a:pPr>
            <a:r>
              <a:rPr lang="zh-CN" altLang="en-US" dirty="0"/>
              <a:t>该函数返回 </a:t>
            </a:r>
            <a:r>
              <a:rPr lang="en-US" altLang="zh-CN"/>
              <a:t>str2 </a:t>
            </a:r>
            <a:r>
              <a:rPr lang="zh-CN" altLang="en-US" dirty="0"/>
              <a:t>第一次在 </a:t>
            </a:r>
            <a:r>
              <a:rPr lang="en-US" altLang="zh-CN"/>
              <a:t>str1 </a:t>
            </a:r>
            <a:r>
              <a:rPr lang="zh-CN" altLang="en-US" dirty="0"/>
              <a:t>中的位置，如果没有找到，返回 </a:t>
            </a:r>
            <a:r>
              <a:rPr lang="en-US" altLang="zh-CN"/>
              <a:t>NULL</a:t>
            </a:r>
            <a:r>
              <a:rPr lang="zh-CN" altLang="en-US" dirty="0"/>
              <a:t>。</a:t>
            </a:r>
            <a:endParaRPr lang="zh-CN" altLang="en-US" dirty="0"/>
          </a:p>
        </p:txBody>
      </p:sp>
      <p:cxnSp>
        <p:nvCxnSpPr>
          <p:cNvPr id="3" name="直接箭头连接符 2"/>
          <p:cNvCxnSpPr/>
          <p:nvPr/>
        </p:nvCxnSpPr>
        <p:spPr>
          <a:xfrm flipH="1">
            <a:off x="4514850" y="4605020"/>
            <a:ext cx="114300" cy="180975"/>
          </a:xfrm>
          <a:prstGeom prst="straightConnector1">
            <a:avLst/>
          </a:prstGeom>
          <a:ln w="28575">
            <a:solidFill>
              <a:schemeClr val="accent2"/>
            </a:solidFill>
            <a:tailEnd type="arrow"/>
          </a:ln>
        </p:spPr>
        <p:style>
          <a:lnRef idx="1">
            <a:schemeClr val="accent1"/>
          </a:lnRef>
          <a:fillRef idx="0">
            <a:schemeClr val="accent1"/>
          </a:fillRef>
          <a:effectRef idx="0">
            <a:schemeClr val="accent1"/>
          </a:effectRef>
          <a:fontRef idx="minor">
            <a:schemeClr val="tx1"/>
          </a:fontRef>
        </p:style>
      </p:cxnSp>
      <p:cxnSp>
        <p:nvCxnSpPr>
          <p:cNvPr id="4" name="直接箭头连接符 3"/>
          <p:cNvCxnSpPr/>
          <p:nvPr/>
        </p:nvCxnSpPr>
        <p:spPr>
          <a:xfrm flipH="1">
            <a:off x="7091045" y="4605020"/>
            <a:ext cx="114300" cy="180975"/>
          </a:xfrm>
          <a:prstGeom prst="straightConnector1">
            <a:avLst/>
          </a:prstGeom>
          <a:ln w="28575">
            <a:solidFill>
              <a:schemeClr val="accent2"/>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med">
    <p:random/>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4513" name="灯片编号占位符 1"/>
          <p:cNvSpPr/>
          <p:nvPr>
            <p:ph type="sldNum" sz="quarter" idx="12"/>
          </p:nvPr>
        </p:nvSpPr>
        <p:spPr/>
        <p:txBody>
          <a:bodyPr/>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cs typeface="+mn-cs"/>
              </a:defRPr>
            </a:lvl5pPr>
          </a:lstStyle>
          <a:p>
            <a:pPr lvl="0" algn="r"/>
            <a:fld id="{9A0DB2DC-4C9A-4742-B13C-FB6460FD3503}" type="slidenum">
              <a:rPr lang="zh-CN" altLang="en-US" sz="1400" dirty="0">
                <a:latin typeface="Cambria" panose="02040503050406030204" pitchFamily="18" charset="0"/>
              </a:rPr>
            </a:fld>
            <a:endParaRPr lang="zh-CN" altLang="en-US" sz="1400" dirty="0">
              <a:latin typeface="Cambria" panose="02040503050406030204" pitchFamily="18" charset="0"/>
            </a:endParaRPr>
          </a:p>
        </p:txBody>
      </p:sp>
      <p:sp>
        <p:nvSpPr>
          <p:cNvPr id="64514" name="文本占位符 44039"/>
          <p:cNvSpPr>
            <a:spLocks noGrp="1"/>
          </p:cNvSpPr>
          <p:nvPr>
            <p:ph idx="1"/>
          </p:nvPr>
        </p:nvSpPr>
        <p:spPr>
          <a:xfrm>
            <a:off x="539750" y="438785"/>
            <a:ext cx="8136255" cy="5942965"/>
          </a:xfrm>
        </p:spPr>
        <p:txBody>
          <a:bodyPr anchor="t"/>
          <a:p>
            <a:pPr marL="0" indent="0" algn="just" defTabSz="914400" eaLnBrk="0">
              <a:spcBef>
                <a:spcPct val="0"/>
              </a:spcBef>
              <a:buClrTx/>
              <a:buSzTx/>
              <a:buFontTx/>
              <a:buNone/>
              <a:tabLst>
                <a:tab pos="358140" algn="l"/>
                <a:tab pos="716280" algn="l"/>
                <a:tab pos="1074420" algn="l"/>
              </a:tabLst>
            </a:pPr>
            <a:r>
              <a:rPr lang="zh-CN" sz="2400">
                <a:solidFill>
                  <a:schemeClr val="tx2"/>
                </a:solidFill>
              </a:rPr>
              <a:t>【习题</a:t>
            </a:r>
            <a:r>
              <a:rPr lang="en-US" altLang="zh-CN" sz="2400">
                <a:solidFill>
                  <a:schemeClr val="tx2"/>
                </a:solidFill>
              </a:rPr>
              <a:t>6-15</a:t>
            </a:r>
            <a:r>
              <a:rPr lang="zh-CN" sz="2400">
                <a:solidFill>
                  <a:schemeClr val="tx2"/>
                </a:solidFill>
              </a:rPr>
              <a:t>】</a:t>
            </a:r>
            <a:r>
              <a:rPr sz="2400"/>
              <a:t>回文(palindrome)是从前向后和从后向前读都一样的词语或句子。例如英文的“madamimadam”，其原文是“Madam, I'm Adam”。写一个函数，判断一个英文字符串是否为回文。</a:t>
            </a:r>
            <a:endParaRPr sz="2400"/>
          </a:p>
          <a:p>
            <a:pPr algn="just" defTabSz="914400" eaLnBrk="0">
              <a:spcBef>
                <a:spcPct val="0"/>
              </a:spcBef>
              <a:buClrTx/>
              <a:buSzTx/>
              <a:buFontTx/>
              <a:buNone/>
              <a:tabLst>
                <a:tab pos="358140" algn="l"/>
                <a:tab pos="716280" algn="l"/>
                <a:tab pos="1074420" algn="l"/>
              </a:tabLst>
            </a:pPr>
            <a:r>
              <a:rPr lang="zh-CN" altLang="en-US" sz="2400">
                <a:solidFill>
                  <a:schemeClr val="folHlink"/>
                </a:solidFill>
              </a:rPr>
              <a:t>与教材中的 </a:t>
            </a:r>
            <a:r>
              <a:rPr lang="en-US" altLang="zh-CN" sz="2400">
                <a:solidFill>
                  <a:schemeClr val="folHlink"/>
                </a:solidFill>
              </a:rPr>
              <a:t>reverse </a:t>
            </a:r>
            <a:r>
              <a:rPr lang="zh-CN" altLang="en-US" sz="2400">
                <a:solidFill>
                  <a:schemeClr val="folHlink"/>
                </a:solidFill>
              </a:rPr>
              <a:t>函数类似</a:t>
            </a:r>
            <a:endParaRPr lang="en-US" altLang="zh-CN" sz="3200">
              <a:solidFill>
                <a:schemeClr val="folHlink"/>
              </a:solidFill>
            </a:endParaRPr>
          </a:p>
          <a:p>
            <a:pPr algn="just" defTabSz="914400" eaLnBrk="0">
              <a:spcBef>
                <a:spcPct val="0"/>
              </a:spcBef>
              <a:buClrTx/>
              <a:buSzTx/>
              <a:buFontTx/>
              <a:buNone/>
              <a:tabLst>
                <a:tab pos="358140" algn="l"/>
                <a:tab pos="716280" algn="l"/>
                <a:tab pos="1074420" algn="l"/>
              </a:tabLst>
            </a:pPr>
            <a:endParaRPr lang="en-US" altLang="zh-CN">
              <a:solidFill>
                <a:schemeClr val="folHlink"/>
              </a:solidFill>
            </a:endParaRPr>
          </a:p>
          <a:p>
            <a:pPr algn="just" defTabSz="914400" eaLnBrk="0">
              <a:spcBef>
                <a:spcPct val="0"/>
              </a:spcBef>
              <a:buClrTx/>
              <a:buSzTx/>
              <a:buFontTx/>
              <a:buNone/>
              <a:tabLst>
                <a:tab pos="358140" algn="l"/>
                <a:tab pos="716280" algn="l"/>
                <a:tab pos="1074420" algn="l"/>
              </a:tabLst>
            </a:pPr>
            <a:r>
              <a:rPr sz="2400"/>
              <a:t>int </a:t>
            </a:r>
            <a:r>
              <a:rPr sz="2400">
                <a:solidFill>
                  <a:schemeClr val="accent2"/>
                </a:solidFill>
              </a:rPr>
              <a:t>palindrome</a:t>
            </a:r>
            <a:r>
              <a:rPr sz="2400"/>
              <a:t>(</a:t>
            </a:r>
            <a:r>
              <a:rPr lang="en-US" sz="2400"/>
              <a:t>const </a:t>
            </a:r>
            <a:r>
              <a:rPr sz="2400"/>
              <a:t>char str[]) {</a:t>
            </a:r>
            <a:endParaRPr sz="2400"/>
          </a:p>
          <a:p>
            <a:pPr algn="just" defTabSz="914400" eaLnBrk="0">
              <a:spcBef>
                <a:spcPct val="0"/>
              </a:spcBef>
              <a:buClrTx/>
              <a:buSzTx/>
              <a:buFontTx/>
              <a:buNone/>
              <a:tabLst>
                <a:tab pos="358140" algn="l"/>
                <a:tab pos="716280" algn="l"/>
                <a:tab pos="1074420" algn="l"/>
              </a:tabLst>
            </a:pPr>
            <a:r>
              <a:rPr sz="2000"/>
              <a:t>//函数功能：判断 全 英 文 的字符数组 str[] 是否回文</a:t>
            </a:r>
            <a:endParaRPr sz="2000"/>
          </a:p>
          <a:p>
            <a:pPr algn="just" defTabSz="914400" eaLnBrk="0">
              <a:spcBef>
                <a:spcPct val="0"/>
              </a:spcBef>
              <a:buClrTx/>
              <a:buSzTx/>
              <a:buFontTx/>
              <a:buNone/>
              <a:tabLst>
                <a:tab pos="358140" algn="l"/>
                <a:tab pos="716280" algn="l"/>
                <a:tab pos="1074420" algn="l"/>
              </a:tabLst>
            </a:pPr>
            <a:r>
              <a:rPr sz="2000"/>
              <a:t>//说明：形参为一个字符数组（不需要长度参数）</a:t>
            </a:r>
            <a:endParaRPr sz="2000"/>
          </a:p>
          <a:p>
            <a:pPr algn="just" defTabSz="914400" eaLnBrk="0">
              <a:spcBef>
                <a:spcPct val="0"/>
              </a:spcBef>
              <a:buClrTx/>
              <a:buSzTx/>
              <a:buFontTx/>
              <a:buNone/>
              <a:tabLst>
                <a:tab pos="358140" algn="l"/>
                <a:tab pos="716280" algn="l"/>
                <a:tab pos="1074420" algn="l"/>
              </a:tabLst>
            </a:pPr>
            <a:r>
              <a:rPr sz="2400"/>
              <a:t>	int len = strlen(str);</a:t>
            </a:r>
            <a:r>
              <a:rPr sz="2000"/>
              <a:t>//使用标准库函数 strlen 获得字符</a:t>
            </a:r>
            <a:r>
              <a:rPr lang="zh-CN" sz="2000"/>
              <a:t>串</a:t>
            </a:r>
            <a:r>
              <a:rPr sz="2000"/>
              <a:t>长度</a:t>
            </a:r>
            <a:endParaRPr sz="2000"/>
          </a:p>
          <a:p>
            <a:pPr algn="just" defTabSz="914400" eaLnBrk="0">
              <a:spcBef>
                <a:spcPct val="0"/>
              </a:spcBef>
              <a:buClrTx/>
              <a:buSzTx/>
              <a:buFontTx/>
              <a:buNone/>
              <a:tabLst>
                <a:tab pos="358140" algn="l"/>
                <a:tab pos="716280" algn="l"/>
                <a:tab pos="1074420" algn="l"/>
              </a:tabLst>
            </a:pPr>
            <a:r>
              <a:rPr sz="2400"/>
              <a:t>	</a:t>
            </a:r>
            <a:r>
              <a:rPr sz="2000"/>
              <a:t>//逐个比较字符</a:t>
            </a:r>
            <a:r>
              <a:rPr lang="zh-CN" sz="2000"/>
              <a:t>串</a:t>
            </a:r>
            <a:r>
              <a:rPr sz="2000"/>
              <a:t>的头部元素和相应的尾部元素</a:t>
            </a:r>
            <a:endParaRPr sz="2000"/>
          </a:p>
          <a:p>
            <a:pPr algn="just" defTabSz="914400" eaLnBrk="0">
              <a:spcBef>
                <a:spcPct val="0"/>
              </a:spcBef>
              <a:buClrTx/>
              <a:buSzTx/>
              <a:buFontTx/>
              <a:buNone/>
              <a:tabLst>
                <a:tab pos="358140" algn="l"/>
                <a:tab pos="716280" algn="l"/>
                <a:tab pos="1074420" algn="l"/>
              </a:tabLst>
            </a:pPr>
            <a:r>
              <a:rPr sz="2400"/>
              <a:t>	for (int i = 0; i&lt; len/2; i++)</a:t>
            </a:r>
            <a:endParaRPr sz="2400"/>
          </a:p>
          <a:p>
            <a:pPr algn="just" defTabSz="914400" eaLnBrk="0">
              <a:spcBef>
                <a:spcPct val="0"/>
              </a:spcBef>
              <a:buClrTx/>
              <a:buSzTx/>
              <a:buFontTx/>
              <a:buNone/>
              <a:tabLst>
                <a:tab pos="358140" algn="l"/>
                <a:tab pos="716280" algn="l"/>
                <a:tab pos="1074420" algn="l"/>
              </a:tabLst>
            </a:pPr>
            <a:r>
              <a:rPr sz="2400"/>
              <a:t>		if (str[i] != str[len-1-i])</a:t>
            </a:r>
            <a:endParaRPr sz="2400"/>
          </a:p>
          <a:p>
            <a:pPr algn="just" defTabSz="914400" eaLnBrk="0">
              <a:spcBef>
                <a:spcPct val="0"/>
              </a:spcBef>
              <a:buClrTx/>
              <a:buSzTx/>
              <a:buFontTx/>
              <a:buNone/>
              <a:tabLst>
                <a:tab pos="358140" algn="l"/>
                <a:tab pos="716280" algn="l"/>
                <a:tab pos="1074420" algn="l"/>
              </a:tabLst>
            </a:pPr>
            <a:r>
              <a:rPr sz="2400"/>
              <a:t>			return 0; </a:t>
            </a:r>
            <a:r>
              <a:rPr sz="2000"/>
              <a:t>//只要发现一对字符不相等，则可判断不是回文</a:t>
            </a:r>
            <a:endParaRPr sz="2000"/>
          </a:p>
          <a:p>
            <a:pPr algn="just" defTabSz="914400" eaLnBrk="0">
              <a:spcBef>
                <a:spcPct val="0"/>
              </a:spcBef>
              <a:buClrTx/>
              <a:buSzTx/>
              <a:buFontTx/>
              <a:buNone/>
              <a:tabLst>
                <a:tab pos="358140" algn="l"/>
                <a:tab pos="716280" algn="l"/>
                <a:tab pos="1074420" algn="l"/>
              </a:tabLst>
            </a:pPr>
            <a:r>
              <a:rPr sz="2400"/>
              <a:t>	return 1; </a:t>
            </a:r>
            <a:r>
              <a:rPr sz="2000"/>
              <a:t>//循环结束，所有相应元素都相等，从而判断是回文</a:t>
            </a:r>
            <a:endParaRPr sz="2400"/>
          </a:p>
          <a:p>
            <a:pPr algn="just" defTabSz="914400" eaLnBrk="0">
              <a:spcBef>
                <a:spcPct val="0"/>
              </a:spcBef>
              <a:buClrTx/>
              <a:buSzTx/>
              <a:buFontTx/>
              <a:buNone/>
              <a:tabLst>
                <a:tab pos="358140" algn="l"/>
                <a:tab pos="716280" algn="l"/>
                <a:tab pos="1074420" algn="l"/>
              </a:tabLst>
            </a:pPr>
            <a:r>
              <a:rPr sz="2400"/>
              <a:t>}</a:t>
            </a:r>
            <a:endParaRPr sz="2400"/>
          </a:p>
        </p:txBody>
      </p:sp>
      <p:graphicFrame>
        <p:nvGraphicFramePr>
          <p:cNvPr id="2" name="表格 1"/>
          <p:cNvGraphicFramePr/>
          <p:nvPr>
            <p:custDataLst>
              <p:tags r:id="rId1"/>
            </p:custDataLst>
          </p:nvPr>
        </p:nvGraphicFramePr>
        <p:xfrm>
          <a:off x="5115560" y="2128520"/>
          <a:ext cx="3576320" cy="381000"/>
        </p:xfrm>
        <a:graphic>
          <a:graphicData uri="http://schemas.openxmlformats.org/drawingml/2006/table">
            <a:tbl>
              <a:tblPr firstRow="1" bandRow="1">
                <a:tableStyleId>{5C22544A-7EE6-4342-B048-85BDC9FD1C3A}</a:tableStyleId>
              </a:tblPr>
              <a:tblGrid>
                <a:gridCol w="447040"/>
                <a:gridCol w="447040"/>
                <a:gridCol w="447040"/>
                <a:gridCol w="447040"/>
                <a:gridCol w="447040"/>
                <a:gridCol w="447040"/>
                <a:gridCol w="447040"/>
                <a:gridCol w="447040"/>
              </a:tblGrid>
              <a:tr h="381000">
                <a:tc>
                  <a:txBody>
                    <a:bodyPr/>
                    <a:p>
                      <a:pPr>
                        <a:buNone/>
                      </a:pPr>
                      <a:endParaRPr lang="zh-CN" altLang="en-US" sz="1800">
                        <a:cs typeface="Cambria" panose="02040503050406030204" pitchFamily="18" charset="0"/>
                      </a:endParaRPr>
                    </a:p>
                  </a:txBody>
                  <a:tcPr>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solidFill>
                      <a:schemeClr val="accent1"/>
                    </a:solidFill>
                  </a:tcPr>
                </a:tc>
                <a:tc>
                  <a:txBody>
                    <a:bodyPr/>
                    <a:p>
                      <a:pPr>
                        <a:buNone/>
                      </a:pPr>
                      <a:endParaRPr lang="zh-CN" altLang="en-US" sz="1800">
                        <a:cs typeface="Cambria" panose="02040503050406030204" pitchFamily="18" charset="0"/>
                      </a:endParaRPr>
                    </a:p>
                  </a:txBody>
                  <a:tcPr>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solidFill>
                      <a:schemeClr val="accent1"/>
                    </a:solidFill>
                  </a:tcPr>
                </a:tc>
                <a:tc>
                  <a:txBody>
                    <a:bodyPr/>
                    <a:p>
                      <a:pPr>
                        <a:buNone/>
                      </a:pPr>
                      <a:endParaRPr lang="zh-CN" altLang="en-US" sz="1800">
                        <a:cs typeface="Cambria" panose="02040503050406030204" pitchFamily="18" charset="0"/>
                      </a:endParaRPr>
                    </a:p>
                  </a:txBody>
                  <a:tcPr>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solidFill>
                      <a:schemeClr val="accent1"/>
                    </a:solidFill>
                  </a:tcPr>
                </a:tc>
                <a:tc>
                  <a:txBody>
                    <a:bodyPr/>
                    <a:p>
                      <a:pPr>
                        <a:buNone/>
                      </a:pPr>
                      <a:endParaRPr lang="zh-CN" altLang="en-US" sz="1800">
                        <a:cs typeface="Cambria" panose="02040503050406030204" pitchFamily="18" charset="0"/>
                      </a:endParaRPr>
                    </a:p>
                  </a:txBody>
                  <a:tcPr>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solidFill>
                      <a:schemeClr val="accent1"/>
                    </a:solidFill>
                  </a:tcPr>
                </a:tc>
                <a:tc>
                  <a:txBody>
                    <a:bodyPr/>
                    <a:p>
                      <a:pPr>
                        <a:buNone/>
                      </a:pPr>
                      <a:endParaRPr lang="zh-CN" altLang="en-US" sz="1800">
                        <a:cs typeface="Cambria" panose="02040503050406030204" pitchFamily="18" charset="0"/>
                      </a:endParaRPr>
                    </a:p>
                  </a:txBody>
                  <a:tcPr>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solidFill>
                      <a:schemeClr val="accent1"/>
                    </a:solidFill>
                  </a:tcPr>
                </a:tc>
                <a:tc>
                  <a:txBody>
                    <a:bodyPr/>
                    <a:p>
                      <a:pPr>
                        <a:buNone/>
                      </a:pPr>
                      <a:endParaRPr lang="zh-CN" altLang="en-US" sz="1800">
                        <a:cs typeface="Cambria" panose="02040503050406030204" pitchFamily="18" charset="0"/>
                      </a:endParaRPr>
                    </a:p>
                  </a:txBody>
                  <a:tcPr>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solidFill>
                      <a:schemeClr val="accent1"/>
                    </a:solidFill>
                  </a:tcPr>
                </a:tc>
                <a:tc>
                  <a:txBody>
                    <a:bodyPr/>
                    <a:p>
                      <a:pPr>
                        <a:buNone/>
                      </a:pPr>
                      <a:endParaRPr lang="zh-CN" altLang="en-US" sz="1800">
                        <a:cs typeface="Cambria" panose="02040503050406030204" pitchFamily="18" charset="0"/>
                      </a:endParaRPr>
                    </a:p>
                  </a:txBody>
                  <a:tcPr>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solidFill>
                      <a:schemeClr val="accent1"/>
                    </a:solidFill>
                  </a:tcPr>
                </a:tc>
                <a:tc>
                  <a:txBody>
                    <a:bodyPr/>
                    <a:p>
                      <a:pPr>
                        <a:buNone/>
                      </a:pPr>
                      <a:r>
                        <a:rPr lang="en-US" altLang="zh-CN" sz="1800">
                          <a:solidFill>
                            <a:schemeClr val="tx1"/>
                          </a:solidFill>
                          <a:cs typeface="Cambria" panose="02040503050406030204" pitchFamily="18" charset="0"/>
                        </a:rPr>
                        <a:t>\0</a:t>
                      </a:r>
                      <a:endParaRPr lang="en-US" altLang="zh-CN" sz="1800">
                        <a:solidFill>
                          <a:schemeClr val="tx1"/>
                        </a:solidFill>
                        <a:cs typeface="Cambria" panose="02040503050406030204" pitchFamily="18" charset="0"/>
                      </a:endParaRPr>
                    </a:p>
                  </a:txBody>
                  <a:tcPr>
                    <a:lnL w="28575">
                      <a:solidFill>
                        <a:schemeClr val="tx1"/>
                      </a:solidFill>
                      <a:prstDash val="solid"/>
                    </a:lnL>
                    <a:lnR w="28575">
                      <a:solidFill>
                        <a:schemeClr val="tx1"/>
                      </a:solidFill>
                      <a:prstDash val="solid"/>
                    </a:lnR>
                    <a:lnT w="28575">
                      <a:solidFill>
                        <a:schemeClr val="tx1"/>
                      </a:solidFill>
                      <a:prstDash val="solid"/>
                    </a:lnT>
                    <a:lnB w="28575">
                      <a:solidFill>
                        <a:schemeClr val="tx1"/>
                      </a:solidFill>
                      <a:prstDash val="solid"/>
                    </a:lnB>
                    <a:lnTlToBr>
                      <a:noFill/>
                    </a:lnTlToBr>
                    <a:lnBlToTr>
                      <a:noFill/>
                    </a:lnBlToTr>
                    <a:solidFill>
                      <a:schemeClr val="accent1"/>
                    </a:solidFill>
                  </a:tcPr>
                </a:tc>
              </a:tr>
            </a:tbl>
          </a:graphicData>
        </a:graphic>
      </p:graphicFrame>
      <p:sp>
        <p:nvSpPr>
          <p:cNvPr id="3" name="文本框 2"/>
          <p:cNvSpPr txBox="1"/>
          <p:nvPr/>
        </p:nvSpPr>
        <p:spPr>
          <a:xfrm>
            <a:off x="5115560" y="2526665"/>
            <a:ext cx="437515" cy="460375"/>
          </a:xfrm>
          <a:prstGeom prst="rect">
            <a:avLst/>
          </a:prstGeom>
          <a:noFill/>
        </p:spPr>
        <p:txBody>
          <a:bodyPr wrap="square" rtlCol="0">
            <a:spAutoFit/>
          </a:bodyPr>
          <a:p>
            <a:pPr algn="ctr"/>
            <a:r>
              <a:rPr lang="en-US" altLang="zh-CN" b="1">
                <a:latin typeface="Courier New" panose="02070309020205020404" pitchFamily="49" charset="0"/>
                <a:cs typeface="Courier New" panose="02070309020205020404" pitchFamily="49" charset="0"/>
              </a:rPr>
              <a:t>i</a:t>
            </a:r>
            <a:endParaRPr lang="en-US" altLang="zh-CN" b="1">
              <a:latin typeface="Courier New" panose="02070309020205020404" pitchFamily="49" charset="0"/>
              <a:cs typeface="Courier New" panose="02070309020205020404" pitchFamily="49" charset="0"/>
            </a:endParaRPr>
          </a:p>
        </p:txBody>
      </p:sp>
      <p:sp>
        <p:nvSpPr>
          <p:cNvPr id="4" name="文本框 3"/>
          <p:cNvSpPr txBox="1"/>
          <p:nvPr/>
        </p:nvSpPr>
        <p:spPr>
          <a:xfrm>
            <a:off x="7872095" y="2526665"/>
            <a:ext cx="1235075" cy="460375"/>
          </a:xfrm>
          <a:prstGeom prst="rect">
            <a:avLst/>
          </a:prstGeom>
          <a:noFill/>
        </p:spPr>
        <p:txBody>
          <a:bodyPr wrap="square" rtlCol="0">
            <a:spAutoFit/>
          </a:bodyPr>
          <a:p>
            <a:pPr algn="ctr"/>
            <a:r>
              <a:rPr lang="en-US" altLang="zh-CN" b="1">
                <a:latin typeface="+mn-lt"/>
                <a:cs typeface="+mn-lt"/>
              </a:rPr>
              <a:t>len-1-i</a:t>
            </a:r>
            <a:endParaRPr lang="en-US" altLang="zh-CN" b="1">
              <a:latin typeface="+mn-lt"/>
              <a:cs typeface="+mn-lt"/>
            </a:endParaRPr>
          </a:p>
        </p:txBody>
      </p:sp>
      <p:cxnSp>
        <p:nvCxnSpPr>
          <p:cNvPr id="5" name="直接箭头连接符 4"/>
          <p:cNvCxnSpPr/>
          <p:nvPr/>
        </p:nvCxnSpPr>
        <p:spPr>
          <a:xfrm>
            <a:off x="5496560" y="2742565"/>
            <a:ext cx="578485" cy="0"/>
          </a:xfrm>
          <a:prstGeom prst="straightConnector1">
            <a:avLst/>
          </a:prstGeom>
          <a:ln w="19050">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9" name="任意多边形 8"/>
          <p:cNvSpPr/>
          <p:nvPr/>
        </p:nvSpPr>
        <p:spPr>
          <a:xfrm>
            <a:off x="5260340" y="1673860"/>
            <a:ext cx="2835910" cy="454660"/>
          </a:xfrm>
          <a:custGeom>
            <a:avLst/>
            <a:gdLst>
              <a:gd name="connisteX0" fmla="*/ 2092 w 3162487"/>
              <a:gd name="connsiteY0" fmla="*/ 411346 h 411346"/>
              <a:gd name="connisteX1" fmla="*/ 397062 w 3162487"/>
              <a:gd name="connsiteY1" fmla="*/ 58921 h 411346"/>
              <a:gd name="connisteX2" fmla="*/ 2683062 w 3162487"/>
              <a:gd name="connsiteY2" fmla="*/ 44951 h 411346"/>
              <a:gd name="connisteX3" fmla="*/ 3162487 w 3162487"/>
              <a:gd name="connsiteY3" fmla="*/ 383406 h 411346"/>
            </a:gdLst>
            <a:ahLst/>
            <a:cxnLst>
              <a:cxn ang="0">
                <a:pos x="connisteX0" y="connsiteY0"/>
              </a:cxn>
              <a:cxn ang="0">
                <a:pos x="connisteX1" y="connsiteY1"/>
              </a:cxn>
              <a:cxn ang="0">
                <a:pos x="connisteX2" y="connsiteY2"/>
              </a:cxn>
              <a:cxn ang="0">
                <a:pos x="connisteX3" y="connsiteY3"/>
              </a:cxn>
            </a:cxnLst>
            <a:rect l="l" t="t" r="r" b="b"/>
            <a:pathLst>
              <a:path w="3162488" h="411347">
                <a:moveTo>
                  <a:pt x="2093" y="411347"/>
                </a:moveTo>
                <a:cubicBezTo>
                  <a:pt x="35113" y="340862"/>
                  <a:pt x="-138877" y="131947"/>
                  <a:pt x="397063" y="58922"/>
                </a:cubicBezTo>
                <a:cubicBezTo>
                  <a:pt x="933003" y="-14103"/>
                  <a:pt x="2129978" y="-19818"/>
                  <a:pt x="2683063" y="44952"/>
                </a:cubicBezTo>
                <a:cubicBezTo>
                  <a:pt x="3236148" y="109722"/>
                  <a:pt x="3112323" y="315462"/>
                  <a:pt x="3162488" y="383407"/>
                </a:cubicBezTo>
              </a:path>
            </a:pathLst>
          </a:custGeom>
          <a:noFill/>
          <a:ln w="28575">
            <a:solidFill>
              <a:schemeClr val="tx2"/>
            </a:solidFill>
            <a:headEnd type="triangl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Cambria" panose="02040503050406030204" pitchFamily="18" charset="0"/>
            </a:endParaRPr>
          </a:p>
        </p:txBody>
      </p:sp>
    </p:spTree>
  </p:cSld>
  <p:clrMapOvr>
    <a:masterClrMapping/>
  </p:clrMapOvr>
  <p:transition spd="med">
    <p:random/>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539750" y="419100"/>
            <a:ext cx="8136255" cy="5962650"/>
          </a:xfrm>
        </p:spPr>
        <p:txBody>
          <a:bodyPr/>
          <a:p>
            <a:pPr algn="just" defTabSz="914400" eaLnBrk="0">
              <a:spcBef>
                <a:spcPct val="0"/>
              </a:spcBef>
              <a:buClrTx/>
              <a:buSzTx/>
              <a:buFontTx/>
              <a:buNone/>
              <a:tabLst>
                <a:tab pos="358140" algn="l"/>
                <a:tab pos="716280" algn="l"/>
                <a:tab pos="1074420" algn="l"/>
              </a:tabLst>
            </a:pPr>
            <a:r>
              <a:rPr lang="zh-CN" altLang="en-US" dirty="0">
                <a:sym typeface="+mn-ea"/>
              </a:rPr>
              <a:t>写程序检查效果</a:t>
            </a:r>
            <a:endParaRPr lang="en-US" altLang="zh-CN"/>
          </a:p>
          <a:p>
            <a:pPr algn="just" defTabSz="914400" eaLnBrk="0">
              <a:spcBef>
                <a:spcPct val="0"/>
              </a:spcBef>
              <a:buClrTx/>
              <a:buSzTx/>
              <a:buFontTx/>
              <a:buNone/>
              <a:tabLst>
                <a:tab pos="358140" algn="l"/>
                <a:tab pos="716280" algn="l"/>
                <a:tab pos="1074420" algn="l"/>
              </a:tabLst>
            </a:pPr>
            <a:r>
              <a:rPr lang="en-US" altLang="zh-CN">
                <a:sym typeface="+mn-ea"/>
              </a:rPr>
              <a:t>int main() {</a:t>
            </a:r>
            <a:endParaRPr lang="en-US" altLang="zh-CN">
              <a:sym typeface="+mn-ea"/>
            </a:endParaRPr>
          </a:p>
          <a:p>
            <a:pPr algn="just" defTabSz="914400" eaLnBrk="0">
              <a:spcBef>
                <a:spcPct val="0"/>
              </a:spcBef>
              <a:buClrTx/>
              <a:buSzTx/>
              <a:buFontTx/>
              <a:buNone/>
              <a:tabLst>
                <a:tab pos="358140" algn="l"/>
                <a:tab pos="716280" algn="l"/>
                <a:tab pos="1074420" algn="l"/>
              </a:tabLst>
            </a:pPr>
            <a:r>
              <a:rPr lang="en-US" altLang="zh-CN">
                <a:solidFill>
                  <a:srgbClr val="FF0000"/>
                </a:solidFill>
              </a:rPr>
              <a:t>	//定义字符数组 s 并初始化为纯英文示例字符串 </a:t>
            </a:r>
            <a:endParaRPr lang="en-US" altLang="zh-CN">
              <a:solidFill>
                <a:srgbClr val="FF0000"/>
              </a:solidFill>
            </a:endParaRPr>
          </a:p>
          <a:p>
            <a:pPr algn="just" defTabSz="914400" eaLnBrk="0">
              <a:spcBef>
                <a:spcPct val="0"/>
              </a:spcBef>
              <a:buClrTx/>
              <a:buSzTx/>
              <a:buFontTx/>
              <a:buNone/>
              <a:tabLst>
                <a:tab pos="358140" algn="l"/>
                <a:tab pos="716280" algn="l"/>
                <a:tab pos="1074420" algn="l"/>
              </a:tabLst>
            </a:pPr>
            <a:r>
              <a:rPr lang="en-US" altLang="zh-CN">
                <a:solidFill>
                  <a:srgbClr val="FF0000"/>
                </a:solidFill>
              </a:rPr>
              <a:t>	char s[100] = "madamimadam";</a:t>
            </a:r>
            <a:endParaRPr lang="en-US" altLang="zh-CN">
              <a:solidFill>
                <a:srgbClr val="FF0000"/>
              </a:solidFill>
            </a:endParaRPr>
          </a:p>
          <a:p>
            <a:pPr algn="just" defTabSz="914400" eaLnBrk="0">
              <a:spcBef>
                <a:spcPct val="0"/>
              </a:spcBef>
              <a:buClrTx/>
              <a:buSzTx/>
              <a:buFontTx/>
              <a:buNone/>
              <a:tabLst>
                <a:tab pos="358140" algn="l"/>
                <a:tab pos="716280" algn="l"/>
                <a:tab pos="1074420" algn="l"/>
              </a:tabLst>
            </a:pPr>
            <a:r>
              <a:rPr lang="en-US" altLang="zh-CN">
                <a:solidFill>
                  <a:srgbClr val="FF0000"/>
                </a:solidFill>
              </a:rPr>
              <a:t>	//或用 strcpy 把常量字符串复制到字符数组</a:t>
            </a:r>
            <a:endParaRPr lang="en-US" altLang="zh-CN">
              <a:solidFill>
                <a:srgbClr val="FF0000"/>
              </a:solidFill>
            </a:endParaRPr>
          </a:p>
          <a:p>
            <a:pPr algn="just" defTabSz="914400" eaLnBrk="0">
              <a:spcBef>
                <a:spcPct val="0"/>
              </a:spcBef>
              <a:buClrTx/>
              <a:buSzTx/>
              <a:buFontTx/>
              <a:buNone/>
              <a:tabLst>
                <a:tab pos="358140" algn="l"/>
                <a:tab pos="716280" algn="l"/>
                <a:tab pos="1074420" algn="l"/>
              </a:tabLst>
            </a:pPr>
            <a:r>
              <a:rPr lang="en-US" altLang="zh-CN">
                <a:sym typeface="+mn-ea"/>
              </a:rPr>
              <a:t>	</a:t>
            </a:r>
            <a:r>
              <a:rPr lang="en-US" altLang="zh-CN">
                <a:solidFill>
                  <a:srgbClr val="FF0000"/>
                </a:solidFill>
                <a:sym typeface="+mn-ea"/>
              </a:rPr>
              <a:t>//strcpy(s, "wasitacaroracatisaw");	</a:t>
            </a:r>
            <a:endParaRPr lang="en-US" altLang="zh-CN">
              <a:solidFill>
                <a:srgbClr val="FF0000"/>
              </a:solidFill>
              <a:sym typeface="+mn-ea"/>
            </a:endParaRPr>
          </a:p>
          <a:p>
            <a:pPr algn="just" defTabSz="914400" eaLnBrk="0">
              <a:spcBef>
                <a:spcPct val="0"/>
              </a:spcBef>
              <a:buClrTx/>
              <a:buSzTx/>
              <a:buFontTx/>
              <a:buNone/>
              <a:tabLst>
                <a:tab pos="358140" algn="l"/>
                <a:tab pos="716280" algn="l"/>
                <a:tab pos="1074420" algn="l"/>
              </a:tabLst>
            </a:pPr>
            <a:endParaRPr lang="en-US" altLang="zh-CN">
              <a:sym typeface="+mn-ea"/>
            </a:endParaRPr>
          </a:p>
          <a:p>
            <a:pPr algn="just" defTabSz="914400" eaLnBrk="0">
              <a:spcBef>
                <a:spcPct val="0"/>
              </a:spcBef>
              <a:buClrTx/>
              <a:buSzTx/>
              <a:buFontTx/>
              <a:buNone/>
              <a:tabLst>
                <a:tab pos="358140" algn="l"/>
                <a:tab pos="716280" algn="l"/>
                <a:tab pos="1074420" algn="l"/>
              </a:tabLst>
            </a:pPr>
            <a:r>
              <a:rPr lang="en-US" altLang="zh-CN">
                <a:sym typeface="+mn-ea"/>
              </a:rPr>
              <a:t>	if (palindrome(s)) //调用函数对 s 进行判断</a:t>
            </a:r>
            <a:endParaRPr lang="en-US" altLang="zh-CN">
              <a:sym typeface="+mn-ea"/>
            </a:endParaRPr>
          </a:p>
          <a:p>
            <a:pPr algn="just" defTabSz="914400" eaLnBrk="0">
              <a:spcBef>
                <a:spcPct val="0"/>
              </a:spcBef>
              <a:buClrTx/>
              <a:buSzTx/>
              <a:buFontTx/>
              <a:buNone/>
              <a:tabLst>
                <a:tab pos="358140" algn="l"/>
                <a:tab pos="716280" algn="l"/>
                <a:tab pos="1074420" algn="l"/>
              </a:tabLst>
            </a:pPr>
            <a:r>
              <a:rPr lang="en-US" altLang="zh-CN">
                <a:sym typeface="+mn-ea"/>
              </a:rPr>
              <a:t>		cout &lt;&lt; s &lt;&lt; " 是回文" &lt;&lt;endl;</a:t>
            </a:r>
            <a:endParaRPr lang="en-US" altLang="zh-CN">
              <a:sym typeface="+mn-ea"/>
            </a:endParaRPr>
          </a:p>
          <a:p>
            <a:pPr algn="just" defTabSz="914400" eaLnBrk="0">
              <a:spcBef>
                <a:spcPct val="0"/>
              </a:spcBef>
              <a:buClrTx/>
              <a:buSzTx/>
              <a:buFontTx/>
              <a:buNone/>
              <a:tabLst>
                <a:tab pos="358140" algn="l"/>
                <a:tab pos="716280" algn="l"/>
                <a:tab pos="1074420" algn="l"/>
              </a:tabLst>
            </a:pPr>
            <a:r>
              <a:rPr lang="en-US" altLang="zh-CN">
                <a:sym typeface="+mn-ea"/>
              </a:rPr>
              <a:t>	else</a:t>
            </a:r>
            <a:endParaRPr lang="en-US" altLang="zh-CN">
              <a:sym typeface="+mn-ea"/>
            </a:endParaRPr>
          </a:p>
          <a:p>
            <a:pPr algn="just" defTabSz="914400" eaLnBrk="0">
              <a:spcBef>
                <a:spcPct val="0"/>
              </a:spcBef>
              <a:buClrTx/>
              <a:buSzTx/>
              <a:buFontTx/>
              <a:buNone/>
              <a:tabLst>
                <a:tab pos="358140" algn="l"/>
                <a:tab pos="716280" algn="l"/>
                <a:tab pos="1074420" algn="l"/>
              </a:tabLst>
            </a:pPr>
            <a:r>
              <a:rPr lang="en-US" altLang="zh-CN">
                <a:sym typeface="+mn-ea"/>
              </a:rPr>
              <a:t>		cout &lt;&lt; s &lt;&lt; " 不是回文" &lt;&lt;endl;</a:t>
            </a:r>
            <a:endParaRPr lang="en-US" altLang="zh-CN">
              <a:sym typeface="+mn-ea"/>
            </a:endParaRPr>
          </a:p>
          <a:p>
            <a:pPr algn="just" defTabSz="914400" eaLnBrk="0">
              <a:spcBef>
                <a:spcPct val="0"/>
              </a:spcBef>
              <a:buClrTx/>
              <a:buSzTx/>
              <a:buFontTx/>
              <a:buNone/>
              <a:tabLst>
                <a:tab pos="358140" algn="l"/>
                <a:tab pos="716280" algn="l"/>
                <a:tab pos="1074420" algn="l"/>
              </a:tabLst>
            </a:pPr>
            <a:r>
              <a:rPr lang="en-US" altLang="zh-CN">
                <a:sym typeface="+mn-ea"/>
              </a:rPr>
              <a:t>	return 0;</a:t>
            </a:r>
            <a:endParaRPr lang="en-US" altLang="zh-CN">
              <a:sym typeface="+mn-ea"/>
            </a:endParaRPr>
          </a:p>
          <a:p>
            <a:pPr algn="just" defTabSz="914400" eaLnBrk="0">
              <a:spcBef>
                <a:spcPct val="0"/>
              </a:spcBef>
              <a:buClrTx/>
              <a:buSzTx/>
              <a:buFontTx/>
              <a:buNone/>
              <a:tabLst>
                <a:tab pos="358140" algn="l"/>
                <a:tab pos="716280" algn="l"/>
                <a:tab pos="1074420" algn="l"/>
              </a:tabLst>
            </a:pPr>
            <a:r>
              <a:rPr lang="en-US" altLang="zh-CN">
                <a:sym typeface="+mn-ea"/>
              </a:rPr>
              <a:t>}</a:t>
            </a:r>
            <a:endParaRPr lang="en-US" altLang="zh-CN">
              <a:sym typeface="+mn-ea"/>
            </a:endParaRPr>
          </a:p>
        </p:txBody>
      </p:sp>
    </p:spTree>
  </p:cSld>
  <p:clrMapOvr>
    <a:masterClrMapping/>
  </p:clrMapOvr>
  <p:transition spd="med">
    <p:random/>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539750" y="455930"/>
            <a:ext cx="8136255" cy="5925820"/>
          </a:xfrm>
        </p:spPr>
        <p:txBody>
          <a:bodyPr/>
          <a:p>
            <a:pPr>
              <a:buNone/>
            </a:pPr>
            <a:r>
              <a:rPr lang="zh-CN" altLang="en-US" sz="2400"/>
              <a:t>进一步讨论回文：</a:t>
            </a:r>
            <a:endParaRPr lang="zh-CN" altLang="en-US" sz="2400"/>
          </a:p>
          <a:p>
            <a:pPr>
              <a:buNone/>
            </a:pPr>
            <a:r>
              <a:rPr lang="zh-CN" altLang="en-US" sz="2400"/>
              <a:t>写一个函数，判断“Madam, I'm Adam.”这样</a:t>
            </a:r>
            <a:r>
              <a:rPr lang="zh-CN" altLang="en-US" sz="2400">
                <a:solidFill>
                  <a:schemeClr val="accent2"/>
                </a:solidFill>
              </a:rPr>
              <a:t>含有英文标点符号</a:t>
            </a:r>
            <a:r>
              <a:rPr lang="zh-CN" altLang="en-US" sz="2400"/>
              <a:t>的纯英文</a:t>
            </a:r>
            <a:r>
              <a:rPr lang="zh-CN" altLang="en-US" sz="2400">
                <a:solidFill>
                  <a:schemeClr val="accent2"/>
                </a:solidFill>
              </a:rPr>
              <a:t>大小写混和</a:t>
            </a:r>
            <a:r>
              <a:rPr lang="zh-CN" altLang="en-US" sz="2400"/>
              <a:t>字符串是否回文。</a:t>
            </a:r>
            <a:endParaRPr lang="zh-CN" altLang="en-US" sz="2400"/>
          </a:p>
          <a:p>
            <a:pPr>
              <a:buNone/>
            </a:pPr>
            <a:r>
              <a:rPr lang="zh-CN" altLang="en-US" sz="2400"/>
              <a:t>解析：</a:t>
            </a:r>
            <a:endParaRPr lang="zh-CN" altLang="en-US" sz="2400"/>
          </a:p>
          <a:p>
            <a:pPr>
              <a:buNone/>
            </a:pPr>
            <a:r>
              <a:rPr lang="en-US" altLang="zh-CN" sz="2400"/>
              <a:t>1</a:t>
            </a:r>
            <a:r>
              <a:rPr lang="zh-CN" altLang="en-US" sz="2400"/>
              <a:t>、需要</a:t>
            </a:r>
            <a:r>
              <a:rPr lang="zh-CN" altLang="en-US" sz="2400">
                <a:solidFill>
                  <a:schemeClr val="accent2"/>
                </a:solidFill>
              </a:rPr>
              <a:t>跳过非英文字母</a:t>
            </a:r>
            <a:r>
              <a:rPr lang="zh-CN" altLang="en-US" sz="2400"/>
              <a:t>：可用标准库函数</a:t>
            </a:r>
            <a:r>
              <a:rPr lang="en-US" altLang="zh-CN" sz="2400"/>
              <a:t> isalpha </a:t>
            </a:r>
            <a:r>
              <a:rPr lang="zh-CN" altLang="en-US" sz="2400"/>
              <a:t>判断；</a:t>
            </a:r>
            <a:endParaRPr lang="zh-CN" altLang="en-US" sz="2400"/>
          </a:p>
          <a:p>
            <a:pPr>
              <a:buNone/>
            </a:pPr>
            <a:r>
              <a:rPr lang="en-US" altLang="zh-CN" sz="2400"/>
              <a:t>2</a:t>
            </a:r>
            <a:r>
              <a:rPr lang="zh-CN" altLang="en-US" sz="2400"/>
              <a:t>、字符串头尾进行比较的字符元素并不对称，需要用两个变量分别表示头尾的下标</a:t>
            </a:r>
            <a:endParaRPr lang="zh-CN" altLang="en-US" sz="2400"/>
          </a:p>
          <a:p>
            <a:pPr>
              <a:buNone/>
            </a:pPr>
            <a:r>
              <a:rPr lang="en-US" altLang="zh-CN" sz="2400"/>
              <a:t>3</a:t>
            </a:r>
            <a:r>
              <a:rPr lang="zh-CN" altLang="en-US" sz="2400"/>
              <a:t>、要把英文字母统一改为大写或小写来进行比较：可以用标准库函数</a:t>
            </a:r>
            <a:r>
              <a:rPr lang="en-US" altLang="zh-CN" sz="2400"/>
              <a:t> toupper </a:t>
            </a:r>
            <a:r>
              <a:rPr lang="zh-CN" altLang="en-US" sz="2400"/>
              <a:t>或</a:t>
            </a:r>
            <a:r>
              <a:rPr lang="en-US" altLang="zh-CN" sz="2400"/>
              <a:t> tolower</a:t>
            </a:r>
            <a:r>
              <a:rPr lang="zh-CN" altLang="en-US" sz="2400"/>
              <a:t>。</a:t>
            </a:r>
            <a:endParaRPr lang="zh-CN" altLang="en-US" sz="2400"/>
          </a:p>
          <a:p>
            <a:pPr>
              <a:buNone/>
            </a:pPr>
            <a:endParaRPr lang="zh-CN" altLang="en-US" sz="2400"/>
          </a:p>
        </p:txBody>
      </p:sp>
    </p:spTree>
  </p:cSld>
  <p:clrMapOvr>
    <a:masterClrMapping/>
  </p:clrMapOvr>
  <p:transition spd="med">
    <p:random/>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custDataLst>
              <p:tags r:id="rId1"/>
            </p:custDataLst>
          </p:nvPr>
        </p:nvSpPr>
        <p:spPr>
          <a:xfrm>
            <a:off x="539750" y="376555"/>
            <a:ext cx="8136255" cy="6200775"/>
          </a:xfrm>
        </p:spPr>
        <p:txBody>
          <a:bodyPr/>
          <a:p>
            <a:pPr>
              <a:buNone/>
            </a:pPr>
            <a:r>
              <a:rPr lang="zh-CN" altLang="en-US" sz="2400"/>
              <a:t>int ispalindrome</a:t>
            </a:r>
            <a:r>
              <a:rPr lang="en-US" altLang="zh-CN" sz="2400"/>
              <a:t>2</a:t>
            </a:r>
            <a:r>
              <a:rPr lang="zh-CN" altLang="en-US" sz="2400"/>
              <a:t>(const char str[]) {</a:t>
            </a:r>
            <a:endParaRPr lang="zh-CN" altLang="en-US" sz="2400"/>
          </a:p>
          <a:p>
            <a:pPr indent="457200">
              <a:buNone/>
            </a:pPr>
            <a:r>
              <a:rPr lang="zh-CN" altLang="en-US" sz="2400"/>
              <a:t>int len = strlen(str);</a:t>
            </a:r>
            <a:r>
              <a:rPr lang="en-US" altLang="zh-CN" sz="2400"/>
              <a:t> </a:t>
            </a:r>
            <a:r>
              <a:rPr lang="zh-CN" altLang="en-US" sz="2000"/>
              <a:t>//使用标准库函数 strlen 获得字符数组长度</a:t>
            </a:r>
            <a:endParaRPr lang="zh-CN" altLang="en-US" sz="2000"/>
          </a:p>
          <a:p>
            <a:pPr indent="457200">
              <a:buNone/>
            </a:pPr>
            <a:r>
              <a:rPr lang="zh-CN" altLang="en-US" sz="2400"/>
              <a:t>//逐个比较字符数组的头部元素和相应的尾部元素</a:t>
            </a:r>
            <a:endParaRPr lang="zh-CN" altLang="en-US" sz="2400"/>
          </a:p>
          <a:p>
            <a:pPr indent="457200">
              <a:buNone/>
            </a:pPr>
            <a:r>
              <a:rPr lang="zh-CN" altLang="en-US" sz="2400"/>
              <a:t>for (int i = 0, j = len - 1; i &lt; j; i++, j--) {</a:t>
            </a:r>
            <a:r>
              <a:rPr lang="en-US" altLang="zh-CN" sz="2400"/>
              <a:t> </a:t>
            </a:r>
            <a:endParaRPr lang="en-US" altLang="zh-CN" sz="2400"/>
          </a:p>
          <a:p>
            <a:pPr indent="457200">
              <a:buNone/>
            </a:pPr>
            <a:r>
              <a:rPr lang="zh-CN" altLang="en-US" sz="2400"/>
              <a:t>//i</a:t>
            </a:r>
            <a:r>
              <a:rPr lang="en-US" altLang="zh-CN" sz="2400"/>
              <a:t> </a:t>
            </a:r>
            <a:r>
              <a:rPr lang="zh-CN" altLang="en-US" sz="2400"/>
              <a:t>和 j 分别指向字符串头尾元素</a:t>
            </a:r>
            <a:endParaRPr lang="zh-CN" altLang="en-US" sz="2400"/>
          </a:p>
          <a:p>
            <a:pPr>
              <a:buNone/>
            </a:pPr>
            <a:r>
              <a:rPr lang="zh-CN" altLang="en-US" sz="2400"/>
              <a:t>        while (</a:t>
            </a:r>
            <a:r>
              <a:rPr lang="zh-CN" altLang="en-US" sz="2400">
                <a:solidFill>
                  <a:schemeClr val="accent2"/>
                </a:solidFill>
              </a:rPr>
              <a:t>!isalpha(str[i]) &amp;&amp; i &lt; j</a:t>
            </a:r>
            <a:r>
              <a:rPr lang="zh-CN" altLang="en-US" sz="2400"/>
              <a:t>)</a:t>
            </a:r>
            <a:r>
              <a:rPr lang="en-US" altLang="zh-CN" sz="2400"/>
              <a:t> </a:t>
            </a:r>
            <a:r>
              <a:rPr lang="zh-CN" altLang="en-US" sz="2400">
                <a:sym typeface="+mn-ea"/>
              </a:rPr>
              <a:t>    </a:t>
            </a:r>
            <a:endParaRPr lang="zh-CN" altLang="en-US" sz="2400">
              <a:sym typeface="+mn-ea"/>
            </a:endParaRPr>
          </a:p>
          <a:p>
            <a:pPr marL="470535" lvl="1" indent="457200">
              <a:buNone/>
            </a:pPr>
            <a:r>
              <a:rPr lang="zh-CN" altLang="en-US" sz="2400">
                <a:solidFill>
                  <a:schemeClr val="accent2"/>
                </a:solidFill>
                <a:sym typeface="+mn-ea"/>
              </a:rPr>
              <a:t>i++;</a:t>
            </a:r>
            <a:r>
              <a:rPr lang="zh-CN" altLang="en-US" sz="2400"/>
              <a:t>	//左边向右跳过非英文字符</a:t>
            </a:r>
            <a:endParaRPr lang="zh-CN" altLang="en-US" sz="2400"/>
          </a:p>
          <a:p>
            <a:pPr>
              <a:buNone/>
            </a:pPr>
            <a:r>
              <a:rPr lang="en-US" altLang="zh-CN" sz="2400"/>
              <a:t> </a:t>
            </a:r>
            <a:r>
              <a:rPr lang="zh-CN" altLang="en-US" sz="2400"/>
              <a:t>       while (</a:t>
            </a:r>
            <a:r>
              <a:rPr lang="zh-CN" altLang="en-US" sz="2400">
                <a:solidFill>
                  <a:schemeClr val="accent2"/>
                </a:solidFill>
              </a:rPr>
              <a:t>!isalpha(str[j]) &amp;&amp; i &lt; j</a:t>
            </a:r>
            <a:r>
              <a:rPr lang="zh-CN" altLang="en-US" sz="2400"/>
              <a:t>)</a:t>
            </a:r>
            <a:r>
              <a:rPr lang="en-US" altLang="zh-CN" sz="2400"/>
              <a:t>  </a:t>
            </a:r>
            <a:r>
              <a:rPr lang="zh-CN" altLang="en-US" sz="2400">
                <a:sym typeface="+mn-ea"/>
              </a:rPr>
              <a:t> </a:t>
            </a:r>
            <a:endParaRPr lang="zh-CN" altLang="en-US" sz="2400">
              <a:sym typeface="+mn-ea"/>
            </a:endParaRPr>
          </a:p>
          <a:p>
            <a:pPr marL="470535" lvl="1" indent="457200">
              <a:buNone/>
            </a:pPr>
            <a:r>
              <a:rPr lang="zh-CN" altLang="en-US" sz="2400">
                <a:solidFill>
                  <a:schemeClr val="accent2"/>
                </a:solidFill>
                <a:sym typeface="+mn-ea"/>
              </a:rPr>
              <a:t>j--;</a:t>
            </a:r>
            <a:r>
              <a:rPr lang="zh-CN" altLang="en-US" sz="2400"/>
              <a:t>	//右边向左跳过非英文字符</a:t>
            </a:r>
            <a:endParaRPr lang="zh-CN" altLang="en-US" sz="2400"/>
          </a:p>
          <a:p>
            <a:pPr>
              <a:buNone/>
            </a:pPr>
            <a:r>
              <a:rPr lang="zh-CN" altLang="en-US" sz="2400"/>
              <a:t>        if (</a:t>
            </a:r>
            <a:r>
              <a:rPr lang="zh-CN" altLang="en-US" sz="2400">
                <a:solidFill>
                  <a:schemeClr val="accent2"/>
                </a:solidFill>
              </a:rPr>
              <a:t>tolower</a:t>
            </a:r>
            <a:r>
              <a:rPr lang="zh-CN" altLang="en-US" sz="2400"/>
              <a:t>(str[i]) != </a:t>
            </a:r>
            <a:r>
              <a:rPr lang="zh-CN" altLang="en-US" sz="2400">
                <a:solidFill>
                  <a:schemeClr val="accent2"/>
                </a:solidFill>
              </a:rPr>
              <a:t>tolower</a:t>
            </a:r>
            <a:r>
              <a:rPr lang="zh-CN" altLang="en-US" sz="2400"/>
              <a:t>(str[j]))</a:t>
            </a:r>
            <a:endParaRPr lang="zh-CN" altLang="en-US" sz="2400"/>
          </a:p>
          <a:p>
            <a:pPr>
              <a:buNone/>
            </a:pPr>
            <a:r>
              <a:rPr lang="zh-CN" altLang="en-US" sz="2400"/>
              <a:t>            return 0; </a:t>
            </a:r>
            <a:r>
              <a:rPr lang="zh-CN" altLang="en-US" sz="2000"/>
              <a:t>//只要发现一对字符不相等，则可判断不是回文</a:t>
            </a:r>
            <a:endParaRPr lang="zh-CN" altLang="en-US" sz="2000"/>
          </a:p>
          <a:p>
            <a:pPr>
              <a:buNone/>
            </a:pPr>
            <a:r>
              <a:rPr lang="zh-CN" altLang="en-US" sz="2400"/>
              <a:t>    }</a:t>
            </a:r>
            <a:endParaRPr lang="zh-CN" altLang="en-US" sz="2400"/>
          </a:p>
          <a:p>
            <a:pPr>
              <a:buNone/>
            </a:pPr>
            <a:r>
              <a:rPr lang="zh-CN" altLang="en-US" sz="2400"/>
              <a:t>    return 1; </a:t>
            </a:r>
            <a:r>
              <a:rPr lang="zh-CN" altLang="en-US" sz="2000"/>
              <a:t>//循环结束，所有相应元素都相等，从而判断是回文</a:t>
            </a:r>
            <a:endParaRPr lang="zh-CN" altLang="en-US" sz="2000"/>
          </a:p>
          <a:p>
            <a:pPr>
              <a:buNone/>
            </a:pPr>
            <a:r>
              <a:rPr lang="zh-CN" altLang="en-US" sz="2400"/>
              <a:t>}</a:t>
            </a:r>
            <a:endParaRPr lang="zh-CN" altLang="en-US" sz="2400"/>
          </a:p>
        </p:txBody>
      </p:sp>
    </p:spTree>
  </p:cSld>
  <p:clrMapOvr>
    <a:masterClrMapping/>
  </p:clrMapOvr>
  <p:transition spd="med">
    <p:random/>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7281" name="灯片编号占位符 1"/>
          <p:cNvSpPr/>
          <p:nvPr>
            <p:ph type="sldNum" sz="quarter" idx="12"/>
          </p:nvPr>
        </p:nvSpPr>
        <p:spPr/>
        <p:txBody>
          <a:bodyPr/>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cs typeface="+mn-cs"/>
              </a:defRPr>
            </a:lvl5pPr>
          </a:lstStyle>
          <a:p>
            <a:pPr lvl="0" algn="r"/>
            <a:fld id="{9A0DB2DC-4C9A-4742-B13C-FB6460FD3503}" type="slidenum">
              <a:rPr lang="zh-CN" altLang="en-US" sz="1400" dirty="0">
                <a:latin typeface="Cambria" panose="02040503050406030204" pitchFamily="18" charset="0"/>
              </a:rPr>
            </a:fld>
            <a:endParaRPr lang="zh-CN" altLang="en-US" sz="1400" dirty="0">
              <a:latin typeface="Cambria" panose="02040503050406030204" pitchFamily="18" charset="0"/>
            </a:endParaRPr>
          </a:p>
        </p:txBody>
      </p:sp>
      <p:sp>
        <p:nvSpPr>
          <p:cNvPr id="97282" name="文本框 52225"/>
          <p:cNvSpPr txBox="1"/>
          <p:nvPr/>
        </p:nvSpPr>
        <p:spPr>
          <a:xfrm>
            <a:off x="217488" y="892175"/>
            <a:ext cx="8720137" cy="2891790"/>
          </a:xfrm>
          <a:prstGeom prst="rect">
            <a:avLst/>
          </a:prstGeom>
          <a:noFill/>
          <a:ln w="9525">
            <a:noFill/>
          </a:ln>
        </p:spPr>
        <p:txBody>
          <a:bodyPr>
            <a:spAutoFit/>
          </a:bodyPr>
          <a:p>
            <a:pPr algn="just" eaLnBrk="0" hangingPunct="0">
              <a:spcBef>
                <a:spcPct val="25000"/>
              </a:spcBef>
            </a:pPr>
            <a:r>
              <a:rPr lang="zh-CN" altLang="en-US" sz="2800" dirty="0">
                <a:latin typeface="Cambria" panose="02040503050406030204" pitchFamily="18" charset="0"/>
                <a:cs typeface="Cambria" panose="02040503050406030204" pitchFamily="18" charset="0"/>
              </a:rPr>
              <a:t>【例</a:t>
            </a:r>
            <a:r>
              <a:rPr lang="en-US" altLang="zh-CN" sz="2800">
                <a:latin typeface="Cambria" panose="02040503050406030204" pitchFamily="18" charset="0"/>
                <a:cs typeface="Cambria" panose="02040503050406030204" pitchFamily="18" charset="0"/>
              </a:rPr>
              <a:t>6-18</a:t>
            </a:r>
            <a:r>
              <a:rPr lang="zh-CN" altLang="en-US" sz="2800" dirty="0">
                <a:latin typeface="Cambria" panose="02040503050406030204" pitchFamily="18" charset="0"/>
                <a:cs typeface="Cambria" panose="02040503050406030204" pitchFamily="18" charset="0"/>
              </a:rPr>
              <a:t>】  找出</a:t>
            </a:r>
            <a:r>
              <a:rPr lang="en-US" altLang="zh-CN" sz="2800" dirty="0">
                <a:latin typeface="Cambria" panose="02040503050406030204" pitchFamily="18" charset="0"/>
                <a:cs typeface="Cambria" panose="02040503050406030204" pitchFamily="18" charset="0"/>
              </a:rPr>
              <a:t>(</a:t>
            </a:r>
            <a:r>
              <a:rPr lang="zh-CN" altLang="en-US" sz="2800" dirty="0">
                <a:latin typeface="Cambria" panose="02040503050406030204" pitchFamily="18" charset="0"/>
                <a:cs typeface="Cambria" panose="02040503050406030204" pitchFamily="18" charset="0"/>
              </a:rPr>
              <a:t>输入文件流</a:t>
            </a:r>
            <a:r>
              <a:rPr lang="en-US" altLang="zh-CN" sz="2800" dirty="0">
                <a:latin typeface="Cambria" panose="02040503050406030204" pitchFamily="18" charset="0"/>
                <a:cs typeface="Cambria" panose="02040503050406030204" pitchFamily="18" charset="0"/>
              </a:rPr>
              <a:t>)</a:t>
            </a:r>
            <a:r>
              <a:rPr lang="zh-CN" altLang="en-US" sz="2800" dirty="0">
                <a:latin typeface="Cambria" panose="02040503050406030204" pitchFamily="18" charset="0"/>
                <a:cs typeface="Cambria" panose="02040503050406030204" pitchFamily="18" charset="0"/>
              </a:rPr>
              <a:t>文本中最长行并输出。</a:t>
            </a:r>
            <a:endParaRPr lang="zh-CN" altLang="en-US" sz="2800">
              <a:latin typeface="Cambria" panose="02040503050406030204" pitchFamily="18" charset="0"/>
              <a:cs typeface="Cambria" panose="02040503050406030204" pitchFamily="18" charset="0"/>
            </a:endParaRPr>
          </a:p>
          <a:p>
            <a:pPr algn="just" eaLnBrk="0" hangingPunct="0">
              <a:spcBef>
                <a:spcPct val="25000"/>
              </a:spcBef>
            </a:pPr>
            <a:r>
              <a:rPr lang="zh-CN" altLang="en-US" sz="2800" dirty="0">
                <a:latin typeface="Cambria" panose="02040503050406030204" pitchFamily="18" charset="0"/>
                <a:cs typeface="Cambria" panose="02040503050406030204" pitchFamily="18" charset="0"/>
              </a:rPr>
              <a:t>基本处理框架：</a:t>
            </a:r>
            <a:endParaRPr lang="zh-CN" altLang="en-US" sz="2800" dirty="0">
              <a:latin typeface="Cambria" panose="02040503050406030204" pitchFamily="18" charset="0"/>
              <a:cs typeface="Cambria" panose="02040503050406030204" pitchFamily="18" charset="0"/>
            </a:endParaRPr>
          </a:p>
          <a:p>
            <a:pPr algn="just" eaLnBrk="0" hangingPunct="0">
              <a:spcBef>
                <a:spcPct val="25000"/>
              </a:spcBef>
            </a:pPr>
            <a:r>
              <a:rPr lang="en-US" altLang="zh-CN" sz="2800">
                <a:solidFill>
                  <a:schemeClr val="folHlink"/>
                </a:solidFill>
                <a:latin typeface="Cambria" panose="02040503050406030204" pitchFamily="18" charset="0"/>
                <a:ea typeface="楷体" panose="02010609060101010101" pitchFamily="49" charset="-122"/>
                <a:cs typeface="Cambria" panose="02040503050406030204" pitchFamily="18" charset="0"/>
              </a:rPr>
              <a:t>while (</a:t>
            </a:r>
            <a:r>
              <a:rPr lang="zh-CN" altLang="en-US" sz="2800" dirty="0">
                <a:solidFill>
                  <a:schemeClr val="folHlink"/>
                </a:solidFill>
                <a:latin typeface="Cambria" panose="02040503050406030204" pitchFamily="18" charset="0"/>
                <a:ea typeface="楷体" panose="02010609060101010101" pitchFamily="49" charset="-122"/>
                <a:cs typeface="Cambria" panose="02040503050406030204" pitchFamily="18" charset="0"/>
              </a:rPr>
              <a:t>还有新输入行</a:t>
            </a:r>
            <a:r>
              <a:rPr lang="en-US" altLang="zh-CN" sz="2800">
                <a:solidFill>
                  <a:schemeClr val="folHlink"/>
                </a:solidFill>
                <a:latin typeface="Cambria" panose="02040503050406030204" pitchFamily="18" charset="0"/>
                <a:ea typeface="楷体" panose="02010609060101010101" pitchFamily="49" charset="-122"/>
                <a:cs typeface="Cambria" panose="02040503050406030204" pitchFamily="18" charset="0"/>
              </a:rPr>
              <a:t>)</a:t>
            </a:r>
            <a:endParaRPr lang="en-US" altLang="zh-CN" sz="2800">
              <a:solidFill>
                <a:schemeClr val="folHlink"/>
              </a:solidFill>
              <a:latin typeface="Cambria" panose="02040503050406030204" pitchFamily="18" charset="0"/>
              <a:ea typeface="楷体" panose="02010609060101010101" pitchFamily="49" charset="-122"/>
              <a:cs typeface="Cambria" panose="02040503050406030204" pitchFamily="18" charset="0"/>
            </a:endParaRPr>
          </a:p>
          <a:p>
            <a:pPr algn="just" eaLnBrk="0" hangingPunct="0"/>
            <a:r>
              <a:rPr lang="en-US" altLang="zh-CN" sz="2800">
                <a:solidFill>
                  <a:schemeClr val="folHlink"/>
                </a:solidFill>
                <a:latin typeface="Cambria" panose="02040503050406030204" pitchFamily="18" charset="0"/>
                <a:ea typeface="楷体" panose="02010609060101010101" pitchFamily="49" charset="-122"/>
                <a:cs typeface="Cambria" panose="02040503050406030204" pitchFamily="18" charset="0"/>
              </a:rPr>
              <a:t>        if (</a:t>
            </a:r>
            <a:r>
              <a:rPr lang="zh-CN" altLang="en-US" sz="2800" dirty="0">
                <a:solidFill>
                  <a:schemeClr val="folHlink"/>
                </a:solidFill>
                <a:latin typeface="Cambria" panose="02040503050406030204" pitchFamily="18" charset="0"/>
                <a:ea typeface="楷体" panose="02010609060101010101" pitchFamily="49" charset="-122"/>
                <a:cs typeface="Cambria" panose="02040503050406030204" pitchFamily="18" charset="0"/>
              </a:rPr>
              <a:t>新行比已记录的最长行更长</a:t>
            </a:r>
            <a:r>
              <a:rPr lang="en-US" altLang="zh-CN" sz="2800">
                <a:solidFill>
                  <a:schemeClr val="folHlink"/>
                </a:solidFill>
                <a:latin typeface="Cambria" panose="02040503050406030204" pitchFamily="18" charset="0"/>
                <a:ea typeface="楷体" panose="02010609060101010101" pitchFamily="49" charset="-122"/>
                <a:cs typeface="Cambria" panose="02040503050406030204" pitchFamily="18" charset="0"/>
              </a:rPr>
              <a:t>)</a:t>
            </a:r>
            <a:endParaRPr lang="en-US" altLang="zh-CN" sz="2800">
              <a:solidFill>
                <a:schemeClr val="folHlink"/>
              </a:solidFill>
              <a:latin typeface="Cambria" panose="02040503050406030204" pitchFamily="18" charset="0"/>
              <a:ea typeface="楷体" panose="02010609060101010101" pitchFamily="49" charset="-122"/>
              <a:cs typeface="Cambria" panose="02040503050406030204" pitchFamily="18" charset="0"/>
            </a:endParaRPr>
          </a:p>
          <a:p>
            <a:pPr algn="just" eaLnBrk="0" hangingPunct="0"/>
            <a:r>
              <a:rPr lang="en-US" altLang="zh-CN" sz="2800">
                <a:solidFill>
                  <a:schemeClr val="folHlink"/>
                </a:solidFill>
                <a:latin typeface="Cambria" panose="02040503050406030204" pitchFamily="18" charset="0"/>
                <a:ea typeface="楷体" panose="02010609060101010101" pitchFamily="49" charset="-122"/>
                <a:cs typeface="Cambria" panose="02040503050406030204" pitchFamily="18" charset="0"/>
              </a:rPr>
              <a:t>             </a:t>
            </a:r>
            <a:r>
              <a:rPr lang="zh-CN" altLang="en-US" sz="2800" dirty="0">
                <a:solidFill>
                  <a:schemeClr val="folHlink"/>
                </a:solidFill>
                <a:latin typeface="Cambria" panose="02040503050406030204" pitchFamily="18" charset="0"/>
                <a:ea typeface="楷体" panose="02010609060101010101" pitchFamily="49" charset="-122"/>
                <a:cs typeface="Cambria" panose="02040503050406030204" pitchFamily="18" charset="0"/>
              </a:rPr>
              <a:t>记录新行及其长度</a:t>
            </a:r>
            <a:r>
              <a:rPr lang="en-US" altLang="zh-CN" sz="2800">
                <a:solidFill>
                  <a:schemeClr val="folHlink"/>
                </a:solidFill>
                <a:latin typeface="Cambria" panose="02040503050406030204" pitchFamily="18" charset="0"/>
                <a:ea typeface="楷体" panose="02010609060101010101" pitchFamily="49" charset="-122"/>
                <a:cs typeface="Cambria" panose="02040503050406030204" pitchFamily="18" charset="0"/>
              </a:rPr>
              <a:t>;</a:t>
            </a:r>
            <a:endParaRPr lang="en-US" altLang="zh-CN" sz="2800">
              <a:solidFill>
                <a:schemeClr val="folHlink"/>
              </a:solidFill>
              <a:latin typeface="Cambria" panose="02040503050406030204" pitchFamily="18" charset="0"/>
              <a:ea typeface="楷体" panose="02010609060101010101" pitchFamily="49" charset="-122"/>
              <a:cs typeface="Cambria" panose="02040503050406030204" pitchFamily="18" charset="0"/>
            </a:endParaRPr>
          </a:p>
          <a:p>
            <a:pPr algn="just" eaLnBrk="0" hangingPunct="0"/>
            <a:r>
              <a:rPr lang="zh-CN" altLang="en-US" sz="2800" dirty="0">
                <a:solidFill>
                  <a:schemeClr val="folHlink"/>
                </a:solidFill>
                <a:latin typeface="Cambria" panose="02040503050406030204" pitchFamily="18" charset="0"/>
                <a:ea typeface="楷体" panose="02010609060101010101" pitchFamily="49" charset="-122"/>
                <a:cs typeface="Cambria" panose="02040503050406030204" pitchFamily="18" charset="0"/>
              </a:rPr>
              <a:t>输出记录下来的最长行</a:t>
            </a:r>
            <a:r>
              <a:rPr lang="en-US" altLang="zh-CN" sz="2800">
                <a:solidFill>
                  <a:schemeClr val="folHlink"/>
                </a:solidFill>
                <a:latin typeface="Cambria" panose="02040503050406030204" pitchFamily="18" charset="0"/>
                <a:ea typeface="楷体" panose="02010609060101010101" pitchFamily="49" charset="-122"/>
                <a:cs typeface="Cambria" panose="02040503050406030204" pitchFamily="18" charset="0"/>
              </a:rPr>
              <a:t>;</a:t>
            </a:r>
            <a:endParaRPr lang="en-US" altLang="zh-CN" sz="2800">
              <a:solidFill>
                <a:schemeClr val="folHlink"/>
              </a:solidFill>
              <a:latin typeface="Cambria" panose="02040503050406030204" pitchFamily="18" charset="0"/>
              <a:ea typeface="楷体" panose="02010609060101010101" pitchFamily="49" charset="-122"/>
              <a:cs typeface="Cambria" panose="02040503050406030204" pitchFamily="18" charset="0"/>
            </a:endParaRPr>
          </a:p>
        </p:txBody>
      </p:sp>
      <p:sp>
        <p:nvSpPr>
          <p:cNvPr id="52227" name="文本框 52226"/>
          <p:cNvSpPr txBox="1"/>
          <p:nvPr/>
        </p:nvSpPr>
        <p:spPr>
          <a:xfrm>
            <a:off x="347663" y="4235450"/>
            <a:ext cx="8613775" cy="2057400"/>
          </a:xfrm>
          <a:prstGeom prst="rect">
            <a:avLst/>
          </a:prstGeom>
          <a:noFill/>
          <a:ln w="9525">
            <a:noFill/>
          </a:ln>
        </p:spPr>
        <p:txBody>
          <a:bodyPr>
            <a:spAutoFit/>
          </a:bodyPr>
          <a:p>
            <a:pPr algn="just" eaLnBrk="0" hangingPunct="0">
              <a:spcBef>
                <a:spcPct val="20000"/>
              </a:spcBef>
            </a:pPr>
            <a:r>
              <a:rPr lang="zh-CN" altLang="en-US" sz="2800" dirty="0">
                <a:latin typeface="Cambria" panose="02040503050406030204" pitchFamily="18" charset="0"/>
                <a:cs typeface="Cambria" panose="02040503050406030204" pitchFamily="18" charset="0"/>
              </a:rPr>
              <a:t>程序中要用到的数据：</a:t>
            </a:r>
            <a:endParaRPr lang="zh-CN" altLang="en-US" sz="2800" dirty="0">
              <a:latin typeface="Cambria" panose="02040503050406030204" pitchFamily="18" charset="0"/>
              <a:cs typeface="Cambria" panose="02040503050406030204" pitchFamily="18" charset="0"/>
            </a:endParaRPr>
          </a:p>
          <a:p>
            <a:pPr algn="just" eaLnBrk="0" hangingPunct="0">
              <a:spcBef>
                <a:spcPct val="20000"/>
              </a:spcBef>
            </a:pPr>
            <a:r>
              <a:rPr lang="zh-CN" altLang="en-US" sz="2800" dirty="0">
                <a:latin typeface="Cambria" panose="02040503050406030204" pitchFamily="18" charset="0"/>
                <a:cs typeface="Cambria" panose="02040503050406030204" pitchFamily="18" charset="0"/>
              </a:rPr>
              <a:t>保存已读最长行以输出，字符数组 </a:t>
            </a:r>
            <a:r>
              <a:rPr lang="en-US" altLang="zh-CN" sz="2800" err="1">
                <a:latin typeface="Cambria" panose="02040503050406030204" pitchFamily="18" charset="0"/>
                <a:cs typeface="Cambria" panose="02040503050406030204" pitchFamily="18" charset="0"/>
              </a:rPr>
              <a:t>maxline</a:t>
            </a:r>
            <a:r>
              <a:rPr lang="zh-CN" altLang="en-US" sz="2800" dirty="0">
                <a:latin typeface="Cambria" panose="02040503050406030204" pitchFamily="18" charset="0"/>
                <a:cs typeface="Cambria" panose="02040503050406030204" pitchFamily="18" charset="0"/>
              </a:rPr>
              <a:t>。</a:t>
            </a:r>
            <a:endParaRPr lang="zh-CN" altLang="en-US" sz="2800" dirty="0">
              <a:latin typeface="Cambria" panose="02040503050406030204" pitchFamily="18" charset="0"/>
              <a:cs typeface="Cambria" panose="02040503050406030204" pitchFamily="18" charset="0"/>
            </a:endParaRPr>
          </a:p>
          <a:p>
            <a:pPr algn="just" eaLnBrk="0" hangingPunct="0">
              <a:spcBef>
                <a:spcPct val="20000"/>
              </a:spcBef>
            </a:pPr>
            <a:r>
              <a:rPr lang="zh-CN" altLang="en-US" sz="2800" dirty="0">
                <a:latin typeface="Cambria" panose="02040503050406030204" pitchFamily="18" charset="0"/>
                <a:cs typeface="Cambria" panose="02040503050406030204" pitchFamily="18" charset="0"/>
              </a:rPr>
              <a:t>数组 </a:t>
            </a:r>
            <a:r>
              <a:rPr lang="en-US" altLang="zh-CN" sz="2800">
                <a:latin typeface="Cambria" panose="02040503050406030204" pitchFamily="18" charset="0"/>
                <a:cs typeface="Cambria" panose="02040503050406030204" pitchFamily="18" charset="0"/>
              </a:rPr>
              <a:t>line </a:t>
            </a:r>
            <a:r>
              <a:rPr lang="zh-CN" altLang="en-US" sz="2800" dirty="0">
                <a:latin typeface="Cambria" panose="02040503050406030204" pitchFamily="18" charset="0"/>
                <a:cs typeface="Cambria" panose="02040503050406030204" pitchFamily="18" charset="0"/>
              </a:rPr>
              <a:t>保存新行，更长时转存 </a:t>
            </a:r>
            <a:r>
              <a:rPr lang="en-US" altLang="zh-CN" sz="2800" err="1">
                <a:latin typeface="Cambria" panose="02040503050406030204" pitchFamily="18" charset="0"/>
                <a:cs typeface="Cambria" panose="02040503050406030204" pitchFamily="18" charset="0"/>
              </a:rPr>
              <a:t>maxline</a:t>
            </a:r>
            <a:r>
              <a:rPr lang="zh-CN" altLang="en-US" sz="2800" dirty="0">
                <a:latin typeface="Cambria" panose="02040503050406030204" pitchFamily="18" charset="0"/>
                <a:cs typeface="Cambria" panose="02040503050406030204" pitchFamily="18" charset="0"/>
              </a:rPr>
              <a:t>。</a:t>
            </a:r>
            <a:endParaRPr lang="zh-CN" altLang="en-US" sz="2800" dirty="0">
              <a:latin typeface="Cambria" panose="02040503050406030204" pitchFamily="18" charset="0"/>
              <a:cs typeface="Cambria" panose="02040503050406030204" pitchFamily="18" charset="0"/>
            </a:endParaRPr>
          </a:p>
          <a:p>
            <a:pPr algn="just" eaLnBrk="0" hangingPunct="0">
              <a:spcBef>
                <a:spcPct val="20000"/>
              </a:spcBef>
            </a:pPr>
            <a:r>
              <a:rPr lang="zh-CN" altLang="en-US" sz="2800" dirty="0">
                <a:latin typeface="Cambria" panose="02040503050406030204" pitchFamily="18" charset="0"/>
                <a:cs typeface="Cambria" panose="02040503050406030204" pitchFamily="18" charset="0"/>
              </a:rPr>
              <a:t>设行长不超过</a:t>
            </a:r>
            <a:r>
              <a:rPr lang="en-US" altLang="zh-CN" sz="2800">
                <a:latin typeface="Cambria" panose="02040503050406030204" pitchFamily="18" charset="0"/>
                <a:cs typeface="Cambria" panose="02040503050406030204" pitchFamily="18" charset="0"/>
              </a:rPr>
              <a:t>1023</a:t>
            </a:r>
            <a:r>
              <a:rPr lang="zh-CN" altLang="en-US" sz="2800" dirty="0">
                <a:latin typeface="Cambria" panose="02040503050406030204" pitchFamily="18" charset="0"/>
                <a:cs typeface="Cambria" panose="02040503050406030204" pitchFamily="18" charset="0"/>
              </a:rPr>
              <a:t>字符，用符号常量定义数组大小。</a:t>
            </a:r>
            <a:endParaRPr lang="zh-CN" altLang="en-US" sz="2800" dirty="0">
              <a:latin typeface="Cambria" panose="02040503050406030204" pitchFamily="18" charset="0"/>
              <a:cs typeface="Cambria" panose="02040503050406030204" pitchFamily="18" charset="0"/>
            </a:endParaRPr>
          </a:p>
        </p:txBody>
      </p:sp>
      <p:sp>
        <p:nvSpPr>
          <p:cNvPr id="97284" name="标题 53252"/>
          <p:cNvSpPr>
            <a:spLocks noGrp="1"/>
          </p:cNvSpPr>
          <p:nvPr>
            <p:ph type="title"/>
          </p:nvPr>
        </p:nvSpPr>
        <p:spPr/>
        <p:txBody>
          <a:bodyPr anchor="ctr"/>
          <a:p>
            <a:r>
              <a:rPr lang="en-US" altLang="zh-CN" sz="3600"/>
              <a:t>6.5.6 </a:t>
            </a:r>
            <a:r>
              <a:rPr lang="zh-CN" altLang="en-US" sz="3600" dirty="0"/>
              <a:t>从文件读取字符串程序实例</a:t>
            </a:r>
            <a:endParaRPr lang="zh-CN" altLang="en-US" sz="3600" dirty="0"/>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2227"/>
                                        </p:tgtEl>
                                        <p:attrNameLst>
                                          <p:attrName>style.visibility</p:attrName>
                                        </p:attrNameLst>
                                      </p:cBhvr>
                                      <p:to>
                                        <p:strVal val="visible"/>
                                      </p:to>
                                    </p:set>
                                    <p:animEffect transition="in" filter="dissolve">
                                      <p:cBhvr>
                                        <p:cTn id="7" dur="500"/>
                                        <p:tgtEl>
                                          <p:spTgt spid="522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7" grpId="0"/>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8305" name="灯片编号占位符 1"/>
          <p:cNvSpPr/>
          <p:nvPr>
            <p:ph type="sldNum" sz="quarter" idx="12"/>
          </p:nvPr>
        </p:nvSpPr>
        <p:spPr/>
        <p:txBody>
          <a:bodyPr/>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cs typeface="+mn-cs"/>
              </a:defRPr>
            </a:lvl5pPr>
          </a:lstStyle>
          <a:p>
            <a:pPr lvl="0" algn="r"/>
            <a:fld id="{9A0DB2DC-4C9A-4742-B13C-FB6460FD3503}" type="slidenum">
              <a:rPr lang="zh-CN" altLang="en-US" sz="1400" dirty="0">
                <a:latin typeface="Cambria" panose="02040503050406030204" pitchFamily="18" charset="0"/>
              </a:rPr>
            </a:fld>
            <a:endParaRPr lang="zh-CN" altLang="en-US" sz="1400" dirty="0">
              <a:latin typeface="Cambria" panose="02040503050406030204" pitchFamily="18" charset="0"/>
            </a:endParaRPr>
          </a:p>
        </p:txBody>
      </p:sp>
      <p:sp>
        <p:nvSpPr>
          <p:cNvPr id="98306" name="文本占位符 314370"/>
          <p:cNvSpPr>
            <a:spLocks noGrp="1"/>
          </p:cNvSpPr>
          <p:nvPr>
            <p:ph idx="1"/>
          </p:nvPr>
        </p:nvSpPr>
        <p:spPr>
          <a:xfrm>
            <a:off x="539750" y="1478280"/>
            <a:ext cx="8136255" cy="4903470"/>
          </a:xfrm>
          <a:ln>
            <a:solidFill>
              <a:schemeClr val="accent2"/>
            </a:solidFill>
            <a:miter/>
          </a:ln>
        </p:spPr>
        <p:txBody>
          <a:bodyPr anchor="t"/>
          <a:p>
            <a:pPr>
              <a:buNone/>
            </a:pPr>
            <a:r>
              <a:rPr lang="en-US" altLang="zh-CN">
                <a:solidFill>
                  <a:schemeClr val="folHlink"/>
                </a:solidFill>
              </a:rPr>
              <a:t>while (</a:t>
            </a:r>
            <a:r>
              <a:rPr lang="zh-CN" altLang="en-US" u="sng" dirty="0">
                <a:solidFill>
                  <a:schemeClr val="folHlink"/>
                </a:solidFill>
              </a:rPr>
              <a:t>还有新输入行</a:t>
            </a:r>
            <a:r>
              <a:rPr lang="en-US" altLang="zh-CN">
                <a:solidFill>
                  <a:schemeClr val="folHlink"/>
                </a:solidFill>
              </a:rPr>
              <a:t>)</a:t>
            </a:r>
            <a:endParaRPr lang="en-US" altLang="zh-CN">
              <a:solidFill>
                <a:schemeClr val="folHlink"/>
              </a:solidFill>
            </a:endParaRPr>
          </a:p>
          <a:p>
            <a:pPr>
              <a:buNone/>
            </a:pPr>
            <a:r>
              <a:rPr lang="en-US" altLang="zh-CN">
                <a:solidFill>
                  <a:schemeClr val="folHlink"/>
                </a:solidFill>
              </a:rPr>
              <a:t>        if (</a:t>
            </a:r>
            <a:r>
              <a:rPr lang="zh-CN" altLang="en-US" u="sng" dirty="0">
                <a:solidFill>
                  <a:schemeClr val="folHlink"/>
                </a:solidFill>
              </a:rPr>
              <a:t>新行比已记录的最长行更长</a:t>
            </a:r>
            <a:r>
              <a:rPr lang="en-US" altLang="zh-CN">
                <a:solidFill>
                  <a:schemeClr val="folHlink"/>
                </a:solidFill>
              </a:rPr>
              <a:t>)</a:t>
            </a:r>
            <a:endParaRPr lang="en-US" altLang="zh-CN">
              <a:solidFill>
                <a:schemeClr val="folHlink"/>
              </a:solidFill>
            </a:endParaRPr>
          </a:p>
          <a:p>
            <a:pPr>
              <a:buNone/>
            </a:pPr>
            <a:r>
              <a:rPr lang="en-US" altLang="zh-CN">
                <a:solidFill>
                  <a:schemeClr val="folHlink"/>
                </a:solidFill>
              </a:rPr>
              <a:t>              </a:t>
            </a:r>
            <a:r>
              <a:rPr lang="zh-CN" altLang="en-US" u="sng" dirty="0">
                <a:solidFill>
                  <a:schemeClr val="folHlink"/>
                </a:solidFill>
              </a:rPr>
              <a:t>记录新行</a:t>
            </a:r>
            <a:r>
              <a:rPr lang="zh-CN" altLang="en-US" dirty="0">
                <a:solidFill>
                  <a:schemeClr val="folHlink"/>
                </a:solidFill>
              </a:rPr>
              <a:t>及其长度</a:t>
            </a:r>
            <a:r>
              <a:rPr lang="en-US" altLang="zh-CN">
                <a:solidFill>
                  <a:schemeClr val="folHlink"/>
                </a:solidFill>
              </a:rPr>
              <a:t>;</a:t>
            </a:r>
            <a:endParaRPr lang="en-US" altLang="zh-CN">
              <a:solidFill>
                <a:schemeClr val="folHlink"/>
              </a:solidFill>
            </a:endParaRPr>
          </a:p>
          <a:p>
            <a:pPr>
              <a:buNone/>
            </a:pPr>
            <a:r>
              <a:rPr lang="zh-CN" altLang="en-US" u="sng" dirty="0">
                <a:solidFill>
                  <a:schemeClr val="folHlink"/>
                </a:solidFill>
              </a:rPr>
              <a:t>输出</a:t>
            </a:r>
            <a:r>
              <a:rPr lang="zh-CN" altLang="en-US" dirty="0">
                <a:solidFill>
                  <a:schemeClr val="folHlink"/>
                </a:solidFill>
              </a:rPr>
              <a:t>记录下来的最长行</a:t>
            </a:r>
            <a:r>
              <a:rPr lang="en-US" altLang="zh-CN">
                <a:solidFill>
                  <a:schemeClr val="folHlink"/>
                </a:solidFill>
              </a:rPr>
              <a:t>;</a:t>
            </a:r>
            <a:endParaRPr lang="en-US" altLang="zh-CN">
              <a:solidFill>
                <a:schemeClr val="folHlink"/>
              </a:solidFill>
            </a:endParaRPr>
          </a:p>
        </p:txBody>
      </p:sp>
      <p:sp>
        <p:nvSpPr>
          <p:cNvPr id="98307" name="文本框 314372"/>
          <p:cNvSpPr txBox="1"/>
          <p:nvPr/>
        </p:nvSpPr>
        <p:spPr>
          <a:xfrm>
            <a:off x="4826000" y="3979863"/>
            <a:ext cx="4013200" cy="460375"/>
          </a:xfrm>
          <a:prstGeom prst="rect">
            <a:avLst/>
          </a:prstGeom>
          <a:noFill/>
          <a:ln w="9525">
            <a:noFill/>
          </a:ln>
        </p:spPr>
        <p:txBody>
          <a:bodyPr lIns="92075" tIns="46038" rIns="92075" bIns="46038">
            <a:spAutoFit/>
          </a:bodyPr>
          <a:p>
            <a:pPr>
              <a:buFont typeface="Arial" panose="020B0604020202020204" pitchFamily="34" charset="0"/>
            </a:pPr>
            <a:r>
              <a:rPr lang="zh-CN" altLang="en-US" dirty="0">
                <a:latin typeface="Cambria" panose="02040503050406030204" pitchFamily="18" charset="0"/>
                <a:cs typeface="Cambria" panose="02040503050406030204" pitchFamily="18" charset="0"/>
              </a:rPr>
              <a:t>用函数 </a:t>
            </a:r>
            <a:r>
              <a:rPr lang="en-US" altLang="zh-CN" err="1">
                <a:latin typeface="Cambria" panose="02040503050406030204" pitchFamily="18" charset="0"/>
                <a:cs typeface="Cambria" panose="02040503050406030204" pitchFamily="18" charset="0"/>
              </a:rPr>
              <a:t>strcpy </a:t>
            </a:r>
            <a:r>
              <a:rPr lang="zh-CN" altLang="en-US" dirty="0">
                <a:latin typeface="Cambria" panose="02040503050406030204" pitchFamily="18" charset="0"/>
                <a:cs typeface="Cambria" panose="02040503050406030204" pitchFamily="18" charset="0"/>
              </a:rPr>
              <a:t>复制字符串</a:t>
            </a:r>
            <a:endParaRPr lang="zh-CN" altLang="en-US" dirty="0">
              <a:latin typeface="Cambria" panose="02040503050406030204" pitchFamily="18" charset="0"/>
              <a:cs typeface="Cambria" panose="02040503050406030204" pitchFamily="18" charset="0"/>
            </a:endParaRPr>
          </a:p>
        </p:txBody>
      </p:sp>
      <p:sp>
        <p:nvSpPr>
          <p:cNvPr id="98308" name="矩形 314373"/>
          <p:cNvSpPr/>
          <p:nvPr/>
        </p:nvSpPr>
        <p:spPr>
          <a:xfrm>
            <a:off x="1289050" y="557213"/>
            <a:ext cx="3975735" cy="460375"/>
          </a:xfrm>
          <a:prstGeom prst="rect">
            <a:avLst/>
          </a:prstGeom>
          <a:noFill/>
          <a:ln w="9525">
            <a:noFill/>
          </a:ln>
        </p:spPr>
        <p:txBody>
          <a:bodyPr wrap="none" lIns="92075" tIns="46038" rIns="92075" bIns="46038">
            <a:spAutoFit/>
          </a:bodyPr>
          <a:p>
            <a:pPr>
              <a:buFont typeface="Arial" panose="020B0604020202020204" pitchFamily="34" charset="0"/>
            </a:pPr>
            <a:r>
              <a:rPr lang="zh-CN" altLang="en-US" dirty="0">
                <a:latin typeface="Cambria" panose="02040503050406030204" pitchFamily="18" charset="0"/>
                <a:cs typeface="Cambria" panose="02040503050406030204" pitchFamily="18" charset="0"/>
              </a:rPr>
              <a:t>用函数 </a:t>
            </a:r>
            <a:r>
              <a:rPr lang="en-US" altLang="zh-CN" err="1">
                <a:solidFill>
                  <a:schemeClr val="hlink"/>
                </a:solidFill>
                <a:latin typeface="Cambria" panose="02040503050406030204" pitchFamily="18" charset="0"/>
                <a:cs typeface="Cambria" panose="02040503050406030204" pitchFamily="18" charset="0"/>
              </a:rPr>
              <a:t>cin.getline</a:t>
            </a:r>
            <a:r>
              <a:rPr lang="zh-CN" altLang="en-US" dirty="0">
                <a:latin typeface="Cambria" panose="02040503050406030204" pitchFamily="18" charset="0"/>
                <a:cs typeface="Cambria" panose="02040503050406030204" pitchFamily="18" charset="0"/>
              </a:rPr>
              <a:t>读入一行。</a:t>
            </a:r>
            <a:endParaRPr lang="zh-CN" altLang="en-US" dirty="0">
              <a:latin typeface="Cambria" panose="02040503050406030204" pitchFamily="18" charset="0"/>
              <a:cs typeface="Cambria" panose="02040503050406030204" pitchFamily="18" charset="0"/>
            </a:endParaRPr>
          </a:p>
        </p:txBody>
      </p:sp>
      <p:sp>
        <p:nvSpPr>
          <p:cNvPr id="98309" name="直接连接符 314374"/>
          <p:cNvSpPr/>
          <p:nvPr/>
        </p:nvSpPr>
        <p:spPr>
          <a:xfrm flipV="1">
            <a:off x="3014663" y="965200"/>
            <a:ext cx="185737" cy="388938"/>
          </a:xfrm>
          <a:prstGeom prst="line">
            <a:avLst/>
          </a:prstGeom>
          <a:ln w="9525" cap="flat" cmpd="sng">
            <a:solidFill>
              <a:schemeClr val="tx1"/>
            </a:solidFill>
            <a:prstDash val="solid"/>
            <a:headEnd type="none" w="med" len="med"/>
            <a:tailEnd type="triangle" w="med" len="med"/>
          </a:ln>
        </p:spPr>
      </p:sp>
      <p:sp>
        <p:nvSpPr>
          <p:cNvPr id="98310" name="矩形 314375"/>
          <p:cNvSpPr/>
          <p:nvPr/>
        </p:nvSpPr>
        <p:spPr>
          <a:xfrm>
            <a:off x="4538980" y="1017905"/>
            <a:ext cx="4187825" cy="460375"/>
          </a:xfrm>
          <a:prstGeom prst="rect">
            <a:avLst/>
          </a:prstGeom>
          <a:noFill/>
          <a:ln w="9525">
            <a:noFill/>
          </a:ln>
        </p:spPr>
        <p:txBody>
          <a:bodyPr wrap="square" lIns="92075" tIns="46038" rIns="92075" bIns="46038">
            <a:spAutoFit/>
          </a:bodyPr>
          <a:p>
            <a:pPr>
              <a:buFont typeface="Arial" panose="020B0604020202020204" pitchFamily="34" charset="0"/>
            </a:pPr>
            <a:r>
              <a:rPr lang="zh-CN" altLang="en-US" dirty="0">
                <a:latin typeface="Cambria" panose="02040503050406030204" pitchFamily="18" charset="0"/>
                <a:cs typeface="Cambria" panose="02040503050406030204" pitchFamily="18" charset="0"/>
              </a:rPr>
              <a:t>用函数 </a:t>
            </a:r>
            <a:r>
              <a:rPr lang="en-US" altLang="zh-CN" err="1">
                <a:latin typeface="Cambria" panose="02040503050406030204" pitchFamily="18" charset="0"/>
                <a:cs typeface="Cambria" panose="02040503050406030204" pitchFamily="18" charset="0"/>
              </a:rPr>
              <a:t>strlen </a:t>
            </a:r>
            <a:r>
              <a:rPr lang="zh-CN" altLang="en-US" dirty="0">
                <a:latin typeface="Cambria" panose="02040503050406030204" pitchFamily="18" charset="0"/>
                <a:cs typeface="Cambria" panose="02040503050406030204" pitchFamily="18" charset="0"/>
              </a:rPr>
              <a:t>求得字符串长度</a:t>
            </a:r>
            <a:endParaRPr lang="zh-CN" altLang="en-US" dirty="0">
              <a:latin typeface="Cambria" panose="02040503050406030204" pitchFamily="18" charset="0"/>
              <a:cs typeface="Cambria" panose="02040503050406030204" pitchFamily="18" charset="0"/>
            </a:endParaRPr>
          </a:p>
        </p:txBody>
      </p:sp>
      <p:sp>
        <p:nvSpPr>
          <p:cNvPr id="98311" name="直接连接符 314376"/>
          <p:cNvSpPr/>
          <p:nvPr/>
        </p:nvSpPr>
        <p:spPr>
          <a:xfrm>
            <a:off x="3098800" y="3014663"/>
            <a:ext cx="2065338" cy="863600"/>
          </a:xfrm>
          <a:prstGeom prst="line">
            <a:avLst/>
          </a:prstGeom>
          <a:ln w="9525" cap="flat" cmpd="sng">
            <a:solidFill>
              <a:schemeClr val="tx1"/>
            </a:solidFill>
            <a:prstDash val="solid"/>
            <a:headEnd type="none" w="med" len="med"/>
            <a:tailEnd type="triangle" w="med" len="med"/>
          </a:ln>
        </p:spPr>
      </p:sp>
      <p:sp>
        <p:nvSpPr>
          <p:cNvPr id="98312" name="直接连接符 314377"/>
          <p:cNvSpPr/>
          <p:nvPr/>
        </p:nvSpPr>
        <p:spPr>
          <a:xfrm flipV="1">
            <a:off x="4470400" y="1473200"/>
            <a:ext cx="406400" cy="541338"/>
          </a:xfrm>
          <a:prstGeom prst="line">
            <a:avLst/>
          </a:prstGeom>
          <a:ln w="9525" cap="flat" cmpd="sng">
            <a:solidFill>
              <a:schemeClr val="tx1"/>
            </a:solidFill>
            <a:prstDash val="solid"/>
            <a:headEnd type="none" w="med" len="med"/>
            <a:tailEnd type="triangle" w="med" len="med"/>
          </a:ln>
        </p:spPr>
      </p:sp>
      <p:sp>
        <p:nvSpPr>
          <p:cNvPr id="98313" name="文本框 314378"/>
          <p:cNvSpPr txBox="1"/>
          <p:nvPr/>
        </p:nvSpPr>
        <p:spPr>
          <a:xfrm>
            <a:off x="625475" y="4251325"/>
            <a:ext cx="1981200" cy="460375"/>
          </a:xfrm>
          <a:prstGeom prst="rect">
            <a:avLst/>
          </a:prstGeom>
          <a:noFill/>
          <a:ln w="9525">
            <a:noFill/>
          </a:ln>
        </p:spPr>
        <p:txBody>
          <a:bodyPr lIns="92075" tIns="46038" rIns="92075" bIns="46038">
            <a:spAutoFit/>
          </a:bodyPr>
          <a:p>
            <a:pPr>
              <a:buFont typeface="Arial" panose="020B0604020202020204" pitchFamily="34" charset="0"/>
            </a:pPr>
            <a:r>
              <a:rPr lang="zh-CN" altLang="en-US" dirty="0">
                <a:latin typeface="Cambria" panose="02040503050406030204" pitchFamily="18" charset="0"/>
                <a:cs typeface="Cambria" panose="02040503050406030204" pitchFamily="18" charset="0"/>
              </a:rPr>
              <a:t>输出字符串</a:t>
            </a:r>
            <a:endParaRPr lang="zh-CN" altLang="en-US" dirty="0">
              <a:latin typeface="Cambria" panose="02040503050406030204" pitchFamily="18" charset="0"/>
              <a:cs typeface="Cambria" panose="02040503050406030204" pitchFamily="18" charset="0"/>
            </a:endParaRPr>
          </a:p>
        </p:txBody>
      </p:sp>
      <p:sp>
        <p:nvSpPr>
          <p:cNvPr id="98314" name="直接连接符 314379"/>
          <p:cNvSpPr/>
          <p:nvPr/>
        </p:nvSpPr>
        <p:spPr>
          <a:xfrm>
            <a:off x="1084263" y="3589338"/>
            <a:ext cx="304800" cy="644525"/>
          </a:xfrm>
          <a:prstGeom prst="line">
            <a:avLst/>
          </a:prstGeom>
          <a:ln w="9525" cap="flat" cmpd="sng">
            <a:solidFill>
              <a:schemeClr val="tx1"/>
            </a:solidFill>
            <a:prstDash val="solid"/>
            <a:headEnd type="none" w="med" len="med"/>
            <a:tailEnd type="triangle" w="med" len="med"/>
          </a:ln>
        </p:spPr>
      </p:sp>
    </p:spTree>
  </p:cSld>
  <p:clrMapOvr>
    <a:masterClrMapping/>
  </p:clrMapOvr>
  <p:transition spd="med">
    <p:random/>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9329" name="灯片编号占位符 1"/>
          <p:cNvSpPr/>
          <p:nvPr>
            <p:ph type="sldNum" sz="quarter" idx="12"/>
          </p:nvPr>
        </p:nvSpPr>
        <p:spPr/>
        <p:txBody>
          <a:bodyPr/>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cs typeface="+mn-cs"/>
              </a:defRPr>
            </a:lvl5pPr>
          </a:lstStyle>
          <a:p>
            <a:pPr lvl="0" algn="r"/>
            <a:fld id="{9A0DB2DC-4C9A-4742-B13C-FB6460FD3503}" type="slidenum">
              <a:rPr lang="zh-CN" altLang="en-US" sz="1400" dirty="0">
                <a:latin typeface="Cambria" panose="02040503050406030204" pitchFamily="18" charset="0"/>
              </a:rPr>
            </a:fld>
            <a:endParaRPr lang="zh-CN" altLang="en-US" sz="1400" dirty="0">
              <a:latin typeface="Cambria" panose="02040503050406030204" pitchFamily="18" charset="0"/>
            </a:endParaRPr>
          </a:p>
        </p:txBody>
      </p:sp>
      <p:sp>
        <p:nvSpPr>
          <p:cNvPr id="99330" name="文本占位符 315394"/>
          <p:cNvSpPr>
            <a:spLocks noGrp="1"/>
          </p:cNvSpPr>
          <p:nvPr>
            <p:ph idx="1"/>
          </p:nvPr>
        </p:nvSpPr>
        <p:spPr>
          <a:xfrm>
            <a:off x="539750" y="257175"/>
            <a:ext cx="8136255" cy="6124575"/>
          </a:xfrm>
        </p:spPr>
        <p:txBody>
          <a:bodyPr anchor="t"/>
          <a:p>
            <a:pPr>
              <a:lnSpc>
                <a:spcPct val="90000"/>
              </a:lnSpc>
              <a:spcBef>
                <a:spcPct val="10000"/>
              </a:spcBef>
              <a:buNone/>
            </a:pPr>
            <a:r>
              <a:rPr lang="en-US" altLang="zh-CN" sz="2400">
                <a:solidFill>
                  <a:schemeClr val="folHlink"/>
                </a:solidFill>
              </a:rPr>
              <a:t>#include &lt;</a:t>
            </a:r>
            <a:r>
              <a:rPr lang="en-US" altLang="zh-CN" sz="2400" err="1">
                <a:solidFill>
                  <a:schemeClr val="folHlink"/>
                </a:solidFill>
              </a:rPr>
              <a:t>iostream</a:t>
            </a:r>
            <a:r>
              <a:rPr lang="en-US" altLang="zh-CN" sz="2400">
                <a:solidFill>
                  <a:schemeClr val="folHlink"/>
                </a:solidFill>
              </a:rPr>
              <a:t>&gt;</a:t>
            </a:r>
            <a:endParaRPr lang="en-US" altLang="zh-CN" sz="2400">
              <a:solidFill>
                <a:schemeClr val="folHlink"/>
              </a:solidFill>
            </a:endParaRPr>
          </a:p>
          <a:p>
            <a:pPr>
              <a:lnSpc>
                <a:spcPct val="90000"/>
              </a:lnSpc>
              <a:spcBef>
                <a:spcPct val="10000"/>
              </a:spcBef>
              <a:buNone/>
            </a:pPr>
            <a:r>
              <a:rPr lang="en-US" altLang="zh-CN" sz="2400">
                <a:solidFill>
                  <a:schemeClr val="folHlink"/>
                </a:solidFill>
              </a:rPr>
              <a:t>#include &lt;</a:t>
            </a:r>
            <a:r>
              <a:rPr lang="en-US" altLang="zh-CN" sz="2400" err="1">
                <a:solidFill>
                  <a:schemeClr val="folHlink"/>
                </a:solidFill>
              </a:rPr>
              <a:t>fstream</a:t>
            </a:r>
            <a:r>
              <a:rPr lang="en-US" altLang="zh-CN" sz="2400">
                <a:solidFill>
                  <a:schemeClr val="folHlink"/>
                </a:solidFill>
              </a:rPr>
              <a:t>&gt;</a:t>
            </a:r>
            <a:endParaRPr lang="en-US" altLang="zh-CN" sz="2400">
              <a:solidFill>
                <a:schemeClr val="folHlink"/>
              </a:solidFill>
            </a:endParaRPr>
          </a:p>
          <a:p>
            <a:pPr>
              <a:lnSpc>
                <a:spcPct val="90000"/>
              </a:lnSpc>
              <a:spcBef>
                <a:spcPct val="10000"/>
              </a:spcBef>
              <a:buNone/>
            </a:pPr>
            <a:r>
              <a:rPr lang="en-US" altLang="zh-CN" sz="2400">
                <a:solidFill>
                  <a:schemeClr val="folHlink"/>
                </a:solidFill>
              </a:rPr>
              <a:t>#include &lt;</a:t>
            </a:r>
            <a:r>
              <a:rPr lang="en-US" altLang="zh-CN" sz="2400" err="1">
                <a:solidFill>
                  <a:schemeClr val="folHlink"/>
                </a:solidFill>
              </a:rPr>
              <a:t>cstring</a:t>
            </a:r>
            <a:r>
              <a:rPr lang="en-US" altLang="zh-CN" sz="2400">
                <a:solidFill>
                  <a:schemeClr val="folHlink"/>
                </a:solidFill>
              </a:rPr>
              <a:t>&gt;</a:t>
            </a:r>
            <a:endParaRPr lang="en-US" altLang="zh-CN" sz="2400">
              <a:solidFill>
                <a:schemeClr val="folHlink"/>
              </a:solidFill>
            </a:endParaRPr>
          </a:p>
          <a:p>
            <a:pPr>
              <a:lnSpc>
                <a:spcPct val="90000"/>
              </a:lnSpc>
              <a:spcBef>
                <a:spcPct val="10000"/>
              </a:spcBef>
              <a:buNone/>
            </a:pPr>
            <a:r>
              <a:rPr lang="en-US" altLang="zh-CN" sz="2400">
                <a:solidFill>
                  <a:schemeClr val="folHlink"/>
                </a:solidFill>
              </a:rPr>
              <a:t>using namespace std;</a:t>
            </a:r>
            <a:endParaRPr lang="en-US" altLang="zh-CN" sz="2400">
              <a:solidFill>
                <a:schemeClr val="folHlink"/>
              </a:solidFill>
            </a:endParaRPr>
          </a:p>
          <a:p>
            <a:pPr>
              <a:lnSpc>
                <a:spcPct val="90000"/>
              </a:lnSpc>
              <a:spcBef>
                <a:spcPct val="10000"/>
              </a:spcBef>
              <a:buNone/>
            </a:pPr>
            <a:endParaRPr lang="en-US" altLang="zh-CN" sz="2400">
              <a:solidFill>
                <a:schemeClr val="folHlink"/>
              </a:solidFill>
            </a:endParaRPr>
          </a:p>
          <a:p>
            <a:pPr>
              <a:lnSpc>
                <a:spcPct val="90000"/>
              </a:lnSpc>
              <a:spcBef>
                <a:spcPct val="10000"/>
              </a:spcBef>
              <a:buNone/>
            </a:pPr>
            <a:r>
              <a:rPr lang="en-US" altLang="zh-CN" sz="2400" err="1">
                <a:solidFill>
                  <a:schemeClr val="folHlink"/>
                </a:solidFill>
              </a:rPr>
              <a:t>int</a:t>
            </a:r>
            <a:r>
              <a:rPr lang="en-US" altLang="zh-CN" sz="2400">
                <a:solidFill>
                  <a:schemeClr val="folHlink"/>
                </a:solidFill>
              </a:rPr>
              <a:t> main () {</a:t>
            </a:r>
            <a:endParaRPr lang="en-US" altLang="zh-CN" sz="2400">
              <a:solidFill>
                <a:schemeClr val="folHlink"/>
              </a:solidFill>
            </a:endParaRPr>
          </a:p>
          <a:p>
            <a:pPr>
              <a:lnSpc>
                <a:spcPct val="90000"/>
              </a:lnSpc>
              <a:spcBef>
                <a:spcPct val="10000"/>
              </a:spcBef>
              <a:buNone/>
            </a:pPr>
            <a:r>
              <a:rPr lang="en-US" altLang="zh-CN" sz="2400">
                <a:solidFill>
                  <a:schemeClr val="folHlink"/>
                </a:solidFill>
              </a:rPr>
              <a:t>    const </a:t>
            </a:r>
            <a:r>
              <a:rPr lang="en-US" altLang="zh-CN" sz="2400" err="1">
                <a:solidFill>
                  <a:schemeClr val="folHlink"/>
                </a:solidFill>
              </a:rPr>
              <a:t>int</a:t>
            </a:r>
            <a:r>
              <a:rPr lang="en-US" altLang="zh-CN" sz="2400">
                <a:solidFill>
                  <a:schemeClr val="folHlink"/>
                </a:solidFill>
              </a:rPr>
              <a:t> MAXLEN = 1024;</a:t>
            </a:r>
            <a:endParaRPr lang="en-US" altLang="zh-CN" sz="2400">
              <a:solidFill>
                <a:schemeClr val="folHlink"/>
              </a:solidFill>
            </a:endParaRPr>
          </a:p>
          <a:p>
            <a:pPr>
              <a:lnSpc>
                <a:spcPct val="90000"/>
              </a:lnSpc>
              <a:spcBef>
                <a:spcPct val="10000"/>
              </a:spcBef>
              <a:buNone/>
            </a:pPr>
            <a:r>
              <a:rPr lang="en-US" altLang="zh-CN" sz="2400">
                <a:solidFill>
                  <a:schemeClr val="folHlink"/>
                </a:solidFill>
              </a:rPr>
              <a:t>    char </a:t>
            </a:r>
            <a:r>
              <a:rPr lang="en-US" altLang="zh-CN" sz="2400" err="1">
                <a:solidFill>
                  <a:schemeClr val="folHlink"/>
                </a:solidFill>
              </a:rPr>
              <a:t>line[MAXLEN</a:t>
            </a:r>
            <a:r>
              <a:rPr lang="en-US" altLang="zh-CN" sz="2400">
                <a:solidFill>
                  <a:schemeClr val="folHlink"/>
                </a:solidFill>
              </a:rPr>
              <a:t>], </a:t>
            </a:r>
            <a:r>
              <a:rPr lang="en-US" altLang="zh-CN" sz="2400" err="1">
                <a:solidFill>
                  <a:schemeClr val="folHlink"/>
                </a:solidFill>
              </a:rPr>
              <a:t>maxline[MAXLEN</a:t>
            </a:r>
            <a:r>
              <a:rPr lang="en-US" altLang="zh-CN" sz="2400">
                <a:solidFill>
                  <a:schemeClr val="folHlink"/>
                </a:solidFill>
              </a:rPr>
              <a:t>];</a:t>
            </a:r>
            <a:endParaRPr lang="en-US" altLang="zh-CN" sz="2400">
              <a:solidFill>
                <a:schemeClr val="folHlink"/>
              </a:solidFill>
            </a:endParaRPr>
          </a:p>
          <a:p>
            <a:pPr>
              <a:lnSpc>
                <a:spcPct val="90000"/>
              </a:lnSpc>
              <a:spcBef>
                <a:spcPct val="10000"/>
              </a:spcBef>
              <a:buNone/>
            </a:pPr>
            <a:r>
              <a:rPr lang="en-US" altLang="zh-CN" sz="2400">
                <a:solidFill>
                  <a:schemeClr val="folHlink"/>
                </a:solidFill>
              </a:rPr>
              <a:t>    </a:t>
            </a:r>
            <a:r>
              <a:rPr lang="en-US" altLang="zh-CN" sz="2400" err="1">
                <a:solidFill>
                  <a:schemeClr val="folHlink"/>
                </a:solidFill>
              </a:rPr>
              <a:t>int</a:t>
            </a:r>
            <a:r>
              <a:rPr lang="en-US" altLang="zh-CN" sz="2400">
                <a:solidFill>
                  <a:schemeClr val="folHlink"/>
                </a:solidFill>
              </a:rPr>
              <a:t> n, max = 0; // </a:t>
            </a:r>
            <a:r>
              <a:rPr lang="zh-CN" altLang="en-US" sz="2400" dirty="0">
                <a:solidFill>
                  <a:schemeClr val="folHlink"/>
                </a:solidFill>
              </a:rPr>
              <a:t>记录当前行和最长行的长度 </a:t>
            </a:r>
            <a:endParaRPr lang="zh-CN" altLang="en-US" sz="2400" dirty="0">
              <a:solidFill>
                <a:schemeClr val="folHlink"/>
              </a:solidFill>
            </a:endParaRPr>
          </a:p>
          <a:p>
            <a:pPr>
              <a:lnSpc>
                <a:spcPct val="90000"/>
              </a:lnSpc>
              <a:spcBef>
                <a:spcPct val="10000"/>
              </a:spcBef>
              <a:buNone/>
            </a:pPr>
            <a:endParaRPr lang="zh-CN" altLang="en-US" sz="2400" dirty="0">
              <a:solidFill>
                <a:schemeClr val="folHlink"/>
              </a:solidFill>
            </a:endParaRPr>
          </a:p>
          <a:p>
            <a:pPr>
              <a:lnSpc>
                <a:spcPct val="90000"/>
              </a:lnSpc>
              <a:spcBef>
                <a:spcPct val="10000"/>
              </a:spcBef>
              <a:buNone/>
            </a:pPr>
            <a:r>
              <a:rPr lang="zh-CN" altLang="en-US" sz="2400" dirty="0">
                <a:solidFill>
                  <a:schemeClr val="folHlink"/>
                </a:solidFill>
              </a:rPr>
              <a:t>    </a:t>
            </a:r>
            <a:r>
              <a:rPr lang="en-US" altLang="zh-CN" sz="2400">
                <a:solidFill>
                  <a:schemeClr val="folHlink"/>
                </a:solidFill>
              </a:rPr>
              <a:t>char filename[56] = "</a:t>
            </a:r>
            <a:r>
              <a:rPr lang="en-US" altLang="zh-CN" sz="2400" err="1">
                <a:solidFill>
                  <a:schemeClr val="folHlink"/>
                </a:solidFill>
              </a:rPr>
              <a:t>plain.txt</a:t>
            </a:r>
            <a:r>
              <a:rPr lang="en-US" altLang="zh-CN" sz="2400">
                <a:solidFill>
                  <a:schemeClr val="folHlink"/>
                </a:solidFill>
              </a:rPr>
              <a:t>"; </a:t>
            </a:r>
            <a:r>
              <a:rPr lang="en-US" altLang="zh-CN" sz="2000"/>
              <a:t>//</a:t>
            </a:r>
            <a:r>
              <a:rPr lang="zh-CN" altLang="en-US" sz="2000" dirty="0"/>
              <a:t>定义字符数组以存储文件名</a:t>
            </a:r>
            <a:endParaRPr lang="zh-CN" altLang="en-US" sz="2000">
              <a:solidFill>
                <a:schemeClr val="folHlink"/>
              </a:solidFill>
            </a:endParaRPr>
          </a:p>
          <a:p>
            <a:pPr>
              <a:lnSpc>
                <a:spcPct val="90000"/>
              </a:lnSpc>
              <a:spcBef>
                <a:spcPct val="10000"/>
              </a:spcBef>
              <a:buNone/>
            </a:pPr>
            <a:r>
              <a:rPr lang="zh-CN" altLang="en-US" sz="2400" dirty="0" err="1">
                <a:solidFill>
                  <a:schemeClr val="folHlink"/>
                </a:solidFill>
              </a:rPr>
              <a:t>    </a:t>
            </a:r>
            <a:r>
              <a:rPr lang="en-US" altLang="zh-CN" sz="2400" err="1">
                <a:solidFill>
                  <a:schemeClr val="folHlink"/>
                </a:solidFill>
              </a:rPr>
              <a:t>ifstream</a:t>
            </a:r>
            <a:r>
              <a:rPr lang="en-US" altLang="zh-CN" sz="2400">
                <a:solidFill>
                  <a:schemeClr val="folHlink"/>
                </a:solidFill>
              </a:rPr>
              <a:t> </a:t>
            </a:r>
            <a:r>
              <a:rPr lang="en-US" altLang="zh-CN" sz="2400" err="1">
                <a:solidFill>
                  <a:schemeClr val="folHlink"/>
                </a:solidFill>
              </a:rPr>
              <a:t>inFile</a:t>
            </a:r>
            <a:r>
              <a:rPr lang="en-US" altLang="zh-CN" sz="2400">
                <a:solidFill>
                  <a:schemeClr val="folHlink"/>
                </a:solidFill>
              </a:rPr>
              <a:t> (filename);     </a:t>
            </a:r>
            <a:r>
              <a:rPr lang="en-US" altLang="zh-CN" sz="2000"/>
              <a:t>//</a:t>
            </a:r>
            <a:r>
              <a:rPr lang="zh-CN" altLang="en-US" sz="2000" dirty="0"/>
              <a:t>定义输入文件流并绑定到文件</a:t>
            </a:r>
            <a:endParaRPr lang="zh-CN" altLang="en-US" sz="2000">
              <a:solidFill>
                <a:schemeClr val="folHlink"/>
              </a:solidFill>
            </a:endParaRPr>
          </a:p>
          <a:p>
            <a:pPr>
              <a:lnSpc>
                <a:spcPct val="90000"/>
              </a:lnSpc>
              <a:spcBef>
                <a:spcPct val="10000"/>
              </a:spcBef>
              <a:buNone/>
            </a:pPr>
            <a:r>
              <a:rPr lang="zh-CN" altLang="en-US" sz="2400" dirty="0" err="1">
                <a:solidFill>
                  <a:schemeClr val="folHlink"/>
                </a:solidFill>
              </a:rPr>
              <a:t>    </a:t>
            </a:r>
            <a:r>
              <a:rPr lang="en-US" altLang="zh-CN" sz="2400">
                <a:solidFill>
                  <a:schemeClr val="folHlink"/>
                </a:solidFill>
              </a:rPr>
              <a:t>if (!</a:t>
            </a:r>
            <a:r>
              <a:rPr lang="en-US" altLang="zh-CN" sz="2400" err="1">
                <a:solidFill>
                  <a:schemeClr val="folHlink"/>
                </a:solidFill>
              </a:rPr>
              <a:t>inFile</a:t>
            </a:r>
            <a:r>
              <a:rPr lang="en-US" altLang="zh-CN" sz="2400">
                <a:solidFill>
                  <a:schemeClr val="folHlink"/>
                </a:solidFill>
              </a:rPr>
              <a:t>) { </a:t>
            </a:r>
            <a:r>
              <a:rPr lang="en-US" altLang="zh-CN" sz="2000">
                <a:solidFill>
                  <a:schemeClr val="folHlink"/>
                </a:solidFill>
              </a:rPr>
              <a:t>//</a:t>
            </a:r>
            <a:r>
              <a:rPr lang="zh-CN" altLang="en-US" sz="2000" dirty="0">
                <a:solidFill>
                  <a:schemeClr val="folHlink"/>
                </a:solidFill>
              </a:rPr>
              <a:t>如果打开文件失败，则 </a:t>
            </a:r>
            <a:r>
              <a:rPr lang="en-US" altLang="zh-CN" sz="2000" err="1">
                <a:solidFill>
                  <a:schemeClr val="folHlink"/>
                </a:solidFill>
              </a:rPr>
              <a:t>infile</a:t>
            </a:r>
            <a:r>
              <a:rPr lang="en-US" altLang="zh-CN" sz="2000">
                <a:solidFill>
                  <a:schemeClr val="folHlink"/>
                </a:solidFill>
              </a:rPr>
              <a:t> </a:t>
            </a:r>
            <a:r>
              <a:rPr lang="zh-CN" altLang="en-US" sz="2000" dirty="0">
                <a:solidFill>
                  <a:schemeClr val="folHlink"/>
                </a:solidFill>
              </a:rPr>
              <a:t>得到一个零值</a:t>
            </a:r>
            <a:endParaRPr lang="zh-CN" altLang="en-US" sz="2000" dirty="0">
              <a:solidFill>
                <a:schemeClr val="folHlink"/>
              </a:solidFill>
            </a:endParaRPr>
          </a:p>
          <a:p>
            <a:pPr>
              <a:lnSpc>
                <a:spcPct val="90000"/>
              </a:lnSpc>
              <a:spcBef>
                <a:spcPct val="10000"/>
              </a:spcBef>
              <a:buNone/>
            </a:pPr>
            <a:r>
              <a:rPr lang="zh-CN" altLang="en-US" sz="2400" dirty="0">
                <a:solidFill>
                  <a:schemeClr val="folHlink"/>
                </a:solidFill>
              </a:rPr>
              <a:t>        </a:t>
            </a:r>
            <a:r>
              <a:rPr lang="en-US" altLang="zh-CN" sz="2400" err="1">
                <a:solidFill>
                  <a:schemeClr val="folHlink"/>
                </a:solidFill>
              </a:rPr>
              <a:t>cout</a:t>
            </a:r>
            <a:r>
              <a:rPr lang="en-US" altLang="zh-CN" sz="2400">
                <a:solidFill>
                  <a:schemeClr val="folHlink"/>
                </a:solidFill>
              </a:rPr>
              <a:t> &lt;&lt; "</a:t>
            </a:r>
            <a:r>
              <a:rPr lang="zh-CN" altLang="en-US" sz="2400" dirty="0">
                <a:solidFill>
                  <a:schemeClr val="folHlink"/>
                </a:solidFill>
              </a:rPr>
              <a:t>错误：未找到数据文件 </a:t>
            </a:r>
            <a:r>
              <a:rPr lang="en-US" altLang="zh-CN" sz="2400">
                <a:solidFill>
                  <a:schemeClr val="folHlink"/>
                </a:solidFill>
              </a:rPr>
              <a:t>" &lt;&lt; filename &lt;&lt; " </a:t>
            </a:r>
            <a:r>
              <a:rPr lang="zh-CN" altLang="en-US" sz="2400" dirty="0">
                <a:solidFill>
                  <a:schemeClr val="folHlink"/>
                </a:solidFill>
              </a:rPr>
              <a:t>。</a:t>
            </a:r>
            <a:r>
              <a:rPr lang="en-US" altLang="zh-CN" sz="2400">
                <a:solidFill>
                  <a:schemeClr val="folHlink"/>
                </a:solidFill>
              </a:rPr>
              <a:t>\n";</a:t>
            </a:r>
            <a:endParaRPr lang="en-US" altLang="zh-CN" sz="2400">
              <a:solidFill>
                <a:schemeClr val="folHlink"/>
              </a:solidFill>
            </a:endParaRPr>
          </a:p>
          <a:p>
            <a:pPr>
              <a:lnSpc>
                <a:spcPct val="90000"/>
              </a:lnSpc>
              <a:spcBef>
                <a:spcPct val="10000"/>
              </a:spcBef>
              <a:buNone/>
            </a:pPr>
            <a:r>
              <a:rPr lang="en-US" altLang="zh-CN" sz="2400">
                <a:solidFill>
                  <a:schemeClr val="folHlink"/>
                </a:solidFill>
              </a:rPr>
              <a:t>        exit(1);    </a:t>
            </a:r>
            <a:r>
              <a:rPr lang="en-US" altLang="zh-CN" sz="2000">
                <a:solidFill>
                  <a:schemeClr val="folHlink"/>
                </a:solidFill>
              </a:rPr>
              <a:t>// </a:t>
            </a:r>
            <a:r>
              <a:rPr lang="zh-CN" altLang="en-US" sz="2000" dirty="0">
                <a:solidFill>
                  <a:schemeClr val="folHlink"/>
                </a:solidFill>
              </a:rPr>
              <a:t>打开文件失败，则显示错误信息并退出程序。</a:t>
            </a:r>
            <a:endParaRPr lang="zh-CN" altLang="en-US" sz="2000" dirty="0">
              <a:solidFill>
                <a:schemeClr val="folHlink"/>
              </a:solidFill>
            </a:endParaRPr>
          </a:p>
          <a:p>
            <a:pPr>
              <a:lnSpc>
                <a:spcPct val="90000"/>
              </a:lnSpc>
              <a:spcBef>
                <a:spcPct val="10000"/>
              </a:spcBef>
              <a:buNone/>
            </a:pPr>
            <a:r>
              <a:rPr lang="zh-CN" altLang="en-US" sz="2400" dirty="0">
                <a:solidFill>
                  <a:schemeClr val="folHlink"/>
                </a:solidFill>
              </a:rPr>
              <a:t>    </a:t>
            </a:r>
            <a:r>
              <a:rPr lang="en-US" altLang="zh-CN" sz="2400">
                <a:solidFill>
                  <a:schemeClr val="folHlink"/>
                </a:solidFill>
              </a:rPr>
              <a:t>}</a:t>
            </a:r>
            <a:endParaRPr lang="en-US" altLang="zh-CN" sz="2400">
              <a:solidFill>
                <a:schemeClr val="folHlink"/>
              </a:solidFill>
            </a:endParaRPr>
          </a:p>
        </p:txBody>
      </p:sp>
      <p:sp>
        <p:nvSpPr>
          <p:cNvPr id="99331" name="任意多边形 315395"/>
          <p:cNvSpPr/>
          <p:nvPr/>
        </p:nvSpPr>
        <p:spPr>
          <a:xfrm>
            <a:off x="8128000" y="5724525"/>
            <a:ext cx="711200" cy="693738"/>
          </a:xfrm>
          <a:custGeom>
            <a:avLst/>
            <a:gdLst>
              <a:gd name="txL" fmla="*/ 0 w 21600"/>
              <a:gd name="txT" fmla="*/ 0 h 21600"/>
              <a:gd name="txR" fmla="*/ 21600 w 21600"/>
              <a:gd name="txB" fmla="*/ 21600 h 21600"/>
            </a:gdLst>
            <a:ahLst/>
            <a:cxnLst>
              <a:cxn ang="270">
                <a:pos x="16200" y="0"/>
              </a:cxn>
              <a:cxn ang="180">
                <a:pos x="0" y="10800"/>
              </a:cxn>
              <a:cxn ang="90">
                <a:pos x="16200" y="21600"/>
              </a:cxn>
              <a:cxn ang="0">
                <a:pos x="21600" y="10800"/>
              </a:cxn>
            </a:cxnLst>
            <a:rect l="txL" t="txT" r="txR" b="txB"/>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gradFill rotWithShape="0">
            <a:gsLst>
              <a:gs pos="0">
                <a:schemeClr val="accent1"/>
              </a:gs>
              <a:gs pos="100000">
                <a:schemeClr val="bg1"/>
              </a:gs>
            </a:gsLst>
            <a:path path="rect">
              <a:fillToRect l="50000" t="50000" r="50000" b="50000"/>
            </a:path>
            <a:tileRect/>
          </a:gradFill>
          <a:ln w="9525" cap="flat" cmpd="sng">
            <a:solidFill>
              <a:schemeClr val="tx1"/>
            </a:solidFill>
            <a:prstDash val="solid"/>
            <a:miter/>
            <a:headEnd type="none" w="med" len="med"/>
            <a:tailEnd type="none" w="med" len="med"/>
          </a:ln>
        </p:spPr>
        <p:txBody>
          <a:bodyPr wrap="none" lIns="92075" tIns="46038" rIns="92075" bIns="46038" anchor="ctr"/>
          <a:p>
            <a:pPr algn="ctr">
              <a:buFont typeface="Arial" panose="020B0604020202020204" pitchFamily="34" charset="0"/>
            </a:pPr>
            <a:r>
              <a:rPr lang="zh-CN" altLang="en-US" dirty="0">
                <a:latin typeface="Cambria" panose="02040503050406030204" pitchFamily="18" charset="0"/>
                <a:cs typeface="Cambria" panose="02040503050406030204" pitchFamily="18" charset="0"/>
              </a:rPr>
              <a:t>续</a:t>
            </a:r>
            <a:endParaRPr lang="zh-CN" altLang="en-US" dirty="0">
              <a:latin typeface="Cambria" panose="02040503050406030204" pitchFamily="18" charset="0"/>
              <a:cs typeface="Cambria" panose="02040503050406030204" pitchFamily="18" charset="0"/>
            </a:endParaRPr>
          </a:p>
        </p:txBody>
      </p:sp>
    </p:spTree>
  </p:cSld>
  <p:clrMapOvr>
    <a:masterClrMapping/>
  </p:clrMapOvr>
  <p:transition spd="med">
    <p:random/>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353" name="灯片编号占位符 1"/>
          <p:cNvSpPr/>
          <p:nvPr>
            <p:ph type="sldNum" sz="quarter" idx="12"/>
          </p:nvPr>
        </p:nvSpPr>
        <p:spPr/>
        <p:txBody>
          <a:bodyPr/>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cs typeface="+mn-cs"/>
              </a:defRPr>
            </a:lvl5pPr>
          </a:lstStyle>
          <a:p>
            <a:pPr lvl="0" algn="r"/>
            <a:fld id="{9A0DB2DC-4C9A-4742-B13C-FB6460FD3503}" type="slidenum">
              <a:rPr lang="zh-CN" altLang="en-US" sz="1400" dirty="0">
                <a:latin typeface="Cambria" panose="02040503050406030204" pitchFamily="18" charset="0"/>
              </a:rPr>
            </a:fld>
            <a:endParaRPr lang="zh-CN" altLang="en-US" sz="1400" dirty="0">
              <a:latin typeface="Cambria" panose="02040503050406030204" pitchFamily="18" charset="0"/>
            </a:endParaRPr>
          </a:p>
        </p:txBody>
      </p:sp>
      <p:sp>
        <p:nvSpPr>
          <p:cNvPr id="100354" name="文本占位符 316417"/>
          <p:cNvSpPr>
            <a:spLocks noGrp="1"/>
          </p:cNvSpPr>
          <p:nvPr>
            <p:ph idx="1"/>
          </p:nvPr>
        </p:nvSpPr>
        <p:spPr/>
        <p:txBody>
          <a:bodyPr anchor="t"/>
          <a:p>
            <a:pPr>
              <a:lnSpc>
                <a:spcPct val="90000"/>
              </a:lnSpc>
              <a:buNone/>
            </a:pPr>
            <a:r>
              <a:rPr lang="en-US" altLang="zh-CN" sz="2400">
                <a:solidFill>
                  <a:schemeClr val="folHlink"/>
                </a:solidFill>
              </a:rPr>
              <a:t> </a:t>
            </a:r>
            <a:r>
              <a:rPr lang="en-US" altLang="zh-CN" sz="2400" err="1">
                <a:solidFill>
                  <a:schemeClr val="folHlink"/>
                </a:solidFill>
              </a:rPr>
              <a:t>cout</a:t>
            </a:r>
            <a:r>
              <a:rPr lang="en-US" altLang="zh-CN" sz="2400">
                <a:solidFill>
                  <a:schemeClr val="folHlink"/>
                </a:solidFill>
              </a:rPr>
              <a:t> &lt;&lt; "Reading from file: " &lt;&lt; filename &lt;&lt; </a:t>
            </a:r>
            <a:r>
              <a:rPr lang="en-US" altLang="zh-CN" sz="2400" err="1">
                <a:solidFill>
                  <a:schemeClr val="folHlink"/>
                </a:solidFill>
              </a:rPr>
              <a:t>endl</a:t>
            </a:r>
            <a:r>
              <a:rPr lang="en-US" altLang="zh-CN" sz="2400">
                <a:solidFill>
                  <a:schemeClr val="folHlink"/>
                </a:solidFill>
              </a:rPr>
              <a:t> &lt;&lt; </a:t>
            </a:r>
            <a:r>
              <a:rPr lang="en-US" altLang="zh-CN" sz="2400" err="1">
                <a:solidFill>
                  <a:schemeClr val="folHlink"/>
                </a:solidFill>
              </a:rPr>
              <a:t>endl</a:t>
            </a:r>
            <a:r>
              <a:rPr lang="en-US" altLang="zh-CN" sz="2400">
                <a:solidFill>
                  <a:schemeClr val="folHlink"/>
                </a:solidFill>
              </a:rPr>
              <a:t>;</a:t>
            </a:r>
            <a:endParaRPr lang="en-US" altLang="zh-CN" sz="2400">
              <a:solidFill>
                <a:schemeClr val="folHlink"/>
              </a:solidFill>
            </a:endParaRPr>
          </a:p>
          <a:p>
            <a:pPr>
              <a:lnSpc>
                <a:spcPct val="90000"/>
              </a:lnSpc>
              <a:buNone/>
            </a:pPr>
            <a:r>
              <a:rPr lang="en-US" altLang="zh-CN" sz="2400">
                <a:solidFill>
                  <a:schemeClr val="folHlink"/>
                </a:solidFill>
              </a:rPr>
              <a:t>    while (</a:t>
            </a:r>
            <a:r>
              <a:rPr lang="en-US" altLang="zh-CN" sz="2400" err="1">
                <a:solidFill>
                  <a:schemeClr val="hlink"/>
                </a:solidFill>
              </a:rPr>
              <a:t>inFile.getline(line</a:t>
            </a:r>
            <a:r>
              <a:rPr lang="en-US" altLang="zh-CN" sz="2400">
                <a:solidFill>
                  <a:schemeClr val="hlink"/>
                </a:solidFill>
              </a:rPr>
              <a:t>, MAXLEN)</a:t>
            </a:r>
            <a:r>
              <a:rPr lang="en-US" altLang="zh-CN" sz="2400">
                <a:solidFill>
                  <a:schemeClr val="folHlink"/>
                </a:solidFill>
              </a:rPr>
              <a:t>) </a:t>
            </a:r>
            <a:endParaRPr lang="en-US" altLang="zh-CN" sz="2400">
              <a:solidFill>
                <a:schemeClr val="folHlink"/>
              </a:solidFill>
            </a:endParaRPr>
          </a:p>
          <a:p>
            <a:pPr>
              <a:lnSpc>
                <a:spcPct val="90000"/>
              </a:lnSpc>
              <a:buNone/>
            </a:pPr>
            <a:r>
              <a:rPr lang="en-US" altLang="zh-CN" sz="2400">
                <a:solidFill>
                  <a:schemeClr val="folHlink"/>
                </a:solidFill>
              </a:rPr>
              <a:t>        if (</a:t>
            </a:r>
            <a:r>
              <a:rPr lang="en-US" altLang="zh-CN" sz="2400" err="1">
                <a:solidFill>
                  <a:schemeClr val="hlink"/>
                </a:solidFill>
              </a:rPr>
              <a:t>strlen(line</a:t>
            </a:r>
            <a:r>
              <a:rPr lang="en-US" altLang="zh-CN" sz="2400">
                <a:solidFill>
                  <a:schemeClr val="hlink"/>
                </a:solidFill>
              </a:rPr>
              <a:t>) </a:t>
            </a:r>
            <a:r>
              <a:rPr lang="en-US" altLang="zh-CN" sz="2400">
                <a:solidFill>
                  <a:schemeClr val="folHlink"/>
                </a:solidFill>
              </a:rPr>
              <a:t>&gt; max) {</a:t>
            </a:r>
            <a:endParaRPr lang="en-US" altLang="zh-CN" sz="2400">
              <a:solidFill>
                <a:schemeClr val="folHlink"/>
              </a:solidFill>
            </a:endParaRPr>
          </a:p>
          <a:p>
            <a:pPr>
              <a:lnSpc>
                <a:spcPct val="90000"/>
              </a:lnSpc>
              <a:buNone/>
            </a:pPr>
            <a:r>
              <a:rPr lang="en-US" altLang="zh-CN" sz="2400">
                <a:solidFill>
                  <a:schemeClr val="folHlink"/>
                </a:solidFill>
              </a:rPr>
              <a:t>            </a:t>
            </a:r>
            <a:r>
              <a:rPr lang="en-US" altLang="zh-CN" sz="2400" err="1">
                <a:solidFill>
                  <a:schemeClr val="hlink"/>
                </a:solidFill>
              </a:rPr>
              <a:t>strcpy(maxline</a:t>
            </a:r>
            <a:r>
              <a:rPr lang="en-US" altLang="zh-CN" sz="2400">
                <a:solidFill>
                  <a:schemeClr val="hlink"/>
                </a:solidFill>
              </a:rPr>
              <a:t>, line);</a:t>
            </a:r>
            <a:endParaRPr lang="en-US" altLang="zh-CN" sz="2400">
              <a:solidFill>
                <a:schemeClr val="hlink"/>
              </a:solidFill>
            </a:endParaRPr>
          </a:p>
          <a:p>
            <a:pPr>
              <a:lnSpc>
                <a:spcPct val="90000"/>
              </a:lnSpc>
              <a:buNone/>
            </a:pPr>
            <a:r>
              <a:rPr lang="en-US" altLang="zh-CN" sz="2400">
                <a:solidFill>
                  <a:schemeClr val="folHlink"/>
                </a:solidFill>
              </a:rPr>
              <a:t>            max = </a:t>
            </a:r>
            <a:r>
              <a:rPr lang="en-US" altLang="zh-CN" sz="2400" err="1">
                <a:solidFill>
                  <a:schemeClr val="hlink"/>
                </a:solidFill>
              </a:rPr>
              <a:t>strlen</a:t>
            </a:r>
            <a:r>
              <a:rPr lang="en-US" altLang="zh-CN" sz="2400" err="1">
                <a:solidFill>
                  <a:schemeClr val="folHlink"/>
                </a:solidFill>
              </a:rPr>
              <a:t>(line</a:t>
            </a:r>
            <a:r>
              <a:rPr lang="en-US" altLang="zh-CN" sz="2400">
                <a:solidFill>
                  <a:schemeClr val="folHlink"/>
                </a:solidFill>
              </a:rPr>
              <a:t>);</a:t>
            </a:r>
            <a:endParaRPr lang="en-US" altLang="zh-CN" sz="2400">
              <a:solidFill>
                <a:schemeClr val="folHlink"/>
              </a:solidFill>
            </a:endParaRPr>
          </a:p>
          <a:p>
            <a:pPr>
              <a:lnSpc>
                <a:spcPct val="90000"/>
              </a:lnSpc>
              <a:buNone/>
            </a:pPr>
            <a:r>
              <a:rPr lang="en-US" altLang="zh-CN" sz="2400">
                <a:solidFill>
                  <a:schemeClr val="folHlink"/>
                </a:solidFill>
              </a:rPr>
              <a:t>        }</a:t>
            </a:r>
            <a:endParaRPr lang="en-US" altLang="zh-CN" sz="2400">
              <a:solidFill>
                <a:schemeClr val="folHlink"/>
              </a:solidFill>
            </a:endParaRPr>
          </a:p>
          <a:p>
            <a:pPr>
              <a:lnSpc>
                <a:spcPct val="90000"/>
              </a:lnSpc>
              <a:buNone/>
            </a:pPr>
            <a:r>
              <a:rPr lang="en-US" altLang="zh-CN" sz="2400">
                <a:solidFill>
                  <a:schemeClr val="folHlink"/>
                </a:solidFill>
              </a:rPr>
              <a:t>    </a:t>
            </a:r>
            <a:r>
              <a:rPr lang="en-US" altLang="zh-CN" sz="2400" err="1">
                <a:solidFill>
                  <a:schemeClr val="folHlink"/>
                </a:solidFill>
              </a:rPr>
              <a:t>infile.close</a:t>
            </a:r>
            <a:r>
              <a:rPr lang="en-US" altLang="zh-CN" sz="2400">
                <a:solidFill>
                  <a:schemeClr val="folHlink"/>
                </a:solidFill>
              </a:rPr>
              <a:t>(); </a:t>
            </a:r>
            <a:endParaRPr lang="en-US" altLang="zh-CN" sz="2400">
              <a:solidFill>
                <a:schemeClr val="folHlink"/>
              </a:solidFill>
            </a:endParaRPr>
          </a:p>
          <a:p>
            <a:pPr>
              <a:lnSpc>
                <a:spcPct val="90000"/>
              </a:lnSpc>
              <a:buNone/>
            </a:pPr>
            <a:r>
              <a:rPr lang="en-US" altLang="zh-CN" sz="2400">
                <a:solidFill>
                  <a:schemeClr val="folHlink"/>
                </a:solidFill>
              </a:rPr>
              <a:t>    </a:t>
            </a:r>
            <a:r>
              <a:rPr lang="en-US" altLang="zh-CN" sz="2400" err="1">
                <a:solidFill>
                  <a:schemeClr val="hlink"/>
                </a:solidFill>
              </a:rPr>
              <a:t>cout</a:t>
            </a:r>
            <a:r>
              <a:rPr lang="en-US" altLang="zh-CN" sz="2400">
                <a:solidFill>
                  <a:schemeClr val="hlink"/>
                </a:solidFill>
              </a:rPr>
              <a:t> &lt;&lt; </a:t>
            </a:r>
            <a:r>
              <a:rPr lang="en-US" altLang="zh-CN" sz="2400">
                <a:solidFill>
                  <a:schemeClr val="folHlink"/>
                </a:solidFill>
              </a:rPr>
              <a:t>"Longest line: \n" &lt;&lt; </a:t>
            </a:r>
            <a:r>
              <a:rPr lang="en-US" altLang="zh-CN" sz="2400" err="1">
                <a:solidFill>
                  <a:schemeClr val="folHlink"/>
                </a:solidFill>
              </a:rPr>
              <a:t>maxline</a:t>
            </a:r>
            <a:r>
              <a:rPr lang="en-US" altLang="zh-CN" sz="2400">
                <a:solidFill>
                  <a:schemeClr val="folHlink"/>
                </a:solidFill>
              </a:rPr>
              <a:t> &lt;&lt; </a:t>
            </a:r>
            <a:r>
              <a:rPr lang="en-US" altLang="zh-CN" sz="2400" err="1">
                <a:solidFill>
                  <a:schemeClr val="folHlink"/>
                </a:solidFill>
              </a:rPr>
              <a:t>endl</a:t>
            </a:r>
            <a:r>
              <a:rPr lang="en-US" altLang="zh-CN" sz="2400">
                <a:solidFill>
                  <a:schemeClr val="folHlink"/>
                </a:solidFill>
              </a:rPr>
              <a:t>;</a:t>
            </a:r>
            <a:endParaRPr lang="en-US" altLang="zh-CN" sz="2400">
              <a:solidFill>
                <a:schemeClr val="folHlink"/>
              </a:solidFill>
            </a:endParaRPr>
          </a:p>
          <a:p>
            <a:pPr>
              <a:lnSpc>
                <a:spcPct val="90000"/>
              </a:lnSpc>
              <a:buNone/>
            </a:pPr>
            <a:r>
              <a:rPr lang="en-US" altLang="zh-CN" sz="2400">
                <a:solidFill>
                  <a:schemeClr val="folHlink"/>
                </a:solidFill>
              </a:rPr>
              <a:t>    </a:t>
            </a:r>
            <a:r>
              <a:rPr lang="en-US" altLang="zh-CN" sz="2400" err="1">
                <a:solidFill>
                  <a:schemeClr val="folHlink"/>
                </a:solidFill>
              </a:rPr>
              <a:t>cout</a:t>
            </a:r>
            <a:r>
              <a:rPr lang="en-US" altLang="zh-CN" sz="2400">
                <a:solidFill>
                  <a:schemeClr val="folHlink"/>
                </a:solidFill>
              </a:rPr>
              <a:t> &lt;&lt; "\</a:t>
            </a:r>
            <a:r>
              <a:rPr lang="en-US" altLang="zh-CN" sz="2400" err="1">
                <a:solidFill>
                  <a:schemeClr val="folHlink"/>
                </a:solidFill>
              </a:rPr>
              <a:t>nLength</a:t>
            </a:r>
            <a:r>
              <a:rPr lang="en-US" altLang="zh-CN" sz="2400">
                <a:solidFill>
                  <a:schemeClr val="folHlink"/>
                </a:solidFill>
              </a:rPr>
              <a:t>: " &lt;&lt; </a:t>
            </a:r>
            <a:r>
              <a:rPr lang="en-US" altLang="zh-CN" sz="2400" err="1">
                <a:solidFill>
                  <a:schemeClr val="folHlink"/>
                </a:solidFill>
              </a:rPr>
              <a:t>strlen(maxline</a:t>
            </a:r>
            <a:r>
              <a:rPr lang="en-US" altLang="zh-CN" sz="2400">
                <a:solidFill>
                  <a:schemeClr val="folHlink"/>
                </a:solidFill>
              </a:rPr>
              <a:t>) &lt;&lt; </a:t>
            </a:r>
            <a:r>
              <a:rPr lang="en-US" altLang="zh-CN" sz="2400" err="1">
                <a:solidFill>
                  <a:schemeClr val="folHlink"/>
                </a:solidFill>
              </a:rPr>
              <a:t>endl</a:t>
            </a:r>
            <a:r>
              <a:rPr lang="en-US" altLang="zh-CN" sz="2400">
                <a:solidFill>
                  <a:schemeClr val="folHlink"/>
                </a:solidFill>
              </a:rPr>
              <a:t>;</a:t>
            </a:r>
            <a:endParaRPr lang="en-US" altLang="zh-CN" sz="2400">
              <a:solidFill>
                <a:schemeClr val="folHlink"/>
              </a:solidFill>
            </a:endParaRPr>
          </a:p>
          <a:p>
            <a:pPr>
              <a:lnSpc>
                <a:spcPct val="90000"/>
              </a:lnSpc>
              <a:buNone/>
            </a:pPr>
            <a:r>
              <a:rPr lang="en-US" altLang="zh-CN" sz="2400">
                <a:solidFill>
                  <a:schemeClr val="folHlink"/>
                </a:solidFill>
              </a:rPr>
              <a:t>}</a:t>
            </a:r>
            <a:endParaRPr lang="en-US" altLang="zh-CN" sz="2400">
              <a:solidFill>
                <a:schemeClr val="folHlink"/>
              </a:solidFill>
            </a:endParaRPr>
          </a:p>
        </p:txBody>
      </p:sp>
      <p:sp>
        <p:nvSpPr>
          <p:cNvPr id="100355" name="任意多边形 316418"/>
          <p:cNvSpPr/>
          <p:nvPr/>
        </p:nvSpPr>
        <p:spPr>
          <a:xfrm>
            <a:off x="288925" y="0"/>
            <a:ext cx="711200" cy="693738"/>
          </a:xfrm>
          <a:custGeom>
            <a:avLst/>
            <a:gdLst>
              <a:gd name="txL" fmla="*/ 0 w 21600"/>
              <a:gd name="txT" fmla="*/ 0 h 21600"/>
              <a:gd name="txR" fmla="*/ 21600 w 21600"/>
              <a:gd name="txB" fmla="*/ 21600 h 21600"/>
            </a:gdLst>
            <a:ahLst/>
            <a:cxnLst>
              <a:cxn ang="270">
                <a:pos x="16200" y="0"/>
              </a:cxn>
              <a:cxn ang="180">
                <a:pos x="0" y="10800"/>
              </a:cxn>
              <a:cxn ang="90">
                <a:pos x="16200" y="21600"/>
              </a:cxn>
              <a:cxn ang="0">
                <a:pos x="21600" y="10800"/>
              </a:cxn>
            </a:cxnLst>
            <a:rect l="txL" t="txT" r="txR" b="txB"/>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gradFill rotWithShape="0">
            <a:gsLst>
              <a:gs pos="0">
                <a:schemeClr val="accent1"/>
              </a:gs>
              <a:gs pos="100000">
                <a:schemeClr val="bg1"/>
              </a:gs>
            </a:gsLst>
            <a:path path="rect">
              <a:fillToRect l="50000" t="50000" r="50000" b="50000"/>
            </a:path>
            <a:tileRect/>
          </a:gradFill>
          <a:ln w="9525" cap="flat" cmpd="sng">
            <a:solidFill>
              <a:schemeClr val="tx1"/>
            </a:solidFill>
            <a:prstDash val="solid"/>
            <a:miter/>
            <a:headEnd type="none" w="med" len="med"/>
            <a:tailEnd type="none" w="med" len="med"/>
          </a:ln>
        </p:spPr>
        <p:txBody>
          <a:bodyPr wrap="none" lIns="92075" tIns="46038" rIns="92075" bIns="46038" anchor="ctr"/>
          <a:p>
            <a:pPr algn="ctr">
              <a:buFont typeface="Arial" panose="020B0604020202020204" pitchFamily="34" charset="0"/>
            </a:pPr>
            <a:r>
              <a:rPr lang="zh-CN" altLang="en-US" dirty="0">
                <a:latin typeface="Cambria" panose="02040503050406030204" pitchFamily="18" charset="0"/>
                <a:cs typeface="Cambria" panose="02040503050406030204" pitchFamily="18" charset="0"/>
              </a:rPr>
              <a:t>续</a:t>
            </a:r>
            <a:endParaRPr lang="zh-CN" altLang="en-US" dirty="0">
              <a:latin typeface="Cambria" panose="02040503050406030204" pitchFamily="18" charset="0"/>
              <a:cs typeface="Cambria" panose="02040503050406030204" pitchFamily="18" charset="0"/>
            </a:endParaRPr>
          </a:p>
        </p:txBody>
      </p:sp>
    </p:spTree>
  </p:cSld>
  <p:clrMapOvr>
    <a:masterClrMapping/>
  </p:clrMapOvr>
  <p:transition spd="med">
    <p:random/>
  </p:transition>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1377" name="灯片编号占位符 1"/>
          <p:cNvSpPr/>
          <p:nvPr>
            <p:ph type="sldNum" sz="quarter" idx="12"/>
          </p:nvPr>
        </p:nvSpPr>
        <p:spPr/>
        <p:txBody>
          <a:bodyPr/>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华文中宋" panose="02010600040101010101" pitchFamily="2" charset="-122"/>
                <a:cs typeface="+mn-cs"/>
              </a:defRPr>
            </a:lvl5pPr>
          </a:lstStyle>
          <a:p>
            <a:pPr lvl="0" algn="r"/>
            <a:fld id="{9A0DB2DC-4C9A-4742-B13C-FB6460FD3503}" type="slidenum">
              <a:rPr lang="zh-CN" altLang="en-US" sz="1400" dirty="0">
                <a:latin typeface="Cambria" panose="02040503050406030204" pitchFamily="18" charset="0"/>
              </a:rPr>
            </a:fld>
            <a:endParaRPr lang="zh-CN" altLang="en-US" sz="1400" dirty="0">
              <a:latin typeface="Cambria" panose="02040503050406030204" pitchFamily="18" charset="0"/>
            </a:endParaRPr>
          </a:p>
        </p:txBody>
      </p:sp>
      <p:sp>
        <p:nvSpPr>
          <p:cNvPr id="101378" name="标题 348161"/>
          <p:cNvSpPr>
            <a:spLocks noGrp="1"/>
          </p:cNvSpPr>
          <p:nvPr>
            <p:ph type="title"/>
          </p:nvPr>
        </p:nvSpPr>
        <p:spPr/>
        <p:txBody>
          <a:bodyPr anchor="ctr"/>
          <a:p>
            <a:r>
              <a:rPr lang="zh-CN" altLang="en-US" sz="3600" dirty="0"/>
              <a:t>第</a:t>
            </a:r>
            <a:r>
              <a:rPr lang="en-US" altLang="zh-CN" sz="3600"/>
              <a:t>6</a:t>
            </a:r>
            <a:r>
              <a:rPr lang="zh-CN" altLang="en-US" sz="3600" dirty="0"/>
              <a:t>章  数组</a:t>
            </a:r>
            <a:endParaRPr lang="zh-CN" altLang="en-US" sz="3600" dirty="0"/>
          </a:p>
        </p:txBody>
      </p:sp>
      <p:sp>
        <p:nvSpPr>
          <p:cNvPr id="101379" name="文本占位符 348162"/>
          <p:cNvSpPr>
            <a:spLocks noGrp="1"/>
          </p:cNvSpPr>
          <p:nvPr>
            <p:ph idx="1"/>
          </p:nvPr>
        </p:nvSpPr>
        <p:spPr/>
        <p:txBody>
          <a:bodyPr anchor="t"/>
          <a:p>
            <a:pPr>
              <a:spcBef>
                <a:spcPct val="20000"/>
              </a:spcBef>
              <a:buNone/>
            </a:pPr>
            <a:r>
              <a:rPr lang="en-US" altLang="zh-CN"/>
              <a:t>6.1  </a:t>
            </a:r>
            <a:r>
              <a:rPr lang="zh-CN" altLang="en-US" dirty="0"/>
              <a:t>数组的概念、定义和使用</a:t>
            </a:r>
            <a:endParaRPr lang="zh-CN" altLang="en-US" dirty="0"/>
          </a:p>
          <a:p>
            <a:pPr>
              <a:spcBef>
                <a:spcPct val="20000"/>
              </a:spcBef>
              <a:buNone/>
            </a:pPr>
            <a:r>
              <a:rPr lang="en-US" altLang="zh-CN"/>
              <a:t>6.2  </a:t>
            </a:r>
            <a:r>
              <a:rPr lang="zh-CN" altLang="en-US" dirty="0"/>
              <a:t>数组程序实例</a:t>
            </a:r>
            <a:endParaRPr lang="zh-CN" altLang="en-US" dirty="0"/>
          </a:p>
          <a:p>
            <a:pPr algn="just" eaLnBrk="0">
              <a:spcBef>
                <a:spcPct val="20000"/>
              </a:spcBef>
              <a:buClrTx/>
              <a:buSzTx/>
              <a:buFontTx/>
              <a:buNone/>
            </a:pPr>
            <a:r>
              <a:rPr lang="en-US" altLang="zh-CN"/>
              <a:t>6.3  </a:t>
            </a:r>
            <a:r>
              <a:rPr lang="zh-CN" altLang="en-US" dirty="0"/>
              <a:t>数组作为函数参数</a:t>
            </a:r>
            <a:endParaRPr lang="zh-CN" altLang="en-US" dirty="0"/>
          </a:p>
          <a:p>
            <a:pPr>
              <a:spcBef>
                <a:spcPct val="20000"/>
              </a:spcBef>
              <a:buNone/>
            </a:pPr>
            <a:r>
              <a:rPr lang="en-US" altLang="zh-CN"/>
              <a:t>6.4  </a:t>
            </a:r>
            <a:r>
              <a:rPr lang="zh-CN" altLang="en-US" dirty="0"/>
              <a:t>两维和多维数组</a:t>
            </a:r>
            <a:endParaRPr lang="zh-CN" altLang="en-US" dirty="0"/>
          </a:p>
          <a:p>
            <a:pPr algn="just" eaLnBrk="0">
              <a:spcBef>
                <a:spcPct val="20000"/>
              </a:spcBef>
              <a:buClrTx/>
              <a:buSzTx/>
              <a:buFontTx/>
              <a:buNone/>
            </a:pPr>
            <a:r>
              <a:rPr lang="en-US" altLang="zh-CN"/>
              <a:t>6.5  </a:t>
            </a:r>
            <a:r>
              <a:rPr lang="zh-CN" altLang="en-US" dirty="0"/>
              <a:t>字符数组与字符串</a:t>
            </a:r>
            <a:endParaRPr lang="zh-CN" altLang="en-US" dirty="0"/>
          </a:p>
          <a:p>
            <a:pPr algn="just" eaLnBrk="0">
              <a:spcBef>
                <a:spcPct val="20000"/>
              </a:spcBef>
              <a:buClrTx/>
              <a:buSzTx/>
              <a:buFontTx/>
              <a:buNone/>
            </a:pPr>
            <a:r>
              <a:rPr lang="en-US" altLang="zh-CN"/>
              <a:t>6.6  </a:t>
            </a:r>
            <a:r>
              <a:rPr lang="zh-CN" altLang="en-US" dirty="0"/>
              <a:t>编程实例</a:t>
            </a:r>
            <a:endParaRPr lang="zh-CN" altLang="en-US" dirty="0"/>
          </a:p>
          <a:p>
            <a:pPr>
              <a:spcBef>
                <a:spcPct val="10000"/>
              </a:spcBef>
              <a:buNone/>
            </a:pPr>
            <a:r>
              <a:rPr lang="zh-CN" altLang="en-US" dirty="0">
                <a:solidFill>
                  <a:schemeClr val="hlink"/>
                </a:solidFill>
              </a:rPr>
              <a:t>	</a:t>
            </a:r>
            <a:r>
              <a:rPr lang="en-US" altLang="zh-CN">
                <a:solidFill>
                  <a:schemeClr val="hlink"/>
                </a:solidFill>
              </a:rPr>
              <a:t>6.6.1  </a:t>
            </a:r>
            <a:r>
              <a:rPr lang="zh-CN" altLang="en-US" dirty="0">
                <a:solidFill>
                  <a:schemeClr val="hlink"/>
                </a:solidFill>
              </a:rPr>
              <a:t>拼手气发红包</a:t>
            </a:r>
            <a:endParaRPr lang="zh-CN" altLang="en-US" dirty="0">
              <a:solidFill>
                <a:schemeClr val="hlink"/>
              </a:solidFill>
            </a:endParaRPr>
          </a:p>
          <a:p>
            <a:pPr>
              <a:spcBef>
                <a:spcPct val="10000"/>
              </a:spcBef>
              <a:buNone/>
            </a:pPr>
            <a:r>
              <a:rPr lang="zh-CN" altLang="en-US" dirty="0">
                <a:solidFill>
                  <a:schemeClr val="hlink"/>
                </a:solidFill>
              </a:rPr>
              <a:t>	</a:t>
            </a:r>
            <a:r>
              <a:rPr lang="en-US" altLang="zh-CN">
                <a:solidFill>
                  <a:schemeClr val="hlink"/>
                </a:solidFill>
              </a:rPr>
              <a:t>6.6.2  </a:t>
            </a:r>
            <a:r>
              <a:rPr lang="zh-CN" altLang="en-US" dirty="0">
                <a:solidFill>
                  <a:schemeClr val="hlink"/>
                </a:solidFill>
              </a:rPr>
              <a:t>学生成绩统计分析</a:t>
            </a:r>
            <a:endParaRPr lang="zh-CN" altLang="en-US" dirty="0">
              <a:solidFill>
                <a:schemeClr val="hlink"/>
              </a:solidFill>
            </a:endParaRPr>
          </a:p>
          <a:p>
            <a:pPr>
              <a:spcBef>
                <a:spcPct val="10000"/>
              </a:spcBef>
              <a:buNone/>
            </a:pPr>
            <a:r>
              <a:rPr lang="zh-CN" altLang="en-US" dirty="0">
                <a:solidFill>
                  <a:schemeClr val="hlink"/>
                </a:solidFill>
              </a:rPr>
              <a:t>	</a:t>
            </a:r>
            <a:r>
              <a:rPr lang="en-US" altLang="zh-CN">
                <a:solidFill>
                  <a:schemeClr val="hlink"/>
                </a:solidFill>
              </a:rPr>
              <a:t>6.6.3  </a:t>
            </a:r>
            <a:r>
              <a:rPr lang="zh-CN" altLang="en-US" dirty="0">
                <a:solidFill>
                  <a:schemeClr val="hlink"/>
                </a:solidFill>
              </a:rPr>
              <a:t>统计源程序中的关键字</a:t>
            </a:r>
            <a:endParaRPr lang="zh-CN" altLang="en-US" dirty="0">
              <a:solidFill>
                <a:schemeClr val="hlink"/>
              </a:solidFill>
            </a:endParaRPr>
          </a:p>
          <a:p>
            <a:pPr algn="just" eaLnBrk="0">
              <a:spcBef>
                <a:spcPct val="20000"/>
              </a:spcBef>
              <a:buClrTx/>
              <a:buSzTx/>
              <a:buFontTx/>
              <a:buNone/>
            </a:pPr>
            <a:endParaRPr lang="zh-CN" altLang="en-US" dirty="0"/>
          </a:p>
        </p:txBody>
      </p:sp>
    </p:spTree>
  </p:cSld>
  <p:clrMapOvr>
    <a:masterClrMapping/>
  </p:clrMapOvr>
  <p:transition spd="med">
    <p:random/>
  </p:transition>
</p:sld>
</file>

<file path=ppt/tags/tag1.xml><?xml version="1.0" encoding="utf-8"?>
<p:tagLst xmlns:p="http://schemas.openxmlformats.org/presentationml/2006/main">
  <p:tag name="KSO_WM_BEAUTIFY_FLAG" val=""/>
  <p:tag name="KSO_WM_UNIT_PLACING_PICTURE_USER_VIEWPORT" val="{&quot;height&quot;:2984,&quot;width&quot;:2148}"/>
</p:tagLst>
</file>

<file path=ppt/tags/tag10.xml><?xml version="1.0" encoding="utf-8"?>
<p:tagLst xmlns:p="http://schemas.openxmlformats.org/presentationml/2006/main">
  <p:tag name="KSO_WM_UNIT_TABLE_BEAUTIFY" val="{cc0bfe8b-fec3-4c30-bb51-9dfbdf4e641e}"/>
</p:tagLst>
</file>

<file path=ppt/tags/tag11.xml><?xml version="1.0" encoding="utf-8"?>
<p:tagLst xmlns:p="http://schemas.openxmlformats.org/presentationml/2006/main">
  <p:tag name="KSO_WM_UNIT_TABLE_BEAUTIFY" val="{0cf3dd5d-9d63-4911-9b04-122a532ea73f}"/>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COMMONDATA" val="eyJoZGlkIjoiMWIzOTI2MmNmNWNlZmFhYmM5N2Y2NzNiMmFmNmQ0ZTEifQ=="/>
  <p:tag name="KSO_WPP_MARK_KEY" val="7e344a01-0e24-46f3-9f3f-6efbe8651cbe"/>
</p:tagLst>
</file>

<file path=ppt/tags/tag2.xml><?xml version="1.0" encoding="utf-8"?>
<p:tagLst xmlns:p="http://schemas.openxmlformats.org/presentationml/2006/main">
  <p:tag name="KSO_WM_UNIT_TABLE_BEAUTIFY" val="{7aa6d637-7618-4c77-bdfb-cfbe168a7956}"/>
</p:tagLst>
</file>

<file path=ppt/tags/tag3.xml><?xml version="1.0" encoding="utf-8"?>
<p:tagLst xmlns:p="http://schemas.openxmlformats.org/presentationml/2006/main">
  <p:tag name="KSO_WM_UNIT_TABLE_BEAUTIFY" val="{e2356b35-9e96-4d29-85b4-6d0f00b78139}"/>
</p:tagLst>
</file>

<file path=ppt/tags/tag4.xml><?xml version="1.0" encoding="utf-8"?>
<p:tagLst xmlns:p="http://schemas.openxmlformats.org/presentationml/2006/main">
  <p:tag name="KSO_WM_UNIT_TABLE_BEAUTIFY" val="{43037950-d5db-4524-a49d-85e0443db2e6}"/>
</p:tagLst>
</file>

<file path=ppt/tags/tag5.xml><?xml version="1.0" encoding="utf-8"?>
<p:tagLst xmlns:p="http://schemas.openxmlformats.org/presentationml/2006/main">
  <p:tag name="KSO_WM_UNIT_TABLE_BEAUTIFY" val="{d25fcacb-deda-4893-b6d0-98b481c9b6a5}"/>
</p:tagLst>
</file>

<file path=ppt/tags/tag6.xml><?xml version="1.0" encoding="utf-8"?>
<p:tagLst xmlns:p="http://schemas.openxmlformats.org/presentationml/2006/main">
  <p:tag name="KSO_WM_UNIT_TABLE_BEAUTIFY" val="{5d537451-c4b7-4503-8cd9-c1bca7a45b0a}"/>
</p:tagLst>
</file>

<file path=ppt/tags/tag7.xml><?xml version="1.0" encoding="utf-8"?>
<p:tagLst xmlns:p="http://schemas.openxmlformats.org/presentationml/2006/main">
  <p:tag name="KSO_WM_UNIT_TABLE_BEAUTIFY" val="{23465b21-e167-49e2-986c-2a0ea9c3741f}"/>
</p:tagLst>
</file>

<file path=ppt/tags/tag8.xml><?xml version="1.0" encoding="utf-8"?>
<p:tagLst xmlns:p="http://schemas.openxmlformats.org/presentationml/2006/main">
  <p:tag name="KSO_WM_UNIT_TABLE_BEAUTIFY" val="{baa2accd-d2c0-4c68-8a5e-da7f2d3f00b9}"/>
</p:tagLst>
</file>

<file path=ppt/tags/tag9.xml><?xml version="1.0" encoding="utf-8"?>
<p:tagLst xmlns:p="http://schemas.openxmlformats.org/presentationml/2006/main">
  <p:tag name="KSO_WM_UNIT_TABLE_BEAUTIFY" val="{e95ec4bf-6ac0-493f-8072-4fa6716ce3db}"/>
</p:tagLst>
</file>

<file path=ppt/theme/theme1.xml><?xml version="1.0" encoding="utf-8"?>
<a:theme xmlns:a="http://schemas.openxmlformats.org/drawingml/2006/main" name="草色遥看">
  <a:themeElements>
    <a:clrScheme name="自定义 1">
      <a:dk1>
        <a:srgbClr val="000000"/>
      </a:dk1>
      <a:lt1>
        <a:srgbClr val="CCFFCC"/>
      </a:lt1>
      <a:dk2>
        <a:srgbClr val="FF00FF"/>
      </a:dk2>
      <a:lt2>
        <a:srgbClr val="AFFFE4"/>
      </a:lt2>
      <a:accent1>
        <a:srgbClr val="FFFF99"/>
      </a:accent1>
      <a:accent2>
        <a:srgbClr val="CC0000"/>
      </a:accent2>
      <a:accent3>
        <a:srgbClr val="E2FFE2"/>
      </a:accent3>
      <a:accent4>
        <a:srgbClr val="0000FF"/>
      </a:accent4>
      <a:accent5>
        <a:srgbClr val="FFFFCA"/>
      </a:accent5>
      <a:accent6>
        <a:srgbClr val="8D01B5"/>
      </a:accent6>
      <a:hlink>
        <a:srgbClr val="0000FF"/>
      </a:hlink>
      <a:folHlink>
        <a:srgbClr val="9900CC"/>
      </a:folHlink>
    </a:clrScheme>
    <a:fontScheme name="">
      <a:majorFont>
        <a:latin typeface="Cambria"/>
        <a:ea typeface="华文中宋"/>
        <a:cs typeface=""/>
      </a:majorFont>
      <a:minorFont>
        <a:latin typeface="Cambria"/>
        <a:ea typeface="华文中宋"/>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12700">
          <a:solidFill>
            <a:schemeClr val="accent2"/>
          </a:solidFill>
        </a:ln>
      </a:spPr>
      <a:bodyPr rtlCol="0" anchor="ctr"/>
      <a:lstStyle>
        <a:defPPr algn="ctr">
          <a:defRPr lang="zh-CN" altLang="en-US" sz="200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accent2"/>
          </a:solidFill>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lang="zh-CN" altLang="en-US">
            <a:latin typeface="华文中宋" panose="02010600040101010101" pitchFamily="2" charset="-122"/>
            <a:ea typeface="华文中宋" panose="02010600040101010101" pitchFamily="2" charset="-122"/>
          </a:defRPr>
        </a:defPPr>
      </a:lstStyle>
    </a:txDef>
  </a:objectDefaults>
  <a:extraClrSchemeLst>
    <a:extraClrScheme>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
        <a:dk1>
          <a:srgbClr val="FFFFFF"/>
        </a:dk1>
        <a:lt1>
          <a:srgbClr val="0000FF"/>
        </a:lt1>
        <a:dk2>
          <a:srgbClr val="FFFF00"/>
        </a:dk2>
        <a:lt2>
          <a:srgbClr val="000000"/>
        </a:lt2>
        <a:accent1>
          <a:srgbClr val="FF9900"/>
        </a:accent1>
        <a:accent2>
          <a:srgbClr val="00FFFF"/>
        </a:accent2>
        <a:accent3>
          <a:srgbClr val="AAAAFF"/>
        </a:accent3>
        <a:accent4>
          <a:srgbClr val="DCDCDC"/>
        </a:accent4>
        <a:accent5>
          <a:srgbClr val="FFCAAA"/>
        </a:accent5>
        <a:accent6>
          <a:srgbClr val="00E5E5"/>
        </a:accent6>
        <a:hlink>
          <a:srgbClr val="FF0000"/>
        </a:hlink>
        <a:folHlink>
          <a:srgbClr val="969696"/>
        </a:folHlink>
      </a:clrScheme>
      <a:clrMap bg1="lt1" tx1="dk1" bg2="lt2" tx2="dk2" accent1="accent1" accent2="accent2" accent3="accent3" accent4="accent4" accent5="accent5" accent6="accent6" hlink="hlink" folHlink="folHlink"/>
    </a:extraClrScheme>
    <a:extraClrScheme>
      <a:clrScheme name="">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2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27272"/>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9"/>
        </a:accent5>
        <a:accent6>
          <a:srgbClr val="0000E5"/>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BE5"/>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9E5B7"/>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CC3300"/>
        </a:dk2>
        <a:lt2>
          <a:srgbClr val="808080"/>
        </a:lt2>
        <a:accent1>
          <a:srgbClr val="00CC99"/>
        </a:accent1>
        <a:accent2>
          <a:srgbClr val="FF0000"/>
        </a:accent2>
        <a:accent3>
          <a:srgbClr val="FFFFFF"/>
        </a:accent3>
        <a:accent4>
          <a:srgbClr val="000000"/>
        </a:accent4>
        <a:accent5>
          <a:srgbClr val="AAE2CA"/>
        </a:accent5>
        <a:accent6>
          <a:srgbClr val="E50000"/>
        </a:accent6>
        <a:hlink>
          <a:srgbClr val="0000FF"/>
        </a:hlink>
        <a:folHlink>
          <a:srgbClr val="0066CC"/>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CC3300"/>
        </a:dk2>
        <a:lt2>
          <a:srgbClr val="808080"/>
        </a:lt2>
        <a:accent1>
          <a:srgbClr val="00CC99"/>
        </a:accent1>
        <a:accent2>
          <a:srgbClr val="CC00CC"/>
        </a:accent2>
        <a:accent3>
          <a:srgbClr val="FFFFFF"/>
        </a:accent3>
        <a:accent4>
          <a:srgbClr val="000000"/>
        </a:accent4>
        <a:accent5>
          <a:srgbClr val="AAE2CA"/>
        </a:accent5>
        <a:accent6>
          <a:srgbClr val="B700B7"/>
        </a:accent6>
        <a:hlink>
          <a:srgbClr val="0000FF"/>
        </a:hlink>
        <a:folHlink>
          <a:srgbClr val="0066CC"/>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CC00CC"/>
        </a:dk2>
        <a:lt2>
          <a:srgbClr val="808080"/>
        </a:lt2>
        <a:accent1>
          <a:srgbClr val="00CC99"/>
        </a:accent1>
        <a:accent2>
          <a:srgbClr val="FF0000"/>
        </a:accent2>
        <a:accent3>
          <a:srgbClr val="FFFFFF"/>
        </a:accent3>
        <a:accent4>
          <a:srgbClr val="000000"/>
        </a:accent4>
        <a:accent5>
          <a:srgbClr val="AAE2CA"/>
        </a:accent5>
        <a:accent6>
          <a:srgbClr val="E50000"/>
        </a:accent6>
        <a:hlink>
          <a:srgbClr val="0000FF"/>
        </a:hlink>
        <a:folHlink>
          <a:srgbClr val="0066CC"/>
        </a:folHlink>
      </a:clrScheme>
      <a:clrMap bg1="lt1" tx1="dk1" bg2="lt2" tx2="dk2" accent1="accent1" accent2="accent2" accent3="accent3" accent4="accent4" accent5="accent5" accent6="accent6" hlink="hlink" folHlink="folHlink"/>
    </a:extraClrScheme>
    <a:extraClrScheme>
      <a:clrScheme name="">
        <a:dk1>
          <a:srgbClr val="000000"/>
        </a:dk1>
        <a:lt1>
          <a:srgbClr val="CCFFCC"/>
        </a:lt1>
        <a:dk2>
          <a:srgbClr val="CC00CC"/>
        </a:dk2>
        <a:lt2>
          <a:srgbClr val="808080"/>
        </a:lt2>
        <a:accent1>
          <a:srgbClr val="00CC99"/>
        </a:accent1>
        <a:accent2>
          <a:srgbClr val="FF0000"/>
        </a:accent2>
        <a:accent3>
          <a:srgbClr val="E2FFE2"/>
        </a:accent3>
        <a:accent4>
          <a:srgbClr val="000000"/>
        </a:accent4>
        <a:accent5>
          <a:srgbClr val="AAE2CA"/>
        </a:accent5>
        <a:accent6>
          <a:srgbClr val="E50000"/>
        </a:accent6>
        <a:hlink>
          <a:srgbClr val="0000FF"/>
        </a:hlink>
        <a:folHlink>
          <a:srgbClr val="0066CC"/>
        </a:folHlink>
      </a:clrScheme>
      <a:clrMap bg1="lt1" tx1="dk1" bg2="lt2" tx2="dk2" accent1="accent1" accent2="accent2" accent3="accent3" accent4="accent4" accent5="accent5" accent6="accent6" hlink="hlink" folHlink="folHlink"/>
    </a:extraClrScheme>
    <a:extraClrScheme>
      <a:clrScheme name="">
        <a:dk1>
          <a:srgbClr val="000000"/>
        </a:dk1>
        <a:lt1>
          <a:srgbClr val="CCFFCC"/>
        </a:lt1>
        <a:dk2>
          <a:srgbClr val="CC00CC"/>
        </a:dk2>
        <a:lt2>
          <a:srgbClr val="808080"/>
        </a:lt2>
        <a:accent1>
          <a:srgbClr val="66CCFF"/>
        </a:accent1>
        <a:accent2>
          <a:srgbClr val="FF0000"/>
        </a:accent2>
        <a:accent3>
          <a:srgbClr val="E2FFE2"/>
        </a:accent3>
        <a:accent4>
          <a:srgbClr val="000000"/>
        </a:accent4>
        <a:accent5>
          <a:srgbClr val="B9E2FF"/>
        </a:accent5>
        <a:accent6>
          <a:srgbClr val="E50000"/>
        </a:accent6>
        <a:hlink>
          <a:srgbClr val="0000FF"/>
        </a:hlink>
        <a:folHlink>
          <a:srgbClr val="0066CC"/>
        </a:folHlink>
      </a:clrScheme>
      <a:clrMap bg1="lt1" tx1="dk1" bg2="lt2" tx2="dk2" accent1="accent1" accent2="accent2" accent3="accent3" accent4="accent4" accent5="accent5" accent6="accent6" hlink="hlink" folHlink="folHlink"/>
    </a:extraClrScheme>
    <a:extraClrScheme>
      <a:clrScheme name="">
        <a:dk1>
          <a:srgbClr val="000000"/>
        </a:dk1>
        <a:lt1>
          <a:srgbClr val="CCFFCC"/>
        </a:lt1>
        <a:dk2>
          <a:srgbClr val="CC00CC"/>
        </a:dk2>
        <a:lt2>
          <a:srgbClr val="808080"/>
        </a:lt2>
        <a:accent1>
          <a:srgbClr val="66CCFF"/>
        </a:accent1>
        <a:accent2>
          <a:srgbClr val="CC0000"/>
        </a:accent2>
        <a:accent3>
          <a:srgbClr val="E2FFE2"/>
        </a:accent3>
        <a:accent4>
          <a:srgbClr val="000000"/>
        </a:accent4>
        <a:accent5>
          <a:srgbClr val="B9E2FF"/>
        </a:accent5>
        <a:accent6>
          <a:srgbClr val="B70000"/>
        </a:accent6>
        <a:hlink>
          <a:srgbClr val="0000FF"/>
        </a:hlink>
        <a:folHlink>
          <a:srgbClr val="0066CC"/>
        </a:folHlink>
      </a:clrScheme>
      <a:clrMap bg1="lt1" tx1="dk1" bg2="lt2" tx2="dk2" accent1="accent1" accent2="accent2" accent3="accent3" accent4="accent4" accent5="accent5" accent6="accent6" hlink="hlink" folHlink="folHlink"/>
    </a:extraClrScheme>
    <a:extraClrScheme>
      <a:clrScheme name="">
        <a:dk1>
          <a:srgbClr val="000000"/>
        </a:dk1>
        <a:lt1>
          <a:srgbClr val="CCFFCC"/>
        </a:lt1>
        <a:dk2>
          <a:srgbClr val="CC00CC"/>
        </a:dk2>
        <a:lt2>
          <a:srgbClr val="808080"/>
        </a:lt2>
        <a:accent1>
          <a:srgbClr val="CCECFF"/>
        </a:accent1>
        <a:accent2>
          <a:srgbClr val="CC0000"/>
        </a:accent2>
        <a:accent3>
          <a:srgbClr val="E2FFE2"/>
        </a:accent3>
        <a:accent4>
          <a:srgbClr val="000000"/>
        </a:accent4>
        <a:accent5>
          <a:srgbClr val="E2F4FF"/>
        </a:accent5>
        <a:accent6>
          <a:srgbClr val="B70000"/>
        </a:accent6>
        <a:hlink>
          <a:srgbClr val="0000FF"/>
        </a:hlink>
        <a:folHlink>
          <a:srgbClr val="0066CC"/>
        </a:folHlink>
      </a:clrScheme>
      <a:clrMap bg1="lt1" tx1="dk1" bg2="lt2" tx2="dk2" accent1="accent1" accent2="accent2" accent3="accent3" accent4="accent4" accent5="accent5" accent6="accent6" hlink="hlink" folHlink="folHlink"/>
    </a:extraClrScheme>
    <a:extraClrScheme>
      <a:clrScheme name="">
        <a:dk1>
          <a:srgbClr val="000000"/>
        </a:dk1>
        <a:lt1>
          <a:srgbClr val="CCFFCC"/>
        </a:lt1>
        <a:dk2>
          <a:srgbClr val="A50021"/>
        </a:dk2>
        <a:lt2>
          <a:srgbClr val="808080"/>
        </a:lt2>
        <a:accent1>
          <a:srgbClr val="CCECFF"/>
        </a:accent1>
        <a:accent2>
          <a:srgbClr val="CC0000"/>
        </a:accent2>
        <a:accent3>
          <a:srgbClr val="E2FFE2"/>
        </a:accent3>
        <a:accent4>
          <a:srgbClr val="000000"/>
        </a:accent4>
        <a:accent5>
          <a:srgbClr val="E2F4FF"/>
        </a:accent5>
        <a:accent6>
          <a:srgbClr val="B70000"/>
        </a:accent6>
        <a:hlink>
          <a:srgbClr val="0000FF"/>
        </a:hlink>
        <a:folHlink>
          <a:srgbClr val="0066CC"/>
        </a:folHlink>
      </a:clrScheme>
      <a:clrMap bg1="lt1" tx1="dk1" bg2="lt2" tx2="dk2" accent1="accent1" accent2="accent2" accent3="accent3" accent4="accent4" accent5="accent5" accent6="accent6" hlink="hlink" folHlink="folHlink"/>
    </a:extraClrScheme>
    <a:extraClrScheme>
      <a:clrScheme name="">
        <a:dk1>
          <a:srgbClr val="000000"/>
        </a:dk1>
        <a:lt1>
          <a:srgbClr val="CCFFCC"/>
        </a:lt1>
        <a:dk2>
          <a:srgbClr val="A50021"/>
        </a:dk2>
        <a:lt2>
          <a:srgbClr val="808080"/>
        </a:lt2>
        <a:accent1>
          <a:srgbClr val="66FF66"/>
        </a:accent1>
        <a:accent2>
          <a:srgbClr val="CC0000"/>
        </a:accent2>
        <a:accent3>
          <a:srgbClr val="E2FFE2"/>
        </a:accent3>
        <a:accent4>
          <a:srgbClr val="000000"/>
        </a:accent4>
        <a:accent5>
          <a:srgbClr val="B9FFB9"/>
        </a:accent5>
        <a:accent6>
          <a:srgbClr val="B70000"/>
        </a:accent6>
        <a:hlink>
          <a:srgbClr val="0000FF"/>
        </a:hlink>
        <a:folHlink>
          <a:srgbClr val="CC00C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Cambria"/>
        <a:font script="Hebr" typeface="Cambria"/>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Cambria"/>
        <a:font script="Uigh" typeface="Microsoft Uighur"/>
        <a:font script="Geor" typeface="Sylfaen"/>
      </a:majorFont>
      <a:minorFont>
        <a:latin typeface="Cambria"/>
        <a:ea typeface=""/>
        <a:cs typeface=""/>
        <a:font script="Jpan" typeface="ＭＳ 明朝"/>
        <a:font script="Hang" typeface="맑은 고딕"/>
        <a:font script="Hans" typeface="宋体"/>
        <a:font script="Hant" typeface="新細明體"/>
        <a:font script="Arab" typeface="Cambria"/>
        <a:font script="Hebr" typeface="Cambria"/>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Cambria"/>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Cambria"/>
        <a:font script="Hebr" typeface="Cambria"/>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Cambria"/>
        <a:font script="Uigh" typeface="Microsoft Uighur"/>
        <a:font script="Geor" typeface="Sylfaen"/>
      </a:majorFont>
      <a:minorFont>
        <a:latin typeface="Cambria"/>
        <a:ea typeface=""/>
        <a:cs typeface=""/>
        <a:font script="Jpan" typeface="ＭＳ 明朝"/>
        <a:font script="Hang" typeface="맑은 고딕"/>
        <a:font script="Hans" typeface="宋体"/>
        <a:font script="Hant" typeface="新細明體"/>
        <a:font script="Arab" typeface="Cambria"/>
        <a:font script="Hebr" typeface="Cambria"/>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Cambria"/>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《从问题到程序》 4 基本编程技术</Template>
  <TotalTime>0</TotalTime>
  <Words>39697</Words>
  <Application>WPS 演示</Application>
  <PresentationFormat>在屏幕上显示</PresentationFormat>
  <Paragraphs>2110</Paragraphs>
  <Slides>131</Slides>
  <Notes>0</Notes>
  <HiddenSlides>3</HiddenSlides>
  <MMClips>0</MMClips>
  <ScaleCrop>false</ScaleCrop>
  <HeadingPairs>
    <vt:vector size="8" baseType="variant">
      <vt:variant>
        <vt:lpstr>已用的字体</vt:lpstr>
      </vt:variant>
      <vt:variant>
        <vt:i4>15</vt:i4>
      </vt:variant>
      <vt:variant>
        <vt:lpstr>主题</vt:lpstr>
      </vt:variant>
      <vt:variant>
        <vt:i4>1</vt:i4>
      </vt:variant>
      <vt:variant>
        <vt:lpstr>嵌入 OLE 服务器</vt:lpstr>
      </vt:variant>
      <vt:variant>
        <vt:i4>6</vt:i4>
      </vt:variant>
      <vt:variant>
        <vt:lpstr>幻灯片标题</vt:lpstr>
      </vt:variant>
      <vt:variant>
        <vt:i4>131</vt:i4>
      </vt:variant>
    </vt:vector>
  </HeadingPairs>
  <TitlesOfParts>
    <vt:vector size="153" baseType="lpstr">
      <vt:lpstr>Arial</vt:lpstr>
      <vt:lpstr>宋体</vt:lpstr>
      <vt:lpstr>Wingdings</vt:lpstr>
      <vt:lpstr>Times New Roman</vt:lpstr>
      <vt:lpstr>华文中宋</vt:lpstr>
      <vt:lpstr>Cambria</vt:lpstr>
      <vt:lpstr>Cambria Math</vt:lpstr>
      <vt:lpstr>Wingdings</vt:lpstr>
      <vt:lpstr>楷体</vt:lpstr>
      <vt:lpstr>微软雅黑</vt:lpstr>
      <vt:lpstr>Arial Unicode MS</vt:lpstr>
      <vt:lpstr>黑体</vt:lpstr>
      <vt:lpstr>Courier New</vt:lpstr>
      <vt:lpstr>Consolas</vt:lpstr>
      <vt:lpstr>MS Mincho</vt:lpstr>
      <vt:lpstr>草色遥看</vt:lpstr>
      <vt:lpstr>Equations</vt:lpstr>
      <vt:lpstr>Equations</vt:lpstr>
      <vt:lpstr>Equations</vt:lpstr>
      <vt:lpstr>Equations</vt:lpstr>
      <vt:lpstr>Equations</vt:lpstr>
      <vt:lpstr>Equations</vt:lpstr>
      <vt:lpstr>第 6 章  数组</vt:lpstr>
      <vt:lpstr>PowerPoint 演示文稿</vt:lpstr>
      <vt:lpstr>PowerPoint 演示文稿</vt:lpstr>
      <vt:lpstr>第6章  数组</vt:lpstr>
      <vt:lpstr>6.1  数组的概念、定义和使用</vt:lpstr>
      <vt:lpstr>6.1.1  数组变量的定义</vt:lpstr>
      <vt:lpstr>PowerPoint 演示文稿</vt:lpstr>
      <vt:lpstr>PowerPoint 演示文稿</vt:lpstr>
      <vt:lpstr>PowerPoint 演示文稿</vt:lpstr>
      <vt:lpstr>PowerPoint 演示文稿</vt:lpstr>
      <vt:lpstr>6.1.2  数组使用</vt:lpstr>
      <vt:lpstr>数组的存储实现</vt:lpstr>
      <vt:lpstr>PowerPoint 演示文稿</vt:lpstr>
      <vt:lpstr>PowerPoint 演示文稿</vt:lpstr>
      <vt:lpstr>PowerPoint 演示文稿</vt:lpstr>
      <vt:lpstr>PowerPoint 演示文稿</vt:lpstr>
      <vt:lpstr>6.1.3  数组初始化</vt:lpstr>
      <vt:lpstr>PowerPoint 演示文稿</vt:lpstr>
      <vt:lpstr>PowerPoint 演示文稿</vt:lpstr>
      <vt:lpstr>PowerPoint 演示文稿</vt:lpstr>
      <vt:lpstr>6.1.4  C99 和C++ 中的变长数组</vt:lpstr>
      <vt:lpstr>第6章  数组</vt:lpstr>
      <vt:lpstr>6.2.1 计算日期的天数序号</vt:lpstr>
      <vt:lpstr>PowerPoint 演示文稿</vt:lpstr>
      <vt:lpstr>PowerPoint 演示文稿</vt:lpstr>
      <vt:lpstr>6.2.2  从字符到下标（整数）</vt:lpstr>
      <vt:lpstr>PowerPoint 演示文稿</vt:lpstr>
      <vt:lpstr>PowerPoint 演示文稿</vt:lpstr>
      <vt:lpstr>PowerPoint 演示文稿</vt:lpstr>
      <vt:lpstr>PowerPoint 演示文稿</vt:lpstr>
      <vt:lpstr>PowerPoint 演示文稿</vt:lpstr>
      <vt:lpstr>6.2.3 筛法求质数</vt:lpstr>
      <vt:lpstr>PowerPoint 演示文稿</vt:lpstr>
      <vt:lpstr>PowerPoint 演示文稿</vt:lpstr>
      <vt:lpstr>PowerPoint 演示文稿</vt:lpstr>
      <vt:lpstr>PowerPoint 演示文稿</vt:lpstr>
      <vt:lpstr> 6.2.4 约瑟夫问题</vt:lpstr>
      <vt:lpstr>PowerPoint 演示文稿</vt:lpstr>
      <vt:lpstr>PowerPoint 演示文稿</vt:lpstr>
      <vt:lpstr>PowerPoint 演示文稿</vt:lpstr>
      <vt:lpstr>PowerPoint 演示文稿</vt:lpstr>
      <vt:lpstr>PowerPoint 演示文稿</vt:lpstr>
      <vt:lpstr>PowerPoint 演示文稿</vt:lpstr>
      <vt:lpstr>6.2.5 多项式(polynomial)求值</vt:lpstr>
      <vt:lpstr>PowerPoint 演示文稿</vt:lpstr>
      <vt:lpstr>PowerPoint 演示文稿</vt:lpstr>
      <vt:lpstr>第6章  数组</vt:lpstr>
      <vt:lpstr>6.3  以数组为参数的函数</vt:lpstr>
      <vt:lpstr>PowerPoint 演示文稿</vt:lpstr>
      <vt:lpstr>PowerPoint 演示文稿</vt:lpstr>
      <vt:lpstr>PowerPoint 演示文稿</vt:lpstr>
      <vt:lpstr>6.3.1 仅调用数组元素值的函数</vt:lpstr>
      <vt:lpstr>PowerPoint 演示文稿</vt:lpstr>
      <vt:lpstr>PowerPoint 演示文稿</vt:lpstr>
      <vt:lpstr>6.3.2  修改实参数组的元素</vt:lpstr>
      <vt:lpstr>PowerPoint 演示文稿</vt:lpstr>
      <vt:lpstr>PowerPoint 演示文稿</vt:lpstr>
      <vt:lpstr>PowerPoint 演示文稿</vt:lpstr>
      <vt:lpstr>PowerPoint 演示文稿</vt:lpstr>
      <vt:lpstr>PowerPoint 演示文稿</vt:lpstr>
      <vt:lpstr>PowerPoint 演示文稿</vt:lpstr>
      <vt:lpstr>第6章  数组</vt:lpstr>
      <vt:lpstr>6.4  两维和多维数组</vt:lpstr>
      <vt:lpstr>6.4.1  多维数组的初始化</vt:lpstr>
      <vt:lpstr>6.4.2  多维数组的表示和使用</vt:lpstr>
      <vt:lpstr>PowerPoint 演示文稿</vt:lpstr>
      <vt:lpstr>PowerPoint 演示文稿</vt:lpstr>
      <vt:lpstr>6.4.3  多维数组作为函数参数</vt:lpstr>
      <vt:lpstr>第6章  数组</vt:lpstr>
      <vt:lpstr>6.5  字符数组与字符串</vt:lpstr>
      <vt:lpstr>6.5.2  字符串</vt:lpstr>
      <vt:lpstr>PowerPoint 演示文稿</vt:lpstr>
      <vt:lpstr>6.5.3 字符串的输出与输入</vt:lpstr>
      <vt:lpstr>PowerPoint 演示文稿</vt:lpstr>
      <vt:lpstr>PowerPoint 演示文稿</vt:lpstr>
      <vt:lpstr>PowerPoint 演示文稿</vt:lpstr>
      <vt:lpstr>PowerPoint 演示文稿</vt:lpstr>
      <vt:lpstr>PowerPoint 演示文稿</vt:lpstr>
      <vt:lpstr>PowerPoint 演示文稿</vt:lpstr>
      <vt:lpstr>6.5.4  字符串处理程序实例</vt:lpstr>
      <vt:lpstr>PowerPoint 演示文稿</vt:lpstr>
      <vt:lpstr>PowerPoint 演示文稿</vt:lpstr>
      <vt:lpstr>PowerPoint 演示文稿</vt:lpstr>
      <vt:lpstr>PowerPoint 演示文稿</vt:lpstr>
      <vt:lpstr>PowerPoint 演示文稿</vt:lpstr>
      <vt:lpstr>PowerPoint 演示文稿</vt:lpstr>
      <vt:lpstr>6.5.4  标准库字符串处理函数</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6.5.6 从文件读取字符串程序实例</vt:lpstr>
      <vt:lpstr>PowerPoint 演示文稿</vt:lpstr>
      <vt:lpstr>PowerPoint 演示文稿</vt:lpstr>
      <vt:lpstr>PowerPoint 演示文稿</vt:lpstr>
      <vt:lpstr>第6章  数组</vt:lpstr>
      <vt:lpstr>6.6  编程实例</vt:lpstr>
      <vt:lpstr>6.6.1 拼手气发红包</vt:lpstr>
      <vt:lpstr>PowerPoint 演示文稿</vt:lpstr>
      <vt:lpstr>PowerPoint 演示文稿</vt:lpstr>
      <vt:lpstr>PowerPoint 演示文稿</vt:lpstr>
      <vt:lpstr>PowerPoint 演示文稿</vt:lpstr>
      <vt:lpstr>6.6.2  学生成绩统计分析</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分析和改进</vt:lpstr>
      <vt:lpstr>PowerPoint 演示文稿</vt:lpstr>
      <vt:lpstr>PowerPoint 演示文稿</vt:lpstr>
      <vt:lpstr>6.6.3  统计源程序中的关键字</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小  结</vt:lpstr>
      <vt:lpstr>PowerPoint 演示文稿</vt:lpstr>
      <vt:lpstr>PowerPoint 演示文稿</vt:lpstr>
      <vt:lpstr>教学安排</vt:lpstr>
    </vt:vector>
  </TitlesOfParts>
  <Company>北京大学  华中师范大学</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从问题到程序——数组</dc:title>
  <dc:creator>裘宗燕  李安邦</dc:creator>
  <cp:lastModifiedBy>安邦24</cp:lastModifiedBy>
  <cp:revision>215</cp:revision>
  <dcterms:created xsi:type="dcterms:W3CDTF">1999-05-20T00:51:00Z</dcterms:created>
  <dcterms:modified xsi:type="dcterms:W3CDTF">2023-07-08T12:59:27Z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Type">
    <vt:r8>1</vt:r8>
  </property>
  <property fmtid="{D5CDD505-2E9C-101B-9397-08002B2CF9AE}" pid="3" name="GraphicType">
    <vt:r8>2</vt:r8>
  </property>
  <property fmtid="{D5CDD505-2E9C-101B-9397-08002B2CF9AE}" pid="4" name="Compression">
    <vt:r8>70</vt:r8>
  </property>
  <property fmtid="{D5CDD505-2E9C-101B-9397-08002B2CF9AE}" pid="5" name="ScreenSize">
    <vt:r8>1</vt:r8>
  </property>
  <property fmtid="{D5CDD505-2E9C-101B-9397-08002B2CF9AE}" pid="6" name="ScreenUsage">
    <vt:r8>2</vt:r8>
  </property>
  <property fmtid="{D5CDD505-2E9C-101B-9397-08002B2CF9AE}" pid="7" name="MailAddress">
    <vt:lpwstr>qzy@math.pku.edu.cn</vt:lpwstr>
  </property>
  <property fmtid="{D5CDD505-2E9C-101B-9397-08002B2CF9AE}" pid="8" name="HomePage">
    <vt:lpwstr>http://www.math.pku.edu.cn/teachers/qiuzy</vt:lpwstr>
  </property>
  <property fmtid="{D5CDD505-2E9C-101B-9397-08002B2CF9AE}" pid="9" name="Other">
    <vt:lpwstr/>
  </property>
  <property fmtid="{D5CDD505-2E9C-101B-9397-08002B2CF9AE}" pid="10" name="DownloadOriginal">
    <vt:bool>false</vt:bool>
  </property>
  <property fmtid="{D5CDD505-2E9C-101B-9397-08002B2CF9AE}" pid="11" name="DownloadIEButton">
    <vt:bool>false</vt:bool>
  </property>
  <property fmtid="{D5CDD505-2E9C-101B-9397-08002B2CF9AE}" pid="12" name="UseBrowserColor">
    <vt:bool>true</vt:bool>
  </property>
  <property fmtid="{D5CDD505-2E9C-101B-9397-08002B2CF9AE}" pid="13" name="BackColor">
    <vt:r8>15132390</vt:r8>
  </property>
  <property fmtid="{D5CDD505-2E9C-101B-9397-08002B2CF9AE}" pid="14" name="TextColor">
    <vt:r8>0</vt:r8>
  </property>
  <property fmtid="{D5CDD505-2E9C-101B-9397-08002B2CF9AE}" pid="15" name="LinkColor">
    <vt:r8>16711782</vt:r8>
  </property>
  <property fmtid="{D5CDD505-2E9C-101B-9397-08002B2CF9AE}" pid="16" name="VisitedColor">
    <vt:r8>10040268</vt:r8>
  </property>
  <property fmtid="{D5CDD505-2E9C-101B-9397-08002B2CF9AE}" pid="17" name="TransparentButton">
    <vt:r8>0</vt:r8>
  </property>
  <property fmtid="{D5CDD505-2E9C-101B-9397-08002B2CF9AE}" pid="18" name="ButtonType">
    <vt:r8>3</vt:r8>
  </property>
  <property fmtid="{D5CDD505-2E9C-101B-9397-08002B2CF9AE}" pid="19" name="ShowNotes">
    <vt:bool>false</vt:bool>
  </property>
  <property fmtid="{D5CDD505-2E9C-101B-9397-08002B2CF9AE}" pid="20" name="NavBtnPos">
    <vt:r8>3</vt:r8>
  </property>
  <property fmtid="{D5CDD505-2E9C-101B-9397-08002B2CF9AE}" pid="21" name="OutputDir">
    <vt:lpwstr>D:\qzyweb\c\slides2001</vt:lpwstr>
  </property>
  <property fmtid="{D5CDD505-2E9C-101B-9397-08002B2CF9AE}" pid="22" name="KSOProductBuildVer">
    <vt:lpwstr>2052-11.1.0.14309</vt:lpwstr>
  </property>
  <property fmtid="{D5CDD505-2E9C-101B-9397-08002B2CF9AE}" pid="23" name="ICV">
    <vt:lpwstr>68379599244145F29B2A723B98F587F8</vt:lpwstr>
  </property>
</Properties>
</file>