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366" r:id="rId3"/>
    <p:sldId id="2322" r:id="rId4"/>
  </p:sldIdLst>
  <p:sldSz cx="12961620" cy="72009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BCB"/>
    <a:srgbClr val="F1E7E7"/>
    <a:srgbClr val="FFE5E5"/>
    <a:srgbClr val="88211A"/>
    <a:srgbClr val="C00000"/>
    <a:srgbClr val="99191E"/>
    <a:srgbClr val="D96C41"/>
    <a:srgbClr val="0000FF"/>
    <a:srgbClr val="DDDDDD"/>
    <a:srgbClr val="BE5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87646" autoAdjust="0"/>
  </p:normalViewPr>
  <p:slideViewPr>
    <p:cSldViewPr>
      <p:cViewPr varScale="1">
        <p:scale>
          <a:sx n="61" d="100"/>
          <a:sy n="61" d="100"/>
        </p:scale>
        <p:origin x="-1050" y="-84"/>
      </p:cViewPr>
      <p:guideLst>
        <p:guide orient="horz" pos="1374"/>
        <p:guide orient="horz" pos="4354"/>
        <p:guide orient="horz" pos="454"/>
        <p:guide pos="4074"/>
        <p:guide pos="810"/>
        <p:guide pos="74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幻灯片图像占位符 205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42900" y="685800"/>
            <a:ext cx="6172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文本占位符 2052"/>
          <p:cNvSpPr>
            <a:spLocks noGrp="1" noRot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F94B7193-CB1B-4509-9730-B4F46987AA1E}" type="slidenum">
              <a:rPr lang="en-US" altLang="zh-CN"/>
            </a:fld>
            <a:endParaRPr lang="zh-CN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0282" y="1178481"/>
            <a:ext cx="9721691" cy="2506980"/>
          </a:xfrm>
          <a:prstGeom prst="rect">
            <a:avLst/>
          </a:prstGeo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282" y="3782140"/>
            <a:ext cx="9721691" cy="173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20">
                <a:solidFill>
                  <a:schemeClr val="tx1"/>
                </a:solidFill>
              </a:defRPr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76114" y="383381"/>
            <a:ext cx="2794986" cy="61024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1155" y="383381"/>
            <a:ext cx="8222931" cy="610243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404" y="1795225"/>
            <a:ext cx="11179945" cy="2995374"/>
          </a:xfrm>
          <a:prstGeom prst="rect">
            <a:avLst/>
          </a:prstGeom>
        </p:spPr>
        <p:txBody>
          <a:bodyPr anchor="b"/>
          <a:lstStyle>
            <a:lvl1pPr algn="l">
              <a:defRPr sz="63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404" y="4818936"/>
            <a:ext cx="11179945" cy="15751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1155" y="1916906"/>
            <a:ext cx="5508958" cy="45689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2142" y="1916906"/>
            <a:ext cx="5508958" cy="45689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2843" y="383382"/>
            <a:ext cx="11179945" cy="101873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39310" y="1645713"/>
            <a:ext cx="4998889" cy="745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940" b="0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39310" y="2455307"/>
            <a:ext cx="4998889" cy="39752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2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86976" y="1645713"/>
            <a:ext cx="4998890" cy="745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40030" indent="-24003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86976" y="2475333"/>
            <a:ext cx="4998890" cy="39552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52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2843" y="480060"/>
            <a:ext cx="4180664" cy="1680210"/>
          </a:xfrm>
          <a:prstGeom prst="rect">
            <a:avLst/>
          </a:prstGeo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0647" y="1036796"/>
            <a:ext cx="6562142" cy="5117306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2843" y="2160270"/>
            <a:ext cx="4180664" cy="4002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2843" y="480060"/>
            <a:ext cx="4530038" cy="168021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4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724996" y="480061"/>
            <a:ext cx="6347792" cy="56740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2843" y="2160270"/>
            <a:ext cx="4530038" cy="4002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 descr="0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73050" cy="720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0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61938" cy="720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3384625" y="1080170"/>
            <a:ext cx="957731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5400" b="1" dirty="0">
                <a:solidFill>
                  <a:srgbClr val="8821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中国石油大学（北京）</a:t>
            </a:r>
            <a:endParaRPr lang="en-US" altLang="zh-CN" sz="5400" b="1" dirty="0">
              <a:solidFill>
                <a:srgbClr val="8821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5400" b="1" dirty="0">
                <a:solidFill>
                  <a:srgbClr val="8821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克拉玛依校区</a:t>
            </a:r>
            <a:endParaRPr lang="en-US" altLang="zh-CN" sz="5400" b="1" dirty="0">
              <a:solidFill>
                <a:srgbClr val="8821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2736" y="5521671"/>
            <a:ext cx="4176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厚积薄发  开物成务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7" r="29313" b="29714"/>
          <a:stretch>
            <a:fillRect/>
          </a:stretch>
        </p:blipFill>
        <p:spPr>
          <a:xfrm>
            <a:off x="864345" y="1080170"/>
            <a:ext cx="3179141" cy="29957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123287">
        <p:cut/>
      </p:transition>
    </mc:Choice>
    <mc:Fallback>
      <p:transition advTm="123287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9198">
        <p:cut/>
      </p:transition>
    </mc:Choice>
    <mc:Fallback>
      <p:transition advTm="9198">
        <p:cut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3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000000"/>
      </a:hlink>
      <a:folHlink>
        <a:srgbClr val="730E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龙湖策略</Template>
  <TotalTime>0</TotalTime>
  <Words>26</Words>
  <Application>WPS 演示</Application>
  <PresentationFormat>自定义</PresentationFormat>
  <Paragraphs>5</Paragraphs>
  <Slides>2</Slides>
  <Notes>4</Notes>
  <HiddenSlides>0</HiddenSlides>
  <MMClips>1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华文隶书</vt:lpstr>
      <vt:lpstr>方正特雅宋_GBK</vt:lpstr>
      <vt:lpstr>Lao UI</vt:lpstr>
      <vt:lpstr>Segoe UI Symbol</vt:lpstr>
      <vt:lpstr>Times New Roman</vt:lpstr>
      <vt:lpstr>Montserrat</vt:lpstr>
      <vt:lpstr>AMGDT</vt:lpstr>
      <vt:lpstr>Lato Light</vt:lpstr>
      <vt:lpstr>Montserrat Semi</vt:lpstr>
      <vt:lpstr>文鼎CS大黑</vt:lpstr>
      <vt:lpstr>黑体</vt:lpstr>
      <vt:lpstr>幼圆</vt:lpstr>
      <vt:lpstr>方正粗圆简体</vt:lpstr>
      <vt:lpstr>Arial Unicode MS</vt:lpstr>
      <vt:lpstr>Agency FB</vt:lpstr>
      <vt:lpstr>Montserrat Semi Bold</vt:lpstr>
      <vt:lpstr>Gill Sans</vt:lpstr>
      <vt:lpstr>Arial</vt:lpstr>
      <vt:lpstr>等线</vt:lpstr>
      <vt:lpstr>Gill Sans MT</vt:lpstr>
      <vt:lpstr>自定义设计方案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绿地SOHO推广全案</dc:title>
  <dc:creator>ch</dc:creator>
  <cp:lastModifiedBy>马玥</cp:lastModifiedBy>
  <cp:revision>8020</cp:revision>
  <dcterms:created xsi:type="dcterms:W3CDTF">2007-03-29T08:54:00Z</dcterms:created>
  <dcterms:modified xsi:type="dcterms:W3CDTF">2020-06-22T15:49:38Z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