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5"/>
  </p:notesMasterIdLst>
  <p:sldIdLst>
    <p:sldId id="558" r:id="rId2"/>
    <p:sldId id="559" r:id="rId3"/>
    <p:sldId id="560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95B3D7"/>
    <a:srgbClr val="7F8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62840" autoAdjust="0"/>
  </p:normalViewPr>
  <p:slideViewPr>
    <p:cSldViewPr>
      <p:cViewPr varScale="1">
        <p:scale>
          <a:sx n="51" d="100"/>
          <a:sy n="51" d="100"/>
        </p:scale>
        <p:origin x="217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FCB5C95-328C-4EF2-8958-338D6D8F22DC}" type="datetimeFigureOut">
              <a:rPr lang="zh-CN" altLang="en-US"/>
              <a:pPr>
                <a:defRPr/>
              </a:pPr>
              <a:t>2024/11/16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28D24B8-D8B1-4183-9B3B-2F7B09EF95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069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9A9B79-CB0F-4617-BDC0-91689F3E13CC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78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ADF99A-5546-4DB8-8F6C-8EF30C3B12B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26782426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0FA4F53-5179-4B12-8224-B07C54FEE07B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/50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r>
              <a:rPr lang="zh-CN" altLang="en-US" sz="4000" b="1">
                <a:ea typeface="宋体" panose="02010600030101010101" pitchFamily="2" charset="-122"/>
              </a:rPr>
              <a:t>作业</a:t>
            </a:r>
            <a:r>
              <a:rPr lang="en-US" altLang="zh-CN" sz="4000" b="1">
                <a:ea typeface="宋体" panose="02010600030101010101" pitchFamily="2" charset="-122"/>
              </a:rPr>
              <a:t>01</a:t>
            </a:r>
            <a:endParaRPr lang="zh-CN" altLang="en-US" sz="4000" b="1">
              <a:ea typeface="宋体" panose="02010600030101010101" pitchFamily="2" charset="-122"/>
            </a:endParaRPr>
          </a:p>
        </p:txBody>
      </p:sp>
      <p:sp>
        <p:nvSpPr>
          <p:cNvPr id="93188" name="内容占位符 2"/>
          <p:cNvSpPr>
            <a:spLocks noGrp="1"/>
          </p:cNvSpPr>
          <p:nvPr>
            <p:ph type="body" idx="4294967295"/>
          </p:nvPr>
        </p:nvSpPr>
        <p:spPr>
          <a:xfrm>
            <a:off x="205565" y="809369"/>
            <a:ext cx="8229600" cy="23316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993300"/>
                </a:solidFill>
                <a:ea typeface="宋体" panose="02010600030101010101" pitchFamily="2" charset="-122"/>
              </a:rPr>
              <a:t>1.1 (2)(3)(4)(5)(6)</a:t>
            </a: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993300"/>
                </a:solidFill>
                <a:ea typeface="宋体" panose="02010600030101010101" pitchFamily="2" charset="-122"/>
              </a:rPr>
              <a:t>1.6 (1)(2)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b="1" dirty="0">
              <a:solidFill>
                <a:srgbClr val="993300"/>
              </a:solidFill>
              <a:ea typeface="宋体" panose="02010600030101010101" pitchFamily="2" charset="-122"/>
            </a:endParaRPr>
          </a:p>
          <a:p>
            <a:pPr marL="893763" indent="-893763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9933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57789"/>
              </p:ext>
            </p:extLst>
          </p:nvPr>
        </p:nvGraphicFramePr>
        <p:xfrm>
          <a:off x="209902" y="2200592"/>
          <a:ext cx="8758923" cy="1798320"/>
        </p:xfrm>
        <a:graphic>
          <a:graphicData uri="http://schemas.openxmlformats.org/drawingml/2006/table">
            <a:tbl>
              <a:tblPr/>
              <a:tblGrid>
                <a:gridCol w="8758923">
                  <a:extLst>
                    <a:ext uri="{9D8B030D-6E8A-4147-A177-3AD203B41FA5}">
                      <a16:colId xmlns:a16="http://schemas.microsoft.com/office/drawing/2014/main" val="2801537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zh-CN" altLang="en-US" sz="2800" dirty="0"/>
                        <a:t>作业要求：</a:t>
                      </a:r>
                      <a:endParaRPr lang="en-US" altLang="zh-CN" sz="2800" dirty="0"/>
                    </a:p>
                    <a:p>
                      <a:pPr marL="457200" indent="-457200">
                        <a:buFont typeface="+mj-ea"/>
                        <a:buAutoNum type="circleNumDbPlain"/>
                      </a:pPr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使用</a:t>
                      </a:r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32</a:t>
                      </a:r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开薄练习本</a:t>
                      </a:r>
                      <a:endParaRPr lang="en-US" altLang="zh-CN" sz="2800" b="0" dirty="0">
                        <a:latin typeface="+mn-ea"/>
                        <a:ea typeface="+mn-ea"/>
                      </a:endParaRPr>
                    </a:p>
                    <a:p>
                      <a:pPr marL="457200" indent="-457200">
                        <a:buFont typeface="+mj-ea"/>
                        <a:buAutoNum type="circleNumDbPlain"/>
                      </a:pPr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在作业本封面上写姓名及编号（见</a:t>
                      </a:r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QQ</a:t>
                      </a:r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群文件）</a:t>
                      </a:r>
                      <a:endParaRPr lang="en-US" altLang="zh-CN" sz="2800" b="0" dirty="0">
                        <a:latin typeface="+mn-ea"/>
                        <a:ea typeface="+mn-ea"/>
                      </a:endParaRPr>
                    </a:p>
                    <a:p>
                      <a:pPr marL="457200" indent="-457200">
                        <a:buFont typeface="+mj-ea"/>
                        <a:buAutoNum type="circleNumDbPlain"/>
                      </a:pPr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写作业时必须先</a:t>
                      </a:r>
                      <a:r>
                        <a:rPr lang="zh-CN" altLang="en-US" sz="2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抄写原</a:t>
                      </a:r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题目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4322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50" y="2859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850" y="2859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194291" y="4156173"/>
            <a:ext cx="6755054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http://patternrecognition.asia/dm</a:t>
            </a:r>
            <a:endParaRPr lang="zh-CN" alt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565" y="4208668"/>
            <a:ext cx="191816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课程网站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546F34-6DA7-DBB2-7FBA-81CB066E57A3}"/>
              </a:ext>
            </a:extLst>
          </p:cNvPr>
          <p:cNvSpPr txBox="1"/>
          <p:nvPr/>
        </p:nvSpPr>
        <p:spPr>
          <a:xfrm>
            <a:off x="2627784" y="5513612"/>
            <a:ext cx="478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超星学习通                </a:t>
            </a:r>
            <a:r>
              <a:rPr lang="en-US" altLang="zh-CN" sz="2800" dirty="0">
                <a:solidFill>
                  <a:srgbClr val="FF0000"/>
                </a:solidFill>
              </a:rPr>
              <a:t>QQ</a:t>
            </a:r>
            <a:r>
              <a:rPr lang="zh-CN" altLang="en-US" sz="2800" dirty="0">
                <a:solidFill>
                  <a:srgbClr val="FF0000"/>
                </a:solidFill>
              </a:rPr>
              <a:t>群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057725-3751-12C1-8710-B22E7CD3C6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609" y="4941003"/>
            <a:ext cx="1544260" cy="18642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0D60185-3F7D-5A8A-B92C-01B0B740D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72" y="4973197"/>
            <a:ext cx="1799878" cy="179987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9808"/>
            <a:ext cx="9144000" cy="6073568"/>
          </a:xfrm>
          <a:prstGeom prst="rect">
            <a:avLst/>
          </a:prstGeom>
        </p:spPr>
      </p:pic>
      <p:sp>
        <p:nvSpPr>
          <p:cNvPr id="5" name="Rectangle 2"/>
          <p:cNvSpPr txBox="1">
            <a:spLocks/>
          </p:cNvSpPr>
          <p:nvPr/>
        </p:nvSpPr>
        <p:spPr bwMode="auto">
          <a:xfrm>
            <a:off x="179388" y="-26988"/>
            <a:ext cx="896461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4000" b="1" dirty="0">
                <a:ea typeface="宋体" panose="02010600030101010101" pitchFamily="2" charset="-122"/>
              </a:rPr>
              <a:t>作业</a:t>
            </a:r>
            <a:r>
              <a:rPr lang="en-US" altLang="zh-CN" sz="4000" b="1" dirty="0">
                <a:ea typeface="宋体" panose="02010600030101010101" pitchFamily="2" charset="-122"/>
              </a:rPr>
              <a:t>01 </a:t>
            </a:r>
            <a:r>
              <a:rPr lang="zh-CN" altLang="en-US" sz="4000" b="1" dirty="0">
                <a:ea typeface="宋体" panose="02010600030101010101" pitchFamily="2" charset="-122"/>
              </a:rPr>
              <a:t>参考答案</a:t>
            </a:r>
          </a:p>
        </p:txBody>
      </p:sp>
    </p:spTree>
    <p:extLst>
      <p:ext uri="{BB962C8B-B14F-4D97-AF65-F5344CB8AC3E}">
        <p14:creationId xmlns:p14="http://schemas.microsoft.com/office/powerpoint/2010/main" val="21623475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276"/>
            <a:ext cx="9144000" cy="3117448"/>
          </a:xfrm>
          <a:prstGeom prst="rect">
            <a:avLst/>
          </a:prstGeom>
        </p:spPr>
      </p:pic>
      <p:sp>
        <p:nvSpPr>
          <p:cNvPr id="5" name="Rectangle 2"/>
          <p:cNvSpPr txBox="1">
            <a:spLocks/>
          </p:cNvSpPr>
          <p:nvPr/>
        </p:nvSpPr>
        <p:spPr bwMode="auto">
          <a:xfrm>
            <a:off x="179388" y="-26988"/>
            <a:ext cx="896461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4000" b="1" dirty="0">
                <a:ea typeface="宋体" panose="02010600030101010101" pitchFamily="2" charset="-122"/>
              </a:rPr>
              <a:t>作业</a:t>
            </a:r>
            <a:r>
              <a:rPr lang="en-US" altLang="zh-CN" sz="4000" b="1" dirty="0">
                <a:ea typeface="宋体" panose="02010600030101010101" pitchFamily="2" charset="-122"/>
              </a:rPr>
              <a:t>01 </a:t>
            </a:r>
            <a:r>
              <a:rPr lang="zh-CN" altLang="en-US" sz="4000" b="1" dirty="0">
                <a:ea typeface="宋体" panose="02010600030101010101" pitchFamily="2" charset="-122"/>
              </a:rPr>
              <a:t>参考答案</a:t>
            </a:r>
          </a:p>
        </p:txBody>
      </p:sp>
    </p:spTree>
    <p:extLst>
      <p:ext uri="{BB962C8B-B14F-4D97-AF65-F5344CB8AC3E}">
        <p14:creationId xmlns:p14="http://schemas.microsoft.com/office/powerpoint/2010/main" val="4064782562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322307</TotalTime>
  <Words>70</Words>
  <Application>Microsoft Office PowerPoint</Application>
  <PresentationFormat>全屏显示(4:3)</PresentationFormat>
  <Paragraphs>13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Times New Roman</vt:lpstr>
      <vt:lpstr>Wingdings</vt:lpstr>
      <vt:lpstr>4_Office 主题</vt:lpstr>
      <vt:lpstr>作业01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jin zhong</cp:lastModifiedBy>
  <cp:revision>493</cp:revision>
  <dcterms:created xsi:type="dcterms:W3CDTF">2090-01-01T11:28:32Z</dcterms:created>
  <dcterms:modified xsi:type="dcterms:W3CDTF">2024-11-16T04:44:35Z</dcterms:modified>
</cp:coreProperties>
</file>