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5"/>
  </p:notesMasterIdLst>
  <p:sldIdLst>
    <p:sldId id="651" r:id="rId2"/>
    <p:sldId id="652" r:id="rId3"/>
    <p:sldId id="653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95B3D7"/>
    <a:srgbClr val="7F8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69212" autoAdjust="0"/>
  </p:normalViewPr>
  <p:slideViewPr>
    <p:cSldViewPr>
      <p:cViewPr varScale="1">
        <p:scale>
          <a:sx n="57" d="100"/>
          <a:sy n="57" d="100"/>
        </p:scale>
        <p:origin x="2131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0E9399-3F89-49BD-B063-AD416EB07312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DF3B43AF-1D13-403E-8CAD-E589427EA0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设</a:t>
            </a:r>
            <a:r>
              <a:rPr lang="en-US" altLang="zh-CN" sz="1200" b="1" dirty="0"/>
              <a:t>A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B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C</a:t>
            </a:r>
            <a:r>
              <a:rPr lang="zh-CN" altLang="en-US" sz="1200" b="1" dirty="0"/>
              <a:t>为任意的三个公式。</a:t>
            </a:r>
            <a:endParaRPr lang="en-US" altLang="zh-CN" sz="1200" b="1" dirty="0"/>
          </a:p>
          <a:p>
            <a:r>
              <a:rPr lang="zh-CN" altLang="en-US" sz="1200" b="1" dirty="0"/>
              <a:t>已知</a:t>
            </a:r>
            <a:r>
              <a:rPr lang="en-US" altLang="zh-CN" sz="1200" b="1" dirty="0"/>
              <a:t>A</a:t>
            </a:r>
            <a:r>
              <a:rPr lang="en-US" altLang="zh-CN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z="1200" b="1" dirty="0"/>
              <a:t>C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200" b="1" dirty="0"/>
              <a:t>B</a:t>
            </a:r>
            <a:r>
              <a:rPr lang="en-US" altLang="zh-CN" sz="1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z="1200" b="1" dirty="0"/>
              <a:t>C</a:t>
            </a:r>
            <a:r>
              <a:rPr lang="zh-CN" altLang="en-US" sz="1200" b="1" dirty="0"/>
              <a:t>，</a:t>
            </a: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已知</a:t>
            </a:r>
            <a:r>
              <a:rPr lang="en-US" altLang="zh-CN" sz="1200" b="1" dirty="0"/>
              <a:t>A∨C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1200" b="1" dirty="0"/>
              <a:t>B∨C</a:t>
            </a:r>
            <a:r>
              <a:rPr lang="zh-CN" altLang="en-US" sz="1200" b="1" dirty="0"/>
              <a:t>，</a:t>
            </a: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设</a:t>
            </a:r>
            <a:r>
              <a:rPr lang="en-US" altLang="zh-CN" sz="1200" b="1" dirty="0"/>
              <a:t>A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B</a:t>
            </a:r>
            <a:r>
              <a:rPr lang="zh-CN" altLang="en-US" sz="1200" b="1" dirty="0"/>
              <a:t>为任意的两个公式。</a:t>
            </a:r>
            <a:endParaRPr lang="en-US" altLang="zh-CN" sz="1200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已知：</a:t>
            </a:r>
            <a:r>
              <a:rPr lang="zh-CN" altLang="en-US" sz="1200" b="1" dirty="0">
                <a:sym typeface="Symbol" panose="05050102010706020507" pitchFamily="18" charset="2"/>
              </a:rPr>
              <a:t></a:t>
            </a:r>
            <a:r>
              <a:rPr lang="en-US" altLang="zh-CN" sz="1200" b="1" dirty="0"/>
              <a:t>A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zh-CN" altLang="en-US" sz="1200" b="1" dirty="0">
                <a:sym typeface="Symbol" panose="05050102010706020507" pitchFamily="18" charset="2"/>
              </a:rPr>
              <a:t> </a:t>
            </a:r>
            <a:r>
              <a:rPr lang="en-US" altLang="zh-CN" sz="1200" b="1" dirty="0"/>
              <a:t>B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548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08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8C1F30-8CF9-47F6-93B2-1894FBF16E2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2500510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12A0CF-ED49-415E-ACC6-41D78AECBC9A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作业</a:t>
            </a:r>
            <a:r>
              <a:rPr lang="en-US" altLang="zh-CN" sz="4000" b="1" dirty="0">
                <a:latin typeface="Arial" panose="020B0604020202020204" pitchFamily="34" charset="0"/>
                <a:ea typeface="宋体" panose="02010600030101010101" pitchFamily="2" charset="-122"/>
              </a:rPr>
              <a:t>02</a:t>
            </a:r>
            <a:endParaRPr lang="zh-CN" altLang="en-US" sz="4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443" name="Rectangle 3"/>
          <p:cNvSpPr>
            <a:spLocks noGrp="1"/>
          </p:cNvSpPr>
          <p:nvPr>
            <p:ph type="body" idx="4294967295"/>
          </p:nvPr>
        </p:nvSpPr>
        <p:spPr>
          <a:xfrm>
            <a:off x="273510" y="836712"/>
            <a:ext cx="9001125" cy="1224136"/>
          </a:xfrm>
        </p:spPr>
        <p:txBody>
          <a:bodyPr/>
          <a:lstStyle/>
          <a:p>
            <a:pPr marL="803275" indent="-803275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993300"/>
                </a:solidFill>
                <a:ea typeface="宋体" panose="02010600030101010101" pitchFamily="2" charset="-122"/>
              </a:rPr>
              <a:t>1.8(1)</a:t>
            </a:r>
          </a:p>
          <a:p>
            <a:pPr marL="803275" indent="-803275"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993300"/>
                </a:solidFill>
                <a:ea typeface="宋体" panose="02010600030101010101" pitchFamily="2" charset="-122"/>
              </a:rPr>
              <a:t>1.12(1)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7F3DA9-BD1E-4C16-95F3-C2A8A387F5CD}"/>
              </a:ext>
            </a:extLst>
          </p:cNvPr>
          <p:cNvSpPr/>
          <p:nvPr/>
        </p:nvSpPr>
        <p:spPr>
          <a:xfrm>
            <a:off x="323850" y="2060848"/>
            <a:ext cx="8568630" cy="3687163"/>
          </a:xfrm>
          <a:prstGeom prst="rect">
            <a:avLst/>
          </a:prstGeom>
          <a:solidFill>
            <a:srgbClr val="95B3D7"/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</a:rPr>
              <a:t>思考题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/>
              <a:t>设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C</a:t>
            </a:r>
            <a:r>
              <a:rPr lang="zh-CN" altLang="en-US" sz="3200" b="1" dirty="0"/>
              <a:t>为任意的三个公式。</a:t>
            </a:r>
            <a:endParaRPr lang="en-US" altLang="zh-CN" sz="3200" b="1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/>
              <a:t>已知</a:t>
            </a:r>
            <a:r>
              <a:rPr lang="en-US" altLang="zh-CN" sz="3200" b="1" dirty="0"/>
              <a:t>A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/>
              <a:t>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3200" b="1" dirty="0"/>
              <a:t>B</a:t>
            </a:r>
            <a:r>
              <a:rPr lang="en-US" altLang="zh-CN" sz="32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en-US" altLang="zh-CN" sz="3200" b="1" dirty="0"/>
              <a:t>C</a:t>
            </a:r>
            <a:r>
              <a:rPr lang="zh-CN" altLang="en-US" sz="3200" b="1" dirty="0"/>
              <a:t>，</a:t>
            </a:r>
            <a:endParaRPr lang="en-US" altLang="zh-CN" sz="32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200" b="1" dirty="0"/>
              <a:t>问：</a:t>
            </a:r>
            <a:r>
              <a:rPr lang="en-US" altLang="zh-CN" sz="3200" b="1" dirty="0"/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 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一定成立吗？</a:t>
            </a:r>
            <a:endParaRPr lang="en-US" altLang="zh-CN" sz="3200" b="1" dirty="0"/>
          </a:p>
          <a:p>
            <a:pPr eaLnBrk="1" hangingPunct="1">
              <a:lnSpc>
                <a:spcPct val="140000"/>
              </a:lnSpc>
            </a:pPr>
            <a:r>
              <a:rPr lang="zh-CN" altLang="en-US" sz="3200" b="1" dirty="0"/>
              <a:t>如果一定成立，试证明之。</a:t>
            </a:r>
            <a:endParaRPr lang="en-US" altLang="zh-CN" sz="3200" b="1" dirty="0"/>
          </a:p>
          <a:p>
            <a:pPr eaLnBrk="1" hangingPunct="1">
              <a:lnSpc>
                <a:spcPct val="140000"/>
              </a:lnSpc>
            </a:pPr>
            <a:r>
              <a:rPr lang="zh-CN" altLang="en-US" sz="3200" b="1" dirty="0"/>
              <a:t>如果不一定成立，试给出不成立的例子。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13720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/>
          </p:cNvSpPr>
          <p:nvPr/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dirty="0" smtClean="0">
                <a:ea typeface="宋体" panose="02010600030101010101" pitchFamily="2" charset="-122"/>
              </a:rPr>
              <a:t>作业</a:t>
            </a:r>
            <a:r>
              <a:rPr lang="en-US" altLang="zh-CN" sz="4000" dirty="0" smtClean="0">
                <a:ea typeface="宋体" panose="02010600030101010101" pitchFamily="2" charset="-122"/>
              </a:rPr>
              <a:t>02</a:t>
            </a:r>
            <a:r>
              <a:rPr lang="zh-CN" altLang="en-US" sz="4000" dirty="0" smtClean="0">
                <a:ea typeface="宋体" panose="02010600030101010101" pitchFamily="2" charset="-122"/>
              </a:rPr>
              <a:t>参考答案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3449"/>
            <a:ext cx="9144000" cy="36711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536" y="314096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？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231484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2"/>
          <p:cNvSpPr txBox="1">
            <a:spLocks/>
          </p:cNvSpPr>
          <p:nvPr/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4000" dirty="0" smtClean="0">
                <a:ea typeface="宋体" panose="02010600030101010101" pitchFamily="2" charset="-122"/>
              </a:rPr>
              <a:t>作业</a:t>
            </a:r>
            <a:r>
              <a:rPr lang="en-US" altLang="zh-CN" sz="4000" dirty="0" smtClean="0">
                <a:ea typeface="宋体" panose="02010600030101010101" pitchFamily="2" charset="-122"/>
              </a:rPr>
              <a:t>02</a:t>
            </a:r>
            <a:r>
              <a:rPr lang="zh-CN" altLang="en-US" sz="4000" dirty="0" smtClean="0">
                <a:ea typeface="宋体" panose="02010600030101010101" pitchFamily="2" charset="-122"/>
              </a:rPr>
              <a:t>参考答案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98" y="790004"/>
            <a:ext cx="6457314" cy="606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46475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318860</TotalTime>
  <Words>118</Words>
  <Application>Microsoft Office PowerPoint</Application>
  <PresentationFormat>全屏显示(4:3)</PresentationFormat>
  <Paragraphs>20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Arial</vt:lpstr>
      <vt:lpstr>Calibri</vt:lpstr>
      <vt:lpstr>Symbol</vt:lpstr>
      <vt:lpstr>Times New Roman</vt:lpstr>
      <vt:lpstr>4_Office 主题</vt:lpstr>
      <vt:lpstr>作业02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391</cp:revision>
  <dcterms:created xsi:type="dcterms:W3CDTF">2090-01-01T11:28:32Z</dcterms:created>
  <dcterms:modified xsi:type="dcterms:W3CDTF">2024-11-16T04:45:37Z</dcterms:modified>
</cp:coreProperties>
</file>