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5"/>
  </p:notesMasterIdLst>
  <p:sldIdLst>
    <p:sldId id="793" r:id="rId2"/>
    <p:sldId id="794" r:id="rId3"/>
    <p:sldId id="795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3D7"/>
    <a:srgbClr val="993300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85" autoAdjust="0"/>
    <p:restoredTop sz="67611" autoAdjust="0"/>
  </p:normalViewPr>
  <p:slideViewPr>
    <p:cSldViewPr>
      <p:cViewPr varScale="1">
        <p:scale>
          <a:sx n="56" d="100"/>
          <a:sy n="56" d="100"/>
        </p:scale>
        <p:origin x="215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0E9399-3F89-49BD-B063-AD416EB07312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F3B43AF-1D13-403E-8CAD-E589427EA0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E0BF72-3DCC-4A33-A34F-7CB9DBD24BD1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64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8C1F30-8CF9-47F6-93B2-1894FBF16E20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325005100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5475" y="64817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712A0CF-ED49-415E-ACC6-41D78AECBC9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/48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作业</a:t>
            </a:r>
            <a:r>
              <a:rPr lang="en-US" altLang="zh-CN" sz="4000" dirty="0" smtClean="0">
                <a:ea typeface="宋体" panose="02010600030101010101" pitchFamily="2" charset="-122"/>
              </a:rPr>
              <a:t>04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type="body" idx="4294967295"/>
          </p:nvPr>
        </p:nvSpPr>
        <p:spPr>
          <a:xfrm>
            <a:off x="174314" y="908720"/>
            <a:ext cx="8569325" cy="5113337"/>
          </a:xfrm>
        </p:spPr>
        <p:txBody>
          <a:bodyPr/>
          <a:lstStyle/>
          <a:p>
            <a:pPr marL="901700" indent="-90170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1.19(5)</a:t>
            </a:r>
          </a:p>
          <a:p>
            <a:pPr marL="901700" indent="-901700">
              <a:buNone/>
            </a:pP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1.20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946007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作业</a:t>
            </a:r>
            <a:r>
              <a:rPr lang="en-US" altLang="zh-CN" sz="4000" dirty="0">
                <a:ea typeface="宋体" panose="02010600030101010101" pitchFamily="2" charset="-122"/>
              </a:rPr>
              <a:t>04</a:t>
            </a:r>
            <a:r>
              <a:rPr lang="zh-CN" altLang="en-US" sz="4000" dirty="0">
                <a:ea typeface="宋体" panose="02010600030101010101" pitchFamily="2" charset="-122"/>
              </a:rPr>
              <a:t>参考答案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C8F18FE-0CFC-8A46-D102-AE636017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153" y="836712"/>
            <a:ext cx="6401693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95872"/>
      </p:ext>
    </p:extLst>
  </p:cSld>
  <p:clrMapOvr>
    <a:masterClrMapping/>
  </p:clrMapOvr>
  <p:transition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4000" dirty="0">
                <a:ea typeface="宋体" panose="02010600030101010101" pitchFamily="2" charset="-122"/>
              </a:rPr>
              <a:t>作业</a:t>
            </a:r>
            <a:r>
              <a:rPr lang="en-US" altLang="zh-CN" sz="4000" dirty="0">
                <a:ea typeface="宋体" panose="02010600030101010101" pitchFamily="2" charset="-122"/>
              </a:rPr>
              <a:t>04</a:t>
            </a:r>
            <a:r>
              <a:rPr lang="zh-CN" altLang="en-US" sz="4000" dirty="0">
                <a:ea typeface="宋体" panose="02010600030101010101" pitchFamily="2" charset="-122"/>
              </a:rPr>
              <a:t>参考答案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9341FB-F94F-9805-782E-4E10DBD0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817237"/>
            <a:ext cx="6995005" cy="60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94432"/>
      </p:ext>
    </p:extLst>
  </p:cSld>
  <p:clrMapOvr>
    <a:masterClrMapping/>
  </p:clrMapOvr>
  <p:transition advTm="1000"/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Office 主题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319977</TotalTime>
  <Words>14</Words>
  <Application>Microsoft Office PowerPoint</Application>
  <PresentationFormat>全屏显示(4:3)</PresentationFormat>
  <Paragraphs>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Times New Roman</vt:lpstr>
      <vt:lpstr>4_Office 主题</vt:lpstr>
      <vt:lpstr>作业04</vt:lpstr>
      <vt:lpstr>作业04参考答案</vt:lpstr>
      <vt:lpstr>作业04参考答案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486</cp:revision>
  <dcterms:created xsi:type="dcterms:W3CDTF">2090-01-01T11:28:32Z</dcterms:created>
  <dcterms:modified xsi:type="dcterms:W3CDTF">2024-11-16T04:47:08Z</dcterms:modified>
</cp:coreProperties>
</file>