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84" r:id="rId2"/>
    <p:sldId id="485" r:id="rId3"/>
    <p:sldId id="486" r:id="rId4"/>
    <p:sldId id="487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0" autoAdjust="0"/>
    <p:restoredTop sz="76781" autoAdjust="0"/>
  </p:normalViewPr>
  <p:slideViewPr>
    <p:cSldViewPr>
      <p:cViewPr varScale="1">
        <p:scale>
          <a:sx n="105" d="100"/>
          <a:sy n="105" d="100"/>
        </p:scale>
        <p:origin x="44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8888FA5-3779-4E07-8A40-2E7E99FA5893}" type="datetimeFigureOut">
              <a:rPr lang="zh-CN" altLang="en-US"/>
              <a:t>2024/11/22</a:t>
            </a:fld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9F921F99-1506-4903-B59A-B3814DA5FD8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9173-AB4E-6BC4-9841-A3E7779A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A7B77D5-9ADB-E401-10A5-EB6180577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45ED4BF-33CA-761D-57D2-4DD03C22E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5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5D4BE888-0AEE-4B6F-88D5-DDADE76631B0}" type="slidenum">
              <a:rPr lang="zh-CN" altLang="en-US" smtClean="0"/>
              <a:t>‹#›</a:t>
            </a:fld>
            <a:r>
              <a:rPr lang="en-US" altLang="zh-CN" dirty="0"/>
              <a:t>/72</a:t>
            </a:r>
          </a:p>
        </p:txBody>
      </p:sp>
    </p:spTree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7C0C7-F6A4-4A0E-AC4F-DC113357EFC6}" type="slidenum">
              <a:rPr lang="en-GB" altLang="zh-CN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5113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428625"/>
            <a:ext cx="2843213" cy="2714625"/>
          </a:xfrm>
        </p:spPr>
        <p:txBody>
          <a:bodyPr/>
          <a:lstStyle/>
          <a:p>
            <a:pPr algn="l" eaLnBrk="1" hangingPunct="1"/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4.21</a:t>
            </a:r>
            <a:b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5.4</a:t>
            </a: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标题 1"/>
          <p:cNvSpPr txBox="1"/>
          <p:nvPr/>
        </p:nvSpPr>
        <p:spPr bwMode="auto">
          <a:xfrm>
            <a:off x="179388" y="-26988"/>
            <a:ext cx="8229600" cy="79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7ED0-3E2C-EF1E-0076-D05B5E958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BE96809-D6BA-46AC-C719-2C0463CC87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Calibri" panose="020F0502020204030204" pitchFamily="34" charset="0"/>
              </a:rPr>
              <a:t>作业</a:t>
            </a:r>
            <a:r>
              <a:rPr lang="en-US" altLang="zh-CN" dirty="0">
                <a:latin typeface="Calibri" panose="020F0502020204030204" pitchFamily="34" charset="0"/>
              </a:rPr>
              <a:t>13</a:t>
            </a:r>
            <a:r>
              <a:rPr lang="zh-CN" altLang="en-US" dirty="0">
                <a:latin typeface="Calibri" panose="020F0502020204030204" pitchFamily="34" charset="0"/>
              </a:rPr>
              <a:t>参考答案</a:t>
            </a:r>
            <a:endParaRPr lang="en-US" altLang="zh-CN" dirty="0">
              <a:latin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806329"/>
            <a:ext cx="7464547" cy="602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58821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7C0C7-F6A4-4A0E-AC4F-DC113357EFC6}" type="slidenum">
              <a:rPr lang="en-GB" altLang="zh-CN" smtClean="0"/>
              <a:pPr/>
              <a:t>3</a:t>
            </a:fld>
            <a:endParaRPr lang="en-GB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99" y="-31971"/>
            <a:ext cx="9163556" cy="4181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AFC7AE-35D9-B1E5-BB94-66AE4588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" y="4273942"/>
            <a:ext cx="9144000" cy="261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0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12" y="73298"/>
            <a:ext cx="9040201" cy="3168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6" y="3346402"/>
            <a:ext cx="9122094" cy="7251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11157A-E3AD-175D-B9D6-340E0DA6EFD6}"/>
              </a:ext>
            </a:extLst>
          </p:cNvPr>
          <p:cNvSpPr txBox="1"/>
          <p:nvPr/>
        </p:nvSpPr>
        <p:spPr>
          <a:xfrm>
            <a:off x="179388" y="4365104"/>
            <a:ext cx="439261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鸽巢原理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endParaRPr lang="en-US" altLang="zh-CN" sz="24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zh-CN" altLang="en-US" sz="2400" b="1" dirty="0">
                <a:latin typeface="Calibri" panose="020F0502020204030204" pitchFamily="34" charset="0"/>
                <a:ea typeface="宋体" panose="02010600030101010101" pitchFamily="2" charset="-122"/>
              </a:rPr>
              <a:t>如果鸽子的数目比鸽巢数目多，那么一定会有一个鸽巢至少住有两只鸽子。 </a:t>
            </a:r>
          </a:p>
          <a:p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endParaRPr lang="zh-CN" altLang="en-US" dirty="0"/>
          </a:p>
        </p:txBody>
      </p:sp>
      <p:pic>
        <p:nvPicPr>
          <p:cNvPr id="7" name="Picture 4" descr="180px-Pigeons-in-holes">
            <a:extLst>
              <a:ext uri="{FF2B5EF4-FFF2-40B4-BE49-F238E27FC236}">
                <a16:creationId xmlns:a16="http://schemas.microsoft.com/office/drawing/2014/main" id="{A8E60778-6B4E-E879-50E3-7AD3E644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65104"/>
            <a:ext cx="2736155" cy="221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92211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43</Words>
  <Application>Microsoft Office PowerPoint</Application>
  <PresentationFormat>全屏显示(4:3)</PresentationFormat>
  <Paragraphs>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2_Office 主题</vt:lpstr>
      <vt:lpstr>   4.21 5.4 </vt:lpstr>
      <vt:lpstr>作业13参考答案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228</cp:revision>
  <dcterms:created xsi:type="dcterms:W3CDTF">2090-01-01T11:28:00Z</dcterms:created>
  <dcterms:modified xsi:type="dcterms:W3CDTF">2024-11-22T02:53:02Z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