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7"/>
  </p:notesMasterIdLst>
  <p:sldIdLst>
    <p:sldId id="724" r:id="rId2"/>
    <p:sldId id="725" r:id="rId3"/>
    <p:sldId id="726" r:id="rId4"/>
    <p:sldId id="727" r:id="rId5"/>
    <p:sldId id="728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ng Jin" initials="ZJ" lastIdx="1" clrIdx="0">
    <p:extLst>
      <p:ext uri="{19B8F6BF-5375-455C-9EA6-DF929625EA0E}">
        <p15:presenceInfo xmlns:p15="http://schemas.microsoft.com/office/powerpoint/2012/main" userId="e88bb5426e764d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C88"/>
    <a:srgbClr val="A2A2A2"/>
    <a:srgbClr val="009F35"/>
    <a:srgbClr val="C6FF94"/>
    <a:srgbClr val="87F0FF"/>
    <a:srgbClr val="7F8D80"/>
    <a:srgbClr val="993300"/>
    <a:srgbClr val="FF0066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68639" autoAdjust="0"/>
  </p:normalViewPr>
  <p:slideViewPr>
    <p:cSldViewPr>
      <p:cViewPr varScale="1">
        <p:scale>
          <a:sx n="56" d="100"/>
          <a:sy n="56" d="100"/>
        </p:scale>
        <p:origin x="203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1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FA03671F-7529-40F0-A89D-5C3C5AB22BDB}" type="datetimeFigureOut">
              <a:rPr lang="zh-CN" altLang="en-US"/>
              <a:pPr>
                <a:defRPr/>
              </a:pPr>
              <a:t>2024/11/16</a:t>
            </a:fld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D3F4390-7C98-483D-BA6D-FFE549C2D20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6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F2612-B596-8C3F-AE52-5B394BDC4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18C3DD8-870E-388E-80D0-7E1397E916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A0B5CC2-E384-88C5-75B1-E3715877C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663A72-534F-5B21-CE2E-29462AB5E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C89AD-B5AC-4F41-8F0C-106E4389BE78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848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24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94DED3-4D2B-4D8B-93DA-DBA8191D4FDE}" type="slidenum">
              <a:rPr lang="zh-CN" altLang="en-US" smtClean="0"/>
              <a:pPr/>
              <a:t>‹#›</a:t>
            </a:fld>
            <a:r>
              <a:rPr lang="en-US" altLang="zh-CN" dirty="0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334046107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77C0C7-F6A4-4A0E-AC4F-DC113357EFC6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9181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433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accent1"/>
                </a:solidFill>
              </a:defRPr>
            </a:lvl1pPr>
          </a:lstStyle>
          <a:p>
            <a:fld id="{6CC189B3-15F9-4728-BE39-03866BABC88F}" type="slidenum">
              <a:rPr lang="zh-CN" altLang="en-US" smtClean="0"/>
              <a:pPr/>
              <a:t>‹#›</a:t>
            </a:fld>
            <a:r>
              <a:rPr lang="en-US" altLang="zh-CN" dirty="0"/>
              <a:t>/34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transition advTm="100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作业</a:t>
            </a:r>
            <a:r>
              <a:rPr lang="en-US" altLang="zh-CN" dirty="0"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2" name="矩形 1"/>
          <p:cNvSpPr/>
          <p:nvPr/>
        </p:nvSpPr>
        <p:spPr>
          <a:xfrm>
            <a:off x="179388" y="908720"/>
            <a:ext cx="29473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5.19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5.21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79388" y="2420888"/>
            <a:ext cx="8785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探究题  </a:t>
            </a:r>
            <a:r>
              <a:rPr lang="zh-CN" altLang="en-US" sz="2800" b="1" dirty="0"/>
              <a:t>编程实现基于</a:t>
            </a:r>
            <a:r>
              <a:rPr lang="en-US" altLang="zh-CN" sz="2800" b="1" dirty="0" err="1">
                <a:latin typeface="Calibri" panose="020F0502020204030204" pitchFamily="34" charset="0"/>
              </a:rPr>
              <a:t>Dijkstra</a:t>
            </a:r>
            <a:r>
              <a:rPr lang="zh-CN" altLang="en-US" sz="2800" b="1" dirty="0">
                <a:latin typeface="Calibri" panose="020F0502020204030204" pitchFamily="34" charset="0"/>
              </a:rPr>
              <a:t>算法的等距映射方法，并在</a:t>
            </a:r>
            <a:r>
              <a:rPr lang="en-US" altLang="zh-CN" sz="2800" b="1" dirty="0">
                <a:latin typeface="Calibri" panose="020F0502020204030204" pitchFamily="34" charset="0"/>
              </a:rPr>
              <a:t>3D</a:t>
            </a:r>
            <a:r>
              <a:rPr lang="zh-CN" altLang="en-US" sz="2800" b="1" dirty="0">
                <a:latin typeface="Calibri" panose="020F0502020204030204" pitchFamily="34" charset="0"/>
              </a:rPr>
              <a:t>瑞士卷仿真数据上进行验证（即在</a:t>
            </a:r>
            <a:r>
              <a:rPr lang="en-US" altLang="zh-CN" sz="2800" b="1" dirty="0">
                <a:latin typeface="Calibri" panose="020F0502020204030204" pitchFamily="34" charset="0"/>
              </a:rPr>
              <a:t>3D</a:t>
            </a:r>
            <a:r>
              <a:rPr lang="zh-CN" altLang="en-US" sz="2800" b="1" dirty="0">
                <a:latin typeface="Calibri" panose="020F0502020204030204" pitchFamily="34" charset="0"/>
              </a:rPr>
              <a:t>瑞士卷上采样</a:t>
            </a:r>
            <a:r>
              <a:rPr lang="en-US" altLang="zh-CN" sz="2800" b="1" dirty="0">
                <a:latin typeface="Calibri" panose="020F0502020204030204" pitchFamily="34" charset="0"/>
              </a:rPr>
              <a:t>n</a:t>
            </a:r>
            <a:r>
              <a:rPr lang="zh-CN" altLang="en-US" sz="2800" b="1" dirty="0">
                <a:latin typeface="Calibri" panose="020F0502020204030204" pitchFamily="34" charset="0"/>
              </a:rPr>
              <a:t>个点，在平面上画出这</a:t>
            </a:r>
            <a:r>
              <a:rPr lang="en-US" altLang="zh-CN" sz="2800" b="1" dirty="0">
                <a:latin typeface="Calibri" panose="020F0502020204030204" pitchFamily="34" charset="0"/>
              </a:rPr>
              <a:t>n</a:t>
            </a:r>
            <a:r>
              <a:rPr lang="zh-CN" altLang="en-US" sz="2800" b="1" dirty="0">
                <a:latin typeface="Calibri" panose="020F0502020204030204" pitchFamily="34" charset="0"/>
              </a:rPr>
              <a:t>个点的等距映射二维坐标。代码及数据可以从因特网上搜索得到</a:t>
            </a:r>
            <a:r>
              <a:rPr lang="zh-CN" altLang="en-US" sz="2800" dirty="0"/>
              <a:t>）</a:t>
            </a:r>
            <a:r>
              <a:rPr lang="zh-CN" altLang="en-US" sz="2800" b="1" dirty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1133211"/>
      </p:ext>
    </p:extLst>
  </p:cSld>
  <p:clrMapOvr>
    <a:masterClrMapping/>
  </p:clrMapOvr>
  <p:transition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F7438-9522-1967-6F6B-06E6F1D2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标题 1">
            <a:extLst>
              <a:ext uri="{FF2B5EF4-FFF2-40B4-BE49-F238E27FC236}">
                <a16:creationId xmlns:a16="http://schemas.microsoft.com/office/drawing/2014/main" id="{C4C8F78A-4FB9-F589-2A33-FD681B75AE68}"/>
              </a:ext>
            </a:extLst>
          </p:cNvPr>
          <p:cNvSpPr txBox="1">
            <a:spLocks/>
          </p:cNvSpPr>
          <p:nvPr/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作业</a:t>
            </a:r>
            <a:r>
              <a:rPr lang="en-US" altLang="zh-CN" sz="4000" dirty="0">
                <a:solidFill>
                  <a:schemeClr val="bg1"/>
                </a:solidFill>
              </a:rPr>
              <a:t>15</a:t>
            </a:r>
            <a:r>
              <a:rPr lang="zh-CN" altLang="en-US" sz="4000" dirty="0">
                <a:solidFill>
                  <a:schemeClr val="bg1"/>
                </a:solidFill>
              </a:rPr>
              <a:t>参考答案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4DB559-94F0-DF86-0F77-5C07D39B5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910" y="836712"/>
            <a:ext cx="5794924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769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A3A98-8F4C-BCDC-0232-1B33A32F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D43AC-B127-8492-3DA5-E8782379D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790AD7-74DD-AD5E-7BB3-AAD42082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C0C7-F6A4-4A0E-AC4F-DC113357EFC6}" type="slidenum">
              <a:rPr lang="en-GB" altLang="zh-CN" smtClean="0"/>
              <a:pPr/>
              <a:t>3</a:t>
            </a:fld>
            <a:endParaRPr lang="en-GB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8C92A7-BA17-8B5F-B028-F499FBDC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00" y="0"/>
            <a:ext cx="5875376" cy="68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0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2540" y="1052736"/>
            <a:ext cx="1136188" cy="45259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有哪些不同的安排：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15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16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？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C0C7-F6A4-4A0E-AC4F-DC113357EFC6}" type="slidenum">
              <a:rPr lang="en-GB" altLang="zh-CN" smtClean="0"/>
              <a:pPr/>
              <a:t>4</a:t>
            </a:fld>
            <a:endParaRPr lang="en-GB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946"/>
            <a:ext cx="6247586" cy="6831054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C831C014-D7C4-C272-EEB7-E7FF81D347D4}"/>
              </a:ext>
            </a:extLst>
          </p:cNvPr>
          <p:cNvSpPr/>
          <p:nvPr/>
        </p:nvSpPr>
        <p:spPr>
          <a:xfrm>
            <a:off x="1681460" y="908720"/>
            <a:ext cx="288032" cy="288032"/>
          </a:xfrm>
          <a:prstGeom prst="ellipse">
            <a:avLst/>
          </a:prstGeom>
          <a:solidFill>
            <a:srgbClr val="EBFC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8C629F9-0BEB-702F-BDE3-446CBB4F7C72}"/>
              </a:ext>
            </a:extLst>
          </p:cNvPr>
          <p:cNvSpPr/>
          <p:nvPr/>
        </p:nvSpPr>
        <p:spPr>
          <a:xfrm>
            <a:off x="3275856" y="1916832"/>
            <a:ext cx="288032" cy="2880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5A06CC9-661D-E40C-8250-A110E9E24E78}"/>
              </a:ext>
            </a:extLst>
          </p:cNvPr>
          <p:cNvSpPr/>
          <p:nvPr/>
        </p:nvSpPr>
        <p:spPr>
          <a:xfrm>
            <a:off x="2875926" y="264664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E68D3B4-CD1D-E278-9529-3881EC84132A}"/>
              </a:ext>
            </a:extLst>
          </p:cNvPr>
          <p:cNvSpPr/>
          <p:nvPr/>
        </p:nvSpPr>
        <p:spPr>
          <a:xfrm>
            <a:off x="1969492" y="2800008"/>
            <a:ext cx="288032" cy="288032"/>
          </a:xfrm>
          <a:prstGeom prst="ellipse">
            <a:avLst/>
          </a:prstGeom>
          <a:solidFill>
            <a:srgbClr val="66FF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44ED668-0994-C9BE-8045-E93E97224BEE}"/>
              </a:ext>
            </a:extLst>
          </p:cNvPr>
          <p:cNvSpPr/>
          <p:nvPr/>
        </p:nvSpPr>
        <p:spPr>
          <a:xfrm>
            <a:off x="1195222" y="235799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41C45E6-0A4A-E228-30BD-D2A3E20C6FE2}"/>
              </a:ext>
            </a:extLst>
          </p:cNvPr>
          <p:cNvSpPr/>
          <p:nvPr/>
        </p:nvSpPr>
        <p:spPr>
          <a:xfrm>
            <a:off x="1017449" y="1518320"/>
            <a:ext cx="288032" cy="2880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0DCBCD4-5F50-426E-276A-0172C112408B}"/>
              </a:ext>
            </a:extLst>
          </p:cNvPr>
          <p:cNvSpPr/>
          <p:nvPr/>
        </p:nvSpPr>
        <p:spPr>
          <a:xfrm>
            <a:off x="3019942" y="1230288"/>
            <a:ext cx="288032" cy="288032"/>
          </a:xfrm>
          <a:prstGeom prst="ellipse">
            <a:avLst/>
          </a:prstGeom>
          <a:solidFill>
            <a:srgbClr val="66FF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07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C0C7-F6A4-4A0E-AC4F-DC113357EFC6}" type="slidenum">
              <a:rPr lang="en-GB" altLang="zh-CN" smtClean="0"/>
              <a:pPr/>
              <a:t>5</a:t>
            </a:fld>
            <a:endParaRPr lang="en-GB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3D1231-4F3A-907A-3438-9C4AF00F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80" y="0"/>
            <a:ext cx="7640840" cy="68580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348CC41A-1348-3652-C7F4-4F80FBED9320}"/>
              </a:ext>
            </a:extLst>
          </p:cNvPr>
          <p:cNvSpPr/>
          <p:nvPr/>
        </p:nvSpPr>
        <p:spPr>
          <a:xfrm>
            <a:off x="5476604" y="4653136"/>
            <a:ext cx="288032" cy="288032"/>
          </a:xfrm>
          <a:prstGeom prst="ellipse">
            <a:avLst/>
          </a:prstGeom>
          <a:solidFill>
            <a:srgbClr val="DC39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2A1A5B8-3CD4-C093-E9D1-0C611C3C0D4A}"/>
              </a:ext>
            </a:extLst>
          </p:cNvPr>
          <p:cNvSpPr/>
          <p:nvPr/>
        </p:nvSpPr>
        <p:spPr>
          <a:xfrm>
            <a:off x="6876256" y="4725144"/>
            <a:ext cx="288032" cy="288032"/>
          </a:xfrm>
          <a:prstGeom prst="ellipse">
            <a:avLst/>
          </a:prstGeom>
          <a:solidFill>
            <a:srgbClr val="F7F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B1316B8-749D-E64A-46C0-6D2B5A15CC0B}"/>
              </a:ext>
            </a:extLst>
          </p:cNvPr>
          <p:cNvSpPr/>
          <p:nvPr/>
        </p:nvSpPr>
        <p:spPr>
          <a:xfrm>
            <a:off x="6876256" y="53732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FEA724D-BB2A-6C03-E08E-C045E827B2F6}"/>
              </a:ext>
            </a:extLst>
          </p:cNvPr>
          <p:cNvSpPr/>
          <p:nvPr/>
        </p:nvSpPr>
        <p:spPr>
          <a:xfrm>
            <a:off x="6444208" y="6165304"/>
            <a:ext cx="288032" cy="288032"/>
          </a:xfrm>
          <a:prstGeom prst="ellipse">
            <a:avLst/>
          </a:prstGeom>
          <a:solidFill>
            <a:srgbClr val="66FF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E46437-AD5C-0D13-E741-B35D5FC21831}"/>
              </a:ext>
            </a:extLst>
          </p:cNvPr>
          <p:cNvSpPr/>
          <p:nvPr/>
        </p:nvSpPr>
        <p:spPr>
          <a:xfrm>
            <a:off x="5724128" y="61653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271726A-E3F8-278D-6876-A7423BE3D846}"/>
              </a:ext>
            </a:extLst>
          </p:cNvPr>
          <p:cNvSpPr/>
          <p:nvPr/>
        </p:nvSpPr>
        <p:spPr>
          <a:xfrm>
            <a:off x="5148064" y="5373216"/>
            <a:ext cx="288032" cy="288032"/>
          </a:xfrm>
          <a:prstGeom prst="ellipse">
            <a:avLst/>
          </a:prstGeom>
          <a:solidFill>
            <a:srgbClr val="F7F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88097FA-11FE-EAE6-B542-B88531D4B60E}"/>
              </a:ext>
            </a:extLst>
          </p:cNvPr>
          <p:cNvSpPr/>
          <p:nvPr/>
        </p:nvSpPr>
        <p:spPr>
          <a:xfrm>
            <a:off x="6228184" y="4581128"/>
            <a:ext cx="288032" cy="288032"/>
          </a:xfrm>
          <a:prstGeom prst="ellipse">
            <a:avLst/>
          </a:prstGeom>
          <a:solidFill>
            <a:srgbClr val="66FF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145671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316933</TotalTime>
  <Words>101</Words>
  <Application>Microsoft Office PowerPoint</Application>
  <PresentationFormat>全屏显示(4:3)</PresentationFormat>
  <Paragraphs>31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4_Office 主题</vt:lpstr>
      <vt:lpstr>作业15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jin zhong</cp:lastModifiedBy>
  <cp:revision>276</cp:revision>
  <dcterms:created xsi:type="dcterms:W3CDTF">2090-01-01T11:28:32Z</dcterms:created>
  <dcterms:modified xsi:type="dcterms:W3CDTF">2024-11-16T04:55:51Z</dcterms:modified>
</cp:coreProperties>
</file>