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5"/>
  </p:notesMasterIdLst>
  <p:sldIdLst>
    <p:sldId id="724" r:id="rId2"/>
    <p:sldId id="725" r:id="rId3"/>
    <p:sldId id="726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ng Jin" initials="ZJ" lastIdx="1" clrIdx="0">
    <p:extLst>
      <p:ext uri="{19B8F6BF-5375-455C-9EA6-DF929625EA0E}">
        <p15:presenceInfo xmlns:p15="http://schemas.microsoft.com/office/powerpoint/2012/main" userId="e88bb5426e764d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993300"/>
    <a:srgbClr val="95B3D7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73691" autoAdjust="0"/>
  </p:normalViewPr>
  <p:slideViewPr>
    <p:cSldViewPr>
      <p:cViewPr varScale="1">
        <p:scale>
          <a:sx n="61" d="100"/>
          <a:sy n="61" d="100"/>
        </p:scale>
        <p:origin x="201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A03671F-7529-40F0-A89D-5C3C5AB22BDB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D3F4390-7C98-483D-BA6D-FFE549C2D20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6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8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94DED3-4D2B-4D8B-93DA-DBA8191D4FDE}" type="slidenum">
              <a:rPr lang="zh-CN" altLang="en-US" smtClean="0"/>
              <a:pPr/>
              <a:t>‹#›</a:t>
            </a:fld>
            <a:r>
              <a:rPr lang="en-US" altLang="zh-CN" dirty="0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334046107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6CC189B3-15F9-4728-BE39-03866BABC88F}" type="slidenum">
              <a:rPr lang="zh-CN" altLang="en-US" smtClean="0"/>
              <a:pPr/>
              <a:t>‹#›</a:t>
            </a:fld>
            <a:r>
              <a:rPr lang="en-US" altLang="zh-CN" dirty="0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作业</a:t>
            </a:r>
            <a:r>
              <a:rPr lang="en-US" altLang="zh-CN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890717"/>
            <a:ext cx="89646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6.5</a:t>
            </a:r>
          </a:p>
          <a:p>
            <a:pPr marL="1344613" indent="-1344613"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</a:rPr>
              <a:t>补充题 </a:t>
            </a:r>
            <a:r>
              <a:rPr lang="zh-CN" altLang="en-US" sz="3200" b="1" dirty="0"/>
              <a:t>问完全图</a:t>
            </a:r>
            <a:r>
              <a:rPr lang="en-US" altLang="zh-CN" sz="3200" b="1" dirty="0" err="1">
                <a:latin typeface="Calibri" panose="020F0502020204030204" pitchFamily="34" charset="0"/>
              </a:rPr>
              <a:t>K</a:t>
            </a:r>
            <a:r>
              <a:rPr lang="en-US" altLang="zh-CN" sz="3200" b="1" baseline="-25000" dirty="0" err="1">
                <a:latin typeface="Calibri" panose="020F0502020204030204" pitchFamily="34" charset="0"/>
              </a:rPr>
              <a:t>n</a:t>
            </a:r>
            <a:r>
              <a:rPr lang="zh-CN" altLang="en-US" sz="3200" b="1" dirty="0">
                <a:latin typeface="Calibri" panose="020F0502020204030204" pitchFamily="34" charset="0"/>
              </a:rPr>
              <a:t>与完全二部图</a:t>
            </a:r>
            <a:r>
              <a:rPr lang="en-US" altLang="zh-CN" sz="3200" b="1" dirty="0" err="1">
                <a:latin typeface="Calibri" panose="020F0502020204030204" pitchFamily="34" charset="0"/>
              </a:rPr>
              <a:t>K</a:t>
            </a:r>
            <a:r>
              <a:rPr lang="en-US" altLang="zh-CN" sz="3200" b="1" baseline="-25000" dirty="0" err="1">
                <a:latin typeface="Calibri" panose="020F0502020204030204" pitchFamily="34" charset="0"/>
              </a:rPr>
              <a:t>n,m</a:t>
            </a:r>
            <a:r>
              <a:rPr lang="zh-CN" altLang="en-US" sz="3200" b="1" dirty="0"/>
              <a:t>分别是欧拉图的充分必要条件是什么</a:t>
            </a:r>
            <a:r>
              <a:rPr lang="en-US" altLang="zh-CN" sz="3200" b="1" dirty="0"/>
              <a:t>?</a:t>
            </a:r>
            <a:r>
              <a:rPr lang="zh-CN" altLang="en-US" sz="3200" b="1" dirty="0"/>
              <a:t>试证之。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1133211"/>
      </p:ext>
    </p:extLst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836712"/>
            <a:ext cx="8604448" cy="588526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426A972-9F3A-6AC7-A6B8-1B661A288617}"/>
              </a:ext>
            </a:extLst>
          </p:cNvPr>
          <p:cNvSpPr txBox="1">
            <a:spLocks/>
          </p:cNvSpPr>
          <p:nvPr/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参考解答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6AB351-5228-4E74-E959-C563A821C667}"/>
              </a:ext>
            </a:extLst>
          </p:cNvPr>
          <p:cNvSpPr txBox="1"/>
          <p:nvPr/>
        </p:nvSpPr>
        <p:spPr>
          <a:xfrm>
            <a:off x="6423312" y="14670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抄写题目不完整</a:t>
            </a:r>
          </a:p>
        </p:txBody>
      </p:sp>
    </p:spTree>
    <p:extLst>
      <p:ext uri="{BB962C8B-B14F-4D97-AF65-F5344CB8AC3E}">
        <p14:creationId xmlns:p14="http://schemas.microsoft.com/office/powerpoint/2010/main" val="1995820269"/>
      </p:ext>
    </p:extLst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8400" y="13276"/>
            <a:ext cx="9172400" cy="147405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1344613" indent="-1344613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补充题 问完全图</a:t>
            </a:r>
            <a:r>
              <a:rPr lang="en-US" altLang="zh-CN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K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Calibri" panose="020F0502020204030204" pitchFamily="34" charset="0"/>
              </a:rPr>
              <a:t>n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与完全二部图</a:t>
            </a:r>
            <a:r>
              <a:rPr lang="en-US" altLang="zh-CN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K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Calibri" panose="020F0502020204030204" pitchFamily="34" charset="0"/>
              </a:rPr>
              <a:t>n,m</a:t>
            </a:r>
            <a:r>
              <a:rPr lang="zh-CN" altLang="en-US" sz="3200" b="1" dirty="0">
                <a:solidFill>
                  <a:schemeClr val="bg1"/>
                </a:solidFill>
              </a:rPr>
              <a:t>分别是欧拉图的充分必要条件是什么</a:t>
            </a:r>
            <a:r>
              <a:rPr lang="en-US" altLang="zh-CN" sz="3200" b="1" dirty="0">
                <a:solidFill>
                  <a:schemeClr val="bg1"/>
                </a:solidFill>
              </a:rPr>
              <a:t>?</a:t>
            </a:r>
            <a:r>
              <a:rPr lang="zh-CN" altLang="en-US" sz="3200" b="1" dirty="0">
                <a:solidFill>
                  <a:schemeClr val="bg1"/>
                </a:solidFill>
              </a:rPr>
              <a:t>试证之。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916832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/>
            <a:r>
              <a:rPr lang="zh-CN" altLang="en-US" sz="3200" dirty="0"/>
              <a:t>解：一个无向图是欧拉图的充分必要条件是所有顶点的度数为偶数。    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1115616" y="3140968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buFont typeface="Arial" panose="020B0604020202020204" pitchFamily="34" charset="0"/>
              <a:buChar char="•"/>
            </a:pPr>
            <a:r>
              <a:rPr lang="zh-CN" altLang="en-US" sz="3200" dirty="0"/>
              <a:t>完全图</a:t>
            </a:r>
            <a:r>
              <a:rPr lang="en-US" altLang="zh-CN" sz="3200" dirty="0" err="1">
                <a:latin typeface="Calibri" panose="020F0502020204030204" pitchFamily="34" charset="0"/>
              </a:rPr>
              <a:t>K</a:t>
            </a:r>
            <a:r>
              <a:rPr lang="en-US" altLang="zh-CN" sz="3200" baseline="-25000" dirty="0" err="1">
                <a:latin typeface="Calibri" panose="020F0502020204030204" pitchFamily="34" charset="0"/>
              </a:rPr>
              <a:t>n</a:t>
            </a:r>
            <a:r>
              <a:rPr lang="zh-CN" altLang="en-US" sz="3200" dirty="0"/>
              <a:t>的每一个顶点的度数是</a:t>
            </a:r>
            <a:r>
              <a:rPr lang="en-US" altLang="zh-CN" sz="3200" dirty="0"/>
              <a:t>n-1,</a:t>
            </a:r>
            <a:r>
              <a:rPr lang="zh-CN" altLang="en-US" sz="3200" dirty="0"/>
              <a:t>所以，完全图</a:t>
            </a:r>
            <a:r>
              <a:rPr lang="en-US" altLang="zh-CN" sz="3200" dirty="0" err="1">
                <a:latin typeface="Calibri" panose="020F0502020204030204" pitchFamily="34" charset="0"/>
              </a:rPr>
              <a:t>K</a:t>
            </a:r>
            <a:r>
              <a:rPr lang="en-US" altLang="zh-CN" sz="3200" baseline="-25000" dirty="0" err="1">
                <a:latin typeface="Calibri" panose="020F0502020204030204" pitchFamily="34" charset="0"/>
              </a:rPr>
              <a:t>n</a:t>
            </a:r>
            <a:r>
              <a:rPr lang="zh-CN" altLang="en-US" sz="3200" dirty="0"/>
              <a:t>是欧拉图的充分必要条件是</a:t>
            </a:r>
            <a:r>
              <a:rPr lang="en-US" altLang="zh-CN" sz="3200" dirty="0"/>
              <a:t>n</a:t>
            </a:r>
            <a:r>
              <a:rPr lang="zh-CN" altLang="en-US" sz="3200" dirty="0"/>
              <a:t>为奇数。</a:t>
            </a:r>
            <a:endParaRPr lang="en-US" altLang="zh-CN" sz="3200" dirty="0"/>
          </a:p>
          <a:p>
            <a:pPr marL="450850" indent="-4508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libri" panose="020F0502020204030204" pitchFamily="34" charset="0"/>
              </a:rPr>
              <a:t>完全二部图</a:t>
            </a:r>
            <a:r>
              <a:rPr lang="en-US" altLang="zh-CN" sz="3200" dirty="0" err="1">
                <a:latin typeface="Calibri" panose="020F0502020204030204" pitchFamily="34" charset="0"/>
              </a:rPr>
              <a:t>K</a:t>
            </a:r>
            <a:r>
              <a:rPr lang="en-US" altLang="zh-CN" sz="3200" baseline="-25000" dirty="0" err="1">
                <a:latin typeface="Calibri" panose="020F0502020204030204" pitchFamily="34" charset="0"/>
              </a:rPr>
              <a:t>n,m</a:t>
            </a:r>
            <a:r>
              <a:rPr lang="zh-CN" altLang="en-US" sz="3200" dirty="0"/>
              <a:t>的顶点度数要么是</a:t>
            </a:r>
            <a:r>
              <a:rPr lang="en-US" altLang="zh-CN" sz="3200" dirty="0"/>
              <a:t>n</a:t>
            </a:r>
            <a:r>
              <a:rPr lang="zh-CN" altLang="en-US" sz="3200" dirty="0"/>
              <a:t>，要么是</a:t>
            </a:r>
            <a:r>
              <a:rPr lang="en-US" altLang="zh-CN" sz="3200" dirty="0"/>
              <a:t>m</a:t>
            </a:r>
            <a:r>
              <a:rPr lang="zh-CN" altLang="en-US" sz="3200" dirty="0"/>
              <a:t>，所以</a:t>
            </a:r>
            <a:r>
              <a:rPr lang="zh-CN" altLang="en-US" sz="3200" dirty="0">
                <a:latin typeface="Calibri" panose="020F0502020204030204" pitchFamily="34" charset="0"/>
              </a:rPr>
              <a:t>完全二部图</a:t>
            </a:r>
            <a:r>
              <a:rPr lang="en-US" altLang="zh-CN" sz="3200" dirty="0" err="1">
                <a:latin typeface="Calibri" panose="020F0502020204030204" pitchFamily="34" charset="0"/>
              </a:rPr>
              <a:t>K</a:t>
            </a:r>
            <a:r>
              <a:rPr lang="en-US" altLang="zh-CN" sz="3200" baseline="-25000" dirty="0" err="1">
                <a:latin typeface="Calibri" panose="020F0502020204030204" pitchFamily="34" charset="0"/>
              </a:rPr>
              <a:t>n,m</a:t>
            </a:r>
            <a:r>
              <a:rPr lang="zh-CN" altLang="en-US" sz="3200" dirty="0"/>
              <a:t>是欧拉图的充分必要条件是</a:t>
            </a:r>
            <a:r>
              <a:rPr lang="en-US" altLang="zh-CN" sz="3200" dirty="0"/>
              <a:t>m</a:t>
            </a:r>
            <a:r>
              <a:rPr lang="zh-CN" altLang="en-US" sz="3200" dirty="0"/>
              <a:t>与</a:t>
            </a:r>
            <a:r>
              <a:rPr lang="en-US" altLang="zh-CN" sz="3200" dirty="0"/>
              <a:t>n</a:t>
            </a:r>
            <a:r>
              <a:rPr lang="zh-CN" altLang="en-US" sz="3200" dirty="0"/>
              <a:t>都为偶数。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51569332"/>
      </p:ext>
    </p:extLst>
  </p:cSld>
  <p:clrMapOvr>
    <a:masterClrMapping/>
  </p:clrMapOvr>
  <p:transition advTm="1000"/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316437</TotalTime>
  <Words>126</Words>
  <Application>Microsoft Office PowerPoint</Application>
  <PresentationFormat>全屏显示(4:3)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黑体</vt:lpstr>
      <vt:lpstr>宋体</vt:lpstr>
      <vt:lpstr>Arial</vt:lpstr>
      <vt:lpstr>Calibri</vt:lpstr>
      <vt:lpstr>4_Office 主题</vt:lpstr>
      <vt:lpstr>作业16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247</cp:revision>
  <dcterms:created xsi:type="dcterms:W3CDTF">2090-01-01T11:28:32Z</dcterms:created>
  <dcterms:modified xsi:type="dcterms:W3CDTF">2024-11-16T04:56:46Z</dcterms:modified>
</cp:coreProperties>
</file>