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3" r:id="rId2"/>
    <p:sldId id="335" r:id="rId3"/>
    <p:sldId id="336" r:id="rId4"/>
    <p:sldId id="334" r:id="rId5"/>
    <p:sldId id="298" r:id="rId6"/>
    <p:sldId id="302" r:id="rId7"/>
    <p:sldId id="270" r:id="rId8"/>
    <p:sldId id="338" r:id="rId9"/>
    <p:sldId id="323" r:id="rId10"/>
    <p:sldId id="337" r:id="rId11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999"/>
    <a:srgbClr val="213F7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6"/>
  </p:normalViewPr>
  <p:slideViewPr>
    <p:cSldViewPr showGuides="1">
      <p:cViewPr varScale="1">
        <p:scale>
          <a:sx n="164" d="100"/>
          <a:sy n="164" d="100"/>
        </p:scale>
        <p:origin x="84" y="3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3DFA37-545B-42C3-AA84-298F84E1C48F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3/20/2025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9D8844-0A00-4DEF-8384-A001D2AEBED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5C102C-E0AB-4227-B46E-40326134476D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3/20/2025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28D33E-0D13-4DE7-9DE8-758BC01F708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Calibri" panose="020F0502020204030204" pitchFamily="34" charset="0"/>
              </a:rPr>
              <a:t>1</a:t>
            </a:fld>
            <a:endParaRPr lang="en-US" altLang="zh-CN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30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Calibri" panose="020F0502020204030204" pitchFamily="34" charset="0"/>
              </a:rPr>
              <a:t>4</a:t>
            </a:fld>
            <a:endParaRPr lang="en-US" altLang="zh-CN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Calibri" panose="020F0502020204030204" pitchFamily="34" charset="0"/>
              </a:rPr>
              <a:t>6</a:t>
            </a:fld>
            <a:endParaRPr lang="en-US" altLang="zh-CN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418868" y="1195644"/>
            <a:ext cx="3230748" cy="323074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173512" y="2001774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796190" y="2001774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641" y="2001774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984373" y="2811018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E8781D-DC2A-4E8D-864B-94733A227AA4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43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143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572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D8A703-08F0-4DD0-BE97-85EDBD8567A1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8575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0" y="1005840"/>
            <a:ext cx="3429000" cy="3429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143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0E2F67-8C71-4CF8-8851-2692859FEFD9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0080" y="1005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783080" y="1005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926080" y="1005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80" y="2148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783080" y="2148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926080" y="2148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40080" y="3291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783080" y="3291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926080" y="3291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1B1641-03A7-4199-98C8-E95EA6E45836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143000" y="2377440"/>
            <a:ext cx="1371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257800" y="1005840"/>
            <a:ext cx="2743200" cy="2743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514600" y="2377440"/>
            <a:ext cx="1371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886200" y="2377440"/>
            <a:ext cx="1371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1B1641-03A7-4199-98C8-E95EA6E45836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940762" y="1238250"/>
            <a:ext cx="4524375" cy="3000375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/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2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1B1641-03A7-4199-98C8-E95EA6E45836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95305" y="1238250"/>
            <a:ext cx="4524375" cy="3000375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/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2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1B1641-03A7-4199-98C8-E95EA6E45836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5800" y="1005840"/>
            <a:ext cx="3657600" cy="27432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800600" y="1005840"/>
            <a:ext cx="3657600" cy="27432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947139-7733-4B7B-BBDB-12C0BE390F6A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005840"/>
            <a:ext cx="2514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00750" y="1005840"/>
            <a:ext cx="2514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14700" y="1005840"/>
            <a:ext cx="2514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AC377A-4305-4579-8058-302A61982483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005840"/>
            <a:ext cx="2514600" cy="25146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00750" y="1005840"/>
            <a:ext cx="2514600" cy="25146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14700" y="1005840"/>
            <a:ext cx="2514600" cy="25146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23D599-4A7F-467D-BD0A-8680C3DC78DC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341252" y="1188454"/>
            <a:ext cx="3230748" cy="323074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759200" y="2799080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377688" y="2799080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1B1641-03A7-4199-98C8-E95EA6E45836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371600"/>
            <a:ext cx="2514600" cy="32004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00750" y="1371600"/>
            <a:ext cx="2514600" cy="32004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14700" y="1371600"/>
            <a:ext cx="2514600" cy="32004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02D96C-0BDC-45D8-B068-D19959A704F0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0080" y="1005840"/>
            <a:ext cx="1600200" cy="3429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86000" y="1005840"/>
            <a:ext cx="1600200" cy="3429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31920" y="1005840"/>
            <a:ext cx="1600200" cy="3429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E97D89-E5B8-46F6-A2AD-A3DAB7ED6C3A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005840"/>
            <a:ext cx="1828800" cy="2514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647950" y="1005840"/>
            <a:ext cx="1828800" cy="2514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67250" y="1005840"/>
            <a:ext cx="1828800" cy="2514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86550" y="1005840"/>
            <a:ext cx="1828800" cy="2514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1B1641-03A7-4199-98C8-E95EA6E45836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276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647950" y="1276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67250" y="1276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86550" y="1276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1B1641-03A7-4199-98C8-E95EA6E45836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29159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28650" y="30289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67250" y="129159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67250" y="30289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0BDC9C-0AF1-4F02-88D7-F8BEB2277938}" type="slidenum">
              <a:rPr kumimoji="0" lang="uk-UA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uk-UA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4360" y="1291590"/>
            <a:ext cx="1600200" cy="1600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4360" y="3028950"/>
            <a:ext cx="1600200" cy="1600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331720" y="1291590"/>
            <a:ext cx="1600200" cy="1600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331720" y="3028950"/>
            <a:ext cx="1600200" cy="1600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BB43F4B-0C35-4E5A-AB34-D89676B794FA}" type="slidenum">
              <a:rPr kumimoji="0" lang="uk-UA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uk-UA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23063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00750" y="123063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14700" y="123063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8650" y="310515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000750" y="310515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314700" y="310515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9EE90D-5C8F-44AC-803A-AAA633FF9E44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7700" y="1288542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667000" y="1288542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86300" y="1288542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705600" y="1288542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47700" y="3181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667000" y="3181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86300" y="3181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705600" y="3181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71064C-85BA-4EDA-91EC-F24E5FE4B90E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5800" y="1352550"/>
            <a:ext cx="7772400" cy="13716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58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866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4864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8862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2860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FA136B-43BE-4E59-B415-4F27E8D37F41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MEDIA O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2" hasCustomPrompt="1"/>
          </p:nvPr>
        </p:nvSpPr>
        <p:spPr>
          <a:xfrm>
            <a:off x="628650" y="1169098"/>
            <a:ext cx="5495206" cy="3091054"/>
          </a:xfrm>
          <a:prstGeom prst="rect">
            <a:avLst/>
          </a:prstGeom>
        </p:spPr>
        <p:txBody>
          <a:bodyPr lIns="45720" tIns="22860" rIns="45720" bIns="22860"/>
          <a:lstStyle/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media</a:t>
            </a:r>
            <a:endParaRPr kumimoji="0" lang="uk-UA" sz="2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1B1641-03A7-4199-98C8-E95EA6E45836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43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8575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865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1B1641-03A7-4199-98C8-E95EA6E45836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1B1641-03A7-4199-98C8-E95EA6E45836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1B1641-03A7-4199-98C8-E95EA6E45836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1B1641-03A7-4199-98C8-E95EA6E45836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828800" y="10058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86400" y="10058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23774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657600" y="23774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315200" y="23774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1B1641-03A7-4199-98C8-E95EA6E45836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571500"/>
            <a:ext cx="9137650" cy="34925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82880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760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48640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31520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82880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65760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548640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731520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1B1641-03A7-4199-98C8-E95EA6E45836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828800" y="15049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86400" y="15049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28765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657600" y="28765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315200" y="28765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1B1641-03A7-4199-98C8-E95EA6E45836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82880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65760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8640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31520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82880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65760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48640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31520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1B1641-03A7-4199-98C8-E95EA6E45836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43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8575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2865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143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8575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572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865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1B1641-03A7-4199-98C8-E95EA6E45836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CAS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43000" y="1005840"/>
            <a:ext cx="1714500" cy="34290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857500" y="1005840"/>
            <a:ext cx="3429000" cy="17145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286500" y="1005840"/>
            <a:ext cx="1714500" cy="17145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857500" y="2720340"/>
            <a:ext cx="1714500" cy="17145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572000" y="2720340"/>
            <a:ext cx="3429000" cy="17145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0BA1E2-1B55-4D63-81B2-D2C36374EA98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47650"/>
            <a:ext cx="417513" cy="352425"/>
          </a:xfrm>
          <a:prstGeom prst="rect">
            <a:avLst/>
          </a:prstGeom>
        </p:spPr>
        <p:txBody>
          <a:bodyPr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35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1B1641-03A7-4199-98C8-E95EA6E45836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直接连接符 6"/>
          <p:cNvCxnSpPr/>
          <p:nvPr/>
        </p:nvCxnSpPr>
        <p:spPr>
          <a:xfrm flipV="1">
            <a:off x="304800" y="603250"/>
            <a:ext cx="8321675" cy="0"/>
          </a:xfrm>
          <a:prstGeom prst="line">
            <a:avLst/>
          </a:prstGeom>
          <a:ln w="9525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"/>
          <p:cNvSpPr/>
          <p:nvPr/>
        </p:nvSpPr>
        <p:spPr bwMode="auto">
          <a:xfrm rot="5400000">
            <a:off x="8587581" y="384969"/>
            <a:ext cx="406400" cy="36036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accent5"/>
          </a:solidFill>
          <a:ln w="12700">
            <a:solidFill>
              <a:schemeClr val="accent5"/>
            </a:soli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Slide Number Placeholder 5"/>
          <p:cNvSpPr txBox="1"/>
          <p:nvPr/>
        </p:nvSpPr>
        <p:spPr>
          <a:xfrm>
            <a:off x="8613775" y="460375"/>
            <a:ext cx="360363" cy="2286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2F8826-9874-48B1-A1C0-0FAB694D923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 rot="16200000" flipV="1">
            <a:off x="152400" y="390525"/>
            <a:ext cx="609600" cy="228600"/>
          </a:xfrm>
          <a:prstGeom prst="roundRect">
            <a:avLst>
              <a:gd name="adj" fmla="val 30000"/>
            </a:avLst>
          </a:prstGeom>
          <a:solidFill>
            <a:srgbClr val="1D4999"/>
          </a:solidFill>
          <a:ln w="3175">
            <a:noFill/>
          </a:ln>
          <a:effectLst>
            <a:outerShdw blurRad="3429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val 76"/>
          <p:cNvSpPr/>
          <p:nvPr/>
        </p:nvSpPr>
        <p:spPr>
          <a:xfrm>
            <a:off x="228600" y="276645"/>
            <a:ext cx="457200" cy="457200"/>
          </a:xfrm>
          <a:prstGeom prst="ellipse">
            <a:avLst/>
          </a:prstGeom>
          <a:solidFill>
            <a:srgbClr val="EEF0F0"/>
          </a:soli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342900" y="284163"/>
            <a:ext cx="8458200" cy="4484688"/>
          </a:xfrm>
          <a:prstGeom prst="rect">
            <a:avLst/>
          </a:prstGeom>
          <a:solidFill>
            <a:schemeClr val="bg1"/>
          </a:solidFill>
          <a:ln w="9525">
            <a:solidFill>
              <a:srgbClr val="1D4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819400" y="-2114550"/>
            <a:ext cx="3581400" cy="49942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1D4999">
                <a:alpha val="10000"/>
              </a:srgbClr>
            </a:solidFill>
            <a:prstDash val="solid"/>
          </a:ln>
          <a:effectLst>
            <a:outerShdw blurRad="3429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170238" y="-2003425"/>
            <a:ext cx="2879725" cy="4573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mpd="sng">
            <a:solidFill>
              <a:srgbClr val="1D4999">
                <a:alpha val="64000"/>
              </a:srgbClr>
            </a:solidFill>
            <a:prstDash val="solid"/>
          </a:ln>
          <a:effectLst>
            <a:outerShdw blurRad="3429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505200" y="-1462087"/>
            <a:ext cx="2209800" cy="3690938"/>
          </a:xfrm>
          <a:prstGeom prst="roundRect">
            <a:avLst>
              <a:gd name="adj" fmla="val 50000"/>
            </a:avLst>
          </a:prstGeom>
          <a:solidFill>
            <a:srgbClr val="1D4999"/>
          </a:solidFill>
          <a:ln w="3175">
            <a:noFill/>
          </a:ln>
          <a:effectLst>
            <a:outerShdw blurRad="3429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733800" y="4324350"/>
            <a:ext cx="1752600" cy="371475"/>
          </a:xfrm>
          <a:prstGeom prst="roundRect">
            <a:avLst>
              <a:gd name="adj" fmla="val 50000"/>
            </a:avLst>
          </a:prstGeom>
          <a:solidFill>
            <a:srgbClr val="1D4999"/>
          </a:solidFill>
          <a:ln w="3175">
            <a:noFill/>
          </a:ln>
          <a:effectLst>
            <a:outerShdw blurRad="3429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刘  洋</a:t>
            </a:r>
          </a:p>
        </p:txBody>
      </p:sp>
      <p:sp>
        <p:nvSpPr>
          <p:cNvPr id="10" name="Shape 45"/>
          <p:cNvSpPr/>
          <p:nvPr/>
        </p:nvSpPr>
        <p:spPr>
          <a:xfrm>
            <a:off x="609600" y="2878138"/>
            <a:ext cx="7850188" cy="684212"/>
          </a:xfrm>
          <a:prstGeom prst="rect">
            <a:avLst/>
          </a:prstGeom>
          <a:noFill/>
          <a:ln w="12700">
            <a:noFill/>
          </a:ln>
        </p:spPr>
        <p:txBody>
          <a:bodyPr lIns="34290" tIns="34290" rIns="34290" bIns="34290">
            <a:spAutoFit/>
          </a:bodyPr>
          <a:lstStyle/>
          <a:p>
            <a:pPr algn="ctr" eaLnBrk="1" hangingPunct="1"/>
            <a:r>
              <a:rPr lang="zh-CN" altLang="en-US" sz="4000" b="1" dirty="0">
                <a:solidFill>
                  <a:srgbClr val="181717"/>
                </a:solidFill>
                <a:latin typeface="Impact" panose="020B0806030902050204" pitchFamily="34" charset="0"/>
                <a:ea typeface="Heiti SC Light"/>
                <a:sym typeface="Impact" panose="020B0806030902050204" pitchFamily="34" charset="0"/>
              </a:rPr>
              <a:t>操作系统原理</a:t>
            </a:r>
            <a:endParaRPr lang="zh-CN" altLang="en-US" sz="2800" b="1" dirty="0">
              <a:solidFill>
                <a:srgbClr val="181717"/>
              </a:solidFill>
              <a:latin typeface="微软雅黑" panose="020B0503020204020204" pitchFamily="34" charset="-122"/>
              <a:ea typeface="Heiti SC Light"/>
              <a:sym typeface="Impact" panose="020B0806030902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90838" y="3741738"/>
            <a:ext cx="3159125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导论</a:t>
            </a:r>
            <a:endParaRPr kumimoji="0" lang="en-US" sz="2200" kern="1200" cap="none" spc="0" normalizeH="0" baseline="0" noProof="0" dirty="0">
              <a:solidFill>
                <a:schemeClr val="bg2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24621"/>
            <a:ext cx="2209800" cy="1141730"/>
          </a:xfrm>
          <a:prstGeom prst="rect">
            <a:avLst/>
          </a:prstGeom>
        </p:spPr>
      </p:pic>
      <p:grpSp>
        <p:nvGrpSpPr>
          <p:cNvPr id="35850" name="组合 7"/>
          <p:cNvGrpSpPr/>
          <p:nvPr/>
        </p:nvGrpSpPr>
        <p:grpSpPr>
          <a:xfrm>
            <a:off x="0" y="1466850"/>
            <a:ext cx="9144000" cy="1524000"/>
            <a:chOff x="0" y="1719107"/>
            <a:chExt cx="9144000" cy="1524000"/>
          </a:xfrm>
        </p:grpSpPr>
        <p:pic>
          <p:nvPicPr>
            <p:cNvPr id="35855" name="图片 5"/>
            <p:cNvPicPr>
              <a:picLocks noChangeAspect="1"/>
            </p:cNvPicPr>
            <p:nvPr/>
          </p:nvPicPr>
          <p:blipFill>
            <a:blip r:embed="rId4"/>
            <a:srcRect l="41667" t="47412" r="4167" b="22955"/>
            <a:stretch>
              <a:fillRect/>
            </a:stretch>
          </p:blipFill>
          <p:spPr>
            <a:xfrm>
              <a:off x="4191000" y="1719107"/>
              <a:ext cx="4953000" cy="15240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5856" name="图片 20"/>
            <p:cNvPicPr>
              <a:picLocks noChangeAspect="1"/>
            </p:cNvPicPr>
            <p:nvPr/>
          </p:nvPicPr>
          <p:blipFill>
            <a:blip r:embed="rId4"/>
            <a:srcRect l="41667" t="47412" r="4167" b="22955"/>
            <a:stretch>
              <a:fillRect/>
            </a:stretch>
          </p:blipFill>
          <p:spPr>
            <a:xfrm flipH="1">
              <a:off x="0" y="1719107"/>
              <a:ext cx="4953000" cy="1524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1" name="任意多边形 30"/>
          <p:cNvSpPr/>
          <p:nvPr/>
        </p:nvSpPr>
        <p:spPr>
          <a:xfrm>
            <a:off x="0" y="0"/>
            <a:ext cx="685800" cy="685800"/>
          </a:xfrm>
          <a:custGeom>
            <a:avLst/>
            <a:gdLst>
              <a:gd name="connsiteX0" fmla="*/ 0 w 685800"/>
              <a:gd name="connsiteY0" fmla="*/ 0 h 686548"/>
              <a:gd name="connsiteX1" fmla="*/ 681884 w 685800"/>
              <a:gd name="connsiteY1" fmla="*/ 0 h 686548"/>
              <a:gd name="connsiteX2" fmla="*/ 685800 w 685800"/>
              <a:gd name="connsiteY2" fmla="*/ 38848 h 686548"/>
              <a:gd name="connsiteX3" fmla="*/ 38100 w 685800"/>
              <a:gd name="connsiteY3" fmla="*/ 686548 h 686548"/>
              <a:gd name="connsiteX4" fmla="*/ 0 w 685800"/>
              <a:gd name="connsiteY4" fmla="*/ 682707 h 686548"/>
              <a:gd name="connsiteX5" fmla="*/ 0 w 685800"/>
              <a:gd name="connsiteY5" fmla="*/ 0 h 68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686548">
                <a:moveTo>
                  <a:pt x="0" y="0"/>
                </a:moveTo>
                <a:lnTo>
                  <a:pt x="681884" y="0"/>
                </a:lnTo>
                <a:lnTo>
                  <a:pt x="685800" y="38848"/>
                </a:lnTo>
                <a:cubicBezTo>
                  <a:pt x="685800" y="396563"/>
                  <a:pt x="395815" y="686548"/>
                  <a:pt x="38100" y="686548"/>
                </a:cubicBezTo>
                <a:lnTo>
                  <a:pt x="0" y="68270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8458200" y="0"/>
            <a:ext cx="685800" cy="685800"/>
          </a:xfrm>
          <a:custGeom>
            <a:avLst/>
            <a:gdLst>
              <a:gd name="connsiteX0" fmla="*/ 0 w 685800"/>
              <a:gd name="connsiteY0" fmla="*/ 0 h 686548"/>
              <a:gd name="connsiteX1" fmla="*/ 681884 w 685800"/>
              <a:gd name="connsiteY1" fmla="*/ 0 h 686548"/>
              <a:gd name="connsiteX2" fmla="*/ 685800 w 685800"/>
              <a:gd name="connsiteY2" fmla="*/ 38848 h 686548"/>
              <a:gd name="connsiteX3" fmla="*/ 38100 w 685800"/>
              <a:gd name="connsiteY3" fmla="*/ 686548 h 686548"/>
              <a:gd name="connsiteX4" fmla="*/ 0 w 685800"/>
              <a:gd name="connsiteY4" fmla="*/ 682707 h 686548"/>
              <a:gd name="connsiteX5" fmla="*/ 0 w 685800"/>
              <a:gd name="connsiteY5" fmla="*/ 0 h 68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686548">
                <a:moveTo>
                  <a:pt x="0" y="0"/>
                </a:moveTo>
                <a:lnTo>
                  <a:pt x="681884" y="0"/>
                </a:lnTo>
                <a:lnTo>
                  <a:pt x="685800" y="38848"/>
                </a:lnTo>
                <a:cubicBezTo>
                  <a:pt x="685800" y="396563"/>
                  <a:pt x="395815" y="686548"/>
                  <a:pt x="38100" y="686548"/>
                </a:cubicBezTo>
                <a:lnTo>
                  <a:pt x="0" y="68270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 flipV="1">
            <a:off x="0" y="4394961"/>
            <a:ext cx="9144000" cy="746540"/>
            <a:chOff x="0" y="3415537"/>
            <a:chExt cx="9144000" cy="686548"/>
          </a:xfrm>
          <a:solidFill>
            <a:schemeClr val="bg1">
              <a:lumMod val="95000"/>
            </a:schemeClr>
          </a:solidFill>
        </p:grpSpPr>
        <p:sp>
          <p:nvSpPr>
            <p:cNvPr id="33" name="任意多边形 32"/>
            <p:cNvSpPr/>
            <p:nvPr/>
          </p:nvSpPr>
          <p:spPr>
            <a:xfrm>
              <a:off x="0" y="3415537"/>
              <a:ext cx="685800" cy="686548"/>
            </a:xfrm>
            <a:custGeom>
              <a:avLst/>
              <a:gdLst>
                <a:gd name="connsiteX0" fmla="*/ 0 w 685800"/>
                <a:gd name="connsiteY0" fmla="*/ 0 h 686548"/>
                <a:gd name="connsiteX1" fmla="*/ 681884 w 685800"/>
                <a:gd name="connsiteY1" fmla="*/ 0 h 686548"/>
                <a:gd name="connsiteX2" fmla="*/ 685800 w 685800"/>
                <a:gd name="connsiteY2" fmla="*/ 38848 h 686548"/>
                <a:gd name="connsiteX3" fmla="*/ 38100 w 685800"/>
                <a:gd name="connsiteY3" fmla="*/ 686548 h 686548"/>
                <a:gd name="connsiteX4" fmla="*/ 0 w 685800"/>
                <a:gd name="connsiteY4" fmla="*/ 682707 h 686548"/>
                <a:gd name="connsiteX5" fmla="*/ 0 w 685800"/>
                <a:gd name="connsiteY5" fmla="*/ 0 h 68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5800" h="686548">
                  <a:moveTo>
                    <a:pt x="0" y="0"/>
                  </a:moveTo>
                  <a:lnTo>
                    <a:pt x="681884" y="0"/>
                  </a:lnTo>
                  <a:lnTo>
                    <a:pt x="685800" y="38848"/>
                  </a:lnTo>
                  <a:cubicBezTo>
                    <a:pt x="685800" y="396563"/>
                    <a:pt x="395815" y="686548"/>
                    <a:pt x="38100" y="686548"/>
                  </a:cubicBezTo>
                  <a:lnTo>
                    <a:pt x="0" y="68270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flipH="1">
              <a:off x="8458200" y="3415537"/>
              <a:ext cx="685800" cy="686548"/>
            </a:xfrm>
            <a:custGeom>
              <a:avLst/>
              <a:gdLst>
                <a:gd name="connsiteX0" fmla="*/ 0 w 685800"/>
                <a:gd name="connsiteY0" fmla="*/ 0 h 686548"/>
                <a:gd name="connsiteX1" fmla="*/ 681884 w 685800"/>
                <a:gd name="connsiteY1" fmla="*/ 0 h 686548"/>
                <a:gd name="connsiteX2" fmla="*/ 685800 w 685800"/>
                <a:gd name="connsiteY2" fmla="*/ 38848 h 686548"/>
                <a:gd name="connsiteX3" fmla="*/ 38100 w 685800"/>
                <a:gd name="connsiteY3" fmla="*/ 686548 h 686548"/>
                <a:gd name="connsiteX4" fmla="*/ 0 w 685800"/>
                <a:gd name="connsiteY4" fmla="*/ 682707 h 686548"/>
                <a:gd name="connsiteX5" fmla="*/ 0 w 685800"/>
                <a:gd name="connsiteY5" fmla="*/ 0 h 68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5800" h="686548">
                  <a:moveTo>
                    <a:pt x="0" y="0"/>
                  </a:moveTo>
                  <a:lnTo>
                    <a:pt x="681884" y="0"/>
                  </a:lnTo>
                  <a:lnTo>
                    <a:pt x="685800" y="38848"/>
                  </a:lnTo>
                  <a:cubicBezTo>
                    <a:pt x="685800" y="396563"/>
                    <a:pt x="395815" y="686548"/>
                    <a:pt x="38100" y="686548"/>
                  </a:cubicBezTo>
                  <a:lnTo>
                    <a:pt x="0" y="68270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3644900" y="119063"/>
            <a:ext cx="1930400" cy="1963738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4"/>
          <p:cNvSpPr>
            <a:spLocks noGrp="1"/>
          </p:cNvSpPr>
          <p:nvPr>
            <p:ph type="title"/>
          </p:nvPr>
        </p:nvSpPr>
        <p:spPr>
          <a:xfrm>
            <a:off x="2895600" y="1962150"/>
            <a:ext cx="5638800" cy="2667000"/>
          </a:xfrm>
          <a:noFill/>
          <a:ln>
            <a:noFill/>
          </a:ln>
        </p:spPr>
        <p:txBody>
          <a:bodyPr lIns="45720" tIns="22860" rIns="45720" bIns="22860"/>
          <a:lstStyle/>
          <a:p>
            <a:pPr defTabSz="685800" eaLnBrk="1" hangingPunct="1"/>
            <a:r>
              <a:rPr lang="zh-CN" altLang="en-US" sz="9600" kern="1200" dirty="0">
                <a:latin typeface="+mj-lt"/>
                <a:ea typeface="+mj-ea"/>
                <a:cs typeface="+mj-cs"/>
              </a:rPr>
              <a:t>谢   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701675" y="895350"/>
            <a:ext cx="7985125" cy="673100"/>
            <a:chOff x="138498" y="2925945"/>
            <a:chExt cx="7985647" cy="672805"/>
          </a:xfrm>
        </p:grpSpPr>
        <p:sp>
          <p:nvSpPr>
            <p:cNvPr id="105" name="椭圆 10"/>
            <p:cNvSpPr/>
            <p:nvPr/>
          </p:nvSpPr>
          <p:spPr>
            <a:xfrm>
              <a:off x="138498" y="3248067"/>
              <a:ext cx="349273" cy="35068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文本框 11"/>
            <p:cNvSpPr txBox="1"/>
            <p:nvPr/>
          </p:nvSpPr>
          <p:spPr>
            <a:xfrm>
              <a:off x="535399" y="2925945"/>
              <a:ext cx="2260748" cy="369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kern="1200" cap="none" spc="0" normalizeH="0" baseline="0" noProof="0" dirty="0">
                  <a:solidFill>
                    <a:schemeClr val="bg2">
                      <a:lumMod val="1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深入理解计算机系统</a:t>
              </a:r>
              <a:endParaRPr kumimoji="0" lang="en-US" altLang="zh-CN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37906" name="矩形 9"/>
            <p:cNvSpPr/>
            <p:nvPr/>
          </p:nvSpPr>
          <p:spPr>
            <a:xfrm>
              <a:off x="484797" y="3271159"/>
              <a:ext cx="7639348" cy="28674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14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</a:rPr>
                <a:t>操作系统如何统筹管理计算机软硬件资源，编写好的程序的编译与运行，以及操作系统是如何支持各种</a:t>
              </a:r>
              <a:r>
                <a:rPr lang="en-US" altLang="zh-CN" sz="1200" dirty="0">
                  <a:latin typeface="微软雅黑" panose="020B0503020204020204" pitchFamily="34" charset="-122"/>
                </a:rPr>
                <a:t>IO</a:t>
              </a:r>
              <a:r>
                <a:rPr lang="zh-CN" altLang="en-US" sz="1200" dirty="0">
                  <a:latin typeface="微软雅黑" panose="020B0503020204020204" pitchFamily="34" charset="-122"/>
                </a:rPr>
                <a:t>设备。</a:t>
              </a:r>
            </a:p>
          </p:txBody>
        </p:sp>
      </p:grpSp>
      <p:sp>
        <p:nvSpPr>
          <p:cNvPr id="21" name="文本框 2"/>
          <p:cNvSpPr txBox="1"/>
          <p:nvPr/>
        </p:nvSpPr>
        <p:spPr>
          <a:xfrm>
            <a:off x="914400" y="144463"/>
            <a:ext cx="3219450" cy="376238"/>
          </a:xfrm>
          <a:prstGeom prst="rect">
            <a:avLst/>
          </a:prstGeom>
          <a:noFill/>
        </p:spPr>
        <p:txBody>
          <a:bodyPr lIns="68571" tIns="34285" rIns="68571" bIns="34285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操作系统重要性</a:t>
            </a:r>
          </a:p>
        </p:txBody>
      </p:sp>
      <p:grpSp>
        <p:nvGrpSpPr>
          <p:cNvPr id="20" name="Group 103"/>
          <p:cNvGrpSpPr/>
          <p:nvPr/>
        </p:nvGrpSpPr>
        <p:grpSpPr>
          <a:xfrm>
            <a:off x="701675" y="1843088"/>
            <a:ext cx="7985125" cy="1052512"/>
            <a:chOff x="138498" y="2925945"/>
            <a:chExt cx="7985647" cy="1053496"/>
          </a:xfrm>
        </p:grpSpPr>
        <p:sp>
          <p:nvSpPr>
            <p:cNvPr id="22" name="椭圆 10"/>
            <p:cNvSpPr/>
            <p:nvPr/>
          </p:nvSpPr>
          <p:spPr>
            <a:xfrm>
              <a:off x="138498" y="3248387"/>
              <a:ext cx="349273" cy="34944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文本框 11"/>
            <p:cNvSpPr txBox="1"/>
            <p:nvPr/>
          </p:nvSpPr>
          <p:spPr>
            <a:xfrm>
              <a:off x="535399" y="2925945"/>
              <a:ext cx="2722741" cy="3700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kern="1200" cap="none" spc="0" normalizeH="0" baseline="0" noProof="0" dirty="0">
                  <a:solidFill>
                    <a:schemeClr val="bg2">
                      <a:lumMod val="1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系统软件设计及各种算法</a:t>
              </a:r>
              <a:endParaRPr kumimoji="0" lang="en-US" altLang="zh-CN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37903" name="矩形 9"/>
            <p:cNvSpPr/>
            <p:nvPr/>
          </p:nvSpPr>
          <p:spPr>
            <a:xfrm>
              <a:off x="484797" y="3271159"/>
              <a:ext cx="7639348" cy="7082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14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</a:rPr>
                <a:t>理解操作系统中各种概念及算法，如并行、并发、线程、同步、异步通信、死锁、信号量机制、缓存、分页、中断、</a:t>
              </a:r>
              <a:r>
                <a:rPr lang="en-US" altLang="zh-CN" sz="1200" dirty="0">
                  <a:latin typeface="微软雅黑" panose="020B0503020204020204" pitchFamily="34" charset="-122"/>
                </a:rPr>
                <a:t>DMA</a:t>
              </a:r>
              <a:r>
                <a:rPr lang="zh-CN" altLang="en-US" sz="1200" dirty="0">
                  <a:latin typeface="微软雅黑" panose="020B0503020204020204" pitchFamily="34" charset="-122"/>
                </a:rPr>
                <a:t>、</a:t>
              </a:r>
              <a:r>
                <a:rPr lang="en-US" altLang="zh-CN" sz="1200" dirty="0">
                  <a:latin typeface="微软雅黑" panose="020B0503020204020204" pitchFamily="34" charset="-122"/>
                </a:rPr>
                <a:t>SPOOLing…</a:t>
              </a:r>
              <a:r>
                <a:rPr lang="zh-CN" altLang="en-US" sz="1200" dirty="0">
                  <a:latin typeface="微软雅黑" panose="020B0503020204020204" pitchFamily="34" charset="-122"/>
                </a:rPr>
                <a:t>。各种算法如：</a:t>
              </a:r>
              <a:r>
                <a:rPr lang="en-US" altLang="zh-CN" sz="1200" dirty="0">
                  <a:latin typeface="微软雅黑" panose="020B0503020204020204" pitchFamily="34" charset="-122"/>
                </a:rPr>
                <a:t>FCFS</a:t>
              </a:r>
              <a:r>
                <a:rPr lang="zh-CN" altLang="en-US" sz="1200" dirty="0">
                  <a:latin typeface="微软雅黑" panose="020B0503020204020204" pitchFamily="34" charset="-122"/>
                </a:rPr>
                <a:t>、</a:t>
              </a:r>
              <a:r>
                <a:rPr lang="en-US" altLang="zh-CN" sz="1200" dirty="0">
                  <a:latin typeface="微软雅黑" panose="020B0503020204020204" pitchFamily="34" charset="-122"/>
                </a:rPr>
                <a:t>SJF</a:t>
              </a:r>
              <a:r>
                <a:rPr lang="zh-CN" altLang="en-US" sz="1200" dirty="0">
                  <a:latin typeface="微软雅黑" panose="020B0503020204020204" pitchFamily="34" charset="-122"/>
                </a:rPr>
                <a:t>、</a:t>
              </a:r>
              <a:r>
                <a:rPr lang="en-US" altLang="zh-CN" sz="1200">
                  <a:latin typeface="微软雅黑" panose="020B0503020204020204" pitchFamily="34" charset="-122"/>
                </a:rPr>
                <a:t>HRRN</a:t>
              </a:r>
              <a:r>
                <a:rPr lang="zh-CN" altLang="en-US" sz="1200">
                  <a:latin typeface="微软雅黑" panose="020B0503020204020204" pitchFamily="34" charset="-122"/>
                </a:rPr>
                <a:t>、</a:t>
              </a:r>
              <a:r>
                <a:rPr lang="en-US" altLang="zh-CN" sz="1200" dirty="0">
                  <a:latin typeface="微软雅黑" panose="020B0503020204020204" pitchFamily="34" charset="-122"/>
                </a:rPr>
                <a:t>RR</a:t>
              </a:r>
              <a:r>
                <a:rPr lang="zh-CN" altLang="en-US" sz="1200" dirty="0">
                  <a:latin typeface="微软雅黑" panose="020B0503020204020204" pitchFamily="34" charset="-122"/>
                </a:rPr>
                <a:t>、</a:t>
              </a:r>
              <a:r>
                <a:rPr lang="en-US" altLang="zh-CN" sz="1200" dirty="0">
                  <a:latin typeface="微软雅黑" panose="020B0503020204020204" pitchFamily="34" charset="-122"/>
                </a:rPr>
                <a:t>HPF</a:t>
              </a:r>
              <a:r>
                <a:rPr lang="zh-CN" altLang="en-US" sz="1200" dirty="0">
                  <a:latin typeface="微软雅黑" panose="020B0503020204020204" pitchFamily="34" charset="-122"/>
                </a:rPr>
                <a:t>、</a:t>
              </a:r>
              <a:r>
                <a:rPr lang="en-US" altLang="zh-CN" sz="1200" dirty="0">
                  <a:latin typeface="微软雅黑" panose="020B0503020204020204" pitchFamily="34" charset="-122"/>
                </a:rPr>
                <a:t>Banker‘s Algorithm</a:t>
              </a:r>
              <a:r>
                <a:rPr lang="zh-CN" altLang="en-US" sz="1200" dirty="0">
                  <a:latin typeface="微软雅黑" panose="020B0503020204020204" pitchFamily="34" charset="-122"/>
                </a:rPr>
                <a:t>、</a:t>
              </a:r>
              <a:r>
                <a:rPr lang="en-US" altLang="zh-CN" sz="1200" dirty="0">
                  <a:latin typeface="微软雅黑" panose="020B0503020204020204" pitchFamily="34" charset="-122"/>
                </a:rPr>
                <a:t>Producer-consumer problem</a:t>
              </a:r>
              <a:r>
                <a:rPr lang="zh-CN" altLang="en-US" sz="1200" dirty="0">
                  <a:latin typeface="微软雅黑" panose="020B0503020204020204" pitchFamily="34" charset="-122"/>
                </a:rPr>
                <a:t>、</a:t>
              </a:r>
              <a:r>
                <a:rPr lang="en-US" altLang="zh-CN" sz="1200" dirty="0">
                  <a:latin typeface="微软雅黑" panose="020B0503020204020204" pitchFamily="34" charset="-122"/>
                </a:rPr>
                <a:t>Best-Fit Algorithm</a:t>
              </a:r>
              <a:r>
                <a:rPr lang="zh-CN" altLang="en-US" sz="1200" dirty="0">
                  <a:latin typeface="微软雅黑" panose="020B0503020204020204" pitchFamily="34" charset="-122"/>
                </a:rPr>
                <a:t>、</a:t>
              </a:r>
              <a:r>
                <a:rPr lang="en-US" altLang="zh-CN" sz="1200" dirty="0">
                  <a:latin typeface="微软雅黑" panose="020B0503020204020204" pitchFamily="34" charset="-122"/>
                </a:rPr>
                <a:t>OPT</a:t>
              </a:r>
              <a:r>
                <a:rPr lang="zh-CN" altLang="en-US" sz="1200" dirty="0">
                  <a:latin typeface="微软雅黑" panose="020B0503020204020204" pitchFamily="34" charset="-122"/>
                </a:rPr>
                <a:t>、</a:t>
              </a:r>
              <a:r>
                <a:rPr lang="en-US" altLang="zh-CN" sz="1200" dirty="0">
                  <a:latin typeface="微软雅黑" panose="020B0503020204020204" pitchFamily="34" charset="-122"/>
                </a:rPr>
                <a:t>FIFO</a:t>
              </a:r>
              <a:r>
                <a:rPr lang="zh-CN" altLang="en-US" sz="1200" dirty="0">
                  <a:latin typeface="微软雅黑" panose="020B0503020204020204" pitchFamily="34" charset="-122"/>
                </a:rPr>
                <a:t>、</a:t>
              </a:r>
              <a:r>
                <a:rPr lang="en-US" altLang="zh-CN" sz="1200" dirty="0">
                  <a:latin typeface="微软雅黑" panose="020B0503020204020204" pitchFamily="34" charset="-122"/>
                </a:rPr>
                <a:t>LRU</a:t>
              </a:r>
              <a:r>
                <a:rPr lang="zh-CN" altLang="en-US" sz="1200" dirty="0">
                  <a:latin typeface="微软雅黑" panose="020B0503020204020204" pitchFamily="34" charset="-122"/>
                </a:rPr>
                <a:t>、</a:t>
              </a:r>
              <a:r>
                <a:rPr lang="en-US" altLang="zh-CN" sz="1200" dirty="0">
                  <a:latin typeface="微软雅黑" panose="020B0503020204020204" pitchFamily="34" charset="-122"/>
                </a:rPr>
                <a:t>LFU</a:t>
              </a:r>
              <a:r>
                <a:rPr lang="zh-CN" altLang="en-US" sz="1200" dirty="0">
                  <a:latin typeface="微软雅黑" panose="020B0503020204020204" pitchFamily="34" charset="-122"/>
                </a:rPr>
                <a:t>、</a:t>
              </a:r>
              <a:r>
                <a:rPr lang="en-US" altLang="zh-CN" sz="1200" dirty="0">
                  <a:latin typeface="微软雅黑" panose="020B0503020204020204" pitchFamily="34" charset="-122"/>
                </a:rPr>
                <a:t>SSTF</a:t>
              </a:r>
              <a:r>
                <a:rPr lang="zh-CN" altLang="en-US" sz="1200" dirty="0">
                  <a:latin typeface="微软雅黑" panose="020B0503020204020204" pitchFamily="34" charset="-122"/>
                </a:rPr>
                <a:t>、</a:t>
              </a:r>
              <a:r>
                <a:rPr lang="en-US" altLang="zh-CN" sz="1200" dirty="0">
                  <a:latin typeface="微软雅黑" panose="020B0503020204020204" pitchFamily="34" charset="-122"/>
                </a:rPr>
                <a:t>SCAN</a:t>
              </a:r>
              <a:r>
                <a:rPr lang="zh-CN" altLang="en-US" sz="1200" dirty="0">
                  <a:latin typeface="微软雅黑" panose="020B0503020204020204" pitchFamily="34" charset="-122"/>
                </a:rPr>
                <a:t>、</a:t>
              </a:r>
              <a:r>
                <a:rPr lang="en-US" altLang="zh-CN" sz="1200" dirty="0">
                  <a:latin typeface="微软雅黑" panose="020B0503020204020204" pitchFamily="34" charset="-122"/>
                </a:rPr>
                <a:t>CSCAN…</a:t>
              </a:r>
              <a:endParaRPr lang="zh-CN" altLang="en-US" sz="12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5" name="Group 103"/>
          <p:cNvGrpSpPr/>
          <p:nvPr/>
        </p:nvGrpSpPr>
        <p:grpSpPr>
          <a:xfrm>
            <a:off x="701675" y="2820988"/>
            <a:ext cx="7985125" cy="842962"/>
            <a:chOff x="138498" y="2925945"/>
            <a:chExt cx="7985647" cy="842377"/>
          </a:xfrm>
        </p:grpSpPr>
        <p:sp>
          <p:nvSpPr>
            <p:cNvPr id="26" name="椭圆 10"/>
            <p:cNvSpPr/>
            <p:nvPr/>
          </p:nvSpPr>
          <p:spPr>
            <a:xfrm>
              <a:off x="138498" y="3248066"/>
              <a:ext cx="349273" cy="3506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文本框 11"/>
            <p:cNvSpPr txBox="1"/>
            <p:nvPr/>
          </p:nvSpPr>
          <p:spPr>
            <a:xfrm>
              <a:off x="535399" y="2925945"/>
              <a:ext cx="2260748" cy="369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kern="1200" cap="none" spc="0" normalizeH="0" baseline="0" noProof="0" dirty="0">
                  <a:solidFill>
                    <a:schemeClr val="bg2">
                      <a:lumMod val="1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计算机类核心主干课</a:t>
              </a:r>
              <a:endParaRPr kumimoji="0" lang="en-US" altLang="zh-CN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37900" name="矩形 9"/>
            <p:cNvSpPr/>
            <p:nvPr/>
          </p:nvSpPr>
          <p:spPr>
            <a:xfrm>
              <a:off x="484797" y="3271159"/>
              <a:ext cx="7639348" cy="4971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14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</a:rPr>
                <a:t>离散数学、</a:t>
              </a:r>
              <a:r>
                <a:rPr lang="en-US" altLang="zh-CN" sz="1200" dirty="0">
                  <a:latin typeface="微软雅黑" panose="020B0503020204020204" pitchFamily="34" charset="-122"/>
                </a:rPr>
                <a:t>C</a:t>
              </a:r>
              <a:r>
                <a:rPr lang="zh-CN" altLang="en-US" sz="1200" dirty="0">
                  <a:latin typeface="微软雅黑" panose="020B0503020204020204" pitchFamily="34" charset="-122"/>
                </a:rPr>
                <a:t>语言、数据结构、面向对象程序设计操作系统、数据库系统原理、计算机网络、计算机组成原理、算法分析与设计、软件工程</a:t>
              </a:r>
              <a:r>
                <a:rPr lang="en-US" altLang="zh-CN" sz="1200" dirty="0">
                  <a:latin typeface="微软雅黑" panose="020B0503020204020204" pitchFamily="34" charset="-122"/>
                </a:rPr>
                <a:t>…</a:t>
              </a:r>
              <a:endParaRPr lang="zh-CN" altLang="en-US" sz="12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9" name="Group 103"/>
          <p:cNvGrpSpPr/>
          <p:nvPr/>
        </p:nvGrpSpPr>
        <p:grpSpPr>
          <a:xfrm>
            <a:off x="715963" y="3849688"/>
            <a:ext cx="7986712" cy="671512"/>
            <a:chOff x="138498" y="2925945"/>
            <a:chExt cx="7985647" cy="672334"/>
          </a:xfrm>
        </p:grpSpPr>
        <p:sp>
          <p:nvSpPr>
            <p:cNvPr id="30" name="椭圆 10"/>
            <p:cNvSpPr/>
            <p:nvPr/>
          </p:nvSpPr>
          <p:spPr>
            <a:xfrm>
              <a:off x="138498" y="3248601"/>
              <a:ext cx="349203" cy="34967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4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文本框 11"/>
            <p:cNvSpPr txBox="1"/>
            <p:nvPr/>
          </p:nvSpPr>
          <p:spPr>
            <a:xfrm>
              <a:off x="535320" y="2925945"/>
              <a:ext cx="646026" cy="3687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kern="1200" cap="none" spc="0" normalizeH="0" baseline="0" noProof="0" dirty="0">
                  <a:solidFill>
                    <a:schemeClr val="bg2">
                      <a:lumMod val="1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考研</a:t>
              </a:r>
              <a:endParaRPr kumimoji="0" lang="en-US" altLang="zh-CN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37897" name="矩形 9"/>
            <p:cNvSpPr/>
            <p:nvPr/>
          </p:nvSpPr>
          <p:spPr>
            <a:xfrm>
              <a:off x="484797" y="3271159"/>
              <a:ext cx="7639348" cy="2868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14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</a:rPr>
                <a:t>考研专业课</a:t>
              </a:r>
              <a:r>
                <a:rPr lang="en-US" altLang="zh-CN" sz="1200" dirty="0">
                  <a:latin typeface="微软雅黑" panose="020B0503020204020204" pitchFamily="34" charset="-122"/>
                </a:rPr>
                <a:t>408</a:t>
              </a:r>
              <a:endParaRPr lang="zh-CN" altLang="en-US" sz="1200" dirty="0"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"/>
          <p:cNvGrpSpPr/>
          <p:nvPr/>
        </p:nvGrpSpPr>
        <p:grpSpPr>
          <a:xfrm>
            <a:off x="-1587" y="1085850"/>
            <a:ext cx="4294187" cy="3390900"/>
            <a:chOff x="2217021" y="1435223"/>
            <a:chExt cx="5607258" cy="4018294"/>
          </a:xfrm>
        </p:grpSpPr>
        <p:sp>
          <p:nvSpPr>
            <p:cNvPr id="23" name="矩形 31"/>
            <p:cNvSpPr/>
            <p:nvPr/>
          </p:nvSpPr>
          <p:spPr>
            <a:xfrm>
              <a:off x="2217021" y="4445181"/>
              <a:ext cx="936963" cy="10083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矩形 32"/>
            <p:cNvSpPr/>
            <p:nvPr/>
          </p:nvSpPr>
          <p:spPr>
            <a:xfrm>
              <a:off x="2217021" y="3436845"/>
              <a:ext cx="936963" cy="10083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矩形 33"/>
            <p:cNvSpPr/>
            <p:nvPr/>
          </p:nvSpPr>
          <p:spPr>
            <a:xfrm>
              <a:off x="2217021" y="2439797"/>
              <a:ext cx="936963" cy="100645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矩形 34"/>
            <p:cNvSpPr/>
            <p:nvPr/>
          </p:nvSpPr>
          <p:spPr>
            <a:xfrm>
              <a:off x="2217021" y="1435223"/>
              <a:ext cx="936963" cy="10083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矩形 35"/>
            <p:cNvSpPr/>
            <p:nvPr/>
          </p:nvSpPr>
          <p:spPr>
            <a:xfrm>
              <a:off x="4980228" y="4159235"/>
              <a:ext cx="2618103" cy="726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矩形 36"/>
            <p:cNvSpPr/>
            <p:nvPr/>
          </p:nvSpPr>
          <p:spPr>
            <a:xfrm>
              <a:off x="4980228" y="3433083"/>
              <a:ext cx="2618103" cy="726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矩形 37"/>
            <p:cNvSpPr/>
            <p:nvPr/>
          </p:nvSpPr>
          <p:spPr>
            <a:xfrm>
              <a:off x="4980228" y="2712575"/>
              <a:ext cx="2618103" cy="726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矩形 38"/>
            <p:cNvSpPr/>
            <p:nvPr/>
          </p:nvSpPr>
          <p:spPr>
            <a:xfrm>
              <a:off x="4980228" y="1990185"/>
              <a:ext cx="2618103" cy="726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矩形 28"/>
            <p:cNvSpPr/>
            <p:nvPr/>
          </p:nvSpPr>
          <p:spPr>
            <a:xfrm>
              <a:off x="3153984" y="1448392"/>
              <a:ext cx="1826245" cy="1279232"/>
            </a:xfrm>
            <a:custGeom>
              <a:avLst/>
              <a:gdLst>
                <a:gd name="connsiteX0" fmla="*/ 0 w 1826712"/>
                <a:gd name="connsiteY0" fmla="*/ 0 h 1280593"/>
                <a:gd name="connsiteX1" fmla="*/ 1826712 w 1826712"/>
                <a:gd name="connsiteY1" fmla="*/ 0 h 1280593"/>
                <a:gd name="connsiteX2" fmla="*/ 1826712 w 1826712"/>
                <a:gd name="connsiteY2" fmla="*/ 1280593 h 1280593"/>
                <a:gd name="connsiteX3" fmla="*/ 0 w 1826712"/>
                <a:gd name="connsiteY3" fmla="*/ 1280593 h 1280593"/>
                <a:gd name="connsiteX4" fmla="*/ 0 w 1826712"/>
                <a:gd name="connsiteY4" fmla="*/ 0 h 1280593"/>
                <a:gd name="connsiteX0-1" fmla="*/ 0 w 1826712"/>
                <a:gd name="connsiteY0-2" fmla="*/ 0 h 1280593"/>
                <a:gd name="connsiteX1-3" fmla="*/ 1826712 w 1826712"/>
                <a:gd name="connsiteY1-4" fmla="*/ 0 h 1280593"/>
                <a:gd name="connsiteX2-5" fmla="*/ 1826712 w 1826712"/>
                <a:gd name="connsiteY2-6" fmla="*/ 1280593 h 1280593"/>
                <a:gd name="connsiteX3-7" fmla="*/ 0 w 1826712"/>
                <a:gd name="connsiteY3-8" fmla="*/ 1007543 h 1280593"/>
                <a:gd name="connsiteX4-9" fmla="*/ 0 w 1826712"/>
                <a:gd name="connsiteY4-10" fmla="*/ 0 h 1280593"/>
                <a:gd name="connsiteX0-11" fmla="*/ 0 w 1826712"/>
                <a:gd name="connsiteY0-12" fmla="*/ 0 h 1280593"/>
                <a:gd name="connsiteX1-13" fmla="*/ 1826712 w 1826712"/>
                <a:gd name="connsiteY1-14" fmla="*/ 555625 h 1280593"/>
                <a:gd name="connsiteX2-15" fmla="*/ 1826712 w 1826712"/>
                <a:gd name="connsiteY2-16" fmla="*/ 1280593 h 1280593"/>
                <a:gd name="connsiteX3-17" fmla="*/ 0 w 1826712"/>
                <a:gd name="connsiteY3-18" fmla="*/ 1007543 h 1280593"/>
                <a:gd name="connsiteX4-19" fmla="*/ 0 w 1826712"/>
                <a:gd name="connsiteY4-20" fmla="*/ 0 h 12805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6712" h="1280593">
                  <a:moveTo>
                    <a:pt x="0" y="0"/>
                  </a:moveTo>
                  <a:lnTo>
                    <a:pt x="1826712" y="555625"/>
                  </a:lnTo>
                  <a:lnTo>
                    <a:pt x="1826712" y="1280593"/>
                  </a:lnTo>
                  <a:lnTo>
                    <a:pt x="0" y="1007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矩形 28"/>
            <p:cNvSpPr/>
            <p:nvPr/>
          </p:nvSpPr>
          <p:spPr>
            <a:xfrm>
              <a:off x="3153984" y="2441678"/>
              <a:ext cx="1828318" cy="1006454"/>
            </a:xfrm>
            <a:custGeom>
              <a:avLst/>
              <a:gdLst>
                <a:gd name="connsiteX0" fmla="*/ 0 w 1826712"/>
                <a:gd name="connsiteY0" fmla="*/ 0 h 1280593"/>
                <a:gd name="connsiteX1" fmla="*/ 1826712 w 1826712"/>
                <a:gd name="connsiteY1" fmla="*/ 0 h 1280593"/>
                <a:gd name="connsiteX2" fmla="*/ 1826712 w 1826712"/>
                <a:gd name="connsiteY2" fmla="*/ 1280593 h 1280593"/>
                <a:gd name="connsiteX3" fmla="*/ 0 w 1826712"/>
                <a:gd name="connsiteY3" fmla="*/ 1280593 h 1280593"/>
                <a:gd name="connsiteX4" fmla="*/ 0 w 1826712"/>
                <a:gd name="connsiteY4" fmla="*/ 0 h 1280593"/>
                <a:gd name="connsiteX0-1" fmla="*/ 0 w 1826712"/>
                <a:gd name="connsiteY0-2" fmla="*/ 0 h 1280593"/>
                <a:gd name="connsiteX1-3" fmla="*/ 1826712 w 1826712"/>
                <a:gd name="connsiteY1-4" fmla="*/ 0 h 1280593"/>
                <a:gd name="connsiteX2-5" fmla="*/ 1826712 w 1826712"/>
                <a:gd name="connsiteY2-6" fmla="*/ 1280593 h 1280593"/>
                <a:gd name="connsiteX3-7" fmla="*/ 0 w 1826712"/>
                <a:gd name="connsiteY3-8" fmla="*/ 1007543 h 1280593"/>
                <a:gd name="connsiteX4-9" fmla="*/ 0 w 1826712"/>
                <a:gd name="connsiteY4-10" fmla="*/ 0 h 1280593"/>
                <a:gd name="connsiteX0-11" fmla="*/ 0 w 1826712"/>
                <a:gd name="connsiteY0-12" fmla="*/ 0 h 1280593"/>
                <a:gd name="connsiteX1-13" fmla="*/ 1826712 w 1826712"/>
                <a:gd name="connsiteY1-14" fmla="*/ 555625 h 1280593"/>
                <a:gd name="connsiteX2-15" fmla="*/ 1826712 w 1826712"/>
                <a:gd name="connsiteY2-16" fmla="*/ 1280593 h 1280593"/>
                <a:gd name="connsiteX3-17" fmla="*/ 0 w 1826712"/>
                <a:gd name="connsiteY3-18" fmla="*/ 1007543 h 1280593"/>
                <a:gd name="connsiteX4-19" fmla="*/ 0 w 1826712"/>
                <a:gd name="connsiteY4-20" fmla="*/ 0 h 1280593"/>
                <a:gd name="connsiteX0-21" fmla="*/ 0 w 1829887"/>
                <a:gd name="connsiteY0-22" fmla="*/ 0 h 1280593"/>
                <a:gd name="connsiteX1-23" fmla="*/ 1829887 w 1829887"/>
                <a:gd name="connsiteY1-24" fmla="*/ 273050 h 1280593"/>
                <a:gd name="connsiteX2-25" fmla="*/ 1826712 w 1829887"/>
                <a:gd name="connsiteY2-26" fmla="*/ 1280593 h 1280593"/>
                <a:gd name="connsiteX3-27" fmla="*/ 0 w 1829887"/>
                <a:gd name="connsiteY3-28" fmla="*/ 1007543 h 1280593"/>
                <a:gd name="connsiteX4-29" fmla="*/ 0 w 1829887"/>
                <a:gd name="connsiteY4-30" fmla="*/ 0 h 1280593"/>
                <a:gd name="connsiteX0-31" fmla="*/ 0 w 1830192"/>
                <a:gd name="connsiteY0-32" fmla="*/ 0 h 1007543"/>
                <a:gd name="connsiteX1-33" fmla="*/ 1829887 w 1830192"/>
                <a:gd name="connsiteY1-34" fmla="*/ 273050 h 1007543"/>
                <a:gd name="connsiteX2-35" fmla="*/ 1829887 w 1830192"/>
                <a:gd name="connsiteY2-36" fmla="*/ 998018 h 1007543"/>
                <a:gd name="connsiteX3-37" fmla="*/ 0 w 1830192"/>
                <a:gd name="connsiteY3-38" fmla="*/ 1007543 h 1007543"/>
                <a:gd name="connsiteX4-39" fmla="*/ 0 w 1830192"/>
                <a:gd name="connsiteY4-40" fmla="*/ 0 h 1007543"/>
                <a:gd name="connsiteX0-41" fmla="*/ 0 w 1829887"/>
                <a:gd name="connsiteY0-42" fmla="*/ 0 h 1007543"/>
                <a:gd name="connsiteX1-43" fmla="*/ 1829887 w 1829887"/>
                <a:gd name="connsiteY1-44" fmla="*/ 273050 h 1007543"/>
                <a:gd name="connsiteX2-45" fmla="*/ 1823537 w 1829887"/>
                <a:gd name="connsiteY2-46" fmla="*/ 1001193 h 1007543"/>
                <a:gd name="connsiteX3-47" fmla="*/ 0 w 1829887"/>
                <a:gd name="connsiteY3-48" fmla="*/ 1007543 h 1007543"/>
                <a:gd name="connsiteX4-49" fmla="*/ 0 w 1829887"/>
                <a:gd name="connsiteY4-50" fmla="*/ 0 h 1007543"/>
                <a:gd name="connsiteX0-51" fmla="*/ 0 w 1830192"/>
                <a:gd name="connsiteY0-52" fmla="*/ 0 h 1007543"/>
                <a:gd name="connsiteX1-53" fmla="*/ 1829887 w 1830192"/>
                <a:gd name="connsiteY1-54" fmla="*/ 273050 h 1007543"/>
                <a:gd name="connsiteX2-55" fmla="*/ 1829887 w 1830192"/>
                <a:gd name="connsiteY2-56" fmla="*/ 1001193 h 1007543"/>
                <a:gd name="connsiteX3-57" fmla="*/ 0 w 1830192"/>
                <a:gd name="connsiteY3-58" fmla="*/ 1007543 h 1007543"/>
                <a:gd name="connsiteX4-59" fmla="*/ 0 w 1830192"/>
                <a:gd name="connsiteY4-60" fmla="*/ 0 h 1007543"/>
                <a:gd name="connsiteX0-61" fmla="*/ 0 w 1829887"/>
                <a:gd name="connsiteY0-62" fmla="*/ 0 h 1007543"/>
                <a:gd name="connsiteX1-63" fmla="*/ 1829887 w 1829887"/>
                <a:gd name="connsiteY1-64" fmla="*/ 273050 h 1007543"/>
                <a:gd name="connsiteX2-65" fmla="*/ 1826712 w 1829887"/>
                <a:gd name="connsiteY2-66" fmla="*/ 1001193 h 1007543"/>
                <a:gd name="connsiteX3-67" fmla="*/ 0 w 1829887"/>
                <a:gd name="connsiteY3-68" fmla="*/ 1007543 h 1007543"/>
                <a:gd name="connsiteX4-69" fmla="*/ 0 w 1829887"/>
                <a:gd name="connsiteY4-70" fmla="*/ 0 h 1007543"/>
                <a:gd name="connsiteX0-71" fmla="*/ 0 w 1833980"/>
                <a:gd name="connsiteY0-72" fmla="*/ 0 h 1007543"/>
                <a:gd name="connsiteX1-73" fmla="*/ 1829887 w 1833980"/>
                <a:gd name="connsiteY1-74" fmla="*/ 273050 h 1007543"/>
                <a:gd name="connsiteX2-75" fmla="*/ 1833856 w 1833980"/>
                <a:gd name="connsiteY2-76" fmla="*/ 1001193 h 1007543"/>
                <a:gd name="connsiteX3-77" fmla="*/ 0 w 1833980"/>
                <a:gd name="connsiteY3-78" fmla="*/ 1007543 h 1007543"/>
                <a:gd name="connsiteX4-79" fmla="*/ 0 w 1833980"/>
                <a:gd name="connsiteY4-80" fmla="*/ 0 h 1007543"/>
                <a:gd name="connsiteX0-81" fmla="*/ 0 w 1829887"/>
                <a:gd name="connsiteY0-82" fmla="*/ 0 h 1007543"/>
                <a:gd name="connsiteX1-83" fmla="*/ 1829887 w 1829887"/>
                <a:gd name="connsiteY1-84" fmla="*/ 273050 h 1007543"/>
                <a:gd name="connsiteX2-85" fmla="*/ 1829093 w 1829887"/>
                <a:gd name="connsiteY2-86" fmla="*/ 1003575 h 1007543"/>
                <a:gd name="connsiteX3-87" fmla="*/ 0 w 1829887"/>
                <a:gd name="connsiteY3-88" fmla="*/ 1007543 h 1007543"/>
                <a:gd name="connsiteX4-89" fmla="*/ 0 w 1829887"/>
                <a:gd name="connsiteY4-90" fmla="*/ 0 h 10075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9887" h="1007543">
                  <a:moveTo>
                    <a:pt x="0" y="0"/>
                  </a:moveTo>
                  <a:lnTo>
                    <a:pt x="1829887" y="273050"/>
                  </a:lnTo>
                  <a:cubicBezTo>
                    <a:pt x="1828829" y="608898"/>
                    <a:pt x="1830151" y="667727"/>
                    <a:pt x="1829093" y="1003575"/>
                  </a:cubicBezTo>
                  <a:lnTo>
                    <a:pt x="0" y="1007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矩形 28"/>
            <p:cNvSpPr/>
            <p:nvPr/>
          </p:nvSpPr>
          <p:spPr>
            <a:xfrm>
              <a:off x="3153984" y="3442489"/>
              <a:ext cx="1832464" cy="1002692"/>
            </a:xfrm>
            <a:custGeom>
              <a:avLst/>
              <a:gdLst>
                <a:gd name="connsiteX0" fmla="*/ 0 w 1826712"/>
                <a:gd name="connsiteY0" fmla="*/ 0 h 1280593"/>
                <a:gd name="connsiteX1" fmla="*/ 1826712 w 1826712"/>
                <a:gd name="connsiteY1" fmla="*/ 0 h 1280593"/>
                <a:gd name="connsiteX2" fmla="*/ 1826712 w 1826712"/>
                <a:gd name="connsiteY2" fmla="*/ 1280593 h 1280593"/>
                <a:gd name="connsiteX3" fmla="*/ 0 w 1826712"/>
                <a:gd name="connsiteY3" fmla="*/ 1280593 h 1280593"/>
                <a:gd name="connsiteX4" fmla="*/ 0 w 1826712"/>
                <a:gd name="connsiteY4" fmla="*/ 0 h 1280593"/>
                <a:gd name="connsiteX0-1" fmla="*/ 0 w 1826712"/>
                <a:gd name="connsiteY0-2" fmla="*/ 0 h 1280593"/>
                <a:gd name="connsiteX1-3" fmla="*/ 1826712 w 1826712"/>
                <a:gd name="connsiteY1-4" fmla="*/ 0 h 1280593"/>
                <a:gd name="connsiteX2-5" fmla="*/ 1826712 w 1826712"/>
                <a:gd name="connsiteY2-6" fmla="*/ 1280593 h 1280593"/>
                <a:gd name="connsiteX3-7" fmla="*/ 0 w 1826712"/>
                <a:gd name="connsiteY3-8" fmla="*/ 1007543 h 1280593"/>
                <a:gd name="connsiteX4-9" fmla="*/ 0 w 1826712"/>
                <a:gd name="connsiteY4-10" fmla="*/ 0 h 1280593"/>
                <a:gd name="connsiteX0-11" fmla="*/ 0 w 1826712"/>
                <a:gd name="connsiteY0-12" fmla="*/ 0 h 1280593"/>
                <a:gd name="connsiteX1-13" fmla="*/ 1826712 w 1826712"/>
                <a:gd name="connsiteY1-14" fmla="*/ 555625 h 1280593"/>
                <a:gd name="connsiteX2-15" fmla="*/ 1826712 w 1826712"/>
                <a:gd name="connsiteY2-16" fmla="*/ 1280593 h 1280593"/>
                <a:gd name="connsiteX3-17" fmla="*/ 0 w 1826712"/>
                <a:gd name="connsiteY3-18" fmla="*/ 1007543 h 1280593"/>
                <a:gd name="connsiteX4-19" fmla="*/ 0 w 1826712"/>
                <a:gd name="connsiteY4-20" fmla="*/ 0 h 1280593"/>
                <a:gd name="connsiteX0-21" fmla="*/ 0 w 1829887"/>
                <a:gd name="connsiteY0-22" fmla="*/ 0 h 1280593"/>
                <a:gd name="connsiteX1-23" fmla="*/ 1829887 w 1829887"/>
                <a:gd name="connsiteY1-24" fmla="*/ 273050 h 1280593"/>
                <a:gd name="connsiteX2-25" fmla="*/ 1826712 w 1829887"/>
                <a:gd name="connsiteY2-26" fmla="*/ 1280593 h 1280593"/>
                <a:gd name="connsiteX3-27" fmla="*/ 0 w 1829887"/>
                <a:gd name="connsiteY3-28" fmla="*/ 1007543 h 1280593"/>
                <a:gd name="connsiteX4-29" fmla="*/ 0 w 1829887"/>
                <a:gd name="connsiteY4-30" fmla="*/ 0 h 1280593"/>
                <a:gd name="connsiteX0-31" fmla="*/ 0 w 1830192"/>
                <a:gd name="connsiteY0-32" fmla="*/ 0 h 1007543"/>
                <a:gd name="connsiteX1-33" fmla="*/ 1829887 w 1830192"/>
                <a:gd name="connsiteY1-34" fmla="*/ 273050 h 1007543"/>
                <a:gd name="connsiteX2-35" fmla="*/ 1829887 w 1830192"/>
                <a:gd name="connsiteY2-36" fmla="*/ 998018 h 1007543"/>
                <a:gd name="connsiteX3-37" fmla="*/ 0 w 1830192"/>
                <a:gd name="connsiteY3-38" fmla="*/ 1007543 h 1007543"/>
                <a:gd name="connsiteX4-39" fmla="*/ 0 w 1830192"/>
                <a:gd name="connsiteY4-40" fmla="*/ 0 h 1007543"/>
                <a:gd name="connsiteX0-41" fmla="*/ 0 w 1829887"/>
                <a:gd name="connsiteY0-42" fmla="*/ 0 h 1007543"/>
                <a:gd name="connsiteX1-43" fmla="*/ 1829887 w 1829887"/>
                <a:gd name="connsiteY1-44" fmla="*/ 273050 h 1007543"/>
                <a:gd name="connsiteX2-45" fmla="*/ 1823537 w 1829887"/>
                <a:gd name="connsiteY2-46" fmla="*/ 1001193 h 1007543"/>
                <a:gd name="connsiteX3-47" fmla="*/ 0 w 1829887"/>
                <a:gd name="connsiteY3-48" fmla="*/ 1007543 h 1007543"/>
                <a:gd name="connsiteX4-49" fmla="*/ 0 w 1829887"/>
                <a:gd name="connsiteY4-50" fmla="*/ 0 h 1007543"/>
                <a:gd name="connsiteX0-51" fmla="*/ 0 w 1830192"/>
                <a:gd name="connsiteY0-52" fmla="*/ 0 h 1007543"/>
                <a:gd name="connsiteX1-53" fmla="*/ 1829887 w 1830192"/>
                <a:gd name="connsiteY1-54" fmla="*/ 273050 h 1007543"/>
                <a:gd name="connsiteX2-55" fmla="*/ 1829887 w 1830192"/>
                <a:gd name="connsiteY2-56" fmla="*/ 1001193 h 1007543"/>
                <a:gd name="connsiteX3-57" fmla="*/ 0 w 1830192"/>
                <a:gd name="connsiteY3-58" fmla="*/ 1007543 h 1007543"/>
                <a:gd name="connsiteX4-59" fmla="*/ 0 w 1830192"/>
                <a:gd name="connsiteY4-60" fmla="*/ 0 h 1007543"/>
                <a:gd name="connsiteX0-61" fmla="*/ 0 w 1829887"/>
                <a:gd name="connsiteY0-62" fmla="*/ 0 h 1007543"/>
                <a:gd name="connsiteX1-63" fmla="*/ 1829887 w 1829887"/>
                <a:gd name="connsiteY1-64" fmla="*/ 273050 h 1007543"/>
                <a:gd name="connsiteX2-65" fmla="*/ 1826712 w 1829887"/>
                <a:gd name="connsiteY2-66" fmla="*/ 1001193 h 1007543"/>
                <a:gd name="connsiteX3-67" fmla="*/ 0 w 1829887"/>
                <a:gd name="connsiteY3-68" fmla="*/ 1007543 h 1007543"/>
                <a:gd name="connsiteX4-69" fmla="*/ 0 w 1829887"/>
                <a:gd name="connsiteY4-70" fmla="*/ 0 h 1007543"/>
                <a:gd name="connsiteX0-71" fmla="*/ 0 w 1829887"/>
                <a:gd name="connsiteY0-72" fmla="*/ 0 h 1001193"/>
                <a:gd name="connsiteX1-73" fmla="*/ 1829887 w 1829887"/>
                <a:gd name="connsiteY1-74" fmla="*/ 273050 h 1001193"/>
                <a:gd name="connsiteX2-75" fmla="*/ 1826712 w 1829887"/>
                <a:gd name="connsiteY2-76" fmla="*/ 1001193 h 1001193"/>
                <a:gd name="connsiteX3-77" fmla="*/ 0 w 1829887"/>
                <a:gd name="connsiteY3-78" fmla="*/ 998018 h 1001193"/>
                <a:gd name="connsiteX4-79" fmla="*/ 0 w 1829887"/>
                <a:gd name="connsiteY4-80" fmla="*/ 0 h 1001193"/>
                <a:gd name="connsiteX0-81" fmla="*/ 0 w 1832268"/>
                <a:gd name="connsiteY0-82" fmla="*/ 5556 h 1006749"/>
                <a:gd name="connsiteX1-83" fmla="*/ 1832268 w 1832268"/>
                <a:gd name="connsiteY1-84" fmla="*/ 0 h 1006749"/>
                <a:gd name="connsiteX2-85" fmla="*/ 1826712 w 1832268"/>
                <a:gd name="connsiteY2-86" fmla="*/ 1006749 h 1006749"/>
                <a:gd name="connsiteX3-87" fmla="*/ 0 w 1832268"/>
                <a:gd name="connsiteY3-88" fmla="*/ 1003574 h 1006749"/>
                <a:gd name="connsiteX4-89" fmla="*/ 0 w 1832268"/>
                <a:gd name="connsiteY4-90" fmla="*/ 5556 h 1006749"/>
                <a:gd name="connsiteX0-91" fmla="*/ 0 w 1832268"/>
                <a:gd name="connsiteY0-92" fmla="*/ 5556 h 1003574"/>
                <a:gd name="connsiteX1-93" fmla="*/ 1832268 w 1832268"/>
                <a:gd name="connsiteY1-94" fmla="*/ 0 h 1003574"/>
                <a:gd name="connsiteX2-95" fmla="*/ 1829093 w 1832268"/>
                <a:gd name="connsiteY2-96" fmla="*/ 720999 h 1003574"/>
                <a:gd name="connsiteX3-97" fmla="*/ 0 w 1832268"/>
                <a:gd name="connsiteY3-98" fmla="*/ 1003574 h 1003574"/>
                <a:gd name="connsiteX4-99" fmla="*/ 0 w 1832268"/>
                <a:gd name="connsiteY4-100" fmla="*/ 5556 h 1003574"/>
                <a:gd name="connsiteX0-101" fmla="*/ 0 w 1834048"/>
                <a:gd name="connsiteY0-102" fmla="*/ 5556 h 1003574"/>
                <a:gd name="connsiteX1-103" fmla="*/ 1832268 w 1834048"/>
                <a:gd name="connsiteY1-104" fmla="*/ 0 h 1003574"/>
                <a:gd name="connsiteX2-105" fmla="*/ 1833856 w 1834048"/>
                <a:gd name="connsiteY2-106" fmla="*/ 720999 h 1003574"/>
                <a:gd name="connsiteX3-107" fmla="*/ 0 w 1834048"/>
                <a:gd name="connsiteY3-108" fmla="*/ 1003574 h 1003574"/>
                <a:gd name="connsiteX4-109" fmla="*/ 0 w 1834048"/>
                <a:gd name="connsiteY4-110" fmla="*/ 5556 h 100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34048" h="1003574">
                  <a:moveTo>
                    <a:pt x="0" y="5556"/>
                  </a:moveTo>
                  <a:lnTo>
                    <a:pt x="1832268" y="0"/>
                  </a:lnTo>
                  <a:cubicBezTo>
                    <a:pt x="1831210" y="335848"/>
                    <a:pt x="1834914" y="385151"/>
                    <a:pt x="1833856" y="720999"/>
                  </a:cubicBezTo>
                  <a:lnTo>
                    <a:pt x="0" y="1003574"/>
                  </a:lnTo>
                  <a:lnTo>
                    <a:pt x="0" y="55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矩形 28"/>
            <p:cNvSpPr/>
            <p:nvPr/>
          </p:nvSpPr>
          <p:spPr>
            <a:xfrm>
              <a:off x="3147764" y="4157354"/>
              <a:ext cx="1836610" cy="1296163"/>
            </a:xfrm>
            <a:custGeom>
              <a:avLst/>
              <a:gdLst>
                <a:gd name="connsiteX0" fmla="*/ 0 w 1826712"/>
                <a:gd name="connsiteY0" fmla="*/ 0 h 1280593"/>
                <a:gd name="connsiteX1" fmla="*/ 1826712 w 1826712"/>
                <a:gd name="connsiteY1" fmla="*/ 0 h 1280593"/>
                <a:gd name="connsiteX2" fmla="*/ 1826712 w 1826712"/>
                <a:gd name="connsiteY2" fmla="*/ 1280593 h 1280593"/>
                <a:gd name="connsiteX3" fmla="*/ 0 w 1826712"/>
                <a:gd name="connsiteY3" fmla="*/ 1280593 h 1280593"/>
                <a:gd name="connsiteX4" fmla="*/ 0 w 1826712"/>
                <a:gd name="connsiteY4" fmla="*/ 0 h 1280593"/>
                <a:gd name="connsiteX0-1" fmla="*/ 0 w 1826712"/>
                <a:gd name="connsiteY0-2" fmla="*/ 0 h 1280593"/>
                <a:gd name="connsiteX1-3" fmla="*/ 1826712 w 1826712"/>
                <a:gd name="connsiteY1-4" fmla="*/ 0 h 1280593"/>
                <a:gd name="connsiteX2-5" fmla="*/ 1826712 w 1826712"/>
                <a:gd name="connsiteY2-6" fmla="*/ 1280593 h 1280593"/>
                <a:gd name="connsiteX3-7" fmla="*/ 0 w 1826712"/>
                <a:gd name="connsiteY3-8" fmla="*/ 1007543 h 1280593"/>
                <a:gd name="connsiteX4-9" fmla="*/ 0 w 1826712"/>
                <a:gd name="connsiteY4-10" fmla="*/ 0 h 1280593"/>
                <a:gd name="connsiteX0-11" fmla="*/ 0 w 1826712"/>
                <a:gd name="connsiteY0-12" fmla="*/ 0 h 1280593"/>
                <a:gd name="connsiteX1-13" fmla="*/ 1826712 w 1826712"/>
                <a:gd name="connsiteY1-14" fmla="*/ 555625 h 1280593"/>
                <a:gd name="connsiteX2-15" fmla="*/ 1826712 w 1826712"/>
                <a:gd name="connsiteY2-16" fmla="*/ 1280593 h 1280593"/>
                <a:gd name="connsiteX3-17" fmla="*/ 0 w 1826712"/>
                <a:gd name="connsiteY3-18" fmla="*/ 1007543 h 1280593"/>
                <a:gd name="connsiteX4-19" fmla="*/ 0 w 1826712"/>
                <a:gd name="connsiteY4-20" fmla="*/ 0 h 1280593"/>
                <a:gd name="connsiteX0-21" fmla="*/ 0 w 1829887"/>
                <a:gd name="connsiteY0-22" fmla="*/ 0 h 1280593"/>
                <a:gd name="connsiteX1-23" fmla="*/ 1829887 w 1829887"/>
                <a:gd name="connsiteY1-24" fmla="*/ 273050 h 1280593"/>
                <a:gd name="connsiteX2-25" fmla="*/ 1826712 w 1829887"/>
                <a:gd name="connsiteY2-26" fmla="*/ 1280593 h 1280593"/>
                <a:gd name="connsiteX3-27" fmla="*/ 0 w 1829887"/>
                <a:gd name="connsiteY3-28" fmla="*/ 1007543 h 1280593"/>
                <a:gd name="connsiteX4-29" fmla="*/ 0 w 1829887"/>
                <a:gd name="connsiteY4-30" fmla="*/ 0 h 1280593"/>
                <a:gd name="connsiteX0-31" fmla="*/ 0 w 1830192"/>
                <a:gd name="connsiteY0-32" fmla="*/ 0 h 1007543"/>
                <a:gd name="connsiteX1-33" fmla="*/ 1829887 w 1830192"/>
                <a:gd name="connsiteY1-34" fmla="*/ 273050 h 1007543"/>
                <a:gd name="connsiteX2-35" fmla="*/ 1829887 w 1830192"/>
                <a:gd name="connsiteY2-36" fmla="*/ 998018 h 1007543"/>
                <a:gd name="connsiteX3-37" fmla="*/ 0 w 1830192"/>
                <a:gd name="connsiteY3-38" fmla="*/ 1007543 h 1007543"/>
                <a:gd name="connsiteX4-39" fmla="*/ 0 w 1830192"/>
                <a:gd name="connsiteY4-40" fmla="*/ 0 h 1007543"/>
                <a:gd name="connsiteX0-41" fmla="*/ 0 w 1829887"/>
                <a:gd name="connsiteY0-42" fmla="*/ 0 h 1007543"/>
                <a:gd name="connsiteX1-43" fmla="*/ 1829887 w 1829887"/>
                <a:gd name="connsiteY1-44" fmla="*/ 273050 h 1007543"/>
                <a:gd name="connsiteX2-45" fmla="*/ 1823537 w 1829887"/>
                <a:gd name="connsiteY2-46" fmla="*/ 1001193 h 1007543"/>
                <a:gd name="connsiteX3-47" fmla="*/ 0 w 1829887"/>
                <a:gd name="connsiteY3-48" fmla="*/ 1007543 h 1007543"/>
                <a:gd name="connsiteX4-49" fmla="*/ 0 w 1829887"/>
                <a:gd name="connsiteY4-50" fmla="*/ 0 h 1007543"/>
                <a:gd name="connsiteX0-51" fmla="*/ 0 w 1830192"/>
                <a:gd name="connsiteY0-52" fmla="*/ 0 h 1007543"/>
                <a:gd name="connsiteX1-53" fmla="*/ 1829887 w 1830192"/>
                <a:gd name="connsiteY1-54" fmla="*/ 273050 h 1007543"/>
                <a:gd name="connsiteX2-55" fmla="*/ 1829887 w 1830192"/>
                <a:gd name="connsiteY2-56" fmla="*/ 1001193 h 1007543"/>
                <a:gd name="connsiteX3-57" fmla="*/ 0 w 1830192"/>
                <a:gd name="connsiteY3-58" fmla="*/ 1007543 h 1007543"/>
                <a:gd name="connsiteX4-59" fmla="*/ 0 w 1830192"/>
                <a:gd name="connsiteY4-60" fmla="*/ 0 h 1007543"/>
                <a:gd name="connsiteX0-61" fmla="*/ 0 w 1829887"/>
                <a:gd name="connsiteY0-62" fmla="*/ 0 h 1007543"/>
                <a:gd name="connsiteX1-63" fmla="*/ 1829887 w 1829887"/>
                <a:gd name="connsiteY1-64" fmla="*/ 273050 h 1007543"/>
                <a:gd name="connsiteX2-65" fmla="*/ 1826712 w 1829887"/>
                <a:gd name="connsiteY2-66" fmla="*/ 1001193 h 1007543"/>
                <a:gd name="connsiteX3-67" fmla="*/ 0 w 1829887"/>
                <a:gd name="connsiteY3-68" fmla="*/ 1007543 h 1007543"/>
                <a:gd name="connsiteX4-69" fmla="*/ 0 w 1829887"/>
                <a:gd name="connsiteY4-70" fmla="*/ 0 h 1007543"/>
                <a:gd name="connsiteX0-71" fmla="*/ 0 w 1829887"/>
                <a:gd name="connsiteY0-72" fmla="*/ 0 h 1001193"/>
                <a:gd name="connsiteX1-73" fmla="*/ 1829887 w 1829887"/>
                <a:gd name="connsiteY1-74" fmla="*/ 273050 h 1001193"/>
                <a:gd name="connsiteX2-75" fmla="*/ 1826712 w 1829887"/>
                <a:gd name="connsiteY2-76" fmla="*/ 1001193 h 1001193"/>
                <a:gd name="connsiteX3-77" fmla="*/ 0 w 1829887"/>
                <a:gd name="connsiteY3-78" fmla="*/ 998018 h 1001193"/>
                <a:gd name="connsiteX4-79" fmla="*/ 0 w 1829887"/>
                <a:gd name="connsiteY4-80" fmla="*/ 0 h 1001193"/>
                <a:gd name="connsiteX0-81" fmla="*/ 0 w 1832268"/>
                <a:gd name="connsiteY0-82" fmla="*/ 5556 h 1006749"/>
                <a:gd name="connsiteX1-83" fmla="*/ 1832268 w 1832268"/>
                <a:gd name="connsiteY1-84" fmla="*/ 0 h 1006749"/>
                <a:gd name="connsiteX2-85" fmla="*/ 1826712 w 1832268"/>
                <a:gd name="connsiteY2-86" fmla="*/ 1006749 h 1006749"/>
                <a:gd name="connsiteX3-87" fmla="*/ 0 w 1832268"/>
                <a:gd name="connsiteY3-88" fmla="*/ 1003574 h 1006749"/>
                <a:gd name="connsiteX4-89" fmla="*/ 0 w 1832268"/>
                <a:gd name="connsiteY4-90" fmla="*/ 5556 h 1006749"/>
                <a:gd name="connsiteX0-91" fmla="*/ 0 w 1832268"/>
                <a:gd name="connsiteY0-92" fmla="*/ 5556 h 1003574"/>
                <a:gd name="connsiteX1-93" fmla="*/ 1832268 w 1832268"/>
                <a:gd name="connsiteY1-94" fmla="*/ 0 h 1003574"/>
                <a:gd name="connsiteX2-95" fmla="*/ 1829093 w 1832268"/>
                <a:gd name="connsiteY2-96" fmla="*/ 720999 h 1003574"/>
                <a:gd name="connsiteX3-97" fmla="*/ 0 w 1832268"/>
                <a:gd name="connsiteY3-98" fmla="*/ 1003574 h 1003574"/>
                <a:gd name="connsiteX4-99" fmla="*/ 0 w 1832268"/>
                <a:gd name="connsiteY4-100" fmla="*/ 5556 h 1003574"/>
                <a:gd name="connsiteX0-101" fmla="*/ 0 w 1834649"/>
                <a:gd name="connsiteY0-102" fmla="*/ 793 h 1003574"/>
                <a:gd name="connsiteX1-103" fmla="*/ 1834649 w 1834649"/>
                <a:gd name="connsiteY1-104" fmla="*/ 0 h 1003574"/>
                <a:gd name="connsiteX2-105" fmla="*/ 1831474 w 1834649"/>
                <a:gd name="connsiteY2-106" fmla="*/ 720999 h 1003574"/>
                <a:gd name="connsiteX3-107" fmla="*/ 2381 w 1834649"/>
                <a:gd name="connsiteY3-108" fmla="*/ 1003574 h 1003574"/>
                <a:gd name="connsiteX4-109" fmla="*/ 0 w 1834649"/>
                <a:gd name="connsiteY4-110" fmla="*/ 793 h 1003574"/>
                <a:gd name="connsiteX0-111" fmla="*/ 0 w 1834649"/>
                <a:gd name="connsiteY0-112" fmla="*/ 284162 h 1286943"/>
                <a:gd name="connsiteX1-113" fmla="*/ 1834649 w 1834649"/>
                <a:gd name="connsiteY1-114" fmla="*/ 0 h 1286943"/>
                <a:gd name="connsiteX2-115" fmla="*/ 1831474 w 1834649"/>
                <a:gd name="connsiteY2-116" fmla="*/ 1004368 h 1286943"/>
                <a:gd name="connsiteX3-117" fmla="*/ 2381 w 1834649"/>
                <a:gd name="connsiteY3-118" fmla="*/ 1286943 h 1286943"/>
                <a:gd name="connsiteX4-119" fmla="*/ 0 w 1834649"/>
                <a:gd name="connsiteY4-120" fmla="*/ 284162 h 1286943"/>
                <a:gd name="connsiteX0-121" fmla="*/ 0 w 1834649"/>
                <a:gd name="connsiteY0-122" fmla="*/ 284162 h 1286943"/>
                <a:gd name="connsiteX1-123" fmla="*/ 1834649 w 1834649"/>
                <a:gd name="connsiteY1-124" fmla="*/ 0 h 1286943"/>
                <a:gd name="connsiteX2-125" fmla="*/ 1829093 w 1834649"/>
                <a:gd name="connsiteY2-126" fmla="*/ 721000 h 1286943"/>
                <a:gd name="connsiteX3-127" fmla="*/ 2381 w 1834649"/>
                <a:gd name="connsiteY3-128" fmla="*/ 1286943 h 1286943"/>
                <a:gd name="connsiteX4-129" fmla="*/ 0 w 1834649"/>
                <a:gd name="connsiteY4-130" fmla="*/ 284162 h 1286943"/>
                <a:gd name="connsiteX0-131" fmla="*/ 229 w 1834878"/>
                <a:gd name="connsiteY0-132" fmla="*/ 284162 h 1289324"/>
                <a:gd name="connsiteX1-133" fmla="*/ 1834878 w 1834878"/>
                <a:gd name="connsiteY1-134" fmla="*/ 0 h 1289324"/>
                <a:gd name="connsiteX2-135" fmla="*/ 1829322 w 1834878"/>
                <a:gd name="connsiteY2-136" fmla="*/ 721000 h 1289324"/>
                <a:gd name="connsiteX3-137" fmla="*/ 229 w 1834878"/>
                <a:gd name="connsiteY3-138" fmla="*/ 1289324 h 1289324"/>
                <a:gd name="connsiteX4-139" fmla="*/ 229 w 1834878"/>
                <a:gd name="connsiteY4-140" fmla="*/ 284162 h 1289324"/>
                <a:gd name="connsiteX0-141" fmla="*/ 2486 w 1837135"/>
                <a:gd name="connsiteY0-142" fmla="*/ 284162 h 1296468"/>
                <a:gd name="connsiteX1-143" fmla="*/ 1837135 w 1837135"/>
                <a:gd name="connsiteY1-144" fmla="*/ 0 h 1296468"/>
                <a:gd name="connsiteX2-145" fmla="*/ 1831579 w 1837135"/>
                <a:gd name="connsiteY2-146" fmla="*/ 721000 h 1296468"/>
                <a:gd name="connsiteX3-147" fmla="*/ 105 w 1837135"/>
                <a:gd name="connsiteY3-148" fmla="*/ 1296468 h 1296468"/>
                <a:gd name="connsiteX4-149" fmla="*/ 2486 w 1837135"/>
                <a:gd name="connsiteY4-150" fmla="*/ 284162 h 1296468"/>
                <a:gd name="connsiteX0-151" fmla="*/ 2486 w 1837135"/>
                <a:gd name="connsiteY0-152" fmla="*/ 284162 h 1296468"/>
                <a:gd name="connsiteX1-153" fmla="*/ 1837135 w 1837135"/>
                <a:gd name="connsiteY1-154" fmla="*/ 0 h 1296468"/>
                <a:gd name="connsiteX2-155" fmla="*/ 1836342 w 1837135"/>
                <a:gd name="connsiteY2-156" fmla="*/ 728144 h 1296468"/>
                <a:gd name="connsiteX3-157" fmla="*/ 105 w 1837135"/>
                <a:gd name="connsiteY3-158" fmla="*/ 1296468 h 1296468"/>
                <a:gd name="connsiteX4-159" fmla="*/ 2486 w 1837135"/>
                <a:gd name="connsiteY4-160" fmla="*/ 284162 h 12964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37135" h="1296468">
                  <a:moveTo>
                    <a:pt x="2486" y="284162"/>
                  </a:moveTo>
                  <a:lnTo>
                    <a:pt x="1837135" y="0"/>
                  </a:lnTo>
                  <a:cubicBezTo>
                    <a:pt x="1836077" y="335848"/>
                    <a:pt x="1837400" y="392296"/>
                    <a:pt x="1836342" y="728144"/>
                  </a:cubicBezTo>
                  <a:lnTo>
                    <a:pt x="105" y="1296468"/>
                  </a:lnTo>
                  <a:cubicBezTo>
                    <a:pt x="-689" y="962208"/>
                    <a:pt x="3280" y="618422"/>
                    <a:pt x="2486" y="2841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矩形 43"/>
            <p:cNvSpPr/>
            <p:nvPr/>
          </p:nvSpPr>
          <p:spPr>
            <a:xfrm>
              <a:off x="4986448" y="1990185"/>
              <a:ext cx="524449" cy="2895203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16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矩形 44"/>
            <p:cNvSpPr/>
            <p:nvPr/>
          </p:nvSpPr>
          <p:spPr>
            <a:xfrm rot="10800000">
              <a:off x="2629533" y="1435223"/>
              <a:ext cx="524450" cy="4018294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16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966" name="TextBox 40"/>
            <p:cNvSpPr txBox="1"/>
            <p:nvPr/>
          </p:nvSpPr>
          <p:spPr>
            <a:xfrm>
              <a:off x="2328714" y="1639439"/>
              <a:ext cx="592822" cy="4376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01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9967" name="TextBox 42"/>
            <p:cNvSpPr txBox="1"/>
            <p:nvPr/>
          </p:nvSpPr>
          <p:spPr>
            <a:xfrm>
              <a:off x="2328714" y="2715816"/>
              <a:ext cx="592822" cy="4376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02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9968" name="TextBox 44"/>
            <p:cNvSpPr txBox="1"/>
            <p:nvPr/>
          </p:nvSpPr>
          <p:spPr>
            <a:xfrm>
              <a:off x="2328714" y="3716507"/>
              <a:ext cx="592822" cy="4376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03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9969" name="TextBox 46"/>
            <p:cNvSpPr txBox="1"/>
            <p:nvPr/>
          </p:nvSpPr>
          <p:spPr>
            <a:xfrm>
              <a:off x="2328714" y="4625602"/>
              <a:ext cx="592822" cy="4376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04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1" name="TextBox 49"/>
            <p:cNvSpPr txBox="1"/>
            <p:nvPr/>
          </p:nvSpPr>
          <p:spPr>
            <a:xfrm>
              <a:off x="5150208" y="2140683"/>
              <a:ext cx="2336185" cy="402582"/>
            </a:xfrm>
            <a:prstGeom prst="rect">
              <a:avLst/>
            </a:prstGeom>
            <a:noFill/>
            <a:ln w="317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数据结构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TextBox 53"/>
            <p:cNvSpPr txBox="1"/>
            <p:nvPr/>
          </p:nvSpPr>
          <p:spPr>
            <a:xfrm>
              <a:off x="5150208" y="2885647"/>
              <a:ext cx="2336185" cy="364957"/>
            </a:xfrm>
            <a:prstGeom prst="rect">
              <a:avLst/>
            </a:prstGeom>
            <a:noFill/>
            <a:ln w="317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组成原理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54"/>
            <p:cNvSpPr txBox="1"/>
            <p:nvPr/>
          </p:nvSpPr>
          <p:spPr>
            <a:xfrm>
              <a:off x="5150208" y="3606155"/>
              <a:ext cx="2336185" cy="364957"/>
            </a:xfrm>
            <a:prstGeom prst="rect">
              <a:avLst/>
            </a:prstGeom>
            <a:noFill/>
            <a:ln w="317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操作系统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TextBox 55"/>
            <p:cNvSpPr txBox="1"/>
            <p:nvPr/>
          </p:nvSpPr>
          <p:spPr>
            <a:xfrm>
              <a:off x="5150208" y="4326665"/>
              <a:ext cx="2336185" cy="364957"/>
            </a:xfrm>
            <a:prstGeom prst="rect">
              <a:avLst/>
            </a:prstGeom>
            <a:noFill/>
            <a:ln w="317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计算机网络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974" name="Freeform 144"/>
            <p:cNvSpPr>
              <a:spLocks noEditPoints="1"/>
            </p:cNvSpPr>
            <p:nvPr/>
          </p:nvSpPr>
          <p:spPr>
            <a:xfrm>
              <a:off x="3857821" y="2743880"/>
              <a:ext cx="342989" cy="60537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6" h="84">
                  <a:moveTo>
                    <a:pt x="35" y="7"/>
                  </a:moveTo>
                  <a:cubicBezTo>
                    <a:pt x="35" y="11"/>
                    <a:pt x="33" y="14"/>
                    <a:pt x="29" y="14"/>
                  </a:cubicBezTo>
                  <a:cubicBezTo>
                    <a:pt x="25" y="14"/>
                    <a:pt x="22" y="11"/>
                    <a:pt x="22" y="7"/>
                  </a:cubicBezTo>
                  <a:cubicBezTo>
                    <a:pt x="22" y="3"/>
                    <a:pt x="25" y="0"/>
                    <a:pt x="29" y="0"/>
                  </a:cubicBezTo>
                  <a:cubicBezTo>
                    <a:pt x="33" y="0"/>
                    <a:pt x="35" y="3"/>
                    <a:pt x="35" y="7"/>
                  </a:cubicBezTo>
                  <a:moveTo>
                    <a:pt x="20" y="1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1" y="34"/>
                    <a:pt x="10" y="37"/>
                  </a:cubicBezTo>
                  <a:cubicBezTo>
                    <a:pt x="9" y="39"/>
                    <a:pt x="11" y="43"/>
                    <a:pt x="12" y="4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1" y="17"/>
                    <a:pt x="31" y="17"/>
                    <a:pt x="31" y="17"/>
                  </a:cubicBezTo>
                  <a:lnTo>
                    <a:pt x="20" y="12"/>
                  </a:lnTo>
                  <a:close/>
                </a:path>
              </a:pathLst>
            </a:custGeom>
            <a:noFill/>
            <a:ln w="1905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9975" name="Picture 34" descr="Efficiency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743" y="3539906"/>
              <a:ext cx="743144" cy="689714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47" name="Group 173"/>
            <p:cNvGrpSpPr>
              <a:grpSpLocks noChangeAspect="1"/>
            </p:cNvGrpSpPr>
            <p:nvPr/>
          </p:nvGrpSpPr>
          <p:grpSpPr>
            <a:xfrm>
              <a:off x="3776402" y="4387599"/>
              <a:ext cx="505827" cy="651061"/>
              <a:chOff x="-2773363" y="1651000"/>
              <a:chExt cx="2692401" cy="3448051"/>
            </a:xfrm>
            <a:solidFill>
              <a:schemeClr val="bg1"/>
            </a:solidFill>
          </p:grpSpPr>
          <p:sp>
            <p:nvSpPr>
              <p:cNvPr id="53" name="Freeform 19"/>
              <p:cNvSpPr>
                <a:spLocks noEditPoints="1"/>
              </p:cNvSpPr>
              <p:nvPr/>
            </p:nvSpPr>
            <p:spPr bwMode="auto">
              <a:xfrm>
                <a:off x="-1908175" y="1798638"/>
                <a:ext cx="641350" cy="641350"/>
              </a:xfrm>
              <a:custGeom>
                <a:avLst/>
                <a:gdLst>
                  <a:gd name="T0" fmla="*/ 171 w 171"/>
                  <a:gd name="T1" fmla="*/ 79 h 171"/>
                  <a:gd name="T2" fmla="*/ 168 w 171"/>
                  <a:gd name="T3" fmla="*/ 77 h 171"/>
                  <a:gd name="T4" fmla="*/ 152 w 171"/>
                  <a:gd name="T5" fmla="*/ 65 h 171"/>
                  <a:gd name="T6" fmla="*/ 165 w 171"/>
                  <a:gd name="T7" fmla="*/ 54 h 171"/>
                  <a:gd name="T8" fmla="*/ 161 w 171"/>
                  <a:gd name="T9" fmla="*/ 52 h 171"/>
                  <a:gd name="T10" fmla="*/ 142 w 171"/>
                  <a:gd name="T11" fmla="*/ 45 h 171"/>
                  <a:gd name="T12" fmla="*/ 152 w 171"/>
                  <a:gd name="T13" fmla="*/ 32 h 171"/>
                  <a:gd name="T14" fmla="*/ 147 w 171"/>
                  <a:gd name="T15" fmla="*/ 30 h 171"/>
                  <a:gd name="T16" fmla="*/ 127 w 171"/>
                  <a:gd name="T17" fmla="*/ 30 h 171"/>
                  <a:gd name="T18" fmla="*/ 132 w 171"/>
                  <a:gd name="T19" fmla="*/ 15 h 171"/>
                  <a:gd name="T20" fmla="*/ 127 w 171"/>
                  <a:gd name="T21" fmla="*/ 14 h 171"/>
                  <a:gd name="T22" fmla="*/ 108 w 171"/>
                  <a:gd name="T23" fmla="*/ 20 h 171"/>
                  <a:gd name="T24" fmla="*/ 108 w 171"/>
                  <a:gd name="T25" fmla="*/ 5 h 171"/>
                  <a:gd name="T26" fmla="*/ 103 w 171"/>
                  <a:gd name="T27" fmla="*/ 4 h 171"/>
                  <a:gd name="T28" fmla="*/ 86 w 171"/>
                  <a:gd name="T29" fmla="*/ 16 h 171"/>
                  <a:gd name="T30" fmla="*/ 79 w 171"/>
                  <a:gd name="T31" fmla="*/ 0 h 171"/>
                  <a:gd name="T32" fmla="*/ 77 w 171"/>
                  <a:gd name="T33" fmla="*/ 3 h 171"/>
                  <a:gd name="T34" fmla="*/ 65 w 171"/>
                  <a:gd name="T35" fmla="*/ 19 h 171"/>
                  <a:gd name="T36" fmla="*/ 53 w 171"/>
                  <a:gd name="T37" fmla="*/ 6 h 171"/>
                  <a:gd name="T38" fmla="*/ 52 w 171"/>
                  <a:gd name="T39" fmla="*/ 10 h 171"/>
                  <a:gd name="T40" fmla="*/ 45 w 171"/>
                  <a:gd name="T41" fmla="*/ 29 h 171"/>
                  <a:gd name="T42" fmla="*/ 30 w 171"/>
                  <a:gd name="T43" fmla="*/ 20 h 171"/>
                  <a:gd name="T44" fmla="*/ 30 w 171"/>
                  <a:gd name="T45" fmla="*/ 24 h 171"/>
                  <a:gd name="T46" fmla="*/ 30 w 171"/>
                  <a:gd name="T47" fmla="*/ 44 h 171"/>
                  <a:gd name="T48" fmla="*/ 13 w 171"/>
                  <a:gd name="T49" fmla="*/ 40 h 171"/>
                  <a:gd name="T50" fmla="*/ 14 w 171"/>
                  <a:gd name="T51" fmla="*/ 44 h 171"/>
                  <a:gd name="T52" fmla="*/ 20 w 171"/>
                  <a:gd name="T53" fmla="*/ 63 h 171"/>
                  <a:gd name="T54" fmla="*/ 2 w 171"/>
                  <a:gd name="T55" fmla="*/ 65 h 171"/>
                  <a:gd name="T56" fmla="*/ 4 w 171"/>
                  <a:gd name="T57" fmla="*/ 68 h 171"/>
                  <a:gd name="T58" fmla="*/ 16 w 171"/>
                  <a:gd name="T59" fmla="*/ 84 h 171"/>
                  <a:gd name="T60" fmla="*/ 0 w 171"/>
                  <a:gd name="T61" fmla="*/ 91 h 171"/>
                  <a:gd name="T62" fmla="*/ 3 w 171"/>
                  <a:gd name="T63" fmla="*/ 94 h 171"/>
                  <a:gd name="T64" fmla="*/ 19 w 171"/>
                  <a:gd name="T65" fmla="*/ 106 h 171"/>
                  <a:gd name="T66" fmla="*/ 6 w 171"/>
                  <a:gd name="T67" fmla="*/ 116 h 171"/>
                  <a:gd name="T68" fmla="*/ 10 w 171"/>
                  <a:gd name="T69" fmla="*/ 119 h 171"/>
                  <a:gd name="T70" fmla="*/ 29 w 171"/>
                  <a:gd name="T71" fmla="*/ 125 h 171"/>
                  <a:gd name="T72" fmla="*/ 19 w 171"/>
                  <a:gd name="T73" fmla="*/ 139 h 171"/>
                  <a:gd name="T74" fmla="*/ 24 w 171"/>
                  <a:gd name="T75" fmla="*/ 141 h 171"/>
                  <a:gd name="T76" fmla="*/ 44 w 171"/>
                  <a:gd name="T77" fmla="*/ 141 h 171"/>
                  <a:gd name="T78" fmla="*/ 39 w 171"/>
                  <a:gd name="T79" fmla="*/ 156 h 171"/>
                  <a:gd name="T80" fmla="*/ 44 w 171"/>
                  <a:gd name="T81" fmla="*/ 157 h 171"/>
                  <a:gd name="T82" fmla="*/ 63 w 171"/>
                  <a:gd name="T83" fmla="*/ 151 h 171"/>
                  <a:gd name="T84" fmla="*/ 63 w 171"/>
                  <a:gd name="T85" fmla="*/ 166 h 171"/>
                  <a:gd name="T86" fmla="*/ 68 w 171"/>
                  <a:gd name="T87" fmla="*/ 166 h 171"/>
                  <a:gd name="T88" fmla="*/ 85 w 171"/>
                  <a:gd name="T89" fmla="*/ 155 h 171"/>
                  <a:gd name="T90" fmla="*/ 91 w 171"/>
                  <a:gd name="T91" fmla="*/ 171 h 171"/>
                  <a:gd name="T92" fmla="*/ 94 w 171"/>
                  <a:gd name="T93" fmla="*/ 168 h 171"/>
                  <a:gd name="T94" fmla="*/ 96 w 171"/>
                  <a:gd name="T95" fmla="*/ 154 h 171"/>
                  <a:gd name="T96" fmla="*/ 114 w 171"/>
                  <a:gd name="T97" fmla="*/ 163 h 171"/>
                  <a:gd name="T98" fmla="*/ 119 w 171"/>
                  <a:gd name="T99" fmla="*/ 162 h 171"/>
                  <a:gd name="T100" fmla="*/ 117 w 171"/>
                  <a:gd name="T101" fmla="*/ 147 h 171"/>
                  <a:gd name="T102" fmla="*/ 137 w 171"/>
                  <a:gd name="T103" fmla="*/ 150 h 171"/>
                  <a:gd name="T104" fmla="*/ 142 w 171"/>
                  <a:gd name="T105" fmla="*/ 149 h 171"/>
                  <a:gd name="T106" fmla="*/ 135 w 171"/>
                  <a:gd name="T107" fmla="*/ 134 h 171"/>
                  <a:gd name="T108" fmla="*/ 154 w 171"/>
                  <a:gd name="T109" fmla="*/ 131 h 171"/>
                  <a:gd name="T110" fmla="*/ 159 w 171"/>
                  <a:gd name="T111" fmla="*/ 129 h 171"/>
                  <a:gd name="T112" fmla="*/ 147 w 171"/>
                  <a:gd name="T113" fmla="*/ 117 h 171"/>
                  <a:gd name="T114" fmla="*/ 165 w 171"/>
                  <a:gd name="T115" fmla="*/ 108 h 171"/>
                  <a:gd name="T116" fmla="*/ 169 w 171"/>
                  <a:gd name="T117" fmla="*/ 105 h 171"/>
                  <a:gd name="T118" fmla="*/ 154 w 171"/>
                  <a:gd name="T119" fmla="*/ 96 h 171"/>
                  <a:gd name="T120" fmla="*/ 168 w 171"/>
                  <a:gd name="T121" fmla="*/ 82 h 171"/>
                  <a:gd name="T122" fmla="*/ 70 w 171"/>
                  <a:gd name="T123" fmla="*/ 85 h 171"/>
                  <a:gd name="T124" fmla="*/ 101 w 171"/>
                  <a:gd name="T125" fmla="*/ 8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" h="171">
                    <a:moveTo>
                      <a:pt x="168" y="82"/>
                    </a:moveTo>
                    <a:cubicBezTo>
                      <a:pt x="170" y="82"/>
                      <a:pt x="171" y="81"/>
                      <a:pt x="171" y="79"/>
                    </a:cubicBezTo>
                    <a:cubicBezTo>
                      <a:pt x="171" y="79"/>
                      <a:pt x="171" y="79"/>
                      <a:pt x="171" y="79"/>
                    </a:cubicBezTo>
                    <a:cubicBezTo>
                      <a:pt x="171" y="78"/>
                      <a:pt x="169" y="77"/>
                      <a:pt x="168" y="77"/>
                    </a:cubicBezTo>
                    <a:cubicBezTo>
                      <a:pt x="154" y="75"/>
                      <a:pt x="154" y="75"/>
                      <a:pt x="154" y="75"/>
                    </a:cubicBezTo>
                    <a:cubicBezTo>
                      <a:pt x="154" y="71"/>
                      <a:pt x="153" y="68"/>
                      <a:pt x="152" y="65"/>
                    </a:cubicBezTo>
                    <a:cubicBezTo>
                      <a:pt x="163" y="57"/>
                      <a:pt x="163" y="57"/>
                      <a:pt x="163" y="57"/>
                    </a:cubicBezTo>
                    <a:cubicBezTo>
                      <a:pt x="164" y="56"/>
                      <a:pt x="165" y="55"/>
                      <a:pt x="165" y="54"/>
                    </a:cubicBezTo>
                    <a:cubicBezTo>
                      <a:pt x="165" y="54"/>
                      <a:pt x="165" y="53"/>
                      <a:pt x="165" y="53"/>
                    </a:cubicBezTo>
                    <a:cubicBezTo>
                      <a:pt x="164" y="52"/>
                      <a:pt x="163" y="51"/>
                      <a:pt x="161" y="52"/>
                    </a:cubicBezTo>
                    <a:cubicBezTo>
                      <a:pt x="147" y="54"/>
                      <a:pt x="147" y="54"/>
                      <a:pt x="147" y="54"/>
                    </a:cubicBezTo>
                    <a:cubicBezTo>
                      <a:pt x="146" y="51"/>
                      <a:pt x="144" y="48"/>
                      <a:pt x="142" y="45"/>
                    </a:cubicBezTo>
                    <a:cubicBezTo>
                      <a:pt x="151" y="34"/>
                      <a:pt x="151" y="34"/>
                      <a:pt x="151" y="34"/>
                    </a:cubicBezTo>
                    <a:cubicBezTo>
                      <a:pt x="151" y="34"/>
                      <a:pt x="152" y="33"/>
                      <a:pt x="152" y="32"/>
                    </a:cubicBezTo>
                    <a:cubicBezTo>
                      <a:pt x="152" y="31"/>
                      <a:pt x="151" y="31"/>
                      <a:pt x="151" y="30"/>
                    </a:cubicBezTo>
                    <a:cubicBezTo>
                      <a:pt x="150" y="29"/>
                      <a:pt x="148" y="29"/>
                      <a:pt x="147" y="30"/>
                    </a:cubicBezTo>
                    <a:cubicBezTo>
                      <a:pt x="135" y="36"/>
                      <a:pt x="135" y="36"/>
                      <a:pt x="135" y="36"/>
                    </a:cubicBezTo>
                    <a:cubicBezTo>
                      <a:pt x="132" y="34"/>
                      <a:pt x="130" y="32"/>
                      <a:pt x="127" y="30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2" y="16"/>
                      <a:pt x="132" y="16"/>
                      <a:pt x="132" y="15"/>
                    </a:cubicBezTo>
                    <a:cubicBezTo>
                      <a:pt x="132" y="14"/>
                      <a:pt x="132" y="13"/>
                      <a:pt x="131" y="13"/>
                    </a:cubicBezTo>
                    <a:cubicBezTo>
                      <a:pt x="129" y="12"/>
                      <a:pt x="128" y="12"/>
                      <a:pt x="127" y="14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4" y="22"/>
                      <a:pt x="111" y="21"/>
                      <a:pt x="108" y="20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8" y="5"/>
                      <a:pt x="108" y="5"/>
                      <a:pt x="108" y="5"/>
                    </a:cubicBezTo>
                    <a:cubicBezTo>
                      <a:pt x="108" y="4"/>
                      <a:pt x="107" y="3"/>
                      <a:pt x="106" y="2"/>
                    </a:cubicBezTo>
                    <a:cubicBezTo>
                      <a:pt x="105" y="2"/>
                      <a:pt x="103" y="3"/>
                      <a:pt x="103" y="4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3" y="16"/>
                      <a:pt x="90" y="16"/>
                      <a:pt x="86" y="16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ubicBezTo>
                      <a:pt x="78" y="0"/>
                      <a:pt x="77" y="1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1" y="17"/>
                      <a:pt x="68" y="18"/>
                      <a:pt x="65" y="1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6" y="6"/>
                      <a:pt x="55" y="5"/>
                      <a:pt x="53" y="6"/>
                    </a:cubicBezTo>
                    <a:cubicBezTo>
                      <a:pt x="52" y="6"/>
                      <a:pt x="52" y="7"/>
                      <a:pt x="52" y="9"/>
                    </a:cubicBezTo>
                    <a:cubicBezTo>
                      <a:pt x="52" y="9"/>
                      <a:pt x="52" y="9"/>
                      <a:pt x="52" y="10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1" y="25"/>
                      <a:pt x="48" y="27"/>
                      <a:pt x="45" y="2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19"/>
                      <a:pt x="32" y="19"/>
                      <a:pt x="30" y="20"/>
                    </a:cubicBezTo>
                    <a:cubicBezTo>
                      <a:pt x="30" y="20"/>
                      <a:pt x="29" y="21"/>
                      <a:pt x="29" y="22"/>
                    </a:cubicBezTo>
                    <a:cubicBezTo>
                      <a:pt x="29" y="23"/>
                      <a:pt x="30" y="23"/>
                      <a:pt x="30" y="24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4" y="39"/>
                      <a:pt x="32" y="41"/>
                      <a:pt x="30" y="44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5" y="38"/>
                      <a:pt x="14" y="39"/>
                      <a:pt x="13" y="40"/>
                    </a:cubicBezTo>
                    <a:cubicBezTo>
                      <a:pt x="13" y="41"/>
                      <a:pt x="12" y="41"/>
                      <a:pt x="12" y="42"/>
                    </a:cubicBezTo>
                    <a:cubicBezTo>
                      <a:pt x="12" y="42"/>
                      <a:pt x="13" y="43"/>
                      <a:pt x="14" y="4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2" y="57"/>
                      <a:pt x="21" y="60"/>
                      <a:pt x="20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4" y="62"/>
                      <a:pt x="3" y="63"/>
                      <a:pt x="2" y="65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2" y="67"/>
                      <a:pt x="3" y="68"/>
                      <a:pt x="4" y="6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6" y="78"/>
                      <a:pt x="16" y="81"/>
                      <a:pt x="16" y="84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1" y="89"/>
                      <a:pt x="0" y="90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3"/>
                      <a:pt x="2" y="94"/>
                      <a:pt x="3" y="94"/>
                    </a:cubicBezTo>
                    <a:cubicBezTo>
                      <a:pt x="17" y="96"/>
                      <a:pt x="17" y="96"/>
                      <a:pt x="17" y="96"/>
                    </a:cubicBezTo>
                    <a:cubicBezTo>
                      <a:pt x="17" y="99"/>
                      <a:pt x="18" y="103"/>
                      <a:pt x="19" y="106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7" y="114"/>
                      <a:pt x="6" y="115"/>
                      <a:pt x="6" y="116"/>
                    </a:cubicBezTo>
                    <a:cubicBezTo>
                      <a:pt x="6" y="117"/>
                      <a:pt x="6" y="117"/>
                      <a:pt x="6" y="118"/>
                    </a:cubicBezTo>
                    <a:cubicBezTo>
                      <a:pt x="7" y="119"/>
                      <a:pt x="8" y="120"/>
                      <a:pt x="10" y="119"/>
                    </a:cubicBezTo>
                    <a:cubicBezTo>
                      <a:pt x="24" y="117"/>
                      <a:pt x="24" y="117"/>
                      <a:pt x="24" y="117"/>
                    </a:cubicBezTo>
                    <a:cubicBezTo>
                      <a:pt x="25" y="120"/>
                      <a:pt x="27" y="123"/>
                      <a:pt x="29" y="125"/>
                    </a:cubicBezTo>
                    <a:cubicBezTo>
                      <a:pt x="20" y="137"/>
                      <a:pt x="20" y="137"/>
                      <a:pt x="20" y="137"/>
                    </a:cubicBezTo>
                    <a:cubicBezTo>
                      <a:pt x="20" y="137"/>
                      <a:pt x="19" y="138"/>
                      <a:pt x="19" y="139"/>
                    </a:cubicBezTo>
                    <a:cubicBezTo>
                      <a:pt x="19" y="139"/>
                      <a:pt x="20" y="140"/>
                      <a:pt x="20" y="140"/>
                    </a:cubicBezTo>
                    <a:cubicBezTo>
                      <a:pt x="21" y="142"/>
                      <a:pt x="23" y="142"/>
                      <a:pt x="24" y="141"/>
                    </a:cubicBezTo>
                    <a:cubicBezTo>
                      <a:pt x="36" y="134"/>
                      <a:pt x="36" y="134"/>
                      <a:pt x="36" y="134"/>
                    </a:cubicBezTo>
                    <a:cubicBezTo>
                      <a:pt x="39" y="137"/>
                      <a:pt x="41" y="139"/>
                      <a:pt x="44" y="141"/>
                    </a:cubicBezTo>
                    <a:cubicBezTo>
                      <a:pt x="39" y="154"/>
                      <a:pt x="39" y="154"/>
                      <a:pt x="39" y="154"/>
                    </a:cubicBezTo>
                    <a:cubicBezTo>
                      <a:pt x="39" y="155"/>
                      <a:pt x="39" y="155"/>
                      <a:pt x="39" y="156"/>
                    </a:cubicBezTo>
                    <a:cubicBezTo>
                      <a:pt x="39" y="157"/>
                      <a:pt x="39" y="157"/>
                      <a:pt x="40" y="158"/>
                    </a:cubicBezTo>
                    <a:cubicBezTo>
                      <a:pt x="42" y="159"/>
                      <a:pt x="43" y="158"/>
                      <a:pt x="44" y="157"/>
                    </a:cubicBezTo>
                    <a:cubicBezTo>
                      <a:pt x="54" y="147"/>
                      <a:pt x="54" y="147"/>
                      <a:pt x="54" y="147"/>
                    </a:cubicBezTo>
                    <a:cubicBezTo>
                      <a:pt x="57" y="149"/>
                      <a:pt x="60" y="150"/>
                      <a:pt x="63" y="151"/>
                    </a:cubicBezTo>
                    <a:cubicBezTo>
                      <a:pt x="63" y="165"/>
                      <a:pt x="63" y="165"/>
                      <a:pt x="63" y="165"/>
                    </a:cubicBezTo>
                    <a:cubicBezTo>
                      <a:pt x="63" y="165"/>
                      <a:pt x="63" y="166"/>
                      <a:pt x="63" y="166"/>
                    </a:cubicBezTo>
                    <a:cubicBezTo>
                      <a:pt x="63" y="167"/>
                      <a:pt x="64" y="168"/>
                      <a:pt x="65" y="168"/>
                    </a:cubicBezTo>
                    <a:cubicBezTo>
                      <a:pt x="66" y="169"/>
                      <a:pt x="68" y="168"/>
                      <a:pt x="68" y="166"/>
                    </a:cubicBezTo>
                    <a:cubicBezTo>
                      <a:pt x="75" y="154"/>
                      <a:pt x="75" y="154"/>
                      <a:pt x="75" y="154"/>
                    </a:cubicBezTo>
                    <a:cubicBezTo>
                      <a:pt x="78" y="154"/>
                      <a:pt x="81" y="155"/>
                      <a:pt x="85" y="155"/>
                    </a:cubicBezTo>
                    <a:cubicBezTo>
                      <a:pt x="89" y="168"/>
                      <a:pt x="89" y="168"/>
                      <a:pt x="89" y="168"/>
                    </a:cubicBezTo>
                    <a:cubicBezTo>
                      <a:pt x="89" y="170"/>
                      <a:pt x="90" y="171"/>
                      <a:pt x="91" y="171"/>
                    </a:cubicBezTo>
                    <a:cubicBezTo>
                      <a:pt x="91" y="171"/>
                      <a:pt x="92" y="171"/>
                      <a:pt x="92" y="171"/>
                    </a:cubicBezTo>
                    <a:cubicBezTo>
                      <a:pt x="93" y="171"/>
                      <a:pt x="94" y="169"/>
                      <a:pt x="94" y="168"/>
                    </a:cubicBezTo>
                    <a:cubicBezTo>
                      <a:pt x="94" y="168"/>
                      <a:pt x="94" y="168"/>
                      <a:pt x="94" y="168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100" y="153"/>
                      <a:pt x="103" y="153"/>
                      <a:pt x="106" y="152"/>
                    </a:cubicBezTo>
                    <a:cubicBezTo>
                      <a:pt x="114" y="163"/>
                      <a:pt x="114" y="163"/>
                      <a:pt x="114" y="163"/>
                    </a:cubicBezTo>
                    <a:cubicBezTo>
                      <a:pt x="115" y="165"/>
                      <a:pt x="116" y="165"/>
                      <a:pt x="118" y="165"/>
                    </a:cubicBezTo>
                    <a:cubicBezTo>
                      <a:pt x="119" y="164"/>
                      <a:pt x="119" y="163"/>
                      <a:pt x="119" y="162"/>
                    </a:cubicBezTo>
                    <a:cubicBezTo>
                      <a:pt x="119" y="162"/>
                      <a:pt x="119" y="161"/>
                      <a:pt x="119" y="161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20" y="146"/>
                      <a:pt x="123" y="144"/>
                      <a:pt x="126" y="142"/>
                    </a:cubicBezTo>
                    <a:cubicBezTo>
                      <a:pt x="137" y="150"/>
                      <a:pt x="137" y="150"/>
                      <a:pt x="137" y="150"/>
                    </a:cubicBezTo>
                    <a:cubicBezTo>
                      <a:pt x="138" y="152"/>
                      <a:pt x="139" y="152"/>
                      <a:pt x="141" y="151"/>
                    </a:cubicBezTo>
                    <a:cubicBezTo>
                      <a:pt x="141" y="150"/>
                      <a:pt x="142" y="149"/>
                      <a:pt x="142" y="149"/>
                    </a:cubicBezTo>
                    <a:cubicBezTo>
                      <a:pt x="142" y="148"/>
                      <a:pt x="141" y="147"/>
                      <a:pt x="141" y="147"/>
                    </a:cubicBezTo>
                    <a:cubicBezTo>
                      <a:pt x="135" y="134"/>
                      <a:pt x="135" y="134"/>
                      <a:pt x="135" y="134"/>
                    </a:cubicBezTo>
                    <a:cubicBezTo>
                      <a:pt x="137" y="132"/>
                      <a:pt x="139" y="130"/>
                      <a:pt x="141" y="127"/>
                    </a:cubicBezTo>
                    <a:cubicBezTo>
                      <a:pt x="154" y="131"/>
                      <a:pt x="154" y="131"/>
                      <a:pt x="154" y="131"/>
                    </a:cubicBezTo>
                    <a:cubicBezTo>
                      <a:pt x="156" y="132"/>
                      <a:pt x="157" y="132"/>
                      <a:pt x="158" y="131"/>
                    </a:cubicBezTo>
                    <a:cubicBezTo>
                      <a:pt x="158" y="130"/>
                      <a:pt x="159" y="130"/>
                      <a:pt x="159" y="129"/>
                    </a:cubicBezTo>
                    <a:cubicBezTo>
                      <a:pt x="159" y="128"/>
                      <a:pt x="158" y="127"/>
                      <a:pt x="157" y="127"/>
                    </a:cubicBezTo>
                    <a:cubicBezTo>
                      <a:pt x="147" y="117"/>
                      <a:pt x="147" y="117"/>
                      <a:pt x="147" y="117"/>
                    </a:cubicBezTo>
                    <a:cubicBezTo>
                      <a:pt x="149" y="114"/>
                      <a:pt x="150" y="111"/>
                      <a:pt x="151" y="108"/>
                    </a:cubicBezTo>
                    <a:cubicBezTo>
                      <a:pt x="165" y="108"/>
                      <a:pt x="165" y="108"/>
                      <a:pt x="165" y="108"/>
                    </a:cubicBezTo>
                    <a:cubicBezTo>
                      <a:pt x="167" y="108"/>
                      <a:pt x="168" y="107"/>
                      <a:pt x="169" y="106"/>
                    </a:cubicBezTo>
                    <a:cubicBezTo>
                      <a:pt x="169" y="106"/>
                      <a:pt x="169" y="105"/>
                      <a:pt x="169" y="105"/>
                    </a:cubicBezTo>
                    <a:cubicBezTo>
                      <a:pt x="169" y="104"/>
                      <a:pt x="168" y="103"/>
                      <a:pt x="167" y="10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5" y="93"/>
                      <a:pt x="155" y="90"/>
                      <a:pt x="155" y="86"/>
                    </a:cubicBezTo>
                    <a:lnTo>
                      <a:pt x="168" y="82"/>
                    </a:lnTo>
                    <a:close/>
                    <a:moveTo>
                      <a:pt x="86" y="101"/>
                    </a:moveTo>
                    <a:cubicBezTo>
                      <a:pt x="77" y="101"/>
                      <a:pt x="70" y="94"/>
                      <a:pt x="70" y="85"/>
                    </a:cubicBezTo>
                    <a:cubicBezTo>
                      <a:pt x="70" y="77"/>
                      <a:pt x="77" y="70"/>
                      <a:pt x="86" y="70"/>
                    </a:cubicBezTo>
                    <a:cubicBezTo>
                      <a:pt x="94" y="70"/>
                      <a:pt x="101" y="77"/>
                      <a:pt x="101" y="85"/>
                    </a:cubicBezTo>
                    <a:cubicBezTo>
                      <a:pt x="101" y="94"/>
                      <a:pt x="94" y="101"/>
                      <a:pt x="86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4" name="Freeform 20"/>
              <p:cNvSpPr>
                <a:spLocks noEditPoints="1"/>
              </p:cNvSpPr>
              <p:nvPr/>
            </p:nvSpPr>
            <p:spPr bwMode="auto">
              <a:xfrm>
                <a:off x="-1333500" y="1651000"/>
                <a:ext cx="454025" cy="454025"/>
              </a:xfrm>
              <a:custGeom>
                <a:avLst/>
                <a:gdLst>
                  <a:gd name="T0" fmla="*/ 121 w 121"/>
                  <a:gd name="T1" fmla="*/ 56 h 121"/>
                  <a:gd name="T2" fmla="*/ 119 w 121"/>
                  <a:gd name="T3" fmla="*/ 54 h 121"/>
                  <a:gd name="T4" fmla="*/ 108 w 121"/>
                  <a:gd name="T5" fmla="*/ 46 h 121"/>
                  <a:gd name="T6" fmla="*/ 117 w 121"/>
                  <a:gd name="T7" fmla="*/ 38 h 121"/>
                  <a:gd name="T8" fmla="*/ 115 w 121"/>
                  <a:gd name="T9" fmla="*/ 37 h 121"/>
                  <a:gd name="T10" fmla="*/ 101 w 121"/>
                  <a:gd name="T11" fmla="*/ 32 h 121"/>
                  <a:gd name="T12" fmla="*/ 108 w 121"/>
                  <a:gd name="T13" fmla="*/ 23 h 121"/>
                  <a:gd name="T14" fmla="*/ 105 w 121"/>
                  <a:gd name="T15" fmla="*/ 21 h 121"/>
                  <a:gd name="T16" fmla="*/ 90 w 121"/>
                  <a:gd name="T17" fmla="*/ 21 h 121"/>
                  <a:gd name="T18" fmla="*/ 94 w 121"/>
                  <a:gd name="T19" fmla="*/ 11 h 121"/>
                  <a:gd name="T20" fmla="*/ 90 w 121"/>
                  <a:gd name="T21" fmla="*/ 10 h 121"/>
                  <a:gd name="T22" fmla="*/ 77 w 121"/>
                  <a:gd name="T23" fmla="*/ 14 h 121"/>
                  <a:gd name="T24" fmla="*/ 77 w 121"/>
                  <a:gd name="T25" fmla="*/ 3 h 121"/>
                  <a:gd name="T26" fmla="*/ 73 w 121"/>
                  <a:gd name="T27" fmla="*/ 3 h 121"/>
                  <a:gd name="T28" fmla="*/ 61 w 121"/>
                  <a:gd name="T29" fmla="*/ 11 h 121"/>
                  <a:gd name="T30" fmla="*/ 56 w 121"/>
                  <a:gd name="T31" fmla="*/ 0 h 121"/>
                  <a:gd name="T32" fmla="*/ 55 w 121"/>
                  <a:gd name="T33" fmla="*/ 2 h 121"/>
                  <a:gd name="T34" fmla="*/ 46 w 121"/>
                  <a:gd name="T35" fmla="*/ 13 h 121"/>
                  <a:gd name="T36" fmla="*/ 38 w 121"/>
                  <a:gd name="T37" fmla="*/ 4 h 121"/>
                  <a:gd name="T38" fmla="*/ 37 w 121"/>
                  <a:gd name="T39" fmla="*/ 7 h 121"/>
                  <a:gd name="T40" fmla="*/ 32 w 121"/>
                  <a:gd name="T41" fmla="*/ 20 h 121"/>
                  <a:gd name="T42" fmla="*/ 22 w 121"/>
                  <a:gd name="T43" fmla="*/ 14 h 121"/>
                  <a:gd name="T44" fmla="*/ 21 w 121"/>
                  <a:gd name="T45" fmla="*/ 17 h 121"/>
                  <a:gd name="T46" fmla="*/ 21 w 121"/>
                  <a:gd name="T47" fmla="*/ 31 h 121"/>
                  <a:gd name="T48" fmla="*/ 9 w 121"/>
                  <a:gd name="T49" fmla="*/ 28 h 121"/>
                  <a:gd name="T50" fmla="*/ 10 w 121"/>
                  <a:gd name="T51" fmla="*/ 31 h 121"/>
                  <a:gd name="T52" fmla="*/ 14 w 121"/>
                  <a:gd name="T53" fmla="*/ 45 h 121"/>
                  <a:gd name="T54" fmla="*/ 2 w 121"/>
                  <a:gd name="T55" fmla="*/ 46 h 121"/>
                  <a:gd name="T56" fmla="*/ 3 w 121"/>
                  <a:gd name="T57" fmla="*/ 48 h 121"/>
                  <a:gd name="T58" fmla="*/ 11 w 121"/>
                  <a:gd name="T59" fmla="*/ 60 h 121"/>
                  <a:gd name="T60" fmla="*/ 0 w 121"/>
                  <a:gd name="T61" fmla="*/ 65 h 121"/>
                  <a:gd name="T62" fmla="*/ 2 w 121"/>
                  <a:gd name="T63" fmla="*/ 67 h 121"/>
                  <a:gd name="T64" fmla="*/ 14 w 121"/>
                  <a:gd name="T65" fmla="*/ 75 h 121"/>
                  <a:gd name="T66" fmla="*/ 4 w 121"/>
                  <a:gd name="T67" fmla="*/ 83 h 121"/>
                  <a:gd name="T68" fmla="*/ 7 w 121"/>
                  <a:gd name="T69" fmla="*/ 84 h 121"/>
                  <a:gd name="T70" fmla="*/ 20 w 121"/>
                  <a:gd name="T71" fmla="*/ 89 h 121"/>
                  <a:gd name="T72" fmla="*/ 14 w 121"/>
                  <a:gd name="T73" fmla="*/ 98 h 121"/>
                  <a:gd name="T74" fmla="*/ 17 w 121"/>
                  <a:gd name="T75" fmla="*/ 100 h 121"/>
                  <a:gd name="T76" fmla="*/ 31 w 121"/>
                  <a:gd name="T77" fmla="*/ 100 h 121"/>
                  <a:gd name="T78" fmla="*/ 28 w 121"/>
                  <a:gd name="T79" fmla="*/ 110 h 121"/>
                  <a:gd name="T80" fmla="*/ 31 w 121"/>
                  <a:gd name="T81" fmla="*/ 112 h 121"/>
                  <a:gd name="T82" fmla="*/ 45 w 121"/>
                  <a:gd name="T83" fmla="*/ 107 h 121"/>
                  <a:gd name="T84" fmla="*/ 45 w 121"/>
                  <a:gd name="T85" fmla="*/ 118 h 121"/>
                  <a:gd name="T86" fmla="*/ 49 w 121"/>
                  <a:gd name="T87" fmla="*/ 118 h 121"/>
                  <a:gd name="T88" fmla="*/ 60 w 121"/>
                  <a:gd name="T89" fmla="*/ 110 h 121"/>
                  <a:gd name="T90" fmla="*/ 65 w 121"/>
                  <a:gd name="T91" fmla="*/ 121 h 121"/>
                  <a:gd name="T92" fmla="*/ 67 w 121"/>
                  <a:gd name="T93" fmla="*/ 119 h 121"/>
                  <a:gd name="T94" fmla="*/ 68 w 121"/>
                  <a:gd name="T95" fmla="*/ 109 h 121"/>
                  <a:gd name="T96" fmla="*/ 81 w 121"/>
                  <a:gd name="T97" fmla="*/ 116 h 121"/>
                  <a:gd name="T98" fmla="*/ 85 w 121"/>
                  <a:gd name="T99" fmla="*/ 115 h 121"/>
                  <a:gd name="T100" fmla="*/ 83 w 121"/>
                  <a:gd name="T101" fmla="*/ 104 h 121"/>
                  <a:gd name="T102" fmla="*/ 97 w 121"/>
                  <a:gd name="T103" fmla="*/ 107 h 121"/>
                  <a:gd name="T104" fmla="*/ 101 w 121"/>
                  <a:gd name="T105" fmla="*/ 106 h 121"/>
                  <a:gd name="T106" fmla="*/ 96 w 121"/>
                  <a:gd name="T107" fmla="*/ 95 h 121"/>
                  <a:gd name="T108" fmla="*/ 110 w 121"/>
                  <a:gd name="T109" fmla="*/ 93 h 121"/>
                  <a:gd name="T110" fmla="*/ 113 w 121"/>
                  <a:gd name="T111" fmla="*/ 92 h 121"/>
                  <a:gd name="T112" fmla="*/ 105 w 121"/>
                  <a:gd name="T113" fmla="*/ 83 h 121"/>
                  <a:gd name="T114" fmla="*/ 117 w 121"/>
                  <a:gd name="T115" fmla="*/ 77 h 121"/>
                  <a:gd name="T116" fmla="*/ 120 w 121"/>
                  <a:gd name="T117" fmla="*/ 75 h 121"/>
                  <a:gd name="T118" fmla="*/ 109 w 121"/>
                  <a:gd name="T119" fmla="*/ 68 h 121"/>
                  <a:gd name="T120" fmla="*/ 120 w 121"/>
                  <a:gd name="T121" fmla="*/ 58 h 121"/>
                  <a:gd name="T122" fmla="*/ 50 w 121"/>
                  <a:gd name="T123" fmla="*/ 61 h 121"/>
                  <a:gd name="T124" fmla="*/ 72 w 121"/>
                  <a:gd name="T125" fmla="*/ 6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1" h="121">
                    <a:moveTo>
                      <a:pt x="120" y="58"/>
                    </a:moveTo>
                    <a:cubicBezTo>
                      <a:pt x="121" y="58"/>
                      <a:pt x="121" y="57"/>
                      <a:pt x="121" y="56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121" y="55"/>
                      <a:pt x="120" y="54"/>
                      <a:pt x="119" y="54"/>
                    </a:cubicBezTo>
                    <a:cubicBezTo>
                      <a:pt x="110" y="53"/>
                      <a:pt x="110" y="53"/>
                      <a:pt x="110" y="53"/>
                    </a:cubicBezTo>
                    <a:cubicBezTo>
                      <a:pt x="109" y="50"/>
                      <a:pt x="109" y="48"/>
                      <a:pt x="108" y="46"/>
                    </a:cubicBezTo>
                    <a:cubicBezTo>
                      <a:pt x="116" y="40"/>
                      <a:pt x="116" y="40"/>
                      <a:pt x="116" y="40"/>
                    </a:cubicBezTo>
                    <a:cubicBezTo>
                      <a:pt x="117" y="40"/>
                      <a:pt x="117" y="39"/>
                      <a:pt x="117" y="38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17" y="37"/>
                      <a:pt x="116" y="36"/>
                      <a:pt x="115" y="37"/>
                    </a:cubicBezTo>
                    <a:cubicBezTo>
                      <a:pt x="105" y="38"/>
                      <a:pt x="105" y="38"/>
                      <a:pt x="105" y="38"/>
                    </a:cubicBezTo>
                    <a:cubicBezTo>
                      <a:pt x="104" y="36"/>
                      <a:pt x="102" y="34"/>
                      <a:pt x="101" y="32"/>
                    </a:cubicBezTo>
                    <a:cubicBezTo>
                      <a:pt x="107" y="24"/>
                      <a:pt x="107" y="24"/>
                      <a:pt x="107" y="24"/>
                    </a:cubicBezTo>
                    <a:cubicBezTo>
                      <a:pt x="108" y="24"/>
                      <a:pt x="108" y="23"/>
                      <a:pt x="108" y="23"/>
                    </a:cubicBezTo>
                    <a:cubicBezTo>
                      <a:pt x="108" y="22"/>
                      <a:pt x="108" y="22"/>
                      <a:pt x="107" y="21"/>
                    </a:cubicBezTo>
                    <a:cubicBezTo>
                      <a:pt x="107" y="21"/>
                      <a:pt x="105" y="20"/>
                      <a:pt x="105" y="21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4" y="24"/>
                      <a:pt x="92" y="22"/>
                      <a:pt x="90" y="21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0"/>
                      <a:pt x="94" y="9"/>
                      <a:pt x="93" y="9"/>
                    </a:cubicBezTo>
                    <a:cubicBezTo>
                      <a:pt x="92" y="8"/>
                      <a:pt x="91" y="9"/>
                      <a:pt x="90" y="1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1" y="15"/>
                      <a:pt x="79" y="15"/>
                      <a:pt x="77" y="1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77" y="4"/>
                      <a:pt x="77" y="3"/>
                    </a:cubicBezTo>
                    <a:cubicBezTo>
                      <a:pt x="77" y="2"/>
                      <a:pt x="76" y="2"/>
                      <a:pt x="75" y="1"/>
                    </a:cubicBezTo>
                    <a:cubicBezTo>
                      <a:pt x="74" y="1"/>
                      <a:pt x="73" y="2"/>
                      <a:pt x="73" y="3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6" y="11"/>
                      <a:pt x="64" y="11"/>
                      <a:pt x="61" y="11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1"/>
                      <a:pt x="58" y="0"/>
                      <a:pt x="56" y="0"/>
                    </a:cubicBezTo>
                    <a:cubicBezTo>
                      <a:pt x="55" y="0"/>
                      <a:pt x="55" y="1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1" y="12"/>
                      <a:pt x="48" y="13"/>
                      <a:pt x="46" y="13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4"/>
                      <a:pt x="39" y="4"/>
                      <a:pt x="38" y="4"/>
                    </a:cubicBezTo>
                    <a:cubicBezTo>
                      <a:pt x="37" y="4"/>
                      <a:pt x="37" y="5"/>
                      <a:pt x="37" y="6"/>
                    </a:cubicBezTo>
                    <a:cubicBezTo>
                      <a:pt x="37" y="6"/>
                      <a:pt x="37" y="6"/>
                      <a:pt x="37" y="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6" y="18"/>
                      <a:pt x="34" y="19"/>
                      <a:pt x="32" y="2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2" y="13"/>
                      <a:pt x="22" y="14"/>
                    </a:cubicBezTo>
                    <a:cubicBezTo>
                      <a:pt x="21" y="14"/>
                      <a:pt x="21" y="15"/>
                      <a:pt x="21" y="15"/>
                    </a:cubicBezTo>
                    <a:cubicBezTo>
                      <a:pt x="21" y="16"/>
                      <a:pt x="21" y="16"/>
                      <a:pt x="21" y="1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7"/>
                      <a:pt x="23" y="29"/>
                      <a:pt x="21" y="31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1" y="27"/>
                      <a:pt x="10" y="27"/>
                      <a:pt x="9" y="28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40"/>
                      <a:pt x="15" y="42"/>
                      <a:pt x="14" y="45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3" y="44"/>
                      <a:pt x="2" y="45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7"/>
                      <a:pt x="2" y="48"/>
                      <a:pt x="3" y="48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55"/>
                      <a:pt x="11" y="57"/>
                      <a:pt x="11" y="60"/>
                    </a:cubicBezTo>
                    <a:cubicBezTo>
                      <a:pt x="2" y="63"/>
                      <a:pt x="2" y="63"/>
                      <a:pt x="2" y="63"/>
                    </a:cubicBezTo>
                    <a:cubicBezTo>
                      <a:pt x="1" y="63"/>
                      <a:pt x="0" y="64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1" y="67"/>
                      <a:pt x="2" y="67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2" y="71"/>
                      <a:pt x="13" y="73"/>
                      <a:pt x="14" y="75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4" y="82"/>
                      <a:pt x="4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5" y="84"/>
                      <a:pt x="6" y="85"/>
                      <a:pt x="7" y="84"/>
                    </a:cubicBezTo>
                    <a:cubicBezTo>
                      <a:pt x="17" y="83"/>
                      <a:pt x="17" y="83"/>
                      <a:pt x="17" y="83"/>
                    </a:cubicBezTo>
                    <a:cubicBezTo>
                      <a:pt x="18" y="85"/>
                      <a:pt x="19" y="87"/>
                      <a:pt x="20" y="89"/>
                    </a:cubicBezTo>
                    <a:cubicBezTo>
                      <a:pt x="14" y="97"/>
                      <a:pt x="14" y="97"/>
                      <a:pt x="14" y="97"/>
                    </a:cubicBezTo>
                    <a:cubicBezTo>
                      <a:pt x="14" y="97"/>
                      <a:pt x="14" y="98"/>
                      <a:pt x="14" y="98"/>
                    </a:cubicBezTo>
                    <a:cubicBezTo>
                      <a:pt x="14" y="99"/>
                      <a:pt x="14" y="99"/>
                      <a:pt x="14" y="100"/>
                    </a:cubicBezTo>
                    <a:cubicBezTo>
                      <a:pt x="15" y="100"/>
                      <a:pt x="16" y="101"/>
                      <a:pt x="17" y="100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8" y="97"/>
                      <a:pt x="29" y="99"/>
                      <a:pt x="31" y="100"/>
                    </a:cubicBezTo>
                    <a:cubicBezTo>
                      <a:pt x="28" y="109"/>
                      <a:pt x="28" y="109"/>
                      <a:pt x="28" y="109"/>
                    </a:cubicBezTo>
                    <a:cubicBezTo>
                      <a:pt x="28" y="110"/>
                      <a:pt x="28" y="110"/>
                      <a:pt x="28" y="110"/>
                    </a:cubicBezTo>
                    <a:cubicBezTo>
                      <a:pt x="28" y="111"/>
                      <a:pt x="28" y="112"/>
                      <a:pt x="29" y="112"/>
                    </a:cubicBezTo>
                    <a:cubicBezTo>
                      <a:pt x="30" y="113"/>
                      <a:pt x="31" y="112"/>
                      <a:pt x="31" y="112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40" y="106"/>
                      <a:pt x="43" y="106"/>
                      <a:pt x="45" y="107"/>
                    </a:cubicBezTo>
                    <a:cubicBezTo>
                      <a:pt x="45" y="117"/>
                      <a:pt x="45" y="117"/>
                      <a:pt x="45" y="117"/>
                    </a:cubicBezTo>
                    <a:cubicBezTo>
                      <a:pt x="45" y="117"/>
                      <a:pt x="45" y="117"/>
                      <a:pt x="45" y="118"/>
                    </a:cubicBezTo>
                    <a:cubicBezTo>
                      <a:pt x="45" y="119"/>
                      <a:pt x="45" y="119"/>
                      <a:pt x="46" y="120"/>
                    </a:cubicBezTo>
                    <a:cubicBezTo>
                      <a:pt x="47" y="120"/>
                      <a:pt x="48" y="119"/>
                      <a:pt x="49" y="118"/>
                    </a:cubicBezTo>
                    <a:cubicBezTo>
                      <a:pt x="53" y="109"/>
                      <a:pt x="53" y="109"/>
                      <a:pt x="53" y="109"/>
                    </a:cubicBezTo>
                    <a:cubicBezTo>
                      <a:pt x="55" y="110"/>
                      <a:pt x="58" y="110"/>
                      <a:pt x="60" y="110"/>
                    </a:cubicBezTo>
                    <a:cubicBezTo>
                      <a:pt x="63" y="119"/>
                      <a:pt x="63" y="119"/>
                      <a:pt x="63" y="119"/>
                    </a:cubicBezTo>
                    <a:cubicBezTo>
                      <a:pt x="63" y="120"/>
                      <a:pt x="64" y="121"/>
                      <a:pt x="65" y="121"/>
                    </a:cubicBezTo>
                    <a:cubicBezTo>
                      <a:pt x="65" y="121"/>
                      <a:pt x="65" y="121"/>
                      <a:pt x="65" y="121"/>
                    </a:cubicBezTo>
                    <a:cubicBezTo>
                      <a:pt x="66" y="121"/>
                      <a:pt x="67" y="120"/>
                      <a:pt x="67" y="119"/>
                    </a:cubicBezTo>
                    <a:cubicBezTo>
                      <a:pt x="67" y="119"/>
                      <a:pt x="67" y="119"/>
                      <a:pt x="67" y="119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71" y="109"/>
                      <a:pt x="73" y="108"/>
                      <a:pt x="75" y="108"/>
                    </a:cubicBezTo>
                    <a:cubicBezTo>
                      <a:pt x="81" y="116"/>
                      <a:pt x="81" y="116"/>
                      <a:pt x="81" y="116"/>
                    </a:cubicBezTo>
                    <a:cubicBezTo>
                      <a:pt x="82" y="117"/>
                      <a:pt x="83" y="117"/>
                      <a:pt x="84" y="117"/>
                    </a:cubicBezTo>
                    <a:cubicBezTo>
                      <a:pt x="84" y="117"/>
                      <a:pt x="85" y="116"/>
                      <a:pt x="85" y="115"/>
                    </a:cubicBezTo>
                    <a:cubicBezTo>
                      <a:pt x="85" y="115"/>
                      <a:pt x="85" y="115"/>
                      <a:pt x="85" y="11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5" y="103"/>
                      <a:pt x="87" y="102"/>
                      <a:pt x="89" y="101"/>
                    </a:cubicBezTo>
                    <a:cubicBezTo>
                      <a:pt x="97" y="107"/>
                      <a:pt x="97" y="107"/>
                      <a:pt x="97" y="107"/>
                    </a:cubicBezTo>
                    <a:cubicBezTo>
                      <a:pt x="98" y="108"/>
                      <a:pt x="99" y="108"/>
                      <a:pt x="100" y="107"/>
                    </a:cubicBezTo>
                    <a:cubicBezTo>
                      <a:pt x="100" y="107"/>
                      <a:pt x="101" y="106"/>
                      <a:pt x="101" y="106"/>
                    </a:cubicBezTo>
                    <a:cubicBezTo>
                      <a:pt x="101" y="105"/>
                      <a:pt x="100" y="105"/>
                      <a:pt x="100" y="104"/>
                    </a:cubicBezTo>
                    <a:cubicBezTo>
                      <a:pt x="96" y="95"/>
                      <a:pt x="96" y="95"/>
                      <a:pt x="96" y="95"/>
                    </a:cubicBezTo>
                    <a:cubicBezTo>
                      <a:pt x="97" y="94"/>
                      <a:pt x="99" y="92"/>
                      <a:pt x="100" y="90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11" y="94"/>
                      <a:pt x="112" y="94"/>
                      <a:pt x="112" y="93"/>
                    </a:cubicBezTo>
                    <a:cubicBezTo>
                      <a:pt x="113" y="92"/>
                      <a:pt x="113" y="92"/>
                      <a:pt x="113" y="92"/>
                    </a:cubicBezTo>
                    <a:cubicBezTo>
                      <a:pt x="113" y="91"/>
                      <a:pt x="112" y="90"/>
                      <a:pt x="112" y="90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1"/>
                      <a:pt x="107" y="79"/>
                      <a:pt x="107" y="76"/>
                    </a:cubicBezTo>
                    <a:cubicBezTo>
                      <a:pt x="117" y="77"/>
                      <a:pt x="117" y="77"/>
                      <a:pt x="117" y="77"/>
                    </a:cubicBezTo>
                    <a:cubicBezTo>
                      <a:pt x="118" y="77"/>
                      <a:pt x="120" y="76"/>
                      <a:pt x="120" y="75"/>
                    </a:cubicBezTo>
                    <a:cubicBezTo>
                      <a:pt x="120" y="75"/>
                      <a:pt x="120" y="75"/>
                      <a:pt x="120" y="75"/>
                    </a:cubicBezTo>
                    <a:cubicBezTo>
                      <a:pt x="120" y="74"/>
                      <a:pt x="119" y="73"/>
                      <a:pt x="118" y="73"/>
                    </a:cubicBezTo>
                    <a:cubicBezTo>
                      <a:pt x="109" y="68"/>
                      <a:pt x="109" y="68"/>
                      <a:pt x="109" y="68"/>
                    </a:cubicBezTo>
                    <a:cubicBezTo>
                      <a:pt x="110" y="66"/>
                      <a:pt x="110" y="64"/>
                      <a:pt x="110" y="61"/>
                    </a:cubicBezTo>
                    <a:lnTo>
                      <a:pt x="120" y="58"/>
                    </a:lnTo>
                    <a:close/>
                    <a:moveTo>
                      <a:pt x="61" y="72"/>
                    </a:moveTo>
                    <a:cubicBezTo>
                      <a:pt x="55" y="72"/>
                      <a:pt x="50" y="67"/>
                      <a:pt x="50" y="61"/>
                    </a:cubicBezTo>
                    <a:cubicBezTo>
                      <a:pt x="50" y="54"/>
                      <a:pt x="55" y="49"/>
                      <a:pt x="61" y="49"/>
                    </a:cubicBezTo>
                    <a:cubicBezTo>
                      <a:pt x="67" y="49"/>
                      <a:pt x="72" y="54"/>
                      <a:pt x="72" y="61"/>
                    </a:cubicBezTo>
                    <a:cubicBezTo>
                      <a:pt x="72" y="67"/>
                      <a:pt x="67" y="72"/>
                      <a:pt x="61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5" name="Oval 21"/>
              <p:cNvSpPr>
                <a:spLocks noChangeArrowheads="1"/>
              </p:cNvSpPr>
              <p:nvPr/>
            </p:nvSpPr>
            <p:spPr bwMode="auto">
              <a:xfrm>
                <a:off x="-1055688" y="2462213"/>
                <a:ext cx="171450" cy="171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6" name="Oval 22"/>
              <p:cNvSpPr>
                <a:spLocks noChangeArrowheads="1"/>
              </p:cNvSpPr>
              <p:nvPr/>
            </p:nvSpPr>
            <p:spPr bwMode="auto">
              <a:xfrm>
                <a:off x="-1776413" y="2792413"/>
                <a:ext cx="115888" cy="1190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Freeform 23"/>
              <p:cNvSpPr>
                <a:spLocks noEditPoints="1"/>
              </p:cNvSpPr>
              <p:nvPr/>
            </p:nvSpPr>
            <p:spPr bwMode="auto">
              <a:xfrm>
                <a:off x="-2773363" y="2439988"/>
                <a:ext cx="2692401" cy="2659063"/>
              </a:xfrm>
              <a:custGeom>
                <a:avLst/>
                <a:gdLst>
                  <a:gd name="T0" fmla="*/ 605 w 718"/>
                  <a:gd name="T1" fmla="*/ 20 h 709"/>
                  <a:gd name="T2" fmla="*/ 602 w 718"/>
                  <a:gd name="T3" fmla="*/ 58 h 709"/>
                  <a:gd name="T4" fmla="*/ 587 w 718"/>
                  <a:gd name="T5" fmla="*/ 93 h 709"/>
                  <a:gd name="T6" fmla="*/ 563 w 718"/>
                  <a:gd name="T7" fmla="*/ 121 h 709"/>
                  <a:gd name="T8" fmla="*/ 530 w 718"/>
                  <a:gd name="T9" fmla="*/ 141 h 709"/>
                  <a:gd name="T10" fmla="*/ 493 w 718"/>
                  <a:gd name="T11" fmla="*/ 149 h 709"/>
                  <a:gd name="T12" fmla="*/ 456 w 718"/>
                  <a:gd name="T13" fmla="*/ 147 h 709"/>
                  <a:gd name="T14" fmla="*/ 420 w 718"/>
                  <a:gd name="T15" fmla="*/ 134 h 709"/>
                  <a:gd name="T16" fmla="*/ 391 w 718"/>
                  <a:gd name="T17" fmla="*/ 110 h 709"/>
                  <a:gd name="T18" fmla="*/ 371 w 718"/>
                  <a:gd name="T19" fmla="*/ 78 h 709"/>
                  <a:gd name="T20" fmla="*/ 361 w 718"/>
                  <a:gd name="T21" fmla="*/ 42 h 709"/>
                  <a:gd name="T22" fmla="*/ 363 w 718"/>
                  <a:gd name="T23" fmla="*/ 4 h 709"/>
                  <a:gd name="T24" fmla="*/ 68 w 718"/>
                  <a:gd name="T25" fmla="*/ 221 h 709"/>
                  <a:gd name="T26" fmla="*/ 162 w 718"/>
                  <a:gd name="T27" fmla="*/ 514 h 709"/>
                  <a:gd name="T28" fmla="*/ 334 w 718"/>
                  <a:gd name="T29" fmla="*/ 176 h 709"/>
                  <a:gd name="T30" fmla="*/ 311 w 718"/>
                  <a:gd name="T31" fmla="*/ 189 h 709"/>
                  <a:gd name="T32" fmla="*/ 288 w 718"/>
                  <a:gd name="T33" fmla="*/ 197 h 709"/>
                  <a:gd name="T34" fmla="*/ 258 w 718"/>
                  <a:gd name="T35" fmla="*/ 192 h 709"/>
                  <a:gd name="T36" fmla="*/ 234 w 718"/>
                  <a:gd name="T37" fmla="*/ 181 h 709"/>
                  <a:gd name="T38" fmla="*/ 214 w 718"/>
                  <a:gd name="T39" fmla="*/ 164 h 709"/>
                  <a:gd name="T40" fmla="*/ 201 w 718"/>
                  <a:gd name="T41" fmla="*/ 141 h 709"/>
                  <a:gd name="T42" fmla="*/ 195 w 718"/>
                  <a:gd name="T43" fmla="*/ 116 h 709"/>
                  <a:gd name="T44" fmla="*/ 197 w 718"/>
                  <a:gd name="T45" fmla="*/ 89 h 709"/>
                  <a:gd name="T46" fmla="*/ 207 w 718"/>
                  <a:gd name="T47" fmla="*/ 64 h 709"/>
                  <a:gd name="T48" fmla="*/ 225 w 718"/>
                  <a:gd name="T49" fmla="*/ 43 h 709"/>
                  <a:gd name="T50" fmla="*/ 249 w 718"/>
                  <a:gd name="T51" fmla="*/ 29 h 709"/>
                  <a:gd name="T52" fmla="*/ 275 w 718"/>
                  <a:gd name="T53" fmla="*/ 23 h 709"/>
                  <a:gd name="T54" fmla="*/ 305 w 718"/>
                  <a:gd name="T55" fmla="*/ 28 h 709"/>
                  <a:gd name="T56" fmla="*/ 329 w 718"/>
                  <a:gd name="T57" fmla="*/ 38 h 709"/>
                  <a:gd name="T58" fmla="*/ 349 w 718"/>
                  <a:gd name="T59" fmla="*/ 55 h 709"/>
                  <a:gd name="T60" fmla="*/ 362 w 718"/>
                  <a:gd name="T61" fmla="*/ 78 h 709"/>
                  <a:gd name="T62" fmla="*/ 368 w 718"/>
                  <a:gd name="T63" fmla="*/ 104 h 709"/>
                  <a:gd name="T64" fmla="*/ 366 w 718"/>
                  <a:gd name="T65" fmla="*/ 131 h 709"/>
                  <a:gd name="T66" fmla="*/ 356 w 718"/>
                  <a:gd name="T67" fmla="*/ 156 h 709"/>
                  <a:gd name="T68" fmla="*/ 338 w 718"/>
                  <a:gd name="T69" fmla="*/ 176 h 709"/>
                  <a:gd name="T70" fmla="*/ 451 w 718"/>
                  <a:gd name="T71" fmla="*/ 208 h 709"/>
                  <a:gd name="T72" fmla="*/ 444 w 718"/>
                  <a:gd name="T73" fmla="*/ 224 h 709"/>
                  <a:gd name="T74" fmla="*/ 433 w 718"/>
                  <a:gd name="T75" fmla="*/ 237 h 709"/>
                  <a:gd name="T76" fmla="*/ 418 w 718"/>
                  <a:gd name="T77" fmla="*/ 247 h 709"/>
                  <a:gd name="T78" fmla="*/ 401 w 718"/>
                  <a:gd name="T79" fmla="*/ 251 h 709"/>
                  <a:gd name="T80" fmla="*/ 383 w 718"/>
                  <a:gd name="T81" fmla="*/ 250 h 709"/>
                  <a:gd name="T82" fmla="*/ 367 w 718"/>
                  <a:gd name="T83" fmla="*/ 243 h 709"/>
                  <a:gd name="T84" fmla="*/ 353 w 718"/>
                  <a:gd name="T85" fmla="*/ 232 h 709"/>
                  <a:gd name="T86" fmla="*/ 343 w 718"/>
                  <a:gd name="T87" fmla="*/ 217 h 709"/>
                  <a:gd name="T88" fmla="*/ 339 w 718"/>
                  <a:gd name="T89" fmla="*/ 200 h 709"/>
                  <a:gd name="T90" fmla="*/ 340 w 718"/>
                  <a:gd name="T91" fmla="*/ 183 h 709"/>
                  <a:gd name="T92" fmla="*/ 346 w 718"/>
                  <a:gd name="T93" fmla="*/ 166 h 709"/>
                  <a:gd name="T94" fmla="*/ 357 w 718"/>
                  <a:gd name="T95" fmla="*/ 153 h 709"/>
                  <a:gd name="T96" fmla="*/ 372 w 718"/>
                  <a:gd name="T97" fmla="*/ 143 h 709"/>
                  <a:gd name="T98" fmla="*/ 389 w 718"/>
                  <a:gd name="T99" fmla="*/ 138 h 709"/>
                  <a:gd name="T100" fmla="*/ 407 w 718"/>
                  <a:gd name="T101" fmla="*/ 139 h 709"/>
                  <a:gd name="T102" fmla="*/ 423 w 718"/>
                  <a:gd name="T103" fmla="*/ 146 h 709"/>
                  <a:gd name="T104" fmla="*/ 437 w 718"/>
                  <a:gd name="T105" fmla="*/ 157 h 709"/>
                  <a:gd name="T106" fmla="*/ 446 w 718"/>
                  <a:gd name="T107" fmla="*/ 172 h 709"/>
                  <a:gd name="T108" fmla="*/ 451 w 718"/>
                  <a:gd name="T109" fmla="*/ 18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18" h="709">
                    <a:moveTo>
                      <a:pt x="606" y="330"/>
                    </a:moveTo>
                    <a:cubicBezTo>
                      <a:pt x="718" y="140"/>
                      <a:pt x="627" y="0"/>
                      <a:pt x="627" y="0"/>
                    </a:cubicBezTo>
                    <a:cubicBezTo>
                      <a:pt x="578" y="0"/>
                      <a:pt x="578" y="0"/>
                      <a:pt x="578" y="0"/>
                    </a:cubicBezTo>
                    <a:cubicBezTo>
                      <a:pt x="579" y="4"/>
                      <a:pt x="580" y="9"/>
                      <a:pt x="581" y="13"/>
                    </a:cubicBezTo>
                    <a:cubicBezTo>
                      <a:pt x="601" y="16"/>
                      <a:pt x="601" y="16"/>
                      <a:pt x="601" y="16"/>
                    </a:cubicBezTo>
                    <a:cubicBezTo>
                      <a:pt x="603" y="16"/>
                      <a:pt x="605" y="18"/>
                      <a:pt x="605" y="20"/>
                    </a:cubicBezTo>
                    <a:cubicBezTo>
                      <a:pt x="605" y="20"/>
                      <a:pt x="605" y="20"/>
                      <a:pt x="605" y="20"/>
                    </a:cubicBezTo>
                    <a:cubicBezTo>
                      <a:pt x="605" y="23"/>
                      <a:pt x="604" y="24"/>
                      <a:pt x="601" y="24"/>
                    </a:cubicBezTo>
                    <a:cubicBezTo>
                      <a:pt x="582" y="30"/>
                      <a:pt x="582" y="30"/>
                      <a:pt x="582" y="30"/>
                    </a:cubicBezTo>
                    <a:cubicBezTo>
                      <a:pt x="582" y="35"/>
                      <a:pt x="581" y="40"/>
                      <a:pt x="581" y="45"/>
                    </a:cubicBezTo>
                    <a:cubicBezTo>
                      <a:pt x="599" y="54"/>
                      <a:pt x="599" y="54"/>
                      <a:pt x="599" y="54"/>
                    </a:cubicBezTo>
                    <a:cubicBezTo>
                      <a:pt x="601" y="55"/>
                      <a:pt x="602" y="56"/>
                      <a:pt x="602" y="58"/>
                    </a:cubicBezTo>
                    <a:cubicBezTo>
                      <a:pt x="602" y="58"/>
                      <a:pt x="602" y="59"/>
                      <a:pt x="602" y="59"/>
                    </a:cubicBezTo>
                    <a:cubicBezTo>
                      <a:pt x="601" y="61"/>
                      <a:pt x="599" y="62"/>
                      <a:pt x="597" y="62"/>
                    </a:cubicBezTo>
                    <a:cubicBezTo>
                      <a:pt x="577" y="62"/>
                      <a:pt x="577" y="62"/>
                      <a:pt x="577" y="62"/>
                    </a:cubicBezTo>
                    <a:cubicBezTo>
                      <a:pt x="575" y="66"/>
                      <a:pt x="573" y="71"/>
                      <a:pt x="571" y="75"/>
                    </a:cubicBezTo>
                    <a:cubicBezTo>
                      <a:pt x="585" y="89"/>
                      <a:pt x="585" y="89"/>
                      <a:pt x="585" y="89"/>
                    </a:cubicBezTo>
                    <a:cubicBezTo>
                      <a:pt x="587" y="90"/>
                      <a:pt x="587" y="91"/>
                      <a:pt x="587" y="93"/>
                    </a:cubicBezTo>
                    <a:cubicBezTo>
                      <a:pt x="587" y="94"/>
                      <a:pt x="587" y="94"/>
                      <a:pt x="587" y="95"/>
                    </a:cubicBezTo>
                    <a:cubicBezTo>
                      <a:pt x="585" y="97"/>
                      <a:pt x="583" y="97"/>
                      <a:pt x="581" y="96"/>
                    </a:cubicBezTo>
                    <a:cubicBezTo>
                      <a:pt x="562" y="90"/>
                      <a:pt x="562" y="90"/>
                      <a:pt x="562" y="90"/>
                    </a:cubicBezTo>
                    <a:cubicBezTo>
                      <a:pt x="559" y="94"/>
                      <a:pt x="556" y="97"/>
                      <a:pt x="552" y="101"/>
                    </a:cubicBezTo>
                    <a:cubicBezTo>
                      <a:pt x="562" y="119"/>
                      <a:pt x="562" y="119"/>
                      <a:pt x="562" y="119"/>
                    </a:cubicBezTo>
                    <a:cubicBezTo>
                      <a:pt x="562" y="120"/>
                      <a:pt x="563" y="120"/>
                      <a:pt x="563" y="121"/>
                    </a:cubicBezTo>
                    <a:cubicBezTo>
                      <a:pt x="563" y="122"/>
                      <a:pt x="562" y="124"/>
                      <a:pt x="561" y="124"/>
                    </a:cubicBezTo>
                    <a:cubicBezTo>
                      <a:pt x="559" y="126"/>
                      <a:pt x="557" y="126"/>
                      <a:pt x="555" y="124"/>
                    </a:cubicBezTo>
                    <a:cubicBezTo>
                      <a:pt x="539" y="112"/>
                      <a:pt x="539" y="112"/>
                      <a:pt x="539" y="112"/>
                    </a:cubicBezTo>
                    <a:cubicBezTo>
                      <a:pt x="535" y="114"/>
                      <a:pt x="531" y="117"/>
                      <a:pt x="527" y="119"/>
                    </a:cubicBezTo>
                    <a:cubicBezTo>
                      <a:pt x="530" y="139"/>
                      <a:pt x="530" y="139"/>
                      <a:pt x="530" y="139"/>
                    </a:cubicBezTo>
                    <a:cubicBezTo>
                      <a:pt x="530" y="140"/>
                      <a:pt x="530" y="140"/>
                      <a:pt x="530" y="141"/>
                    </a:cubicBezTo>
                    <a:cubicBezTo>
                      <a:pt x="530" y="142"/>
                      <a:pt x="529" y="144"/>
                      <a:pt x="528" y="145"/>
                    </a:cubicBezTo>
                    <a:cubicBezTo>
                      <a:pt x="526" y="145"/>
                      <a:pt x="523" y="144"/>
                      <a:pt x="522" y="142"/>
                    </a:cubicBezTo>
                    <a:cubicBezTo>
                      <a:pt x="511" y="126"/>
                      <a:pt x="511" y="126"/>
                      <a:pt x="511" y="126"/>
                    </a:cubicBezTo>
                    <a:cubicBezTo>
                      <a:pt x="506" y="127"/>
                      <a:pt x="501" y="128"/>
                      <a:pt x="497" y="129"/>
                    </a:cubicBezTo>
                    <a:cubicBezTo>
                      <a:pt x="493" y="149"/>
                      <a:pt x="493" y="149"/>
                      <a:pt x="493" y="149"/>
                    </a:cubicBezTo>
                    <a:cubicBezTo>
                      <a:pt x="493" y="149"/>
                      <a:pt x="493" y="149"/>
                      <a:pt x="493" y="149"/>
                    </a:cubicBezTo>
                    <a:cubicBezTo>
                      <a:pt x="493" y="151"/>
                      <a:pt x="492" y="153"/>
                      <a:pt x="490" y="153"/>
                    </a:cubicBezTo>
                    <a:cubicBezTo>
                      <a:pt x="490" y="153"/>
                      <a:pt x="490" y="153"/>
                      <a:pt x="489" y="153"/>
                    </a:cubicBezTo>
                    <a:cubicBezTo>
                      <a:pt x="487" y="153"/>
                      <a:pt x="486" y="152"/>
                      <a:pt x="485" y="150"/>
                    </a:cubicBezTo>
                    <a:cubicBezTo>
                      <a:pt x="479" y="130"/>
                      <a:pt x="479" y="130"/>
                      <a:pt x="479" y="130"/>
                    </a:cubicBezTo>
                    <a:cubicBezTo>
                      <a:pt x="475" y="130"/>
                      <a:pt x="470" y="130"/>
                      <a:pt x="465" y="129"/>
                    </a:cubicBezTo>
                    <a:cubicBezTo>
                      <a:pt x="456" y="147"/>
                      <a:pt x="456" y="147"/>
                      <a:pt x="456" y="147"/>
                    </a:cubicBezTo>
                    <a:cubicBezTo>
                      <a:pt x="455" y="149"/>
                      <a:pt x="453" y="151"/>
                      <a:pt x="451" y="150"/>
                    </a:cubicBezTo>
                    <a:cubicBezTo>
                      <a:pt x="449" y="150"/>
                      <a:pt x="448" y="148"/>
                      <a:pt x="448" y="146"/>
                    </a:cubicBezTo>
                    <a:cubicBezTo>
                      <a:pt x="448" y="146"/>
                      <a:pt x="448" y="146"/>
                      <a:pt x="448" y="145"/>
                    </a:cubicBezTo>
                    <a:cubicBezTo>
                      <a:pt x="448" y="125"/>
                      <a:pt x="448" y="125"/>
                      <a:pt x="448" y="125"/>
                    </a:cubicBezTo>
                    <a:cubicBezTo>
                      <a:pt x="444" y="123"/>
                      <a:pt x="439" y="121"/>
                      <a:pt x="435" y="119"/>
                    </a:cubicBezTo>
                    <a:cubicBezTo>
                      <a:pt x="420" y="134"/>
                      <a:pt x="420" y="134"/>
                      <a:pt x="420" y="134"/>
                    </a:cubicBezTo>
                    <a:cubicBezTo>
                      <a:pt x="419" y="135"/>
                      <a:pt x="417" y="136"/>
                      <a:pt x="415" y="135"/>
                    </a:cubicBezTo>
                    <a:cubicBezTo>
                      <a:pt x="414" y="134"/>
                      <a:pt x="413" y="133"/>
                      <a:pt x="413" y="131"/>
                    </a:cubicBezTo>
                    <a:cubicBezTo>
                      <a:pt x="413" y="131"/>
                      <a:pt x="413" y="130"/>
                      <a:pt x="414" y="129"/>
                    </a:cubicBezTo>
                    <a:cubicBezTo>
                      <a:pt x="420" y="110"/>
                      <a:pt x="420" y="110"/>
                      <a:pt x="420" y="110"/>
                    </a:cubicBezTo>
                    <a:cubicBezTo>
                      <a:pt x="416" y="107"/>
                      <a:pt x="413" y="104"/>
                      <a:pt x="409" y="101"/>
                    </a:cubicBezTo>
                    <a:cubicBezTo>
                      <a:pt x="391" y="110"/>
                      <a:pt x="391" y="110"/>
                      <a:pt x="391" y="110"/>
                    </a:cubicBezTo>
                    <a:cubicBezTo>
                      <a:pt x="389" y="111"/>
                      <a:pt x="387" y="111"/>
                      <a:pt x="386" y="109"/>
                    </a:cubicBezTo>
                    <a:cubicBezTo>
                      <a:pt x="385" y="109"/>
                      <a:pt x="385" y="108"/>
                      <a:pt x="385" y="107"/>
                    </a:cubicBezTo>
                    <a:cubicBezTo>
                      <a:pt x="385" y="106"/>
                      <a:pt x="385" y="104"/>
                      <a:pt x="386" y="104"/>
                    </a:cubicBezTo>
                    <a:cubicBezTo>
                      <a:pt x="398" y="87"/>
                      <a:pt x="398" y="87"/>
                      <a:pt x="398" y="87"/>
                    </a:cubicBezTo>
                    <a:cubicBezTo>
                      <a:pt x="395" y="83"/>
                      <a:pt x="393" y="79"/>
                      <a:pt x="391" y="75"/>
                    </a:cubicBezTo>
                    <a:cubicBezTo>
                      <a:pt x="371" y="78"/>
                      <a:pt x="371" y="78"/>
                      <a:pt x="371" y="78"/>
                    </a:cubicBezTo>
                    <a:cubicBezTo>
                      <a:pt x="369" y="79"/>
                      <a:pt x="366" y="78"/>
                      <a:pt x="365" y="76"/>
                    </a:cubicBezTo>
                    <a:cubicBezTo>
                      <a:pt x="365" y="75"/>
                      <a:pt x="365" y="75"/>
                      <a:pt x="365" y="74"/>
                    </a:cubicBezTo>
                    <a:cubicBezTo>
                      <a:pt x="365" y="73"/>
                      <a:pt x="366" y="71"/>
                      <a:pt x="368" y="71"/>
                    </a:cubicBezTo>
                    <a:cubicBezTo>
                      <a:pt x="384" y="59"/>
                      <a:pt x="384" y="59"/>
                      <a:pt x="384" y="59"/>
                    </a:cubicBezTo>
                    <a:cubicBezTo>
                      <a:pt x="383" y="54"/>
                      <a:pt x="382" y="50"/>
                      <a:pt x="381" y="45"/>
                    </a:cubicBezTo>
                    <a:cubicBezTo>
                      <a:pt x="361" y="42"/>
                      <a:pt x="361" y="42"/>
                      <a:pt x="361" y="42"/>
                    </a:cubicBezTo>
                    <a:cubicBezTo>
                      <a:pt x="359" y="42"/>
                      <a:pt x="357" y="40"/>
                      <a:pt x="357" y="38"/>
                    </a:cubicBezTo>
                    <a:cubicBezTo>
                      <a:pt x="357" y="38"/>
                      <a:pt x="357" y="38"/>
                      <a:pt x="357" y="38"/>
                    </a:cubicBezTo>
                    <a:cubicBezTo>
                      <a:pt x="357" y="36"/>
                      <a:pt x="358" y="34"/>
                      <a:pt x="360" y="34"/>
                    </a:cubicBezTo>
                    <a:cubicBezTo>
                      <a:pt x="380" y="28"/>
                      <a:pt x="380" y="28"/>
                      <a:pt x="380" y="28"/>
                    </a:cubicBezTo>
                    <a:cubicBezTo>
                      <a:pt x="380" y="23"/>
                      <a:pt x="380" y="18"/>
                      <a:pt x="381" y="13"/>
                    </a:cubicBezTo>
                    <a:cubicBezTo>
                      <a:pt x="363" y="4"/>
                      <a:pt x="363" y="4"/>
                      <a:pt x="363" y="4"/>
                    </a:cubicBezTo>
                    <a:cubicBezTo>
                      <a:pt x="361" y="4"/>
                      <a:pt x="360" y="2"/>
                      <a:pt x="360" y="0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3" y="41"/>
                      <a:pt x="83" y="85"/>
                      <a:pt x="83" y="85"/>
                    </a:cubicBezTo>
                    <a:cubicBezTo>
                      <a:pt x="71" y="115"/>
                      <a:pt x="79" y="137"/>
                      <a:pt x="79" y="137"/>
                    </a:cubicBezTo>
                    <a:cubicBezTo>
                      <a:pt x="103" y="178"/>
                      <a:pt x="84" y="200"/>
                      <a:pt x="68" y="221"/>
                    </a:cubicBezTo>
                    <a:cubicBezTo>
                      <a:pt x="53" y="242"/>
                      <a:pt x="0" y="315"/>
                      <a:pt x="51" y="317"/>
                    </a:cubicBezTo>
                    <a:cubicBezTo>
                      <a:pt x="99" y="318"/>
                      <a:pt x="84" y="334"/>
                      <a:pt x="84" y="334"/>
                    </a:cubicBezTo>
                    <a:cubicBezTo>
                      <a:pt x="63" y="380"/>
                      <a:pt x="96" y="381"/>
                      <a:pt x="96" y="381"/>
                    </a:cubicBezTo>
                    <a:cubicBezTo>
                      <a:pt x="81" y="408"/>
                      <a:pt x="103" y="409"/>
                      <a:pt x="103" y="409"/>
                    </a:cubicBezTo>
                    <a:cubicBezTo>
                      <a:pt x="135" y="409"/>
                      <a:pt x="118" y="438"/>
                      <a:pt x="118" y="438"/>
                    </a:cubicBezTo>
                    <a:cubicBezTo>
                      <a:pt x="79" y="481"/>
                      <a:pt x="113" y="524"/>
                      <a:pt x="162" y="514"/>
                    </a:cubicBezTo>
                    <a:cubicBezTo>
                      <a:pt x="259" y="494"/>
                      <a:pt x="309" y="527"/>
                      <a:pt x="286" y="597"/>
                    </a:cubicBezTo>
                    <a:cubicBezTo>
                      <a:pt x="263" y="666"/>
                      <a:pt x="232" y="709"/>
                      <a:pt x="232" y="709"/>
                    </a:cubicBezTo>
                    <a:cubicBezTo>
                      <a:pt x="659" y="709"/>
                      <a:pt x="659" y="709"/>
                      <a:pt x="659" y="709"/>
                    </a:cubicBezTo>
                    <a:cubicBezTo>
                      <a:pt x="568" y="521"/>
                      <a:pt x="568" y="521"/>
                      <a:pt x="568" y="521"/>
                    </a:cubicBezTo>
                    <a:cubicBezTo>
                      <a:pt x="540" y="458"/>
                      <a:pt x="606" y="330"/>
                      <a:pt x="606" y="330"/>
                    </a:cubicBezTo>
                    <a:close/>
                    <a:moveTo>
                      <a:pt x="334" y="176"/>
                    </a:moveTo>
                    <a:cubicBezTo>
                      <a:pt x="322" y="168"/>
                      <a:pt x="322" y="168"/>
                      <a:pt x="322" y="168"/>
                    </a:cubicBezTo>
                    <a:cubicBezTo>
                      <a:pt x="320" y="169"/>
                      <a:pt x="317" y="171"/>
                      <a:pt x="314" y="173"/>
                    </a:cubicBezTo>
                    <a:cubicBezTo>
                      <a:pt x="316" y="187"/>
                      <a:pt x="316" y="187"/>
                      <a:pt x="316" y="187"/>
                    </a:cubicBezTo>
                    <a:cubicBezTo>
                      <a:pt x="316" y="187"/>
                      <a:pt x="316" y="188"/>
                      <a:pt x="316" y="188"/>
                    </a:cubicBezTo>
                    <a:cubicBezTo>
                      <a:pt x="316" y="189"/>
                      <a:pt x="315" y="190"/>
                      <a:pt x="314" y="191"/>
                    </a:cubicBezTo>
                    <a:cubicBezTo>
                      <a:pt x="313" y="191"/>
                      <a:pt x="311" y="190"/>
                      <a:pt x="311" y="189"/>
                    </a:cubicBezTo>
                    <a:cubicBezTo>
                      <a:pt x="302" y="177"/>
                      <a:pt x="302" y="177"/>
                      <a:pt x="302" y="177"/>
                    </a:cubicBezTo>
                    <a:cubicBezTo>
                      <a:pt x="299" y="178"/>
                      <a:pt x="296" y="179"/>
                      <a:pt x="293" y="180"/>
                    </a:cubicBezTo>
                    <a:cubicBezTo>
                      <a:pt x="290" y="194"/>
                      <a:pt x="290" y="194"/>
                      <a:pt x="290" y="194"/>
                    </a:cubicBezTo>
                    <a:cubicBezTo>
                      <a:pt x="290" y="194"/>
                      <a:pt x="290" y="194"/>
                      <a:pt x="290" y="194"/>
                    </a:cubicBezTo>
                    <a:cubicBezTo>
                      <a:pt x="290" y="195"/>
                      <a:pt x="289" y="197"/>
                      <a:pt x="288" y="197"/>
                    </a:cubicBezTo>
                    <a:cubicBezTo>
                      <a:pt x="288" y="197"/>
                      <a:pt x="288" y="197"/>
                      <a:pt x="288" y="197"/>
                    </a:cubicBezTo>
                    <a:cubicBezTo>
                      <a:pt x="286" y="197"/>
                      <a:pt x="285" y="196"/>
                      <a:pt x="285" y="194"/>
                    </a:cubicBezTo>
                    <a:cubicBezTo>
                      <a:pt x="281" y="180"/>
                      <a:pt x="281" y="180"/>
                      <a:pt x="281" y="180"/>
                    </a:cubicBezTo>
                    <a:cubicBezTo>
                      <a:pt x="277" y="180"/>
                      <a:pt x="274" y="180"/>
                      <a:pt x="270" y="180"/>
                    </a:cubicBezTo>
                    <a:cubicBezTo>
                      <a:pt x="264" y="192"/>
                      <a:pt x="264" y="192"/>
                      <a:pt x="264" y="192"/>
                    </a:cubicBezTo>
                    <a:cubicBezTo>
                      <a:pt x="264" y="194"/>
                      <a:pt x="262" y="195"/>
                      <a:pt x="261" y="194"/>
                    </a:cubicBezTo>
                    <a:cubicBezTo>
                      <a:pt x="259" y="194"/>
                      <a:pt x="258" y="193"/>
                      <a:pt x="258" y="192"/>
                    </a:cubicBezTo>
                    <a:cubicBezTo>
                      <a:pt x="258" y="191"/>
                      <a:pt x="258" y="191"/>
                      <a:pt x="259" y="191"/>
                    </a:cubicBezTo>
                    <a:cubicBezTo>
                      <a:pt x="259" y="177"/>
                      <a:pt x="259" y="177"/>
                      <a:pt x="259" y="177"/>
                    </a:cubicBezTo>
                    <a:cubicBezTo>
                      <a:pt x="255" y="176"/>
                      <a:pt x="252" y="174"/>
                      <a:pt x="249" y="173"/>
                    </a:cubicBezTo>
                    <a:cubicBezTo>
                      <a:pt x="239" y="183"/>
                      <a:pt x="239" y="183"/>
                      <a:pt x="239" y="183"/>
                    </a:cubicBezTo>
                    <a:cubicBezTo>
                      <a:pt x="238" y="184"/>
                      <a:pt x="237" y="185"/>
                      <a:pt x="235" y="184"/>
                    </a:cubicBezTo>
                    <a:cubicBezTo>
                      <a:pt x="235" y="183"/>
                      <a:pt x="234" y="182"/>
                      <a:pt x="234" y="181"/>
                    </a:cubicBezTo>
                    <a:cubicBezTo>
                      <a:pt x="234" y="181"/>
                      <a:pt x="234" y="180"/>
                      <a:pt x="235" y="180"/>
                    </a:cubicBezTo>
                    <a:cubicBezTo>
                      <a:pt x="239" y="166"/>
                      <a:pt x="239" y="166"/>
                      <a:pt x="239" y="166"/>
                    </a:cubicBezTo>
                    <a:cubicBezTo>
                      <a:pt x="236" y="164"/>
                      <a:pt x="234" y="162"/>
                      <a:pt x="231" y="160"/>
                    </a:cubicBezTo>
                    <a:cubicBezTo>
                      <a:pt x="219" y="166"/>
                      <a:pt x="219" y="166"/>
                      <a:pt x="219" y="166"/>
                    </a:cubicBezTo>
                    <a:cubicBezTo>
                      <a:pt x="218" y="167"/>
                      <a:pt x="216" y="167"/>
                      <a:pt x="215" y="166"/>
                    </a:cubicBezTo>
                    <a:cubicBezTo>
                      <a:pt x="214" y="165"/>
                      <a:pt x="214" y="165"/>
                      <a:pt x="214" y="164"/>
                    </a:cubicBezTo>
                    <a:cubicBezTo>
                      <a:pt x="214" y="163"/>
                      <a:pt x="214" y="163"/>
                      <a:pt x="215" y="162"/>
                    </a:cubicBezTo>
                    <a:cubicBezTo>
                      <a:pt x="224" y="151"/>
                      <a:pt x="224" y="151"/>
                      <a:pt x="224" y="151"/>
                    </a:cubicBezTo>
                    <a:cubicBezTo>
                      <a:pt x="222" y="148"/>
                      <a:pt x="220" y="145"/>
                      <a:pt x="218" y="142"/>
                    </a:cubicBezTo>
                    <a:cubicBezTo>
                      <a:pt x="204" y="144"/>
                      <a:pt x="204" y="144"/>
                      <a:pt x="204" y="144"/>
                    </a:cubicBezTo>
                    <a:cubicBezTo>
                      <a:pt x="203" y="145"/>
                      <a:pt x="201" y="144"/>
                      <a:pt x="201" y="143"/>
                    </a:cubicBezTo>
                    <a:cubicBezTo>
                      <a:pt x="201" y="142"/>
                      <a:pt x="201" y="142"/>
                      <a:pt x="201" y="141"/>
                    </a:cubicBezTo>
                    <a:cubicBezTo>
                      <a:pt x="201" y="140"/>
                      <a:pt x="201" y="139"/>
                      <a:pt x="202" y="139"/>
                    </a:cubicBezTo>
                    <a:cubicBezTo>
                      <a:pt x="214" y="131"/>
                      <a:pt x="214" y="131"/>
                      <a:pt x="214" y="131"/>
                    </a:cubicBezTo>
                    <a:cubicBezTo>
                      <a:pt x="213" y="127"/>
                      <a:pt x="212" y="124"/>
                      <a:pt x="212" y="121"/>
                    </a:cubicBezTo>
                    <a:cubicBezTo>
                      <a:pt x="198" y="119"/>
                      <a:pt x="198" y="119"/>
                      <a:pt x="198" y="119"/>
                    </a:cubicBezTo>
                    <a:cubicBezTo>
                      <a:pt x="196" y="119"/>
                      <a:pt x="195" y="118"/>
                      <a:pt x="195" y="116"/>
                    </a:cubicBezTo>
                    <a:cubicBezTo>
                      <a:pt x="195" y="116"/>
                      <a:pt x="195" y="116"/>
                      <a:pt x="195" y="116"/>
                    </a:cubicBezTo>
                    <a:cubicBezTo>
                      <a:pt x="195" y="114"/>
                      <a:pt x="196" y="113"/>
                      <a:pt x="197" y="113"/>
                    </a:cubicBezTo>
                    <a:cubicBezTo>
                      <a:pt x="211" y="109"/>
                      <a:pt x="211" y="109"/>
                      <a:pt x="211" y="109"/>
                    </a:cubicBezTo>
                    <a:cubicBezTo>
                      <a:pt x="211" y="105"/>
                      <a:pt x="211" y="102"/>
                      <a:pt x="212" y="99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8" y="92"/>
                      <a:pt x="197" y="91"/>
                      <a:pt x="197" y="89"/>
                    </a:cubicBezTo>
                    <a:cubicBezTo>
                      <a:pt x="197" y="89"/>
                      <a:pt x="197" y="89"/>
                      <a:pt x="197" y="89"/>
                    </a:cubicBezTo>
                    <a:cubicBezTo>
                      <a:pt x="197" y="87"/>
                      <a:pt x="199" y="86"/>
                      <a:pt x="200" y="87"/>
                    </a:cubicBezTo>
                    <a:cubicBezTo>
                      <a:pt x="215" y="87"/>
                      <a:pt x="215" y="87"/>
                      <a:pt x="215" y="87"/>
                    </a:cubicBezTo>
                    <a:cubicBezTo>
                      <a:pt x="216" y="84"/>
                      <a:pt x="217" y="81"/>
                      <a:pt x="218" y="78"/>
                    </a:cubicBezTo>
                    <a:cubicBezTo>
                      <a:pt x="208" y="68"/>
                      <a:pt x="208" y="68"/>
                      <a:pt x="208" y="68"/>
                    </a:cubicBezTo>
                    <a:cubicBezTo>
                      <a:pt x="208" y="67"/>
                      <a:pt x="207" y="66"/>
                      <a:pt x="207" y="65"/>
                    </a:cubicBezTo>
                    <a:cubicBezTo>
                      <a:pt x="207" y="65"/>
                      <a:pt x="207" y="64"/>
                      <a:pt x="207" y="64"/>
                    </a:cubicBezTo>
                    <a:cubicBezTo>
                      <a:pt x="208" y="62"/>
                      <a:pt x="210" y="62"/>
                      <a:pt x="211" y="63"/>
                    </a:cubicBezTo>
                    <a:cubicBezTo>
                      <a:pt x="225" y="67"/>
                      <a:pt x="225" y="67"/>
                      <a:pt x="225" y="67"/>
                    </a:cubicBezTo>
                    <a:cubicBezTo>
                      <a:pt x="227" y="65"/>
                      <a:pt x="229" y="62"/>
                      <a:pt x="232" y="60"/>
                    </a:cubicBezTo>
                    <a:cubicBezTo>
                      <a:pt x="225" y="47"/>
                      <a:pt x="225" y="47"/>
                      <a:pt x="225" y="47"/>
                    </a:cubicBezTo>
                    <a:cubicBezTo>
                      <a:pt x="225" y="46"/>
                      <a:pt x="224" y="46"/>
                      <a:pt x="224" y="45"/>
                    </a:cubicBezTo>
                    <a:cubicBezTo>
                      <a:pt x="224" y="44"/>
                      <a:pt x="225" y="44"/>
                      <a:pt x="225" y="43"/>
                    </a:cubicBezTo>
                    <a:cubicBezTo>
                      <a:pt x="227" y="42"/>
                      <a:pt x="228" y="42"/>
                      <a:pt x="229" y="43"/>
                    </a:cubicBezTo>
                    <a:cubicBezTo>
                      <a:pt x="241" y="52"/>
                      <a:pt x="241" y="52"/>
                      <a:pt x="241" y="52"/>
                    </a:cubicBezTo>
                    <a:cubicBezTo>
                      <a:pt x="243" y="50"/>
                      <a:pt x="246" y="48"/>
                      <a:pt x="249" y="47"/>
                    </a:cubicBezTo>
                    <a:cubicBezTo>
                      <a:pt x="247" y="33"/>
                      <a:pt x="247" y="33"/>
                      <a:pt x="247" y="33"/>
                    </a:cubicBezTo>
                    <a:cubicBezTo>
                      <a:pt x="247" y="32"/>
                      <a:pt x="247" y="32"/>
                      <a:pt x="247" y="32"/>
                    </a:cubicBezTo>
                    <a:cubicBezTo>
                      <a:pt x="247" y="30"/>
                      <a:pt x="248" y="29"/>
                      <a:pt x="249" y="29"/>
                    </a:cubicBezTo>
                    <a:cubicBezTo>
                      <a:pt x="250" y="28"/>
                      <a:pt x="252" y="29"/>
                      <a:pt x="252" y="31"/>
                    </a:cubicBezTo>
                    <a:cubicBezTo>
                      <a:pt x="261" y="42"/>
                      <a:pt x="261" y="42"/>
                      <a:pt x="261" y="42"/>
                    </a:cubicBezTo>
                    <a:cubicBezTo>
                      <a:pt x="264" y="41"/>
                      <a:pt x="267" y="40"/>
                      <a:pt x="270" y="40"/>
                    </a:cubicBezTo>
                    <a:cubicBezTo>
                      <a:pt x="273" y="26"/>
                      <a:pt x="273" y="26"/>
                      <a:pt x="273" y="26"/>
                    </a:cubicBezTo>
                    <a:cubicBezTo>
                      <a:pt x="273" y="26"/>
                      <a:pt x="273" y="26"/>
                      <a:pt x="273" y="26"/>
                    </a:cubicBezTo>
                    <a:cubicBezTo>
                      <a:pt x="273" y="24"/>
                      <a:pt x="274" y="23"/>
                      <a:pt x="275" y="23"/>
                    </a:cubicBezTo>
                    <a:cubicBezTo>
                      <a:pt x="277" y="23"/>
                      <a:pt x="278" y="24"/>
                      <a:pt x="278" y="25"/>
                    </a:cubicBezTo>
                    <a:cubicBezTo>
                      <a:pt x="282" y="39"/>
                      <a:pt x="282" y="39"/>
                      <a:pt x="282" y="39"/>
                    </a:cubicBezTo>
                    <a:cubicBezTo>
                      <a:pt x="286" y="39"/>
                      <a:pt x="289" y="39"/>
                      <a:pt x="293" y="40"/>
                    </a:cubicBezTo>
                    <a:cubicBezTo>
                      <a:pt x="299" y="27"/>
                      <a:pt x="299" y="27"/>
                      <a:pt x="299" y="27"/>
                    </a:cubicBezTo>
                    <a:cubicBezTo>
                      <a:pt x="299" y="26"/>
                      <a:pt x="301" y="25"/>
                      <a:pt x="302" y="25"/>
                    </a:cubicBezTo>
                    <a:cubicBezTo>
                      <a:pt x="304" y="25"/>
                      <a:pt x="305" y="27"/>
                      <a:pt x="305" y="28"/>
                    </a:cubicBezTo>
                    <a:cubicBezTo>
                      <a:pt x="305" y="28"/>
                      <a:pt x="305" y="28"/>
                      <a:pt x="304" y="29"/>
                    </a:cubicBezTo>
                    <a:cubicBezTo>
                      <a:pt x="304" y="43"/>
                      <a:pt x="304" y="43"/>
                      <a:pt x="304" y="43"/>
                    </a:cubicBezTo>
                    <a:cubicBezTo>
                      <a:pt x="308" y="44"/>
                      <a:pt x="311" y="45"/>
                      <a:pt x="314" y="47"/>
                    </a:cubicBezTo>
                    <a:cubicBezTo>
                      <a:pt x="324" y="37"/>
                      <a:pt x="324" y="37"/>
                      <a:pt x="324" y="37"/>
                    </a:cubicBezTo>
                    <a:cubicBezTo>
                      <a:pt x="325" y="35"/>
                      <a:pt x="326" y="35"/>
                      <a:pt x="328" y="36"/>
                    </a:cubicBezTo>
                    <a:cubicBezTo>
                      <a:pt x="328" y="36"/>
                      <a:pt x="329" y="37"/>
                      <a:pt x="329" y="38"/>
                    </a:cubicBezTo>
                    <a:cubicBezTo>
                      <a:pt x="329" y="39"/>
                      <a:pt x="329" y="39"/>
                      <a:pt x="328" y="40"/>
                    </a:cubicBezTo>
                    <a:cubicBezTo>
                      <a:pt x="324" y="53"/>
                      <a:pt x="324" y="53"/>
                      <a:pt x="324" y="53"/>
                    </a:cubicBezTo>
                    <a:cubicBezTo>
                      <a:pt x="327" y="55"/>
                      <a:pt x="329" y="57"/>
                      <a:pt x="332" y="60"/>
                    </a:cubicBezTo>
                    <a:cubicBezTo>
                      <a:pt x="344" y="53"/>
                      <a:pt x="344" y="53"/>
                      <a:pt x="344" y="53"/>
                    </a:cubicBezTo>
                    <a:cubicBezTo>
                      <a:pt x="345" y="52"/>
                      <a:pt x="347" y="52"/>
                      <a:pt x="348" y="54"/>
                    </a:cubicBezTo>
                    <a:cubicBezTo>
                      <a:pt x="349" y="54"/>
                      <a:pt x="349" y="55"/>
                      <a:pt x="349" y="55"/>
                    </a:cubicBezTo>
                    <a:cubicBezTo>
                      <a:pt x="349" y="56"/>
                      <a:pt x="349" y="57"/>
                      <a:pt x="348" y="58"/>
                    </a:cubicBezTo>
                    <a:cubicBezTo>
                      <a:pt x="339" y="69"/>
                      <a:pt x="339" y="69"/>
                      <a:pt x="339" y="69"/>
                    </a:cubicBezTo>
                    <a:cubicBezTo>
                      <a:pt x="341" y="72"/>
                      <a:pt x="343" y="75"/>
                      <a:pt x="345" y="78"/>
                    </a:cubicBezTo>
                    <a:cubicBezTo>
                      <a:pt x="359" y="75"/>
                      <a:pt x="359" y="75"/>
                      <a:pt x="359" y="75"/>
                    </a:cubicBezTo>
                    <a:cubicBezTo>
                      <a:pt x="360" y="75"/>
                      <a:pt x="362" y="76"/>
                      <a:pt x="362" y="77"/>
                    </a:cubicBezTo>
                    <a:cubicBezTo>
                      <a:pt x="362" y="77"/>
                      <a:pt x="362" y="78"/>
                      <a:pt x="362" y="78"/>
                    </a:cubicBezTo>
                    <a:cubicBezTo>
                      <a:pt x="362" y="79"/>
                      <a:pt x="362" y="80"/>
                      <a:pt x="361" y="81"/>
                    </a:cubicBezTo>
                    <a:cubicBezTo>
                      <a:pt x="349" y="89"/>
                      <a:pt x="349" y="89"/>
                      <a:pt x="349" y="89"/>
                    </a:cubicBezTo>
                    <a:cubicBezTo>
                      <a:pt x="350" y="92"/>
                      <a:pt x="351" y="95"/>
                      <a:pt x="351" y="99"/>
                    </a:cubicBezTo>
                    <a:cubicBezTo>
                      <a:pt x="365" y="101"/>
                      <a:pt x="365" y="101"/>
                      <a:pt x="365" y="101"/>
                    </a:cubicBezTo>
                    <a:cubicBezTo>
                      <a:pt x="367" y="101"/>
                      <a:pt x="368" y="102"/>
                      <a:pt x="368" y="104"/>
                    </a:cubicBezTo>
                    <a:cubicBezTo>
                      <a:pt x="368" y="104"/>
                      <a:pt x="368" y="104"/>
                      <a:pt x="368" y="104"/>
                    </a:cubicBezTo>
                    <a:cubicBezTo>
                      <a:pt x="368" y="105"/>
                      <a:pt x="367" y="106"/>
                      <a:pt x="366" y="107"/>
                    </a:cubicBezTo>
                    <a:cubicBezTo>
                      <a:pt x="352" y="111"/>
                      <a:pt x="352" y="111"/>
                      <a:pt x="352" y="111"/>
                    </a:cubicBezTo>
                    <a:cubicBezTo>
                      <a:pt x="352" y="114"/>
                      <a:pt x="352" y="118"/>
                      <a:pt x="351" y="121"/>
                    </a:cubicBezTo>
                    <a:cubicBezTo>
                      <a:pt x="364" y="127"/>
                      <a:pt x="364" y="127"/>
                      <a:pt x="364" y="127"/>
                    </a:cubicBezTo>
                    <a:cubicBezTo>
                      <a:pt x="365" y="128"/>
                      <a:pt x="366" y="129"/>
                      <a:pt x="366" y="130"/>
                    </a:cubicBezTo>
                    <a:cubicBezTo>
                      <a:pt x="366" y="130"/>
                      <a:pt x="366" y="130"/>
                      <a:pt x="366" y="131"/>
                    </a:cubicBezTo>
                    <a:cubicBezTo>
                      <a:pt x="366" y="132"/>
                      <a:pt x="364" y="133"/>
                      <a:pt x="363" y="133"/>
                    </a:cubicBezTo>
                    <a:cubicBezTo>
                      <a:pt x="348" y="133"/>
                      <a:pt x="348" y="133"/>
                      <a:pt x="348" y="133"/>
                    </a:cubicBezTo>
                    <a:cubicBezTo>
                      <a:pt x="347" y="136"/>
                      <a:pt x="346" y="139"/>
                      <a:pt x="345" y="142"/>
                    </a:cubicBezTo>
                    <a:cubicBezTo>
                      <a:pt x="355" y="152"/>
                      <a:pt x="355" y="152"/>
                      <a:pt x="355" y="152"/>
                    </a:cubicBezTo>
                    <a:cubicBezTo>
                      <a:pt x="355" y="153"/>
                      <a:pt x="356" y="153"/>
                      <a:pt x="356" y="154"/>
                    </a:cubicBezTo>
                    <a:cubicBezTo>
                      <a:pt x="356" y="155"/>
                      <a:pt x="356" y="155"/>
                      <a:pt x="356" y="156"/>
                    </a:cubicBezTo>
                    <a:cubicBezTo>
                      <a:pt x="355" y="157"/>
                      <a:pt x="353" y="158"/>
                      <a:pt x="352" y="157"/>
                    </a:cubicBezTo>
                    <a:cubicBezTo>
                      <a:pt x="338" y="152"/>
                      <a:pt x="338" y="152"/>
                      <a:pt x="338" y="152"/>
                    </a:cubicBezTo>
                    <a:cubicBezTo>
                      <a:pt x="336" y="155"/>
                      <a:pt x="334" y="157"/>
                      <a:pt x="331" y="160"/>
                    </a:cubicBezTo>
                    <a:cubicBezTo>
                      <a:pt x="338" y="173"/>
                      <a:pt x="338" y="173"/>
                      <a:pt x="338" y="173"/>
                    </a:cubicBezTo>
                    <a:cubicBezTo>
                      <a:pt x="338" y="173"/>
                      <a:pt x="339" y="174"/>
                      <a:pt x="339" y="174"/>
                    </a:cubicBezTo>
                    <a:cubicBezTo>
                      <a:pt x="339" y="175"/>
                      <a:pt x="338" y="176"/>
                      <a:pt x="338" y="176"/>
                    </a:cubicBezTo>
                    <a:cubicBezTo>
                      <a:pt x="336" y="177"/>
                      <a:pt x="335" y="177"/>
                      <a:pt x="334" y="176"/>
                    </a:cubicBezTo>
                    <a:close/>
                    <a:moveTo>
                      <a:pt x="451" y="192"/>
                    </a:moveTo>
                    <a:cubicBezTo>
                      <a:pt x="442" y="195"/>
                      <a:pt x="442" y="195"/>
                      <a:pt x="442" y="195"/>
                    </a:cubicBezTo>
                    <a:cubicBezTo>
                      <a:pt x="442" y="197"/>
                      <a:pt x="442" y="200"/>
                      <a:pt x="441" y="202"/>
                    </a:cubicBezTo>
                    <a:cubicBezTo>
                      <a:pt x="450" y="206"/>
                      <a:pt x="450" y="206"/>
                      <a:pt x="450" y="206"/>
                    </a:cubicBezTo>
                    <a:cubicBezTo>
                      <a:pt x="451" y="206"/>
                      <a:pt x="451" y="207"/>
                      <a:pt x="451" y="208"/>
                    </a:cubicBezTo>
                    <a:cubicBezTo>
                      <a:pt x="451" y="208"/>
                      <a:pt x="451" y="208"/>
                      <a:pt x="451" y="208"/>
                    </a:cubicBezTo>
                    <a:cubicBezTo>
                      <a:pt x="451" y="209"/>
                      <a:pt x="450" y="210"/>
                      <a:pt x="449" y="210"/>
                    </a:cubicBezTo>
                    <a:cubicBezTo>
                      <a:pt x="439" y="210"/>
                      <a:pt x="439" y="210"/>
                      <a:pt x="439" y="210"/>
                    </a:cubicBezTo>
                    <a:cubicBezTo>
                      <a:pt x="439" y="212"/>
                      <a:pt x="438" y="214"/>
                      <a:pt x="437" y="216"/>
                    </a:cubicBezTo>
                    <a:cubicBezTo>
                      <a:pt x="444" y="223"/>
                      <a:pt x="444" y="223"/>
                      <a:pt x="444" y="223"/>
                    </a:cubicBezTo>
                    <a:cubicBezTo>
                      <a:pt x="444" y="223"/>
                      <a:pt x="444" y="224"/>
                      <a:pt x="444" y="224"/>
                    </a:cubicBezTo>
                    <a:cubicBezTo>
                      <a:pt x="444" y="225"/>
                      <a:pt x="444" y="225"/>
                      <a:pt x="444" y="225"/>
                    </a:cubicBezTo>
                    <a:cubicBezTo>
                      <a:pt x="444" y="226"/>
                      <a:pt x="443" y="226"/>
                      <a:pt x="442" y="226"/>
                    </a:cubicBezTo>
                    <a:cubicBezTo>
                      <a:pt x="433" y="223"/>
                      <a:pt x="433" y="223"/>
                      <a:pt x="433" y="223"/>
                    </a:cubicBezTo>
                    <a:cubicBezTo>
                      <a:pt x="431" y="224"/>
                      <a:pt x="430" y="226"/>
                      <a:pt x="428" y="228"/>
                    </a:cubicBezTo>
                    <a:cubicBezTo>
                      <a:pt x="433" y="236"/>
                      <a:pt x="433" y="236"/>
                      <a:pt x="433" y="236"/>
                    </a:cubicBezTo>
                    <a:cubicBezTo>
                      <a:pt x="433" y="237"/>
                      <a:pt x="433" y="237"/>
                      <a:pt x="433" y="237"/>
                    </a:cubicBezTo>
                    <a:cubicBezTo>
                      <a:pt x="433" y="238"/>
                      <a:pt x="433" y="239"/>
                      <a:pt x="432" y="239"/>
                    </a:cubicBezTo>
                    <a:cubicBezTo>
                      <a:pt x="431" y="240"/>
                      <a:pt x="430" y="239"/>
                      <a:pt x="430" y="239"/>
                    </a:cubicBezTo>
                    <a:cubicBezTo>
                      <a:pt x="422" y="233"/>
                      <a:pt x="422" y="233"/>
                      <a:pt x="422" y="233"/>
                    </a:cubicBezTo>
                    <a:cubicBezTo>
                      <a:pt x="420" y="234"/>
                      <a:pt x="418" y="235"/>
                      <a:pt x="416" y="236"/>
                    </a:cubicBezTo>
                    <a:cubicBezTo>
                      <a:pt x="418" y="246"/>
                      <a:pt x="418" y="246"/>
                      <a:pt x="418" y="246"/>
                    </a:cubicBezTo>
                    <a:cubicBezTo>
                      <a:pt x="418" y="246"/>
                      <a:pt x="418" y="246"/>
                      <a:pt x="418" y="247"/>
                    </a:cubicBezTo>
                    <a:cubicBezTo>
                      <a:pt x="418" y="247"/>
                      <a:pt x="417" y="248"/>
                      <a:pt x="417" y="248"/>
                    </a:cubicBezTo>
                    <a:cubicBezTo>
                      <a:pt x="416" y="249"/>
                      <a:pt x="415" y="248"/>
                      <a:pt x="414" y="247"/>
                    </a:cubicBezTo>
                    <a:cubicBezTo>
                      <a:pt x="409" y="239"/>
                      <a:pt x="409" y="239"/>
                      <a:pt x="409" y="239"/>
                    </a:cubicBezTo>
                    <a:cubicBezTo>
                      <a:pt x="407" y="240"/>
                      <a:pt x="404" y="241"/>
                      <a:pt x="402" y="241"/>
                    </a:cubicBezTo>
                    <a:cubicBezTo>
                      <a:pt x="401" y="250"/>
                      <a:pt x="401" y="250"/>
                      <a:pt x="401" y="250"/>
                    </a:cubicBezTo>
                    <a:cubicBezTo>
                      <a:pt x="401" y="250"/>
                      <a:pt x="401" y="251"/>
                      <a:pt x="401" y="251"/>
                    </a:cubicBezTo>
                    <a:cubicBezTo>
                      <a:pt x="401" y="252"/>
                      <a:pt x="400" y="252"/>
                      <a:pt x="399" y="252"/>
                    </a:cubicBezTo>
                    <a:cubicBezTo>
                      <a:pt x="399" y="252"/>
                      <a:pt x="399" y="252"/>
                      <a:pt x="399" y="252"/>
                    </a:cubicBezTo>
                    <a:cubicBezTo>
                      <a:pt x="398" y="252"/>
                      <a:pt x="397" y="252"/>
                      <a:pt x="397" y="251"/>
                    </a:cubicBezTo>
                    <a:cubicBezTo>
                      <a:pt x="394" y="242"/>
                      <a:pt x="394" y="242"/>
                      <a:pt x="394" y="242"/>
                    </a:cubicBezTo>
                    <a:cubicBezTo>
                      <a:pt x="392" y="242"/>
                      <a:pt x="390" y="241"/>
                      <a:pt x="387" y="241"/>
                    </a:cubicBezTo>
                    <a:cubicBezTo>
                      <a:pt x="383" y="250"/>
                      <a:pt x="383" y="250"/>
                      <a:pt x="383" y="250"/>
                    </a:cubicBezTo>
                    <a:cubicBezTo>
                      <a:pt x="383" y="251"/>
                      <a:pt x="382" y="251"/>
                      <a:pt x="381" y="251"/>
                    </a:cubicBezTo>
                    <a:cubicBezTo>
                      <a:pt x="380" y="251"/>
                      <a:pt x="379" y="250"/>
                      <a:pt x="379" y="249"/>
                    </a:cubicBezTo>
                    <a:cubicBezTo>
                      <a:pt x="379" y="249"/>
                      <a:pt x="379" y="249"/>
                      <a:pt x="379" y="249"/>
                    </a:cubicBezTo>
                    <a:cubicBezTo>
                      <a:pt x="380" y="239"/>
                      <a:pt x="380" y="239"/>
                      <a:pt x="380" y="239"/>
                    </a:cubicBezTo>
                    <a:cubicBezTo>
                      <a:pt x="377" y="238"/>
                      <a:pt x="375" y="237"/>
                      <a:pt x="373" y="236"/>
                    </a:cubicBezTo>
                    <a:cubicBezTo>
                      <a:pt x="367" y="243"/>
                      <a:pt x="367" y="243"/>
                      <a:pt x="367" y="243"/>
                    </a:cubicBezTo>
                    <a:cubicBezTo>
                      <a:pt x="366" y="244"/>
                      <a:pt x="365" y="244"/>
                      <a:pt x="364" y="244"/>
                    </a:cubicBezTo>
                    <a:cubicBezTo>
                      <a:pt x="364" y="243"/>
                      <a:pt x="363" y="243"/>
                      <a:pt x="363" y="242"/>
                    </a:cubicBezTo>
                    <a:cubicBezTo>
                      <a:pt x="363" y="242"/>
                      <a:pt x="363" y="242"/>
                      <a:pt x="364" y="241"/>
                    </a:cubicBezTo>
                    <a:cubicBezTo>
                      <a:pt x="367" y="232"/>
                      <a:pt x="367" y="232"/>
                      <a:pt x="367" y="232"/>
                    </a:cubicBezTo>
                    <a:cubicBezTo>
                      <a:pt x="365" y="231"/>
                      <a:pt x="363" y="229"/>
                      <a:pt x="361" y="228"/>
                    </a:cubicBezTo>
                    <a:cubicBezTo>
                      <a:pt x="353" y="232"/>
                      <a:pt x="353" y="232"/>
                      <a:pt x="353" y="232"/>
                    </a:cubicBezTo>
                    <a:cubicBezTo>
                      <a:pt x="352" y="233"/>
                      <a:pt x="351" y="233"/>
                      <a:pt x="350" y="232"/>
                    </a:cubicBezTo>
                    <a:cubicBezTo>
                      <a:pt x="350" y="232"/>
                      <a:pt x="350" y="231"/>
                      <a:pt x="350" y="231"/>
                    </a:cubicBezTo>
                    <a:cubicBezTo>
                      <a:pt x="350" y="230"/>
                      <a:pt x="350" y="230"/>
                      <a:pt x="351" y="229"/>
                    </a:cubicBezTo>
                    <a:cubicBezTo>
                      <a:pt x="356" y="222"/>
                      <a:pt x="356" y="222"/>
                      <a:pt x="356" y="222"/>
                    </a:cubicBezTo>
                    <a:cubicBezTo>
                      <a:pt x="355" y="220"/>
                      <a:pt x="354" y="218"/>
                      <a:pt x="353" y="216"/>
                    </a:cubicBezTo>
                    <a:cubicBezTo>
                      <a:pt x="343" y="217"/>
                      <a:pt x="343" y="217"/>
                      <a:pt x="343" y="217"/>
                    </a:cubicBezTo>
                    <a:cubicBezTo>
                      <a:pt x="342" y="218"/>
                      <a:pt x="341" y="217"/>
                      <a:pt x="341" y="216"/>
                    </a:cubicBezTo>
                    <a:cubicBezTo>
                      <a:pt x="341" y="216"/>
                      <a:pt x="341" y="216"/>
                      <a:pt x="341" y="216"/>
                    </a:cubicBezTo>
                    <a:cubicBezTo>
                      <a:pt x="341" y="215"/>
                      <a:pt x="341" y="214"/>
                      <a:pt x="342" y="214"/>
                    </a:cubicBezTo>
                    <a:cubicBezTo>
                      <a:pt x="350" y="208"/>
                      <a:pt x="350" y="208"/>
                      <a:pt x="350" y="208"/>
                    </a:cubicBezTo>
                    <a:cubicBezTo>
                      <a:pt x="349" y="206"/>
                      <a:pt x="349" y="204"/>
                      <a:pt x="348" y="202"/>
                    </a:cubicBezTo>
                    <a:cubicBezTo>
                      <a:pt x="339" y="200"/>
                      <a:pt x="339" y="200"/>
                      <a:pt x="339" y="200"/>
                    </a:cubicBezTo>
                    <a:cubicBezTo>
                      <a:pt x="338" y="200"/>
                      <a:pt x="337" y="200"/>
                      <a:pt x="337" y="199"/>
                    </a:cubicBezTo>
                    <a:cubicBezTo>
                      <a:pt x="337" y="199"/>
                      <a:pt x="337" y="198"/>
                      <a:pt x="337" y="198"/>
                    </a:cubicBezTo>
                    <a:cubicBezTo>
                      <a:pt x="337" y="197"/>
                      <a:pt x="338" y="197"/>
                      <a:pt x="339" y="197"/>
                    </a:cubicBezTo>
                    <a:cubicBezTo>
                      <a:pt x="348" y="194"/>
                      <a:pt x="348" y="194"/>
                      <a:pt x="348" y="194"/>
                    </a:cubicBezTo>
                    <a:cubicBezTo>
                      <a:pt x="348" y="191"/>
                      <a:pt x="348" y="189"/>
                      <a:pt x="348" y="187"/>
                    </a:cubicBezTo>
                    <a:cubicBezTo>
                      <a:pt x="340" y="183"/>
                      <a:pt x="340" y="183"/>
                      <a:pt x="340" y="183"/>
                    </a:cubicBezTo>
                    <a:cubicBezTo>
                      <a:pt x="339" y="182"/>
                      <a:pt x="338" y="182"/>
                      <a:pt x="338" y="181"/>
                    </a:cubicBezTo>
                    <a:cubicBezTo>
                      <a:pt x="338" y="181"/>
                      <a:pt x="338" y="181"/>
                      <a:pt x="338" y="180"/>
                    </a:cubicBezTo>
                    <a:cubicBezTo>
                      <a:pt x="339" y="179"/>
                      <a:pt x="340" y="179"/>
                      <a:pt x="341" y="179"/>
                    </a:cubicBezTo>
                    <a:cubicBezTo>
                      <a:pt x="350" y="179"/>
                      <a:pt x="350" y="179"/>
                      <a:pt x="350" y="179"/>
                    </a:cubicBezTo>
                    <a:cubicBezTo>
                      <a:pt x="351" y="177"/>
                      <a:pt x="352" y="175"/>
                      <a:pt x="353" y="173"/>
                    </a:cubicBezTo>
                    <a:cubicBezTo>
                      <a:pt x="346" y="166"/>
                      <a:pt x="346" y="166"/>
                      <a:pt x="346" y="166"/>
                    </a:cubicBezTo>
                    <a:cubicBezTo>
                      <a:pt x="346" y="166"/>
                      <a:pt x="345" y="165"/>
                      <a:pt x="345" y="165"/>
                    </a:cubicBezTo>
                    <a:cubicBezTo>
                      <a:pt x="345" y="164"/>
                      <a:pt x="345" y="164"/>
                      <a:pt x="345" y="164"/>
                    </a:cubicBezTo>
                    <a:cubicBezTo>
                      <a:pt x="346" y="163"/>
                      <a:pt x="347" y="163"/>
                      <a:pt x="348" y="163"/>
                    </a:cubicBezTo>
                    <a:cubicBezTo>
                      <a:pt x="357" y="166"/>
                      <a:pt x="357" y="166"/>
                      <a:pt x="357" y="166"/>
                    </a:cubicBezTo>
                    <a:cubicBezTo>
                      <a:pt x="358" y="164"/>
                      <a:pt x="360" y="163"/>
                      <a:pt x="361" y="161"/>
                    </a:cubicBezTo>
                    <a:cubicBezTo>
                      <a:pt x="357" y="153"/>
                      <a:pt x="357" y="153"/>
                      <a:pt x="357" y="153"/>
                    </a:cubicBezTo>
                    <a:cubicBezTo>
                      <a:pt x="357" y="152"/>
                      <a:pt x="357" y="152"/>
                      <a:pt x="357" y="151"/>
                    </a:cubicBezTo>
                    <a:cubicBezTo>
                      <a:pt x="357" y="151"/>
                      <a:pt x="357" y="150"/>
                      <a:pt x="357" y="150"/>
                    </a:cubicBezTo>
                    <a:cubicBezTo>
                      <a:pt x="358" y="149"/>
                      <a:pt x="359" y="149"/>
                      <a:pt x="360" y="150"/>
                    </a:cubicBezTo>
                    <a:cubicBezTo>
                      <a:pt x="368" y="156"/>
                      <a:pt x="368" y="156"/>
                      <a:pt x="368" y="156"/>
                    </a:cubicBezTo>
                    <a:cubicBezTo>
                      <a:pt x="369" y="155"/>
                      <a:pt x="371" y="153"/>
                      <a:pt x="373" y="152"/>
                    </a:cubicBezTo>
                    <a:cubicBezTo>
                      <a:pt x="372" y="143"/>
                      <a:pt x="372" y="143"/>
                      <a:pt x="372" y="143"/>
                    </a:cubicBezTo>
                    <a:cubicBezTo>
                      <a:pt x="372" y="143"/>
                      <a:pt x="372" y="143"/>
                      <a:pt x="372" y="142"/>
                    </a:cubicBezTo>
                    <a:cubicBezTo>
                      <a:pt x="372" y="142"/>
                      <a:pt x="372" y="141"/>
                      <a:pt x="373" y="141"/>
                    </a:cubicBezTo>
                    <a:cubicBezTo>
                      <a:pt x="374" y="140"/>
                      <a:pt x="375" y="141"/>
                      <a:pt x="375" y="142"/>
                    </a:cubicBezTo>
                    <a:cubicBezTo>
                      <a:pt x="381" y="149"/>
                      <a:pt x="381" y="149"/>
                      <a:pt x="381" y="149"/>
                    </a:cubicBezTo>
                    <a:cubicBezTo>
                      <a:pt x="383" y="149"/>
                      <a:pt x="385" y="148"/>
                      <a:pt x="387" y="148"/>
                    </a:cubicBezTo>
                    <a:cubicBezTo>
                      <a:pt x="389" y="138"/>
                      <a:pt x="389" y="138"/>
                      <a:pt x="389" y="138"/>
                    </a:cubicBezTo>
                    <a:cubicBezTo>
                      <a:pt x="389" y="138"/>
                      <a:pt x="389" y="138"/>
                      <a:pt x="389" y="138"/>
                    </a:cubicBezTo>
                    <a:cubicBezTo>
                      <a:pt x="389" y="137"/>
                      <a:pt x="390" y="136"/>
                      <a:pt x="391" y="136"/>
                    </a:cubicBezTo>
                    <a:cubicBezTo>
                      <a:pt x="392" y="136"/>
                      <a:pt x="393" y="137"/>
                      <a:pt x="393" y="138"/>
                    </a:cubicBezTo>
                    <a:cubicBezTo>
                      <a:pt x="395" y="147"/>
                      <a:pt x="395" y="147"/>
                      <a:pt x="395" y="147"/>
                    </a:cubicBezTo>
                    <a:cubicBezTo>
                      <a:pt x="398" y="147"/>
                      <a:pt x="400" y="147"/>
                      <a:pt x="402" y="148"/>
                    </a:cubicBezTo>
                    <a:cubicBezTo>
                      <a:pt x="407" y="139"/>
                      <a:pt x="407" y="139"/>
                      <a:pt x="407" y="139"/>
                    </a:cubicBezTo>
                    <a:cubicBezTo>
                      <a:pt x="407" y="138"/>
                      <a:pt x="408" y="138"/>
                      <a:pt x="409" y="138"/>
                    </a:cubicBezTo>
                    <a:cubicBezTo>
                      <a:pt x="410" y="138"/>
                      <a:pt x="410" y="139"/>
                      <a:pt x="410" y="140"/>
                    </a:cubicBezTo>
                    <a:cubicBezTo>
                      <a:pt x="410" y="140"/>
                      <a:pt x="410" y="140"/>
                      <a:pt x="410" y="140"/>
                    </a:cubicBezTo>
                    <a:cubicBezTo>
                      <a:pt x="410" y="150"/>
                      <a:pt x="410" y="150"/>
                      <a:pt x="410" y="150"/>
                    </a:cubicBezTo>
                    <a:cubicBezTo>
                      <a:pt x="412" y="150"/>
                      <a:pt x="414" y="151"/>
                      <a:pt x="416" y="152"/>
                    </a:cubicBezTo>
                    <a:cubicBezTo>
                      <a:pt x="423" y="146"/>
                      <a:pt x="423" y="146"/>
                      <a:pt x="423" y="146"/>
                    </a:cubicBezTo>
                    <a:cubicBezTo>
                      <a:pt x="424" y="145"/>
                      <a:pt x="425" y="145"/>
                      <a:pt x="426" y="145"/>
                    </a:cubicBezTo>
                    <a:cubicBezTo>
                      <a:pt x="426" y="145"/>
                      <a:pt x="426" y="146"/>
                      <a:pt x="426" y="147"/>
                    </a:cubicBezTo>
                    <a:cubicBezTo>
                      <a:pt x="426" y="147"/>
                      <a:pt x="426" y="147"/>
                      <a:pt x="426" y="148"/>
                    </a:cubicBezTo>
                    <a:cubicBezTo>
                      <a:pt x="423" y="157"/>
                      <a:pt x="423" y="157"/>
                      <a:pt x="423" y="157"/>
                    </a:cubicBezTo>
                    <a:cubicBezTo>
                      <a:pt x="425" y="158"/>
                      <a:pt x="427" y="159"/>
                      <a:pt x="428" y="161"/>
                    </a:cubicBezTo>
                    <a:cubicBezTo>
                      <a:pt x="437" y="157"/>
                      <a:pt x="437" y="157"/>
                      <a:pt x="437" y="157"/>
                    </a:cubicBezTo>
                    <a:cubicBezTo>
                      <a:pt x="437" y="156"/>
                      <a:pt x="439" y="156"/>
                      <a:pt x="439" y="157"/>
                    </a:cubicBezTo>
                    <a:cubicBezTo>
                      <a:pt x="440" y="157"/>
                      <a:pt x="440" y="158"/>
                      <a:pt x="440" y="158"/>
                    </a:cubicBezTo>
                    <a:cubicBezTo>
                      <a:pt x="440" y="159"/>
                      <a:pt x="440" y="159"/>
                      <a:pt x="439" y="160"/>
                    </a:cubicBezTo>
                    <a:cubicBezTo>
                      <a:pt x="433" y="167"/>
                      <a:pt x="433" y="167"/>
                      <a:pt x="433" y="167"/>
                    </a:cubicBezTo>
                    <a:cubicBezTo>
                      <a:pt x="435" y="169"/>
                      <a:pt x="436" y="171"/>
                      <a:pt x="437" y="173"/>
                    </a:cubicBezTo>
                    <a:cubicBezTo>
                      <a:pt x="446" y="172"/>
                      <a:pt x="446" y="172"/>
                      <a:pt x="446" y="172"/>
                    </a:cubicBezTo>
                    <a:cubicBezTo>
                      <a:pt x="447" y="171"/>
                      <a:pt x="448" y="172"/>
                      <a:pt x="449" y="173"/>
                    </a:cubicBezTo>
                    <a:cubicBezTo>
                      <a:pt x="449" y="173"/>
                      <a:pt x="449" y="173"/>
                      <a:pt x="449" y="173"/>
                    </a:cubicBezTo>
                    <a:cubicBezTo>
                      <a:pt x="449" y="174"/>
                      <a:pt x="448" y="175"/>
                      <a:pt x="448" y="175"/>
                    </a:cubicBezTo>
                    <a:cubicBezTo>
                      <a:pt x="440" y="180"/>
                      <a:pt x="440" y="180"/>
                      <a:pt x="440" y="180"/>
                    </a:cubicBezTo>
                    <a:cubicBezTo>
                      <a:pt x="441" y="183"/>
                      <a:pt x="441" y="185"/>
                      <a:pt x="441" y="187"/>
                    </a:cubicBezTo>
                    <a:cubicBezTo>
                      <a:pt x="451" y="189"/>
                      <a:pt x="451" y="189"/>
                      <a:pt x="451" y="189"/>
                    </a:cubicBezTo>
                    <a:cubicBezTo>
                      <a:pt x="452" y="188"/>
                      <a:pt x="453" y="189"/>
                      <a:pt x="453" y="190"/>
                    </a:cubicBezTo>
                    <a:cubicBezTo>
                      <a:pt x="453" y="190"/>
                      <a:pt x="453" y="190"/>
                      <a:pt x="453" y="190"/>
                    </a:cubicBezTo>
                    <a:cubicBezTo>
                      <a:pt x="453" y="191"/>
                      <a:pt x="452" y="192"/>
                      <a:pt x="451" y="1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8" name="Oval 24"/>
              <p:cNvSpPr>
                <a:spLocks noChangeArrowheads="1"/>
              </p:cNvSpPr>
              <p:nvPr/>
            </p:nvSpPr>
            <p:spPr bwMode="auto">
              <a:xfrm>
                <a:off x="-1333500" y="3128963"/>
                <a:ext cx="77788" cy="79375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9" name="Freeform 25"/>
              <p:cNvSpPr/>
              <p:nvPr/>
            </p:nvSpPr>
            <p:spPr bwMode="auto">
              <a:xfrm>
                <a:off x="-1423988" y="2082800"/>
                <a:ext cx="889000" cy="357188"/>
              </a:xfrm>
              <a:custGeom>
                <a:avLst/>
                <a:gdLst>
                  <a:gd name="T0" fmla="*/ 218 w 237"/>
                  <a:gd name="T1" fmla="*/ 95 h 95"/>
                  <a:gd name="T2" fmla="*/ 217 w 237"/>
                  <a:gd name="T3" fmla="*/ 94 h 95"/>
                  <a:gd name="T4" fmla="*/ 234 w 237"/>
                  <a:gd name="T5" fmla="*/ 82 h 95"/>
                  <a:gd name="T6" fmla="*/ 237 w 237"/>
                  <a:gd name="T7" fmla="*/ 79 h 95"/>
                  <a:gd name="T8" fmla="*/ 236 w 237"/>
                  <a:gd name="T9" fmla="*/ 77 h 95"/>
                  <a:gd name="T10" fmla="*/ 231 w 237"/>
                  <a:gd name="T11" fmla="*/ 75 h 95"/>
                  <a:gd name="T12" fmla="*/ 211 w 237"/>
                  <a:gd name="T13" fmla="*/ 78 h 95"/>
                  <a:gd name="T14" fmla="*/ 203 w 237"/>
                  <a:gd name="T15" fmla="*/ 66 h 95"/>
                  <a:gd name="T16" fmla="*/ 216 w 237"/>
                  <a:gd name="T17" fmla="*/ 49 h 95"/>
                  <a:gd name="T18" fmla="*/ 217 w 237"/>
                  <a:gd name="T19" fmla="*/ 46 h 95"/>
                  <a:gd name="T20" fmla="*/ 216 w 237"/>
                  <a:gd name="T21" fmla="*/ 44 h 95"/>
                  <a:gd name="T22" fmla="*/ 211 w 237"/>
                  <a:gd name="T23" fmla="*/ 43 h 95"/>
                  <a:gd name="T24" fmla="*/ 192 w 237"/>
                  <a:gd name="T25" fmla="*/ 53 h 95"/>
                  <a:gd name="T26" fmla="*/ 181 w 237"/>
                  <a:gd name="T27" fmla="*/ 43 h 95"/>
                  <a:gd name="T28" fmla="*/ 188 w 237"/>
                  <a:gd name="T29" fmla="*/ 24 h 95"/>
                  <a:gd name="T30" fmla="*/ 189 w 237"/>
                  <a:gd name="T31" fmla="*/ 22 h 95"/>
                  <a:gd name="T32" fmla="*/ 187 w 237"/>
                  <a:gd name="T33" fmla="*/ 18 h 95"/>
                  <a:gd name="T34" fmla="*/ 181 w 237"/>
                  <a:gd name="T35" fmla="*/ 20 h 95"/>
                  <a:gd name="T36" fmla="*/ 167 w 237"/>
                  <a:gd name="T37" fmla="*/ 34 h 95"/>
                  <a:gd name="T38" fmla="*/ 153 w 237"/>
                  <a:gd name="T39" fmla="*/ 28 h 95"/>
                  <a:gd name="T40" fmla="*/ 154 w 237"/>
                  <a:gd name="T41" fmla="*/ 8 h 95"/>
                  <a:gd name="T42" fmla="*/ 154 w 237"/>
                  <a:gd name="T43" fmla="*/ 7 h 95"/>
                  <a:gd name="T44" fmla="*/ 151 w 237"/>
                  <a:gd name="T45" fmla="*/ 3 h 95"/>
                  <a:gd name="T46" fmla="*/ 146 w 237"/>
                  <a:gd name="T47" fmla="*/ 6 h 95"/>
                  <a:gd name="T48" fmla="*/ 137 w 237"/>
                  <a:gd name="T49" fmla="*/ 24 h 95"/>
                  <a:gd name="T50" fmla="*/ 122 w 237"/>
                  <a:gd name="T51" fmla="*/ 23 h 95"/>
                  <a:gd name="T52" fmla="*/ 116 w 237"/>
                  <a:gd name="T53" fmla="*/ 4 h 95"/>
                  <a:gd name="T54" fmla="*/ 112 w 237"/>
                  <a:gd name="T55" fmla="*/ 0 h 95"/>
                  <a:gd name="T56" fmla="*/ 108 w 237"/>
                  <a:gd name="T57" fmla="*/ 4 h 95"/>
                  <a:gd name="T58" fmla="*/ 108 w 237"/>
                  <a:gd name="T59" fmla="*/ 4 h 95"/>
                  <a:gd name="T60" fmla="*/ 105 w 237"/>
                  <a:gd name="T61" fmla="*/ 24 h 95"/>
                  <a:gd name="T62" fmla="*/ 91 w 237"/>
                  <a:gd name="T63" fmla="*/ 28 h 95"/>
                  <a:gd name="T64" fmla="*/ 79 w 237"/>
                  <a:gd name="T65" fmla="*/ 11 h 95"/>
                  <a:gd name="T66" fmla="*/ 74 w 237"/>
                  <a:gd name="T67" fmla="*/ 9 h 95"/>
                  <a:gd name="T68" fmla="*/ 71 w 237"/>
                  <a:gd name="T69" fmla="*/ 12 h 95"/>
                  <a:gd name="T70" fmla="*/ 72 w 237"/>
                  <a:gd name="T71" fmla="*/ 14 h 95"/>
                  <a:gd name="T72" fmla="*/ 75 w 237"/>
                  <a:gd name="T73" fmla="*/ 34 h 95"/>
                  <a:gd name="T74" fmla="*/ 63 w 237"/>
                  <a:gd name="T75" fmla="*/ 42 h 95"/>
                  <a:gd name="T76" fmla="*/ 46 w 237"/>
                  <a:gd name="T77" fmla="*/ 29 h 95"/>
                  <a:gd name="T78" fmla="*/ 41 w 237"/>
                  <a:gd name="T79" fmla="*/ 29 h 95"/>
                  <a:gd name="T80" fmla="*/ 39 w 237"/>
                  <a:gd name="T81" fmla="*/ 32 h 95"/>
                  <a:gd name="T82" fmla="*/ 40 w 237"/>
                  <a:gd name="T83" fmla="*/ 34 h 95"/>
                  <a:gd name="T84" fmla="*/ 49 w 237"/>
                  <a:gd name="T85" fmla="*/ 53 h 95"/>
                  <a:gd name="T86" fmla="*/ 40 w 237"/>
                  <a:gd name="T87" fmla="*/ 64 h 95"/>
                  <a:gd name="T88" fmla="*/ 21 w 237"/>
                  <a:gd name="T89" fmla="*/ 57 h 95"/>
                  <a:gd name="T90" fmla="*/ 15 w 237"/>
                  <a:gd name="T91" fmla="*/ 58 h 95"/>
                  <a:gd name="T92" fmla="*/ 14 w 237"/>
                  <a:gd name="T93" fmla="*/ 60 h 95"/>
                  <a:gd name="T94" fmla="*/ 16 w 237"/>
                  <a:gd name="T95" fmla="*/ 64 h 95"/>
                  <a:gd name="T96" fmla="*/ 31 w 237"/>
                  <a:gd name="T97" fmla="*/ 78 h 95"/>
                  <a:gd name="T98" fmla="*/ 25 w 237"/>
                  <a:gd name="T99" fmla="*/ 92 h 95"/>
                  <a:gd name="T100" fmla="*/ 5 w 237"/>
                  <a:gd name="T101" fmla="*/ 91 h 95"/>
                  <a:gd name="T102" fmla="*/ 0 w 237"/>
                  <a:gd name="T103" fmla="*/ 94 h 95"/>
                  <a:gd name="T104" fmla="*/ 0 w 237"/>
                  <a:gd name="T105" fmla="*/ 95 h 95"/>
                  <a:gd name="T106" fmla="*/ 218 w 237"/>
                  <a:gd name="T10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7" h="95">
                    <a:moveTo>
                      <a:pt x="218" y="95"/>
                    </a:moveTo>
                    <a:cubicBezTo>
                      <a:pt x="218" y="95"/>
                      <a:pt x="217" y="94"/>
                      <a:pt x="217" y="94"/>
                    </a:cubicBezTo>
                    <a:cubicBezTo>
                      <a:pt x="234" y="82"/>
                      <a:pt x="234" y="82"/>
                      <a:pt x="234" y="82"/>
                    </a:cubicBezTo>
                    <a:cubicBezTo>
                      <a:pt x="236" y="82"/>
                      <a:pt x="237" y="80"/>
                      <a:pt x="237" y="79"/>
                    </a:cubicBezTo>
                    <a:cubicBezTo>
                      <a:pt x="237" y="78"/>
                      <a:pt x="236" y="78"/>
                      <a:pt x="236" y="77"/>
                    </a:cubicBezTo>
                    <a:cubicBezTo>
                      <a:pt x="235" y="75"/>
                      <a:pt x="233" y="74"/>
                      <a:pt x="231" y="75"/>
                    </a:cubicBezTo>
                    <a:cubicBezTo>
                      <a:pt x="211" y="78"/>
                      <a:pt x="211" y="78"/>
                      <a:pt x="211" y="78"/>
                    </a:cubicBezTo>
                    <a:cubicBezTo>
                      <a:pt x="209" y="74"/>
                      <a:pt x="206" y="70"/>
                      <a:pt x="203" y="66"/>
                    </a:cubicBezTo>
                    <a:cubicBezTo>
                      <a:pt x="216" y="49"/>
                      <a:pt x="216" y="49"/>
                      <a:pt x="216" y="49"/>
                    </a:cubicBezTo>
                    <a:cubicBezTo>
                      <a:pt x="217" y="49"/>
                      <a:pt x="217" y="48"/>
                      <a:pt x="217" y="46"/>
                    </a:cubicBezTo>
                    <a:cubicBezTo>
                      <a:pt x="217" y="46"/>
                      <a:pt x="217" y="45"/>
                      <a:pt x="216" y="44"/>
                    </a:cubicBezTo>
                    <a:cubicBezTo>
                      <a:pt x="215" y="42"/>
                      <a:pt x="212" y="42"/>
                      <a:pt x="211" y="43"/>
                    </a:cubicBezTo>
                    <a:cubicBezTo>
                      <a:pt x="192" y="53"/>
                      <a:pt x="192" y="53"/>
                      <a:pt x="192" y="53"/>
                    </a:cubicBezTo>
                    <a:cubicBezTo>
                      <a:pt x="189" y="49"/>
                      <a:pt x="185" y="46"/>
                      <a:pt x="181" y="43"/>
                    </a:cubicBezTo>
                    <a:cubicBezTo>
                      <a:pt x="188" y="24"/>
                      <a:pt x="188" y="24"/>
                      <a:pt x="188" y="24"/>
                    </a:cubicBezTo>
                    <a:cubicBezTo>
                      <a:pt x="188" y="23"/>
                      <a:pt x="189" y="22"/>
                      <a:pt x="189" y="22"/>
                    </a:cubicBezTo>
                    <a:cubicBezTo>
                      <a:pt x="189" y="20"/>
                      <a:pt x="188" y="19"/>
                      <a:pt x="187" y="18"/>
                    </a:cubicBezTo>
                    <a:cubicBezTo>
                      <a:pt x="185" y="17"/>
                      <a:pt x="182" y="18"/>
                      <a:pt x="181" y="20"/>
                    </a:cubicBezTo>
                    <a:cubicBezTo>
                      <a:pt x="167" y="34"/>
                      <a:pt x="167" y="34"/>
                      <a:pt x="167" y="34"/>
                    </a:cubicBezTo>
                    <a:cubicBezTo>
                      <a:pt x="162" y="32"/>
                      <a:pt x="158" y="30"/>
                      <a:pt x="153" y="28"/>
                    </a:cubicBezTo>
                    <a:cubicBezTo>
                      <a:pt x="154" y="8"/>
                      <a:pt x="154" y="8"/>
                      <a:pt x="154" y="8"/>
                    </a:cubicBezTo>
                    <a:cubicBezTo>
                      <a:pt x="154" y="8"/>
                      <a:pt x="154" y="7"/>
                      <a:pt x="154" y="7"/>
                    </a:cubicBezTo>
                    <a:cubicBezTo>
                      <a:pt x="154" y="5"/>
                      <a:pt x="153" y="4"/>
                      <a:pt x="151" y="3"/>
                    </a:cubicBezTo>
                    <a:cubicBezTo>
                      <a:pt x="149" y="3"/>
                      <a:pt x="146" y="4"/>
                      <a:pt x="146" y="6"/>
                    </a:cubicBezTo>
                    <a:cubicBezTo>
                      <a:pt x="137" y="24"/>
                      <a:pt x="137" y="24"/>
                      <a:pt x="137" y="24"/>
                    </a:cubicBezTo>
                    <a:cubicBezTo>
                      <a:pt x="132" y="24"/>
                      <a:pt x="127" y="23"/>
                      <a:pt x="122" y="23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1"/>
                      <a:pt x="114" y="0"/>
                      <a:pt x="112" y="0"/>
                    </a:cubicBezTo>
                    <a:cubicBezTo>
                      <a:pt x="110" y="0"/>
                      <a:pt x="108" y="2"/>
                      <a:pt x="108" y="4"/>
                    </a:cubicBezTo>
                    <a:cubicBezTo>
                      <a:pt x="108" y="4"/>
                      <a:pt x="108" y="4"/>
                      <a:pt x="108" y="4"/>
                    </a:cubicBezTo>
                    <a:cubicBezTo>
                      <a:pt x="105" y="24"/>
                      <a:pt x="105" y="24"/>
                      <a:pt x="105" y="24"/>
                    </a:cubicBezTo>
                    <a:cubicBezTo>
                      <a:pt x="100" y="25"/>
                      <a:pt x="95" y="26"/>
                      <a:pt x="91" y="28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9"/>
                      <a:pt x="76" y="8"/>
                      <a:pt x="74" y="9"/>
                    </a:cubicBezTo>
                    <a:cubicBezTo>
                      <a:pt x="72" y="9"/>
                      <a:pt x="71" y="11"/>
                      <a:pt x="71" y="12"/>
                    </a:cubicBezTo>
                    <a:cubicBezTo>
                      <a:pt x="71" y="13"/>
                      <a:pt x="72" y="13"/>
                      <a:pt x="72" y="1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1" y="36"/>
                      <a:pt x="66" y="39"/>
                      <a:pt x="63" y="42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5" y="28"/>
                      <a:pt x="42" y="27"/>
                      <a:pt x="41" y="29"/>
                    </a:cubicBezTo>
                    <a:cubicBezTo>
                      <a:pt x="40" y="30"/>
                      <a:pt x="39" y="31"/>
                      <a:pt x="39" y="32"/>
                    </a:cubicBezTo>
                    <a:cubicBezTo>
                      <a:pt x="39" y="33"/>
                      <a:pt x="39" y="34"/>
                      <a:pt x="40" y="34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6" y="56"/>
                      <a:pt x="43" y="60"/>
                      <a:pt x="40" y="64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19" y="56"/>
                      <a:pt x="16" y="56"/>
                      <a:pt x="15" y="58"/>
                    </a:cubicBezTo>
                    <a:cubicBezTo>
                      <a:pt x="15" y="59"/>
                      <a:pt x="14" y="60"/>
                      <a:pt x="14" y="60"/>
                    </a:cubicBezTo>
                    <a:cubicBezTo>
                      <a:pt x="14" y="62"/>
                      <a:pt x="15" y="63"/>
                      <a:pt x="16" y="64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29" y="82"/>
                      <a:pt x="27" y="87"/>
                      <a:pt x="25" y="92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3" y="91"/>
                      <a:pt x="0" y="92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lnTo>
                      <a:pt x="218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9977" name="Freeform 89"/>
            <p:cNvSpPr>
              <a:spLocks noEditPoints="1"/>
            </p:cNvSpPr>
            <p:nvPr/>
          </p:nvSpPr>
          <p:spPr>
            <a:xfrm>
              <a:off x="3685187" y="1989258"/>
              <a:ext cx="628007" cy="40415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153" h="2031">
                  <a:moveTo>
                    <a:pt x="448" y="830"/>
                  </a:moveTo>
                  <a:cubicBezTo>
                    <a:pt x="368" y="755"/>
                    <a:pt x="368" y="615"/>
                    <a:pt x="448" y="539"/>
                  </a:cubicBezTo>
                  <a:cubicBezTo>
                    <a:pt x="393" y="549"/>
                    <a:pt x="339" y="610"/>
                    <a:pt x="339" y="685"/>
                  </a:cubicBezTo>
                  <a:cubicBezTo>
                    <a:pt x="339" y="759"/>
                    <a:pt x="393" y="820"/>
                    <a:pt x="448" y="830"/>
                  </a:cubicBezTo>
                  <a:close/>
                  <a:moveTo>
                    <a:pt x="2814" y="685"/>
                  </a:moveTo>
                  <a:cubicBezTo>
                    <a:pt x="2815" y="610"/>
                    <a:pt x="2761" y="549"/>
                    <a:pt x="2706" y="539"/>
                  </a:cubicBezTo>
                  <a:cubicBezTo>
                    <a:pt x="2786" y="615"/>
                    <a:pt x="2786" y="755"/>
                    <a:pt x="2706" y="830"/>
                  </a:cubicBezTo>
                  <a:cubicBezTo>
                    <a:pt x="2761" y="820"/>
                    <a:pt x="2815" y="759"/>
                    <a:pt x="2814" y="685"/>
                  </a:cubicBezTo>
                  <a:close/>
                  <a:moveTo>
                    <a:pt x="2804" y="935"/>
                  </a:moveTo>
                  <a:cubicBezTo>
                    <a:pt x="2886" y="904"/>
                    <a:pt x="2970" y="808"/>
                    <a:pt x="2969" y="685"/>
                  </a:cubicBezTo>
                  <a:cubicBezTo>
                    <a:pt x="2970" y="561"/>
                    <a:pt x="2886" y="465"/>
                    <a:pt x="2804" y="434"/>
                  </a:cubicBezTo>
                  <a:cubicBezTo>
                    <a:pt x="2871" y="501"/>
                    <a:pt x="2915" y="591"/>
                    <a:pt x="2914" y="685"/>
                  </a:cubicBezTo>
                  <a:cubicBezTo>
                    <a:pt x="2915" y="778"/>
                    <a:pt x="2871" y="868"/>
                    <a:pt x="2804" y="935"/>
                  </a:cubicBezTo>
                  <a:close/>
                  <a:moveTo>
                    <a:pt x="350" y="935"/>
                  </a:moveTo>
                  <a:cubicBezTo>
                    <a:pt x="282" y="868"/>
                    <a:pt x="239" y="778"/>
                    <a:pt x="239" y="685"/>
                  </a:cubicBezTo>
                  <a:cubicBezTo>
                    <a:pt x="239" y="591"/>
                    <a:pt x="282" y="501"/>
                    <a:pt x="350" y="434"/>
                  </a:cubicBezTo>
                  <a:cubicBezTo>
                    <a:pt x="267" y="465"/>
                    <a:pt x="183" y="561"/>
                    <a:pt x="184" y="685"/>
                  </a:cubicBezTo>
                  <a:cubicBezTo>
                    <a:pt x="183" y="808"/>
                    <a:pt x="267" y="904"/>
                    <a:pt x="350" y="935"/>
                  </a:cubicBezTo>
                  <a:close/>
                  <a:moveTo>
                    <a:pt x="2877" y="1804"/>
                  </a:moveTo>
                  <a:cubicBezTo>
                    <a:pt x="2844" y="1765"/>
                    <a:pt x="2811" y="1726"/>
                    <a:pt x="2778" y="1687"/>
                  </a:cubicBezTo>
                  <a:cubicBezTo>
                    <a:pt x="2705" y="1601"/>
                    <a:pt x="2633" y="1516"/>
                    <a:pt x="2560" y="1430"/>
                  </a:cubicBezTo>
                  <a:cubicBezTo>
                    <a:pt x="2557" y="1426"/>
                    <a:pt x="2553" y="1421"/>
                    <a:pt x="2549" y="1417"/>
                  </a:cubicBezTo>
                  <a:cubicBezTo>
                    <a:pt x="2534" y="1399"/>
                    <a:pt x="2511" y="1389"/>
                    <a:pt x="2489" y="1381"/>
                  </a:cubicBezTo>
                  <a:cubicBezTo>
                    <a:pt x="2466" y="1373"/>
                    <a:pt x="2441" y="1368"/>
                    <a:pt x="2416" y="1367"/>
                  </a:cubicBezTo>
                  <a:cubicBezTo>
                    <a:pt x="2503" y="1344"/>
                    <a:pt x="2567" y="1266"/>
                    <a:pt x="2567" y="1172"/>
                  </a:cubicBezTo>
                  <a:cubicBezTo>
                    <a:pt x="2567" y="202"/>
                    <a:pt x="2567" y="202"/>
                    <a:pt x="2567" y="202"/>
                  </a:cubicBezTo>
                  <a:cubicBezTo>
                    <a:pt x="2567" y="90"/>
                    <a:pt x="2476" y="0"/>
                    <a:pt x="2365" y="0"/>
                  </a:cubicBezTo>
                  <a:cubicBezTo>
                    <a:pt x="788" y="0"/>
                    <a:pt x="788" y="0"/>
                    <a:pt x="788" y="0"/>
                  </a:cubicBezTo>
                  <a:cubicBezTo>
                    <a:pt x="677" y="0"/>
                    <a:pt x="586" y="90"/>
                    <a:pt x="586" y="202"/>
                  </a:cubicBezTo>
                  <a:cubicBezTo>
                    <a:pt x="586" y="1172"/>
                    <a:pt x="586" y="1172"/>
                    <a:pt x="586" y="1172"/>
                  </a:cubicBezTo>
                  <a:cubicBezTo>
                    <a:pt x="586" y="1266"/>
                    <a:pt x="651" y="1345"/>
                    <a:pt x="738" y="1368"/>
                  </a:cubicBezTo>
                  <a:cubicBezTo>
                    <a:pt x="689" y="1370"/>
                    <a:pt x="633" y="1388"/>
                    <a:pt x="600" y="1426"/>
                  </a:cubicBezTo>
                  <a:cubicBezTo>
                    <a:pt x="575" y="1457"/>
                    <a:pt x="549" y="1487"/>
                    <a:pt x="524" y="1518"/>
                  </a:cubicBezTo>
                  <a:cubicBezTo>
                    <a:pt x="446" y="1610"/>
                    <a:pt x="368" y="1703"/>
                    <a:pt x="290" y="1796"/>
                  </a:cubicBezTo>
                  <a:cubicBezTo>
                    <a:pt x="271" y="1819"/>
                    <a:pt x="235" y="1852"/>
                    <a:pt x="235" y="1884"/>
                  </a:cubicBezTo>
                  <a:cubicBezTo>
                    <a:pt x="235" y="1971"/>
                    <a:pt x="235" y="1971"/>
                    <a:pt x="235" y="1971"/>
                  </a:cubicBezTo>
                  <a:cubicBezTo>
                    <a:pt x="236" y="1982"/>
                    <a:pt x="238" y="1993"/>
                    <a:pt x="244" y="2002"/>
                  </a:cubicBezTo>
                  <a:cubicBezTo>
                    <a:pt x="264" y="2030"/>
                    <a:pt x="304" y="2031"/>
                    <a:pt x="336" y="2031"/>
                  </a:cubicBezTo>
                  <a:cubicBezTo>
                    <a:pt x="380" y="2031"/>
                    <a:pt x="2688" y="2031"/>
                    <a:pt x="2758" y="2031"/>
                  </a:cubicBezTo>
                  <a:cubicBezTo>
                    <a:pt x="2792" y="2031"/>
                    <a:pt x="2831" y="2027"/>
                    <a:pt x="2865" y="2020"/>
                  </a:cubicBezTo>
                  <a:cubicBezTo>
                    <a:pt x="2888" y="2016"/>
                    <a:pt x="2915" y="2003"/>
                    <a:pt x="2918" y="1976"/>
                  </a:cubicBezTo>
                  <a:cubicBezTo>
                    <a:pt x="2918" y="1882"/>
                    <a:pt x="2918" y="1882"/>
                    <a:pt x="2918" y="1882"/>
                  </a:cubicBezTo>
                  <a:cubicBezTo>
                    <a:pt x="2921" y="1861"/>
                    <a:pt x="2909" y="1841"/>
                    <a:pt x="2896" y="1826"/>
                  </a:cubicBezTo>
                  <a:cubicBezTo>
                    <a:pt x="2889" y="1818"/>
                    <a:pt x="2883" y="1811"/>
                    <a:pt x="2877" y="1804"/>
                  </a:cubicBezTo>
                  <a:close/>
                  <a:moveTo>
                    <a:pt x="705" y="1159"/>
                  </a:moveTo>
                  <a:cubicBezTo>
                    <a:pt x="705" y="215"/>
                    <a:pt x="705" y="215"/>
                    <a:pt x="705" y="215"/>
                  </a:cubicBezTo>
                  <a:cubicBezTo>
                    <a:pt x="705" y="157"/>
                    <a:pt x="752" y="111"/>
                    <a:pt x="809" y="111"/>
                  </a:cubicBezTo>
                  <a:cubicBezTo>
                    <a:pt x="2344" y="111"/>
                    <a:pt x="2344" y="111"/>
                    <a:pt x="2344" y="111"/>
                  </a:cubicBezTo>
                  <a:cubicBezTo>
                    <a:pt x="2401" y="111"/>
                    <a:pt x="2448" y="157"/>
                    <a:pt x="2448" y="215"/>
                  </a:cubicBezTo>
                  <a:cubicBezTo>
                    <a:pt x="2448" y="1159"/>
                    <a:pt x="2448" y="1159"/>
                    <a:pt x="2448" y="1159"/>
                  </a:cubicBezTo>
                  <a:cubicBezTo>
                    <a:pt x="2448" y="1216"/>
                    <a:pt x="2401" y="1263"/>
                    <a:pt x="2344" y="1263"/>
                  </a:cubicBezTo>
                  <a:cubicBezTo>
                    <a:pt x="809" y="1263"/>
                    <a:pt x="809" y="1263"/>
                    <a:pt x="809" y="1263"/>
                  </a:cubicBezTo>
                  <a:cubicBezTo>
                    <a:pt x="752" y="1263"/>
                    <a:pt x="705" y="1216"/>
                    <a:pt x="705" y="1159"/>
                  </a:cubicBezTo>
                  <a:close/>
                  <a:moveTo>
                    <a:pt x="2407" y="1487"/>
                  </a:moveTo>
                  <a:cubicBezTo>
                    <a:pt x="2407" y="1489"/>
                    <a:pt x="2406" y="1491"/>
                    <a:pt x="2404" y="1493"/>
                  </a:cubicBezTo>
                  <a:cubicBezTo>
                    <a:pt x="2404" y="1493"/>
                    <a:pt x="2403" y="1493"/>
                    <a:pt x="2403" y="1493"/>
                  </a:cubicBezTo>
                  <a:cubicBezTo>
                    <a:pt x="2403" y="1493"/>
                    <a:pt x="2403" y="1493"/>
                    <a:pt x="2403" y="1493"/>
                  </a:cubicBezTo>
                  <a:cubicBezTo>
                    <a:pt x="2403" y="1494"/>
                    <a:pt x="2403" y="1494"/>
                    <a:pt x="2402" y="1494"/>
                  </a:cubicBezTo>
                  <a:cubicBezTo>
                    <a:pt x="2402" y="1494"/>
                    <a:pt x="2402" y="1494"/>
                    <a:pt x="2401" y="1495"/>
                  </a:cubicBezTo>
                  <a:cubicBezTo>
                    <a:pt x="2401" y="1495"/>
                    <a:pt x="2400" y="1495"/>
                    <a:pt x="2400" y="1496"/>
                  </a:cubicBezTo>
                  <a:cubicBezTo>
                    <a:pt x="2399" y="1496"/>
                    <a:pt x="2399" y="1496"/>
                    <a:pt x="2398" y="1496"/>
                  </a:cubicBezTo>
                  <a:cubicBezTo>
                    <a:pt x="2388" y="1501"/>
                    <a:pt x="2374" y="1500"/>
                    <a:pt x="2362" y="1500"/>
                  </a:cubicBezTo>
                  <a:cubicBezTo>
                    <a:pt x="2304" y="1500"/>
                    <a:pt x="2304" y="1500"/>
                    <a:pt x="2304" y="1500"/>
                  </a:cubicBezTo>
                  <a:cubicBezTo>
                    <a:pt x="2293" y="1500"/>
                    <a:pt x="2281" y="1498"/>
                    <a:pt x="2271" y="1493"/>
                  </a:cubicBezTo>
                  <a:cubicBezTo>
                    <a:pt x="2267" y="1491"/>
                    <a:pt x="2263" y="1489"/>
                    <a:pt x="2260" y="1487"/>
                  </a:cubicBezTo>
                  <a:cubicBezTo>
                    <a:pt x="2257" y="1484"/>
                    <a:pt x="2254" y="1482"/>
                    <a:pt x="2252" y="1479"/>
                  </a:cubicBezTo>
                  <a:cubicBezTo>
                    <a:pt x="2250" y="1474"/>
                    <a:pt x="2250" y="1474"/>
                    <a:pt x="2250" y="1474"/>
                  </a:cubicBezTo>
                  <a:cubicBezTo>
                    <a:pt x="2244" y="1463"/>
                    <a:pt x="2236" y="1453"/>
                    <a:pt x="2231" y="1441"/>
                  </a:cubicBezTo>
                  <a:cubicBezTo>
                    <a:pt x="2227" y="1433"/>
                    <a:pt x="2231" y="1429"/>
                    <a:pt x="2238" y="1426"/>
                  </a:cubicBezTo>
                  <a:cubicBezTo>
                    <a:pt x="2240" y="1425"/>
                    <a:pt x="2242" y="1424"/>
                    <a:pt x="2244" y="1424"/>
                  </a:cubicBezTo>
                  <a:cubicBezTo>
                    <a:pt x="2248" y="1423"/>
                    <a:pt x="2253" y="1422"/>
                    <a:pt x="2258" y="1422"/>
                  </a:cubicBezTo>
                  <a:cubicBezTo>
                    <a:pt x="2266" y="1422"/>
                    <a:pt x="2266" y="1422"/>
                    <a:pt x="2266" y="1422"/>
                  </a:cubicBezTo>
                  <a:cubicBezTo>
                    <a:pt x="2266" y="1422"/>
                    <a:pt x="2266" y="1422"/>
                    <a:pt x="2266" y="1422"/>
                  </a:cubicBezTo>
                  <a:cubicBezTo>
                    <a:pt x="2282" y="1422"/>
                    <a:pt x="2297" y="1422"/>
                    <a:pt x="2312" y="1422"/>
                  </a:cubicBezTo>
                  <a:cubicBezTo>
                    <a:pt x="2313" y="1422"/>
                    <a:pt x="2313" y="1422"/>
                    <a:pt x="2313" y="1422"/>
                  </a:cubicBezTo>
                  <a:cubicBezTo>
                    <a:pt x="2328" y="1422"/>
                    <a:pt x="2328" y="1422"/>
                    <a:pt x="2328" y="1422"/>
                  </a:cubicBezTo>
                  <a:cubicBezTo>
                    <a:pt x="2333" y="1422"/>
                    <a:pt x="2339" y="1422"/>
                    <a:pt x="2344" y="1423"/>
                  </a:cubicBezTo>
                  <a:cubicBezTo>
                    <a:pt x="2347" y="1424"/>
                    <a:pt x="2351" y="1425"/>
                    <a:pt x="2354" y="1426"/>
                  </a:cubicBezTo>
                  <a:cubicBezTo>
                    <a:pt x="2355" y="1426"/>
                    <a:pt x="2355" y="1426"/>
                    <a:pt x="2356" y="1426"/>
                  </a:cubicBezTo>
                  <a:cubicBezTo>
                    <a:pt x="2356" y="1427"/>
                    <a:pt x="2356" y="1427"/>
                    <a:pt x="2357" y="1427"/>
                  </a:cubicBezTo>
                  <a:cubicBezTo>
                    <a:pt x="2357" y="1427"/>
                    <a:pt x="2358" y="1427"/>
                    <a:pt x="2358" y="1427"/>
                  </a:cubicBezTo>
                  <a:cubicBezTo>
                    <a:pt x="2363" y="1429"/>
                    <a:pt x="2367" y="1431"/>
                    <a:pt x="2371" y="1433"/>
                  </a:cubicBezTo>
                  <a:cubicBezTo>
                    <a:pt x="2374" y="1436"/>
                    <a:pt x="2377" y="1438"/>
                    <a:pt x="2379" y="1441"/>
                  </a:cubicBezTo>
                  <a:cubicBezTo>
                    <a:pt x="2391" y="1458"/>
                    <a:pt x="2391" y="1458"/>
                    <a:pt x="2391" y="1458"/>
                  </a:cubicBezTo>
                  <a:cubicBezTo>
                    <a:pt x="2394" y="1463"/>
                    <a:pt x="2401" y="1471"/>
                    <a:pt x="2404" y="1478"/>
                  </a:cubicBezTo>
                  <a:cubicBezTo>
                    <a:pt x="2404" y="1478"/>
                    <a:pt x="2404" y="1478"/>
                    <a:pt x="2404" y="1478"/>
                  </a:cubicBezTo>
                  <a:cubicBezTo>
                    <a:pt x="2406" y="1481"/>
                    <a:pt x="2407" y="1484"/>
                    <a:pt x="2407" y="1487"/>
                  </a:cubicBezTo>
                  <a:close/>
                  <a:moveTo>
                    <a:pt x="1589" y="1480"/>
                  </a:moveTo>
                  <a:cubicBezTo>
                    <a:pt x="1589" y="1483"/>
                    <a:pt x="1588" y="1485"/>
                    <a:pt x="1587" y="1487"/>
                  </a:cubicBezTo>
                  <a:cubicBezTo>
                    <a:pt x="1576" y="1507"/>
                    <a:pt x="1525" y="1502"/>
                    <a:pt x="1507" y="1502"/>
                  </a:cubicBezTo>
                  <a:cubicBezTo>
                    <a:pt x="1496" y="1502"/>
                    <a:pt x="1485" y="1502"/>
                    <a:pt x="1474" y="1502"/>
                  </a:cubicBezTo>
                  <a:cubicBezTo>
                    <a:pt x="1464" y="1502"/>
                    <a:pt x="1451" y="1500"/>
                    <a:pt x="1442" y="1493"/>
                  </a:cubicBezTo>
                  <a:cubicBezTo>
                    <a:pt x="1442" y="1493"/>
                    <a:pt x="1441" y="1492"/>
                    <a:pt x="1441" y="1492"/>
                  </a:cubicBezTo>
                  <a:cubicBezTo>
                    <a:pt x="1441" y="1492"/>
                    <a:pt x="1440" y="1491"/>
                    <a:pt x="1440" y="1491"/>
                  </a:cubicBezTo>
                  <a:cubicBezTo>
                    <a:pt x="1439" y="1490"/>
                    <a:pt x="1439" y="1490"/>
                    <a:pt x="1439" y="1489"/>
                  </a:cubicBezTo>
                  <a:cubicBezTo>
                    <a:pt x="1439" y="1489"/>
                    <a:pt x="1439" y="1489"/>
                    <a:pt x="1438" y="1489"/>
                  </a:cubicBezTo>
                  <a:cubicBezTo>
                    <a:pt x="1438" y="1489"/>
                    <a:pt x="1438" y="1489"/>
                    <a:pt x="1438" y="1489"/>
                  </a:cubicBezTo>
                  <a:cubicBezTo>
                    <a:pt x="1438" y="1488"/>
                    <a:pt x="1437" y="1487"/>
                    <a:pt x="1437" y="1486"/>
                  </a:cubicBezTo>
                  <a:cubicBezTo>
                    <a:pt x="1436" y="1484"/>
                    <a:pt x="1436" y="1483"/>
                    <a:pt x="1436" y="1481"/>
                  </a:cubicBezTo>
                  <a:cubicBezTo>
                    <a:pt x="1436" y="1479"/>
                    <a:pt x="1436" y="1479"/>
                    <a:pt x="1436" y="1479"/>
                  </a:cubicBezTo>
                  <a:cubicBezTo>
                    <a:pt x="1437" y="1477"/>
                    <a:pt x="1437" y="1474"/>
                    <a:pt x="1437" y="1472"/>
                  </a:cubicBezTo>
                  <a:cubicBezTo>
                    <a:pt x="1437" y="1471"/>
                    <a:pt x="1437" y="1471"/>
                    <a:pt x="1437" y="1471"/>
                  </a:cubicBezTo>
                  <a:cubicBezTo>
                    <a:pt x="1438" y="1463"/>
                    <a:pt x="1438" y="1454"/>
                    <a:pt x="1440" y="1446"/>
                  </a:cubicBezTo>
                  <a:cubicBezTo>
                    <a:pt x="1440" y="1443"/>
                    <a:pt x="1440" y="1443"/>
                    <a:pt x="1440" y="1443"/>
                  </a:cubicBezTo>
                  <a:cubicBezTo>
                    <a:pt x="1441" y="1441"/>
                    <a:pt x="1442" y="1438"/>
                    <a:pt x="1444" y="1436"/>
                  </a:cubicBezTo>
                  <a:cubicBezTo>
                    <a:pt x="1446" y="1434"/>
                    <a:pt x="1448" y="1433"/>
                    <a:pt x="1450" y="1431"/>
                  </a:cubicBezTo>
                  <a:cubicBezTo>
                    <a:pt x="1450" y="1431"/>
                    <a:pt x="1450" y="1431"/>
                    <a:pt x="1450" y="1431"/>
                  </a:cubicBezTo>
                  <a:cubicBezTo>
                    <a:pt x="1451" y="1431"/>
                    <a:pt x="1451" y="1430"/>
                    <a:pt x="1452" y="1430"/>
                  </a:cubicBezTo>
                  <a:cubicBezTo>
                    <a:pt x="1452" y="1430"/>
                    <a:pt x="1453" y="1430"/>
                    <a:pt x="1453" y="1429"/>
                  </a:cubicBezTo>
                  <a:cubicBezTo>
                    <a:pt x="1453" y="1429"/>
                    <a:pt x="1454" y="1429"/>
                    <a:pt x="1454" y="1429"/>
                  </a:cubicBezTo>
                  <a:cubicBezTo>
                    <a:pt x="1455" y="1428"/>
                    <a:pt x="1457" y="1428"/>
                    <a:pt x="1458" y="1427"/>
                  </a:cubicBezTo>
                  <a:cubicBezTo>
                    <a:pt x="1459" y="1427"/>
                    <a:pt x="1459" y="1427"/>
                    <a:pt x="1460" y="1427"/>
                  </a:cubicBezTo>
                  <a:cubicBezTo>
                    <a:pt x="1461" y="1426"/>
                    <a:pt x="1463" y="1426"/>
                    <a:pt x="1464" y="1426"/>
                  </a:cubicBezTo>
                  <a:cubicBezTo>
                    <a:pt x="1465" y="1426"/>
                    <a:pt x="1465" y="1425"/>
                    <a:pt x="1466" y="1425"/>
                  </a:cubicBezTo>
                  <a:cubicBezTo>
                    <a:pt x="1466" y="1425"/>
                    <a:pt x="1466" y="1425"/>
                    <a:pt x="1466" y="1425"/>
                  </a:cubicBezTo>
                  <a:cubicBezTo>
                    <a:pt x="1467" y="1425"/>
                    <a:pt x="1468" y="1425"/>
                    <a:pt x="1468" y="1425"/>
                  </a:cubicBezTo>
                  <a:cubicBezTo>
                    <a:pt x="1472" y="1424"/>
                    <a:pt x="1476" y="1424"/>
                    <a:pt x="1480" y="1424"/>
                  </a:cubicBezTo>
                  <a:cubicBezTo>
                    <a:pt x="1483" y="1424"/>
                    <a:pt x="1483" y="1424"/>
                    <a:pt x="1483" y="1424"/>
                  </a:cubicBezTo>
                  <a:cubicBezTo>
                    <a:pt x="1487" y="1424"/>
                    <a:pt x="1492" y="1424"/>
                    <a:pt x="1496" y="1424"/>
                  </a:cubicBezTo>
                  <a:cubicBezTo>
                    <a:pt x="1550" y="1424"/>
                    <a:pt x="1550" y="1424"/>
                    <a:pt x="1550" y="1424"/>
                  </a:cubicBezTo>
                  <a:cubicBezTo>
                    <a:pt x="1551" y="1424"/>
                    <a:pt x="1552" y="1424"/>
                    <a:pt x="1554" y="1424"/>
                  </a:cubicBezTo>
                  <a:cubicBezTo>
                    <a:pt x="1554" y="1424"/>
                    <a:pt x="1555" y="1424"/>
                    <a:pt x="1555" y="1424"/>
                  </a:cubicBezTo>
                  <a:cubicBezTo>
                    <a:pt x="1556" y="1424"/>
                    <a:pt x="1558" y="1424"/>
                    <a:pt x="1559" y="1424"/>
                  </a:cubicBezTo>
                  <a:cubicBezTo>
                    <a:pt x="1570" y="1425"/>
                    <a:pt x="1582" y="1428"/>
                    <a:pt x="1586" y="1438"/>
                  </a:cubicBezTo>
                  <a:cubicBezTo>
                    <a:pt x="1587" y="1438"/>
                    <a:pt x="1587" y="1439"/>
                    <a:pt x="1587" y="1440"/>
                  </a:cubicBezTo>
                  <a:cubicBezTo>
                    <a:pt x="1588" y="1440"/>
                    <a:pt x="1588" y="1440"/>
                    <a:pt x="1588" y="1440"/>
                  </a:cubicBezTo>
                  <a:cubicBezTo>
                    <a:pt x="1591" y="1452"/>
                    <a:pt x="1588" y="1466"/>
                    <a:pt x="1589" y="1478"/>
                  </a:cubicBezTo>
                  <a:lnTo>
                    <a:pt x="1589" y="1480"/>
                  </a:lnTo>
                  <a:close/>
                  <a:moveTo>
                    <a:pt x="1511" y="1543"/>
                  </a:moveTo>
                  <a:cubicBezTo>
                    <a:pt x="1531" y="1543"/>
                    <a:pt x="1577" y="1537"/>
                    <a:pt x="1588" y="1559"/>
                  </a:cubicBezTo>
                  <a:cubicBezTo>
                    <a:pt x="1589" y="1561"/>
                    <a:pt x="1590" y="1563"/>
                    <a:pt x="1590" y="1566"/>
                  </a:cubicBezTo>
                  <a:cubicBezTo>
                    <a:pt x="1590" y="1589"/>
                    <a:pt x="1590" y="1589"/>
                    <a:pt x="1590" y="1589"/>
                  </a:cubicBezTo>
                  <a:cubicBezTo>
                    <a:pt x="1590" y="1595"/>
                    <a:pt x="1590" y="1602"/>
                    <a:pt x="1590" y="1609"/>
                  </a:cubicBezTo>
                  <a:cubicBezTo>
                    <a:pt x="1590" y="1609"/>
                    <a:pt x="1590" y="1609"/>
                    <a:pt x="1590" y="1609"/>
                  </a:cubicBezTo>
                  <a:cubicBezTo>
                    <a:pt x="1590" y="1612"/>
                    <a:pt x="1590" y="1612"/>
                    <a:pt x="1590" y="1612"/>
                  </a:cubicBezTo>
                  <a:cubicBezTo>
                    <a:pt x="1590" y="1615"/>
                    <a:pt x="1589" y="1619"/>
                    <a:pt x="1587" y="1622"/>
                  </a:cubicBezTo>
                  <a:cubicBezTo>
                    <a:pt x="1587" y="1622"/>
                    <a:pt x="1586" y="1623"/>
                    <a:pt x="1586" y="1623"/>
                  </a:cubicBezTo>
                  <a:cubicBezTo>
                    <a:pt x="1585" y="1624"/>
                    <a:pt x="1584" y="1625"/>
                    <a:pt x="1583" y="1626"/>
                  </a:cubicBezTo>
                  <a:cubicBezTo>
                    <a:pt x="1583" y="1626"/>
                    <a:pt x="1583" y="1626"/>
                    <a:pt x="1583" y="1626"/>
                  </a:cubicBezTo>
                  <a:cubicBezTo>
                    <a:pt x="1578" y="1631"/>
                    <a:pt x="1571" y="1634"/>
                    <a:pt x="1563" y="1636"/>
                  </a:cubicBezTo>
                  <a:cubicBezTo>
                    <a:pt x="1563" y="1636"/>
                    <a:pt x="1563" y="1636"/>
                    <a:pt x="1563" y="1636"/>
                  </a:cubicBezTo>
                  <a:cubicBezTo>
                    <a:pt x="1563" y="1636"/>
                    <a:pt x="1563" y="1636"/>
                    <a:pt x="1563" y="1636"/>
                  </a:cubicBezTo>
                  <a:cubicBezTo>
                    <a:pt x="1560" y="1637"/>
                    <a:pt x="1558" y="1637"/>
                    <a:pt x="1556" y="1637"/>
                  </a:cubicBezTo>
                  <a:cubicBezTo>
                    <a:pt x="1555" y="1637"/>
                    <a:pt x="1554" y="1637"/>
                    <a:pt x="1554" y="1638"/>
                  </a:cubicBezTo>
                  <a:cubicBezTo>
                    <a:pt x="1551" y="1638"/>
                    <a:pt x="1548" y="1638"/>
                    <a:pt x="1546" y="1638"/>
                  </a:cubicBezTo>
                  <a:cubicBezTo>
                    <a:pt x="1546" y="1638"/>
                    <a:pt x="1546" y="1638"/>
                    <a:pt x="1546" y="1638"/>
                  </a:cubicBezTo>
                  <a:cubicBezTo>
                    <a:pt x="1463" y="1638"/>
                    <a:pt x="1463" y="1638"/>
                    <a:pt x="1463" y="1638"/>
                  </a:cubicBezTo>
                  <a:cubicBezTo>
                    <a:pt x="1453" y="1638"/>
                    <a:pt x="1441" y="1636"/>
                    <a:pt x="1432" y="1631"/>
                  </a:cubicBezTo>
                  <a:cubicBezTo>
                    <a:pt x="1432" y="1631"/>
                    <a:pt x="1432" y="1631"/>
                    <a:pt x="1432" y="1631"/>
                  </a:cubicBezTo>
                  <a:cubicBezTo>
                    <a:pt x="1432" y="1631"/>
                    <a:pt x="1432" y="1630"/>
                    <a:pt x="1432" y="1630"/>
                  </a:cubicBezTo>
                  <a:cubicBezTo>
                    <a:pt x="1431" y="1629"/>
                    <a:pt x="1429" y="1628"/>
                    <a:pt x="1427" y="1627"/>
                  </a:cubicBezTo>
                  <a:cubicBezTo>
                    <a:pt x="1426" y="1626"/>
                    <a:pt x="1425" y="1624"/>
                    <a:pt x="1424" y="1623"/>
                  </a:cubicBezTo>
                  <a:cubicBezTo>
                    <a:pt x="1424" y="1623"/>
                    <a:pt x="1424" y="1623"/>
                    <a:pt x="1424" y="1622"/>
                  </a:cubicBezTo>
                  <a:cubicBezTo>
                    <a:pt x="1422" y="1619"/>
                    <a:pt x="1421" y="1616"/>
                    <a:pt x="1421" y="1612"/>
                  </a:cubicBezTo>
                  <a:cubicBezTo>
                    <a:pt x="1422" y="1606"/>
                    <a:pt x="1422" y="1606"/>
                    <a:pt x="1422" y="1606"/>
                  </a:cubicBezTo>
                  <a:cubicBezTo>
                    <a:pt x="1422" y="1606"/>
                    <a:pt x="1422" y="1606"/>
                    <a:pt x="1422" y="1606"/>
                  </a:cubicBezTo>
                  <a:cubicBezTo>
                    <a:pt x="1424" y="1593"/>
                    <a:pt x="1425" y="1580"/>
                    <a:pt x="1427" y="1567"/>
                  </a:cubicBezTo>
                  <a:cubicBezTo>
                    <a:pt x="1427" y="1566"/>
                    <a:pt x="1427" y="1566"/>
                    <a:pt x="1427" y="1566"/>
                  </a:cubicBezTo>
                  <a:cubicBezTo>
                    <a:pt x="1427" y="1566"/>
                    <a:pt x="1427" y="1566"/>
                    <a:pt x="1427" y="1565"/>
                  </a:cubicBezTo>
                  <a:cubicBezTo>
                    <a:pt x="1432" y="1536"/>
                    <a:pt x="1490" y="1543"/>
                    <a:pt x="1511" y="1543"/>
                  </a:cubicBezTo>
                  <a:close/>
                  <a:moveTo>
                    <a:pt x="1175" y="1631"/>
                  </a:moveTo>
                  <a:cubicBezTo>
                    <a:pt x="1173" y="1630"/>
                    <a:pt x="1172" y="1629"/>
                    <a:pt x="1170" y="1627"/>
                  </a:cubicBezTo>
                  <a:cubicBezTo>
                    <a:pt x="1169" y="1626"/>
                    <a:pt x="1169" y="1625"/>
                    <a:pt x="1168" y="1624"/>
                  </a:cubicBezTo>
                  <a:cubicBezTo>
                    <a:pt x="1168" y="1623"/>
                    <a:pt x="1168" y="1623"/>
                    <a:pt x="1168" y="1623"/>
                  </a:cubicBezTo>
                  <a:cubicBezTo>
                    <a:pt x="1166" y="1620"/>
                    <a:pt x="1166" y="1616"/>
                    <a:pt x="1167" y="1613"/>
                  </a:cubicBezTo>
                  <a:cubicBezTo>
                    <a:pt x="1169" y="1607"/>
                    <a:pt x="1169" y="1607"/>
                    <a:pt x="1169" y="1607"/>
                  </a:cubicBezTo>
                  <a:cubicBezTo>
                    <a:pt x="1169" y="1607"/>
                    <a:pt x="1169" y="1607"/>
                    <a:pt x="1169" y="1607"/>
                  </a:cubicBezTo>
                  <a:cubicBezTo>
                    <a:pt x="1169" y="1606"/>
                    <a:pt x="1169" y="1605"/>
                    <a:pt x="1170" y="1604"/>
                  </a:cubicBezTo>
                  <a:cubicBezTo>
                    <a:pt x="1181" y="1567"/>
                    <a:pt x="1181" y="1567"/>
                    <a:pt x="1181" y="1567"/>
                  </a:cubicBezTo>
                  <a:cubicBezTo>
                    <a:pt x="1181" y="1566"/>
                    <a:pt x="1181" y="1566"/>
                    <a:pt x="1182" y="1565"/>
                  </a:cubicBezTo>
                  <a:cubicBezTo>
                    <a:pt x="1193" y="1537"/>
                    <a:pt x="1244" y="1543"/>
                    <a:pt x="1268" y="1543"/>
                  </a:cubicBezTo>
                  <a:cubicBezTo>
                    <a:pt x="1278" y="1543"/>
                    <a:pt x="1297" y="1542"/>
                    <a:pt x="1314" y="1543"/>
                  </a:cubicBezTo>
                  <a:cubicBezTo>
                    <a:pt x="1317" y="1544"/>
                    <a:pt x="1320" y="1544"/>
                    <a:pt x="1323" y="1545"/>
                  </a:cubicBezTo>
                  <a:cubicBezTo>
                    <a:pt x="1323" y="1545"/>
                    <a:pt x="1323" y="1545"/>
                    <a:pt x="1324" y="1545"/>
                  </a:cubicBezTo>
                  <a:cubicBezTo>
                    <a:pt x="1332" y="1547"/>
                    <a:pt x="1339" y="1551"/>
                    <a:pt x="1342" y="1556"/>
                  </a:cubicBezTo>
                  <a:cubicBezTo>
                    <a:pt x="1342" y="1557"/>
                    <a:pt x="1342" y="1557"/>
                    <a:pt x="1343" y="1557"/>
                  </a:cubicBezTo>
                  <a:cubicBezTo>
                    <a:pt x="1343" y="1558"/>
                    <a:pt x="1343" y="1558"/>
                    <a:pt x="1343" y="1558"/>
                  </a:cubicBezTo>
                  <a:cubicBezTo>
                    <a:pt x="1343" y="1558"/>
                    <a:pt x="1343" y="1559"/>
                    <a:pt x="1343" y="1559"/>
                  </a:cubicBezTo>
                  <a:cubicBezTo>
                    <a:pt x="1344" y="1561"/>
                    <a:pt x="1345" y="1564"/>
                    <a:pt x="1344" y="1567"/>
                  </a:cubicBezTo>
                  <a:cubicBezTo>
                    <a:pt x="1344" y="1569"/>
                    <a:pt x="1344" y="1569"/>
                    <a:pt x="1344" y="1569"/>
                  </a:cubicBezTo>
                  <a:cubicBezTo>
                    <a:pt x="1344" y="1569"/>
                    <a:pt x="1344" y="1569"/>
                    <a:pt x="1344" y="1569"/>
                  </a:cubicBezTo>
                  <a:cubicBezTo>
                    <a:pt x="1343" y="1576"/>
                    <a:pt x="1341" y="1583"/>
                    <a:pt x="1340" y="1589"/>
                  </a:cubicBezTo>
                  <a:cubicBezTo>
                    <a:pt x="1336" y="1612"/>
                    <a:pt x="1336" y="1612"/>
                    <a:pt x="1336" y="1612"/>
                  </a:cubicBezTo>
                  <a:cubicBezTo>
                    <a:pt x="1336" y="1616"/>
                    <a:pt x="1334" y="1619"/>
                    <a:pt x="1331" y="1622"/>
                  </a:cubicBezTo>
                  <a:cubicBezTo>
                    <a:pt x="1331" y="1623"/>
                    <a:pt x="1330" y="1623"/>
                    <a:pt x="1330" y="1623"/>
                  </a:cubicBezTo>
                  <a:cubicBezTo>
                    <a:pt x="1330" y="1624"/>
                    <a:pt x="1329" y="1624"/>
                    <a:pt x="1329" y="1624"/>
                  </a:cubicBezTo>
                  <a:cubicBezTo>
                    <a:pt x="1328" y="1625"/>
                    <a:pt x="1327" y="1626"/>
                    <a:pt x="1326" y="1627"/>
                  </a:cubicBezTo>
                  <a:cubicBezTo>
                    <a:pt x="1320" y="1632"/>
                    <a:pt x="1312" y="1635"/>
                    <a:pt x="1305" y="1636"/>
                  </a:cubicBezTo>
                  <a:cubicBezTo>
                    <a:pt x="1305" y="1637"/>
                    <a:pt x="1305" y="1637"/>
                    <a:pt x="1305" y="1637"/>
                  </a:cubicBezTo>
                  <a:cubicBezTo>
                    <a:pt x="1304" y="1637"/>
                    <a:pt x="1304" y="1637"/>
                    <a:pt x="1304" y="1637"/>
                  </a:cubicBezTo>
                  <a:cubicBezTo>
                    <a:pt x="1302" y="1637"/>
                    <a:pt x="1300" y="1638"/>
                    <a:pt x="1297" y="1638"/>
                  </a:cubicBezTo>
                  <a:cubicBezTo>
                    <a:pt x="1297" y="1638"/>
                    <a:pt x="1296" y="1638"/>
                    <a:pt x="1295" y="1638"/>
                  </a:cubicBezTo>
                  <a:cubicBezTo>
                    <a:pt x="1292" y="1638"/>
                    <a:pt x="1290" y="1639"/>
                    <a:pt x="1287" y="1639"/>
                  </a:cubicBezTo>
                  <a:cubicBezTo>
                    <a:pt x="1287" y="1639"/>
                    <a:pt x="1287" y="1639"/>
                    <a:pt x="1287" y="1639"/>
                  </a:cubicBezTo>
                  <a:cubicBezTo>
                    <a:pt x="1204" y="1639"/>
                    <a:pt x="1204" y="1639"/>
                    <a:pt x="1204" y="1639"/>
                  </a:cubicBezTo>
                  <a:cubicBezTo>
                    <a:pt x="1194" y="1639"/>
                    <a:pt x="1183" y="1637"/>
                    <a:pt x="1175" y="1631"/>
                  </a:cubicBezTo>
                  <a:cubicBezTo>
                    <a:pt x="1175" y="1631"/>
                    <a:pt x="1175" y="1631"/>
                    <a:pt x="1175" y="1631"/>
                  </a:cubicBezTo>
                  <a:close/>
                  <a:moveTo>
                    <a:pt x="1278" y="1502"/>
                  </a:moveTo>
                  <a:cubicBezTo>
                    <a:pt x="1266" y="1502"/>
                    <a:pt x="1253" y="1502"/>
                    <a:pt x="1241" y="1502"/>
                  </a:cubicBezTo>
                  <a:cubicBezTo>
                    <a:pt x="1230" y="1502"/>
                    <a:pt x="1213" y="1500"/>
                    <a:pt x="1207" y="1489"/>
                  </a:cubicBezTo>
                  <a:cubicBezTo>
                    <a:pt x="1207" y="1488"/>
                    <a:pt x="1207" y="1487"/>
                    <a:pt x="1207" y="1486"/>
                  </a:cubicBezTo>
                  <a:cubicBezTo>
                    <a:pt x="1206" y="1486"/>
                    <a:pt x="1206" y="1485"/>
                    <a:pt x="1206" y="1484"/>
                  </a:cubicBezTo>
                  <a:cubicBezTo>
                    <a:pt x="1206" y="1483"/>
                    <a:pt x="1207" y="1482"/>
                    <a:pt x="1207" y="1481"/>
                  </a:cubicBezTo>
                  <a:cubicBezTo>
                    <a:pt x="1207" y="1481"/>
                    <a:pt x="1207" y="1481"/>
                    <a:pt x="1207" y="1481"/>
                  </a:cubicBezTo>
                  <a:cubicBezTo>
                    <a:pt x="1207" y="1481"/>
                    <a:pt x="1207" y="1481"/>
                    <a:pt x="1207" y="1481"/>
                  </a:cubicBezTo>
                  <a:cubicBezTo>
                    <a:pt x="1207" y="1478"/>
                    <a:pt x="1209" y="1474"/>
                    <a:pt x="1210" y="1472"/>
                  </a:cubicBezTo>
                  <a:cubicBezTo>
                    <a:pt x="1212" y="1463"/>
                    <a:pt x="1214" y="1453"/>
                    <a:pt x="1218" y="1445"/>
                  </a:cubicBezTo>
                  <a:cubicBezTo>
                    <a:pt x="1218" y="1444"/>
                    <a:pt x="1218" y="1444"/>
                    <a:pt x="1218" y="1444"/>
                  </a:cubicBezTo>
                  <a:cubicBezTo>
                    <a:pt x="1219" y="1441"/>
                    <a:pt x="1221" y="1438"/>
                    <a:pt x="1223" y="1436"/>
                  </a:cubicBezTo>
                  <a:cubicBezTo>
                    <a:pt x="1225" y="1435"/>
                    <a:pt x="1226" y="1434"/>
                    <a:pt x="1228" y="1433"/>
                  </a:cubicBezTo>
                  <a:cubicBezTo>
                    <a:pt x="1233" y="1429"/>
                    <a:pt x="1239" y="1427"/>
                    <a:pt x="1245" y="1426"/>
                  </a:cubicBezTo>
                  <a:cubicBezTo>
                    <a:pt x="1246" y="1426"/>
                    <a:pt x="1246" y="1426"/>
                    <a:pt x="1247" y="1426"/>
                  </a:cubicBezTo>
                  <a:cubicBezTo>
                    <a:pt x="1251" y="1425"/>
                    <a:pt x="1257" y="1424"/>
                    <a:pt x="1262" y="1424"/>
                  </a:cubicBezTo>
                  <a:cubicBezTo>
                    <a:pt x="1269" y="1424"/>
                    <a:pt x="1269" y="1424"/>
                    <a:pt x="1269" y="1424"/>
                  </a:cubicBezTo>
                  <a:cubicBezTo>
                    <a:pt x="1271" y="1424"/>
                    <a:pt x="1274" y="1424"/>
                    <a:pt x="1276" y="1424"/>
                  </a:cubicBezTo>
                  <a:cubicBezTo>
                    <a:pt x="1291" y="1424"/>
                    <a:pt x="1307" y="1424"/>
                    <a:pt x="1322" y="1424"/>
                  </a:cubicBezTo>
                  <a:cubicBezTo>
                    <a:pt x="1324" y="1424"/>
                    <a:pt x="1326" y="1424"/>
                    <a:pt x="1329" y="1424"/>
                  </a:cubicBezTo>
                  <a:cubicBezTo>
                    <a:pt x="1331" y="1424"/>
                    <a:pt x="1331" y="1424"/>
                    <a:pt x="1331" y="1424"/>
                  </a:cubicBezTo>
                  <a:cubicBezTo>
                    <a:pt x="1332" y="1424"/>
                    <a:pt x="1332" y="1424"/>
                    <a:pt x="1333" y="1424"/>
                  </a:cubicBezTo>
                  <a:cubicBezTo>
                    <a:pt x="1335" y="1424"/>
                    <a:pt x="1337" y="1424"/>
                    <a:pt x="1339" y="1425"/>
                  </a:cubicBezTo>
                  <a:cubicBezTo>
                    <a:pt x="1339" y="1425"/>
                    <a:pt x="1339" y="1425"/>
                    <a:pt x="1339" y="1425"/>
                  </a:cubicBezTo>
                  <a:cubicBezTo>
                    <a:pt x="1351" y="1426"/>
                    <a:pt x="1364" y="1429"/>
                    <a:pt x="1366" y="1439"/>
                  </a:cubicBezTo>
                  <a:cubicBezTo>
                    <a:pt x="1366" y="1439"/>
                    <a:pt x="1366" y="1440"/>
                    <a:pt x="1366" y="1440"/>
                  </a:cubicBezTo>
                  <a:cubicBezTo>
                    <a:pt x="1366" y="1440"/>
                    <a:pt x="1366" y="1440"/>
                    <a:pt x="1366" y="1441"/>
                  </a:cubicBezTo>
                  <a:cubicBezTo>
                    <a:pt x="1367" y="1452"/>
                    <a:pt x="1362" y="1467"/>
                    <a:pt x="1360" y="1478"/>
                  </a:cubicBezTo>
                  <a:cubicBezTo>
                    <a:pt x="1360" y="1478"/>
                    <a:pt x="1360" y="1478"/>
                    <a:pt x="1360" y="1478"/>
                  </a:cubicBezTo>
                  <a:cubicBezTo>
                    <a:pt x="1359" y="1481"/>
                    <a:pt x="1359" y="1481"/>
                    <a:pt x="1359" y="1481"/>
                  </a:cubicBezTo>
                  <a:cubicBezTo>
                    <a:pt x="1359" y="1483"/>
                    <a:pt x="1358" y="1485"/>
                    <a:pt x="1356" y="1487"/>
                  </a:cubicBezTo>
                  <a:cubicBezTo>
                    <a:pt x="1356" y="1488"/>
                    <a:pt x="1355" y="1488"/>
                    <a:pt x="1355" y="1489"/>
                  </a:cubicBezTo>
                  <a:cubicBezTo>
                    <a:pt x="1355" y="1489"/>
                    <a:pt x="1355" y="1489"/>
                    <a:pt x="1355" y="1489"/>
                  </a:cubicBezTo>
                  <a:cubicBezTo>
                    <a:pt x="1355" y="1489"/>
                    <a:pt x="1355" y="1489"/>
                    <a:pt x="1354" y="1489"/>
                  </a:cubicBezTo>
                  <a:cubicBezTo>
                    <a:pt x="1339" y="1507"/>
                    <a:pt x="1298" y="1502"/>
                    <a:pt x="1278" y="1502"/>
                  </a:cubicBezTo>
                  <a:close/>
                  <a:moveTo>
                    <a:pt x="911" y="1620"/>
                  </a:moveTo>
                  <a:cubicBezTo>
                    <a:pt x="911" y="1619"/>
                    <a:pt x="911" y="1618"/>
                    <a:pt x="911" y="1618"/>
                  </a:cubicBezTo>
                  <a:cubicBezTo>
                    <a:pt x="912" y="1616"/>
                    <a:pt x="912" y="1615"/>
                    <a:pt x="913" y="1614"/>
                  </a:cubicBezTo>
                  <a:cubicBezTo>
                    <a:pt x="913" y="1614"/>
                    <a:pt x="913" y="1614"/>
                    <a:pt x="913" y="1613"/>
                  </a:cubicBezTo>
                  <a:cubicBezTo>
                    <a:pt x="913" y="1612"/>
                    <a:pt x="913" y="1612"/>
                    <a:pt x="913" y="1612"/>
                  </a:cubicBezTo>
                  <a:cubicBezTo>
                    <a:pt x="914" y="1611"/>
                    <a:pt x="915" y="1609"/>
                    <a:pt x="916" y="1607"/>
                  </a:cubicBezTo>
                  <a:cubicBezTo>
                    <a:pt x="922" y="1594"/>
                    <a:pt x="928" y="1582"/>
                    <a:pt x="935" y="1569"/>
                  </a:cubicBezTo>
                  <a:cubicBezTo>
                    <a:pt x="935" y="1569"/>
                    <a:pt x="935" y="1569"/>
                    <a:pt x="935" y="1569"/>
                  </a:cubicBezTo>
                  <a:cubicBezTo>
                    <a:pt x="935" y="1568"/>
                    <a:pt x="935" y="1568"/>
                    <a:pt x="935" y="1568"/>
                  </a:cubicBezTo>
                  <a:cubicBezTo>
                    <a:pt x="936" y="1567"/>
                    <a:pt x="936" y="1566"/>
                    <a:pt x="937" y="1566"/>
                  </a:cubicBezTo>
                  <a:cubicBezTo>
                    <a:pt x="937" y="1565"/>
                    <a:pt x="938" y="1564"/>
                    <a:pt x="938" y="1563"/>
                  </a:cubicBezTo>
                  <a:cubicBezTo>
                    <a:pt x="938" y="1563"/>
                    <a:pt x="938" y="1563"/>
                    <a:pt x="939" y="1563"/>
                  </a:cubicBezTo>
                  <a:cubicBezTo>
                    <a:pt x="956" y="1539"/>
                    <a:pt x="997" y="1544"/>
                    <a:pt x="1023" y="1544"/>
                  </a:cubicBezTo>
                  <a:cubicBezTo>
                    <a:pt x="1023" y="1544"/>
                    <a:pt x="1023" y="1544"/>
                    <a:pt x="1023" y="1544"/>
                  </a:cubicBezTo>
                  <a:cubicBezTo>
                    <a:pt x="1030" y="1544"/>
                    <a:pt x="1049" y="1542"/>
                    <a:pt x="1066" y="1544"/>
                  </a:cubicBezTo>
                  <a:cubicBezTo>
                    <a:pt x="1071" y="1544"/>
                    <a:pt x="1077" y="1544"/>
                    <a:pt x="1081" y="1545"/>
                  </a:cubicBezTo>
                  <a:cubicBezTo>
                    <a:pt x="1084" y="1546"/>
                    <a:pt x="1087" y="1547"/>
                    <a:pt x="1089" y="1548"/>
                  </a:cubicBezTo>
                  <a:cubicBezTo>
                    <a:pt x="1095" y="1551"/>
                    <a:pt x="1099" y="1556"/>
                    <a:pt x="1099" y="1562"/>
                  </a:cubicBezTo>
                  <a:cubicBezTo>
                    <a:pt x="1099" y="1562"/>
                    <a:pt x="1099" y="1562"/>
                    <a:pt x="1099" y="1562"/>
                  </a:cubicBezTo>
                  <a:cubicBezTo>
                    <a:pt x="1099" y="1563"/>
                    <a:pt x="1099" y="1563"/>
                    <a:pt x="1099" y="1564"/>
                  </a:cubicBezTo>
                  <a:cubicBezTo>
                    <a:pt x="1099" y="1565"/>
                    <a:pt x="1099" y="1566"/>
                    <a:pt x="1099" y="1567"/>
                  </a:cubicBezTo>
                  <a:cubicBezTo>
                    <a:pt x="1082" y="1613"/>
                    <a:pt x="1082" y="1613"/>
                    <a:pt x="1082" y="1613"/>
                  </a:cubicBezTo>
                  <a:cubicBezTo>
                    <a:pt x="1081" y="1617"/>
                    <a:pt x="1078" y="1620"/>
                    <a:pt x="1075" y="1623"/>
                  </a:cubicBezTo>
                  <a:cubicBezTo>
                    <a:pt x="1071" y="1626"/>
                    <a:pt x="1067" y="1629"/>
                    <a:pt x="1062" y="1631"/>
                  </a:cubicBezTo>
                  <a:cubicBezTo>
                    <a:pt x="1062" y="1632"/>
                    <a:pt x="1061" y="1632"/>
                    <a:pt x="1061" y="1632"/>
                  </a:cubicBezTo>
                  <a:cubicBezTo>
                    <a:pt x="1054" y="1635"/>
                    <a:pt x="1047" y="1637"/>
                    <a:pt x="1039" y="1639"/>
                  </a:cubicBezTo>
                  <a:cubicBezTo>
                    <a:pt x="1038" y="1639"/>
                    <a:pt x="1038" y="1639"/>
                    <a:pt x="1038" y="1639"/>
                  </a:cubicBezTo>
                  <a:cubicBezTo>
                    <a:pt x="1036" y="1639"/>
                    <a:pt x="1035" y="1639"/>
                    <a:pt x="1034" y="1639"/>
                  </a:cubicBezTo>
                  <a:cubicBezTo>
                    <a:pt x="1020" y="1640"/>
                    <a:pt x="1005" y="1639"/>
                    <a:pt x="990" y="1639"/>
                  </a:cubicBezTo>
                  <a:cubicBezTo>
                    <a:pt x="975" y="1639"/>
                    <a:pt x="960" y="1640"/>
                    <a:pt x="945" y="1640"/>
                  </a:cubicBezTo>
                  <a:cubicBezTo>
                    <a:pt x="935" y="1640"/>
                    <a:pt x="920" y="1638"/>
                    <a:pt x="914" y="1628"/>
                  </a:cubicBezTo>
                  <a:cubicBezTo>
                    <a:pt x="913" y="1628"/>
                    <a:pt x="913" y="1628"/>
                    <a:pt x="913" y="1627"/>
                  </a:cubicBezTo>
                  <a:cubicBezTo>
                    <a:pt x="913" y="1627"/>
                    <a:pt x="912" y="1626"/>
                    <a:pt x="912" y="1626"/>
                  </a:cubicBezTo>
                  <a:cubicBezTo>
                    <a:pt x="912" y="1625"/>
                    <a:pt x="912" y="1624"/>
                    <a:pt x="911" y="1624"/>
                  </a:cubicBezTo>
                  <a:cubicBezTo>
                    <a:pt x="911" y="1624"/>
                    <a:pt x="911" y="1624"/>
                    <a:pt x="911" y="1624"/>
                  </a:cubicBezTo>
                  <a:cubicBezTo>
                    <a:pt x="911" y="1623"/>
                    <a:pt x="911" y="1623"/>
                    <a:pt x="911" y="1623"/>
                  </a:cubicBezTo>
                  <a:cubicBezTo>
                    <a:pt x="911" y="1622"/>
                    <a:pt x="911" y="1621"/>
                    <a:pt x="911" y="1620"/>
                  </a:cubicBezTo>
                  <a:close/>
                  <a:moveTo>
                    <a:pt x="910" y="1465"/>
                  </a:moveTo>
                  <a:cubicBezTo>
                    <a:pt x="910" y="1465"/>
                    <a:pt x="910" y="1465"/>
                    <a:pt x="910" y="1465"/>
                  </a:cubicBezTo>
                  <a:cubicBezTo>
                    <a:pt x="900" y="1482"/>
                    <a:pt x="900" y="1482"/>
                    <a:pt x="900" y="1482"/>
                  </a:cubicBezTo>
                  <a:cubicBezTo>
                    <a:pt x="899" y="1485"/>
                    <a:pt x="896" y="1488"/>
                    <a:pt x="893" y="1490"/>
                  </a:cubicBezTo>
                  <a:cubicBezTo>
                    <a:pt x="889" y="1493"/>
                    <a:pt x="885" y="1495"/>
                    <a:pt x="880" y="1497"/>
                  </a:cubicBezTo>
                  <a:cubicBezTo>
                    <a:pt x="879" y="1497"/>
                    <a:pt x="878" y="1498"/>
                    <a:pt x="876" y="1498"/>
                  </a:cubicBezTo>
                  <a:cubicBezTo>
                    <a:pt x="876" y="1499"/>
                    <a:pt x="875" y="1499"/>
                    <a:pt x="874" y="1499"/>
                  </a:cubicBezTo>
                  <a:cubicBezTo>
                    <a:pt x="874" y="1499"/>
                    <a:pt x="874" y="1499"/>
                    <a:pt x="874" y="1499"/>
                  </a:cubicBezTo>
                  <a:cubicBezTo>
                    <a:pt x="871" y="1500"/>
                    <a:pt x="868" y="1501"/>
                    <a:pt x="865" y="1502"/>
                  </a:cubicBezTo>
                  <a:cubicBezTo>
                    <a:pt x="859" y="1503"/>
                    <a:pt x="854" y="1503"/>
                    <a:pt x="848" y="1503"/>
                  </a:cubicBezTo>
                  <a:cubicBezTo>
                    <a:pt x="832" y="1503"/>
                    <a:pt x="832" y="1503"/>
                    <a:pt x="832" y="1503"/>
                  </a:cubicBezTo>
                  <a:cubicBezTo>
                    <a:pt x="832" y="1503"/>
                    <a:pt x="832" y="1503"/>
                    <a:pt x="832" y="1503"/>
                  </a:cubicBezTo>
                  <a:cubicBezTo>
                    <a:pt x="812" y="1503"/>
                    <a:pt x="793" y="1504"/>
                    <a:pt x="774" y="1504"/>
                  </a:cubicBezTo>
                  <a:cubicBezTo>
                    <a:pt x="765" y="1504"/>
                    <a:pt x="747" y="1502"/>
                    <a:pt x="745" y="1491"/>
                  </a:cubicBezTo>
                  <a:cubicBezTo>
                    <a:pt x="745" y="1489"/>
                    <a:pt x="745" y="1488"/>
                    <a:pt x="746" y="1486"/>
                  </a:cubicBezTo>
                  <a:cubicBezTo>
                    <a:pt x="747" y="1482"/>
                    <a:pt x="751" y="1478"/>
                    <a:pt x="753" y="1475"/>
                  </a:cubicBezTo>
                  <a:cubicBezTo>
                    <a:pt x="760" y="1464"/>
                    <a:pt x="766" y="1452"/>
                    <a:pt x="775" y="1443"/>
                  </a:cubicBezTo>
                  <a:cubicBezTo>
                    <a:pt x="775" y="1442"/>
                    <a:pt x="776" y="1442"/>
                    <a:pt x="776" y="1441"/>
                  </a:cubicBezTo>
                  <a:cubicBezTo>
                    <a:pt x="776" y="1441"/>
                    <a:pt x="777" y="1441"/>
                    <a:pt x="777" y="1441"/>
                  </a:cubicBezTo>
                  <a:cubicBezTo>
                    <a:pt x="799" y="1419"/>
                    <a:pt x="845" y="1425"/>
                    <a:pt x="873" y="1425"/>
                  </a:cubicBezTo>
                  <a:cubicBezTo>
                    <a:pt x="886" y="1425"/>
                    <a:pt x="901" y="1423"/>
                    <a:pt x="913" y="1428"/>
                  </a:cubicBezTo>
                  <a:cubicBezTo>
                    <a:pt x="913" y="1428"/>
                    <a:pt x="913" y="1428"/>
                    <a:pt x="913" y="1428"/>
                  </a:cubicBezTo>
                  <a:cubicBezTo>
                    <a:pt x="915" y="1429"/>
                    <a:pt x="916" y="1430"/>
                    <a:pt x="917" y="1430"/>
                  </a:cubicBezTo>
                  <a:cubicBezTo>
                    <a:pt x="917" y="1430"/>
                    <a:pt x="917" y="1431"/>
                    <a:pt x="918" y="1431"/>
                  </a:cubicBezTo>
                  <a:cubicBezTo>
                    <a:pt x="920" y="1432"/>
                    <a:pt x="922" y="1435"/>
                    <a:pt x="922" y="1437"/>
                  </a:cubicBezTo>
                  <a:cubicBezTo>
                    <a:pt x="923" y="1439"/>
                    <a:pt x="923" y="1442"/>
                    <a:pt x="921" y="1444"/>
                  </a:cubicBezTo>
                  <a:cubicBezTo>
                    <a:pt x="920" y="1446"/>
                    <a:pt x="920" y="1446"/>
                    <a:pt x="920" y="1446"/>
                  </a:cubicBezTo>
                  <a:cubicBezTo>
                    <a:pt x="918" y="1452"/>
                    <a:pt x="913" y="1460"/>
                    <a:pt x="910" y="1465"/>
                  </a:cubicBezTo>
                  <a:close/>
                  <a:moveTo>
                    <a:pt x="1095" y="1502"/>
                  </a:moveTo>
                  <a:cubicBezTo>
                    <a:pt x="1093" y="1502"/>
                    <a:pt x="1091" y="1502"/>
                    <a:pt x="1089" y="1502"/>
                  </a:cubicBezTo>
                  <a:cubicBezTo>
                    <a:pt x="1089" y="1502"/>
                    <a:pt x="1089" y="1503"/>
                    <a:pt x="1088" y="1503"/>
                  </a:cubicBezTo>
                  <a:cubicBezTo>
                    <a:pt x="1077" y="1504"/>
                    <a:pt x="1066" y="1503"/>
                    <a:pt x="1054" y="1503"/>
                  </a:cubicBezTo>
                  <a:cubicBezTo>
                    <a:pt x="1007" y="1503"/>
                    <a:pt x="1007" y="1503"/>
                    <a:pt x="1007" y="1503"/>
                  </a:cubicBezTo>
                  <a:cubicBezTo>
                    <a:pt x="997" y="1503"/>
                    <a:pt x="980" y="1501"/>
                    <a:pt x="976" y="1490"/>
                  </a:cubicBezTo>
                  <a:cubicBezTo>
                    <a:pt x="976" y="1489"/>
                    <a:pt x="976" y="1488"/>
                    <a:pt x="976" y="1487"/>
                  </a:cubicBezTo>
                  <a:cubicBezTo>
                    <a:pt x="976" y="1486"/>
                    <a:pt x="976" y="1486"/>
                    <a:pt x="976" y="1485"/>
                  </a:cubicBezTo>
                  <a:cubicBezTo>
                    <a:pt x="977" y="1481"/>
                    <a:pt x="980" y="1477"/>
                    <a:pt x="982" y="1473"/>
                  </a:cubicBezTo>
                  <a:cubicBezTo>
                    <a:pt x="986" y="1463"/>
                    <a:pt x="990" y="1449"/>
                    <a:pt x="998" y="1441"/>
                  </a:cubicBezTo>
                  <a:cubicBezTo>
                    <a:pt x="998" y="1440"/>
                    <a:pt x="999" y="1440"/>
                    <a:pt x="999" y="1440"/>
                  </a:cubicBezTo>
                  <a:cubicBezTo>
                    <a:pt x="1000" y="1439"/>
                    <a:pt x="1000" y="1439"/>
                    <a:pt x="1000" y="1438"/>
                  </a:cubicBezTo>
                  <a:cubicBezTo>
                    <a:pt x="1001" y="1438"/>
                    <a:pt x="1001" y="1438"/>
                    <a:pt x="1001" y="1438"/>
                  </a:cubicBezTo>
                  <a:cubicBezTo>
                    <a:pt x="1002" y="1437"/>
                    <a:pt x="1002" y="1437"/>
                    <a:pt x="1002" y="1437"/>
                  </a:cubicBezTo>
                  <a:cubicBezTo>
                    <a:pt x="1003" y="1436"/>
                    <a:pt x="1003" y="1436"/>
                    <a:pt x="1003" y="1436"/>
                  </a:cubicBezTo>
                  <a:cubicBezTo>
                    <a:pt x="1010" y="1431"/>
                    <a:pt x="1018" y="1428"/>
                    <a:pt x="1027" y="1427"/>
                  </a:cubicBezTo>
                  <a:cubicBezTo>
                    <a:pt x="1027" y="1427"/>
                    <a:pt x="1027" y="1426"/>
                    <a:pt x="1028" y="1426"/>
                  </a:cubicBezTo>
                  <a:cubicBezTo>
                    <a:pt x="1033" y="1425"/>
                    <a:pt x="1038" y="1425"/>
                    <a:pt x="1043" y="1425"/>
                  </a:cubicBezTo>
                  <a:cubicBezTo>
                    <a:pt x="1072" y="1425"/>
                    <a:pt x="1072" y="1425"/>
                    <a:pt x="1072" y="1425"/>
                  </a:cubicBezTo>
                  <a:cubicBezTo>
                    <a:pt x="1081" y="1425"/>
                    <a:pt x="1090" y="1425"/>
                    <a:pt x="1099" y="1425"/>
                  </a:cubicBezTo>
                  <a:cubicBezTo>
                    <a:pt x="1112" y="1425"/>
                    <a:pt x="1130" y="1423"/>
                    <a:pt x="1140" y="1432"/>
                  </a:cubicBezTo>
                  <a:cubicBezTo>
                    <a:pt x="1140" y="1433"/>
                    <a:pt x="1141" y="1433"/>
                    <a:pt x="1141" y="1434"/>
                  </a:cubicBezTo>
                  <a:cubicBezTo>
                    <a:pt x="1142" y="1434"/>
                    <a:pt x="1142" y="1434"/>
                    <a:pt x="1142" y="1434"/>
                  </a:cubicBezTo>
                  <a:cubicBezTo>
                    <a:pt x="1142" y="1434"/>
                    <a:pt x="1142" y="1435"/>
                    <a:pt x="1142" y="1435"/>
                  </a:cubicBezTo>
                  <a:cubicBezTo>
                    <a:pt x="1143" y="1435"/>
                    <a:pt x="1143" y="1436"/>
                    <a:pt x="1143" y="1436"/>
                  </a:cubicBezTo>
                  <a:cubicBezTo>
                    <a:pt x="1144" y="1438"/>
                    <a:pt x="1144" y="1440"/>
                    <a:pt x="1144" y="1442"/>
                  </a:cubicBezTo>
                  <a:cubicBezTo>
                    <a:pt x="1143" y="1452"/>
                    <a:pt x="1135" y="1467"/>
                    <a:pt x="1133" y="1473"/>
                  </a:cubicBezTo>
                  <a:cubicBezTo>
                    <a:pt x="1133" y="1474"/>
                    <a:pt x="1133" y="1474"/>
                    <a:pt x="1133" y="1474"/>
                  </a:cubicBezTo>
                  <a:cubicBezTo>
                    <a:pt x="1132" y="1476"/>
                    <a:pt x="1131" y="1478"/>
                    <a:pt x="1130" y="1480"/>
                  </a:cubicBezTo>
                  <a:cubicBezTo>
                    <a:pt x="1130" y="1481"/>
                    <a:pt x="1130" y="1481"/>
                    <a:pt x="1130" y="1481"/>
                  </a:cubicBezTo>
                  <a:cubicBezTo>
                    <a:pt x="1130" y="1482"/>
                    <a:pt x="1129" y="1483"/>
                    <a:pt x="1129" y="1483"/>
                  </a:cubicBezTo>
                  <a:cubicBezTo>
                    <a:pt x="1129" y="1484"/>
                    <a:pt x="1128" y="1484"/>
                    <a:pt x="1128" y="1485"/>
                  </a:cubicBezTo>
                  <a:cubicBezTo>
                    <a:pt x="1128" y="1485"/>
                    <a:pt x="1127" y="1486"/>
                    <a:pt x="1127" y="1487"/>
                  </a:cubicBezTo>
                  <a:cubicBezTo>
                    <a:pt x="1126" y="1487"/>
                    <a:pt x="1126" y="1487"/>
                    <a:pt x="1126" y="1488"/>
                  </a:cubicBezTo>
                  <a:cubicBezTo>
                    <a:pt x="1125" y="1488"/>
                    <a:pt x="1125" y="1488"/>
                    <a:pt x="1125" y="1488"/>
                  </a:cubicBezTo>
                  <a:cubicBezTo>
                    <a:pt x="1124" y="1489"/>
                    <a:pt x="1124" y="1489"/>
                    <a:pt x="1124" y="1490"/>
                  </a:cubicBezTo>
                  <a:cubicBezTo>
                    <a:pt x="1122" y="1491"/>
                    <a:pt x="1121" y="1492"/>
                    <a:pt x="1119" y="1493"/>
                  </a:cubicBezTo>
                  <a:cubicBezTo>
                    <a:pt x="1117" y="1494"/>
                    <a:pt x="1115" y="1495"/>
                    <a:pt x="1114" y="1496"/>
                  </a:cubicBezTo>
                  <a:cubicBezTo>
                    <a:pt x="1113" y="1496"/>
                    <a:pt x="1113" y="1496"/>
                    <a:pt x="1113" y="1496"/>
                  </a:cubicBezTo>
                  <a:cubicBezTo>
                    <a:pt x="1112" y="1497"/>
                    <a:pt x="1112" y="1497"/>
                    <a:pt x="1112" y="1497"/>
                  </a:cubicBezTo>
                  <a:cubicBezTo>
                    <a:pt x="1106" y="1499"/>
                    <a:pt x="1100" y="1501"/>
                    <a:pt x="1095" y="1502"/>
                  </a:cubicBezTo>
                  <a:close/>
                  <a:moveTo>
                    <a:pt x="773" y="1710"/>
                  </a:moveTo>
                  <a:cubicBezTo>
                    <a:pt x="773" y="1710"/>
                    <a:pt x="773" y="1710"/>
                    <a:pt x="773" y="1710"/>
                  </a:cubicBezTo>
                  <a:cubicBezTo>
                    <a:pt x="771" y="1721"/>
                    <a:pt x="762" y="1732"/>
                    <a:pt x="756" y="1742"/>
                  </a:cubicBezTo>
                  <a:cubicBezTo>
                    <a:pt x="756" y="1742"/>
                    <a:pt x="756" y="1742"/>
                    <a:pt x="756" y="1742"/>
                  </a:cubicBezTo>
                  <a:cubicBezTo>
                    <a:pt x="750" y="1753"/>
                    <a:pt x="744" y="1767"/>
                    <a:pt x="736" y="1777"/>
                  </a:cubicBezTo>
                  <a:cubicBezTo>
                    <a:pt x="735" y="1778"/>
                    <a:pt x="735" y="1779"/>
                    <a:pt x="734" y="1781"/>
                  </a:cubicBezTo>
                  <a:cubicBezTo>
                    <a:pt x="734" y="1781"/>
                    <a:pt x="733" y="1781"/>
                    <a:pt x="733" y="1781"/>
                  </a:cubicBezTo>
                  <a:cubicBezTo>
                    <a:pt x="732" y="1782"/>
                    <a:pt x="731" y="1783"/>
                    <a:pt x="730" y="1784"/>
                  </a:cubicBezTo>
                  <a:cubicBezTo>
                    <a:pt x="729" y="1785"/>
                    <a:pt x="729" y="1785"/>
                    <a:pt x="728" y="1786"/>
                  </a:cubicBezTo>
                  <a:cubicBezTo>
                    <a:pt x="728" y="1786"/>
                    <a:pt x="728" y="1786"/>
                    <a:pt x="728" y="1786"/>
                  </a:cubicBezTo>
                  <a:cubicBezTo>
                    <a:pt x="719" y="1794"/>
                    <a:pt x="708" y="1799"/>
                    <a:pt x="696" y="1802"/>
                  </a:cubicBezTo>
                  <a:cubicBezTo>
                    <a:pt x="695" y="1803"/>
                    <a:pt x="693" y="1803"/>
                    <a:pt x="692" y="1804"/>
                  </a:cubicBezTo>
                  <a:cubicBezTo>
                    <a:pt x="685" y="1805"/>
                    <a:pt x="678" y="1806"/>
                    <a:pt x="671" y="1806"/>
                  </a:cubicBezTo>
                  <a:cubicBezTo>
                    <a:pt x="665" y="1806"/>
                    <a:pt x="665" y="1806"/>
                    <a:pt x="665" y="1806"/>
                  </a:cubicBezTo>
                  <a:cubicBezTo>
                    <a:pt x="665" y="1806"/>
                    <a:pt x="665" y="1806"/>
                    <a:pt x="665" y="1806"/>
                  </a:cubicBezTo>
                  <a:cubicBezTo>
                    <a:pt x="636" y="1806"/>
                    <a:pt x="607" y="1807"/>
                    <a:pt x="578" y="1807"/>
                  </a:cubicBezTo>
                  <a:cubicBezTo>
                    <a:pt x="575" y="1807"/>
                    <a:pt x="573" y="1806"/>
                    <a:pt x="571" y="1806"/>
                  </a:cubicBezTo>
                  <a:cubicBezTo>
                    <a:pt x="567" y="1806"/>
                    <a:pt x="563" y="1805"/>
                    <a:pt x="560" y="1804"/>
                  </a:cubicBezTo>
                  <a:cubicBezTo>
                    <a:pt x="555" y="1802"/>
                    <a:pt x="551" y="1800"/>
                    <a:pt x="549" y="1797"/>
                  </a:cubicBezTo>
                  <a:cubicBezTo>
                    <a:pt x="546" y="1794"/>
                    <a:pt x="545" y="1790"/>
                    <a:pt x="545" y="1786"/>
                  </a:cubicBezTo>
                  <a:cubicBezTo>
                    <a:pt x="545" y="1783"/>
                    <a:pt x="546" y="1780"/>
                    <a:pt x="548" y="1777"/>
                  </a:cubicBezTo>
                  <a:cubicBezTo>
                    <a:pt x="548" y="1776"/>
                    <a:pt x="549" y="1776"/>
                    <a:pt x="549" y="1776"/>
                  </a:cubicBezTo>
                  <a:cubicBezTo>
                    <a:pt x="549" y="1775"/>
                    <a:pt x="549" y="1774"/>
                    <a:pt x="550" y="1774"/>
                  </a:cubicBezTo>
                  <a:cubicBezTo>
                    <a:pt x="551" y="1772"/>
                    <a:pt x="551" y="1772"/>
                    <a:pt x="551" y="1772"/>
                  </a:cubicBezTo>
                  <a:cubicBezTo>
                    <a:pt x="551" y="1772"/>
                    <a:pt x="551" y="1772"/>
                    <a:pt x="551" y="1772"/>
                  </a:cubicBezTo>
                  <a:cubicBezTo>
                    <a:pt x="558" y="1761"/>
                    <a:pt x="566" y="1750"/>
                    <a:pt x="574" y="1739"/>
                  </a:cubicBezTo>
                  <a:cubicBezTo>
                    <a:pt x="579" y="1730"/>
                    <a:pt x="585" y="1720"/>
                    <a:pt x="592" y="1713"/>
                  </a:cubicBezTo>
                  <a:cubicBezTo>
                    <a:pt x="593" y="1712"/>
                    <a:pt x="593" y="1711"/>
                    <a:pt x="594" y="1710"/>
                  </a:cubicBezTo>
                  <a:cubicBezTo>
                    <a:pt x="594" y="1710"/>
                    <a:pt x="595" y="1710"/>
                    <a:pt x="595" y="1710"/>
                  </a:cubicBezTo>
                  <a:cubicBezTo>
                    <a:pt x="596" y="1708"/>
                    <a:pt x="598" y="1707"/>
                    <a:pt x="600" y="1705"/>
                  </a:cubicBezTo>
                  <a:cubicBezTo>
                    <a:pt x="600" y="1705"/>
                    <a:pt x="600" y="1705"/>
                    <a:pt x="600" y="1705"/>
                  </a:cubicBezTo>
                  <a:cubicBezTo>
                    <a:pt x="600" y="1705"/>
                    <a:pt x="600" y="1705"/>
                    <a:pt x="600" y="1705"/>
                  </a:cubicBezTo>
                  <a:cubicBezTo>
                    <a:pt x="610" y="1697"/>
                    <a:pt x="622" y="1692"/>
                    <a:pt x="635" y="1690"/>
                  </a:cubicBezTo>
                  <a:cubicBezTo>
                    <a:pt x="635" y="1690"/>
                    <a:pt x="635" y="1690"/>
                    <a:pt x="635" y="1690"/>
                  </a:cubicBezTo>
                  <a:cubicBezTo>
                    <a:pt x="636" y="1690"/>
                    <a:pt x="636" y="1690"/>
                    <a:pt x="636" y="1690"/>
                  </a:cubicBezTo>
                  <a:cubicBezTo>
                    <a:pt x="638" y="1689"/>
                    <a:pt x="640" y="1689"/>
                    <a:pt x="643" y="1688"/>
                  </a:cubicBezTo>
                  <a:cubicBezTo>
                    <a:pt x="644" y="1688"/>
                    <a:pt x="646" y="1688"/>
                    <a:pt x="647" y="1688"/>
                  </a:cubicBezTo>
                  <a:cubicBezTo>
                    <a:pt x="649" y="1688"/>
                    <a:pt x="650" y="1688"/>
                    <a:pt x="652" y="1688"/>
                  </a:cubicBezTo>
                  <a:cubicBezTo>
                    <a:pt x="653" y="1687"/>
                    <a:pt x="654" y="1687"/>
                    <a:pt x="655" y="1687"/>
                  </a:cubicBezTo>
                  <a:cubicBezTo>
                    <a:pt x="656" y="1687"/>
                    <a:pt x="656" y="1687"/>
                    <a:pt x="656" y="1687"/>
                  </a:cubicBezTo>
                  <a:cubicBezTo>
                    <a:pt x="656" y="1687"/>
                    <a:pt x="656" y="1687"/>
                    <a:pt x="656" y="1687"/>
                  </a:cubicBezTo>
                  <a:cubicBezTo>
                    <a:pt x="683" y="1687"/>
                    <a:pt x="709" y="1687"/>
                    <a:pt x="736" y="1687"/>
                  </a:cubicBezTo>
                  <a:cubicBezTo>
                    <a:pt x="736" y="1687"/>
                    <a:pt x="736" y="1687"/>
                    <a:pt x="736" y="1687"/>
                  </a:cubicBezTo>
                  <a:cubicBezTo>
                    <a:pt x="740" y="1687"/>
                    <a:pt x="740" y="1687"/>
                    <a:pt x="740" y="1687"/>
                  </a:cubicBezTo>
                  <a:cubicBezTo>
                    <a:pt x="747" y="1687"/>
                    <a:pt x="753" y="1688"/>
                    <a:pt x="757" y="1689"/>
                  </a:cubicBezTo>
                  <a:cubicBezTo>
                    <a:pt x="759" y="1690"/>
                    <a:pt x="760" y="1690"/>
                    <a:pt x="761" y="1691"/>
                  </a:cubicBezTo>
                  <a:cubicBezTo>
                    <a:pt x="761" y="1691"/>
                    <a:pt x="762" y="1691"/>
                    <a:pt x="763" y="1691"/>
                  </a:cubicBezTo>
                  <a:cubicBezTo>
                    <a:pt x="763" y="1692"/>
                    <a:pt x="763" y="1692"/>
                    <a:pt x="764" y="1692"/>
                  </a:cubicBezTo>
                  <a:cubicBezTo>
                    <a:pt x="771" y="1695"/>
                    <a:pt x="775" y="1701"/>
                    <a:pt x="773" y="1710"/>
                  </a:cubicBezTo>
                  <a:close/>
                  <a:moveTo>
                    <a:pt x="828" y="1613"/>
                  </a:moveTo>
                  <a:cubicBezTo>
                    <a:pt x="827" y="1614"/>
                    <a:pt x="827" y="1614"/>
                    <a:pt x="827" y="1614"/>
                  </a:cubicBezTo>
                  <a:cubicBezTo>
                    <a:pt x="827" y="1614"/>
                    <a:pt x="827" y="1614"/>
                    <a:pt x="827" y="1614"/>
                  </a:cubicBezTo>
                  <a:cubicBezTo>
                    <a:pt x="826" y="1616"/>
                    <a:pt x="825" y="1617"/>
                    <a:pt x="824" y="1619"/>
                  </a:cubicBezTo>
                  <a:cubicBezTo>
                    <a:pt x="824" y="1619"/>
                    <a:pt x="824" y="1619"/>
                    <a:pt x="823" y="1619"/>
                  </a:cubicBezTo>
                  <a:cubicBezTo>
                    <a:pt x="817" y="1627"/>
                    <a:pt x="807" y="1632"/>
                    <a:pt x="797" y="1635"/>
                  </a:cubicBezTo>
                  <a:cubicBezTo>
                    <a:pt x="797" y="1635"/>
                    <a:pt x="797" y="1635"/>
                    <a:pt x="797" y="1635"/>
                  </a:cubicBezTo>
                  <a:cubicBezTo>
                    <a:pt x="795" y="1636"/>
                    <a:pt x="794" y="1636"/>
                    <a:pt x="792" y="1636"/>
                  </a:cubicBezTo>
                  <a:cubicBezTo>
                    <a:pt x="791" y="1637"/>
                    <a:pt x="790" y="1637"/>
                    <a:pt x="789" y="1637"/>
                  </a:cubicBezTo>
                  <a:cubicBezTo>
                    <a:pt x="788" y="1637"/>
                    <a:pt x="788" y="1638"/>
                    <a:pt x="787" y="1638"/>
                  </a:cubicBezTo>
                  <a:cubicBezTo>
                    <a:pt x="781" y="1639"/>
                    <a:pt x="774" y="1640"/>
                    <a:pt x="768" y="1640"/>
                  </a:cubicBezTo>
                  <a:cubicBezTo>
                    <a:pt x="767" y="1640"/>
                    <a:pt x="767" y="1640"/>
                    <a:pt x="767" y="1640"/>
                  </a:cubicBezTo>
                  <a:cubicBezTo>
                    <a:pt x="756" y="1641"/>
                    <a:pt x="745" y="1640"/>
                    <a:pt x="735" y="1640"/>
                  </a:cubicBezTo>
                  <a:cubicBezTo>
                    <a:pt x="718" y="1640"/>
                    <a:pt x="702" y="1640"/>
                    <a:pt x="685" y="1640"/>
                  </a:cubicBezTo>
                  <a:cubicBezTo>
                    <a:pt x="683" y="1640"/>
                    <a:pt x="680" y="1640"/>
                    <a:pt x="677" y="1640"/>
                  </a:cubicBezTo>
                  <a:cubicBezTo>
                    <a:pt x="677" y="1640"/>
                    <a:pt x="677" y="1640"/>
                    <a:pt x="676" y="1640"/>
                  </a:cubicBezTo>
                  <a:cubicBezTo>
                    <a:pt x="674" y="1639"/>
                    <a:pt x="672" y="1639"/>
                    <a:pt x="669" y="1638"/>
                  </a:cubicBezTo>
                  <a:cubicBezTo>
                    <a:pt x="669" y="1638"/>
                    <a:pt x="669" y="1638"/>
                    <a:pt x="669" y="1638"/>
                  </a:cubicBezTo>
                  <a:cubicBezTo>
                    <a:pt x="669" y="1638"/>
                    <a:pt x="669" y="1638"/>
                    <a:pt x="669" y="1638"/>
                  </a:cubicBezTo>
                  <a:cubicBezTo>
                    <a:pt x="662" y="1636"/>
                    <a:pt x="655" y="1632"/>
                    <a:pt x="655" y="1624"/>
                  </a:cubicBezTo>
                  <a:cubicBezTo>
                    <a:pt x="655" y="1623"/>
                    <a:pt x="655" y="1621"/>
                    <a:pt x="656" y="1620"/>
                  </a:cubicBezTo>
                  <a:cubicBezTo>
                    <a:pt x="656" y="1619"/>
                    <a:pt x="656" y="1619"/>
                    <a:pt x="656" y="1618"/>
                  </a:cubicBezTo>
                  <a:cubicBezTo>
                    <a:pt x="657" y="1617"/>
                    <a:pt x="657" y="1616"/>
                    <a:pt x="658" y="1614"/>
                  </a:cubicBezTo>
                  <a:cubicBezTo>
                    <a:pt x="658" y="1614"/>
                    <a:pt x="658" y="1614"/>
                    <a:pt x="658" y="1614"/>
                  </a:cubicBezTo>
                  <a:cubicBezTo>
                    <a:pt x="659" y="1613"/>
                    <a:pt x="659" y="1613"/>
                    <a:pt x="659" y="1613"/>
                  </a:cubicBezTo>
                  <a:cubicBezTo>
                    <a:pt x="660" y="1612"/>
                    <a:pt x="661" y="1610"/>
                    <a:pt x="662" y="1609"/>
                  </a:cubicBezTo>
                  <a:cubicBezTo>
                    <a:pt x="670" y="1597"/>
                    <a:pt x="678" y="1585"/>
                    <a:pt x="686" y="1572"/>
                  </a:cubicBezTo>
                  <a:cubicBezTo>
                    <a:pt x="687" y="1572"/>
                    <a:pt x="687" y="1572"/>
                    <a:pt x="687" y="1572"/>
                  </a:cubicBezTo>
                  <a:cubicBezTo>
                    <a:pt x="689" y="1568"/>
                    <a:pt x="689" y="1568"/>
                    <a:pt x="689" y="1568"/>
                  </a:cubicBezTo>
                  <a:cubicBezTo>
                    <a:pt x="692" y="1565"/>
                    <a:pt x="695" y="1562"/>
                    <a:pt x="699" y="1559"/>
                  </a:cubicBezTo>
                  <a:cubicBezTo>
                    <a:pt x="702" y="1557"/>
                    <a:pt x="705" y="1555"/>
                    <a:pt x="708" y="1554"/>
                  </a:cubicBezTo>
                  <a:cubicBezTo>
                    <a:pt x="709" y="1553"/>
                    <a:pt x="710" y="1553"/>
                    <a:pt x="711" y="1552"/>
                  </a:cubicBezTo>
                  <a:cubicBezTo>
                    <a:pt x="712" y="1552"/>
                    <a:pt x="712" y="1552"/>
                    <a:pt x="713" y="1551"/>
                  </a:cubicBezTo>
                  <a:cubicBezTo>
                    <a:pt x="713" y="1551"/>
                    <a:pt x="714" y="1551"/>
                    <a:pt x="714" y="1551"/>
                  </a:cubicBezTo>
                  <a:cubicBezTo>
                    <a:pt x="715" y="1551"/>
                    <a:pt x="715" y="1551"/>
                    <a:pt x="716" y="1550"/>
                  </a:cubicBezTo>
                  <a:cubicBezTo>
                    <a:pt x="720" y="1549"/>
                    <a:pt x="725" y="1547"/>
                    <a:pt x="730" y="1546"/>
                  </a:cubicBezTo>
                  <a:cubicBezTo>
                    <a:pt x="735" y="1545"/>
                    <a:pt x="741" y="1544"/>
                    <a:pt x="747" y="1544"/>
                  </a:cubicBezTo>
                  <a:cubicBezTo>
                    <a:pt x="763" y="1544"/>
                    <a:pt x="763" y="1544"/>
                    <a:pt x="763" y="1544"/>
                  </a:cubicBezTo>
                  <a:cubicBezTo>
                    <a:pt x="767" y="1544"/>
                    <a:pt x="770" y="1544"/>
                    <a:pt x="774" y="1544"/>
                  </a:cubicBezTo>
                  <a:cubicBezTo>
                    <a:pt x="789" y="1544"/>
                    <a:pt x="803" y="1544"/>
                    <a:pt x="818" y="1544"/>
                  </a:cubicBezTo>
                  <a:cubicBezTo>
                    <a:pt x="818" y="1544"/>
                    <a:pt x="818" y="1544"/>
                    <a:pt x="818" y="1544"/>
                  </a:cubicBezTo>
                  <a:cubicBezTo>
                    <a:pt x="824" y="1544"/>
                    <a:pt x="824" y="1544"/>
                    <a:pt x="824" y="1544"/>
                  </a:cubicBezTo>
                  <a:cubicBezTo>
                    <a:pt x="830" y="1544"/>
                    <a:pt x="835" y="1545"/>
                    <a:pt x="839" y="1546"/>
                  </a:cubicBezTo>
                  <a:cubicBezTo>
                    <a:pt x="843" y="1547"/>
                    <a:pt x="845" y="1548"/>
                    <a:pt x="847" y="1549"/>
                  </a:cubicBezTo>
                  <a:cubicBezTo>
                    <a:pt x="854" y="1553"/>
                    <a:pt x="858" y="1559"/>
                    <a:pt x="853" y="1568"/>
                  </a:cubicBezTo>
                  <a:cubicBezTo>
                    <a:pt x="848" y="1579"/>
                    <a:pt x="841" y="1590"/>
                    <a:pt x="835" y="1600"/>
                  </a:cubicBezTo>
                  <a:cubicBezTo>
                    <a:pt x="828" y="1613"/>
                    <a:pt x="828" y="1613"/>
                    <a:pt x="828" y="1613"/>
                  </a:cubicBezTo>
                  <a:cubicBezTo>
                    <a:pt x="828" y="1613"/>
                    <a:pt x="828" y="1613"/>
                    <a:pt x="828" y="1613"/>
                  </a:cubicBezTo>
                  <a:close/>
                  <a:moveTo>
                    <a:pt x="1592" y="1771"/>
                  </a:moveTo>
                  <a:cubicBezTo>
                    <a:pt x="1592" y="1773"/>
                    <a:pt x="1592" y="1775"/>
                    <a:pt x="1591" y="1777"/>
                  </a:cubicBezTo>
                  <a:cubicBezTo>
                    <a:pt x="1591" y="1778"/>
                    <a:pt x="1591" y="1778"/>
                    <a:pt x="1591" y="1778"/>
                  </a:cubicBezTo>
                  <a:cubicBezTo>
                    <a:pt x="1590" y="1780"/>
                    <a:pt x="1590" y="1782"/>
                    <a:pt x="1589" y="1783"/>
                  </a:cubicBezTo>
                  <a:cubicBezTo>
                    <a:pt x="1589" y="1783"/>
                    <a:pt x="1589" y="1783"/>
                    <a:pt x="1589" y="1784"/>
                  </a:cubicBezTo>
                  <a:cubicBezTo>
                    <a:pt x="1588" y="1784"/>
                    <a:pt x="1588" y="1784"/>
                    <a:pt x="1588" y="1784"/>
                  </a:cubicBezTo>
                  <a:cubicBezTo>
                    <a:pt x="1587" y="1786"/>
                    <a:pt x="1586" y="1788"/>
                    <a:pt x="1584" y="1789"/>
                  </a:cubicBezTo>
                  <a:cubicBezTo>
                    <a:pt x="1584" y="1789"/>
                    <a:pt x="1584" y="1789"/>
                    <a:pt x="1584" y="1789"/>
                  </a:cubicBezTo>
                  <a:cubicBezTo>
                    <a:pt x="1582" y="1791"/>
                    <a:pt x="1581" y="1792"/>
                    <a:pt x="1579" y="1794"/>
                  </a:cubicBezTo>
                  <a:cubicBezTo>
                    <a:pt x="1578" y="1794"/>
                    <a:pt x="1578" y="1794"/>
                    <a:pt x="1578" y="1794"/>
                  </a:cubicBezTo>
                  <a:cubicBezTo>
                    <a:pt x="1578" y="1794"/>
                    <a:pt x="1577" y="1795"/>
                    <a:pt x="1577" y="1795"/>
                  </a:cubicBezTo>
                  <a:cubicBezTo>
                    <a:pt x="1575" y="1796"/>
                    <a:pt x="1573" y="1797"/>
                    <a:pt x="1571" y="1798"/>
                  </a:cubicBezTo>
                  <a:cubicBezTo>
                    <a:pt x="1571" y="1798"/>
                    <a:pt x="1571" y="1798"/>
                    <a:pt x="1570" y="1798"/>
                  </a:cubicBezTo>
                  <a:cubicBezTo>
                    <a:pt x="1569" y="1799"/>
                    <a:pt x="1567" y="1800"/>
                    <a:pt x="1566" y="1800"/>
                  </a:cubicBezTo>
                  <a:cubicBezTo>
                    <a:pt x="1565" y="1800"/>
                    <a:pt x="1564" y="1801"/>
                    <a:pt x="1563" y="1801"/>
                  </a:cubicBezTo>
                  <a:cubicBezTo>
                    <a:pt x="1563" y="1801"/>
                    <a:pt x="1563" y="1801"/>
                    <a:pt x="1562" y="1801"/>
                  </a:cubicBezTo>
                  <a:cubicBezTo>
                    <a:pt x="1562" y="1801"/>
                    <a:pt x="1561" y="1801"/>
                    <a:pt x="1561" y="1802"/>
                  </a:cubicBezTo>
                  <a:cubicBezTo>
                    <a:pt x="1559" y="1802"/>
                    <a:pt x="1557" y="1802"/>
                    <a:pt x="1555" y="1803"/>
                  </a:cubicBezTo>
                  <a:cubicBezTo>
                    <a:pt x="1553" y="1803"/>
                    <a:pt x="1551" y="1803"/>
                    <a:pt x="1550" y="1803"/>
                  </a:cubicBezTo>
                  <a:cubicBezTo>
                    <a:pt x="1548" y="1804"/>
                    <a:pt x="1546" y="1804"/>
                    <a:pt x="1544" y="1804"/>
                  </a:cubicBezTo>
                  <a:cubicBezTo>
                    <a:pt x="1544" y="1804"/>
                    <a:pt x="1543" y="1804"/>
                    <a:pt x="1542" y="1804"/>
                  </a:cubicBezTo>
                  <a:cubicBezTo>
                    <a:pt x="1540" y="1804"/>
                    <a:pt x="1540" y="1804"/>
                    <a:pt x="1540" y="1804"/>
                  </a:cubicBezTo>
                  <a:cubicBezTo>
                    <a:pt x="1540" y="1804"/>
                    <a:pt x="1540" y="1804"/>
                    <a:pt x="1540" y="1804"/>
                  </a:cubicBezTo>
                  <a:cubicBezTo>
                    <a:pt x="1530" y="1804"/>
                    <a:pt x="1519" y="1804"/>
                    <a:pt x="1509" y="1804"/>
                  </a:cubicBezTo>
                  <a:cubicBezTo>
                    <a:pt x="1461" y="1804"/>
                    <a:pt x="908" y="1806"/>
                    <a:pt x="869" y="1806"/>
                  </a:cubicBezTo>
                  <a:cubicBezTo>
                    <a:pt x="866" y="1806"/>
                    <a:pt x="863" y="1806"/>
                    <a:pt x="861" y="1805"/>
                  </a:cubicBezTo>
                  <a:cubicBezTo>
                    <a:pt x="857" y="1805"/>
                    <a:pt x="853" y="1804"/>
                    <a:pt x="850" y="1803"/>
                  </a:cubicBezTo>
                  <a:cubicBezTo>
                    <a:pt x="845" y="1802"/>
                    <a:pt x="841" y="1799"/>
                    <a:pt x="838" y="1796"/>
                  </a:cubicBezTo>
                  <a:cubicBezTo>
                    <a:pt x="835" y="1793"/>
                    <a:pt x="833" y="1790"/>
                    <a:pt x="832" y="1786"/>
                  </a:cubicBezTo>
                  <a:cubicBezTo>
                    <a:pt x="832" y="1782"/>
                    <a:pt x="832" y="1778"/>
                    <a:pt x="834" y="1773"/>
                  </a:cubicBezTo>
                  <a:cubicBezTo>
                    <a:pt x="836" y="1771"/>
                    <a:pt x="836" y="1771"/>
                    <a:pt x="836" y="1771"/>
                  </a:cubicBezTo>
                  <a:cubicBezTo>
                    <a:pt x="836" y="1771"/>
                    <a:pt x="836" y="1771"/>
                    <a:pt x="836" y="1771"/>
                  </a:cubicBezTo>
                  <a:cubicBezTo>
                    <a:pt x="842" y="1758"/>
                    <a:pt x="848" y="1745"/>
                    <a:pt x="854" y="1732"/>
                  </a:cubicBezTo>
                  <a:cubicBezTo>
                    <a:pt x="856" y="1730"/>
                    <a:pt x="857" y="1728"/>
                    <a:pt x="858" y="1726"/>
                  </a:cubicBezTo>
                  <a:cubicBezTo>
                    <a:pt x="862" y="1716"/>
                    <a:pt x="862" y="1716"/>
                    <a:pt x="862" y="1716"/>
                  </a:cubicBezTo>
                  <a:cubicBezTo>
                    <a:pt x="864" y="1712"/>
                    <a:pt x="868" y="1708"/>
                    <a:pt x="872" y="1704"/>
                  </a:cubicBezTo>
                  <a:cubicBezTo>
                    <a:pt x="873" y="1704"/>
                    <a:pt x="874" y="1703"/>
                    <a:pt x="875" y="1702"/>
                  </a:cubicBezTo>
                  <a:cubicBezTo>
                    <a:pt x="875" y="1702"/>
                    <a:pt x="876" y="1701"/>
                    <a:pt x="877" y="1701"/>
                  </a:cubicBezTo>
                  <a:cubicBezTo>
                    <a:pt x="878" y="1700"/>
                    <a:pt x="878" y="1700"/>
                    <a:pt x="879" y="1699"/>
                  </a:cubicBezTo>
                  <a:cubicBezTo>
                    <a:pt x="880" y="1699"/>
                    <a:pt x="880" y="1699"/>
                    <a:pt x="880" y="1699"/>
                  </a:cubicBezTo>
                  <a:cubicBezTo>
                    <a:pt x="881" y="1698"/>
                    <a:pt x="881" y="1698"/>
                    <a:pt x="882" y="1698"/>
                  </a:cubicBezTo>
                  <a:cubicBezTo>
                    <a:pt x="883" y="1697"/>
                    <a:pt x="885" y="1696"/>
                    <a:pt x="886" y="1695"/>
                  </a:cubicBezTo>
                  <a:cubicBezTo>
                    <a:pt x="887" y="1695"/>
                    <a:pt x="888" y="1695"/>
                    <a:pt x="889" y="1694"/>
                  </a:cubicBezTo>
                  <a:cubicBezTo>
                    <a:pt x="890" y="1694"/>
                    <a:pt x="891" y="1693"/>
                    <a:pt x="893" y="1693"/>
                  </a:cubicBezTo>
                  <a:cubicBezTo>
                    <a:pt x="895" y="1692"/>
                    <a:pt x="897" y="1691"/>
                    <a:pt x="899" y="1690"/>
                  </a:cubicBezTo>
                  <a:cubicBezTo>
                    <a:pt x="900" y="1690"/>
                    <a:pt x="901" y="1690"/>
                    <a:pt x="903" y="1689"/>
                  </a:cubicBezTo>
                  <a:cubicBezTo>
                    <a:pt x="903" y="1689"/>
                    <a:pt x="904" y="1689"/>
                    <a:pt x="904" y="1689"/>
                  </a:cubicBezTo>
                  <a:cubicBezTo>
                    <a:pt x="910" y="1687"/>
                    <a:pt x="917" y="1687"/>
                    <a:pt x="923" y="1687"/>
                  </a:cubicBezTo>
                  <a:cubicBezTo>
                    <a:pt x="923" y="1687"/>
                    <a:pt x="1503" y="1685"/>
                    <a:pt x="1525" y="1685"/>
                  </a:cubicBezTo>
                  <a:cubicBezTo>
                    <a:pt x="1531" y="1685"/>
                    <a:pt x="1538" y="1685"/>
                    <a:pt x="1545" y="1685"/>
                  </a:cubicBezTo>
                  <a:cubicBezTo>
                    <a:pt x="1548" y="1685"/>
                    <a:pt x="1551" y="1685"/>
                    <a:pt x="1554" y="1686"/>
                  </a:cubicBezTo>
                  <a:cubicBezTo>
                    <a:pt x="1554" y="1686"/>
                    <a:pt x="1555" y="1686"/>
                    <a:pt x="1555" y="1686"/>
                  </a:cubicBezTo>
                  <a:cubicBezTo>
                    <a:pt x="1557" y="1686"/>
                    <a:pt x="1560" y="1686"/>
                    <a:pt x="1562" y="1687"/>
                  </a:cubicBezTo>
                  <a:cubicBezTo>
                    <a:pt x="1562" y="1687"/>
                    <a:pt x="1563" y="1687"/>
                    <a:pt x="1563" y="1687"/>
                  </a:cubicBezTo>
                  <a:cubicBezTo>
                    <a:pt x="1563" y="1687"/>
                    <a:pt x="1563" y="1687"/>
                    <a:pt x="1563" y="1687"/>
                  </a:cubicBezTo>
                  <a:cubicBezTo>
                    <a:pt x="1566" y="1688"/>
                    <a:pt x="1568" y="1689"/>
                    <a:pt x="1570" y="1690"/>
                  </a:cubicBezTo>
                  <a:cubicBezTo>
                    <a:pt x="1570" y="1690"/>
                    <a:pt x="1571" y="1690"/>
                    <a:pt x="1571" y="1690"/>
                  </a:cubicBezTo>
                  <a:cubicBezTo>
                    <a:pt x="1573" y="1691"/>
                    <a:pt x="1575" y="1692"/>
                    <a:pt x="1577" y="1693"/>
                  </a:cubicBezTo>
                  <a:cubicBezTo>
                    <a:pt x="1577" y="1693"/>
                    <a:pt x="1577" y="1693"/>
                    <a:pt x="1578" y="1693"/>
                  </a:cubicBezTo>
                  <a:cubicBezTo>
                    <a:pt x="1578" y="1694"/>
                    <a:pt x="1578" y="1694"/>
                    <a:pt x="1578" y="1694"/>
                  </a:cubicBezTo>
                  <a:cubicBezTo>
                    <a:pt x="1580" y="1695"/>
                    <a:pt x="1581" y="1696"/>
                    <a:pt x="1582" y="1697"/>
                  </a:cubicBezTo>
                  <a:cubicBezTo>
                    <a:pt x="1584" y="1698"/>
                    <a:pt x="1586" y="1700"/>
                    <a:pt x="1588" y="1703"/>
                  </a:cubicBezTo>
                  <a:cubicBezTo>
                    <a:pt x="1590" y="1706"/>
                    <a:pt x="1592" y="1710"/>
                    <a:pt x="1592" y="1714"/>
                  </a:cubicBezTo>
                  <a:cubicBezTo>
                    <a:pt x="1592" y="1717"/>
                    <a:pt x="1592" y="1717"/>
                    <a:pt x="1592" y="1717"/>
                  </a:cubicBezTo>
                  <a:cubicBezTo>
                    <a:pt x="1592" y="1717"/>
                    <a:pt x="1592" y="1717"/>
                    <a:pt x="1592" y="1717"/>
                  </a:cubicBezTo>
                  <a:cubicBezTo>
                    <a:pt x="1592" y="1731"/>
                    <a:pt x="1592" y="1746"/>
                    <a:pt x="1592" y="1760"/>
                  </a:cubicBezTo>
                  <a:cubicBezTo>
                    <a:pt x="1592" y="1764"/>
                    <a:pt x="1593" y="1767"/>
                    <a:pt x="1592" y="1771"/>
                  </a:cubicBezTo>
                  <a:close/>
                  <a:moveTo>
                    <a:pt x="1671" y="1490"/>
                  </a:moveTo>
                  <a:cubicBezTo>
                    <a:pt x="1671" y="1490"/>
                    <a:pt x="1670" y="1489"/>
                    <a:pt x="1670" y="1489"/>
                  </a:cubicBezTo>
                  <a:cubicBezTo>
                    <a:pt x="1670" y="1489"/>
                    <a:pt x="1669" y="1489"/>
                    <a:pt x="1669" y="1488"/>
                  </a:cubicBezTo>
                  <a:cubicBezTo>
                    <a:pt x="1667" y="1486"/>
                    <a:pt x="1666" y="1483"/>
                    <a:pt x="1665" y="1480"/>
                  </a:cubicBezTo>
                  <a:cubicBezTo>
                    <a:pt x="1665" y="1477"/>
                    <a:pt x="1665" y="1477"/>
                    <a:pt x="1665" y="1477"/>
                  </a:cubicBezTo>
                  <a:cubicBezTo>
                    <a:pt x="1665" y="1475"/>
                    <a:pt x="1665" y="1473"/>
                    <a:pt x="1665" y="1471"/>
                  </a:cubicBezTo>
                  <a:cubicBezTo>
                    <a:pt x="1665" y="1471"/>
                    <a:pt x="1665" y="1471"/>
                    <a:pt x="1665" y="1471"/>
                  </a:cubicBezTo>
                  <a:cubicBezTo>
                    <a:pt x="1664" y="1463"/>
                    <a:pt x="1662" y="1454"/>
                    <a:pt x="1663" y="1445"/>
                  </a:cubicBezTo>
                  <a:cubicBezTo>
                    <a:pt x="1663" y="1443"/>
                    <a:pt x="1663" y="1443"/>
                    <a:pt x="1663" y="1443"/>
                  </a:cubicBezTo>
                  <a:cubicBezTo>
                    <a:pt x="1662" y="1440"/>
                    <a:pt x="1663" y="1437"/>
                    <a:pt x="1665" y="1435"/>
                  </a:cubicBezTo>
                  <a:cubicBezTo>
                    <a:pt x="1667" y="1433"/>
                    <a:pt x="1669" y="1431"/>
                    <a:pt x="1673" y="1429"/>
                  </a:cubicBezTo>
                  <a:cubicBezTo>
                    <a:pt x="1676" y="1427"/>
                    <a:pt x="1680" y="1426"/>
                    <a:pt x="1684" y="1425"/>
                  </a:cubicBezTo>
                  <a:cubicBezTo>
                    <a:pt x="1684" y="1425"/>
                    <a:pt x="1684" y="1425"/>
                    <a:pt x="1684" y="1425"/>
                  </a:cubicBezTo>
                  <a:cubicBezTo>
                    <a:pt x="1685" y="1425"/>
                    <a:pt x="1685" y="1425"/>
                    <a:pt x="1685" y="1425"/>
                  </a:cubicBezTo>
                  <a:cubicBezTo>
                    <a:pt x="1687" y="1424"/>
                    <a:pt x="1689" y="1424"/>
                    <a:pt x="1690" y="1424"/>
                  </a:cubicBezTo>
                  <a:cubicBezTo>
                    <a:pt x="1691" y="1424"/>
                    <a:pt x="1692" y="1424"/>
                    <a:pt x="1693" y="1424"/>
                  </a:cubicBezTo>
                  <a:cubicBezTo>
                    <a:pt x="1700" y="1423"/>
                    <a:pt x="1708" y="1423"/>
                    <a:pt x="1716" y="1423"/>
                  </a:cubicBezTo>
                  <a:cubicBezTo>
                    <a:pt x="1769" y="1423"/>
                    <a:pt x="1769" y="1423"/>
                    <a:pt x="1769" y="1423"/>
                  </a:cubicBezTo>
                  <a:cubicBezTo>
                    <a:pt x="1772" y="1423"/>
                    <a:pt x="1775" y="1423"/>
                    <a:pt x="1778" y="1424"/>
                  </a:cubicBezTo>
                  <a:cubicBezTo>
                    <a:pt x="1792" y="1425"/>
                    <a:pt x="1808" y="1429"/>
                    <a:pt x="1810" y="1442"/>
                  </a:cubicBezTo>
                  <a:cubicBezTo>
                    <a:pt x="1814" y="1454"/>
                    <a:pt x="1815" y="1466"/>
                    <a:pt x="1817" y="1478"/>
                  </a:cubicBezTo>
                  <a:cubicBezTo>
                    <a:pt x="1818" y="1480"/>
                    <a:pt x="1818" y="1480"/>
                    <a:pt x="1818" y="1480"/>
                  </a:cubicBezTo>
                  <a:cubicBezTo>
                    <a:pt x="1818" y="1482"/>
                    <a:pt x="1818" y="1485"/>
                    <a:pt x="1817" y="1487"/>
                  </a:cubicBezTo>
                  <a:cubicBezTo>
                    <a:pt x="1817" y="1487"/>
                    <a:pt x="1817" y="1488"/>
                    <a:pt x="1816" y="1488"/>
                  </a:cubicBezTo>
                  <a:cubicBezTo>
                    <a:pt x="1816" y="1488"/>
                    <a:pt x="1816" y="1488"/>
                    <a:pt x="1816" y="1488"/>
                  </a:cubicBezTo>
                  <a:cubicBezTo>
                    <a:pt x="1816" y="1488"/>
                    <a:pt x="1816" y="1488"/>
                    <a:pt x="1816" y="1488"/>
                  </a:cubicBezTo>
                  <a:cubicBezTo>
                    <a:pt x="1813" y="1494"/>
                    <a:pt x="1807" y="1497"/>
                    <a:pt x="1799" y="1499"/>
                  </a:cubicBezTo>
                  <a:cubicBezTo>
                    <a:pt x="1798" y="1499"/>
                    <a:pt x="1798" y="1499"/>
                    <a:pt x="1797" y="1499"/>
                  </a:cubicBezTo>
                  <a:cubicBezTo>
                    <a:pt x="1796" y="1500"/>
                    <a:pt x="1796" y="1500"/>
                    <a:pt x="1795" y="1500"/>
                  </a:cubicBezTo>
                  <a:cubicBezTo>
                    <a:pt x="1794" y="1500"/>
                    <a:pt x="1794" y="1500"/>
                    <a:pt x="1793" y="1500"/>
                  </a:cubicBezTo>
                  <a:cubicBezTo>
                    <a:pt x="1792" y="1500"/>
                    <a:pt x="1790" y="1501"/>
                    <a:pt x="1789" y="1501"/>
                  </a:cubicBezTo>
                  <a:cubicBezTo>
                    <a:pt x="1771" y="1503"/>
                    <a:pt x="1750" y="1501"/>
                    <a:pt x="1741" y="1501"/>
                  </a:cubicBezTo>
                  <a:cubicBezTo>
                    <a:pt x="1707" y="1501"/>
                    <a:pt x="1707" y="1501"/>
                    <a:pt x="1707" y="1501"/>
                  </a:cubicBezTo>
                  <a:cubicBezTo>
                    <a:pt x="1704" y="1501"/>
                    <a:pt x="1702" y="1501"/>
                    <a:pt x="1699" y="1501"/>
                  </a:cubicBezTo>
                  <a:cubicBezTo>
                    <a:pt x="1697" y="1501"/>
                    <a:pt x="1695" y="1500"/>
                    <a:pt x="1693" y="1500"/>
                  </a:cubicBezTo>
                  <a:cubicBezTo>
                    <a:pt x="1693" y="1500"/>
                    <a:pt x="1692" y="1500"/>
                    <a:pt x="1692" y="1500"/>
                  </a:cubicBezTo>
                  <a:cubicBezTo>
                    <a:pt x="1691" y="1500"/>
                    <a:pt x="1691" y="1500"/>
                    <a:pt x="1691" y="1500"/>
                  </a:cubicBezTo>
                  <a:cubicBezTo>
                    <a:pt x="1689" y="1499"/>
                    <a:pt x="1687" y="1499"/>
                    <a:pt x="1685" y="1498"/>
                  </a:cubicBezTo>
                  <a:cubicBezTo>
                    <a:pt x="1684" y="1498"/>
                    <a:pt x="1684" y="1497"/>
                    <a:pt x="1683" y="1497"/>
                  </a:cubicBezTo>
                  <a:cubicBezTo>
                    <a:pt x="1681" y="1496"/>
                    <a:pt x="1680" y="1496"/>
                    <a:pt x="1678" y="1495"/>
                  </a:cubicBezTo>
                  <a:cubicBezTo>
                    <a:pt x="1676" y="1494"/>
                    <a:pt x="1674" y="1492"/>
                    <a:pt x="1672" y="1491"/>
                  </a:cubicBezTo>
                  <a:cubicBezTo>
                    <a:pt x="1672" y="1491"/>
                    <a:pt x="1671" y="1490"/>
                    <a:pt x="1671" y="1490"/>
                  </a:cubicBezTo>
                  <a:close/>
                  <a:moveTo>
                    <a:pt x="1680" y="1622"/>
                  </a:moveTo>
                  <a:cubicBezTo>
                    <a:pt x="1677" y="1618"/>
                    <a:pt x="1676" y="1615"/>
                    <a:pt x="1675" y="1612"/>
                  </a:cubicBezTo>
                  <a:cubicBezTo>
                    <a:pt x="1675" y="1607"/>
                    <a:pt x="1675" y="1607"/>
                    <a:pt x="1675" y="1607"/>
                  </a:cubicBezTo>
                  <a:cubicBezTo>
                    <a:pt x="1675" y="1607"/>
                    <a:pt x="1675" y="1607"/>
                    <a:pt x="1675" y="1607"/>
                  </a:cubicBezTo>
                  <a:cubicBezTo>
                    <a:pt x="1674" y="1593"/>
                    <a:pt x="1673" y="1580"/>
                    <a:pt x="1672" y="1567"/>
                  </a:cubicBezTo>
                  <a:cubicBezTo>
                    <a:pt x="1672" y="1567"/>
                    <a:pt x="1672" y="1567"/>
                    <a:pt x="1672" y="1567"/>
                  </a:cubicBezTo>
                  <a:cubicBezTo>
                    <a:pt x="1672" y="1566"/>
                    <a:pt x="1672" y="1566"/>
                    <a:pt x="1672" y="1566"/>
                  </a:cubicBezTo>
                  <a:cubicBezTo>
                    <a:pt x="1672" y="1565"/>
                    <a:pt x="1672" y="1564"/>
                    <a:pt x="1672" y="1563"/>
                  </a:cubicBezTo>
                  <a:cubicBezTo>
                    <a:pt x="1675" y="1535"/>
                    <a:pt x="1735" y="1542"/>
                    <a:pt x="1754" y="1542"/>
                  </a:cubicBezTo>
                  <a:cubicBezTo>
                    <a:pt x="1776" y="1542"/>
                    <a:pt x="1819" y="1537"/>
                    <a:pt x="1832" y="1559"/>
                  </a:cubicBezTo>
                  <a:cubicBezTo>
                    <a:pt x="1833" y="1561"/>
                    <a:pt x="1835" y="1563"/>
                    <a:pt x="1835" y="1565"/>
                  </a:cubicBezTo>
                  <a:cubicBezTo>
                    <a:pt x="1836" y="1568"/>
                    <a:pt x="1836" y="1568"/>
                    <a:pt x="1836" y="1568"/>
                  </a:cubicBezTo>
                  <a:cubicBezTo>
                    <a:pt x="1836" y="1568"/>
                    <a:pt x="1836" y="1568"/>
                    <a:pt x="1836" y="1568"/>
                  </a:cubicBezTo>
                  <a:cubicBezTo>
                    <a:pt x="1837" y="1575"/>
                    <a:pt x="1838" y="1581"/>
                    <a:pt x="1840" y="1588"/>
                  </a:cubicBezTo>
                  <a:cubicBezTo>
                    <a:pt x="1844" y="1611"/>
                    <a:pt x="1844" y="1611"/>
                    <a:pt x="1844" y="1611"/>
                  </a:cubicBezTo>
                  <a:cubicBezTo>
                    <a:pt x="1845" y="1615"/>
                    <a:pt x="1844" y="1618"/>
                    <a:pt x="1843" y="1621"/>
                  </a:cubicBezTo>
                  <a:cubicBezTo>
                    <a:pt x="1842" y="1623"/>
                    <a:pt x="1840" y="1625"/>
                    <a:pt x="1838" y="1627"/>
                  </a:cubicBezTo>
                  <a:cubicBezTo>
                    <a:pt x="1838" y="1627"/>
                    <a:pt x="1837" y="1628"/>
                    <a:pt x="1836" y="1629"/>
                  </a:cubicBezTo>
                  <a:cubicBezTo>
                    <a:pt x="1836" y="1629"/>
                    <a:pt x="1835" y="1629"/>
                    <a:pt x="1835" y="1630"/>
                  </a:cubicBezTo>
                  <a:cubicBezTo>
                    <a:pt x="1835" y="1630"/>
                    <a:pt x="1834" y="1630"/>
                    <a:pt x="1834" y="1630"/>
                  </a:cubicBezTo>
                  <a:cubicBezTo>
                    <a:pt x="1833" y="1631"/>
                    <a:pt x="1832" y="1631"/>
                    <a:pt x="1830" y="1632"/>
                  </a:cubicBezTo>
                  <a:cubicBezTo>
                    <a:pt x="1829" y="1633"/>
                    <a:pt x="1828" y="1633"/>
                    <a:pt x="1827" y="1634"/>
                  </a:cubicBezTo>
                  <a:cubicBezTo>
                    <a:pt x="1826" y="1634"/>
                    <a:pt x="1825" y="1634"/>
                    <a:pt x="1825" y="1634"/>
                  </a:cubicBezTo>
                  <a:cubicBezTo>
                    <a:pt x="1824" y="1635"/>
                    <a:pt x="1823" y="1635"/>
                    <a:pt x="1822" y="1635"/>
                  </a:cubicBezTo>
                  <a:cubicBezTo>
                    <a:pt x="1821" y="1635"/>
                    <a:pt x="1820" y="1636"/>
                    <a:pt x="1819" y="1636"/>
                  </a:cubicBezTo>
                  <a:cubicBezTo>
                    <a:pt x="1818" y="1636"/>
                    <a:pt x="1818" y="1636"/>
                    <a:pt x="1818" y="1636"/>
                  </a:cubicBezTo>
                  <a:cubicBezTo>
                    <a:pt x="1816" y="1636"/>
                    <a:pt x="1814" y="1637"/>
                    <a:pt x="1812" y="1637"/>
                  </a:cubicBezTo>
                  <a:cubicBezTo>
                    <a:pt x="1809" y="1637"/>
                    <a:pt x="1807" y="1637"/>
                    <a:pt x="1805" y="1637"/>
                  </a:cubicBezTo>
                  <a:cubicBezTo>
                    <a:pt x="1805" y="1637"/>
                    <a:pt x="1805" y="1637"/>
                    <a:pt x="1805" y="1637"/>
                  </a:cubicBezTo>
                  <a:cubicBezTo>
                    <a:pt x="1804" y="1637"/>
                    <a:pt x="1804" y="1637"/>
                    <a:pt x="1804" y="1637"/>
                  </a:cubicBezTo>
                  <a:cubicBezTo>
                    <a:pt x="1804" y="1637"/>
                    <a:pt x="1804" y="1637"/>
                    <a:pt x="1804" y="1637"/>
                  </a:cubicBezTo>
                  <a:cubicBezTo>
                    <a:pt x="1777" y="1637"/>
                    <a:pt x="1750" y="1637"/>
                    <a:pt x="1722" y="1638"/>
                  </a:cubicBezTo>
                  <a:cubicBezTo>
                    <a:pt x="1719" y="1638"/>
                    <a:pt x="1716" y="1637"/>
                    <a:pt x="1714" y="1637"/>
                  </a:cubicBezTo>
                  <a:cubicBezTo>
                    <a:pt x="1713" y="1637"/>
                    <a:pt x="1712" y="1637"/>
                    <a:pt x="1712" y="1637"/>
                  </a:cubicBezTo>
                  <a:cubicBezTo>
                    <a:pt x="1709" y="1636"/>
                    <a:pt x="1707" y="1636"/>
                    <a:pt x="1705" y="1636"/>
                  </a:cubicBezTo>
                  <a:cubicBezTo>
                    <a:pt x="1705" y="1636"/>
                    <a:pt x="1705" y="1636"/>
                    <a:pt x="1705" y="1636"/>
                  </a:cubicBezTo>
                  <a:cubicBezTo>
                    <a:pt x="1704" y="1635"/>
                    <a:pt x="1704" y="1635"/>
                    <a:pt x="1704" y="1635"/>
                  </a:cubicBezTo>
                  <a:cubicBezTo>
                    <a:pt x="1701" y="1635"/>
                    <a:pt x="1699" y="1634"/>
                    <a:pt x="1697" y="1633"/>
                  </a:cubicBezTo>
                  <a:cubicBezTo>
                    <a:pt x="1696" y="1633"/>
                    <a:pt x="1695" y="1632"/>
                    <a:pt x="1695" y="1632"/>
                  </a:cubicBezTo>
                  <a:cubicBezTo>
                    <a:pt x="1693" y="1632"/>
                    <a:pt x="1692" y="1631"/>
                    <a:pt x="1691" y="1630"/>
                  </a:cubicBezTo>
                  <a:cubicBezTo>
                    <a:pt x="1691" y="1630"/>
                    <a:pt x="1690" y="1630"/>
                    <a:pt x="1690" y="1630"/>
                  </a:cubicBezTo>
                  <a:cubicBezTo>
                    <a:pt x="1686" y="1628"/>
                    <a:pt x="1682" y="1625"/>
                    <a:pt x="1680" y="1622"/>
                  </a:cubicBezTo>
                  <a:close/>
                  <a:moveTo>
                    <a:pt x="1875" y="1783"/>
                  </a:moveTo>
                  <a:cubicBezTo>
                    <a:pt x="1873" y="1787"/>
                    <a:pt x="1870" y="1790"/>
                    <a:pt x="1866" y="1793"/>
                  </a:cubicBezTo>
                  <a:cubicBezTo>
                    <a:pt x="1862" y="1796"/>
                    <a:pt x="1858" y="1799"/>
                    <a:pt x="1852" y="1800"/>
                  </a:cubicBezTo>
                  <a:cubicBezTo>
                    <a:pt x="1846" y="1802"/>
                    <a:pt x="1840" y="1803"/>
                    <a:pt x="1833" y="1803"/>
                  </a:cubicBezTo>
                  <a:cubicBezTo>
                    <a:pt x="1815" y="1803"/>
                    <a:pt x="1815" y="1803"/>
                    <a:pt x="1815" y="1803"/>
                  </a:cubicBezTo>
                  <a:cubicBezTo>
                    <a:pt x="1814" y="1803"/>
                    <a:pt x="1814" y="1803"/>
                    <a:pt x="1814" y="1803"/>
                  </a:cubicBezTo>
                  <a:cubicBezTo>
                    <a:pt x="1789" y="1803"/>
                    <a:pt x="1765" y="1803"/>
                    <a:pt x="1740" y="1803"/>
                  </a:cubicBezTo>
                  <a:cubicBezTo>
                    <a:pt x="1737" y="1803"/>
                    <a:pt x="1734" y="1803"/>
                    <a:pt x="1731" y="1803"/>
                  </a:cubicBezTo>
                  <a:cubicBezTo>
                    <a:pt x="1730" y="1803"/>
                    <a:pt x="1730" y="1803"/>
                    <a:pt x="1729" y="1803"/>
                  </a:cubicBezTo>
                  <a:cubicBezTo>
                    <a:pt x="1726" y="1802"/>
                    <a:pt x="1724" y="1802"/>
                    <a:pt x="1721" y="1801"/>
                  </a:cubicBezTo>
                  <a:cubicBezTo>
                    <a:pt x="1721" y="1801"/>
                    <a:pt x="1721" y="1801"/>
                    <a:pt x="1720" y="1801"/>
                  </a:cubicBezTo>
                  <a:cubicBezTo>
                    <a:pt x="1720" y="1801"/>
                    <a:pt x="1720" y="1801"/>
                    <a:pt x="1720" y="1801"/>
                  </a:cubicBezTo>
                  <a:cubicBezTo>
                    <a:pt x="1709" y="1798"/>
                    <a:pt x="1698" y="1792"/>
                    <a:pt x="1692" y="1783"/>
                  </a:cubicBezTo>
                  <a:cubicBezTo>
                    <a:pt x="1692" y="1783"/>
                    <a:pt x="1692" y="1783"/>
                    <a:pt x="1692" y="1783"/>
                  </a:cubicBezTo>
                  <a:cubicBezTo>
                    <a:pt x="1692" y="1783"/>
                    <a:pt x="1692" y="1783"/>
                    <a:pt x="1692" y="1783"/>
                  </a:cubicBezTo>
                  <a:cubicBezTo>
                    <a:pt x="1691" y="1782"/>
                    <a:pt x="1690" y="1780"/>
                    <a:pt x="1690" y="1778"/>
                  </a:cubicBezTo>
                  <a:cubicBezTo>
                    <a:pt x="1689" y="1777"/>
                    <a:pt x="1689" y="1776"/>
                    <a:pt x="1689" y="1775"/>
                  </a:cubicBezTo>
                  <a:cubicBezTo>
                    <a:pt x="1688" y="1774"/>
                    <a:pt x="1688" y="1773"/>
                    <a:pt x="1688" y="1772"/>
                  </a:cubicBezTo>
                  <a:cubicBezTo>
                    <a:pt x="1688" y="1772"/>
                    <a:pt x="1688" y="1771"/>
                    <a:pt x="1688" y="1771"/>
                  </a:cubicBezTo>
                  <a:cubicBezTo>
                    <a:pt x="1687" y="1769"/>
                    <a:pt x="1687" y="1769"/>
                    <a:pt x="1687" y="1769"/>
                  </a:cubicBezTo>
                  <a:cubicBezTo>
                    <a:pt x="1687" y="1769"/>
                    <a:pt x="1687" y="1769"/>
                    <a:pt x="1687" y="1769"/>
                  </a:cubicBezTo>
                  <a:cubicBezTo>
                    <a:pt x="1686" y="1756"/>
                    <a:pt x="1685" y="1742"/>
                    <a:pt x="1684" y="1728"/>
                  </a:cubicBezTo>
                  <a:cubicBezTo>
                    <a:pt x="1684" y="1725"/>
                    <a:pt x="1684" y="1723"/>
                    <a:pt x="1684" y="1721"/>
                  </a:cubicBezTo>
                  <a:cubicBezTo>
                    <a:pt x="1683" y="1714"/>
                    <a:pt x="1683" y="1714"/>
                    <a:pt x="1683" y="1714"/>
                  </a:cubicBezTo>
                  <a:cubicBezTo>
                    <a:pt x="1683" y="1713"/>
                    <a:pt x="1683" y="1713"/>
                    <a:pt x="1683" y="1713"/>
                  </a:cubicBezTo>
                  <a:cubicBezTo>
                    <a:pt x="1683" y="1711"/>
                    <a:pt x="1683" y="1710"/>
                    <a:pt x="1684" y="1709"/>
                  </a:cubicBezTo>
                  <a:cubicBezTo>
                    <a:pt x="1684" y="1708"/>
                    <a:pt x="1684" y="1707"/>
                    <a:pt x="1684" y="1707"/>
                  </a:cubicBezTo>
                  <a:cubicBezTo>
                    <a:pt x="1685" y="1706"/>
                    <a:pt x="1685" y="1705"/>
                    <a:pt x="1685" y="1704"/>
                  </a:cubicBezTo>
                  <a:cubicBezTo>
                    <a:pt x="1686" y="1703"/>
                    <a:pt x="1686" y="1703"/>
                    <a:pt x="1686" y="1702"/>
                  </a:cubicBezTo>
                  <a:cubicBezTo>
                    <a:pt x="1686" y="1702"/>
                    <a:pt x="1686" y="1702"/>
                    <a:pt x="1686" y="1702"/>
                  </a:cubicBezTo>
                  <a:cubicBezTo>
                    <a:pt x="1687" y="1700"/>
                    <a:pt x="1688" y="1699"/>
                    <a:pt x="1689" y="1698"/>
                  </a:cubicBezTo>
                  <a:cubicBezTo>
                    <a:pt x="1690" y="1697"/>
                    <a:pt x="1691" y="1697"/>
                    <a:pt x="1691" y="1696"/>
                  </a:cubicBezTo>
                  <a:cubicBezTo>
                    <a:pt x="1692" y="1695"/>
                    <a:pt x="1693" y="1695"/>
                    <a:pt x="1694" y="1694"/>
                  </a:cubicBezTo>
                  <a:cubicBezTo>
                    <a:pt x="1695" y="1694"/>
                    <a:pt x="1695" y="1693"/>
                    <a:pt x="1695" y="1693"/>
                  </a:cubicBezTo>
                  <a:cubicBezTo>
                    <a:pt x="1695" y="1693"/>
                    <a:pt x="1696" y="1693"/>
                    <a:pt x="1696" y="1693"/>
                  </a:cubicBezTo>
                  <a:cubicBezTo>
                    <a:pt x="1698" y="1692"/>
                    <a:pt x="1699" y="1691"/>
                    <a:pt x="1701" y="1690"/>
                  </a:cubicBezTo>
                  <a:cubicBezTo>
                    <a:pt x="1702" y="1690"/>
                    <a:pt x="1702" y="1689"/>
                    <a:pt x="1702" y="1689"/>
                  </a:cubicBezTo>
                  <a:cubicBezTo>
                    <a:pt x="1703" y="1689"/>
                    <a:pt x="1703" y="1689"/>
                    <a:pt x="1703" y="1689"/>
                  </a:cubicBezTo>
                  <a:cubicBezTo>
                    <a:pt x="1704" y="1689"/>
                    <a:pt x="1704" y="1689"/>
                    <a:pt x="1705" y="1688"/>
                  </a:cubicBezTo>
                  <a:cubicBezTo>
                    <a:pt x="1706" y="1688"/>
                    <a:pt x="1708" y="1687"/>
                    <a:pt x="1709" y="1687"/>
                  </a:cubicBezTo>
                  <a:cubicBezTo>
                    <a:pt x="1710" y="1687"/>
                    <a:pt x="1711" y="1686"/>
                    <a:pt x="1712" y="1686"/>
                  </a:cubicBezTo>
                  <a:cubicBezTo>
                    <a:pt x="1713" y="1686"/>
                    <a:pt x="1714" y="1686"/>
                    <a:pt x="1714" y="1686"/>
                  </a:cubicBezTo>
                  <a:cubicBezTo>
                    <a:pt x="1717" y="1685"/>
                    <a:pt x="1720" y="1685"/>
                    <a:pt x="1723" y="1685"/>
                  </a:cubicBezTo>
                  <a:cubicBezTo>
                    <a:pt x="1723" y="1685"/>
                    <a:pt x="1724" y="1685"/>
                    <a:pt x="1724" y="1685"/>
                  </a:cubicBezTo>
                  <a:cubicBezTo>
                    <a:pt x="1725" y="1685"/>
                    <a:pt x="1726" y="1685"/>
                    <a:pt x="1727" y="1685"/>
                  </a:cubicBezTo>
                  <a:cubicBezTo>
                    <a:pt x="1731" y="1685"/>
                    <a:pt x="1731" y="1685"/>
                    <a:pt x="1731" y="1685"/>
                  </a:cubicBezTo>
                  <a:cubicBezTo>
                    <a:pt x="1736" y="1684"/>
                    <a:pt x="1740" y="1684"/>
                    <a:pt x="1744" y="1684"/>
                  </a:cubicBezTo>
                  <a:cubicBezTo>
                    <a:pt x="1748" y="1684"/>
                    <a:pt x="1752" y="1684"/>
                    <a:pt x="1755" y="1684"/>
                  </a:cubicBezTo>
                  <a:cubicBezTo>
                    <a:pt x="1791" y="1684"/>
                    <a:pt x="1791" y="1684"/>
                    <a:pt x="1791" y="1684"/>
                  </a:cubicBezTo>
                  <a:cubicBezTo>
                    <a:pt x="1801" y="1684"/>
                    <a:pt x="1811" y="1684"/>
                    <a:pt x="1820" y="1685"/>
                  </a:cubicBezTo>
                  <a:cubicBezTo>
                    <a:pt x="1822" y="1685"/>
                    <a:pt x="1823" y="1685"/>
                    <a:pt x="1825" y="1685"/>
                  </a:cubicBezTo>
                  <a:cubicBezTo>
                    <a:pt x="1826" y="1686"/>
                    <a:pt x="1827" y="1686"/>
                    <a:pt x="1828" y="1686"/>
                  </a:cubicBezTo>
                  <a:cubicBezTo>
                    <a:pt x="1828" y="1686"/>
                    <a:pt x="1829" y="1686"/>
                    <a:pt x="1830" y="1686"/>
                  </a:cubicBezTo>
                  <a:cubicBezTo>
                    <a:pt x="1830" y="1686"/>
                    <a:pt x="1831" y="1686"/>
                    <a:pt x="1831" y="1687"/>
                  </a:cubicBezTo>
                  <a:cubicBezTo>
                    <a:pt x="1832" y="1687"/>
                    <a:pt x="1832" y="1687"/>
                    <a:pt x="1833" y="1687"/>
                  </a:cubicBezTo>
                  <a:cubicBezTo>
                    <a:pt x="1834" y="1687"/>
                    <a:pt x="1836" y="1688"/>
                    <a:pt x="1838" y="1689"/>
                  </a:cubicBezTo>
                  <a:cubicBezTo>
                    <a:pt x="1839" y="1689"/>
                    <a:pt x="1840" y="1689"/>
                    <a:pt x="1841" y="1690"/>
                  </a:cubicBezTo>
                  <a:cubicBezTo>
                    <a:pt x="1842" y="1690"/>
                    <a:pt x="1842" y="1690"/>
                    <a:pt x="1843" y="1691"/>
                  </a:cubicBezTo>
                  <a:cubicBezTo>
                    <a:pt x="1845" y="1691"/>
                    <a:pt x="1846" y="1692"/>
                    <a:pt x="1847" y="1693"/>
                  </a:cubicBezTo>
                  <a:cubicBezTo>
                    <a:pt x="1852" y="1695"/>
                    <a:pt x="1856" y="1698"/>
                    <a:pt x="1859" y="1702"/>
                  </a:cubicBezTo>
                  <a:cubicBezTo>
                    <a:pt x="1862" y="1705"/>
                    <a:pt x="1864" y="1709"/>
                    <a:pt x="1865" y="1713"/>
                  </a:cubicBezTo>
                  <a:cubicBezTo>
                    <a:pt x="1870" y="1736"/>
                    <a:pt x="1870" y="1736"/>
                    <a:pt x="1870" y="1736"/>
                  </a:cubicBezTo>
                  <a:cubicBezTo>
                    <a:pt x="1871" y="1746"/>
                    <a:pt x="1873" y="1755"/>
                    <a:pt x="1875" y="1764"/>
                  </a:cubicBezTo>
                  <a:cubicBezTo>
                    <a:pt x="1875" y="1764"/>
                    <a:pt x="1875" y="1764"/>
                    <a:pt x="1875" y="1764"/>
                  </a:cubicBezTo>
                  <a:cubicBezTo>
                    <a:pt x="1876" y="1770"/>
                    <a:pt x="1876" y="1770"/>
                    <a:pt x="1876" y="1770"/>
                  </a:cubicBezTo>
                  <a:cubicBezTo>
                    <a:pt x="1877" y="1775"/>
                    <a:pt x="1877" y="1779"/>
                    <a:pt x="1875" y="1783"/>
                  </a:cubicBezTo>
                  <a:close/>
                  <a:moveTo>
                    <a:pt x="2041" y="1494"/>
                  </a:moveTo>
                  <a:cubicBezTo>
                    <a:pt x="2036" y="1492"/>
                    <a:pt x="2032" y="1490"/>
                    <a:pt x="2030" y="1487"/>
                  </a:cubicBezTo>
                  <a:cubicBezTo>
                    <a:pt x="2027" y="1485"/>
                    <a:pt x="2024" y="1482"/>
                    <a:pt x="2023" y="1479"/>
                  </a:cubicBezTo>
                  <a:cubicBezTo>
                    <a:pt x="2021" y="1474"/>
                    <a:pt x="2021" y="1474"/>
                    <a:pt x="2021" y="1474"/>
                  </a:cubicBezTo>
                  <a:cubicBezTo>
                    <a:pt x="2019" y="1467"/>
                    <a:pt x="2016" y="1460"/>
                    <a:pt x="2014" y="1453"/>
                  </a:cubicBezTo>
                  <a:cubicBezTo>
                    <a:pt x="2012" y="1449"/>
                    <a:pt x="2009" y="1444"/>
                    <a:pt x="2009" y="1439"/>
                  </a:cubicBezTo>
                  <a:cubicBezTo>
                    <a:pt x="2009" y="1439"/>
                    <a:pt x="2009" y="1438"/>
                    <a:pt x="2009" y="1437"/>
                  </a:cubicBezTo>
                  <a:cubicBezTo>
                    <a:pt x="2009" y="1437"/>
                    <a:pt x="2009" y="1437"/>
                    <a:pt x="2009" y="1437"/>
                  </a:cubicBezTo>
                  <a:cubicBezTo>
                    <a:pt x="2009" y="1436"/>
                    <a:pt x="2009" y="1436"/>
                    <a:pt x="2009" y="1436"/>
                  </a:cubicBezTo>
                  <a:cubicBezTo>
                    <a:pt x="2010" y="1435"/>
                    <a:pt x="2009" y="1435"/>
                    <a:pt x="2010" y="1434"/>
                  </a:cubicBezTo>
                  <a:cubicBezTo>
                    <a:pt x="2010" y="1434"/>
                    <a:pt x="2010" y="1434"/>
                    <a:pt x="2010" y="1434"/>
                  </a:cubicBezTo>
                  <a:cubicBezTo>
                    <a:pt x="2016" y="1421"/>
                    <a:pt x="2039" y="1423"/>
                    <a:pt x="2051" y="1423"/>
                  </a:cubicBezTo>
                  <a:cubicBezTo>
                    <a:pt x="2110" y="1422"/>
                    <a:pt x="2110" y="1422"/>
                    <a:pt x="2110" y="1422"/>
                  </a:cubicBezTo>
                  <a:cubicBezTo>
                    <a:pt x="2115" y="1422"/>
                    <a:pt x="2120" y="1423"/>
                    <a:pt x="2125" y="1424"/>
                  </a:cubicBezTo>
                  <a:cubicBezTo>
                    <a:pt x="2126" y="1424"/>
                    <a:pt x="2128" y="1424"/>
                    <a:pt x="2129" y="1425"/>
                  </a:cubicBezTo>
                  <a:cubicBezTo>
                    <a:pt x="2129" y="1425"/>
                    <a:pt x="2130" y="1425"/>
                    <a:pt x="2131" y="1425"/>
                  </a:cubicBezTo>
                  <a:cubicBezTo>
                    <a:pt x="2132" y="1425"/>
                    <a:pt x="2133" y="1426"/>
                    <a:pt x="2133" y="1426"/>
                  </a:cubicBezTo>
                  <a:cubicBezTo>
                    <a:pt x="2135" y="1426"/>
                    <a:pt x="2137" y="1427"/>
                    <a:pt x="2138" y="1428"/>
                  </a:cubicBezTo>
                  <a:cubicBezTo>
                    <a:pt x="2139" y="1428"/>
                    <a:pt x="2139" y="1428"/>
                    <a:pt x="2139" y="1428"/>
                  </a:cubicBezTo>
                  <a:cubicBezTo>
                    <a:pt x="2139" y="1428"/>
                    <a:pt x="2139" y="1428"/>
                    <a:pt x="2140" y="1428"/>
                  </a:cubicBezTo>
                  <a:cubicBezTo>
                    <a:pt x="2141" y="1429"/>
                    <a:pt x="2142" y="1429"/>
                    <a:pt x="2144" y="1430"/>
                  </a:cubicBezTo>
                  <a:cubicBezTo>
                    <a:pt x="2145" y="1431"/>
                    <a:pt x="2146" y="1431"/>
                    <a:pt x="2146" y="1431"/>
                  </a:cubicBezTo>
                  <a:cubicBezTo>
                    <a:pt x="2147" y="1432"/>
                    <a:pt x="2147" y="1432"/>
                    <a:pt x="2148" y="1432"/>
                  </a:cubicBezTo>
                  <a:cubicBezTo>
                    <a:pt x="2148" y="1433"/>
                    <a:pt x="2148" y="1433"/>
                    <a:pt x="2149" y="1433"/>
                  </a:cubicBezTo>
                  <a:cubicBezTo>
                    <a:pt x="2149" y="1433"/>
                    <a:pt x="2150" y="1434"/>
                    <a:pt x="2150" y="1434"/>
                  </a:cubicBezTo>
                  <a:cubicBezTo>
                    <a:pt x="2153" y="1436"/>
                    <a:pt x="2156" y="1439"/>
                    <a:pt x="2157" y="1442"/>
                  </a:cubicBezTo>
                  <a:cubicBezTo>
                    <a:pt x="2157" y="1442"/>
                    <a:pt x="2157" y="1442"/>
                    <a:pt x="2157" y="1442"/>
                  </a:cubicBezTo>
                  <a:cubicBezTo>
                    <a:pt x="2163" y="1450"/>
                    <a:pt x="2166" y="1460"/>
                    <a:pt x="2170" y="1468"/>
                  </a:cubicBezTo>
                  <a:cubicBezTo>
                    <a:pt x="2170" y="1468"/>
                    <a:pt x="2170" y="1468"/>
                    <a:pt x="2170" y="1468"/>
                  </a:cubicBezTo>
                  <a:cubicBezTo>
                    <a:pt x="2172" y="1473"/>
                    <a:pt x="2176" y="1477"/>
                    <a:pt x="2177" y="1482"/>
                  </a:cubicBezTo>
                  <a:cubicBezTo>
                    <a:pt x="2177" y="1482"/>
                    <a:pt x="2177" y="1483"/>
                    <a:pt x="2177" y="1483"/>
                  </a:cubicBezTo>
                  <a:cubicBezTo>
                    <a:pt x="2177" y="1483"/>
                    <a:pt x="2177" y="1483"/>
                    <a:pt x="2177" y="1483"/>
                  </a:cubicBezTo>
                  <a:cubicBezTo>
                    <a:pt x="2178" y="1492"/>
                    <a:pt x="2170" y="1496"/>
                    <a:pt x="2162" y="1498"/>
                  </a:cubicBezTo>
                  <a:cubicBezTo>
                    <a:pt x="2161" y="1498"/>
                    <a:pt x="2161" y="1498"/>
                    <a:pt x="2161" y="1499"/>
                  </a:cubicBezTo>
                  <a:cubicBezTo>
                    <a:pt x="2160" y="1499"/>
                    <a:pt x="2160" y="1499"/>
                    <a:pt x="2159" y="1499"/>
                  </a:cubicBezTo>
                  <a:cubicBezTo>
                    <a:pt x="2158" y="1499"/>
                    <a:pt x="2156" y="1499"/>
                    <a:pt x="2155" y="1500"/>
                  </a:cubicBezTo>
                  <a:cubicBezTo>
                    <a:pt x="2154" y="1500"/>
                    <a:pt x="2154" y="1500"/>
                    <a:pt x="2153" y="1500"/>
                  </a:cubicBezTo>
                  <a:cubicBezTo>
                    <a:pt x="2152" y="1500"/>
                    <a:pt x="2150" y="1500"/>
                    <a:pt x="2149" y="1500"/>
                  </a:cubicBezTo>
                  <a:cubicBezTo>
                    <a:pt x="2148" y="1500"/>
                    <a:pt x="2147" y="1500"/>
                    <a:pt x="2146" y="1500"/>
                  </a:cubicBezTo>
                  <a:cubicBezTo>
                    <a:pt x="2146" y="1500"/>
                    <a:pt x="2146" y="1500"/>
                    <a:pt x="2146" y="1500"/>
                  </a:cubicBezTo>
                  <a:cubicBezTo>
                    <a:pt x="2144" y="1500"/>
                    <a:pt x="2144" y="1500"/>
                    <a:pt x="2144" y="1500"/>
                  </a:cubicBezTo>
                  <a:cubicBezTo>
                    <a:pt x="2135" y="1500"/>
                    <a:pt x="2126" y="1500"/>
                    <a:pt x="2117" y="1500"/>
                  </a:cubicBezTo>
                  <a:cubicBezTo>
                    <a:pt x="2102" y="1500"/>
                    <a:pt x="2087" y="1500"/>
                    <a:pt x="2072" y="1500"/>
                  </a:cubicBezTo>
                  <a:cubicBezTo>
                    <a:pt x="2061" y="1500"/>
                    <a:pt x="2050" y="1499"/>
                    <a:pt x="2041" y="1494"/>
                  </a:cubicBezTo>
                  <a:cubicBezTo>
                    <a:pt x="2041" y="1494"/>
                    <a:pt x="2041" y="1494"/>
                    <a:pt x="2041" y="1494"/>
                  </a:cubicBezTo>
                  <a:close/>
                  <a:moveTo>
                    <a:pt x="2079" y="1621"/>
                  </a:moveTo>
                  <a:cubicBezTo>
                    <a:pt x="2076" y="1617"/>
                    <a:pt x="2073" y="1614"/>
                    <a:pt x="2072" y="1611"/>
                  </a:cubicBezTo>
                  <a:cubicBezTo>
                    <a:pt x="2064" y="1588"/>
                    <a:pt x="2064" y="1588"/>
                    <a:pt x="2064" y="1588"/>
                  </a:cubicBezTo>
                  <a:cubicBezTo>
                    <a:pt x="2061" y="1581"/>
                    <a:pt x="2059" y="1575"/>
                    <a:pt x="2056" y="1568"/>
                  </a:cubicBezTo>
                  <a:cubicBezTo>
                    <a:pt x="2056" y="1568"/>
                    <a:pt x="2056" y="1568"/>
                    <a:pt x="2056" y="1568"/>
                  </a:cubicBezTo>
                  <a:cubicBezTo>
                    <a:pt x="2055" y="1565"/>
                    <a:pt x="2055" y="1565"/>
                    <a:pt x="2055" y="1565"/>
                  </a:cubicBezTo>
                  <a:cubicBezTo>
                    <a:pt x="2054" y="1561"/>
                    <a:pt x="2054" y="1558"/>
                    <a:pt x="2055" y="1555"/>
                  </a:cubicBezTo>
                  <a:cubicBezTo>
                    <a:pt x="2056" y="1553"/>
                    <a:pt x="2057" y="1552"/>
                    <a:pt x="2059" y="1550"/>
                  </a:cubicBezTo>
                  <a:cubicBezTo>
                    <a:pt x="2059" y="1550"/>
                    <a:pt x="2059" y="1550"/>
                    <a:pt x="2060" y="1549"/>
                  </a:cubicBezTo>
                  <a:cubicBezTo>
                    <a:pt x="2060" y="1549"/>
                    <a:pt x="2061" y="1548"/>
                    <a:pt x="2061" y="1548"/>
                  </a:cubicBezTo>
                  <a:cubicBezTo>
                    <a:pt x="2064" y="1546"/>
                    <a:pt x="2068" y="1544"/>
                    <a:pt x="2072" y="1543"/>
                  </a:cubicBezTo>
                  <a:cubicBezTo>
                    <a:pt x="2076" y="1542"/>
                    <a:pt x="2080" y="1542"/>
                    <a:pt x="2084" y="1541"/>
                  </a:cubicBezTo>
                  <a:cubicBezTo>
                    <a:pt x="2100" y="1540"/>
                    <a:pt x="2117" y="1541"/>
                    <a:pt x="2125" y="1541"/>
                  </a:cubicBezTo>
                  <a:cubicBezTo>
                    <a:pt x="2153" y="1541"/>
                    <a:pt x="2202" y="1535"/>
                    <a:pt x="2218" y="1564"/>
                  </a:cubicBezTo>
                  <a:cubicBezTo>
                    <a:pt x="2218" y="1564"/>
                    <a:pt x="2218" y="1564"/>
                    <a:pt x="2218" y="1564"/>
                  </a:cubicBezTo>
                  <a:cubicBezTo>
                    <a:pt x="2218" y="1565"/>
                    <a:pt x="2218" y="1565"/>
                    <a:pt x="2218" y="1565"/>
                  </a:cubicBezTo>
                  <a:cubicBezTo>
                    <a:pt x="2218" y="1565"/>
                    <a:pt x="2218" y="1565"/>
                    <a:pt x="2218" y="1565"/>
                  </a:cubicBezTo>
                  <a:cubicBezTo>
                    <a:pt x="2224" y="1577"/>
                    <a:pt x="2230" y="1589"/>
                    <a:pt x="2236" y="1601"/>
                  </a:cubicBezTo>
                  <a:cubicBezTo>
                    <a:pt x="2238" y="1605"/>
                    <a:pt x="2241" y="1609"/>
                    <a:pt x="2242" y="1614"/>
                  </a:cubicBezTo>
                  <a:cubicBezTo>
                    <a:pt x="2242" y="1614"/>
                    <a:pt x="2242" y="1614"/>
                    <a:pt x="2242" y="1614"/>
                  </a:cubicBezTo>
                  <a:cubicBezTo>
                    <a:pt x="2242" y="1615"/>
                    <a:pt x="2242" y="1616"/>
                    <a:pt x="2242" y="1617"/>
                  </a:cubicBezTo>
                  <a:cubicBezTo>
                    <a:pt x="2242" y="1618"/>
                    <a:pt x="2242" y="1619"/>
                    <a:pt x="2242" y="1620"/>
                  </a:cubicBezTo>
                  <a:cubicBezTo>
                    <a:pt x="2242" y="1620"/>
                    <a:pt x="2242" y="1620"/>
                    <a:pt x="2242" y="1620"/>
                  </a:cubicBezTo>
                  <a:cubicBezTo>
                    <a:pt x="2242" y="1620"/>
                    <a:pt x="2242" y="1621"/>
                    <a:pt x="2242" y="1621"/>
                  </a:cubicBezTo>
                  <a:cubicBezTo>
                    <a:pt x="2242" y="1622"/>
                    <a:pt x="2241" y="1623"/>
                    <a:pt x="2240" y="1624"/>
                  </a:cubicBezTo>
                  <a:cubicBezTo>
                    <a:pt x="2240" y="1625"/>
                    <a:pt x="2240" y="1625"/>
                    <a:pt x="2240" y="1625"/>
                  </a:cubicBezTo>
                  <a:cubicBezTo>
                    <a:pt x="2239" y="1626"/>
                    <a:pt x="2238" y="1627"/>
                    <a:pt x="2237" y="1628"/>
                  </a:cubicBezTo>
                  <a:cubicBezTo>
                    <a:pt x="2237" y="1628"/>
                    <a:pt x="2237" y="1628"/>
                    <a:pt x="2237" y="1628"/>
                  </a:cubicBezTo>
                  <a:cubicBezTo>
                    <a:pt x="2236" y="1629"/>
                    <a:pt x="2236" y="1629"/>
                    <a:pt x="2236" y="1629"/>
                  </a:cubicBezTo>
                  <a:cubicBezTo>
                    <a:pt x="2235" y="1630"/>
                    <a:pt x="2234" y="1630"/>
                    <a:pt x="2234" y="1630"/>
                  </a:cubicBezTo>
                  <a:cubicBezTo>
                    <a:pt x="2231" y="1632"/>
                    <a:pt x="2229" y="1633"/>
                    <a:pt x="2225" y="1634"/>
                  </a:cubicBezTo>
                  <a:cubicBezTo>
                    <a:pt x="2225" y="1634"/>
                    <a:pt x="2224" y="1635"/>
                    <a:pt x="2223" y="1635"/>
                  </a:cubicBezTo>
                  <a:cubicBezTo>
                    <a:pt x="2221" y="1635"/>
                    <a:pt x="2220" y="1635"/>
                    <a:pt x="2219" y="1636"/>
                  </a:cubicBezTo>
                  <a:cubicBezTo>
                    <a:pt x="2218" y="1636"/>
                    <a:pt x="2218" y="1636"/>
                    <a:pt x="2217" y="1636"/>
                  </a:cubicBezTo>
                  <a:cubicBezTo>
                    <a:pt x="2217" y="1636"/>
                    <a:pt x="2216" y="1636"/>
                    <a:pt x="2216" y="1636"/>
                  </a:cubicBezTo>
                  <a:cubicBezTo>
                    <a:pt x="2187" y="1639"/>
                    <a:pt x="2156" y="1636"/>
                    <a:pt x="2126" y="1637"/>
                  </a:cubicBezTo>
                  <a:cubicBezTo>
                    <a:pt x="2123" y="1637"/>
                    <a:pt x="2120" y="1636"/>
                    <a:pt x="2117" y="1636"/>
                  </a:cubicBezTo>
                  <a:cubicBezTo>
                    <a:pt x="2117" y="1636"/>
                    <a:pt x="2117" y="1636"/>
                    <a:pt x="2117" y="1636"/>
                  </a:cubicBezTo>
                  <a:cubicBezTo>
                    <a:pt x="2106" y="1635"/>
                    <a:pt x="2095" y="1631"/>
                    <a:pt x="2086" y="1625"/>
                  </a:cubicBezTo>
                  <a:cubicBezTo>
                    <a:pt x="2083" y="1624"/>
                    <a:pt x="2081" y="1622"/>
                    <a:pt x="2079" y="1621"/>
                  </a:cubicBezTo>
                  <a:close/>
                  <a:moveTo>
                    <a:pt x="2322" y="1782"/>
                  </a:moveTo>
                  <a:cubicBezTo>
                    <a:pt x="2322" y="1783"/>
                    <a:pt x="2321" y="1783"/>
                    <a:pt x="2321" y="1784"/>
                  </a:cubicBezTo>
                  <a:cubicBezTo>
                    <a:pt x="2321" y="1785"/>
                    <a:pt x="2321" y="1785"/>
                    <a:pt x="2321" y="1786"/>
                  </a:cubicBezTo>
                  <a:cubicBezTo>
                    <a:pt x="2320" y="1787"/>
                    <a:pt x="2320" y="1788"/>
                    <a:pt x="2319" y="1789"/>
                  </a:cubicBezTo>
                  <a:cubicBezTo>
                    <a:pt x="2319" y="1789"/>
                    <a:pt x="2319" y="1789"/>
                    <a:pt x="2319" y="1790"/>
                  </a:cubicBezTo>
                  <a:cubicBezTo>
                    <a:pt x="2318" y="1790"/>
                    <a:pt x="2318" y="1791"/>
                    <a:pt x="2317" y="1791"/>
                  </a:cubicBezTo>
                  <a:cubicBezTo>
                    <a:pt x="2317" y="1791"/>
                    <a:pt x="2317" y="1792"/>
                    <a:pt x="2316" y="1792"/>
                  </a:cubicBezTo>
                  <a:cubicBezTo>
                    <a:pt x="2316" y="1792"/>
                    <a:pt x="2316" y="1792"/>
                    <a:pt x="2316" y="1793"/>
                  </a:cubicBezTo>
                  <a:cubicBezTo>
                    <a:pt x="2310" y="1798"/>
                    <a:pt x="2303" y="1800"/>
                    <a:pt x="2296" y="1801"/>
                  </a:cubicBezTo>
                  <a:cubicBezTo>
                    <a:pt x="2296" y="1801"/>
                    <a:pt x="2295" y="1801"/>
                    <a:pt x="2295" y="1801"/>
                  </a:cubicBezTo>
                  <a:cubicBezTo>
                    <a:pt x="2292" y="1802"/>
                    <a:pt x="2289" y="1802"/>
                    <a:pt x="2286" y="1802"/>
                  </a:cubicBezTo>
                  <a:cubicBezTo>
                    <a:pt x="2286" y="1802"/>
                    <a:pt x="2286" y="1802"/>
                    <a:pt x="2286" y="1802"/>
                  </a:cubicBezTo>
                  <a:cubicBezTo>
                    <a:pt x="2283" y="1802"/>
                    <a:pt x="2283" y="1802"/>
                    <a:pt x="2283" y="1802"/>
                  </a:cubicBezTo>
                  <a:cubicBezTo>
                    <a:pt x="2280" y="1802"/>
                    <a:pt x="2277" y="1802"/>
                    <a:pt x="2275" y="1802"/>
                  </a:cubicBezTo>
                  <a:cubicBezTo>
                    <a:pt x="2193" y="1802"/>
                    <a:pt x="2193" y="1802"/>
                    <a:pt x="2193" y="1802"/>
                  </a:cubicBezTo>
                  <a:cubicBezTo>
                    <a:pt x="2190" y="1802"/>
                    <a:pt x="2187" y="1802"/>
                    <a:pt x="2184" y="1802"/>
                  </a:cubicBezTo>
                  <a:cubicBezTo>
                    <a:pt x="2183" y="1801"/>
                    <a:pt x="2182" y="1801"/>
                    <a:pt x="2181" y="1801"/>
                  </a:cubicBezTo>
                  <a:cubicBezTo>
                    <a:pt x="2164" y="1799"/>
                    <a:pt x="2144" y="1791"/>
                    <a:pt x="2135" y="1776"/>
                  </a:cubicBezTo>
                  <a:cubicBezTo>
                    <a:pt x="2133" y="1774"/>
                    <a:pt x="2132" y="1772"/>
                    <a:pt x="2131" y="1770"/>
                  </a:cubicBezTo>
                  <a:cubicBezTo>
                    <a:pt x="2131" y="1769"/>
                    <a:pt x="2131" y="1769"/>
                    <a:pt x="2131" y="1769"/>
                  </a:cubicBezTo>
                  <a:cubicBezTo>
                    <a:pt x="2131" y="1769"/>
                    <a:pt x="2131" y="1769"/>
                    <a:pt x="2131" y="1769"/>
                  </a:cubicBezTo>
                  <a:cubicBezTo>
                    <a:pt x="2127" y="1757"/>
                    <a:pt x="2122" y="1746"/>
                    <a:pt x="2118" y="1734"/>
                  </a:cubicBezTo>
                  <a:cubicBezTo>
                    <a:pt x="2116" y="1728"/>
                    <a:pt x="2112" y="1720"/>
                    <a:pt x="2110" y="1713"/>
                  </a:cubicBezTo>
                  <a:cubicBezTo>
                    <a:pt x="2110" y="1713"/>
                    <a:pt x="2110" y="1713"/>
                    <a:pt x="2110" y="1713"/>
                  </a:cubicBezTo>
                  <a:cubicBezTo>
                    <a:pt x="2110" y="1713"/>
                    <a:pt x="2110" y="1712"/>
                    <a:pt x="2110" y="1712"/>
                  </a:cubicBezTo>
                  <a:cubicBezTo>
                    <a:pt x="2110" y="1712"/>
                    <a:pt x="2109" y="1711"/>
                    <a:pt x="2109" y="1710"/>
                  </a:cubicBezTo>
                  <a:cubicBezTo>
                    <a:pt x="2109" y="1707"/>
                    <a:pt x="2109" y="1704"/>
                    <a:pt x="2109" y="1701"/>
                  </a:cubicBezTo>
                  <a:cubicBezTo>
                    <a:pt x="2110" y="1699"/>
                    <a:pt x="2111" y="1698"/>
                    <a:pt x="2112" y="1696"/>
                  </a:cubicBezTo>
                  <a:cubicBezTo>
                    <a:pt x="2112" y="1696"/>
                    <a:pt x="2112" y="1696"/>
                    <a:pt x="2112" y="1696"/>
                  </a:cubicBezTo>
                  <a:cubicBezTo>
                    <a:pt x="2117" y="1688"/>
                    <a:pt x="2126" y="1685"/>
                    <a:pt x="2136" y="1684"/>
                  </a:cubicBezTo>
                  <a:cubicBezTo>
                    <a:pt x="2136" y="1684"/>
                    <a:pt x="2136" y="1684"/>
                    <a:pt x="2137" y="1684"/>
                  </a:cubicBezTo>
                  <a:cubicBezTo>
                    <a:pt x="2139" y="1684"/>
                    <a:pt x="2141" y="1684"/>
                    <a:pt x="2144" y="1684"/>
                  </a:cubicBezTo>
                  <a:cubicBezTo>
                    <a:pt x="2144" y="1684"/>
                    <a:pt x="2145" y="1683"/>
                    <a:pt x="2145" y="1683"/>
                  </a:cubicBezTo>
                  <a:cubicBezTo>
                    <a:pt x="2151" y="1683"/>
                    <a:pt x="2151" y="1683"/>
                    <a:pt x="2151" y="1683"/>
                  </a:cubicBezTo>
                  <a:cubicBezTo>
                    <a:pt x="2152" y="1683"/>
                    <a:pt x="2153" y="1683"/>
                    <a:pt x="2155" y="1683"/>
                  </a:cubicBezTo>
                  <a:cubicBezTo>
                    <a:pt x="2180" y="1683"/>
                    <a:pt x="2205" y="1683"/>
                    <a:pt x="2231" y="1683"/>
                  </a:cubicBezTo>
                  <a:cubicBezTo>
                    <a:pt x="2231" y="1683"/>
                    <a:pt x="2231" y="1683"/>
                    <a:pt x="2231" y="1683"/>
                  </a:cubicBezTo>
                  <a:cubicBezTo>
                    <a:pt x="2231" y="1683"/>
                    <a:pt x="2231" y="1683"/>
                    <a:pt x="2231" y="1683"/>
                  </a:cubicBezTo>
                  <a:cubicBezTo>
                    <a:pt x="2234" y="1683"/>
                    <a:pt x="2237" y="1683"/>
                    <a:pt x="2240" y="1684"/>
                  </a:cubicBezTo>
                  <a:cubicBezTo>
                    <a:pt x="2240" y="1684"/>
                    <a:pt x="2241" y="1684"/>
                    <a:pt x="2241" y="1684"/>
                  </a:cubicBezTo>
                  <a:cubicBezTo>
                    <a:pt x="2258" y="1686"/>
                    <a:pt x="2277" y="1693"/>
                    <a:pt x="2287" y="1706"/>
                  </a:cubicBezTo>
                  <a:cubicBezTo>
                    <a:pt x="2289" y="1708"/>
                    <a:pt x="2290" y="1710"/>
                    <a:pt x="2291" y="1712"/>
                  </a:cubicBezTo>
                  <a:cubicBezTo>
                    <a:pt x="2294" y="1717"/>
                    <a:pt x="2294" y="1717"/>
                    <a:pt x="2294" y="1717"/>
                  </a:cubicBezTo>
                  <a:cubicBezTo>
                    <a:pt x="2299" y="1727"/>
                    <a:pt x="2304" y="1737"/>
                    <a:pt x="2309" y="1748"/>
                  </a:cubicBezTo>
                  <a:cubicBezTo>
                    <a:pt x="2312" y="1754"/>
                    <a:pt x="2318" y="1762"/>
                    <a:pt x="2320" y="1771"/>
                  </a:cubicBezTo>
                  <a:cubicBezTo>
                    <a:pt x="2322" y="1775"/>
                    <a:pt x="2323" y="1778"/>
                    <a:pt x="2322" y="1782"/>
                  </a:cubicBezTo>
                  <a:close/>
                  <a:moveTo>
                    <a:pt x="2340" y="1624"/>
                  </a:moveTo>
                  <a:cubicBezTo>
                    <a:pt x="2338" y="1622"/>
                    <a:pt x="2337" y="1621"/>
                    <a:pt x="2335" y="1620"/>
                  </a:cubicBezTo>
                  <a:cubicBezTo>
                    <a:pt x="2331" y="1617"/>
                    <a:pt x="2328" y="1613"/>
                    <a:pt x="2326" y="1610"/>
                  </a:cubicBezTo>
                  <a:cubicBezTo>
                    <a:pt x="2324" y="1607"/>
                    <a:pt x="2324" y="1607"/>
                    <a:pt x="2324" y="1607"/>
                  </a:cubicBezTo>
                  <a:cubicBezTo>
                    <a:pt x="2324" y="1607"/>
                    <a:pt x="2324" y="1607"/>
                    <a:pt x="2324" y="1607"/>
                  </a:cubicBezTo>
                  <a:cubicBezTo>
                    <a:pt x="2317" y="1594"/>
                    <a:pt x="2310" y="1582"/>
                    <a:pt x="2303" y="1569"/>
                  </a:cubicBezTo>
                  <a:cubicBezTo>
                    <a:pt x="2303" y="1569"/>
                    <a:pt x="2303" y="1569"/>
                    <a:pt x="2303" y="1569"/>
                  </a:cubicBezTo>
                  <a:cubicBezTo>
                    <a:pt x="2300" y="1564"/>
                    <a:pt x="2300" y="1564"/>
                    <a:pt x="2300" y="1564"/>
                  </a:cubicBezTo>
                  <a:cubicBezTo>
                    <a:pt x="2298" y="1561"/>
                    <a:pt x="2298" y="1558"/>
                    <a:pt x="2298" y="1555"/>
                  </a:cubicBezTo>
                  <a:cubicBezTo>
                    <a:pt x="2299" y="1552"/>
                    <a:pt x="2300" y="1550"/>
                    <a:pt x="2303" y="1547"/>
                  </a:cubicBezTo>
                  <a:cubicBezTo>
                    <a:pt x="2306" y="1545"/>
                    <a:pt x="2309" y="1544"/>
                    <a:pt x="2313" y="1542"/>
                  </a:cubicBezTo>
                  <a:cubicBezTo>
                    <a:pt x="2318" y="1541"/>
                    <a:pt x="2323" y="1541"/>
                    <a:pt x="2329" y="1541"/>
                  </a:cubicBezTo>
                  <a:cubicBezTo>
                    <a:pt x="2330" y="1541"/>
                    <a:pt x="2330" y="1541"/>
                    <a:pt x="2330" y="1541"/>
                  </a:cubicBezTo>
                  <a:cubicBezTo>
                    <a:pt x="2342" y="1540"/>
                    <a:pt x="2356" y="1540"/>
                    <a:pt x="2363" y="1540"/>
                  </a:cubicBezTo>
                  <a:cubicBezTo>
                    <a:pt x="2394" y="1540"/>
                    <a:pt x="2443" y="1534"/>
                    <a:pt x="2463" y="1564"/>
                  </a:cubicBezTo>
                  <a:cubicBezTo>
                    <a:pt x="2470" y="1573"/>
                    <a:pt x="2476" y="1583"/>
                    <a:pt x="2483" y="1593"/>
                  </a:cubicBezTo>
                  <a:cubicBezTo>
                    <a:pt x="2486" y="1598"/>
                    <a:pt x="2492" y="1605"/>
                    <a:pt x="2495" y="1611"/>
                  </a:cubicBezTo>
                  <a:cubicBezTo>
                    <a:pt x="2497" y="1614"/>
                    <a:pt x="2498" y="1617"/>
                    <a:pt x="2498" y="1620"/>
                  </a:cubicBezTo>
                  <a:cubicBezTo>
                    <a:pt x="2498" y="1621"/>
                    <a:pt x="2497" y="1623"/>
                    <a:pt x="2496" y="1625"/>
                  </a:cubicBezTo>
                  <a:cubicBezTo>
                    <a:pt x="2496" y="1626"/>
                    <a:pt x="2495" y="1627"/>
                    <a:pt x="2494" y="1628"/>
                  </a:cubicBezTo>
                  <a:cubicBezTo>
                    <a:pt x="2494" y="1628"/>
                    <a:pt x="2494" y="1628"/>
                    <a:pt x="2494" y="1628"/>
                  </a:cubicBezTo>
                  <a:cubicBezTo>
                    <a:pt x="2494" y="1628"/>
                    <a:pt x="2494" y="1628"/>
                    <a:pt x="2494" y="1628"/>
                  </a:cubicBezTo>
                  <a:cubicBezTo>
                    <a:pt x="2493" y="1629"/>
                    <a:pt x="2493" y="1629"/>
                    <a:pt x="2492" y="1630"/>
                  </a:cubicBezTo>
                  <a:cubicBezTo>
                    <a:pt x="2492" y="1630"/>
                    <a:pt x="2491" y="1630"/>
                    <a:pt x="2491" y="1630"/>
                  </a:cubicBezTo>
                  <a:cubicBezTo>
                    <a:pt x="2490" y="1631"/>
                    <a:pt x="2489" y="1631"/>
                    <a:pt x="2488" y="1632"/>
                  </a:cubicBezTo>
                  <a:cubicBezTo>
                    <a:pt x="2487" y="1632"/>
                    <a:pt x="2485" y="1633"/>
                    <a:pt x="2484" y="1633"/>
                  </a:cubicBezTo>
                  <a:cubicBezTo>
                    <a:pt x="2484" y="1633"/>
                    <a:pt x="2484" y="1634"/>
                    <a:pt x="2484" y="1634"/>
                  </a:cubicBezTo>
                  <a:cubicBezTo>
                    <a:pt x="2484" y="1634"/>
                    <a:pt x="2483" y="1634"/>
                    <a:pt x="2483" y="1634"/>
                  </a:cubicBezTo>
                  <a:cubicBezTo>
                    <a:pt x="2469" y="1638"/>
                    <a:pt x="2448" y="1636"/>
                    <a:pt x="2434" y="1636"/>
                  </a:cubicBezTo>
                  <a:cubicBezTo>
                    <a:pt x="2418" y="1636"/>
                    <a:pt x="2401" y="1636"/>
                    <a:pt x="2385" y="1636"/>
                  </a:cubicBezTo>
                  <a:cubicBezTo>
                    <a:pt x="2370" y="1636"/>
                    <a:pt x="2353" y="1632"/>
                    <a:pt x="2340" y="1624"/>
                  </a:cubicBezTo>
                  <a:close/>
                  <a:moveTo>
                    <a:pt x="2605" y="1791"/>
                  </a:moveTo>
                  <a:cubicBezTo>
                    <a:pt x="2605" y="1791"/>
                    <a:pt x="2605" y="1791"/>
                    <a:pt x="2604" y="1791"/>
                  </a:cubicBezTo>
                  <a:cubicBezTo>
                    <a:pt x="2602" y="1794"/>
                    <a:pt x="2598" y="1797"/>
                    <a:pt x="2593" y="1798"/>
                  </a:cubicBezTo>
                  <a:cubicBezTo>
                    <a:pt x="2589" y="1800"/>
                    <a:pt x="2583" y="1801"/>
                    <a:pt x="2576" y="1801"/>
                  </a:cubicBezTo>
                  <a:cubicBezTo>
                    <a:pt x="2569" y="1801"/>
                    <a:pt x="2569" y="1801"/>
                    <a:pt x="2569" y="1801"/>
                  </a:cubicBezTo>
                  <a:cubicBezTo>
                    <a:pt x="2569" y="1801"/>
                    <a:pt x="2569" y="1801"/>
                    <a:pt x="2569" y="1801"/>
                  </a:cubicBezTo>
                  <a:cubicBezTo>
                    <a:pt x="2541" y="1801"/>
                    <a:pt x="2512" y="1801"/>
                    <a:pt x="2483" y="1801"/>
                  </a:cubicBezTo>
                  <a:cubicBezTo>
                    <a:pt x="2480" y="1801"/>
                    <a:pt x="2476" y="1801"/>
                    <a:pt x="2473" y="1801"/>
                  </a:cubicBezTo>
                  <a:cubicBezTo>
                    <a:pt x="2473" y="1801"/>
                    <a:pt x="2473" y="1801"/>
                    <a:pt x="2473" y="1801"/>
                  </a:cubicBezTo>
                  <a:cubicBezTo>
                    <a:pt x="2453" y="1799"/>
                    <a:pt x="2432" y="1790"/>
                    <a:pt x="2419" y="1775"/>
                  </a:cubicBezTo>
                  <a:cubicBezTo>
                    <a:pt x="2418" y="1773"/>
                    <a:pt x="2416" y="1771"/>
                    <a:pt x="2415" y="1769"/>
                  </a:cubicBezTo>
                  <a:cubicBezTo>
                    <a:pt x="2415" y="1769"/>
                    <a:pt x="2415" y="1769"/>
                    <a:pt x="2415" y="1769"/>
                  </a:cubicBezTo>
                  <a:cubicBezTo>
                    <a:pt x="2415" y="1769"/>
                    <a:pt x="2415" y="1769"/>
                    <a:pt x="2415" y="1769"/>
                  </a:cubicBezTo>
                  <a:cubicBezTo>
                    <a:pt x="2409" y="1758"/>
                    <a:pt x="2402" y="1747"/>
                    <a:pt x="2396" y="1736"/>
                  </a:cubicBezTo>
                  <a:cubicBezTo>
                    <a:pt x="2392" y="1728"/>
                    <a:pt x="2383" y="1716"/>
                    <a:pt x="2381" y="1706"/>
                  </a:cubicBezTo>
                  <a:cubicBezTo>
                    <a:pt x="2381" y="1706"/>
                    <a:pt x="2381" y="1706"/>
                    <a:pt x="2381" y="1706"/>
                  </a:cubicBezTo>
                  <a:cubicBezTo>
                    <a:pt x="2380" y="1705"/>
                    <a:pt x="2380" y="1704"/>
                    <a:pt x="2380" y="1703"/>
                  </a:cubicBezTo>
                  <a:cubicBezTo>
                    <a:pt x="2379" y="1693"/>
                    <a:pt x="2387" y="1688"/>
                    <a:pt x="2396" y="1685"/>
                  </a:cubicBezTo>
                  <a:cubicBezTo>
                    <a:pt x="2396" y="1685"/>
                    <a:pt x="2396" y="1685"/>
                    <a:pt x="2396" y="1685"/>
                  </a:cubicBezTo>
                  <a:cubicBezTo>
                    <a:pt x="2396" y="1685"/>
                    <a:pt x="2397" y="1685"/>
                    <a:pt x="2397" y="1685"/>
                  </a:cubicBezTo>
                  <a:cubicBezTo>
                    <a:pt x="2398" y="1685"/>
                    <a:pt x="2398" y="1685"/>
                    <a:pt x="2399" y="1684"/>
                  </a:cubicBezTo>
                  <a:cubicBezTo>
                    <a:pt x="2403" y="1683"/>
                    <a:pt x="2408" y="1683"/>
                    <a:pt x="2413" y="1683"/>
                  </a:cubicBezTo>
                  <a:cubicBezTo>
                    <a:pt x="2470" y="1683"/>
                    <a:pt x="2470" y="1683"/>
                    <a:pt x="2470" y="1683"/>
                  </a:cubicBezTo>
                  <a:cubicBezTo>
                    <a:pt x="2479" y="1683"/>
                    <a:pt x="2489" y="1683"/>
                    <a:pt x="2498" y="1683"/>
                  </a:cubicBezTo>
                  <a:cubicBezTo>
                    <a:pt x="2498" y="1683"/>
                    <a:pt x="2498" y="1683"/>
                    <a:pt x="2498" y="1683"/>
                  </a:cubicBezTo>
                  <a:cubicBezTo>
                    <a:pt x="2499" y="1683"/>
                    <a:pt x="2499" y="1683"/>
                    <a:pt x="2500" y="1683"/>
                  </a:cubicBezTo>
                  <a:cubicBezTo>
                    <a:pt x="2502" y="1683"/>
                    <a:pt x="2505" y="1683"/>
                    <a:pt x="2507" y="1683"/>
                  </a:cubicBezTo>
                  <a:cubicBezTo>
                    <a:pt x="2508" y="1683"/>
                    <a:pt x="2508" y="1683"/>
                    <a:pt x="2509" y="1683"/>
                  </a:cubicBezTo>
                  <a:cubicBezTo>
                    <a:pt x="2527" y="1685"/>
                    <a:pt x="2546" y="1692"/>
                    <a:pt x="2558" y="1705"/>
                  </a:cubicBezTo>
                  <a:cubicBezTo>
                    <a:pt x="2559" y="1705"/>
                    <a:pt x="2560" y="1706"/>
                    <a:pt x="2561" y="1707"/>
                  </a:cubicBezTo>
                  <a:cubicBezTo>
                    <a:pt x="2561" y="1708"/>
                    <a:pt x="2562" y="1708"/>
                    <a:pt x="2562" y="1709"/>
                  </a:cubicBezTo>
                  <a:cubicBezTo>
                    <a:pt x="2563" y="1710"/>
                    <a:pt x="2563" y="1710"/>
                    <a:pt x="2564" y="1711"/>
                  </a:cubicBezTo>
                  <a:cubicBezTo>
                    <a:pt x="2564" y="1711"/>
                    <a:pt x="2564" y="1711"/>
                    <a:pt x="2564" y="1711"/>
                  </a:cubicBezTo>
                  <a:cubicBezTo>
                    <a:pt x="2566" y="1713"/>
                    <a:pt x="2566" y="1713"/>
                    <a:pt x="2566" y="1713"/>
                  </a:cubicBezTo>
                  <a:cubicBezTo>
                    <a:pt x="2571" y="1721"/>
                    <a:pt x="2576" y="1729"/>
                    <a:pt x="2582" y="1737"/>
                  </a:cubicBezTo>
                  <a:cubicBezTo>
                    <a:pt x="2582" y="1737"/>
                    <a:pt x="2582" y="1737"/>
                    <a:pt x="2582" y="1737"/>
                  </a:cubicBezTo>
                  <a:cubicBezTo>
                    <a:pt x="2589" y="1748"/>
                    <a:pt x="2599" y="1759"/>
                    <a:pt x="2605" y="1772"/>
                  </a:cubicBezTo>
                  <a:cubicBezTo>
                    <a:pt x="2606" y="1773"/>
                    <a:pt x="2606" y="1773"/>
                    <a:pt x="2606" y="1774"/>
                  </a:cubicBezTo>
                  <a:cubicBezTo>
                    <a:pt x="2607" y="1775"/>
                    <a:pt x="2607" y="1775"/>
                    <a:pt x="2607" y="1775"/>
                  </a:cubicBezTo>
                  <a:cubicBezTo>
                    <a:pt x="2609" y="1782"/>
                    <a:pt x="2608" y="1787"/>
                    <a:pt x="2605" y="1791"/>
                  </a:cubicBezTo>
                  <a:close/>
                  <a:moveTo>
                    <a:pt x="2937" y="318"/>
                  </a:moveTo>
                  <a:cubicBezTo>
                    <a:pt x="3034" y="414"/>
                    <a:pt x="3089" y="549"/>
                    <a:pt x="3089" y="685"/>
                  </a:cubicBezTo>
                  <a:cubicBezTo>
                    <a:pt x="3089" y="821"/>
                    <a:pt x="3034" y="955"/>
                    <a:pt x="2937" y="1051"/>
                  </a:cubicBezTo>
                  <a:cubicBezTo>
                    <a:pt x="3050" y="999"/>
                    <a:pt x="3153" y="855"/>
                    <a:pt x="3152" y="685"/>
                  </a:cubicBezTo>
                  <a:cubicBezTo>
                    <a:pt x="3153" y="514"/>
                    <a:pt x="3050" y="371"/>
                    <a:pt x="2937" y="318"/>
                  </a:cubicBezTo>
                  <a:close/>
                  <a:moveTo>
                    <a:pt x="216" y="318"/>
                  </a:moveTo>
                  <a:cubicBezTo>
                    <a:pt x="104" y="371"/>
                    <a:pt x="0" y="514"/>
                    <a:pt x="2" y="685"/>
                  </a:cubicBezTo>
                  <a:cubicBezTo>
                    <a:pt x="0" y="855"/>
                    <a:pt x="104" y="999"/>
                    <a:pt x="216" y="1051"/>
                  </a:cubicBezTo>
                  <a:cubicBezTo>
                    <a:pt x="120" y="955"/>
                    <a:pt x="64" y="821"/>
                    <a:pt x="65" y="685"/>
                  </a:cubicBezTo>
                  <a:cubicBezTo>
                    <a:pt x="64" y="549"/>
                    <a:pt x="120" y="414"/>
                    <a:pt x="216" y="318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等腰三角形 75"/>
            <p:cNvSpPr/>
            <p:nvPr/>
          </p:nvSpPr>
          <p:spPr>
            <a:xfrm rot="5400000">
              <a:off x="7580561" y="2239346"/>
              <a:ext cx="261491" cy="22594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等腰三角形 76"/>
            <p:cNvSpPr/>
            <p:nvPr/>
          </p:nvSpPr>
          <p:spPr>
            <a:xfrm rot="5400000">
              <a:off x="7580561" y="2963616"/>
              <a:ext cx="261490" cy="22594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等腰三角形 77"/>
            <p:cNvSpPr/>
            <p:nvPr/>
          </p:nvSpPr>
          <p:spPr>
            <a:xfrm rot="5400000">
              <a:off x="7580561" y="3682244"/>
              <a:ext cx="261490" cy="22594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等腰三角形 78"/>
            <p:cNvSpPr/>
            <p:nvPr/>
          </p:nvSpPr>
          <p:spPr>
            <a:xfrm rot="5400000">
              <a:off x="7580561" y="4410278"/>
              <a:ext cx="261491" cy="22594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0" name="组合 25"/>
          <p:cNvGrpSpPr/>
          <p:nvPr/>
        </p:nvGrpSpPr>
        <p:grpSpPr>
          <a:xfrm>
            <a:off x="4419600" y="1414463"/>
            <a:ext cx="4545013" cy="538162"/>
            <a:chOff x="503238" y="2770637"/>
            <a:chExt cx="3204356" cy="537672"/>
          </a:xfrm>
        </p:grpSpPr>
        <p:sp>
          <p:nvSpPr>
            <p:cNvPr id="39950" name="矩形 26"/>
            <p:cNvSpPr/>
            <p:nvPr/>
          </p:nvSpPr>
          <p:spPr>
            <a:xfrm>
              <a:off x="503238" y="3053880"/>
              <a:ext cx="3204356" cy="2544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14000"/>
                </a:lnSpc>
              </a:pPr>
              <a:r>
                <a:rPr lang="zh-CN" altLang="en-US" sz="1000" dirty="0">
                  <a:latin typeface="微软雅黑" panose="020B0503020204020204" pitchFamily="34" charset="-122"/>
                </a:rPr>
                <a:t>线性表、栈、队列和数组、树和二叉树、图、查找和内部排序</a:t>
              </a:r>
            </a:p>
          </p:txBody>
        </p:sp>
        <p:sp>
          <p:nvSpPr>
            <p:cNvPr id="39951" name="矩形 27"/>
            <p:cNvSpPr/>
            <p:nvPr/>
          </p:nvSpPr>
          <p:spPr>
            <a:xfrm>
              <a:off x="503238" y="2770637"/>
              <a:ext cx="151561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400" dirty="0">
                  <a:latin typeface="微软雅黑" panose="020B0503020204020204" pitchFamily="34" charset="-122"/>
                </a:rPr>
                <a:t>数据结构</a:t>
              </a:r>
              <a:r>
                <a:rPr lang="en-US" altLang="zh-CN" sz="1400" dirty="0">
                  <a:latin typeface="微软雅黑" panose="020B0503020204020204" pitchFamily="34" charset="-122"/>
                </a:rPr>
                <a:t>45</a:t>
              </a:r>
              <a:r>
                <a:rPr lang="zh-CN" altLang="en-US" sz="1400" dirty="0">
                  <a:latin typeface="微软雅黑" panose="020B0503020204020204" pitchFamily="34" charset="-122"/>
                </a:rPr>
                <a:t>分 </a:t>
              </a:r>
              <a:r>
                <a:rPr lang="zh-CN" altLang="en-US" dirty="0">
                  <a:latin typeface="微软雅黑" panose="020B0503020204020204" pitchFamily="34" charset="-122"/>
                </a:rPr>
                <a:t>★★★★</a:t>
              </a:r>
              <a:r>
                <a:rPr lang="zh-CN" altLang="en-US" sz="1400" dirty="0">
                  <a:latin typeface="微软雅黑" panose="020B0503020204020204" pitchFamily="34" charset="-122"/>
                </a:rPr>
                <a:t> </a:t>
              </a:r>
              <a:endParaRPr lang="en-US" altLang="zh-CN" sz="14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3" name="组合 25"/>
          <p:cNvGrpSpPr/>
          <p:nvPr/>
        </p:nvGrpSpPr>
        <p:grpSpPr>
          <a:xfrm>
            <a:off x="4370388" y="2112963"/>
            <a:ext cx="4545012" cy="727075"/>
            <a:chOff x="503238" y="2770637"/>
            <a:chExt cx="3204356" cy="726441"/>
          </a:xfrm>
        </p:grpSpPr>
        <p:sp>
          <p:nvSpPr>
            <p:cNvPr id="39948" name="矩形 26"/>
            <p:cNvSpPr/>
            <p:nvPr/>
          </p:nvSpPr>
          <p:spPr>
            <a:xfrm>
              <a:off x="503238" y="3053880"/>
              <a:ext cx="3204356" cy="4431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14000"/>
                </a:lnSpc>
              </a:pPr>
              <a:r>
                <a:rPr lang="zh-CN" altLang="en-US" sz="1000" dirty="0">
                  <a:latin typeface="微软雅黑" panose="020B0503020204020204" pitchFamily="34" charset="-122"/>
                </a:rPr>
                <a:t>计算机系统概述、数据的表示和运算、存储器层次结构、指令系统、中央处理器、总线、输入</a:t>
              </a:r>
              <a:r>
                <a:rPr lang="en-US" altLang="zh-CN" sz="1000" dirty="0">
                  <a:latin typeface="微软雅黑" panose="020B0503020204020204" pitchFamily="34" charset="-122"/>
                </a:rPr>
                <a:t>/</a:t>
              </a:r>
              <a:r>
                <a:rPr lang="zh-CN" altLang="en-US" sz="1000" dirty="0">
                  <a:latin typeface="微软雅黑" panose="020B0503020204020204" pitchFamily="34" charset="-122"/>
                </a:rPr>
                <a:t>输出系统。</a:t>
              </a:r>
            </a:p>
          </p:txBody>
        </p:sp>
        <p:sp>
          <p:nvSpPr>
            <p:cNvPr id="39949" name="矩形 27"/>
            <p:cNvSpPr/>
            <p:nvPr/>
          </p:nvSpPr>
          <p:spPr>
            <a:xfrm>
              <a:off x="550382" y="2770637"/>
              <a:ext cx="199023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400" dirty="0">
                  <a:latin typeface="微软雅黑" panose="020B0503020204020204" pitchFamily="34" charset="-122"/>
                </a:rPr>
                <a:t>计算机组成原理</a:t>
              </a:r>
              <a:r>
                <a:rPr lang="en-US" altLang="zh-CN" sz="1400" dirty="0">
                  <a:latin typeface="微软雅黑" panose="020B0503020204020204" pitchFamily="34" charset="-122"/>
                </a:rPr>
                <a:t>45</a:t>
              </a:r>
              <a:r>
                <a:rPr lang="zh-CN" altLang="en-US" sz="1400" dirty="0">
                  <a:latin typeface="微软雅黑" panose="020B0503020204020204" pitchFamily="34" charset="-122"/>
                </a:rPr>
                <a:t>分 </a:t>
              </a:r>
              <a:r>
                <a:rPr lang="zh-CN" altLang="en-US" dirty="0">
                  <a:latin typeface="微软雅黑" panose="020B0503020204020204" pitchFamily="34" charset="-122"/>
                </a:rPr>
                <a:t>★★★★★</a:t>
              </a:r>
              <a:endParaRPr lang="en-US" altLang="zh-CN" sz="14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78" name="组合 25"/>
          <p:cNvGrpSpPr/>
          <p:nvPr/>
        </p:nvGrpSpPr>
        <p:grpSpPr>
          <a:xfrm>
            <a:off x="4370388" y="2776538"/>
            <a:ext cx="4545012" cy="712787"/>
            <a:chOff x="503238" y="2770637"/>
            <a:chExt cx="3204356" cy="713104"/>
          </a:xfrm>
        </p:grpSpPr>
        <p:sp>
          <p:nvSpPr>
            <p:cNvPr id="39946" name="矩形 26"/>
            <p:cNvSpPr/>
            <p:nvPr/>
          </p:nvSpPr>
          <p:spPr>
            <a:xfrm>
              <a:off x="503238" y="3053880"/>
              <a:ext cx="3204356" cy="42986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14000"/>
                </a:lnSpc>
              </a:pPr>
              <a:r>
                <a:rPr lang="zh-CN" altLang="en-US" sz="1000" dirty="0">
                  <a:latin typeface="微软雅黑" panose="020B0503020204020204" pitchFamily="34" charset="-122"/>
                </a:rPr>
                <a:t>操作系统概述、进程管理、内存管理、文件管理和输入</a:t>
              </a:r>
              <a:r>
                <a:rPr lang="en-US" altLang="zh-CN" sz="1000" dirty="0">
                  <a:latin typeface="微软雅黑" panose="020B0503020204020204" pitchFamily="34" charset="-122"/>
                </a:rPr>
                <a:t>/</a:t>
              </a:r>
              <a:r>
                <a:rPr lang="zh-CN" altLang="en-US" sz="1000" dirty="0">
                  <a:latin typeface="微软雅黑" panose="020B0503020204020204" pitchFamily="34" charset="-122"/>
                </a:rPr>
                <a:t>输出管理。难点主要是运用操作系统的基本原理来分析和解决具体问题。</a:t>
              </a:r>
            </a:p>
          </p:txBody>
        </p:sp>
        <p:sp>
          <p:nvSpPr>
            <p:cNvPr id="39947" name="矩形 27"/>
            <p:cNvSpPr/>
            <p:nvPr/>
          </p:nvSpPr>
          <p:spPr>
            <a:xfrm>
              <a:off x="550382" y="2770637"/>
              <a:ext cx="134610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400" dirty="0">
                  <a:latin typeface="微软雅黑" panose="020B0503020204020204" pitchFamily="34" charset="-122"/>
                </a:rPr>
                <a:t>操作系统</a:t>
              </a:r>
              <a:r>
                <a:rPr lang="en-US" altLang="zh-CN" sz="1400" dirty="0">
                  <a:latin typeface="微软雅黑" panose="020B0503020204020204" pitchFamily="34" charset="-122"/>
                </a:rPr>
                <a:t>35</a:t>
              </a:r>
              <a:r>
                <a:rPr lang="zh-CN" altLang="en-US" sz="1400" dirty="0">
                  <a:latin typeface="微软雅黑" panose="020B0503020204020204" pitchFamily="34" charset="-122"/>
                </a:rPr>
                <a:t>分 </a:t>
              </a:r>
              <a:r>
                <a:rPr lang="zh-CN" altLang="en-US" dirty="0">
                  <a:latin typeface="微软雅黑" panose="020B0503020204020204" pitchFamily="34" charset="-122"/>
                </a:rPr>
                <a:t>★★★</a:t>
              </a:r>
              <a:endParaRPr lang="en-US" altLang="zh-CN" sz="14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81" name="组合 25"/>
          <p:cNvGrpSpPr/>
          <p:nvPr/>
        </p:nvGrpSpPr>
        <p:grpSpPr>
          <a:xfrm>
            <a:off x="4370388" y="3433763"/>
            <a:ext cx="4545012" cy="727075"/>
            <a:chOff x="503238" y="2770637"/>
            <a:chExt cx="3204356" cy="726441"/>
          </a:xfrm>
        </p:grpSpPr>
        <p:sp>
          <p:nvSpPr>
            <p:cNvPr id="39944" name="矩形 26"/>
            <p:cNvSpPr/>
            <p:nvPr/>
          </p:nvSpPr>
          <p:spPr>
            <a:xfrm>
              <a:off x="503238" y="3053880"/>
              <a:ext cx="3204356" cy="4431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14000"/>
                </a:lnSpc>
              </a:pPr>
              <a:r>
                <a:rPr lang="zh-CN" altLang="en-US" sz="1000" dirty="0">
                  <a:latin typeface="微软雅黑" panose="020B0503020204020204" pitchFamily="34" charset="-122"/>
                </a:rPr>
                <a:t>考试内容主要围绕</a:t>
              </a:r>
              <a:r>
                <a:rPr lang="en-US" altLang="zh-CN" sz="1000" dirty="0">
                  <a:latin typeface="微软雅黑" panose="020B0503020204020204" pitchFamily="34" charset="-122"/>
                </a:rPr>
                <a:t>TCP/IP</a:t>
              </a:r>
              <a:r>
                <a:rPr lang="zh-CN" altLang="en-US" sz="1000" dirty="0">
                  <a:latin typeface="微软雅黑" panose="020B0503020204020204" pitchFamily="34" charset="-122"/>
                </a:rPr>
                <a:t>协议层次的具体展开，包括以下内容：物理层、数据链路层、网络层、传输层、应用层。</a:t>
              </a:r>
            </a:p>
          </p:txBody>
        </p:sp>
        <p:sp>
          <p:nvSpPr>
            <p:cNvPr id="39945" name="矩形 27"/>
            <p:cNvSpPr/>
            <p:nvPr/>
          </p:nvSpPr>
          <p:spPr>
            <a:xfrm>
              <a:off x="550382" y="2770637"/>
              <a:ext cx="147267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400" dirty="0">
                  <a:latin typeface="微软雅黑" panose="020B0503020204020204" pitchFamily="34" charset="-122"/>
                </a:rPr>
                <a:t>计算机网络</a:t>
              </a:r>
              <a:r>
                <a:rPr lang="en-US" altLang="zh-CN" sz="1400" dirty="0">
                  <a:latin typeface="微软雅黑" panose="020B0503020204020204" pitchFamily="34" charset="-122"/>
                </a:rPr>
                <a:t>25</a:t>
              </a:r>
              <a:r>
                <a:rPr lang="zh-CN" altLang="en-US" sz="1400" dirty="0">
                  <a:latin typeface="微软雅黑" panose="020B0503020204020204" pitchFamily="34" charset="-122"/>
                </a:rPr>
                <a:t>分 </a:t>
              </a:r>
              <a:r>
                <a:rPr lang="zh-CN" altLang="en-US" dirty="0">
                  <a:latin typeface="微软雅黑" panose="020B0503020204020204" pitchFamily="34" charset="-122"/>
                </a:rPr>
                <a:t>★★★</a:t>
              </a:r>
              <a:endParaRPr lang="en-US" altLang="zh-CN" sz="140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65" name="文本框 2"/>
          <p:cNvSpPr txBox="1"/>
          <p:nvPr/>
        </p:nvSpPr>
        <p:spPr>
          <a:xfrm>
            <a:off x="914400" y="144463"/>
            <a:ext cx="3219450" cy="376238"/>
          </a:xfrm>
          <a:prstGeom prst="rect">
            <a:avLst/>
          </a:prstGeom>
          <a:noFill/>
        </p:spPr>
        <p:txBody>
          <a:bodyPr lIns="68571" tIns="34285" rIns="68571" bIns="34285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考研</a:t>
            </a:r>
            <a:r>
              <a:rPr kumimoji="0" lang="en-US" altLang="zh-CN" sz="20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408</a:t>
            </a:r>
            <a:endParaRPr kumimoji="0" lang="zh-CN" altLang="en-US" sz="2000" b="1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914400" y="144463"/>
            <a:ext cx="3219450" cy="376238"/>
          </a:xfrm>
          <a:prstGeom prst="rect">
            <a:avLst/>
          </a:prstGeom>
          <a:noFill/>
        </p:spPr>
        <p:txBody>
          <a:bodyPr lIns="68571" tIns="34285" rIns="68571" bIns="34285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统考</a:t>
            </a:r>
            <a:r>
              <a:rPr kumimoji="0" lang="en-US" altLang="zh-CN" sz="20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408</a:t>
            </a:r>
            <a:r>
              <a:rPr kumimoji="0" lang="zh-CN" altLang="en-US" sz="20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部分院校</a:t>
            </a:r>
          </a:p>
        </p:txBody>
      </p:sp>
      <p:pic>
        <p:nvPicPr>
          <p:cNvPr id="4198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674688"/>
            <a:ext cx="5514975" cy="44116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/>
          <p:nvPr/>
        </p:nvSpPr>
        <p:spPr bwMode="gray">
          <a:xfrm flipH="1">
            <a:off x="901700" y="990600"/>
            <a:ext cx="3702050" cy="1838325"/>
          </a:xfrm>
          <a:custGeom>
            <a:avLst/>
            <a:gdLst/>
            <a:ahLst/>
            <a:cxnLst/>
            <a:rect l="l" t="t" r="r" b="b"/>
            <a:pathLst>
              <a:path w="4176930" h="2058709">
                <a:moveTo>
                  <a:pt x="0" y="0"/>
                </a:moveTo>
                <a:cubicBezTo>
                  <a:pt x="0" y="0"/>
                  <a:pt x="0" y="0"/>
                  <a:pt x="4176930" y="0"/>
                </a:cubicBezTo>
                <a:lnTo>
                  <a:pt x="4176930" y="2058709"/>
                </a:lnTo>
                <a:cubicBezTo>
                  <a:pt x="4176930" y="2058709"/>
                  <a:pt x="4176930" y="2058709"/>
                  <a:pt x="1079378" y="2058709"/>
                </a:cubicBezTo>
                <a:cubicBezTo>
                  <a:pt x="1078688" y="2046733"/>
                  <a:pt x="1077814" y="2034806"/>
                  <a:pt x="1075638" y="2023030"/>
                </a:cubicBezTo>
                <a:cubicBezTo>
                  <a:pt x="1075154" y="2002066"/>
                  <a:pt x="1073005" y="1981342"/>
                  <a:pt x="1069130" y="1960943"/>
                </a:cubicBezTo>
                <a:cubicBezTo>
                  <a:pt x="1068629" y="1954635"/>
                  <a:pt x="1067677" y="1948400"/>
                  <a:pt x="1066276" y="1942246"/>
                </a:cubicBezTo>
                <a:cubicBezTo>
                  <a:pt x="989069" y="1409541"/>
                  <a:pt x="545998" y="995728"/>
                  <a:pt x="0" y="963616"/>
                </a:cubicBezTo>
                <a:cubicBezTo>
                  <a:pt x="0" y="917052"/>
                  <a:pt x="0" y="73238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lIns="95998" tIns="63999" rIns="95998" bIns="127997" anchor="b"/>
          <a:lstStyle/>
          <a:p>
            <a:pPr marL="0" marR="0" lvl="0" indent="0" algn="just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某系统采用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LRU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页置换算法和局部置换策略，若系统为进程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预分配了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个页框，进程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访问页号的序列为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，则进程访问上述页的过程中，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产生页置换的总次数是</a:t>
            </a:r>
          </a:p>
          <a:p>
            <a:pPr marL="0" marR="0" lvl="0" indent="0" algn="just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A. 3      B. 4      C. 5      D. 6</a:t>
            </a:r>
          </a:p>
        </p:txBody>
      </p:sp>
      <p:sp>
        <p:nvSpPr>
          <p:cNvPr id="5" name="Freeform 9"/>
          <p:cNvSpPr/>
          <p:nvPr/>
        </p:nvSpPr>
        <p:spPr bwMode="gray">
          <a:xfrm>
            <a:off x="901700" y="2947988"/>
            <a:ext cx="3702050" cy="1836738"/>
          </a:xfrm>
          <a:custGeom>
            <a:avLst/>
            <a:gdLst/>
            <a:ahLst/>
            <a:cxnLst>
              <a:cxn ang="0">
                <a:pos x="1300" y="0"/>
              </a:cxn>
              <a:cxn ang="0">
                <a:pos x="0" y="0"/>
              </a:cxn>
              <a:cxn ang="0">
                <a:pos x="0" y="864"/>
              </a:cxn>
              <a:cxn ang="0">
                <a:pos x="1753" y="864"/>
              </a:cxn>
              <a:cxn ang="0">
                <a:pos x="1753" y="453"/>
              </a:cxn>
              <a:cxn ang="0">
                <a:pos x="1300" y="0"/>
              </a:cxn>
            </a:cxnLst>
            <a:rect l="0" t="0" r="r" b="b"/>
            <a:pathLst>
              <a:path w="1753" h="864">
                <a:moveTo>
                  <a:pt x="130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64"/>
                  <a:pt x="0" y="864"/>
                  <a:pt x="0" y="864"/>
                </a:cubicBezTo>
                <a:cubicBezTo>
                  <a:pt x="1753" y="864"/>
                  <a:pt x="1753" y="864"/>
                  <a:pt x="1753" y="864"/>
                </a:cubicBezTo>
                <a:cubicBezTo>
                  <a:pt x="1753" y="453"/>
                  <a:pt x="1753" y="453"/>
                  <a:pt x="1753" y="453"/>
                </a:cubicBezTo>
                <a:cubicBezTo>
                  <a:pt x="1509" y="438"/>
                  <a:pt x="1314" y="243"/>
                  <a:pt x="13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lIns="95998" tIns="127997" rIns="95998" bIns="127997"/>
          <a:lstStyle/>
          <a:p>
            <a:pPr marL="0" marR="0" lvl="0" indent="0" algn="just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某计算机系统中的磁盘有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300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个柱面，每个柱面有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个磁道，每个磁道有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个扇区，扇区大小为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512B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。文件系统的每个簇包含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个扇区。请回答下列问题：假设磁头在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85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号柱面上，此时有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个磁盘访问请求，簇号分别为：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100260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60005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101660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110560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。若采用最短寻道时间优先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SSTF )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调度算法，则系统访问簇的先后次序是什么？地址的过程是由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I/O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系统的什么程序完成的？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Freeform 10"/>
          <p:cNvSpPr/>
          <p:nvPr/>
        </p:nvSpPr>
        <p:spPr bwMode="gray">
          <a:xfrm>
            <a:off x="4730750" y="2947988"/>
            <a:ext cx="3703638" cy="1836738"/>
          </a:xfrm>
          <a:custGeom>
            <a:avLst/>
            <a:gdLst/>
            <a:ahLst/>
            <a:cxnLst>
              <a:cxn ang="0">
                <a:pos x="0" y="453"/>
              </a:cxn>
              <a:cxn ang="0">
                <a:pos x="0" y="864"/>
              </a:cxn>
              <a:cxn ang="0">
                <a:pos x="1753" y="864"/>
              </a:cxn>
              <a:cxn ang="0">
                <a:pos x="1753" y="0"/>
              </a:cxn>
              <a:cxn ang="0">
                <a:pos x="453" y="0"/>
              </a:cxn>
              <a:cxn ang="0">
                <a:pos x="0" y="453"/>
              </a:cxn>
            </a:cxnLst>
            <a:rect l="0" t="0" r="r" b="b"/>
            <a:pathLst>
              <a:path w="1753" h="864">
                <a:moveTo>
                  <a:pt x="0" y="453"/>
                </a:moveTo>
                <a:cubicBezTo>
                  <a:pt x="0" y="864"/>
                  <a:pt x="0" y="864"/>
                  <a:pt x="0" y="864"/>
                </a:cubicBezTo>
                <a:cubicBezTo>
                  <a:pt x="1753" y="864"/>
                  <a:pt x="1753" y="864"/>
                  <a:pt x="1753" y="864"/>
                </a:cubicBezTo>
                <a:cubicBezTo>
                  <a:pt x="1753" y="0"/>
                  <a:pt x="1753" y="0"/>
                  <a:pt x="1753" y="0"/>
                </a:cubicBezTo>
                <a:cubicBezTo>
                  <a:pt x="453" y="0"/>
                  <a:pt x="453" y="0"/>
                  <a:pt x="453" y="0"/>
                </a:cubicBezTo>
                <a:cubicBezTo>
                  <a:pt x="439" y="243"/>
                  <a:pt x="244" y="438"/>
                  <a:pt x="0" y="453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lIns="95998" tIns="127997" rIns="95998" bIns="127997"/>
          <a:lstStyle/>
          <a:p>
            <a:pPr marL="0" marR="0" lvl="0" indent="0" algn="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 ( n≥3 )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位哲学家围坐在一张圆桌边，每位哲学家交替地就餐和思考。在圆桌中心有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 ( m≥1 )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个碗，每两位哲学家之间有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根筷子。每位哲学家必须取到一个碗和两侧的筷子之后，才能就餐，进餐完毕，将碗和筷子放回原位，并继续思考。为使尽可能多的哲学家同时就餐，且防止出现死锁现象，请使用信号量的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wait ()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signal ()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</a:p>
        </p:txBody>
      </p:sp>
      <p:sp>
        <p:nvSpPr>
          <p:cNvPr id="7" name="Freeform 8"/>
          <p:cNvSpPr/>
          <p:nvPr/>
        </p:nvSpPr>
        <p:spPr bwMode="gray">
          <a:xfrm>
            <a:off x="4730750" y="990600"/>
            <a:ext cx="3702050" cy="1838325"/>
          </a:xfrm>
          <a:custGeom>
            <a:avLst/>
            <a:gdLst/>
            <a:ahLst/>
            <a:cxnLst/>
            <a:rect l="l" t="t" r="r" b="b"/>
            <a:pathLst>
              <a:path w="4176930" h="2058709">
                <a:moveTo>
                  <a:pt x="0" y="0"/>
                </a:moveTo>
                <a:cubicBezTo>
                  <a:pt x="0" y="0"/>
                  <a:pt x="0" y="0"/>
                  <a:pt x="4176930" y="0"/>
                </a:cubicBezTo>
                <a:lnTo>
                  <a:pt x="4176930" y="2058709"/>
                </a:lnTo>
                <a:cubicBezTo>
                  <a:pt x="4176930" y="2058709"/>
                  <a:pt x="4176930" y="2058709"/>
                  <a:pt x="1079378" y="2058709"/>
                </a:cubicBezTo>
                <a:cubicBezTo>
                  <a:pt x="1078688" y="2046733"/>
                  <a:pt x="1077814" y="2034806"/>
                  <a:pt x="1075638" y="2023030"/>
                </a:cubicBezTo>
                <a:cubicBezTo>
                  <a:pt x="1075154" y="2002066"/>
                  <a:pt x="1073005" y="1981342"/>
                  <a:pt x="1069130" y="1960943"/>
                </a:cubicBezTo>
                <a:cubicBezTo>
                  <a:pt x="1068629" y="1954635"/>
                  <a:pt x="1067677" y="1948400"/>
                  <a:pt x="1066276" y="1942246"/>
                </a:cubicBezTo>
                <a:cubicBezTo>
                  <a:pt x="989069" y="1409541"/>
                  <a:pt x="545998" y="995728"/>
                  <a:pt x="0" y="963616"/>
                </a:cubicBezTo>
                <a:cubicBezTo>
                  <a:pt x="0" y="917052"/>
                  <a:pt x="0" y="73238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lIns="95998" tIns="63999" rIns="95998" bIns="127997" anchor="b"/>
          <a:lstStyle/>
          <a:p>
            <a:pPr marL="0" marR="0" lvl="0" indent="0" algn="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某计算机主存按字节编址，采用二级分页存储管理，地址结构如下所示页目录号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( 10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页号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( 10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页内偏移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( 12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虚拟地址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2050 1225H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对应的页目录号、页号分别</a:t>
            </a:r>
          </a:p>
          <a:p>
            <a:pPr marL="0" marR="0" lvl="0" indent="0" algn="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A. 081H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101H  B. 081H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401H </a:t>
            </a:r>
          </a:p>
          <a:p>
            <a:pPr marL="0" marR="0" lvl="0" indent="0" algn="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C. 201H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101H  D. 201H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401H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901700" y="4464050"/>
            <a:ext cx="3695700" cy="320675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  <a:effectLst/>
        </p:spPr>
        <p:txBody>
          <a:bodyPr lIns="95998" tIns="63999" rIns="95998" bIns="63999" anchor="ctr"/>
          <a:lstStyle/>
          <a:p>
            <a:pPr marL="0" marR="0" lvl="0" indent="0" algn="l" defTabSz="7124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</a:t>
            </a:r>
            <a:r>
              <a:rPr kumimoji="0" lang="zh-CN" altLang="en-US" sz="1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年综合应用题</a:t>
            </a:r>
            <a:endParaRPr kumimoji="0" lang="de-DE" altLang="zh-CN" sz="14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gray">
          <a:xfrm>
            <a:off x="4738688" y="4464050"/>
            <a:ext cx="3695700" cy="320675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  <a:effectLst/>
        </p:spPr>
        <p:txBody>
          <a:bodyPr lIns="95998" tIns="63999" rIns="95998" bIns="63999" anchor="ctr"/>
          <a:lstStyle/>
          <a:p>
            <a:pPr marL="0" marR="0" lvl="0" indent="0" algn="l" defTabSz="7124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</a:t>
            </a:r>
            <a:r>
              <a:rPr kumimoji="0" lang="zh-CN" altLang="en-US" sz="1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年综合应用题</a:t>
            </a:r>
            <a:endParaRPr kumimoji="0" lang="de-DE" altLang="zh-CN" sz="14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gray">
          <a:xfrm>
            <a:off x="4738688" y="990600"/>
            <a:ext cx="3695700" cy="322263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  <a:effectLst/>
        </p:spPr>
        <p:txBody>
          <a:bodyPr lIns="95998" tIns="63999" rIns="95998" bIns="63999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2019</a:t>
            </a:r>
            <a:r>
              <a:rPr kumimoji="0" lang="zh-CN" altLang="en-US" sz="1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年选择题</a:t>
            </a:r>
            <a:endParaRPr kumimoji="0" lang="de-DE" altLang="zh-CN" sz="14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gray">
          <a:xfrm>
            <a:off x="901700" y="990600"/>
            <a:ext cx="3695700" cy="322263"/>
          </a:xfrm>
          <a:prstGeom prst="rect">
            <a:avLst/>
          </a:prstGeom>
          <a:solidFill>
            <a:schemeClr val="accent5"/>
          </a:solidFill>
          <a:ln w="12700">
            <a:noFill/>
            <a:round/>
          </a:ln>
          <a:effectLst/>
        </p:spPr>
        <p:txBody>
          <a:bodyPr wrap="none" lIns="81279" tIns="40640" rIns="81279" bIns="4064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2019</a:t>
            </a:r>
            <a:r>
              <a:rPr kumimoji="0" lang="zh-CN" altLang="en-US" sz="1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年选择题</a:t>
            </a:r>
            <a:endParaRPr kumimoji="0" lang="de-DE" sz="14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Gruppieren 43"/>
          <p:cNvGrpSpPr/>
          <p:nvPr/>
        </p:nvGrpSpPr>
        <p:grpSpPr bwMode="gray">
          <a:xfrm>
            <a:off x="3798280" y="1998628"/>
            <a:ext cx="1721256" cy="1733460"/>
            <a:chOff x="2804400" y="1911431"/>
            <a:chExt cx="3535200" cy="3535200"/>
          </a:xfrm>
          <a:solidFill>
            <a:schemeClr val="accent5"/>
          </a:solidFill>
          <a:effectLst/>
        </p:grpSpPr>
        <p:sp>
          <p:nvSpPr>
            <p:cNvPr id="13" name="Freeform 10"/>
            <p:cNvSpPr>
              <a:spLocks noEditPoints="1"/>
            </p:cNvSpPr>
            <p:nvPr/>
          </p:nvSpPr>
          <p:spPr bwMode="gray">
            <a:xfrm>
              <a:off x="2804400" y="2009308"/>
              <a:ext cx="3535200" cy="3185164"/>
            </a:xfrm>
            <a:custGeom>
              <a:avLst/>
              <a:gdLst/>
              <a:ahLst/>
              <a:cxnLst>
                <a:cxn ang="0">
                  <a:pos x="530" y="84"/>
                </a:cxn>
                <a:cxn ang="0">
                  <a:pos x="1456" y="295"/>
                </a:cxn>
                <a:cxn ang="0">
                  <a:pos x="1519" y="325"/>
                </a:cxn>
                <a:cxn ang="0">
                  <a:pos x="138" y="415"/>
                </a:cxn>
                <a:cxn ang="0">
                  <a:pos x="163" y="444"/>
                </a:cxn>
                <a:cxn ang="0">
                  <a:pos x="1593" y="561"/>
                </a:cxn>
                <a:cxn ang="0">
                  <a:pos x="1645" y="530"/>
                </a:cxn>
                <a:cxn ang="0">
                  <a:pos x="1577" y="574"/>
                </a:cxn>
                <a:cxn ang="0">
                  <a:pos x="1613" y="598"/>
                </a:cxn>
                <a:cxn ang="0">
                  <a:pos x="1564" y="659"/>
                </a:cxn>
                <a:cxn ang="0">
                  <a:pos x="1643" y="814"/>
                </a:cxn>
                <a:cxn ang="0">
                  <a:pos x="1548" y="668"/>
                </a:cxn>
                <a:cxn ang="0">
                  <a:pos x="1555" y="704"/>
                </a:cxn>
                <a:cxn ang="0">
                  <a:pos x="1497" y="687"/>
                </a:cxn>
                <a:cxn ang="0">
                  <a:pos x="1394" y="728"/>
                </a:cxn>
                <a:cxn ang="0">
                  <a:pos x="1516" y="704"/>
                </a:cxn>
                <a:cxn ang="0">
                  <a:pos x="1612" y="784"/>
                </a:cxn>
                <a:cxn ang="0">
                  <a:pos x="1587" y="799"/>
                </a:cxn>
                <a:cxn ang="0">
                  <a:pos x="1694" y="752"/>
                </a:cxn>
                <a:cxn ang="0">
                  <a:pos x="1533" y="725"/>
                </a:cxn>
                <a:cxn ang="0">
                  <a:pos x="1559" y="743"/>
                </a:cxn>
                <a:cxn ang="0">
                  <a:pos x="1550" y="910"/>
                </a:cxn>
                <a:cxn ang="0">
                  <a:pos x="1460" y="828"/>
                </a:cxn>
                <a:cxn ang="0">
                  <a:pos x="1334" y="887"/>
                </a:cxn>
                <a:cxn ang="0">
                  <a:pos x="1340" y="1103"/>
                </a:cxn>
                <a:cxn ang="0">
                  <a:pos x="1473" y="1118"/>
                </a:cxn>
                <a:cxn ang="0">
                  <a:pos x="1581" y="1055"/>
                </a:cxn>
                <a:cxn ang="0">
                  <a:pos x="1649" y="872"/>
                </a:cxn>
                <a:cxn ang="0">
                  <a:pos x="1671" y="902"/>
                </a:cxn>
                <a:cxn ang="0">
                  <a:pos x="1596" y="815"/>
                </a:cxn>
                <a:cxn ang="0">
                  <a:pos x="1510" y="827"/>
                </a:cxn>
                <a:cxn ang="0">
                  <a:pos x="1589" y="865"/>
                </a:cxn>
                <a:cxn ang="0">
                  <a:pos x="1129" y="977"/>
                </a:cxn>
                <a:cxn ang="0">
                  <a:pos x="1121" y="1017"/>
                </a:cxn>
                <a:cxn ang="0">
                  <a:pos x="1073" y="1080"/>
                </a:cxn>
                <a:cxn ang="0">
                  <a:pos x="1345" y="1132"/>
                </a:cxn>
                <a:cxn ang="0">
                  <a:pos x="290" y="1296"/>
                </a:cxn>
                <a:cxn ang="0">
                  <a:pos x="689" y="58"/>
                </a:cxn>
                <a:cxn ang="0">
                  <a:pos x="524" y="26"/>
                </a:cxn>
                <a:cxn ang="0">
                  <a:pos x="231" y="343"/>
                </a:cxn>
                <a:cxn ang="0">
                  <a:pos x="178" y="499"/>
                </a:cxn>
                <a:cxn ang="0">
                  <a:pos x="64" y="623"/>
                </a:cxn>
                <a:cxn ang="0">
                  <a:pos x="193" y="1299"/>
                </a:cxn>
                <a:cxn ang="0">
                  <a:pos x="378" y="1416"/>
                </a:cxn>
                <a:cxn ang="0">
                  <a:pos x="342" y="1349"/>
                </a:cxn>
                <a:cxn ang="0">
                  <a:pos x="248" y="1245"/>
                </a:cxn>
                <a:cxn ang="0">
                  <a:pos x="119" y="767"/>
                </a:cxn>
                <a:cxn ang="0">
                  <a:pos x="139" y="607"/>
                </a:cxn>
                <a:cxn ang="0">
                  <a:pos x="361" y="359"/>
                </a:cxn>
                <a:cxn ang="0">
                  <a:pos x="432" y="296"/>
                </a:cxn>
                <a:cxn ang="0">
                  <a:pos x="474" y="141"/>
                </a:cxn>
                <a:cxn ang="0">
                  <a:pos x="545" y="68"/>
                </a:cxn>
                <a:cxn ang="0">
                  <a:pos x="717" y="64"/>
                </a:cxn>
                <a:cxn ang="0">
                  <a:pos x="1301" y="127"/>
                </a:cxn>
                <a:cxn ang="0">
                  <a:pos x="1393" y="183"/>
                </a:cxn>
                <a:cxn ang="0">
                  <a:pos x="1537" y="308"/>
                </a:cxn>
                <a:cxn ang="0">
                  <a:pos x="1682" y="671"/>
                </a:cxn>
                <a:cxn ang="0">
                  <a:pos x="1238" y="65"/>
                </a:cxn>
                <a:cxn ang="0">
                  <a:pos x="1413" y="215"/>
                </a:cxn>
                <a:cxn ang="0">
                  <a:pos x="1696" y="874"/>
                </a:cxn>
              </a:cxnLst>
              <a:rect l="0" t="0" r="r" b="b"/>
              <a:pathLst>
                <a:path w="1713" h="1537">
                  <a:moveTo>
                    <a:pt x="1152" y="12"/>
                  </a:moveTo>
                  <a:cubicBezTo>
                    <a:pt x="1149" y="12"/>
                    <a:pt x="1146" y="9"/>
                    <a:pt x="1145" y="11"/>
                  </a:cubicBezTo>
                  <a:cubicBezTo>
                    <a:pt x="1146" y="11"/>
                    <a:pt x="1150" y="15"/>
                    <a:pt x="1152" y="12"/>
                  </a:cubicBezTo>
                  <a:close/>
                  <a:moveTo>
                    <a:pt x="719" y="38"/>
                  </a:moveTo>
                  <a:cubicBezTo>
                    <a:pt x="708" y="38"/>
                    <a:pt x="708" y="38"/>
                    <a:pt x="708" y="38"/>
                  </a:cubicBezTo>
                  <a:cubicBezTo>
                    <a:pt x="708" y="41"/>
                    <a:pt x="719" y="43"/>
                    <a:pt x="719" y="38"/>
                  </a:cubicBezTo>
                  <a:close/>
                  <a:moveTo>
                    <a:pt x="763" y="72"/>
                  </a:moveTo>
                  <a:cubicBezTo>
                    <a:pt x="762" y="76"/>
                    <a:pt x="769" y="76"/>
                    <a:pt x="771" y="74"/>
                  </a:cubicBezTo>
                  <a:cubicBezTo>
                    <a:pt x="768" y="74"/>
                    <a:pt x="765" y="70"/>
                    <a:pt x="763" y="72"/>
                  </a:cubicBezTo>
                  <a:close/>
                  <a:moveTo>
                    <a:pt x="775" y="74"/>
                  </a:moveTo>
                  <a:cubicBezTo>
                    <a:pt x="778" y="76"/>
                    <a:pt x="786" y="80"/>
                    <a:pt x="788" y="76"/>
                  </a:cubicBezTo>
                  <a:cubicBezTo>
                    <a:pt x="783" y="77"/>
                    <a:pt x="779" y="72"/>
                    <a:pt x="775" y="74"/>
                  </a:cubicBezTo>
                  <a:close/>
                  <a:moveTo>
                    <a:pt x="530" y="84"/>
                  </a:moveTo>
                  <a:cubicBezTo>
                    <a:pt x="534" y="85"/>
                    <a:pt x="533" y="80"/>
                    <a:pt x="535" y="84"/>
                  </a:cubicBezTo>
                  <a:cubicBezTo>
                    <a:pt x="536" y="83"/>
                    <a:pt x="536" y="83"/>
                    <a:pt x="537" y="83"/>
                  </a:cubicBezTo>
                  <a:cubicBezTo>
                    <a:pt x="536" y="80"/>
                    <a:pt x="537" y="78"/>
                    <a:pt x="538" y="75"/>
                  </a:cubicBezTo>
                  <a:cubicBezTo>
                    <a:pt x="532" y="75"/>
                    <a:pt x="531" y="80"/>
                    <a:pt x="530" y="84"/>
                  </a:cubicBezTo>
                  <a:close/>
                  <a:moveTo>
                    <a:pt x="530" y="88"/>
                  </a:moveTo>
                  <a:cubicBezTo>
                    <a:pt x="530" y="92"/>
                    <a:pt x="532" y="98"/>
                    <a:pt x="527" y="101"/>
                  </a:cubicBezTo>
                  <a:cubicBezTo>
                    <a:pt x="533" y="99"/>
                    <a:pt x="537" y="94"/>
                    <a:pt x="538" y="87"/>
                  </a:cubicBezTo>
                  <a:cubicBezTo>
                    <a:pt x="535" y="87"/>
                    <a:pt x="533" y="90"/>
                    <a:pt x="530" y="88"/>
                  </a:cubicBezTo>
                  <a:close/>
                  <a:moveTo>
                    <a:pt x="1311" y="135"/>
                  </a:moveTo>
                  <a:cubicBezTo>
                    <a:pt x="1308" y="134"/>
                    <a:pt x="1306" y="128"/>
                    <a:pt x="1303" y="130"/>
                  </a:cubicBezTo>
                  <a:cubicBezTo>
                    <a:pt x="1306" y="131"/>
                    <a:pt x="1308" y="138"/>
                    <a:pt x="1311" y="135"/>
                  </a:cubicBezTo>
                  <a:close/>
                  <a:moveTo>
                    <a:pt x="1414" y="226"/>
                  </a:moveTo>
                  <a:cubicBezTo>
                    <a:pt x="1414" y="223"/>
                    <a:pt x="1413" y="221"/>
                    <a:pt x="1410" y="221"/>
                  </a:cubicBezTo>
                  <a:cubicBezTo>
                    <a:pt x="1409" y="225"/>
                    <a:pt x="1413" y="224"/>
                    <a:pt x="1412" y="228"/>
                  </a:cubicBezTo>
                  <a:cubicBezTo>
                    <a:pt x="1406" y="237"/>
                    <a:pt x="1416" y="247"/>
                    <a:pt x="1421" y="252"/>
                  </a:cubicBezTo>
                  <a:cubicBezTo>
                    <a:pt x="1425" y="264"/>
                    <a:pt x="1425" y="274"/>
                    <a:pt x="1434" y="281"/>
                  </a:cubicBezTo>
                  <a:cubicBezTo>
                    <a:pt x="1434" y="279"/>
                    <a:pt x="1431" y="277"/>
                    <a:pt x="1434" y="276"/>
                  </a:cubicBezTo>
                  <a:cubicBezTo>
                    <a:pt x="1436" y="279"/>
                    <a:pt x="1439" y="282"/>
                    <a:pt x="1441" y="287"/>
                  </a:cubicBezTo>
                  <a:cubicBezTo>
                    <a:pt x="1444" y="288"/>
                    <a:pt x="1441" y="283"/>
                    <a:pt x="1444" y="284"/>
                  </a:cubicBezTo>
                  <a:cubicBezTo>
                    <a:pt x="1444" y="290"/>
                    <a:pt x="1454" y="291"/>
                    <a:pt x="1456" y="289"/>
                  </a:cubicBezTo>
                  <a:cubicBezTo>
                    <a:pt x="1458" y="291"/>
                    <a:pt x="1455" y="292"/>
                    <a:pt x="1456" y="295"/>
                  </a:cubicBezTo>
                  <a:cubicBezTo>
                    <a:pt x="1462" y="296"/>
                    <a:pt x="1461" y="304"/>
                    <a:pt x="1468" y="306"/>
                  </a:cubicBezTo>
                  <a:cubicBezTo>
                    <a:pt x="1472" y="301"/>
                    <a:pt x="1466" y="298"/>
                    <a:pt x="1467" y="295"/>
                  </a:cubicBezTo>
                  <a:cubicBezTo>
                    <a:pt x="1469" y="297"/>
                    <a:pt x="1469" y="295"/>
                    <a:pt x="1472" y="296"/>
                  </a:cubicBezTo>
                  <a:cubicBezTo>
                    <a:pt x="1472" y="298"/>
                    <a:pt x="1474" y="298"/>
                    <a:pt x="1473" y="301"/>
                  </a:cubicBezTo>
                  <a:cubicBezTo>
                    <a:pt x="1472" y="301"/>
                    <a:pt x="1472" y="300"/>
                    <a:pt x="1470" y="300"/>
                  </a:cubicBezTo>
                  <a:cubicBezTo>
                    <a:pt x="1470" y="306"/>
                    <a:pt x="1475" y="306"/>
                    <a:pt x="1476" y="311"/>
                  </a:cubicBezTo>
                  <a:cubicBezTo>
                    <a:pt x="1478" y="312"/>
                    <a:pt x="1478" y="310"/>
                    <a:pt x="1479" y="310"/>
                  </a:cubicBezTo>
                  <a:cubicBezTo>
                    <a:pt x="1484" y="311"/>
                    <a:pt x="1483" y="317"/>
                    <a:pt x="1488" y="318"/>
                  </a:cubicBezTo>
                  <a:cubicBezTo>
                    <a:pt x="1491" y="309"/>
                    <a:pt x="1477" y="305"/>
                    <a:pt x="1477" y="300"/>
                  </a:cubicBezTo>
                  <a:cubicBezTo>
                    <a:pt x="1483" y="304"/>
                    <a:pt x="1486" y="309"/>
                    <a:pt x="1494" y="311"/>
                  </a:cubicBezTo>
                  <a:cubicBezTo>
                    <a:pt x="1486" y="299"/>
                    <a:pt x="1477" y="287"/>
                    <a:pt x="1459" y="284"/>
                  </a:cubicBezTo>
                  <a:cubicBezTo>
                    <a:pt x="1456" y="276"/>
                    <a:pt x="1452" y="269"/>
                    <a:pt x="1446" y="263"/>
                  </a:cubicBezTo>
                  <a:cubicBezTo>
                    <a:pt x="1446" y="266"/>
                    <a:pt x="1450" y="268"/>
                    <a:pt x="1447" y="269"/>
                  </a:cubicBezTo>
                  <a:cubicBezTo>
                    <a:pt x="1438" y="262"/>
                    <a:pt x="1428" y="252"/>
                    <a:pt x="1423" y="240"/>
                  </a:cubicBezTo>
                  <a:cubicBezTo>
                    <a:pt x="1423" y="239"/>
                    <a:pt x="1424" y="237"/>
                    <a:pt x="1424" y="237"/>
                  </a:cubicBezTo>
                  <a:cubicBezTo>
                    <a:pt x="1423" y="232"/>
                    <a:pt x="1416" y="223"/>
                    <a:pt x="1414" y="226"/>
                  </a:cubicBezTo>
                  <a:close/>
                  <a:moveTo>
                    <a:pt x="1519" y="325"/>
                  </a:moveTo>
                  <a:cubicBezTo>
                    <a:pt x="1520" y="328"/>
                    <a:pt x="1521" y="329"/>
                    <a:pt x="1524" y="330"/>
                  </a:cubicBezTo>
                  <a:cubicBezTo>
                    <a:pt x="1524" y="326"/>
                    <a:pt x="1521" y="326"/>
                    <a:pt x="1519" y="325"/>
                  </a:cubicBezTo>
                  <a:close/>
                  <a:moveTo>
                    <a:pt x="928" y="336"/>
                  </a:moveTo>
                  <a:cubicBezTo>
                    <a:pt x="928" y="340"/>
                    <a:pt x="935" y="341"/>
                    <a:pt x="934" y="335"/>
                  </a:cubicBezTo>
                  <a:cubicBezTo>
                    <a:pt x="931" y="335"/>
                    <a:pt x="929" y="335"/>
                    <a:pt x="928" y="336"/>
                  </a:cubicBezTo>
                  <a:close/>
                  <a:moveTo>
                    <a:pt x="913" y="346"/>
                  </a:moveTo>
                  <a:cubicBezTo>
                    <a:pt x="916" y="348"/>
                    <a:pt x="922" y="346"/>
                    <a:pt x="922" y="341"/>
                  </a:cubicBezTo>
                  <a:cubicBezTo>
                    <a:pt x="920" y="333"/>
                    <a:pt x="913" y="340"/>
                    <a:pt x="913" y="346"/>
                  </a:cubicBezTo>
                  <a:close/>
                  <a:moveTo>
                    <a:pt x="901" y="344"/>
                  </a:moveTo>
                  <a:cubicBezTo>
                    <a:pt x="904" y="350"/>
                    <a:pt x="894" y="346"/>
                    <a:pt x="893" y="351"/>
                  </a:cubicBezTo>
                  <a:cubicBezTo>
                    <a:pt x="898" y="355"/>
                    <a:pt x="903" y="351"/>
                    <a:pt x="908" y="349"/>
                  </a:cubicBezTo>
                  <a:cubicBezTo>
                    <a:pt x="908" y="345"/>
                    <a:pt x="903" y="346"/>
                    <a:pt x="901" y="344"/>
                  </a:cubicBezTo>
                  <a:close/>
                  <a:moveTo>
                    <a:pt x="901" y="357"/>
                  </a:moveTo>
                  <a:cubicBezTo>
                    <a:pt x="896" y="354"/>
                    <a:pt x="890" y="358"/>
                    <a:pt x="884" y="357"/>
                  </a:cubicBezTo>
                  <a:cubicBezTo>
                    <a:pt x="875" y="364"/>
                    <a:pt x="895" y="369"/>
                    <a:pt x="901" y="364"/>
                  </a:cubicBezTo>
                  <a:cubicBezTo>
                    <a:pt x="899" y="360"/>
                    <a:pt x="897" y="360"/>
                    <a:pt x="901" y="357"/>
                  </a:cubicBezTo>
                  <a:close/>
                  <a:moveTo>
                    <a:pt x="138" y="415"/>
                  </a:moveTo>
                  <a:cubicBezTo>
                    <a:pt x="134" y="415"/>
                    <a:pt x="133" y="417"/>
                    <a:pt x="132" y="420"/>
                  </a:cubicBezTo>
                  <a:cubicBezTo>
                    <a:pt x="136" y="421"/>
                    <a:pt x="137" y="417"/>
                    <a:pt x="138" y="415"/>
                  </a:cubicBezTo>
                  <a:close/>
                  <a:moveTo>
                    <a:pt x="130" y="417"/>
                  </a:moveTo>
                  <a:cubicBezTo>
                    <a:pt x="128" y="421"/>
                    <a:pt x="124" y="422"/>
                    <a:pt x="124" y="429"/>
                  </a:cubicBezTo>
                  <a:cubicBezTo>
                    <a:pt x="129" y="428"/>
                    <a:pt x="130" y="419"/>
                    <a:pt x="130" y="417"/>
                  </a:cubicBezTo>
                  <a:close/>
                  <a:moveTo>
                    <a:pt x="1576" y="428"/>
                  </a:moveTo>
                  <a:cubicBezTo>
                    <a:pt x="1578" y="441"/>
                    <a:pt x="1584" y="458"/>
                    <a:pt x="1592" y="468"/>
                  </a:cubicBezTo>
                  <a:cubicBezTo>
                    <a:pt x="1593" y="451"/>
                    <a:pt x="1585" y="437"/>
                    <a:pt x="1576" y="428"/>
                  </a:cubicBezTo>
                  <a:close/>
                  <a:moveTo>
                    <a:pt x="128" y="436"/>
                  </a:moveTo>
                  <a:cubicBezTo>
                    <a:pt x="127" y="439"/>
                    <a:pt x="123" y="443"/>
                    <a:pt x="124" y="446"/>
                  </a:cubicBezTo>
                  <a:cubicBezTo>
                    <a:pt x="126" y="443"/>
                    <a:pt x="132" y="441"/>
                    <a:pt x="128" y="436"/>
                  </a:cubicBezTo>
                  <a:close/>
                  <a:moveTo>
                    <a:pt x="118" y="437"/>
                  </a:moveTo>
                  <a:cubicBezTo>
                    <a:pt x="117" y="444"/>
                    <a:pt x="110" y="450"/>
                    <a:pt x="111" y="455"/>
                  </a:cubicBezTo>
                  <a:cubicBezTo>
                    <a:pt x="113" y="450"/>
                    <a:pt x="121" y="441"/>
                    <a:pt x="118" y="437"/>
                  </a:cubicBezTo>
                  <a:close/>
                  <a:moveTo>
                    <a:pt x="112" y="495"/>
                  </a:moveTo>
                  <a:cubicBezTo>
                    <a:pt x="113" y="473"/>
                    <a:pt x="139" y="464"/>
                    <a:pt x="146" y="448"/>
                  </a:cubicBezTo>
                  <a:cubicBezTo>
                    <a:pt x="150" y="447"/>
                    <a:pt x="157" y="446"/>
                    <a:pt x="163" y="444"/>
                  </a:cubicBezTo>
                  <a:cubicBezTo>
                    <a:pt x="154" y="432"/>
                    <a:pt x="144" y="446"/>
                    <a:pt x="135" y="450"/>
                  </a:cubicBezTo>
                  <a:cubicBezTo>
                    <a:pt x="128" y="463"/>
                    <a:pt x="116" y="465"/>
                    <a:pt x="111" y="481"/>
                  </a:cubicBezTo>
                  <a:cubicBezTo>
                    <a:pt x="102" y="487"/>
                    <a:pt x="98" y="497"/>
                    <a:pt x="92" y="505"/>
                  </a:cubicBezTo>
                  <a:cubicBezTo>
                    <a:pt x="103" y="506"/>
                    <a:pt x="103" y="496"/>
                    <a:pt x="112" y="495"/>
                  </a:cubicBezTo>
                  <a:close/>
                  <a:moveTo>
                    <a:pt x="146" y="459"/>
                  </a:moveTo>
                  <a:cubicBezTo>
                    <a:pt x="148" y="459"/>
                    <a:pt x="150" y="459"/>
                    <a:pt x="149" y="455"/>
                  </a:cubicBezTo>
                  <a:cubicBezTo>
                    <a:pt x="146" y="455"/>
                    <a:pt x="145" y="456"/>
                    <a:pt x="146" y="459"/>
                  </a:cubicBezTo>
                  <a:close/>
                  <a:moveTo>
                    <a:pt x="92" y="496"/>
                  </a:moveTo>
                  <a:cubicBezTo>
                    <a:pt x="88" y="495"/>
                    <a:pt x="89" y="499"/>
                    <a:pt x="88" y="502"/>
                  </a:cubicBezTo>
                  <a:cubicBezTo>
                    <a:pt x="91" y="502"/>
                    <a:pt x="92" y="499"/>
                    <a:pt x="92" y="496"/>
                  </a:cubicBezTo>
                  <a:close/>
                  <a:moveTo>
                    <a:pt x="1606" y="540"/>
                  </a:moveTo>
                  <a:cubicBezTo>
                    <a:pt x="1603" y="524"/>
                    <a:pt x="1602" y="509"/>
                    <a:pt x="1589" y="502"/>
                  </a:cubicBezTo>
                  <a:cubicBezTo>
                    <a:pt x="1587" y="522"/>
                    <a:pt x="1598" y="536"/>
                    <a:pt x="1598" y="554"/>
                  </a:cubicBezTo>
                  <a:cubicBezTo>
                    <a:pt x="1594" y="553"/>
                    <a:pt x="1591" y="549"/>
                    <a:pt x="1586" y="549"/>
                  </a:cubicBezTo>
                  <a:cubicBezTo>
                    <a:pt x="1582" y="552"/>
                    <a:pt x="1581" y="563"/>
                    <a:pt x="1588" y="564"/>
                  </a:cubicBezTo>
                  <a:cubicBezTo>
                    <a:pt x="1590" y="562"/>
                    <a:pt x="1589" y="557"/>
                    <a:pt x="1591" y="555"/>
                  </a:cubicBezTo>
                  <a:cubicBezTo>
                    <a:pt x="1593" y="557"/>
                    <a:pt x="1592" y="560"/>
                    <a:pt x="1593" y="561"/>
                  </a:cubicBezTo>
                  <a:cubicBezTo>
                    <a:pt x="1597" y="562"/>
                    <a:pt x="1596" y="559"/>
                    <a:pt x="1599" y="559"/>
                  </a:cubicBezTo>
                  <a:cubicBezTo>
                    <a:pt x="1606" y="564"/>
                    <a:pt x="1595" y="578"/>
                    <a:pt x="1604" y="582"/>
                  </a:cubicBezTo>
                  <a:cubicBezTo>
                    <a:pt x="1603" y="575"/>
                    <a:pt x="1609" y="569"/>
                    <a:pt x="1603" y="565"/>
                  </a:cubicBezTo>
                  <a:cubicBezTo>
                    <a:pt x="1607" y="560"/>
                    <a:pt x="1609" y="552"/>
                    <a:pt x="1610" y="543"/>
                  </a:cubicBezTo>
                  <a:cubicBezTo>
                    <a:pt x="1609" y="541"/>
                    <a:pt x="1607" y="541"/>
                    <a:pt x="1606" y="540"/>
                  </a:cubicBezTo>
                  <a:close/>
                  <a:moveTo>
                    <a:pt x="99" y="526"/>
                  </a:moveTo>
                  <a:cubicBezTo>
                    <a:pt x="103" y="523"/>
                    <a:pt x="110" y="519"/>
                    <a:pt x="112" y="511"/>
                  </a:cubicBezTo>
                  <a:cubicBezTo>
                    <a:pt x="106" y="513"/>
                    <a:pt x="98" y="519"/>
                    <a:pt x="99" y="526"/>
                  </a:cubicBezTo>
                  <a:close/>
                  <a:moveTo>
                    <a:pt x="73" y="545"/>
                  </a:moveTo>
                  <a:cubicBezTo>
                    <a:pt x="73" y="537"/>
                    <a:pt x="80" y="533"/>
                    <a:pt x="85" y="533"/>
                  </a:cubicBezTo>
                  <a:cubicBezTo>
                    <a:pt x="86" y="529"/>
                    <a:pt x="88" y="528"/>
                    <a:pt x="89" y="524"/>
                  </a:cubicBezTo>
                  <a:cubicBezTo>
                    <a:pt x="85" y="523"/>
                    <a:pt x="83" y="529"/>
                    <a:pt x="81" y="527"/>
                  </a:cubicBezTo>
                  <a:cubicBezTo>
                    <a:pt x="82" y="521"/>
                    <a:pt x="86" y="517"/>
                    <a:pt x="88" y="512"/>
                  </a:cubicBezTo>
                  <a:cubicBezTo>
                    <a:pt x="73" y="520"/>
                    <a:pt x="67" y="536"/>
                    <a:pt x="59" y="551"/>
                  </a:cubicBezTo>
                  <a:cubicBezTo>
                    <a:pt x="65" y="550"/>
                    <a:pt x="66" y="542"/>
                    <a:pt x="73" y="545"/>
                  </a:cubicBezTo>
                  <a:close/>
                  <a:moveTo>
                    <a:pt x="1658" y="557"/>
                  </a:moveTo>
                  <a:cubicBezTo>
                    <a:pt x="1659" y="547"/>
                    <a:pt x="1652" y="532"/>
                    <a:pt x="1645" y="530"/>
                  </a:cubicBezTo>
                  <a:cubicBezTo>
                    <a:pt x="1650" y="539"/>
                    <a:pt x="1650" y="552"/>
                    <a:pt x="1658" y="557"/>
                  </a:cubicBezTo>
                  <a:close/>
                  <a:moveTo>
                    <a:pt x="53" y="556"/>
                  </a:moveTo>
                  <a:cubicBezTo>
                    <a:pt x="53" y="562"/>
                    <a:pt x="47" y="562"/>
                    <a:pt x="47" y="569"/>
                  </a:cubicBezTo>
                  <a:cubicBezTo>
                    <a:pt x="50" y="570"/>
                    <a:pt x="56" y="561"/>
                    <a:pt x="53" y="556"/>
                  </a:cubicBezTo>
                  <a:close/>
                  <a:moveTo>
                    <a:pt x="1578" y="581"/>
                  </a:moveTo>
                  <a:cubicBezTo>
                    <a:pt x="1575" y="583"/>
                    <a:pt x="1573" y="586"/>
                    <a:pt x="1574" y="592"/>
                  </a:cubicBezTo>
                  <a:cubicBezTo>
                    <a:pt x="1579" y="593"/>
                    <a:pt x="1579" y="589"/>
                    <a:pt x="1582" y="588"/>
                  </a:cubicBezTo>
                  <a:cubicBezTo>
                    <a:pt x="1584" y="592"/>
                    <a:pt x="1583" y="598"/>
                    <a:pt x="1586" y="601"/>
                  </a:cubicBezTo>
                  <a:cubicBezTo>
                    <a:pt x="1586" y="598"/>
                    <a:pt x="1584" y="593"/>
                    <a:pt x="1587" y="592"/>
                  </a:cubicBezTo>
                  <a:cubicBezTo>
                    <a:pt x="1592" y="600"/>
                    <a:pt x="1584" y="615"/>
                    <a:pt x="1595" y="617"/>
                  </a:cubicBezTo>
                  <a:cubicBezTo>
                    <a:pt x="1597" y="608"/>
                    <a:pt x="1590" y="604"/>
                    <a:pt x="1593" y="597"/>
                  </a:cubicBezTo>
                  <a:cubicBezTo>
                    <a:pt x="1596" y="597"/>
                    <a:pt x="1596" y="601"/>
                    <a:pt x="1598" y="599"/>
                  </a:cubicBezTo>
                  <a:cubicBezTo>
                    <a:pt x="1598" y="592"/>
                    <a:pt x="1597" y="587"/>
                    <a:pt x="1596" y="582"/>
                  </a:cubicBezTo>
                  <a:cubicBezTo>
                    <a:pt x="1595" y="581"/>
                    <a:pt x="1592" y="583"/>
                    <a:pt x="1588" y="582"/>
                  </a:cubicBezTo>
                  <a:cubicBezTo>
                    <a:pt x="1587" y="586"/>
                    <a:pt x="1593" y="589"/>
                    <a:pt x="1589" y="592"/>
                  </a:cubicBezTo>
                  <a:cubicBezTo>
                    <a:pt x="1588" y="590"/>
                    <a:pt x="1586" y="581"/>
                    <a:pt x="1584" y="586"/>
                  </a:cubicBezTo>
                  <a:cubicBezTo>
                    <a:pt x="1582" y="581"/>
                    <a:pt x="1578" y="579"/>
                    <a:pt x="1577" y="574"/>
                  </a:cubicBezTo>
                  <a:cubicBezTo>
                    <a:pt x="1579" y="573"/>
                    <a:pt x="1581" y="572"/>
                    <a:pt x="1583" y="572"/>
                  </a:cubicBezTo>
                  <a:cubicBezTo>
                    <a:pt x="1579" y="549"/>
                    <a:pt x="1561" y="585"/>
                    <a:pt x="1578" y="581"/>
                  </a:cubicBezTo>
                  <a:close/>
                  <a:moveTo>
                    <a:pt x="1587" y="632"/>
                  </a:moveTo>
                  <a:cubicBezTo>
                    <a:pt x="1590" y="635"/>
                    <a:pt x="1593" y="642"/>
                    <a:pt x="1598" y="640"/>
                  </a:cubicBezTo>
                  <a:cubicBezTo>
                    <a:pt x="1597" y="631"/>
                    <a:pt x="1590" y="628"/>
                    <a:pt x="1588" y="620"/>
                  </a:cubicBezTo>
                  <a:cubicBezTo>
                    <a:pt x="1578" y="618"/>
                    <a:pt x="1579" y="606"/>
                    <a:pt x="1572" y="600"/>
                  </a:cubicBezTo>
                  <a:cubicBezTo>
                    <a:pt x="1573" y="599"/>
                    <a:pt x="1575" y="599"/>
                    <a:pt x="1574" y="596"/>
                  </a:cubicBezTo>
                  <a:cubicBezTo>
                    <a:pt x="1570" y="593"/>
                    <a:pt x="1569" y="599"/>
                    <a:pt x="1565" y="599"/>
                  </a:cubicBezTo>
                  <a:cubicBezTo>
                    <a:pt x="1568" y="613"/>
                    <a:pt x="1561" y="624"/>
                    <a:pt x="1568" y="633"/>
                  </a:cubicBezTo>
                  <a:cubicBezTo>
                    <a:pt x="1569" y="632"/>
                    <a:pt x="1569" y="630"/>
                    <a:pt x="1571" y="629"/>
                  </a:cubicBezTo>
                  <a:cubicBezTo>
                    <a:pt x="1574" y="635"/>
                    <a:pt x="1569" y="638"/>
                    <a:pt x="1570" y="645"/>
                  </a:cubicBezTo>
                  <a:cubicBezTo>
                    <a:pt x="1579" y="651"/>
                    <a:pt x="1586" y="643"/>
                    <a:pt x="1587" y="632"/>
                  </a:cubicBezTo>
                  <a:close/>
                  <a:moveTo>
                    <a:pt x="1579" y="595"/>
                  </a:moveTo>
                  <a:cubicBezTo>
                    <a:pt x="1580" y="597"/>
                    <a:pt x="1579" y="601"/>
                    <a:pt x="1583" y="600"/>
                  </a:cubicBezTo>
                  <a:cubicBezTo>
                    <a:pt x="1583" y="598"/>
                    <a:pt x="1583" y="596"/>
                    <a:pt x="1582" y="595"/>
                  </a:cubicBezTo>
                  <a:lnTo>
                    <a:pt x="1579" y="595"/>
                  </a:lnTo>
                  <a:close/>
                  <a:moveTo>
                    <a:pt x="1613" y="598"/>
                  </a:moveTo>
                  <a:cubicBezTo>
                    <a:pt x="1612" y="620"/>
                    <a:pt x="1625" y="632"/>
                    <a:pt x="1631" y="649"/>
                  </a:cubicBezTo>
                  <a:cubicBezTo>
                    <a:pt x="1629" y="634"/>
                    <a:pt x="1621" y="624"/>
                    <a:pt x="1616" y="612"/>
                  </a:cubicBezTo>
                  <a:cubicBezTo>
                    <a:pt x="1620" y="608"/>
                    <a:pt x="1616" y="600"/>
                    <a:pt x="1613" y="598"/>
                  </a:cubicBezTo>
                  <a:close/>
                  <a:moveTo>
                    <a:pt x="54" y="629"/>
                  </a:moveTo>
                  <a:cubicBezTo>
                    <a:pt x="55" y="628"/>
                    <a:pt x="58" y="623"/>
                    <a:pt x="55" y="621"/>
                  </a:cubicBezTo>
                  <a:cubicBezTo>
                    <a:pt x="55" y="623"/>
                    <a:pt x="52" y="627"/>
                    <a:pt x="54" y="629"/>
                  </a:cubicBezTo>
                  <a:close/>
                  <a:moveTo>
                    <a:pt x="1310" y="675"/>
                  </a:moveTo>
                  <a:cubicBezTo>
                    <a:pt x="1314" y="674"/>
                    <a:pt x="1312" y="666"/>
                    <a:pt x="1314" y="662"/>
                  </a:cubicBezTo>
                  <a:cubicBezTo>
                    <a:pt x="1323" y="662"/>
                    <a:pt x="1324" y="654"/>
                    <a:pt x="1334" y="655"/>
                  </a:cubicBezTo>
                  <a:cubicBezTo>
                    <a:pt x="1334" y="652"/>
                    <a:pt x="1334" y="648"/>
                    <a:pt x="1331" y="648"/>
                  </a:cubicBezTo>
                  <a:cubicBezTo>
                    <a:pt x="1324" y="656"/>
                    <a:pt x="1293" y="662"/>
                    <a:pt x="1310" y="675"/>
                  </a:cubicBezTo>
                  <a:close/>
                  <a:moveTo>
                    <a:pt x="1601" y="655"/>
                  </a:moveTo>
                  <a:cubicBezTo>
                    <a:pt x="1600" y="653"/>
                    <a:pt x="1601" y="649"/>
                    <a:pt x="1597" y="649"/>
                  </a:cubicBezTo>
                  <a:cubicBezTo>
                    <a:pt x="1595" y="651"/>
                    <a:pt x="1596" y="656"/>
                    <a:pt x="1598" y="657"/>
                  </a:cubicBezTo>
                  <a:cubicBezTo>
                    <a:pt x="1598" y="656"/>
                    <a:pt x="1600" y="656"/>
                    <a:pt x="1601" y="655"/>
                  </a:cubicBezTo>
                  <a:close/>
                  <a:moveTo>
                    <a:pt x="1561" y="650"/>
                  </a:moveTo>
                  <a:cubicBezTo>
                    <a:pt x="1560" y="654"/>
                    <a:pt x="1561" y="658"/>
                    <a:pt x="1564" y="659"/>
                  </a:cubicBezTo>
                  <a:cubicBezTo>
                    <a:pt x="1563" y="656"/>
                    <a:pt x="1565" y="650"/>
                    <a:pt x="1561" y="650"/>
                  </a:cubicBezTo>
                  <a:close/>
                  <a:moveTo>
                    <a:pt x="1376" y="658"/>
                  </a:moveTo>
                  <a:cubicBezTo>
                    <a:pt x="1375" y="655"/>
                    <a:pt x="1373" y="652"/>
                    <a:pt x="1369" y="652"/>
                  </a:cubicBezTo>
                  <a:cubicBezTo>
                    <a:pt x="1365" y="657"/>
                    <a:pt x="1372" y="661"/>
                    <a:pt x="1376" y="658"/>
                  </a:cubicBezTo>
                  <a:close/>
                  <a:moveTo>
                    <a:pt x="1573" y="656"/>
                  </a:moveTo>
                  <a:cubicBezTo>
                    <a:pt x="1573" y="659"/>
                    <a:pt x="1574" y="660"/>
                    <a:pt x="1575" y="661"/>
                  </a:cubicBezTo>
                  <a:cubicBezTo>
                    <a:pt x="1577" y="659"/>
                    <a:pt x="1576" y="655"/>
                    <a:pt x="1573" y="656"/>
                  </a:cubicBezTo>
                  <a:close/>
                  <a:moveTo>
                    <a:pt x="1606" y="656"/>
                  </a:moveTo>
                  <a:cubicBezTo>
                    <a:pt x="1606" y="659"/>
                    <a:pt x="1607" y="661"/>
                    <a:pt x="1609" y="663"/>
                  </a:cubicBezTo>
                  <a:cubicBezTo>
                    <a:pt x="1611" y="661"/>
                    <a:pt x="1608" y="659"/>
                    <a:pt x="1609" y="656"/>
                  </a:cubicBezTo>
                  <a:lnTo>
                    <a:pt x="1606" y="656"/>
                  </a:lnTo>
                  <a:close/>
                  <a:moveTo>
                    <a:pt x="1623" y="742"/>
                  </a:moveTo>
                  <a:cubicBezTo>
                    <a:pt x="1623" y="744"/>
                    <a:pt x="1619" y="741"/>
                    <a:pt x="1620" y="744"/>
                  </a:cubicBezTo>
                  <a:cubicBezTo>
                    <a:pt x="1621" y="755"/>
                    <a:pt x="1634" y="764"/>
                    <a:pt x="1624" y="774"/>
                  </a:cubicBezTo>
                  <a:cubicBezTo>
                    <a:pt x="1626" y="789"/>
                    <a:pt x="1627" y="807"/>
                    <a:pt x="1635" y="816"/>
                  </a:cubicBezTo>
                  <a:cubicBezTo>
                    <a:pt x="1634" y="813"/>
                    <a:pt x="1634" y="809"/>
                    <a:pt x="1636" y="806"/>
                  </a:cubicBezTo>
                  <a:cubicBezTo>
                    <a:pt x="1639" y="807"/>
                    <a:pt x="1640" y="812"/>
                    <a:pt x="1643" y="814"/>
                  </a:cubicBezTo>
                  <a:cubicBezTo>
                    <a:pt x="1644" y="812"/>
                    <a:pt x="1644" y="809"/>
                    <a:pt x="1646" y="810"/>
                  </a:cubicBezTo>
                  <a:cubicBezTo>
                    <a:pt x="1647" y="814"/>
                    <a:pt x="1649" y="818"/>
                    <a:pt x="1652" y="820"/>
                  </a:cubicBezTo>
                  <a:cubicBezTo>
                    <a:pt x="1652" y="817"/>
                    <a:pt x="1652" y="814"/>
                    <a:pt x="1654" y="813"/>
                  </a:cubicBezTo>
                  <a:cubicBezTo>
                    <a:pt x="1654" y="819"/>
                    <a:pt x="1656" y="822"/>
                    <a:pt x="1660" y="824"/>
                  </a:cubicBezTo>
                  <a:cubicBezTo>
                    <a:pt x="1662" y="802"/>
                    <a:pt x="1680" y="782"/>
                    <a:pt x="1666" y="762"/>
                  </a:cubicBezTo>
                  <a:cubicBezTo>
                    <a:pt x="1665" y="761"/>
                    <a:pt x="1661" y="763"/>
                    <a:pt x="1661" y="761"/>
                  </a:cubicBezTo>
                  <a:cubicBezTo>
                    <a:pt x="1665" y="735"/>
                    <a:pt x="1644" y="720"/>
                    <a:pt x="1644" y="691"/>
                  </a:cubicBezTo>
                  <a:cubicBezTo>
                    <a:pt x="1634" y="685"/>
                    <a:pt x="1638" y="666"/>
                    <a:pt x="1630" y="658"/>
                  </a:cubicBezTo>
                  <a:cubicBezTo>
                    <a:pt x="1627" y="666"/>
                    <a:pt x="1621" y="668"/>
                    <a:pt x="1614" y="671"/>
                  </a:cubicBezTo>
                  <a:cubicBezTo>
                    <a:pt x="1614" y="677"/>
                    <a:pt x="1618" y="677"/>
                    <a:pt x="1621" y="680"/>
                  </a:cubicBezTo>
                  <a:cubicBezTo>
                    <a:pt x="1622" y="684"/>
                    <a:pt x="1618" y="683"/>
                    <a:pt x="1619" y="687"/>
                  </a:cubicBezTo>
                  <a:cubicBezTo>
                    <a:pt x="1621" y="689"/>
                    <a:pt x="1624" y="689"/>
                    <a:pt x="1625" y="690"/>
                  </a:cubicBezTo>
                  <a:cubicBezTo>
                    <a:pt x="1623" y="696"/>
                    <a:pt x="1628" y="708"/>
                    <a:pt x="1620" y="710"/>
                  </a:cubicBezTo>
                  <a:cubicBezTo>
                    <a:pt x="1620" y="714"/>
                    <a:pt x="1621" y="715"/>
                    <a:pt x="1621" y="719"/>
                  </a:cubicBezTo>
                  <a:cubicBezTo>
                    <a:pt x="1618" y="721"/>
                    <a:pt x="1616" y="726"/>
                    <a:pt x="1614" y="731"/>
                  </a:cubicBezTo>
                  <a:cubicBezTo>
                    <a:pt x="1617" y="735"/>
                    <a:pt x="1623" y="735"/>
                    <a:pt x="1623" y="742"/>
                  </a:cubicBezTo>
                  <a:close/>
                  <a:moveTo>
                    <a:pt x="1548" y="668"/>
                  </a:moveTo>
                  <a:cubicBezTo>
                    <a:pt x="1547" y="667"/>
                    <a:pt x="1547" y="667"/>
                    <a:pt x="1547" y="666"/>
                  </a:cubicBezTo>
                  <a:cubicBezTo>
                    <a:pt x="1542" y="666"/>
                    <a:pt x="1542" y="666"/>
                    <a:pt x="1542" y="666"/>
                  </a:cubicBezTo>
                  <a:cubicBezTo>
                    <a:pt x="1542" y="668"/>
                    <a:pt x="1542" y="670"/>
                    <a:pt x="1543" y="671"/>
                  </a:cubicBezTo>
                  <a:cubicBezTo>
                    <a:pt x="1546" y="672"/>
                    <a:pt x="1548" y="670"/>
                    <a:pt x="1548" y="668"/>
                  </a:cubicBezTo>
                  <a:close/>
                  <a:moveTo>
                    <a:pt x="1350" y="702"/>
                  </a:moveTo>
                  <a:cubicBezTo>
                    <a:pt x="1351" y="700"/>
                    <a:pt x="1354" y="700"/>
                    <a:pt x="1353" y="697"/>
                  </a:cubicBezTo>
                  <a:cubicBezTo>
                    <a:pt x="1346" y="688"/>
                    <a:pt x="1330" y="688"/>
                    <a:pt x="1324" y="677"/>
                  </a:cubicBezTo>
                  <a:cubicBezTo>
                    <a:pt x="1325" y="675"/>
                    <a:pt x="1329" y="676"/>
                    <a:pt x="1328" y="672"/>
                  </a:cubicBezTo>
                  <a:cubicBezTo>
                    <a:pt x="1326" y="669"/>
                    <a:pt x="1324" y="666"/>
                    <a:pt x="1317" y="667"/>
                  </a:cubicBezTo>
                  <a:cubicBezTo>
                    <a:pt x="1310" y="689"/>
                    <a:pt x="1330" y="700"/>
                    <a:pt x="1350" y="702"/>
                  </a:cubicBezTo>
                  <a:close/>
                  <a:moveTo>
                    <a:pt x="1274" y="691"/>
                  </a:moveTo>
                  <a:cubicBezTo>
                    <a:pt x="1282" y="690"/>
                    <a:pt x="1291" y="682"/>
                    <a:pt x="1293" y="671"/>
                  </a:cubicBezTo>
                  <a:cubicBezTo>
                    <a:pt x="1287" y="669"/>
                    <a:pt x="1272" y="680"/>
                    <a:pt x="1274" y="691"/>
                  </a:cubicBezTo>
                  <a:close/>
                  <a:moveTo>
                    <a:pt x="1541" y="696"/>
                  </a:moveTo>
                  <a:cubicBezTo>
                    <a:pt x="1546" y="696"/>
                    <a:pt x="1547" y="698"/>
                    <a:pt x="1547" y="702"/>
                  </a:cubicBezTo>
                  <a:cubicBezTo>
                    <a:pt x="1547" y="705"/>
                    <a:pt x="1542" y="703"/>
                    <a:pt x="1542" y="707"/>
                  </a:cubicBezTo>
                  <a:cubicBezTo>
                    <a:pt x="1546" y="712"/>
                    <a:pt x="1552" y="706"/>
                    <a:pt x="1555" y="704"/>
                  </a:cubicBezTo>
                  <a:cubicBezTo>
                    <a:pt x="1558" y="695"/>
                    <a:pt x="1557" y="681"/>
                    <a:pt x="1550" y="672"/>
                  </a:cubicBezTo>
                  <a:cubicBezTo>
                    <a:pt x="1548" y="680"/>
                    <a:pt x="1553" y="687"/>
                    <a:pt x="1551" y="692"/>
                  </a:cubicBezTo>
                  <a:cubicBezTo>
                    <a:pt x="1546" y="691"/>
                    <a:pt x="1549" y="682"/>
                    <a:pt x="1541" y="684"/>
                  </a:cubicBezTo>
                  <a:cubicBezTo>
                    <a:pt x="1540" y="689"/>
                    <a:pt x="1542" y="692"/>
                    <a:pt x="1541" y="696"/>
                  </a:cubicBezTo>
                  <a:close/>
                  <a:moveTo>
                    <a:pt x="207" y="678"/>
                  </a:moveTo>
                  <a:cubicBezTo>
                    <a:pt x="204" y="678"/>
                    <a:pt x="204" y="678"/>
                    <a:pt x="204" y="678"/>
                  </a:cubicBezTo>
                  <a:cubicBezTo>
                    <a:pt x="204" y="683"/>
                    <a:pt x="201" y="684"/>
                    <a:pt x="198" y="684"/>
                  </a:cubicBezTo>
                  <a:cubicBezTo>
                    <a:pt x="198" y="688"/>
                    <a:pt x="198" y="688"/>
                    <a:pt x="198" y="688"/>
                  </a:cubicBezTo>
                  <a:cubicBezTo>
                    <a:pt x="203" y="686"/>
                    <a:pt x="200" y="692"/>
                    <a:pt x="202" y="694"/>
                  </a:cubicBezTo>
                  <a:cubicBezTo>
                    <a:pt x="204" y="694"/>
                    <a:pt x="206" y="693"/>
                    <a:pt x="207" y="693"/>
                  </a:cubicBezTo>
                  <a:cubicBezTo>
                    <a:pt x="208" y="689"/>
                    <a:pt x="206" y="687"/>
                    <a:pt x="205" y="686"/>
                  </a:cubicBezTo>
                  <a:cubicBezTo>
                    <a:pt x="212" y="685"/>
                    <a:pt x="204" y="681"/>
                    <a:pt x="207" y="678"/>
                  </a:cubicBezTo>
                  <a:close/>
                  <a:moveTo>
                    <a:pt x="1525" y="706"/>
                  </a:moveTo>
                  <a:cubicBezTo>
                    <a:pt x="1526" y="704"/>
                    <a:pt x="1528" y="703"/>
                    <a:pt x="1527" y="699"/>
                  </a:cubicBezTo>
                  <a:cubicBezTo>
                    <a:pt x="1525" y="697"/>
                    <a:pt x="1525" y="701"/>
                    <a:pt x="1522" y="700"/>
                  </a:cubicBezTo>
                  <a:cubicBezTo>
                    <a:pt x="1519" y="695"/>
                    <a:pt x="1516" y="689"/>
                    <a:pt x="1511" y="685"/>
                  </a:cubicBezTo>
                  <a:cubicBezTo>
                    <a:pt x="1506" y="687"/>
                    <a:pt x="1501" y="686"/>
                    <a:pt x="1497" y="687"/>
                  </a:cubicBezTo>
                  <a:cubicBezTo>
                    <a:pt x="1494" y="692"/>
                    <a:pt x="1496" y="701"/>
                    <a:pt x="1492" y="706"/>
                  </a:cubicBezTo>
                  <a:cubicBezTo>
                    <a:pt x="1491" y="706"/>
                    <a:pt x="1491" y="704"/>
                    <a:pt x="1490" y="704"/>
                  </a:cubicBezTo>
                  <a:cubicBezTo>
                    <a:pt x="1489" y="708"/>
                    <a:pt x="1489" y="710"/>
                    <a:pt x="1486" y="711"/>
                  </a:cubicBezTo>
                  <a:cubicBezTo>
                    <a:pt x="1479" y="708"/>
                    <a:pt x="1475" y="703"/>
                    <a:pt x="1476" y="694"/>
                  </a:cubicBezTo>
                  <a:cubicBezTo>
                    <a:pt x="1473" y="692"/>
                    <a:pt x="1469" y="691"/>
                    <a:pt x="1468" y="688"/>
                  </a:cubicBezTo>
                  <a:cubicBezTo>
                    <a:pt x="1471" y="685"/>
                    <a:pt x="1465" y="682"/>
                    <a:pt x="1465" y="680"/>
                  </a:cubicBezTo>
                  <a:cubicBezTo>
                    <a:pt x="1434" y="684"/>
                    <a:pt x="1406" y="677"/>
                    <a:pt x="1382" y="690"/>
                  </a:cubicBezTo>
                  <a:cubicBezTo>
                    <a:pt x="1382" y="694"/>
                    <a:pt x="1382" y="698"/>
                    <a:pt x="1379" y="699"/>
                  </a:cubicBezTo>
                  <a:cubicBezTo>
                    <a:pt x="1375" y="699"/>
                    <a:pt x="1366" y="699"/>
                    <a:pt x="1362" y="701"/>
                  </a:cubicBezTo>
                  <a:cubicBezTo>
                    <a:pt x="1361" y="708"/>
                    <a:pt x="1367" y="708"/>
                    <a:pt x="1368" y="714"/>
                  </a:cubicBezTo>
                  <a:cubicBezTo>
                    <a:pt x="1365" y="718"/>
                    <a:pt x="1361" y="719"/>
                    <a:pt x="1356" y="721"/>
                  </a:cubicBezTo>
                  <a:cubicBezTo>
                    <a:pt x="1355" y="729"/>
                    <a:pt x="1350" y="733"/>
                    <a:pt x="1343" y="729"/>
                  </a:cubicBezTo>
                  <a:cubicBezTo>
                    <a:pt x="1343" y="732"/>
                    <a:pt x="1343" y="735"/>
                    <a:pt x="1342" y="736"/>
                  </a:cubicBezTo>
                  <a:cubicBezTo>
                    <a:pt x="1334" y="737"/>
                    <a:pt x="1330" y="742"/>
                    <a:pt x="1328" y="749"/>
                  </a:cubicBezTo>
                  <a:cubicBezTo>
                    <a:pt x="1342" y="740"/>
                    <a:pt x="1361" y="759"/>
                    <a:pt x="1367" y="739"/>
                  </a:cubicBezTo>
                  <a:cubicBezTo>
                    <a:pt x="1372" y="739"/>
                    <a:pt x="1372" y="739"/>
                    <a:pt x="1372" y="739"/>
                  </a:cubicBezTo>
                  <a:cubicBezTo>
                    <a:pt x="1371" y="726"/>
                    <a:pt x="1388" y="734"/>
                    <a:pt x="1394" y="728"/>
                  </a:cubicBezTo>
                  <a:cubicBezTo>
                    <a:pt x="1395" y="733"/>
                    <a:pt x="1401" y="732"/>
                    <a:pt x="1400" y="740"/>
                  </a:cubicBezTo>
                  <a:cubicBezTo>
                    <a:pt x="1402" y="742"/>
                    <a:pt x="1408" y="741"/>
                    <a:pt x="1409" y="744"/>
                  </a:cubicBezTo>
                  <a:cubicBezTo>
                    <a:pt x="1407" y="746"/>
                    <a:pt x="1402" y="744"/>
                    <a:pt x="1402" y="748"/>
                  </a:cubicBezTo>
                  <a:cubicBezTo>
                    <a:pt x="1404" y="752"/>
                    <a:pt x="1406" y="754"/>
                    <a:pt x="1409" y="756"/>
                  </a:cubicBezTo>
                  <a:cubicBezTo>
                    <a:pt x="1415" y="753"/>
                    <a:pt x="1419" y="760"/>
                    <a:pt x="1424" y="760"/>
                  </a:cubicBezTo>
                  <a:cubicBezTo>
                    <a:pt x="1430" y="760"/>
                    <a:pt x="1432" y="755"/>
                    <a:pt x="1437" y="751"/>
                  </a:cubicBezTo>
                  <a:cubicBezTo>
                    <a:pt x="1442" y="756"/>
                    <a:pt x="1449" y="760"/>
                    <a:pt x="1456" y="763"/>
                  </a:cubicBezTo>
                  <a:cubicBezTo>
                    <a:pt x="1458" y="752"/>
                    <a:pt x="1452" y="749"/>
                    <a:pt x="1447" y="745"/>
                  </a:cubicBezTo>
                  <a:cubicBezTo>
                    <a:pt x="1450" y="740"/>
                    <a:pt x="1452" y="736"/>
                    <a:pt x="1454" y="728"/>
                  </a:cubicBezTo>
                  <a:cubicBezTo>
                    <a:pt x="1463" y="726"/>
                    <a:pt x="1476" y="721"/>
                    <a:pt x="1484" y="726"/>
                  </a:cubicBezTo>
                  <a:cubicBezTo>
                    <a:pt x="1488" y="722"/>
                    <a:pt x="1496" y="722"/>
                    <a:pt x="1499" y="719"/>
                  </a:cubicBezTo>
                  <a:cubicBezTo>
                    <a:pt x="1501" y="724"/>
                    <a:pt x="1500" y="731"/>
                    <a:pt x="1506" y="731"/>
                  </a:cubicBezTo>
                  <a:cubicBezTo>
                    <a:pt x="1506" y="722"/>
                    <a:pt x="1506" y="722"/>
                    <a:pt x="1506" y="722"/>
                  </a:cubicBezTo>
                  <a:cubicBezTo>
                    <a:pt x="1507" y="719"/>
                    <a:pt x="1514" y="722"/>
                    <a:pt x="1514" y="719"/>
                  </a:cubicBezTo>
                  <a:cubicBezTo>
                    <a:pt x="1510" y="713"/>
                    <a:pt x="1503" y="710"/>
                    <a:pt x="1497" y="705"/>
                  </a:cubicBezTo>
                  <a:cubicBezTo>
                    <a:pt x="1504" y="701"/>
                    <a:pt x="1507" y="712"/>
                    <a:pt x="1513" y="710"/>
                  </a:cubicBezTo>
                  <a:cubicBezTo>
                    <a:pt x="1515" y="710"/>
                    <a:pt x="1514" y="705"/>
                    <a:pt x="1516" y="704"/>
                  </a:cubicBezTo>
                  <a:cubicBezTo>
                    <a:pt x="1519" y="705"/>
                    <a:pt x="1521" y="707"/>
                    <a:pt x="1525" y="706"/>
                  </a:cubicBezTo>
                  <a:close/>
                  <a:moveTo>
                    <a:pt x="1262" y="683"/>
                  </a:moveTo>
                  <a:cubicBezTo>
                    <a:pt x="1262" y="689"/>
                    <a:pt x="1262" y="689"/>
                    <a:pt x="1262" y="689"/>
                  </a:cubicBezTo>
                  <a:cubicBezTo>
                    <a:pt x="1265" y="689"/>
                    <a:pt x="1267" y="687"/>
                    <a:pt x="1267" y="684"/>
                  </a:cubicBezTo>
                  <a:cubicBezTo>
                    <a:pt x="1266" y="683"/>
                    <a:pt x="1264" y="683"/>
                    <a:pt x="1262" y="683"/>
                  </a:cubicBezTo>
                  <a:close/>
                  <a:moveTo>
                    <a:pt x="1232" y="697"/>
                  </a:moveTo>
                  <a:cubicBezTo>
                    <a:pt x="1239" y="696"/>
                    <a:pt x="1246" y="694"/>
                    <a:pt x="1248" y="687"/>
                  </a:cubicBezTo>
                  <a:cubicBezTo>
                    <a:pt x="1241" y="688"/>
                    <a:pt x="1234" y="691"/>
                    <a:pt x="1232" y="697"/>
                  </a:cubicBezTo>
                  <a:close/>
                  <a:moveTo>
                    <a:pt x="196" y="694"/>
                  </a:moveTo>
                  <a:cubicBezTo>
                    <a:pt x="199" y="694"/>
                    <a:pt x="199" y="689"/>
                    <a:pt x="196" y="689"/>
                  </a:cubicBezTo>
                  <a:cubicBezTo>
                    <a:pt x="196" y="690"/>
                    <a:pt x="195" y="691"/>
                    <a:pt x="196" y="694"/>
                  </a:cubicBezTo>
                  <a:close/>
                  <a:moveTo>
                    <a:pt x="1222" y="693"/>
                  </a:moveTo>
                  <a:cubicBezTo>
                    <a:pt x="1217" y="695"/>
                    <a:pt x="1211" y="703"/>
                    <a:pt x="1214" y="706"/>
                  </a:cubicBezTo>
                  <a:cubicBezTo>
                    <a:pt x="1219" y="704"/>
                    <a:pt x="1226" y="700"/>
                    <a:pt x="1222" y="693"/>
                  </a:cubicBezTo>
                  <a:close/>
                  <a:moveTo>
                    <a:pt x="1604" y="812"/>
                  </a:moveTo>
                  <a:cubicBezTo>
                    <a:pt x="1609" y="805"/>
                    <a:pt x="1603" y="789"/>
                    <a:pt x="1609" y="781"/>
                  </a:cubicBezTo>
                  <a:cubicBezTo>
                    <a:pt x="1611" y="781"/>
                    <a:pt x="1609" y="785"/>
                    <a:pt x="1612" y="784"/>
                  </a:cubicBezTo>
                  <a:cubicBezTo>
                    <a:pt x="1615" y="776"/>
                    <a:pt x="1615" y="767"/>
                    <a:pt x="1611" y="762"/>
                  </a:cubicBezTo>
                  <a:cubicBezTo>
                    <a:pt x="1616" y="746"/>
                    <a:pt x="1609" y="726"/>
                    <a:pt x="1604" y="712"/>
                  </a:cubicBezTo>
                  <a:cubicBezTo>
                    <a:pt x="1594" y="717"/>
                    <a:pt x="1588" y="707"/>
                    <a:pt x="1581" y="704"/>
                  </a:cubicBezTo>
                  <a:cubicBezTo>
                    <a:pt x="1580" y="699"/>
                    <a:pt x="1575" y="693"/>
                    <a:pt x="1571" y="694"/>
                  </a:cubicBezTo>
                  <a:cubicBezTo>
                    <a:pt x="1574" y="703"/>
                    <a:pt x="1577" y="714"/>
                    <a:pt x="1587" y="718"/>
                  </a:cubicBezTo>
                  <a:cubicBezTo>
                    <a:pt x="1589" y="719"/>
                    <a:pt x="1592" y="716"/>
                    <a:pt x="1595" y="718"/>
                  </a:cubicBezTo>
                  <a:cubicBezTo>
                    <a:pt x="1597" y="718"/>
                    <a:pt x="1597" y="722"/>
                    <a:pt x="1598" y="723"/>
                  </a:cubicBezTo>
                  <a:cubicBezTo>
                    <a:pt x="1601" y="726"/>
                    <a:pt x="1604" y="724"/>
                    <a:pt x="1607" y="726"/>
                  </a:cubicBezTo>
                  <a:cubicBezTo>
                    <a:pt x="1607" y="731"/>
                    <a:pt x="1608" y="735"/>
                    <a:pt x="1608" y="741"/>
                  </a:cubicBezTo>
                  <a:cubicBezTo>
                    <a:pt x="1602" y="739"/>
                    <a:pt x="1602" y="743"/>
                    <a:pt x="1600" y="744"/>
                  </a:cubicBezTo>
                  <a:cubicBezTo>
                    <a:pt x="1598" y="736"/>
                    <a:pt x="1591" y="728"/>
                    <a:pt x="1586" y="726"/>
                  </a:cubicBezTo>
                  <a:cubicBezTo>
                    <a:pt x="1585" y="734"/>
                    <a:pt x="1593" y="741"/>
                    <a:pt x="1594" y="749"/>
                  </a:cubicBezTo>
                  <a:cubicBezTo>
                    <a:pt x="1592" y="748"/>
                    <a:pt x="1592" y="751"/>
                    <a:pt x="1589" y="750"/>
                  </a:cubicBezTo>
                  <a:cubicBezTo>
                    <a:pt x="1592" y="760"/>
                    <a:pt x="1582" y="760"/>
                    <a:pt x="1587" y="769"/>
                  </a:cubicBezTo>
                  <a:cubicBezTo>
                    <a:pt x="1583" y="774"/>
                    <a:pt x="1576" y="775"/>
                    <a:pt x="1578" y="785"/>
                  </a:cubicBezTo>
                  <a:cubicBezTo>
                    <a:pt x="1583" y="786"/>
                    <a:pt x="1581" y="791"/>
                    <a:pt x="1581" y="796"/>
                  </a:cubicBezTo>
                  <a:cubicBezTo>
                    <a:pt x="1583" y="797"/>
                    <a:pt x="1585" y="798"/>
                    <a:pt x="1587" y="799"/>
                  </a:cubicBezTo>
                  <a:cubicBezTo>
                    <a:pt x="1592" y="786"/>
                    <a:pt x="1596" y="772"/>
                    <a:pt x="1603" y="760"/>
                  </a:cubicBezTo>
                  <a:cubicBezTo>
                    <a:pt x="1603" y="772"/>
                    <a:pt x="1592" y="808"/>
                    <a:pt x="1604" y="812"/>
                  </a:cubicBezTo>
                  <a:close/>
                  <a:moveTo>
                    <a:pt x="187" y="697"/>
                  </a:moveTo>
                  <a:cubicBezTo>
                    <a:pt x="188" y="698"/>
                    <a:pt x="189" y="699"/>
                    <a:pt x="191" y="698"/>
                  </a:cubicBezTo>
                  <a:cubicBezTo>
                    <a:pt x="191" y="696"/>
                    <a:pt x="190" y="695"/>
                    <a:pt x="189" y="695"/>
                  </a:cubicBezTo>
                  <a:cubicBezTo>
                    <a:pt x="189" y="696"/>
                    <a:pt x="187" y="696"/>
                    <a:pt x="187" y="697"/>
                  </a:cubicBezTo>
                  <a:close/>
                  <a:moveTo>
                    <a:pt x="1253" y="697"/>
                  </a:moveTo>
                  <a:cubicBezTo>
                    <a:pt x="1252" y="701"/>
                    <a:pt x="1256" y="700"/>
                    <a:pt x="1255" y="703"/>
                  </a:cubicBezTo>
                  <a:cubicBezTo>
                    <a:pt x="1252" y="703"/>
                    <a:pt x="1251" y="704"/>
                    <a:pt x="1251" y="707"/>
                  </a:cubicBezTo>
                  <a:cubicBezTo>
                    <a:pt x="1258" y="709"/>
                    <a:pt x="1257" y="698"/>
                    <a:pt x="1266" y="700"/>
                  </a:cubicBezTo>
                  <a:cubicBezTo>
                    <a:pt x="1264" y="693"/>
                    <a:pt x="1259" y="700"/>
                    <a:pt x="1253" y="697"/>
                  </a:cubicBezTo>
                  <a:close/>
                  <a:moveTo>
                    <a:pt x="1692" y="805"/>
                  </a:moveTo>
                  <a:cubicBezTo>
                    <a:pt x="1700" y="797"/>
                    <a:pt x="1701" y="784"/>
                    <a:pt x="1703" y="769"/>
                  </a:cubicBezTo>
                  <a:cubicBezTo>
                    <a:pt x="1705" y="747"/>
                    <a:pt x="1704" y="720"/>
                    <a:pt x="1701" y="701"/>
                  </a:cubicBezTo>
                  <a:cubicBezTo>
                    <a:pt x="1701" y="715"/>
                    <a:pt x="1702" y="730"/>
                    <a:pt x="1700" y="742"/>
                  </a:cubicBezTo>
                  <a:cubicBezTo>
                    <a:pt x="1700" y="740"/>
                    <a:pt x="1700" y="739"/>
                    <a:pt x="1699" y="739"/>
                  </a:cubicBezTo>
                  <a:cubicBezTo>
                    <a:pt x="1700" y="744"/>
                    <a:pt x="1695" y="747"/>
                    <a:pt x="1694" y="752"/>
                  </a:cubicBezTo>
                  <a:cubicBezTo>
                    <a:pt x="1692" y="762"/>
                    <a:pt x="1695" y="773"/>
                    <a:pt x="1693" y="784"/>
                  </a:cubicBezTo>
                  <a:cubicBezTo>
                    <a:pt x="1691" y="792"/>
                    <a:pt x="1685" y="799"/>
                    <a:pt x="1692" y="805"/>
                  </a:cubicBezTo>
                  <a:close/>
                  <a:moveTo>
                    <a:pt x="1234" y="706"/>
                  </a:moveTo>
                  <a:cubicBezTo>
                    <a:pt x="1230" y="704"/>
                    <a:pt x="1222" y="705"/>
                    <a:pt x="1221" y="710"/>
                  </a:cubicBezTo>
                  <a:cubicBezTo>
                    <a:pt x="1223" y="714"/>
                    <a:pt x="1229" y="712"/>
                    <a:pt x="1233" y="711"/>
                  </a:cubicBezTo>
                  <a:cubicBezTo>
                    <a:pt x="1233" y="709"/>
                    <a:pt x="1235" y="709"/>
                    <a:pt x="1234" y="706"/>
                  </a:cubicBezTo>
                  <a:close/>
                  <a:moveTo>
                    <a:pt x="1204" y="718"/>
                  </a:moveTo>
                  <a:cubicBezTo>
                    <a:pt x="1206" y="723"/>
                    <a:pt x="1213" y="718"/>
                    <a:pt x="1213" y="714"/>
                  </a:cubicBezTo>
                  <a:cubicBezTo>
                    <a:pt x="1209" y="714"/>
                    <a:pt x="1205" y="714"/>
                    <a:pt x="1204" y="718"/>
                  </a:cubicBezTo>
                  <a:close/>
                  <a:moveTo>
                    <a:pt x="1531" y="737"/>
                  </a:moveTo>
                  <a:cubicBezTo>
                    <a:pt x="1532" y="736"/>
                    <a:pt x="1531" y="733"/>
                    <a:pt x="1533" y="733"/>
                  </a:cubicBezTo>
                  <a:cubicBezTo>
                    <a:pt x="1535" y="736"/>
                    <a:pt x="1540" y="738"/>
                    <a:pt x="1541" y="742"/>
                  </a:cubicBezTo>
                  <a:cubicBezTo>
                    <a:pt x="1542" y="739"/>
                    <a:pt x="1543" y="742"/>
                    <a:pt x="1545" y="742"/>
                  </a:cubicBezTo>
                  <a:cubicBezTo>
                    <a:pt x="1549" y="732"/>
                    <a:pt x="1537" y="730"/>
                    <a:pt x="1535" y="723"/>
                  </a:cubicBezTo>
                  <a:cubicBezTo>
                    <a:pt x="1536" y="722"/>
                    <a:pt x="1537" y="721"/>
                    <a:pt x="1537" y="718"/>
                  </a:cubicBezTo>
                  <a:cubicBezTo>
                    <a:pt x="1533" y="717"/>
                    <a:pt x="1532" y="715"/>
                    <a:pt x="1529" y="715"/>
                  </a:cubicBezTo>
                  <a:cubicBezTo>
                    <a:pt x="1528" y="720"/>
                    <a:pt x="1533" y="721"/>
                    <a:pt x="1533" y="725"/>
                  </a:cubicBezTo>
                  <a:cubicBezTo>
                    <a:pt x="1530" y="725"/>
                    <a:pt x="1527" y="726"/>
                    <a:pt x="1525" y="726"/>
                  </a:cubicBezTo>
                  <a:cubicBezTo>
                    <a:pt x="1526" y="731"/>
                    <a:pt x="1521" y="730"/>
                    <a:pt x="1522" y="736"/>
                  </a:cubicBezTo>
                  <a:cubicBezTo>
                    <a:pt x="1526" y="735"/>
                    <a:pt x="1528" y="735"/>
                    <a:pt x="1531" y="737"/>
                  </a:cubicBezTo>
                  <a:close/>
                  <a:moveTo>
                    <a:pt x="1564" y="733"/>
                  </a:moveTo>
                  <a:cubicBezTo>
                    <a:pt x="1568" y="735"/>
                    <a:pt x="1571" y="742"/>
                    <a:pt x="1577" y="739"/>
                  </a:cubicBezTo>
                  <a:cubicBezTo>
                    <a:pt x="1576" y="734"/>
                    <a:pt x="1567" y="732"/>
                    <a:pt x="1564" y="733"/>
                  </a:cubicBezTo>
                  <a:close/>
                  <a:moveTo>
                    <a:pt x="1586" y="743"/>
                  </a:moveTo>
                  <a:cubicBezTo>
                    <a:pt x="1588" y="741"/>
                    <a:pt x="1585" y="738"/>
                    <a:pt x="1583" y="738"/>
                  </a:cubicBezTo>
                  <a:cubicBezTo>
                    <a:pt x="1583" y="741"/>
                    <a:pt x="1582" y="744"/>
                    <a:pt x="1586" y="743"/>
                  </a:cubicBezTo>
                  <a:close/>
                  <a:moveTo>
                    <a:pt x="1490" y="759"/>
                  </a:moveTo>
                  <a:cubicBezTo>
                    <a:pt x="1492" y="752"/>
                    <a:pt x="1491" y="747"/>
                    <a:pt x="1489" y="741"/>
                  </a:cubicBezTo>
                  <a:cubicBezTo>
                    <a:pt x="1486" y="741"/>
                    <a:pt x="1486" y="741"/>
                    <a:pt x="1486" y="741"/>
                  </a:cubicBezTo>
                  <a:cubicBezTo>
                    <a:pt x="1490" y="746"/>
                    <a:pt x="1484" y="755"/>
                    <a:pt x="1490" y="759"/>
                  </a:cubicBezTo>
                  <a:close/>
                  <a:moveTo>
                    <a:pt x="1559" y="743"/>
                  </a:moveTo>
                  <a:cubicBezTo>
                    <a:pt x="1551" y="740"/>
                    <a:pt x="1551" y="749"/>
                    <a:pt x="1554" y="752"/>
                  </a:cubicBezTo>
                  <a:cubicBezTo>
                    <a:pt x="1556" y="752"/>
                    <a:pt x="1557" y="752"/>
                    <a:pt x="1559" y="752"/>
                  </a:cubicBezTo>
                  <a:cubicBezTo>
                    <a:pt x="1561" y="749"/>
                    <a:pt x="1560" y="747"/>
                    <a:pt x="1559" y="743"/>
                  </a:cubicBezTo>
                  <a:close/>
                  <a:moveTo>
                    <a:pt x="1676" y="743"/>
                  </a:moveTo>
                  <a:cubicBezTo>
                    <a:pt x="1676" y="746"/>
                    <a:pt x="1675" y="749"/>
                    <a:pt x="1678" y="749"/>
                  </a:cubicBezTo>
                  <a:cubicBezTo>
                    <a:pt x="1677" y="747"/>
                    <a:pt x="1679" y="743"/>
                    <a:pt x="1676" y="743"/>
                  </a:cubicBezTo>
                  <a:close/>
                  <a:moveTo>
                    <a:pt x="1012" y="752"/>
                  </a:moveTo>
                  <a:cubicBezTo>
                    <a:pt x="1012" y="761"/>
                    <a:pt x="1021" y="761"/>
                    <a:pt x="1029" y="763"/>
                  </a:cubicBezTo>
                  <a:cubicBezTo>
                    <a:pt x="1027" y="755"/>
                    <a:pt x="1019" y="754"/>
                    <a:pt x="1012" y="752"/>
                  </a:cubicBezTo>
                  <a:close/>
                  <a:moveTo>
                    <a:pt x="1031" y="767"/>
                  </a:moveTo>
                  <a:cubicBezTo>
                    <a:pt x="1025" y="778"/>
                    <a:pt x="1040" y="782"/>
                    <a:pt x="1046" y="776"/>
                  </a:cubicBezTo>
                  <a:cubicBezTo>
                    <a:pt x="1045" y="769"/>
                    <a:pt x="1039" y="767"/>
                    <a:pt x="1031" y="767"/>
                  </a:cubicBezTo>
                  <a:close/>
                  <a:moveTo>
                    <a:pt x="1581" y="1055"/>
                  </a:moveTo>
                  <a:cubicBezTo>
                    <a:pt x="1581" y="1036"/>
                    <a:pt x="1576" y="1014"/>
                    <a:pt x="1569" y="999"/>
                  </a:cubicBezTo>
                  <a:cubicBezTo>
                    <a:pt x="1556" y="993"/>
                    <a:pt x="1559" y="974"/>
                    <a:pt x="1555" y="960"/>
                  </a:cubicBezTo>
                  <a:cubicBezTo>
                    <a:pt x="1564" y="957"/>
                    <a:pt x="1561" y="938"/>
                    <a:pt x="1557" y="932"/>
                  </a:cubicBezTo>
                  <a:cubicBezTo>
                    <a:pt x="1555" y="935"/>
                    <a:pt x="1552" y="938"/>
                    <a:pt x="1550" y="941"/>
                  </a:cubicBezTo>
                  <a:cubicBezTo>
                    <a:pt x="1548" y="936"/>
                    <a:pt x="1554" y="933"/>
                    <a:pt x="1555" y="928"/>
                  </a:cubicBezTo>
                  <a:cubicBezTo>
                    <a:pt x="1552" y="925"/>
                    <a:pt x="1547" y="924"/>
                    <a:pt x="1546" y="919"/>
                  </a:cubicBezTo>
                  <a:cubicBezTo>
                    <a:pt x="1551" y="919"/>
                    <a:pt x="1548" y="912"/>
                    <a:pt x="1550" y="910"/>
                  </a:cubicBezTo>
                  <a:cubicBezTo>
                    <a:pt x="1549" y="908"/>
                    <a:pt x="1546" y="909"/>
                    <a:pt x="1546" y="908"/>
                  </a:cubicBezTo>
                  <a:cubicBezTo>
                    <a:pt x="1548" y="903"/>
                    <a:pt x="1547" y="896"/>
                    <a:pt x="1542" y="895"/>
                  </a:cubicBezTo>
                  <a:cubicBezTo>
                    <a:pt x="1544" y="888"/>
                    <a:pt x="1540" y="879"/>
                    <a:pt x="1537" y="874"/>
                  </a:cubicBezTo>
                  <a:cubicBezTo>
                    <a:pt x="1532" y="875"/>
                    <a:pt x="1535" y="884"/>
                    <a:pt x="1527" y="882"/>
                  </a:cubicBezTo>
                  <a:cubicBezTo>
                    <a:pt x="1524" y="885"/>
                    <a:pt x="1525" y="892"/>
                    <a:pt x="1523" y="896"/>
                  </a:cubicBezTo>
                  <a:cubicBezTo>
                    <a:pt x="1524" y="891"/>
                    <a:pt x="1522" y="889"/>
                    <a:pt x="1522" y="885"/>
                  </a:cubicBezTo>
                  <a:cubicBezTo>
                    <a:pt x="1517" y="887"/>
                    <a:pt x="1514" y="882"/>
                    <a:pt x="1512" y="879"/>
                  </a:cubicBezTo>
                  <a:cubicBezTo>
                    <a:pt x="1514" y="878"/>
                    <a:pt x="1517" y="878"/>
                    <a:pt x="1518" y="877"/>
                  </a:cubicBezTo>
                  <a:cubicBezTo>
                    <a:pt x="1521" y="869"/>
                    <a:pt x="1518" y="865"/>
                    <a:pt x="1515" y="860"/>
                  </a:cubicBezTo>
                  <a:cubicBezTo>
                    <a:pt x="1523" y="842"/>
                    <a:pt x="1502" y="838"/>
                    <a:pt x="1497" y="827"/>
                  </a:cubicBezTo>
                  <a:cubicBezTo>
                    <a:pt x="1500" y="828"/>
                    <a:pt x="1502" y="830"/>
                    <a:pt x="1507" y="829"/>
                  </a:cubicBezTo>
                  <a:cubicBezTo>
                    <a:pt x="1507" y="826"/>
                    <a:pt x="1507" y="824"/>
                    <a:pt x="1506" y="821"/>
                  </a:cubicBezTo>
                  <a:cubicBezTo>
                    <a:pt x="1502" y="822"/>
                    <a:pt x="1501" y="820"/>
                    <a:pt x="1498" y="819"/>
                  </a:cubicBezTo>
                  <a:cubicBezTo>
                    <a:pt x="1496" y="819"/>
                    <a:pt x="1497" y="823"/>
                    <a:pt x="1494" y="822"/>
                  </a:cubicBezTo>
                  <a:cubicBezTo>
                    <a:pt x="1484" y="819"/>
                    <a:pt x="1477" y="823"/>
                    <a:pt x="1469" y="817"/>
                  </a:cubicBezTo>
                  <a:cubicBezTo>
                    <a:pt x="1465" y="814"/>
                    <a:pt x="1464" y="808"/>
                    <a:pt x="1458" y="814"/>
                  </a:cubicBezTo>
                  <a:cubicBezTo>
                    <a:pt x="1457" y="820"/>
                    <a:pt x="1461" y="821"/>
                    <a:pt x="1460" y="828"/>
                  </a:cubicBezTo>
                  <a:cubicBezTo>
                    <a:pt x="1461" y="830"/>
                    <a:pt x="1466" y="829"/>
                    <a:pt x="1466" y="833"/>
                  </a:cubicBezTo>
                  <a:cubicBezTo>
                    <a:pt x="1462" y="840"/>
                    <a:pt x="1468" y="844"/>
                    <a:pt x="1466" y="854"/>
                  </a:cubicBezTo>
                  <a:cubicBezTo>
                    <a:pt x="1456" y="857"/>
                    <a:pt x="1451" y="864"/>
                    <a:pt x="1436" y="862"/>
                  </a:cubicBezTo>
                  <a:cubicBezTo>
                    <a:pt x="1433" y="864"/>
                    <a:pt x="1431" y="868"/>
                    <a:pt x="1426" y="869"/>
                  </a:cubicBezTo>
                  <a:cubicBezTo>
                    <a:pt x="1418" y="865"/>
                    <a:pt x="1419" y="861"/>
                    <a:pt x="1418" y="851"/>
                  </a:cubicBezTo>
                  <a:cubicBezTo>
                    <a:pt x="1415" y="830"/>
                    <a:pt x="1420" y="808"/>
                    <a:pt x="1416" y="790"/>
                  </a:cubicBezTo>
                  <a:cubicBezTo>
                    <a:pt x="1416" y="787"/>
                    <a:pt x="1418" y="786"/>
                    <a:pt x="1419" y="783"/>
                  </a:cubicBezTo>
                  <a:cubicBezTo>
                    <a:pt x="1416" y="778"/>
                    <a:pt x="1412" y="769"/>
                    <a:pt x="1405" y="776"/>
                  </a:cubicBezTo>
                  <a:cubicBezTo>
                    <a:pt x="1404" y="786"/>
                    <a:pt x="1396" y="797"/>
                    <a:pt x="1394" y="809"/>
                  </a:cubicBezTo>
                  <a:cubicBezTo>
                    <a:pt x="1391" y="804"/>
                    <a:pt x="1388" y="808"/>
                    <a:pt x="1382" y="808"/>
                  </a:cubicBezTo>
                  <a:cubicBezTo>
                    <a:pt x="1377" y="812"/>
                    <a:pt x="1380" y="819"/>
                    <a:pt x="1378" y="826"/>
                  </a:cubicBezTo>
                  <a:cubicBezTo>
                    <a:pt x="1377" y="832"/>
                    <a:pt x="1370" y="835"/>
                    <a:pt x="1369" y="840"/>
                  </a:cubicBezTo>
                  <a:cubicBezTo>
                    <a:pt x="1366" y="851"/>
                    <a:pt x="1369" y="858"/>
                    <a:pt x="1360" y="862"/>
                  </a:cubicBezTo>
                  <a:cubicBezTo>
                    <a:pt x="1353" y="864"/>
                    <a:pt x="1349" y="860"/>
                    <a:pt x="1342" y="866"/>
                  </a:cubicBezTo>
                  <a:cubicBezTo>
                    <a:pt x="1342" y="871"/>
                    <a:pt x="1340" y="871"/>
                    <a:pt x="1342" y="874"/>
                  </a:cubicBezTo>
                  <a:cubicBezTo>
                    <a:pt x="1340" y="876"/>
                    <a:pt x="1337" y="876"/>
                    <a:pt x="1335" y="877"/>
                  </a:cubicBezTo>
                  <a:cubicBezTo>
                    <a:pt x="1334" y="880"/>
                    <a:pt x="1334" y="884"/>
                    <a:pt x="1334" y="887"/>
                  </a:cubicBezTo>
                  <a:cubicBezTo>
                    <a:pt x="1331" y="881"/>
                    <a:pt x="1326" y="888"/>
                    <a:pt x="1322" y="888"/>
                  </a:cubicBezTo>
                  <a:cubicBezTo>
                    <a:pt x="1321" y="893"/>
                    <a:pt x="1324" y="894"/>
                    <a:pt x="1325" y="896"/>
                  </a:cubicBezTo>
                  <a:cubicBezTo>
                    <a:pt x="1319" y="898"/>
                    <a:pt x="1319" y="906"/>
                    <a:pt x="1311" y="907"/>
                  </a:cubicBezTo>
                  <a:cubicBezTo>
                    <a:pt x="1310" y="909"/>
                    <a:pt x="1309" y="912"/>
                    <a:pt x="1308" y="915"/>
                  </a:cubicBezTo>
                  <a:cubicBezTo>
                    <a:pt x="1305" y="915"/>
                    <a:pt x="1304" y="917"/>
                    <a:pt x="1302" y="917"/>
                  </a:cubicBezTo>
                  <a:cubicBezTo>
                    <a:pt x="1297" y="923"/>
                    <a:pt x="1300" y="933"/>
                    <a:pt x="1299" y="942"/>
                  </a:cubicBezTo>
                  <a:cubicBezTo>
                    <a:pt x="1298" y="946"/>
                    <a:pt x="1294" y="949"/>
                    <a:pt x="1294" y="953"/>
                  </a:cubicBezTo>
                  <a:cubicBezTo>
                    <a:pt x="1293" y="960"/>
                    <a:pt x="1297" y="971"/>
                    <a:pt x="1298" y="983"/>
                  </a:cubicBezTo>
                  <a:cubicBezTo>
                    <a:pt x="1298" y="992"/>
                    <a:pt x="1297" y="1002"/>
                    <a:pt x="1300" y="1008"/>
                  </a:cubicBezTo>
                  <a:cubicBezTo>
                    <a:pt x="1301" y="1011"/>
                    <a:pt x="1304" y="1012"/>
                    <a:pt x="1305" y="1014"/>
                  </a:cubicBezTo>
                  <a:cubicBezTo>
                    <a:pt x="1302" y="1024"/>
                    <a:pt x="1309" y="1029"/>
                    <a:pt x="1309" y="1038"/>
                  </a:cubicBezTo>
                  <a:cubicBezTo>
                    <a:pt x="1309" y="1039"/>
                    <a:pt x="1307" y="1042"/>
                    <a:pt x="1307" y="1043"/>
                  </a:cubicBezTo>
                  <a:cubicBezTo>
                    <a:pt x="1306" y="1051"/>
                    <a:pt x="1310" y="1059"/>
                    <a:pt x="1310" y="1066"/>
                  </a:cubicBezTo>
                  <a:cubicBezTo>
                    <a:pt x="1310" y="1071"/>
                    <a:pt x="1306" y="1075"/>
                    <a:pt x="1307" y="1080"/>
                  </a:cubicBezTo>
                  <a:cubicBezTo>
                    <a:pt x="1308" y="1085"/>
                    <a:pt x="1315" y="1089"/>
                    <a:pt x="1320" y="1089"/>
                  </a:cubicBezTo>
                  <a:cubicBezTo>
                    <a:pt x="1319" y="1099"/>
                    <a:pt x="1324" y="1104"/>
                    <a:pt x="1325" y="1112"/>
                  </a:cubicBezTo>
                  <a:cubicBezTo>
                    <a:pt x="1333" y="1111"/>
                    <a:pt x="1334" y="1105"/>
                    <a:pt x="1340" y="1103"/>
                  </a:cubicBezTo>
                  <a:cubicBezTo>
                    <a:pt x="1339" y="1107"/>
                    <a:pt x="1340" y="1114"/>
                    <a:pt x="1344" y="1119"/>
                  </a:cubicBezTo>
                  <a:cubicBezTo>
                    <a:pt x="1350" y="1118"/>
                    <a:pt x="1354" y="1117"/>
                    <a:pt x="1357" y="1122"/>
                  </a:cubicBezTo>
                  <a:cubicBezTo>
                    <a:pt x="1362" y="1119"/>
                    <a:pt x="1370" y="1120"/>
                    <a:pt x="1374" y="1116"/>
                  </a:cubicBezTo>
                  <a:cubicBezTo>
                    <a:pt x="1376" y="1113"/>
                    <a:pt x="1374" y="1110"/>
                    <a:pt x="1374" y="1105"/>
                  </a:cubicBezTo>
                  <a:cubicBezTo>
                    <a:pt x="1377" y="1102"/>
                    <a:pt x="1382" y="1100"/>
                    <a:pt x="1383" y="1095"/>
                  </a:cubicBezTo>
                  <a:cubicBezTo>
                    <a:pt x="1385" y="1095"/>
                    <a:pt x="1387" y="1096"/>
                    <a:pt x="1390" y="1096"/>
                  </a:cubicBezTo>
                  <a:cubicBezTo>
                    <a:pt x="1392" y="1092"/>
                    <a:pt x="1388" y="1082"/>
                    <a:pt x="1396" y="1083"/>
                  </a:cubicBezTo>
                  <a:cubicBezTo>
                    <a:pt x="1393" y="1089"/>
                    <a:pt x="1393" y="1098"/>
                    <a:pt x="1400" y="1098"/>
                  </a:cubicBezTo>
                  <a:cubicBezTo>
                    <a:pt x="1398" y="1083"/>
                    <a:pt x="1403" y="1071"/>
                    <a:pt x="1400" y="1061"/>
                  </a:cubicBezTo>
                  <a:cubicBezTo>
                    <a:pt x="1409" y="1068"/>
                    <a:pt x="1402" y="1082"/>
                    <a:pt x="1408" y="1092"/>
                  </a:cubicBezTo>
                  <a:cubicBezTo>
                    <a:pt x="1407" y="1095"/>
                    <a:pt x="1403" y="1097"/>
                    <a:pt x="1405" y="1101"/>
                  </a:cubicBezTo>
                  <a:cubicBezTo>
                    <a:pt x="1410" y="1101"/>
                    <a:pt x="1411" y="1101"/>
                    <a:pt x="1414" y="1099"/>
                  </a:cubicBezTo>
                  <a:cubicBezTo>
                    <a:pt x="1409" y="1091"/>
                    <a:pt x="1420" y="1086"/>
                    <a:pt x="1425" y="1085"/>
                  </a:cubicBezTo>
                  <a:cubicBezTo>
                    <a:pt x="1426" y="1082"/>
                    <a:pt x="1425" y="1079"/>
                    <a:pt x="1427" y="1076"/>
                  </a:cubicBezTo>
                  <a:cubicBezTo>
                    <a:pt x="1435" y="1075"/>
                    <a:pt x="1440" y="1076"/>
                    <a:pt x="1447" y="1075"/>
                  </a:cubicBezTo>
                  <a:cubicBezTo>
                    <a:pt x="1456" y="1082"/>
                    <a:pt x="1462" y="1092"/>
                    <a:pt x="1465" y="1105"/>
                  </a:cubicBezTo>
                  <a:cubicBezTo>
                    <a:pt x="1473" y="1104"/>
                    <a:pt x="1471" y="1113"/>
                    <a:pt x="1473" y="1118"/>
                  </a:cubicBezTo>
                  <a:cubicBezTo>
                    <a:pt x="1475" y="1122"/>
                    <a:pt x="1479" y="1122"/>
                    <a:pt x="1479" y="1126"/>
                  </a:cubicBezTo>
                  <a:cubicBezTo>
                    <a:pt x="1480" y="1132"/>
                    <a:pt x="1473" y="1139"/>
                    <a:pt x="1475" y="1146"/>
                  </a:cubicBezTo>
                  <a:cubicBezTo>
                    <a:pt x="1481" y="1150"/>
                    <a:pt x="1484" y="1156"/>
                    <a:pt x="1486" y="1164"/>
                  </a:cubicBezTo>
                  <a:cubicBezTo>
                    <a:pt x="1486" y="1166"/>
                    <a:pt x="1491" y="1164"/>
                    <a:pt x="1491" y="1167"/>
                  </a:cubicBezTo>
                  <a:cubicBezTo>
                    <a:pt x="1490" y="1178"/>
                    <a:pt x="1489" y="1185"/>
                    <a:pt x="1492" y="1195"/>
                  </a:cubicBezTo>
                  <a:cubicBezTo>
                    <a:pt x="1495" y="1195"/>
                    <a:pt x="1499" y="1197"/>
                    <a:pt x="1506" y="1198"/>
                  </a:cubicBezTo>
                  <a:cubicBezTo>
                    <a:pt x="1510" y="1193"/>
                    <a:pt x="1509" y="1192"/>
                    <a:pt x="1508" y="1185"/>
                  </a:cubicBezTo>
                  <a:cubicBezTo>
                    <a:pt x="1514" y="1178"/>
                    <a:pt x="1514" y="1168"/>
                    <a:pt x="1520" y="1161"/>
                  </a:cubicBezTo>
                  <a:cubicBezTo>
                    <a:pt x="1523" y="1159"/>
                    <a:pt x="1527" y="1158"/>
                    <a:pt x="1530" y="1155"/>
                  </a:cubicBezTo>
                  <a:cubicBezTo>
                    <a:pt x="1531" y="1154"/>
                    <a:pt x="1530" y="1152"/>
                    <a:pt x="1531" y="1150"/>
                  </a:cubicBezTo>
                  <a:cubicBezTo>
                    <a:pt x="1532" y="1148"/>
                    <a:pt x="1536" y="1145"/>
                    <a:pt x="1539" y="1142"/>
                  </a:cubicBezTo>
                  <a:cubicBezTo>
                    <a:pt x="1544" y="1134"/>
                    <a:pt x="1542" y="1131"/>
                    <a:pt x="1550" y="1129"/>
                  </a:cubicBezTo>
                  <a:cubicBezTo>
                    <a:pt x="1552" y="1117"/>
                    <a:pt x="1566" y="1116"/>
                    <a:pt x="1565" y="1102"/>
                  </a:cubicBezTo>
                  <a:cubicBezTo>
                    <a:pt x="1563" y="1101"/>
                    <a:pt x="1561" y="1105"/>
                    <a:pt x="1561" y="1103"/>
                  </a:cubicBezTo>
                  <a:cubicBezTo>
                    <a:pt x="1566" y="1095"/>
                    <a:pt x="1575" y="1091"/>
                    <a:pt x="1574" y="1078"/>
                  </a:cubicBezTo>
                  <a:cubicBezTo>
                    <a:pt x="1581" y="1073"/>
                    <a:pt x="1583" y="1059"/>
                    <a:pt x="1583" y="1051"/>
                  </a:cubicBezTo>
                  <a:cubicBezTo>
                    <a:pt x="1581" y="1051"/>
                    <a:pt x="1583" y="1054"/>
                    <a:pt x="1581" y="1055"/>
                  </a:cubicBezTo>
                  <a:close/>
                  <a:moveTo>
                    <a:pt x="1508" y="774"/>
                  </a:moveTo>
                  <a:cubicBezTo>
                    <a:pt x="1505" y="780"/>
                    <a:pt x="1512" y="784"/>
                    <a:pt x="1516" y="787"/>
                  </a:cubicBezTo>
                  <a:cubicBezTo>
                    <a:pt x="1516" y="780"/>
                    <a:pt x="1513" y="776"/>
                    <a:pt x="1508" y="774"/>
                  </a:cubicBezTo>
                  <a:close/>
                  <a:moveTo>
                    <a:pt x="1706" y="787"/>
                  </a:moveTo>
                  <a:cubicBezTo>
                    <a:pt x="1705" y="795"/>
                    <a:pt x="1703" y="802"/>
                    <a:pt x="1700" y="808"/>
                  </a:cubicBezTo>
                  <a:cubicBezTo>
                    <a:pt x="1697" y="806"/>
                    <a:pt x="1698" y="806"/>
                    <a:pt x="1696" y="803"/>
                  </a:cubicBezTo>
                  <a:cubicBezTo>
                    <a:pt x="1697" y="809"/>
                    <a:pt x="1694" y="820"/>
                    <a:pt x="1690" y="816"/>
                  </a:cubicBezTo>
                  <a:cubicBezTo>
                    <a:pt x="1691" y="824"/>
                    <a:pt x="1689" y="828"/>
                    <a:pt x="1689" y="835"/>
                  </a:cubicBezTo>
                  <a:cubicBezTo>
                    <a:pt x="1687" y="834"/>
                    <a:pt x="1687" y="832"/>
                    <a:pt x="1685" y="832"/>
                  </a:cubicBezTo>
                  <a:cubicBezTo>
                    <a:pt x="1684" y="835"/>
                    <a:pt x="1685" y="839"/>
                    <a:pt x="1683" y="840"/>
                  </a:cubicBezTo>
                  <a:cubicBezTo>
                    <a:pt x="1681" y="837"/>
                    <a:pt x="1683" y="829"/>
                    <a:pt x="1680" y="827"/>
                  </a:cubicBezTo>
                  <a:cubicBezTo>
                    <a:pt x="1677" y="832"/>
                    <a:pt x="1673" y="839"/>
                    <a:pt x="1675" y="845"/>
                  </a:cubicBezTo>
                  <a:cubicBezTo>
                    <a:pt x="1677" y="846"/>
                    <a:pt x="1678" y="842"/>
                    <a:pt x="1679" y="845"/>
                  </a:cubicBezTo>
                  <a:cubicBezTo>
                    <a:pt x="1674" y="855"/>
                    <a:pt x="1676" y="872"/>
                    <a:pt x="1671" y="885"/>
                  </a:cubicBezTo>
                  <a:cubicBezTo>
                    <a:pt x="1670" y="880"/>
                    <a:pt x="1664" y="879"/>
                    <a:pt x="1661" y="875"/>
                  </a:cubicBezTo>
                  <a:cubicBezTo>
                    <a:pt x="1660" y="877"/>
                    <a:pt x="1659" y="879"/>
                    <a:pt x="1657" y="880"/>
                  </a:cubicBezTo>
                  <a:cubicBezTo>
                    <a:pt x="1655" y="876"/>
                    <a:pt x="1652" y="874"/>
                    <a:pt x="1649" y="872"/>
                  </a:cubicBezTo>
                  <a:cubicBezTo>
                    <a:pt x="1649" y="869"/>
                    <a:pt x="1650" y="865"/>
                    <a:pt x="1648" y="863"/>
                  </a:cubicBezTo>
                  <a:cubicBezTo>
                    <a:pt x="1643" y="867"/>
                    <a:pt x="1642" y="863"/>
                    <a:pt x="1637" y="862"/>
                  </a:cubicBezTo>
                  <a:cubicBezTo>
                    <a:pt x="1635" y="865"/>
                    <a:pt x="1638" y="874"/>
                    <a:pt x="1633" y="874"/>
                  </a:cubicBezTo>
                  <a:cubicBezTo>
                    <a:pt x="1633" y="870"/>
                    <a:pt x="1633" y="871"/>
                    <a:pt x="1633" y="866"/>
                  </a:cubicBezTo>
                  <a:cubicBezTo>
                    <a:pt x="1629" y="865"/>
                    <a:pt x="1628" y="864"/>
                    <a:pt x="1625" y="867"/>
                  </a:cubicBezTo>
                  <a:cubicBezTo>
                    <a:pt x="1625" y="864"/>
                    <a:pt x="1623" y="863"/>
                    <a:pt x="1621" y="862"/>
                  </a:cubicBezTo>
                  <a:cubicBezTo>
                    <a:pt x="1620" y="864"/>
                    <a:pt x="1619" y="871"/>
                    <a:pt x="1621" y="873"/>
                  </a:cubicBezTo>
                  <a:cubicBezTo>
                    <a:pt x="1624" y="874"/>
                    <a:pt x="1623" y="871"/>
                    <a:pt x="1625" y="870"/>
                  </a:cubicBezTo>
                  <a:cubicBezTo>
                    <a:pt x="1627" y="874"/>
                    <a:pt x="1623" y="876"/>
                    <a:pt x="1623" y="880"/>
                  </a:cubicBezTo>
                  <a:cubicBezTo>
                    <a:pt x="1623" y="882"/>
                    <a:pt x="1626" y="882"/>
                    <a:pt x="1626" y="885"/>
                  </a:cubicBezTo>
                  <a:cubicBezTo>
                    <a:pt x="1629" y="884"/>
                    <a:pt x="1630" y="882"/>
                    <a:pt x="1634" y="882"/>
                  </a:cubicBezTo>
                  <a:cubicBezTo>
                    <a:pt x="1637" y="885"/>
                    <a:pt x="1639" y="889"/>
                    <a:pt x="1644" y="890"/>
                  </a:cubicBezTo>
                  <a:cubicBezTo>
                    <a:pt x="1648" y="891"/>
                    <a:pt x="1647" y="887"/>
                    <a:pt x="1650" y="887"/>
                  </a:cubicBezTo>
                  <a:cubicBezTo>
                    <a:pt x="1653" y="893"/>
                    <a:pt x="1658" y="898"/>
                    <a:pt x="1664" y="897"/>
                  </a:cubicBezTo>
                  <a:cubicBezTo>
                    <a:pt x="1665" y="899"/>
                    <a:pt x="1665" y="903"/>
                    <a:pt x="1667" y="904"/>
                  </a:cubicBezTo>
                  <a:cubicBezTo>
                    <a:pt x="1667" y="901"/>
                    <a:pt x="1668" y="899"/>
                    <a:pt x="1669" y="898"/>
                  </a:cubicBezTo>
                  <a:cubicBezTo>
                    <a:pt x="1669" y="900"/>
                    <a:pt x="1670" y="901"/>
                    <a:pt x="1671" y="902"/>
                  </a:cubicBezTo>
                  <a:cubicBezTo>
                    <a:pt x="1672" y="899"/>
                    <a:pt x="1669" y="888"/>
                    <a:pt x="1673" y="886"/>
                  </a:cubicBezTo>
                  <a:cubicBezTo>
                    <a:pt x="1673" y="890"/>
                    <a:pt x="1676" y="891"/>
                    <a:pt x="1677" y="894"/>
                  </a:cubicBezTo>
                  <a:cubicBezTo>
                    <a:pt x="1678" y="889"/>
                    <a:pt x="1683" y="887"/>
                    <a:pt x="1686" y="884"/>
                  </a:cubicBezTo>
                  <a:cubicBezTo>
                    <a:pt x="1692" y="874"/>
                    <a:pt x="1693" y="862"/>
                    <a:pt x="1697" y="850"/>
                  </a:cubicBezTo>
                  <a:cubicBezTo>
                    <a:pt x="1703" y="831"/>
                    <a:pt x="1713" y="807"/>
                    <a:pt x="1706" y="787"/>
                  </a:cubicBezTo>
                  <a:close/>
                  <a:moveTo>
                    <a:pt x="1682" y="843"/>
                  </a:moveTo>
                  <a:cubicBezTo>
                    <a:pt x="1680" y="843"/>
                    <a:pt x="1678" y="840"/>
                    <a:pt x="1680" y="839"/>
                  </a:cubicBezTo>
                  <a:cubicBezTo>
                    <a:pt x="1682" y="839"/>
                    <a:pt x="1682" y="841"/>
                    <a:pt x="1682" y="843"/>
                  </a:cubicBezTo>
                  <a:close/>
                  <a:moveTo>
                    <a:pt x="1550" y="804"/>
                  </a:moveTo>
                  <a:cubicBezTo>
                    <a:pt x="1553" y="805"/>
                    <a:pt x="1554" y="808"/>
                    <a:pt x="1557" y="810"/>
                  </a:cubicBezTo>
                  <a:cubicBezTo>
                    <a:pt x="1557" y="807"/>
                    <a:pt x="1557" y="804"/>
                    <a:pt x="1556" y="803"/>
                  </a:cubicBezTo>
                  <a:cubicBezTo>
                    <a:pt x="1554" y="804"/>
                    <a:pt x="1550" y="802"/>
                    <a:pt x="1550" y="804"/>
                  </a:cubicBezTo>
                  <a:close/>
                  <a:moveTo>
                    <a:pt x="1565" y="849"/>
                  </a:moveTo>
                  <a:cubicBezTo>
                    <a:pt x="1570" y="830"/>
                    <a:pt x="1554" y="815"/>
                    <a:pt x="1543" y="805"/>
                  </a:cubicBezTo>
                  <a:cubicBezTo>
                    <a:pt x="1542" y="811"/>
                    <a:pt x="1547" y="818"/>
                    <a:pt x="1548" y="824"/>
                  </a:cubicBezTo>
                  <a:cubicBezTo>
                    <a:pt x="1560" y="827"/>
                    <a:pt x="1556" y="844"/>
                    <a:pt x="1565" y="849"/>
                  </a:cubicBezTo>
                  <a:close/>
                  <a:moveTo>
                    <a:pt x="1596" y="815"/>
                  </a:moveTo>
                  <a:cubicBezTo>
                    <a:pt x="1596" y="812"/>
                    <a:pt x="1597" y="807"/>
                    <a:pt x="1594" y="807"/>
                  </a:cubicBezTo>
                  <a:cubicBezTo>
                    <a:pt x="1595" y="809"/>
                    <a:pt x="1592" y="815"/>
                    <a:pt x="1596" y="815"/>
                  </a:cubicBezTo>
                  <a:close/>
                  <a:moveTo>
                    <a:pt x="1686" y="817"/>
                  </a:moveTo>
                  <a:cubicBezTo>
                    <a:pt x="1687" y="815"/>
                    <a:pt x="1689" y="811"/>
                    <a:pt x="1685" y="811"/>
                  </a:cubicBezTo>
                  <a:cubicBezTo>
                    <a:pt x="1686" y="813"/>
                    <a:pt x="1684" y="817"/>
                    <a:pt x="1686" y="817"/>
                  </a:cubicBezTo>
                  <a:close/>
                  <a:moveTo>
                    <a:pt x="1584" y="835"/>
                  </a:moveTo>
                  <a:cubicBezTo>
                    <a:pt x="1582" y="832"/>
                    <a:pt x="1582" y="829"/>
                    <a:pt x="1577" y="830"/>
                  </a:cubicBezTo>
                  <a:cubicBezTo>
                    <a:pt x="1577" y="826"/>
                    <a:pt x="1575" y="823"/>
                    <a:pt x="1572" y="821"/>
                  </a:cubicBezTo>
                  <a:cubicBezTo>
                    <a:pt x="1571" y="837"/>
                    <a:pt x="1586" y="836"/>
                    <a:pt x="1589" y="848"/>
                  </a:cubicBezTo>
                  <a:cubicBezTo>
                    <a:pt x="1593" y="849"/>
                    <a:pt x="1592" y="849"/>
                    <a:pt x="1596" y="849"/>
                  </a:cubicBezTo>
                  <a:cubicBezTo>
                    <a:pt x="1593" y="844"/>
                    <a:pt x="1591" y="838"/>
                    <a:pt x="1588" y="833"/>
                  </a:cubicBezTo>
                  <a:cubicBezTo>
                    <a:pt x="1585" y="832"/>
                    <a:pt x="1586" y="834"/>
                    <a:pt x="1584" y="835"/>
                  </a:cubicBezTo>
                  <a:close/>
                  <a:moveTo>
                    <a:pt x="1190" y="823"/>
                  </a:moveTo>
                  <a:cubicBezTo>
                    <a:pt x="1178" y="826"/>
                    <a:pt x="1171" y="835"/>
                    <a:pt x="1162" y="841"/>
                  </a:cubicBezTo>
                  <a:cubicBezTo>
                    <a:pt x="1176" y="843"/>
                    <a:pt x="1186" y="834"/>
                    <a:pt x="1190" y="823"/>
                  </a:cubicBezTo>
                  <a:close/>
                  <a:moveTo>
                    <a:pt x="1513" y="836"/>
                  </a:moveTo>
                  <a:cubicBezTo>
                    <a:pt x="1515" y="833"/>
                    <a:pt x="1512" y="828"/>
                    <a:pt x="1510" y="827"/>
                  </a:cubicBezTo>
                  <a:cubicBezTo>
                    <a:pt x="1508" y="829"/>
                    <a:pt x="1509" y="835"/>
                    <a:pt x="1513" y="836"/>
                  </a:cubicBezTo>
                  <a:close/>
                  <a:moveTo>
                    <a:pt x="1669" y="831"/>
                  </a:moveTo>
                  <a:cubicBezTo>
                    <a:pt x="1667" y="834"/>
                    <a:pt x="1665" y="841"/>
                    <a:pt x="1671" y="841"/>
                  </a:cubicBezTo>
                  <a:cubicBezTo>
                    <a:pt x="1672" y="839"/>
                    <a:pt x="1674" y="830"/>
                    <a:pt x="1669" y="831"/>
                  </a:cubicBezTo>
                  <a:close/>
                  <a:moveTo>
                    <a:pt x="1704" y="836"/>
                  </a:moveTo>
                  <a:cubicBezTo>
                    <a:pt x="1705" y="840"/>
                    <a:pt x="1701" y="844"/>
                    <a:pt x="1704" y="847"/>
                  </a:cubicBezTo>
                  <a:cubicBezTo>
                    <a:pt x="1703" y="843"/>
                    <a:pt x="1708" y="837"/>
                    <a:pt x="1704" y="836"/>
                  </a:cubicBezTo>
                  <a:close/>
                  <a:moveTo>
                    <a:pt x="1607" y="846"/>
                  </a:moveTo>
                  <a:cubicBezTo>
                    <a:pt x="1604" y="845"/>
                    <a:pt x="1603" y="843"/>
                    <a:pt x="1600" y="842"/>
                  </a:cubicBezTo>
                  <a:cubicBezTo>
                    <a:pt x="1599" y="845"/>
                    <a:pt x="1598" y="851"/>
                    <a:pt x="1600" y="853"/>
                  </a:cubicBezTo>
                  <a:cubicBezTo>
                    <a:pt x="1604" y="853"/>
                    <a:pt x="1606" y="850"/>
                    <a:pt x="1607" y="846"/>
                  </a:cubicBezTo>
                  <a:close/>
                  <a:moveTo>
                    <a:pt x="1631" y="848"/>
                  </a:moveTo>
                  <a:cubicBezTo>
                    <a:pt x="1632" y="853"/>
                    <a:pt x="1632" y="858"/>
                    <a:pt x="1636" y="861"/>
                  </a:cubicBezTo>
                  <a:cubicBezTo>
                    <a:pt x="1638" y="856"/>
                    <a:pt x="1635" y="849"/>
                    <a:pt x="1631" y="848"/>
                  </a:cubicBezTo>
                  <a:close/>
                  <a:moveTo>
                    <a:pt x="1590" y="854"/>
                  </a:moveTo>
                  <a:cubicBezTo>
                    <a:pt x="1588" y="856"/>
                    <a:pt x="1585" y="858"/>
                    <a:pt x="1585" y="862"/>
                  </a:cubicBezTo>
                  <a:cubicBezTo>
                    <a:pt x="1586" y="863"/>
                    <a:pt x="1587" y="865"/>
                    <a:pt x="1589" y="865"/>
                  </a:cubicBezTo>
                  <a:cubicBezTo>
                    <a:pt x="1591" y="860"/>
                    <a:pt x="1592" y="864"/>
                    <a:pt x="1595" y="865"/>
                  </a:cubicBezTo>
                  <a:cubicBezTo>
                    <a:pt x="1597" y="865"/>
                    <a:pt x="1598" y="863"/>
                    <a:pt x="1598" y="861"/>
                  </a:cubicBezTo>
                  <a:cubicBezTo>
                    <a:pt x="1596" y="858"/>
                    <a:pt x="1593" y="856"/>
                    <a:pt x="1590" y="854"/>
                  </a:cubicBezTo>
                  <a:close/>
                  <a:moveTo>
                    <a:pt x="1604" y="854"/>
                  </a:moveTo>
                  <a:cubicBezTo>
                    <a:pt x="1600" y="860"/>
                    <a:pt x="1606" y="864"/>
                    <a:pt x="1609" y="867"/>
                  </a:cubicBezTo>
                  <a:cubicBezTo>
                    <a:pt x="1610" y="863"/>
                    <a:pt x="1612" y="867"/>
                    <a:pt x="1614" y="867"/>
                  </a:cubicBezTo>
                  <a:cubicBezTo>
                    <a:pt x="1614" y="863"/>
                    <a:pt x="1613" y="859"/>
                    <a:pt x="1612" y="856"/>
                  </a:cubicBezTo>
                  <a:cubicBezTo>
                    <a:pt x="1608" y="857"/>
                    <a:pt x="1608" y="855"/>
                    <a:pt x="1604" y="854"/>
                  </a:cubicBezTo>
                  <a:close/>
                  <a:moveTo>
                    <a:pt x="1616" y="858"/>
                  </a:moveTo>
                  <a:cubicBezTo>
                    <a:pt x="1615" y="860"/>
                    <a:pt x="1616" y="863"/>
                    <a:pt x="1619" y="863"/>
                  </a:cubicBezTo>
                  <a:cubicBezTo>
                    <a:pt x="1621" y="862"/>
                    <a:pt x="1620" y="857"/>
                    <a:pt x="1616" y="858"/>
                  </a:cubicBezTo>
                  <a:close/>
                  <a:moveTo>
                    <a:pt x="1693" y="877"/>
                  </a:moveTo>
                  <a:cubicBezTo>
                    <a:pt x="1694" y="880"/>
                    <a:pt x="1692" y="879"/>
                    <a:pt x="1692" y="882"/>
                  </a:cubicBezTo>
                  <a:cubicBezTo>
                    <a:pt x="1695" y="883"/>
                    <a:pt x="1697" y="876"/>
                    <a:pt x="1693" y="877"/>
                  </a:cubicBezTo>
                  <a:close/>
                  <a:moveTo>
                    <a:pt x="1121" y="1017"/>
                  </a:moveTo>
                  <a:cubicBezTo>
                    <a:pt x="1117" y="1003"/>
                    <a:pt x="1127" y="992"/>
                    <a:pt x="1132" y="979"/>
                  </a:cubicBezTo>
                  <a:cubicBezTo>
                    <a:pt x="1130" y="978"/>
                    <a:pt x="1130" y="977"/>
                    <a:pt x="1129" y="977"/>
                  </a:cubicBezTo>
                  <a:cubicBezTo>
                    <a:pt x="1125" y="984"/>
                    <a:pt x="1108" y="984"/>
                    <a:pt x="1116" y="998"/>
                  </a:cubicBezTo>
                  <a:cubicBezTo>
                    <a:pt x="1114" y="999"/>
                    <a:pt x="1113" y="1002"/>
                    <a:pt x="1111" y="1003"/>
                  </a:cubicBezTo>
                  <a:cubicBezTo>
                    <a:pt x="1111" y="999"/>
                    <a:pt x="1113" y="994"/>
                    <a:pt x="1108" y="995"/>
                  </a:cubicBezTo>
                  <a:cubicBezTo>
                    <a:pt x="1104" y="998"/>
                    <a:pt x="1111" y="1010"/>
                    <a:pt x="1105" y="1012"/>
                  </a:cubicBezTo>
                  <a:cubicBezTo>
                    <a:pt x="1099" y="1012"/>
                    <a:pt x="1095" y="1006"/>
                    <a:pt x="1089" y="1007"/>
                  </a:cubicBezTo>
                  <a:cubicBezTo>
                    <a:pt x="1089" y="1009"/>
                    <a:pt x="1089" y="1010"/>
                    <a:pt x="1088" y="1010"/>
                  </a:cubicBezTo>
                  <a:cubicBezTo>
                    <a:pt x="1089" y="1015"/>
                    <a:pt x="1096" y="1014"/>
                    <a:pt x="1094" y="1021"/>
                  </a:cubicBezTo>
                  <a:cubicBezTo>
                    <a:pt x="1101" y="1020"/>
                    <a:pt x="1097" y="1026"/>
                    <a:pt x="1099" y="1029"/>
                  </a:cubicBezTo>
                  <a:cubicBezTo>
                    <a:pt x="1103" y="1028"/>
                    <a:pt x="1107" y="1028"/>
                    <a:pt x="1108" y="1031"/>
                  </a:cubicBezTo>
                  <a:cubicBezTo>
                    <a:pt x="1109" y="1034"/>
                    <a:pt x="1107" y="1034"/>
                    <a:pt x="1108" y="1036"/>
                  </a:cubicBezTo>
                  <a:cubicBezTo>
                    <a:pt x="1109" y="1041"/>
                    <a:pt x="1115" y="1043"/>
                    <a:pt x="1119" y="1049"/>
                  </a:cubicBezTo>
                  <a:cubicBezTo>
                    <a:pt x="1122" y="1054"/>
                    <a:pt x="1123" y="1064"/>
                    <a:pt x="1132" y="1061"/>
                  </a:cubicBezTo>
                  <a:cubicBezTo>
                    <a:pt x="1134" y="1053"/>
                    <a:pt x="1126" y="1055"/>
                    <a:pt x="1126" y="1050"/>
                  </a:cubicBezTo>
                  <a:cubicBezTo>
                    <a:pt x="1126" y="1047"/>
                    <a:pt x="1126" y="1044"/>
                    <a:pt x="1129" y="1043"/>
                  </a:cubicBezTo>
                  <a:cubicBezTo>
                    <a:pt x="1135" y="1043"/>
                    <a:pt x="1135" y="1043"/>
                    <a:pt x="1135" y="1043"/>
                  </a:cubicBezTo>
                  <a:cubicBezTo>
                    <a:pt x="1137" y="1041"/>
                    <a:pt x="1138" y="1038"/>
                    <a:pt x="1138" y="1035"/>
                  </a:cubicBezTo>
                  <a:cubicBezTo>
                    <a:pt x="1132" y="1030"/>
                    <a:pt x="1127" y="1023"/>
                    <a:pt x="1121" y="1017"/>
                  </a:cubicBezTo>
                  <a:close/>
                  <a:moveTo>
                    <a:pt x="1194" y="1114"/>
                  </a:moveTo>
                  <a:cubicBezTo>
                    <a:pt x="1189" y="1106"/>
                    <a:pt x="1180" y="1101"/>
                    <a:pt x="1175" y="1094"/>
                  </a:cubicBezTo>
                  <a:cubicBezTo>
                    <a:pt x="1174" y="1092"/>
                    <a:pt x="1174" y="1090"/>
                    <a:pt x="1172" y="1087"/>
                  </a:cubicBezTo>
                  <a:cubicBezTo>
                    <a:pt x="1169" y="1083"/>
                    <a:pt x="1164" y="1082"/>
                    <a:pt x="1163" y="1079"/>
                  </a:cubicBezTo>
                  <a:cubicBezTo>
                    <a:pt x="1160" y="1069"/>
                    <a:pt x="1155" y="1062"/>
                    <a:pt x="1149" y="1055"/>
                  </a:cubicBezTo>
                  <a:cubicBezTo>
                    <a:pt x="1147" y="1057"/>
                    <a:pt x="1145" y="1058"/>
                    <a:pt x="1143" y="1060"/>
                  </a:cubicBezTo>
                  <a:cubicBezTo>
                    <a:pt x="1142" y="1059"/>
                    <a:pt x="1143" y="1057"/>
                    <a:pt x="1140" y="1057"/>
                  </a:cubicBezTo>
                  <a:cubicBezTo>
                    <a:pt x="1133" y="1073"/>
                    <a:pt x="1158" y="1081"/>
                    <a:pt x="1152" y="1096"/>
                  </a:cubicBezTo>
                  <a:cubicBezTo>
                    <a:pt x="1155" y="1097"/>
                    <a:pt x="1156" y="1097"/>
                    <a:pt x="1159" y="1097"/>
                  </a:cubicBezTo>
                  <a:cubicBezTo>
                    <a:pt x="1160" y="1103"/>
                    <a:pt x="1166" y="1106"/>
                    <a:pt x="1167" y="1111"/>
                  </a:cubicBezTo>
                  <a:cubicBezTo>
                    <a:pt x="1167" y="1112"/>
                    <a:pt x="1165" y="1113"/>
                    <a:pt x="1166" y="1114"/>
                  </a:cubicBezTo>
                  <a:cubicBezTo>
                    <a:pt x="1168" y="1117"/>
                    <a:pt x="1173" y="1119"/>
                    <a:pt x="1170" y="1125"/>
                  </a:cubicBezTo>
                  <a:cubicBezTo>
                    <a:pt x="1173" y="1127"/>
                    <a:pt x="1176" y="1130"/>
                    <a:pt x="1177" y="1135"/>
                  </a:cubicBezTo>
                  <a:cubicBezTo>
                    <a:pt x="1185" y="1138"/>
                    <a:pt x="1193" y="1135"/>
                    <a:pt x="1201" y="1139"/>
                  </a:cubicBezTo>
                  <a:cubicBezTo>
                    <a:pt x="1202" y="1136"/>
                    <a:pt x="1204" y="1135"/>
                    <a:pt x="1205" y="1133"/>
                  </a:cubicBezTo>
                  <a:cubicBezTo>
                    <a:pt x="1198" y="1129"/>
                    <a:pt x="1198" y="1121"/>
                    <a:pt x="1194" y="1114"/>
                  </a:cubicBezTo>
                  <a:close/>
                  <a:moveTo>
                    <a:pt x="1073" y="1080"/>
                  </a:moveTo>
                  <a:cubicBezTo>
                    <a:pt x="1077" y="1081"/>
                    <a:pt x="1078" y="1078"/>
                    <a:pt x="1079" y="1074"/>
                  </a:cubicBezTo>
                  <a:cubicBezTo>
                    <a:pt x="1077" y="1073"/>
                    <a:pt x="1076" y="1072"/>
                    <a:pt x="1074" y="1072"/>
                  </a:cubicBezTo>
                  <a:cubicBezTo>
                    <a:pt x="1073" y="1074"/>
                    <a:pt x="1071" y="1078"/>
                    <a:pt x="1073" y="1080"/>
                  </a:cubicBezTo>
                  <a:close/>
                  <a:moveTo>
                    <a:pt x="1399" y="1111"/>
                  </a:moveTo>
                  <a:cubicBezTo>
                    <a:pt x="1401" y="1111"/>
                    <a:pt x="1401" y="1110"/>
                    <a:pt x="1402" y="1110"/>
                  </a:cubicBezTo>
                  <a:cubicBezTo>
                    <a:pt x="1402" y="1109"/>
                    <a:pt x="1402" y="1107"/>
                    <a:pt x="1402" y="1105"/>
                  </a:cubicBezTo>
                  <a:cubicBezTo>
                    <a:pt x="1401" y="1103"/>
                    <a:pt x="1396" y="1104"/>
                    <a:pt x="1394" y="1103"/>
                  </a:cubicBezTo>
                  <a:cubicBezTo>
                    <a:pt x="1395" y="1106"/>
                    <a:pt x="1396" y="1110"/>
                    <a:pt x="1399" y="1111"/>
                  </a:cubicBezTo>
                  <a:close/>
                  <a:moveTo>
                    <a:pt x="1321" y="1124"/>
                  </a:moveTo>
                  <a:cubicBezTo>
                    <a:pt x="1324" y="1124"/>
                    <a:pt x="1324" y="1121"/>
                    <a:pt x="1324" y="1118"/>
                  </a:cubicBezTo>
                  <a:cubicBezTo>
                    <a:pt x="1321" y="1118"/>
                    <a:pt x="1319" y="1120"/>
                    <a:pt x="1319" y="1123"/>
                  </a:cubicBezTo>
                  <a:cubicBezTo>
                    <a:pt x="1319" y="1123"/>
                    <a:pt x="1321" y="1123"/>
                    <a:pt x="1321" y="1124"/>
                  </a:cubicBezTo>
                  <a:close/>
                  <a:moveTo>
                    <a:pt x="1318" y="1124"/>
                  </a:moveTo>
                  <a:cubicBezTo>
                    <a:pt x="1315" y="1123"/>
                    <a:pt x="1315" y="1125"/>
                    <a:pt x="1315" y="1127"/>
                  </a:cubicBezTo>
                  <a:cubicBezTo>
                    <a:pt x="1317" y="1128"/>
                    <a:pt x="1318" y="1126"/>
                    <a:pt x="1318" y="1124"/>
                  </a:cubicBezTo>
                  <a:close/>
                  <a:moveTo>
                    <a:pt x="1345" y="1125"/>
                  </a:moveTo>
                  <a:cubicBezTo>
                    <a:pt x="1345" y="1132"/>
                    <a:pt x="1345" y="1132"/>
                    <a:pt x="1345" y="1132"/>
                  </a:cubicBezTo>
                  <a:cubicBezTo>
                    <a:pt x="1349" y="1133"/>
                    <a:pt x="1349" y="1123"/>
                    <a:pt x="1345" y="1125"/>
                  </a:cubicBezTo>
                  <a:close/>
                  <a:moveTo>
                    <a:pt x="1341" y="1137"/>
                  </a:moveTo>
                  <a:cubicBezTo>
                    <a:pt x="1332" y="1139"/>
                    <a:pt x="1321" y="1137"/>
                    <a:pt x="1318" y="1129"/>
                  </a:cubicBezTo>
                  <a:cubicBezTo>
                    <a:pt x="1312" y="1142"/>
                    <a:pt x="1315" y="1151"/>
                    <a:pt x="1311" y="1163"/>
                  </a:cubicBezTo>
                  <a:cubicBezTo>
                    <a:pt x="1317" y="1161"/>
                    <a:pt x="1316" y="1168"/>
                    <a:pt x="1323" y="1170"/>
                  </a:cubicBezTo>
                  <a:cubicBezTo>
                    <a:pt x="1325" y="1164"/>
                    <a:pt x="1332" y="1162"/>
                    <a:pt x="1334" y="1155"/>
                  </a:cubicBezTo>
                  <a:cubicBezTo>
                    <a:pt x="1333" y="1154"/>
                    <a:pt x="1331" y="1155"/>
                    <a:pt x="1331" y="1152"/>
                  </a:cubicBezTo>
                  <a:cubicBezTo>
                    <a:pt x="1335" y="1148"/>
                    <a:pt x="1338" y="1143"/>
                    <a:pt x="1341" y="1137"/>
                  </a:cubicBezTo>
                  <a:close/>
                  <a:moveTo>
                    <a:pt x="1196" y="1143"/>
                  </a:moveTo>
                  <a:cubicBezTo>
                    <a:pt x="1192" y="1143"/>
                    <a:pt x="1192" y="1143"/>
                    <a:pt x="1192" y="1143"/>
                  </a:cubicBezTo>
                  <a:cubicBezTo>
                    <a:pt x="1191" y="1146"/>
                    <a:pt x="1191" y="1151"/>
                    <a:pt x="1195" y="1151"/>
                  </a:cubicBezTo>
                  <a:cubicBezTo>
                    <a:pt x="1194" y="1148"/>
                    <a:pt x="1197" y="1147"/>
                    <a:pt x="1196" y="1143"/>
                  </a:cubicBezTo>
                  <a:close/>
                  <a:moveTo>
                    <a:pt x="284" y="1289"/>
                  </a:moveTo>
                  <a:cubicBezTo>
                    <a:pt x="281" y="1281"/>
                    <a:pt x="276" y="1275"/>
                    <a:pt x="270" y="1271"/>
                  </a:cubicBezTo>
                  <a:cubicBezTo>
                    <a:pt x="272" y="1279"/>
                    <a:pt x="278" y="1284"/>
                    <a:pt x="284" y="1289"/>
                  </a:cubicBezTo>
                  <a:close/>
                  <a:moveTo>
                    <a:pt x="286" y="1293"/>
                  </a:moveTo>
                  <a:cubicBezTo>
                    <a:pt x="286" y="1295"/>
                    <a:pt x="287" y="1296"/>
                    <a:pt x="290" y="1296"/>
                  </a:cubicBezTo>
                  <a:cubicBezTo>
                    <a:pt x="290" y="1293"/>
                    <a:pt x="288" y="1293"/>
                    <a:pt x="286" y="1293"/>
                  </a:cubicBezTo>
                  <a:close/>
                  <a:moveTo>
                    <a:pt x="350" y="1358"/>
                  </a:moveTo>
                  <a:cubicBezTo>
                    <a:pt x="349" y="1355"/>
                    <a:pt x="347" y="1352"/>
                    <a:pt x="343" y="1351"/>
                  </a:cubicBezTo>
                  <a:cubicBezTo>
                    <a:pt x="344" y="1355"/>
                    <a:pt x="348" y="1356"/>
                    <a:pt x="350" y="1358"/>
                  </a:cubicBezTo>
                  <a:close/>
                  <a:moveTo>
                    <a:pt x="359" y="1369"/>
                  </a:moveTo>
                  <a:cubicBezTo>
                    <a:pt x="360" y="1371"/>
                    <a:pt x="361" y="1373"/>
                    <a:pt x="364" y="1374"/>
                  </a:cubicBezTo>
                  <a:cubicBezTo>
                    <a:pt x="363" y="1372"/>
                    <a:pt x="361" y="1367"/>
                    <a:pt x="359" y="1369"/>
                  </a:cubicBezTo>
                  <a:close/>
                  <a:moveTo>
                    <a:pt x="369" y="1383"/>
                  </a:moveTo>
                  <a:cubicBezTo>
                    <a:pt x="373" y="1382"/>
                    <a:pt x="369" y="1389"/>
                    <a:pt x="373" y="1388"/>
                  </a:cubicBezTo>
                  <a:cubicBezTo>
                    <a:pt x="374" y="1384"/>
                    <a:pt x="371" y="1380"/>
                    <a:pt x="369" y="1383"/>
                  </a:cubicBezTo>
                  <a:close/>
                  <a:moveTo>
                    <a:pt x="364" y="1432"/>
                  </a:moveTo>
                  <a:cubicBezTo>
                    <a:pt x="361" y="1431"/>
                    <a:pt x="359" y="1429"/>
                    <a:pt x="356" y="1428"/>
                  </a:cubicBezTo>
                  <a:cubicBezTo>
                    <a:pt x="358" y="1433"/>
                    <a:pt x="356" y="1436"/>
                    <a:pt x="360" y="1439"/>
                  </a:cubicBezTo>
                  <a:cubicBezTo>
                    <a:pt x="363" y="1440"/>
                    <a:pt x="365" y="1440"/>
                    <a:pt x="366" y="1438"/>
                  </a:cubicBezTo>
                  <a:cubicBezTo>
                    <a:pt x="363" y="1436"/>
                    <a:pt x="362" y="1435"/>
                    <a:pt x="364" y="1432"/>
                  </a:cubicBezTo>
                  <a:close/>
                  <a:moveTo>
                    <a:pt x="732" y="67"/>
                  </a:moveTo>
                  <a:cubicBezTo>
                    <a:pt x="718" y="64"/>
                    <a:pt x="703" y="59"/>
                    <a:pt x="689" y="58"/>
                  </a:cubicBezTo>
                  <a:cubicBezTo>
                    <a:pt x="682" y="54"/>
                    <a:pt x="675" y="54"/>
                    <a:pt x="668" y="48"/>
                  </a:cubicBezTo>
                  <a:cubicBezTo>
                    <a:pt x="680" y="51"/>
                    <a:pt x="684" y="46"/>
                    <a:pt x="696" y="47"/>
                  </a:cubicBezTo>
                  <a:cubicBezTo>
                    <a:pt x="697" y="42"/>
                    <a:pt x="691" y="44"/>
                    <a:pt x="691" y="41"/>
                  </a:cubicBezTo>
                  <a:cubicBezTo>
                    <a:pt x="694" y="41"/>
                    <a:pt x="697" y="42"/>
                    <a:pt x="701" y="42"/>
                  </a:cubicBezTo>
                  <a:cubicBezTo>
                    <a:pt x="702" y="40"/>
                    <a:pt x="703" y="39"/>
                    <a:pt x="704" y="37"/>
                  </a:cubicBezTo>
                  <a:cubicBezTo>
                    <a:pt x="702" y="34"/>
                    <a:pt x="698" y="39"/>
                    <a:pt x="697" y="36"/>
                  </a:cubicBezTo>
                  <a:cubicBezTo>
                    <a:pt x="700" y="35"/>
                    <a:pt x="702" y="35"/>
                    <a:pt x="703" y="32"/>
                  </a:cubicBezTo>
                  <a:cubicBezTo>
                    <a:pt x="693" y="28"/>
                    <a:pt x="680" y="24"/>
                    <a:pt x="665" y="25"/>
                  </a:cubicBezTo>
                  <a:cubicBezTo>
                    <a:pt x="664" y="22"/>
                    <a:pt x="665" y="22"/>
                    <a:pt x="661" y="21"/>
                  </a:cubicBezTo>
                  <a:cubicBezTo>
                    <a:pt x="670" y="20"/>
                    <a:pt x="687" y="24"/>
                    <a:pt x="692" y="14"/>
                  </a:cubicBezTo>
                  <a:cubicBezTo>
                    <a:pt x="678" y="11"/>
                    <a:pt x="670" y="15"/>
                    <a:pt x="657" y="14"/>
                  </a:cubicBezTo>
                  <a:cubicBezTo>
                    <a:pt x="662" y="10"/>
                    <a:pt x="670" y="9"/>
                    <a:pt x="675" y="5"/>
                  </a:cubicBezTo>
                  <a:cubicBezTo>
                    <a:pt x="669" y="3"/>
                    <a:pt x="658" y="6"/>
                    <a:pt x="655" y="0"/>
                  </a:cubicBezTo>
                  <a:cubicBezTo>
                    <a:pt x="626" y="0"/>
                    <a:pt x="595" y="8"/>
                    <a:pt x="569" y="17"/>
                  </a:cubicBezTo>
                  <a:cubicBezTo>
                    <a:pt x="555" y="11"/>
                    <a:pt x="540" y="23"/>
                    <a:pt x="526" y="24"/>
                  </a:cubicBezTo>
                  <a:cubicBezTo>
                    <a:pt x="527" y="24"/>
                    <a:pt x="527" y="23"/>
                    <a:pt x="525" y="23"/>
                  </a:cubicBezTo>
                  <a:cubicBezTo>
                    <a:pt x="524" y="25"/>
                    <a:pt x="522" y="24"/>
                    <a:pt x="524" y="26"/>
                  </a:cubicBezTo>
                  <a:cubicBezTo>
                    <a:pt x="515" y="28"/>
                    <a:pt x="507" y="32"/>
                    <a:pt x="499" y="35"/>
                  </a:cubicBezTo>
                  <a:cubicBezTo>
                    <a:pt x="460" y="51"/>
                    <a:pt x="419" y="76"/>
                    <a:pt x="386" y="98"/>
                  </a:cubicBezTo>
                  <a:cubicBezTo>
                    <a:pt x="324" y="140"/>
                    <a:pt x="261" y="193"/>
                    <a:pt x="212" y="249"/>
                  </a:cubicBezTo>
                  <a:cubicBezTo>
                    <a:pt x="191" y="272"/>
                    <a:pt x="179" y="300"/>
                    <a:pt x="165" y="324"/>
                  </a:cubicBezTo>
                  <a:cubicBezTo>
                    <a:pt x="168" y="328"/>
                    <a:pt x="160" y="331"/>
                    <a:pt x="163" y="334"/>
                  </a:cubicBezTo>
                  <a:cubicBezTo>
                    <a:pt x="165" y="330"/>
                    <a:pt x="166" y="337"/>
                    <a:pt x="164" y="337"/>
                  </a:cubicBezTo>
                  <a:cubicBezTo>
                    <a:pt x="166" y="338"/>
                    <a:pt x="167" y="335"/>
                    <a:pt x="168" y="337"/>
                  </a:cubicBezTo>
                  <a:cubicBezTo>
                    <a:pt x="166" y="341"/>
                    <a:pt x="165" y="346"/>
                    <a:pt x="170" y="347"/>
                  </a:cubicBezTo>
                  <a:cubicBezTo>
                    <a:pt x="168" y="379"/>
                    <a:pt x="140" y="395"/>
                    <a:pt x="144" y="426"/>
                  </a:cubicBezTo>
                  <a:cubicBezTo>
                    <a:pt x="152" y="412"/>
                    <a:pt x="160" y="398"/>
                    <a:pt x="167" y="384"/>
                  </a:cubicBezTo>
                  <a:cubicBezTo>
                    <a:pt x="167" y="372"/>
                    <a:pt x="176" y="369"/>
                    <a:pt x="181" y="360"/>
                  </a:cubicBezTo>
                  <a:cubicBezTo>
                    <a:pt x="183" y="361"/>
                    <a:pt x="182" y="364"/>
                    <a:pt x="185" y="363"/>
                  </a:cubicBezTo>
                  <a:cubicBezTo>
                    <a:pt x="191" y="353"/>
                    <a:pt x="203" y="345"/>
                    <a:pt x="215" y="346"/>
                  </a:cubicBezTo>
                  <a:cubicBezTo>
                    <a:pt x="213" y="351"/>
                    <a:pt x="211" y="355"/>
                    <a:pt x="208" y="359"/>
                  </a:cubicBezTo>
                  <a:cubicBezTo>
                    <a:pt x="211" y="358"/>
                    <a:pt x="213" y="355"/>
                    <a:pt x="216" y="354"/>
                  </a:cubicBezTo>
                  <a:cubicBezTo>
                    <a:pt x="216" y="354"/>
                    <a:pt x="214" y="356"/>
                    <a:pt x="215" y="356"/>
                  </a:cubicBezTo>
                  <a:cubicBezTo>
                    <a:pt x="221" y="356"/>
                    <a:pt x="223" y="349"/>
                    <a:pt x="231" y="343"/>
                  </a:cubicBezTo>
                  <a:cubicBezTo>
                    <a:pt x="233" y="343"/>
                    <a:pt x="232" y="346"/>
                    <a:pt x="234" y="345"/>
                  </a:cubicBezTo>
                  <a:cubicBezTo>
                    <a:pt x="237" y="341"/>
                    <a:pt x="241" y="339"/>
                    <a:pt x="245" y="337"/>
                  </a:cubicBezTo>
                  <a:cubicBezTo>
                    <a:pt x="245" y="340"/>
                    <a:pt x="245" y="340"/>
                    <a:pt x="245" y="340"/>
                  </a:cubicBezTo>
                  <a:cubicBezTo>
                    <a:pt x="250" y="342"/>
                    <a:pt x="251" y="335"/>
                    <a:pt x="253" y="337"/>
                  </a:cubicBezTo>
                  <a:cubicBezTo>
                    <a:pt x="252" y="340"/>
                    <a:pt x="251" y="342"/>
                    <a:pt x="252" y="345"/>
                  </a:cubicBezTo>
                  <a:cubicBezTo>
                    <a:pt x="256" y="348"/>
                    <a:pt x="261" y="345"/>
                    <a:pt x="263" y="345"/>
                  </a:cubicBezTo>
                  <a:cubicBezTo>
                    <a:pt x="265" y="350"/>
                    <a:pt x="267" y="353"/>
                    <a:pt x="269" y="356"/>
                  </a:cubicBezTo>
                  <a:cubicBezTo>
                    <a:pt x="267" y="362"/>
                    <a:pt x="262" y="369"/>
                    <a:pt x="263" y="376"/>
                  </a:cubicBezTo>
                  <a:cubicBezTo>
                    <a:pt x="264" y="376"/>
                    <a:pt x="266" y="375"/>
                    <a:pt x="267" y="377"/>
                  </a:cubicBezTo>
                  <a:cubicBezTo>
                    <a:pt x="267" y="409"/>
                    <a:pt x="253" y="443"/>
                    <a:pt x="230" y="460"/>
                  </a:cubicBezTo>
                  <a:cubicBezTo>
                    <a:pt x="223" y="457"/>
                    <a:pt x="211" y="460"/>
                    <a:pt x="206" y="465"/>
                  </a:cubicBezTo>
                  <a:cubicBezTo>
                    <a:pt x="208" y="459"/>
                    <a:pt x="203" y="460"/>
                    <a:pt x="201" y="457"/>
                  </a:cubicBezTo>
                  <a:cubicBezTo>
                    <a:pt x="199" y="450"/>
                    <a:pt x="204" y="445"/>
                    <a:pt x="201" y="438"/>
                  </a:cubicBezTo>
                  <a:cubicBezTo>
                    <a:pt x="190" y="438"/>
                    <a:pt x="182" y="442"/>
                    <a:pt x="174" y="446"/>
                  </a:cubicBezTo>
                  <a:cubicBezTo>
                    <a:pt x="173" y="457"/>
                    <a:pt x="179" y="464"/>
                    <a:pt x="176" y="479"/>
                  </a:cubicBezTo>
                  <a:cubicBezTo>
                    <a:pt x="179" y="479"/>
                    <a:pt x="178" y="476"/>
                    <a:pt x="181" y="477"/>
                  </a:cubicBezTo>
                  <a:cubicBezTo>
                    <a:pt x="176" y="481"/>
                    <a:pt x="181" y="491"/>
                    <a:pt x="178" y="499"/>
                  </a:cubicBezTo>
                  <a:cubicBezTo>
                    <a:pt x="179" y="500"/>
                    <a:pt x="183" y="499"/>
                    <a:pt x="182" y="503"/>
                  </a:cubicBezTo>
                  <a:cubicBezTo>
                    <a:pt x="175" y="505"/>
                    <a:pt x="172" y="508"/>
                    <a:pt x="165" y="512"/>
                  </a:cubicBezTo>
                  <a:cubicBezTo>
                    <a:pt x="153" y="509"/>
                    <a:pt x="145" y="524"/>
                    <a:pt x="138" y="532"/>
                  </a:cubicBezTo>
                  <a:cubicBezTo>
                    <a:pt x="139" y="542"/>
                    <a:pt x="138" y="555"/>
                    <a:pt x="141" y="565"/>
                  </a:cubicBezTo>
                  <a:cubicBezTo>
                    <a:pt x="140" y="581"/>
                    <a:pt x="132" y="593"/>
                    <a:pt x="128" y="608"/>
                  </a:cubicBezTo>
                  <a:cubicBezTo>
                    <a:pt x="123" y="608"/>
                    <a:pt x="123" y="614"/>
                    <a:pt x="119" y="615"/>
                  </a:cubicBezTo>
                  <a:cubicBezTo>
                    <a:pt x="116" y="611"/>
                    <a:pt x="111" y="615"/>
                    <a:pt x="109" y="611"/>
                  </a:cubicBezTo>
                  <a:cubicBezTo>
                    <a:pt x="101" y="617"/>
                    <a:pt x="97" y="627"/>
                    <a:pt x="92" y="636"/>
                  </a:cubicBezTo>
                  <a:cubicBezTo>
                    <a:pt x="89" y="634"/>
                    <a:pt x="87" y="631"/>
                    <a:pt x="84" y="629"/>
                  </a:cubicBezTo>
                  <a:cubicBezTo>
                    <a:pt x="84" y="624"/>
                    <a:pt x="85" y="617"/>
                    <a:pt x="82" y="615"/>
                  </a:cubicBezTo>
                  <a:cubicBezTo>
                    <a:pt x="78" y="614"/>
                    <a:pt x="79" y="617"/>
                    <a:pt x="76" y="617"/>
                  </a:cubicBezTo>
                  <a:cubicBezTo>
                    <a:pt x="76" y="616"/>
                    <a:pt x="77" y="614"/>
                    <a:pt x="76" y="614"/>
                  </a:cubicBezTo>
                  <a:cubicBezTo>
                    <a:pt x="75" y="615"/>
                    <a:pt x="74" y="617"/>
                    <a:pt x="72" y="617"/>
                  </a:cubicBezTo>
                  <a:cubicBezTo>
                    <a:pt x="71" y="614"/>
                    <a:pt x="70" y="614"/>
                    <a:pt x="67" y="615"/>
                  </a:cubicBezTo>
                  <a:cubicBezTo>
                    <a:pt x="67" y="612"/>
                    <a:pt x="67" y="610"/>
                    <a:pt x="65" y="610"/>
                  </a:cubicBezTo>
                  <a:cubicBezTo>
                    <a:pt x="63" y="612"/>
                    <a:pt x="60" y="614"/>
                    <a:pt x="60" y="619"/>
                  </a:cubicBezTo>
                  <a:cubicBezTo>
                    <a:pt x="60" y="621"/>
                    <a:pt x="64" y="620"/>
                    <a:pt x="64" y="623"/>
                  </a:cubicBezTo>
                  <a:cubicBezTo>
                    <a:pt x="61" y="625"/>
                    <a:pt x="63" y="631"/>
                    <a:pt x="60" y="633"/>
                  </a:cubicBezTo>
                  <a:cubicBezTo>
                    <a:pt x="60" y="630"/>
                    <a:pt x="55" y="632"/>
                    <a:pt x="53" y="630"/>
                  </a:cubicBezTo>
                  <a:cubicBezTo>
                    <a:pt x="46" y="635"/>
                    <a:pt x="49" y="645"/>
                    <a:pt x="45" y="651"/>
                  </a:cubicBezTo>
                  <a:cubicBezTo>
                    <a:pt x="43" y="654"/>
                    <a:pt x="39" y="655"/>
                    <a:pt x="37" y="657"/>
                  </a:cubicBezTo>
                  <a:cubicBezTo>
                    <a:pt x="34" y="661"/>
                    <a:pt x="36" y="668"/>
                    <a:pt x="31" y="671"/>
                  </a:cubicBezTo>
                  <a:cubicBezTo>
                    <a:pt x="30" y="671"/>
                    <a:pt x="29" y="670"/>
                    <a:pt x="27" y="671"/>
                  </a:cubicBezTo>
                  <a:cubicBezTo>
                    <a:pt x="21" y="675"/>
                    <a:pt x="25" y="682"/>
                    <a:pt x="22" y="689"/>
                  </a:cubicBezTo>
                  <a:cubicBezTo>
                    <a:pt x="20" y="687"/>
                    <a:pt x="23" y="681"/>
                    <a:pt x="19" y="681"/>
                  </a:cubicBezTo>
                  <a:cubicBezTo>
                    <a:pt x="21" y="694"/>
                    <a:pt x="15" y="700"/>
                    <a:pt x="19" y="711"/>
                  </a:cubicBezTo>
                  <a:cubicBezTo>
                    <a:pt x="16" y="710"/>
                    <a:pt x="18" y="714"/>
                    <a:pt x="15" y="714"/>
                  </a:cubicBezTo>
                  <a:cubicBezTo>
                    <a:pt x="8" y="753"/>
                    <a:pt x="0" y="800"/>
                    <a:pt x="3" y="845"/>
                  </a:cubicBezTo>
                  <a:cubicBezTo>
                    <a:pt x="4" y="874"/>
                    <a:pt x="7" y="900"/>
                    <a:pt x="10" y="925"/>
                  </a:cubicBezTo>
                  <a:cubicBezTo>
                    <a:pt x="22" y="1004"/>
                    <a:pt x="40" y="1074"/>
                    <a:pt x="66" y="1136"/>
                  </a:cubicBezTo>
                  <a:cubicBezTo>
                    <a:pt x="81" y="1172"/>
                    <a:pt x="97" y="1206"/>
                    <a:pt x="116" y="1234"/>
                  </a:cubicBezTo>
                  <a:cubicBezTo>
                    <a:pt x="115" y="1232"/>
                    <a:pt x="115" y="1229"/>
                    <a:pt x="117" y="1227"/>
                  </a:cubicBezTo>
                  <a:cubicBezTo>
                    <a:pt x="134" y="1241"/>
                    <a:pt x="145" y="1273"/>
                    <a:pt x="172" y="1283"/>
                  </a:cubicBezTo>
                  <a:cubicBezTo>
                    <a:pt x="177" y="1290"/>
                    <a:pt x="184" y="1296"/>
                    <a:pt x="193" y="1299"/>
                  </a:cubicBezTo>
                  <a:cubicBezTo>
                    <a:pt x="195" y="1290"/>
                    <a:pt x="188" y="1276"/>
                    <a:pt x="187" y="1270"/>
                  </a:cubicBezTo>
                  <a:cubicBezTo>
                    <a:pt x="197" y="1287"/>
                    <a:pt x="206" y="1311"/>
                    <a:pt x="224" y="1317"/>
                  </a:cubicBezTo>
                  <a:cubicBezTo>
                    <a:pt x="228" y="1313"/>
                    <a:pt x="231" y="1308"/>
                    <a:pt x="231" y="1303"/>
                  </a:cubicBezTo>
                  <a:cubicBezTo>
                    <a:pt x="238" y="1307"/>
                    <a:pt x="241" y="1316"/>
                    <a:pt x="248" y="1319"/>
                  </a:cubicBezTo>
                  <a:cubicBezTo>
                    <a:pt x="249" y="1319"/>
                    <a:pt x="249" y="1318"/>
                    <a:pt x="250" y="1319"/>
                  </a:cubicBezTo>
                  <a:cubicBezTo>
                    <a:pt x="251" y="1313"/>
                    <a:pt x="247" y="1308"/>
                    <a:pt x="248" y="1306"/>
                  </a:cubicBezTo>
                  <a:cubicBezTo>
                    <a:pt x="254" y="1312"/>
                    <a:pt x="261" y="1316"/>
                    <a:pt x="263" y="1325"/>
                  </a:cubicBezTo>
                  <a:cubicBezTo>
                    <a:pt x="261" y="1325"/>
                    <a:pt x="260" y="1324"/>
                    <a:pt x="259" y="1323"/>
                  </a:cubicBezTo>
                  <a:cubicBezTo>
                    <a:pt x="259" y="1328"/>
                    <a:pt x="262" y="1331"/>
                    <a:pt x="267" y="1332"/>
                  </a:cubicBezTo>
                  <a:cubicBezTo>
                    <a:pt x="266" y="1329"/>
                    <a:pt x="270" y="1330"/>
                    <a:pt x="271" y="1330"/>
                  </a:cubicBezTo>
                  <a:cubicBezTo>
                    <a:pt x="278" y="1334"/>
                    <a:pt x="279" y="1342"/>
                    <a:pt x="288" y="1343"/>
                  </a:cubicBezTo>
                  <a:cubicBezTo>
                    <a:pt x="307" y="1338"/>
                    <a:pt x="305" y="1369"/>
                    <a:pt x="319" y="1374"/>
                  </a:cubicBezTo>
                  <a:cubicBezTo>
                    <a:pt x="329" y="1373"/>
                    <a:pt x="332" y="1378"/>
                    <a:pt x="337" y="1382"/>
                  </a:cubicBezTo>
                  <a:cubicBezTo>
                    <a:pt x="352" y="1381"/>
                    <a:pt x="352" y="1394"/>
                    <a:pt x="361" y="1399"/>
                  </a:cubicBezTo>
                  <a:cubicBezTo>
                    <a:pt x="362" y="1395"/>
                    <a:pt x="375" y="1396"/>
                    <a:pt x="372" y="1400"/>
                  </a:cubicBezTo>
                  <a:cubicBezTo>
                    <a:pt x="371" y="1399"/>
                    <a:pt x="368" y="1399"/>
                    <a:pt x="365" y="1399"/>
                  </a:cubicBezTo>
                  <a:cubicBezTo>
                    <a:pt x="365" y="1407"/>
                    <a:pt x="373" y="1411"/>
                    <a:pt x="378" y="1416"/>
                  </a:cubicBezTo>
                  <a:cubicBezTo>
                    <a:pt x="383" y="1422"/>
                    <a:pt x="384" y="1431"/>
                    <a:pt x="391" y="1435"/>
                  </a:cubicBezTo>
                  <a:cubicBezTo>
                    <a:pt x="392" y="1431"/>
                    <a:pt x="391" y="1431"/>
                    <a:pt x="392" y="1429"/>
                  </a:cubicBezTo>
                  <a:cubicBezTo>
                    <a:pt x="393" y="1432"/>
                    <a:pt x="396" y="1428"/>
                    <a:pt x="397" y="1429"/>
                  </a:cubicBezTo>
                  <a:cubicBezTo>
                    <a:pt x="396" y="1422"/>
                    <a:pt x="390" y="1420"/>
                    <a:pt x="388" y="1414"/>
                  </a:cubicBezTo>
                  <a:cubicBezTo>
                    <a:pt x="390" y="1414"/>
                    <a:pt x="390" y="1416"/>
                    <a:pt x="392" y="1416"/>
                  </a:cubicBezTo>
                  <a:cubicBezTo>
                    <a:pt x="390" y="1411"/>
                    <a:pt x="387" y="1407"/>
                    <a:pt x="383" y="1404"/>
                  </a:cubicBezTo>
                  <a:cubicBezTo>
                    <a:pt x="383" y="1399"/>
                    <a:pt x="381" y="1394"/>
                    <a:pt x="375" y="1392"/>
                  </a:cubicBezTo>
                  <a:cubicBezTo>
                    <a:pt x="373" y="1393"/>
                    <a:pt x="370" y="1398"/>
                    <a:pt x="368" y="1393"/>
                  </a:cubicBezTo>
                  <a:cubicBezTo>
                    <a:pt x="370" y="1393"/>
                    <a:pt x="372" y="1393"/>
                    <a:pt x="373" y="1391"/>
                  </a:cubicBezTo>
                  <a:cubicBezTo>
                    <a:pt x="367" y="1388"/>
                    <a:pt x="368" y="1373"/>
                    <a:pt x="359" y="1376"/>
                  </a:cubicBezTo>
                  <a:cubicBezTo>
                    <a:pt x="362" y="1377"/>
                    <a:pt x="363" y="1378"/>
                    <a:pt x="362" y="1382"/>
                  </a:cubicBezTo>
                  <a:cubicBezTo>
                    <a:pt x="358" y="1381"/>
                    <a:pt x="356" y="1378"/>
                    <a:pt x="356" y="1374"/>
                  </a:cubicBezTo>
                  <a:cubicBezTo>
                    <a:pt x="357" y="1374"/>
                    <a:pt x="358" y="1376"/>
                    <a:pt x="358" y="1373"/>
                  </a:cubicBezTo>
                  <a:cubicBezTo>
                    <a:pt x="356" y="1370"/>
                    <a:pt x="351" y="1364"/>
                    <a:pt x="350" y="1363"/>
                  </a:cubicBezTo>
                  <a:cubicBezTo>
                    <a:pt x="352" y="1364"/>
                    <a:pt x="356" y="1368"/>
                    <a:pt x="359" y="1366"/>
                  </a:cubicBezTo>
                  <a:cubicBezTo>
                    <a:pt x="354" y="1361"/>
                    <a:pt x="347" y="1360"/>
                    <a:pt x="342" y="1354"/>
                  </a:cubicBezTo>
                  <a:cubicBezTo>
                    <a:pt x="342" y="1353"/>
                    <a:pt x="343" y="1350"/>
                    <a:pt x="342" y="1349"/>
                  </a:cubicBezTo>
                  <a:cubicBezTo>
                    <a:pt x="340" y="1344"/>
                    <a:pt x="329" y="1331"/>
                    <a:pt x="325" y="1332"/>
                  </a:cubicBezTo>
                  <a:cubicBezTo>
                    <a:pt x="324" y="1338"/>
                    <a:pt x="333" y="1340"/>
                    <a:pt x="332" y="1343"/>
                  </a:cubicBezTo>
                  <a:cubicBezTo>
                    <a:pt x="326" y="1344"/>
                    <a:pt x="328" y="1336"/>
                    <a:pt x="323" y="1336"/>
                  </a:cubicBezTo>
                  <a:cubicBezTo>
                    <a:pt x="322" y="1338"/>
                    <a:pt x="326" y="1339"/>
                    <a:pt x="323" y="1340"/>
                  </a:cubicBezTo>
                  <a:cubicBezTo>
                    <a:pt x="320" y="1338"/>
                    <a:pt x="321" y="1332"/>
                    <a:pt x="320" y="1329"/>
                  </a:cubicBezTo>
                  <a:cubicBezTo>
                    <a:pt x="314" y="1329"/>
                    <a:pt x="311" y="1319"/>
                    <a:pt x="316" y="1317"/>
                  </a:cubicBezTo>
                  <a:cubicBezTo>
                    <a:pt x="314" y="1313"/>
                    <a:pt x="309" y="1312"/>
                    <a:pt x="305" y="1310"/>
                  </a:cubicBezTo>
                  <a:cubicBezTo>
                    <a:pt x="303" y="1313"/>
                    <a:pt x="308" y="1317"/>
                    <a:pt x="309" y="1320"/>
                  </a:cubicBezTo>
                  <a:cubicBezTo>
                    <a:pt x="303" y="1316"/>
                    <a:pt x="299" y="1309"/>
                    <a:pt x="292" y="1307"/>
                  </a:cubicBezTo>
                  <a:cubicBezTo>
                    <a:pt x="297" y="1308"/>
                    <a:pt x="291" y="1304"/>
                    <a:pt x="295" y="1303"/>
                  </a:cubicBezTo>
                  <a:cubicBezTo>
                    <a:pt x="297" y="1306"/>
                    <a:pt x="299" y="1313"/>
                    <a:pt x="302" y="1310"/>
                  </a:cubicBezTo>
                  <a:cubicBezTo>
                    <a:pt x="299" y="1307"/>
                    <a:pt x="297" y="1303"/>
                    <a:pt x="293" y="1300"/>
                  </a:cubicBezTo>
                  <a:cubicBezTo>
                    <a:pt x="292" y="1301"/>
                    <a:pt x="293" y="1304"/>
                    <a:pt x="291" y="1303"/>
                  </a:cubicBezTo>
                  <a:cubicBezTo>
                    <a:pt x="285" y="1295"/>
                    <a:pt x="279" y="1286"/>
                    <a:pt x="269" y="1281"/>
                  </a:cubicBezTo>
                  <a:cubicBezTo>
                    <a:pt x="271" y="1275"/>
                    <a:pt x="265" y="1278"/>
                    <a:pt x="266" y="1272"/>
                  </a:cubicBezTo>
                  <a:cubicBezTo>
                    <a:pt x="268" y="1272"/>
                    <a:pt x="269" y="1275"/>
                    <a:pt x="268" y="1271"/>
                  </a:cubicBezTo>
                  <a:cubicBezTo>
                    <a:pt x="266" y="1260"/>
                    <a:pt x="254" y="1254"/>
                    <a:pt x="248" y="1245"/>
                  </a:cubicBezTo>
                  <a:cubicBezTo>
                    <a:pt x="244" y="1238"/>
                    <a:pt x="242" y="1230"/>
                    <a:pt x="237" y="1223"/>
                  </a:cubicBezTo>
                  <a:cubicBezTo>
                    <a:pt x="231" y="1216"/>
                    <a:pt x="220" y="1208"/>
                    <a:pt x="214" y="1202"/>
                  </a:cubicBezTo>
                  <a:cubicBezTo>
                    <a:pt x="209" y="1198"/>
                    <a:pt x="204" y="1191"/>
                    <a:pt x="201" y="1187"/>
                  </a:cubicBezTo>
                  <a:cubicBezTo>
                    <a:pt x="193" y="1176"/>
                    <a:pt x="191" y="1162"/>
                    <a:pt x="182" y="1150"/>
                  </a:cubicBezTo>
                  <a:cubicBezTo>
                    <a:pt x="180" y="1147"/>
                    <a:pt x="177" y="1146"/>
                    <a:pt x="175" y="1144"/>
                  </a:cubicBezTo>
                  <a:cubicBezTo>
                    <a:pt x="171" y="1137"/>
                    <a:pt x="170" y="1129"/>
                    <a:pt x="165" y="1122"/>
                  </a:cubicBezTo>
                  <a:cubicBezTo>
                    <a:pt x="155" y="1116"/>
                    <a:pt x="153" y="1102"/>
                    <a:pt x="146" y="1094"/>
                  </a:cubicBezTo>
                  <a:cubicBezTo>
                    <a:pt x="145" y="1085"/>
                    <a:pt x="139" y="1081"/>
                    <a:pt x="136" y="1075"/>
                  </a:cubicBezTo>
                  <a:cubicBezTo>
                    <a:pt x="137" y="1068"/>
                    <a:pt x="133" y="1067"/>
                    <a:pt x="130" y="1064"/>
                  </a:cubicBezTo>
                  <a:cubicBezTo>
                    <a:pt x="122" y="1042"/>
                    <a:pt x="108" y="1020"/>
                    <a:pt x="110" y="990"/>
                  </a:cubicBezTo>
                  <a:cubicBezTo>
                    <a:pt x="111" y="968"/>
                    <a:pt x="125" y="947"/>
                    <a:pt x="123" y="923"/>
                  </a:cubicBezTo>
                  <a:cubicBezTo>
                    <a:pt x="122" y="920"/>
                    <a:pt x="120" y="917"/>
                    <a:pt x="120" y="913"/>
                  </a:cubicBezTo>
                  <a:cubicBezTo>
                    <a:pt x="119" y="905"/>
                    <a:pt x="120" y="896"/>
                    <a:pt x="120" y="887"/>
                  </a:cubicBezTo>
                  <a:cubicBezTo>
                    <a:pt x="120" y="855"/>
                    <a:pt x="122" y="823"/>
                    <a:pt x="133" y="797"/>
                  </a:cubicBezTo>
                  <a:cubicBezTo>
                    <a:pt x="133" y="795"/>
                    <a:pt x="129" y="796"/>
                    <a:pt x="129" y="792"/>
                  </a:cubicBezTo>
                  <a:cubicBezTo>
                    <a:pt x="132" y="789"/>
                    <a:pt x="131" y="781"/>
                    <a:pt x="131" y="775"/>
                  </a:cubicBezTo>
                  <a:cubicBezTo>
                    <a:pt x="127" y="771"/>
                    <a:pt x="123" y="769"/>
                    <a:pt x="119" y="767"/>
                  </a:cubicBezTo>
                  <a:cubicBezTo>
                    <a:pt x="119" y="766"/>
                    <a:pt x="118" y="765"/>
                    <a:pt x="118" y="764"/>
                  </a:cubicBezTo>
                  <a:cubicBezTo>
                    <a:pt x="120" y="763"/>
                    <a:pt x="120" y="765"/>
                    <a:pt x="122" y="765"/>
                  </a:cubicBezTo>
                  <a:cubicBezTo>
                    <a:pt x="120" y="760"/>
                    <a:pt x="125" y="758"/>
                    <a:pt x="125" y="752"/>
                  </a:cubicBezTo>
                  <a:cubicBezTo>
                    <a:pt x="126" y="748"/>
                    <a:pt x="121" y="742"/>
                    <a:pt x="124" y="737"/>
                  </a:cubicBezTo>
                  <a:cubicBezTo>
                    <a:pt x="116" y="733"/>
                    <a:pt x="117" y="722"/>
                    <a:pt x="115" y="716"/>
                  </a:cubicBezTo>
                  <a:cubicBezTo>
                    <a:pt x="111" y="715"/>
                    <a:pt x="112" y="718"/>
                    <a:pt x="109" y="719"/>
                  </a:cubicBezTo>
                  <a:cubicBezTo>
                    <a:pt x="106" y="716"/>
                    <a:pt x="108" y="715"/>
                    <a:pt x="108" y="711"/>
                  </a:cubicBezTo>
                  <a:cubicBezTo>
                    <a:pt x="104" y="711"/>
                    <a:pt x="104" y="707"/>
                    <a:pt x="103" y="704"/>
                  </a:cubicBezTo>
                  <a:cubicBezTo>
                    <a:pt x="98" y="704"/>
                    <a:pt x="98" y="704"/>
                    <a:pt x="98" y="704"/>
                  </a:cubicBezTo>
                  <a:cubicBezTo>
                    <a:pt x="93" y="698"/>
                    <a:pt x="96" y="692"/>
                    <a:pt x="96" y="686"/>
                  </a:cubicBezTo>
                  <a:cubicBezTo>
                    <a:pt x="96" y="684"/>
                    <a:pt x="94" y="683"/>
                    <a:pt x="94" y="681"/>
                  </a:cubicBezTo>
                  <a:cubicBezTo>
                    <a:pt x="91" y="660"/>
                    <a:pt x="98" y="633"/>
                    <a:pt x="108" y="621"/>
                  </a:cubicBezTo>
                  <a:cubicBezTo>
                    <a:pt x="110" y="623"/>
                    <a:pt x="114" y="624"/>
                    <a:pt x="116" y="626"/>
                  </a:cubicBezTo>
                  <a:cubicBezTo>
                    <a:pt x="115" y="630"/>
                    <a:pt x="112" y="632"/>
                    <a:pt x="112" y="637"/>
                  </a:cubicBezTo>
                  <a:cubicBezTo>
                    <a:pt x="117" y="639"/>
                    <a:pt x="119" y="633"/>
                    <a:pt x="118" y="627"/>
                  </a:cubicBezTo>
                  <a:cubicBezTo>
                    <a:pt x="119" y="626"/>
                    <a:pt x="122" y="629"/>
                    <a:pt x="124" y="626"/>
                  </a:cubicBezTo>
                  <a:cubicBezTo>
                    <a:pt x="123" y="616"/>
                    <a:pt x="135" y="614"/>
                    <a:pt x="139" y="607"/>
                  </a:cubicBezTo>
                  <a:cubicBezTo>
                    <a:pt x="142" y="600"/>
                    <a:pt x="142" y="593"/>
                    <a:pt x="148" y="587"/>
                  </a:cubicBezTo>
                  <a:cubicBezTo>
                    <a:pt x="149" y="594"/>
                    <a:pt x="155" y="582"/>
                    <a:pt x="157" y="579"/>
                  </a:cubicBezTo>
                  <a:cubicBezTo>
                    <a:pt x="153" y="565"/>
                    <a:pt x="166" y="554"/>
                    <a:pt x="171" y="543"/>
                  </a:cubicBezTo>
                  <a:cubicBezTo>
                    <a:pt x="169" y="540"/>
                    <a:pt x="168" y="538"/>
                    <a:pt x="172" y="536"/>
                  </a:cubicBezTo>
                  <a:cubicBezTo>
                    <a:pt x="180" y="539"/>
                    <a:pt x="191" y="525"/>
                    <a:pt x="196" y="521"/>
                  </a:cubicBezTo>
                  <a:cubicBezTo>
                    <a:pt x="197" y="519"/>
                    <a:pt x="200" y="519"/>
                    <a:pt x="202" y="518"/>
                  </a:cubicBezTo>
                  <a:cubicBezTo>
                    <a:pt x="213" y="509"/>
                    <a:pt x="220" y="483"/>
                    <a:pt x="233" y="480"/>
                  </a:cubicBezTo>
                  <a:cubicBezTo>
                    <a:pt x="239" y="479"/>
                    <a:pt x="243" y="485"/>
                    <a:pt x="249" y="482"/>
                  </a:cubicBezTo>
                  <a:cubicBezTo>
                    <a:pt x="251" y="477"/>
                    <a:pt x="258" y="477"/>
                    <a:pt x="262" y="475"/>
                  </a:cubicBezTo>
                  <a:cubicBezTo>
                    <a:pt x="266" y="472"/>
                    <a:pt x="268" y="466"/>
                    <a:pt x="272" y="463"/>
                  </a:cubicBezTo>
                  <a:cubicBezTo>
                    <a:pt x="277" y="459"/>
                    <a:pt x="285" y="458"/>
                    <a:pt x="290" y="455"/>
                  </a:cubicBezTo>
                  <a:cubicBezTo>
                    <a:pt x="294" y="451"/>
                    <a:pt x="296" y="444"/>
                    <a:pt x="300" y="441"/>
                  </a:cubicBezTo>
                  <a:cubicBezTo>
                    <a:pt x="304" y="438"/>
                    <a:pt x="308" y="440"/>
                    <a:pt x="312" y="437"/>
                  </a:cubicBezTo>
                  <a:cubicBezTo>
                    <a:pt x="314" y="435"/>
                    <a:pt x="314" y="431"/>
                    <a:pt x="317" y="428"/>
                  </a:cubicBezTo>
                  <a:cubicBezTo>
                    <a:pt x="325" y="419"/>
                    <a:pt x="338" y="420"/>
                    <a:pt x="338" y="407"/>
                  </a:cubicBezTo>
                  <a:cubicBezTo>
                    <a:pt x="334" y="405"/>
                    <a:pt x="335" y="399"/>
                    <a:pt x="332" y="397"/>
                  </a:cubicBezTo>
                  <a:cubicBezTo>
                    <a:pt x="339" y="382"/>
                    <a:pt x="347" y="367"/>
                    <a:pt x="361" y="359"/>
                  </a:cubicBezTo>
                  <a:cubicBezTo>
                    <a:pt x="361" y="356"/>
                    <a:pt x="359" y="356"/>
                    <a:pt x="360" y="354"/>
                  </a:cubicBezTo>
                  <a:cubicBezTo>
                    <a:pt x="365" y="351"/>
                    <a:pt x="370" y="348"/>
                    <a:pt x="374" y="344"/>
                  </a:cubicBezTo>
                  <a:cubicBezTo>
                    <a:pt x="374" y="341"/>
                    <a:pt x="370" y="342"/>
                    <a:pt x="371" y="337"/>
                  </a:cubicBezTo>
                  <a:cubicBezTo>
                    <a:pt x="388" y="325"/>
                    <a:pt x="401" y="308"/>
                    <a:pt x="408" y="286"/>
                  </a:cubicBezTo>
                  <a:cubicBezTo>
                    <a:pt x="413" y="284"/>
                    <a:pt x="417" y="281"/>
                    <a:pt x="422" y="279"/>
                  </a:cubicBezTo>
                  <a:cubicBezTo>
                    <a:pt x="424" y="297"/>
                    <a:pt x="412" y="301"/>
                    <a:pt x="406" y="311"/>
                  </a:cubicBezTo>
                  <a:cubicBezTo>
                    <a:pt x="403" y="317"/>
                    <a:pt x="402" y="325"/>
                    <a:pt x="398" y="329"/>
                  </a:cubicBezTo>
                  <a:cubicBezTo>
                    <a:pt x="396" y="331"/>
                    <a:pt x="393" y="331"/>
                    <a:pt x="391" y="334"/>
                  </a:cubicBezTo>
                  <a:cubicBezTo>
                    <a:pt x="391" y="343"/>
                    <a:pt x="386" y="348"/>
                    <a:pt x="384" y="357"/>
                  </a:cubicBezTo>
                  <a:cubicBezTo>
                    <a:pt x="376" y="358"/>
                    <a:pt x="374" y="364"/>
                    <a:pt x="373" y="372"/>
                  </a:cubicBezTo>
                  <a:cubicBezTo>
                    <a:pt x="375" y="372"/>
                    <a:pt x="375" y="374"/>
                    <a:pt x="378" y="373"/>
                  </a:cubicBezTo>
                  <a:cubicBezTo>
                    <a:pt x="383" y="372"/>
                    <a:pt x="380" y="368"/>
                    <a:pt x="382" y="365"/>
                  </a:cubicBezTo>
                  <a:cubicBezTo>
                    <a:pt x="388" y="356"/>
                    <a:pt x="405" y="350"/>
                    <a:pt x="400" y="338"/>
                  </a:cubicBezTo>
                  <a:cubicBezTo>
                    <a:pt x="403" y="335"/>
                    <a:pt x="407" y="331"/>
                    <a:pt x="410" y="327"/>
                  </a:cubicBezTo>
                  <a:cubicBezTo>
                    <a:pt x="416" y="327"/>
                    <a:pt x="423" y="320"/>
                    <a:pt x="427" y="314"/>
                  </a:cubicBezTo>
                  <a:cubicBezTo>
                    <a:pt x="423" y="314"/>
                    <a:pt x="422" y="316"/>
                    <a:pt x="419" y="316"/>
                  </a:cubicBezTo>
                  <a:cubicBezTo>
                    <a:pt x="414" y="306"/>
                    <a:pt x="425" y="301"/>
                    <a:pt x="432" y="296"/>
                  </a:cubicBezTo>
                  <a:cubicBezTo>
                    <a:pt x="440" y="280"/>
                    <a:pt x="440" y="261"/>
                    <a:pt x="455" y="252"/>
                  </a:cubicBezTo>
                  <a:cubicBezTo>
                    <a:pt x="463" y="252"/>
                    <a:pt x="465" y="246"/>
                    <a:pt x="472" y="245"/>
                  </a:cubicBezTo>
                  <a:cubicBezTo>
                    <a:pt x="470" y="233"/>
                    <a:pt x="485" y="234"/>
                    <a:pt x="481" y="223"/>
                  </a:cubicBezTo>
                  <a:cubicBezTo>
                    <a:pt x="483" y="221"/>
                    <a:pt x="486" y="221"/>
                    <a:pt x="486" y="216"/>
                  </a:cubicBezTo>
                  <a:cubicBezTo>
                    <a:pt x="487" y="213"/>
                    <a:pt x="482" y="216"/>
                    <a:pt x="483" y="213"/>
                  </a:cubicBezTo>
                  <a:cubicBezTo>
                    <a:pt x="491" y="213"/>
                    <a:pt x="494" y="204"/>
                    <a:pt x="492" y="196"/>
                  </a:cubicBezTo>
                  <a:cubicBezTo>
                    <a:pt x="493" y="194"/>
                    <a:pt x="497" y="194"/>
                    <a:pt x="497" y="191"/>
                  </a:cubicBezTo>
                  <a:cubicBezTo>
                    <a:pt x="497" y="186"/>
                    <a:pt x="492" y="186"/>
                    <a:pt x="492" y="182"/>
                  </a:cubicBezTo>
                  <a:cubicBezTo>
                    <a:pt x="495" y="167"/>
                    <a:pt x="487" y="159"/>
                    <a:pt x="484" y="146"/>
                  </a:cubicBezTo>
                  <a:cubicBezTo>
                    <a:pt x="484" y="141"/>
                    <a:pt x="491" y="134"/>
                    <a:pt x="487" y="130"/>
                  </a:cubicBezTo>
                  <a:cubicBezTo>
                    <a:pt x="498" y="125"/>
                    <a:pt x="507" y="118"/>
                    <a:pt x="512" y="111"/>
                  </a:cubicBezTo>
                  <a:cubicBezTo>
                    <a:pt x="507" y="109"/>
                    <a:pt x="503" y="115"/>
                    <a:pt x="498" y="116"/>
                  </a:cubicBezTo>
                  <a:cubicBezTo>
                    <a:pt x="498" y="114"/>
                    <a:pt x="498" y="114"/>
                    <a:pt x="499" y="113"/>
                  </a:cubicBezTo>
                  <a:cubicBezTo>
                    <a:pt x="492" y="118"/>
                    <a:pt x="487" y="126"/>
                    <a:pt x="479" y="130"/>
                  </a:cubicBezTo>
                  <a:cubicBezTo>
                    <a:pt x="478" y="133"/>
                    <a:pt x="481" y="132"/>
                    <a:pt x="482" y="134"/>
                  </a:cubicBezTo>
                  <a:cubicBezTo>
                    <a:pt x="479" y="133"/>
                    <a:pt x="478" y="135"/>
                    <a:pt x="476" y="135"/>
                  </a:cubicBezTo>
                  <a:cubicBezTo>
                    <a:pt x="477" y="137"/>
                    <a:pt x="478" y="141"/>
                    <a:pt x="474" y="141"/>
                  </a:cubicBezTo>
                  <a:cubicBezTo>
                    <a:pt x="472" y="135"/>
                    <a:pt x="473" y="130"/>
                    <a:pt x="478" y="125"/>
                  </a:cubicBezTo>
                  <a:cubicBezTo>
                    <a:pt x="480" y="123"/>
                    <a:pt x="484" y="123"/>
                    <a:pt x="487" y="121"/>
                  </a:cubicBezTo>
                  <a:cubicBezTo>
                    <a:pt x="489" y="120"/>
                    <a:pt x="489" y="118"/>
                    <a:pt x="490" y="117"/>
                  </a:cubicBezTo>
                  <a:cubicBezTo>
                    <a:pt x="496" y="112"/>
                    <a:pt x="503" y="113"/>
                    <a:pt x="508" y="108"/>
                  </a:cubicBezTo>
                  <a:cubicBezTo>
                    <a:pt x="503" y="106"/>
                    <a:pt x="506" y="101"/>
                    <a:pt x="510" y="99"/>
                  </a:cubicBezTo>
                  <a:cubicBezTo>
                    <a:pt x="509" y="100"/>
                    <a:pt x="519" y="101"/>
                    <a:pt x="516" y="97"/>
                  </a:cubicBezTo>
                  <a:cubicBezTo>
                    <a:pt x="514" y="96"/>
                    <a:pt x="512" y="100"/>
                    <a:pt x="511" y="97"/>
                  </a:cubicBezTo>
                  <a:cubicBezTo>
                    <a:pt x="511" y="95"/>
                    <a:pt x="510" y="95"/>
                    <a:pt x="511" y="94"/>
                  </a:cubicBezTo>
                  <a:cubicBezTo>
                    <a:pt x="515" y="96"/>
                    <a:pt x="520" y="97"/>
                    <a:pt x="523" y="93"/>
                  </a:cubicBezTo>
                  <a:cubicBezTo>
                    <a:pt x="521" y="91"/>
                    <a:pt x="519" y="95"/>
                    <a:pt x="519" y="93"/>
                  </a:cubicBezTo>
                  <a:cubicBezTo>
                    <a:pt x="517" y="87"/>
                    <a:pt x="525" y="87"/>
                    <a:pt x="529" y="82"/>
                  </a:cubicBezTo>
                  <a:cubicBezTo>
                    <a:pt x="531" y="78"/>
                    <a:pt x="530" y="72"/>
                    <a:pt x="534" y="71"/>
                  </a:cubicBezTo>
                  <a:cubicBezTo>
                    <a:pt x="535" y="71"/>
                    <a:pt x="538" y="78"/>
                    <a:pt x="539" y="73"/>
                  </a:cubicBezTo>
                  <a:cubicBezTo>
                    <a:pt x="539" y="69"/>
                    <a:pt x="537" y="71"/>
                    <a:pt x="537" y="66"/>
                  </a:cubicBezTo>
                  <a:cubicBezTo>
                    <a:pt x="540" y="66"/>
                    <a:pt x="539" y="64"/>
                    <a:pt x="541" y="64"/>
                  </a:cubicBezTo>
                  <a:cubicBezTo>
                    <a:pt x="541" y="67"/>
                    <a:pt x="538" y="68"/>
                    <a:pt x="540" y="70"/>
                  </a:cubicBezTo>
                  <a:cubicBezTo>
                    <a:pt x="543" y="70"/>
                    <a:pt x="542" y="67"/>
                    <a:pt x="545" y="68"/>
                  </a:cubicBezTo>
                  <a:cubicBezTo>
                    <a:pt x="543" y="69"/>
                    <a:pt x="541" y="74"/>
                    <a:pt x="545" y="74"/>
                  </a:cubicBezTo>
                  <a:cubicBezTo>
                    <a:pt x="549" y="70"/>
                    <a:pt x="548" y="67"/>
                    <a:pt x="551" y="63"/>
                  </a:cubicBezTo>
                  <a:cubicBezTo>
                    <a:pt x="547" y="63"/>
                    <a:pt x="544" y="67"/>
                    <a:pt x="542" y="63"/>
                  </a:cubicBezTo>
                  <a:cubicBezTo>
                    <a:pt x="547" y="61"/>
                    <a:pt x="548" y="62"/>
                    <a:pt x="554" y="59"/>
                  </a:cubicBezTo>
                  <a:cubicBezTo>
                    <a:pt x="553" y="60"/>
                    <a:pt x="552" y="61"/>
                    <a:pt x="554" y="62"/>
                  </a:cubicBezTo>
                  <a:cubicBezTo>
                    <a:pt x="568" y="51"/>
                    <a:pt x="591" y="49"/>
                    <a:pt x="609" y="42"/>
                  </a:cubicBezTo>
                  <a:cubicBezTo>
                    <a:pt x="609" y="43"/>
                    <a:pt x="611" y="43"/>
                    <a:pt x="612" y="43"/>
                  </a:cubicBezTo>
                  <a:cubicBezTo>
                    <a:pt x="611" y="44"/>
                    <a:pt x="611" y="45"/>
                    <a:pt x="612" y="47"/>
                  </a:cubicBezTo>
                  <a:cubicBezTo>
                    <a:pt x="622" y="44"/>
                    <a:pt x="628" y="50"/>
                    <a:pt x="635" y="48"/>
                  </a:cubicBezTo>
                  <a:cubicBezTo>
                    <a:pt x="635" y="45"/>
                    <a:pt x="631" y="48"/>
                    <a:pt x="633" y="44"/>
                  </a:cubicBezTo>
                  <a:cubicBezTo>
                    <a:pt x="637" y="45"/>
                    <a:pt x="640" y="47"/>
                    <a:pt x="645" y="47"/>
                  </a:cubicBezTo>
                  <a:cubicBezTo>
                    <a:pt x="646" y="48"/>
                    <a:pt x="646" y="49"/>
                    <a:pt x="645" y="50"/>
                  </a:cubicBezTo>
                  <a:cubicBezTo>
                    <a:pt x="649" y="50"/>
                    <a:pt x="651" y="52"/>
                    <a:pt x="653" y="54"/>
                  </a:cubicBezTo>
                  <a:cubicBezTo>
                    <a:pt x="648" y="58"/>
                    <a:pt x="643" y="48"/>
                    <a:pt x="639" y="54"/>
                  </a:cubicBezTo>
                  <a:cubicBezTo>
                    <a:pt x="646" y="57"/>
                    <a:pt x="652" y="62"/>
                    <a:pt x="661" y="59"/>
                  </a:cubicBezTo>
                  <a:cubicBezTo>
                    <a:pt x="661" y="52"/>
                    <a:pt x="653" y="59"/>
                    <a:pt x="652" y="55"/>
                  </a:cubicBezTo>
                  <a:cubicBezTo>
                    <a:pt x="672" y="52"/>
                    <a:pt x="695" y="70"/>
                    <a:pt x="717" y="64"/>
                  </a:cubicBezTo>
                  <a:cubicBezTo>
                    <a:pt x="725" y="68"/>
                    <a:pt x="736" y="69"/>
                    <a:pt x="747" y="71"/>
                  </a:cubicBezTo>
                  <a:cubicBezTo>
                    <a:pt x="744" y="64"/>
                    <a:pt x="738" y="68"/>
                    <a:pt x="732" y="67"/>
                  </a:cubicBezTo>
                  <a:close/>
                  <a:moveTo>
                    <a:pt x="60" y="652"/>
                  </a:moveTo>
                  <a:cubicBezTo>
                    <a:pt x="56" y="649"/>
                    <a:pt x="61" y="641"/>
                    <a:pt x="61" y="636"/>
                  </a:cubicBezTo>
                  <a:cubicBezTo>
                    <a:pt x="66" y="642"/>
                    <a:pt x="62" y="646"/>
                    <a:pt x="60" y="652"/>
                  </a:cubicBezTo>
                  <a:close/>
                  <a:moveTo>
                    <a:pt x="380" y="1401"/>
                  </a:moveTo>
                  <a:cubicBezTo>
                    <a:pt x="381" y="1407"/>
                    <a:pt x="388" y="1407"/>
                    <a:pt x="384" y="1414"/>
                  </a:cubicBezTo>
                  <a:cubicBezTo>
                    <a:pt x="381" y="1414"/>
                    <a:pt x="383" y="1410"/>
                    <a:pt x="381" y="1410"/>
                  </a:cubicBezTo>
                  <a:cubicBezTo>
                    <a:pt x="381" y="1409"/>
                    <a:pt x="383" y="1409"/>
                    <a:pt x="384" y="1409"/>
                  </a:cubicBezTo>
                  <a:cubicBezTo>
                    <a:pt x="382" y="1407"/>
                    <a:pt x="382" y="1405"/>
                    <a:pt x="379" y="1405"/>
                  </a:cubicBezTo>
                  <a:cubicBezTo>
                    <a:pt x="380" y="1407"/>
                    <a:pt x="373" y="1409"/>
                    <a:pt x="373" y="1404"/>
                  </a:cubicBezTo>
                  <a:cubicBezTo>
                    <a:pt x="377" y="1403"/>
                    <a:pt x="375" y="1402"/>
                    <a:pt x="380" y="1401"/>
                  </a:cubicBezTo>
                  <a:close/>
                  <a:moveTo>
                    <a:pt x="119" y="1239"/>
                  </a:moveTo>
                  <a:cubicBezTo>
                    <a:pt x="118" y="1237"/>
                    <a:pt x="117" y="1236"/>
                    <a:pt x="116" y="1234"/>
                  </a:cubicBezTo>
                  <a:cubicBezTo>
                    <a:pt x="116" y="1236"/>
                    <a:pt x="117" y="1238"/>
                    <a:pt x="119" y="1239"/>
                  </a:cubicBezTo>
                  <a:close/>
                  <a:moveTo>
                    <a:pt x="1279" y="110"/>
                  </a:moveTo>
                  <a:cubicBezTo>
                    <a:pt x="1291" y="112"/>
                    <a:pt x="1291" y="124"/>
                    <a:pt x="1301" y="127"/>
                  </a:cubicBezTo>
                  <a:cubicBezTo>
                    <a:pt x="1304" y="123"/>
                    <a:pt x="1297" y="119"/>
                    <a:pt x="1301" y="115"/>
                  </a:cubicBezTo>
                  <a:cubicBezTo>
                    <a:pt x="1292" y="82"/>
                    <a:pt x="1253" y="76"/>
                    <a:pt x="1235" y="55"/>
                  </a:cubicBezTo>
                  <a:cubicBezTo>
                    <a:pt x="1241" y="60"/>
                    <a:pt x="1248" y="64"/>
                    <a:pt x="1255" y="68"/>
                  </a:cubicBezTo>
                  <a:cubicBezTo>
                    <a:pt x="1256" y="65"/>
                    <a:pt x="1251" y="64"/>
                    <a:pt x="1254" y="63"/>
                  </a:cubicBezTo>
                  <a:cubicBezTo>
                    <a:pt x="1269" y="69"/>
                    <a:pt x="1280" y="82"/>
                    <a:pt x="1295" y="85"/>
                  </a:cubicBezTo>
                  <a:cubicBezTo>
                    <a:pt x="1294" y="85"/>
                    <a:pt x="1292" y="83"/>
                    <a:pt x="1294" y="83"/>
                  </a:cubicBezTo>
                  <a:cubicBezTo>
                    <a:pt x="1321" y="93"/>
                    <a:pt x="1341" y="109"/>
                    <a:pt x="1361" y="126"/>
                  </a:cubicBezTo>
                  <a:cubicBezTo>
                    <a:pt x="1363" y="128"/>
                    <a:pt x="1364" y="125"/>
                    <a:pt x="1366" y="127"/>
                  </a:cubicBezTo>
                  <a:cubicBezTo>
                    <a:pt x="1365" y="131"/>
                    <a:pt x="1368" y="130"/>
                    <a:pt x="1368" y="133"/>
                  </a:cubicBezTo>
                  <a:cubicBezTo>
                    <a:pt x="1365" y="131"/>
                    <a:pt x="1363" y="128"/>
                    <a:pt x="1359" y="127"/>
                  </a:cubicBezTo>
                  <a:cubicBezTo>
                    <a:pt x="1359" y="129"/>
                    <a:pt x="1359" y="131"/>
                    <a:pt x="1358" y="131"/>
                  </a:cubicBezTo>
                  <a:cubicBezTo>
                    <a:pt x="1355" y="128"/>
                    <a:pt x="1352" y="125"/>
                    <a:pt x="1348" y="122"/>
                  </a:cubicBezTo>
                  <a:cubicBezTo>
                    <a:pt x="1357" y="133"/>
                    <a:pt x="1366" y="147"/>
                    <a:pt x="1370" y="159"/>
                  </a:cubicBezTo>
                  <a:cubicBezTo>
                    <a:pt x="1370" y="158"/>
                    <a:pt x="1372" y="157"/>
                    <a:pt x="1373" y="157"/>
                  </a:cubicBezTo>
                  <a:cubicBezTo>
                    <a:pt x="1376" y="162"/>
                    <a:pt x="1381" y="165"/>
                    <a:pt x="1383" y="170"/>
                  </a:cubicBezTo>
                  <a:cubicBezTo>
                    <a:pt x="1383" y="175"/>
                    <a:pt x="1380" y="175"/>
                    <a:pt x="1383" y="179"/>
                  </a:cubicBezTo>
                  <a:cubicBezTo>
                    <a:pt x="1386" y="177"/>
                    <a:pt x="1390" y="179"/>
                    <a:pt x="1393" y="183"/>
                  </a:cubicBezTo>
                  <a:cubicBezTo>
                    <a:pt x="1386" y="167"/>
                    <a:pt x="1375" y="155"/>
                    <a:pt x="1367" y="141"/>
                  </a:cubicBezTo>
                  <a:cubicBezTo>
                    <a:pt x="1395" y="168"/>
                    <a:pt x="1421" y="203"/>
                    <a:pt x="1450" y="226"/>
                  </a:cubicBezTo>
                  <a:cubicBezTo>
                    <a:pt x="1454" y="228"/>
                    <a:pt x="1451" y="223"/>
                    <a:pt x="1453" y="223"/>
                  </a:cubicBezTo>
                  <a:cubicBezTo>
                    <a:pt x="1457" y="230"/>
                    <a:pt x="1464" y="234"/>
                    <a:pt x="1469" y="241"/>
                  </a:cubicBezTo>
                  <a:cubicBezTo>
                    <a:pt x="1476" y="250"/>
                    <a:pt x="1489" y="260"/>
                    <a:pt x="1492" y="268"/>
                  </a:cubicBezTo>
                  <a:cubicBezTo>
                    <a:pt x="1492" y="271"/>
                    <a:pt x="1493" y="277"/>
                    <a:pt x="1493" y="280"/>
                  </a:cubicBezTo>
                  <a:cubicBezTo>
                    <a:pt x="1495" y="288"/>
                    <a:pt x="1495" y="297"/>
                    <a:pt x="1499" y="303"/>
                  </a:cubicBezTo>
                  <a:cubicBezTo>
                    <a:pt x="1502" y="307"/>
                    <a:pt x="1509" y="308"/>
                    <a:pt x="1513" y="311"/>
                  </a:cubicBezTo>
                  <a:cubicBezTo>
                    <a:pt x="1515" y="313"/>
                    <a:pt x="1514" y="318"/>
                    <a:pt x="1518" y="316"/>
                  </a:cubicBezTo>
                  <a:cubicBezTo>
                    <a:pt x="1513" y="306"/>
                    <a:pt x="1511" y="297"/>
                    <a:pt x="1505" y="287"/>
                  </a:cubicBezTo>
                  <a:cubicBezTo>
                    <a:pt x="1508" y="285"/>
                    <a:pt x="1510" y="289"/>
                    <a:pt x="1511" y="287"/>
                  </a:cubicBezTo>
                  <a:cubicBezTo>
                    <a:pt x="1508" y="282"/>
                    <a:pt x="1502" y="276"/>
                    <a:pt x="1502" y="271"/>
                  </a:cubicBezTo>
                  <a:cubicBezTo>
                    <a:pt x="1509" y="270"/>
                    <a:pt x="1514" y="284"/>
                    <a:pt x="1519" y="285"/>
                  </a:cubicBezTo>
                  <a:cubicBezTo>
                    <a:pt x="1515" y="279"/>
                    <a:pt x="1511" y="273"/>
                    <a:pt x="1507" y="267"/>
                  </a:cubicBezTo>
                  <a:cubicBezTo>
                    <a:pt x="1517" y="278"/>
                    <a:pt x="1527" y="289"/>
                    <a:pt x="1536" y="301"/>
                  </a:cubicBezTo>
                  <a:cubicBezTo>
                    <a:pt x="1534" y="301"/>
                    <a:pt x="1533" y="299"/>
                    <a:pt x="1533" y="301"/>
                  </a:cubicBezTo>
                  <a:cubicBezTo>
                    <a:pt x="1534" y="303"/>
                    <a:pt x="1536" y="304"/>
                    <a:pt x="1537" y="308"/>
                  </a:cubicBezTo>
                  <a:cubicBezTo>
                    <a:pt x="1532" y="303"/>
                    <a:pt x="1529" y="298"/>
                    <a:pt x="1523" y="297"/>
                  </a:cubicBezTo>
                  <a:cubicBezTo>
                    <a:pt x="1532" y="309"/>
                    <a:pt x="1543" y="319"/>
                    <a:pt x="1550" y="333"/>
                  </a:cubicBezTo>
                  <a:cubicBezTo>
                    <a:pt x="1545" y="340"/>
                    <a:pt x="1555" y="346"/>
                    <a:pt x="1552" y="356"/>
                  </a:cubicBezTo>
                  <a:cubicBezTo>
                    <a:pt x="1553" y="358"/>
                    <a:pt x="1556" y="358"/>
                    <a:pt x="1558" y="359"/>
                  </a:cubicBezTo>
                  <a:cubicBezTo>
                    <a:pt x="1557" y="362"/>
                    <a:pt x="1554" y="361"/>
                    <a:pt x="1555" y="364"/>
                  </a:cubicBezTo>
                  <a:cubicBezTo>
                    <a:pt x="1557" y="367"/>
                    <a:pt x="1563" y="371"/>
                    <a:pt x="1562" y="374"/>
                  </a:cubicBezTo>
                  <a:cubicBezTo>
                    <a:pt x="1559" y="373"/>
                    <a:pt x="1558" y="369"/>
                    <a:pt x="1554" y="369"/>
                  </a:cubicBezTo>
                  <a:cubicBezTo>
                    <a:pt x="1555" y="375"/>
                    <a:pt x="1560" y="377"/>
                    <a:pt x="1561" y="383"/>
                  </a:cubicBezTo>
                  <a:cubicBezTo>
                    <a:pt x="1586" y="415"/>
                    <a:pt x="1596" y="460"/>
                    <a:pt x="1625" y="487"/>
                  </a:cubicBezTo>
                  <a:cubicBezTo>
                    <a:pt x="1625" y="486"/>
                    <a:pt x="1625" y="484"/>
                    <a:pt x="1626" y="484"/>
                  </a:cubicBezTo>
                  <a:cubicBezTo>
                    <a:pt x="1632" y="501"/>
                    <a:pt x="1644" y="510"/>
                    <a:pt x="1648" y="528"/>
                  </a:cubicBezTo>
                  <a:cubicBezTo>
                    <a:pt x="1651" y="524"/>
                    <a:pt x="1644" y="518"/>
                    <a:pt x="1647" y="514"/>
                  </a:cubicBezTo>
                  <a:cubicBezTo>
                    <a:pt x="1656" y="534"/>
                    <a:pt x="1671" y="555"/>
                    <a:pt x="1668" y="580"/>
                  </a:cubicBezTo>
                  <a:cubicBezTo>
                    <a:pt x="1668" y="585"/>
                    <a:pt x="1664" y="588"/>
                    <a:pt x="1663" y="592"/>
                  </a:cubicBezTo>
                  <a:cubicBezTo>
                    <a:pt x="1663" y="595"/>
                    <a:pt x="1665" y="598"/>
                    <a:pt x="1665" y="600"/>
                  </a:cubicBezTo>
                  <a:cubicBezTo>
                    <a:pt x="1668" y="621"/>
                    <a:pt x="1667" y="635"/>
                    <a:pt x="1672" y="650"/>
                  </a:cubicBezTo>
                  <a:cubicBezTo>
                    <a:pt x="1674" y="657"/>
                    <a:pt x="1679" y="663"/>
                    <a:pt x="1682" y="671"/>
                  </a:cubicBezTo>
                  <a:cubicBezTo>
                    <a:pt x="1684" y="682"/>
                    <a:pt x="1682" y="693"/>
                    <a:pt x="1689" y="701"/>
                  </a:cubicBezTo>
                  <a:cubicBezTo>
                    <a:pt x="1689" y="678"/>
                    <a:pt x="1689" y="678"/>
                    <a:pt x="1689" y="678"/>
                  </a:cubicBezTo>
                  <a:cubicBezTo>
                    <a:pt x="1695" y="680"/>
                    <a:pt x="1688" y="666"/>
                    <a:pt x="1693" y="663"/>
                  </a:cubicBezTo>
                  <a:cubicBezTo>
                    <a:pt x="1698" y="672"/>
                    <a:pt x="1697" y="688"/>
                    <a:pt x="1701" y="699"/>
                  </a:cubicBezTo>
                  <a:cubicBezTo>
                    <a:pt x="1696" y="644"/>
                    <a:pt x="1684" y="595"/>
                    <a:pt x="1668" y="548"/>
                  </a:cubicBezTo>
                  <a:cubicBezTo>
                    <a:pt x="1631" y="438"/>
                    <a:pt x="1580" y="350"/>
                    <a:pt x="1516" y="270"/>
                  </a:cubicBezTo>
                  <a:cubicBezTo>
                    <a:pt x="1452" y="190"/>
                    <a:pt x="1375" y="128"/>
                    <a:pt x="1285" y="73"/>
                  </a:cubicBezTo>
                  <a:cubicBezTo>
                    <a:pt x="1257" y="57"/>
                    <a:pt x="1214" y="32"/>
                    <a:pt x="1183" y="25"/>
                  </a:cubicBezTo>
                  <a:cubicBezTo>
                    <a:pt x="1172" y="14"/>
                    <a:pt x="1152" y="22"/>
                    <a:pt x="1135" y="23"/>
                  </a:cubicBezTo>
                  <a:cubicBezTo>
                    <a:pt x="1140" y="27"/>
                    <a:pt x="1147" y="29"/>
                    <a:pt x="1150" y="34"/>
                  </a:cubicBezTo>
                  <a:cubicBezTo>
                    <a:pt x="1155" y="30"/>
                    <a:pt x="1165" y="32"/>
                    <a:pt x="1168" y="29"/>
                  </a:cubicBezTo>
                  <a:cubicBezTo>
                    <a:pt x="1169" y="36"/>
                    <a:pt x="1178" y="35"/>
                    <a:pt x="1182" y="38"/>
                  </a:cubicBezTo>
                  <a:cubicBezTo>
                    <a:pt x="1178" y="38"/>
                    <a:pt x="1181" y="41"/>
                    <a:pt x="1178" y="44"/>
                  </a:cubicBezTo>
                  <a:cubicBezTo>
                    <a:pt x="1195" y="45"/>
                    <a:pt x="1207" y="59"/>
                    <a:pt x="1222" y="63"/>
                  </a:cubicBezTo>
                  <a:cubicBezTo>
                    <a:pt x="1223" y="63"/>
                    <a:pt x="1226" y="62"/>
                    <a:pt x="1227" y="62"/>
                  </a:cubicBezTo>
                  <a:cubicBezTo>
                    <a:pt x="1230" y="62"/>
                    <a:pt x="1233" y="65"/>
                    <a:pt x="1237" y="67"/>
                  </a:cubicBezTo>
                  <a:cubicBezTo>
                    <a:pt x="1237" y="67"/>
                    <a:pt x="1237" y="64"/>
                    <a:pt x="1238" y="65"/>
                  </a:cubicBezTo>
                  <a:cubicBezTo>
                    <a:pt x="1246" y="68"/>
                    <a:pt x="1253" y="73"/>
                    <a:pt x="1259" y="80"/>
                  </a:cubicBezTo>
                  <a:cubicBezTo>
                    <a:pt x="1257" y="81"/>
                    <a:pt x="1255" y="77"/>
                    <a:pt x="1254" y="80"/>
                  </a:cubicBezTo>
                  <a:cubicBezTo>
                    <a:pt x="1259" y="82"/>
                    <a:pt x="1257" y="86"/>
                    <a:pt x="1258" y="89"/>
                  </a:cubicBezTo>
                  <a:cubicBezTo>
                    <a:pt x="1264" y="90"/>
                    <a:pt x="1267" y="93"/>
                    <a:pt x="1268" y="99"/>
                  </a:cubicBezTo>
                  <a:cubicBezTo>
                    <a:pt x="1272" y="101"/>
                    <a:pt x="1276" y="102"/>
                    <a:pt x="1278" y="104"/>
                  </a:cubicBezTo>
                  <a:cubicBezTo>
                    <a:pt x="1278" y="107"/>
                    <a:pt x="1279" y="108"/>
                    <a:pt x="1279" y="110"/>
                  </a:cubicBezTo>
                  <a:close/>
                  <a:moveTo>
                    <a:pt x="1357" y="178"/>
                  </a:moveTo>
                  <a:cubicBezTo>
                    <a:pt x="1361" y="180"/>
                    <a:pt x="1366" y="187"/>
                    <a:pt x="1370" y="186"/>
                  </a:cubicBezTo>
                  <a:cubicBezTo>
                    <a:pt x="1366" y="183"/>
                    <a:pt x="1362" y="176"/>
                    <a:pt x="1357" y="178"/>
                  </a:cubicBezTo>
                  <a:close/>
                  <a:moveTo>
                    <a:pt x="1406" y="207"/>
                  </a:moveTo>
                  <a:cubicBezTo>
                    <a:pt x="1400" y="202"/>
                    <a:pt x="1401" y="190"/>
                    <a:pt x="1393" y="188"/>
                  </a:cubicBezTo>
                  <a:cubicBezTo>
                    <a:pt x="1392" y="190"/>
                    <a:pt x="1392" y="193"/>
                    <a:pt x="1391" y="194"/>
                  </a:cubicBezTo>
                  <a:cubicBezTo>
                    <a:pt x="1382" y="196"/>
                    <a:pt x="1379" y="193"/>
                    <a:pt x="1373" y="189"/>
                  </a:cubicBezTo>
                  <a:cubicBezTo>
                    <a:pt x="1375" y="193"/>
                    <a:pt x="1380" y="193"/>
                    <a:pt x="1382" y="195"/>
                  </a:cubicBezTo>
                  <a:cubicBezTo>
                    <a:pt x="1383" y="198"/>
                    <a:pt x="1381" y="198"/>
                    <a:pt x="1381" y="200"/>
                  </a:cubicBezTo>
                  <a:cubicBezTo>
                    <a:pt x="1389" y="204"/>
                    <a:pt x="1394" y="209"/>
                    <a:pt x="1400" y="215"/>
                  </a:cubicBezTo>
                  <a:cubicBezTo>
                    <a:pt x="1404" y="211"/>
                    <a:pt x="1409" y="213"/>
                    <a:pt x="1413" y="215"/>
                  </a:cubicBezTo>
                  <a:cubicBezTo>
                    <a:pt x="1413" y="217"/>
                    <a:pt x="1411" y="217"/>
                    <a:pt x="1410" y="216"/>
                  </a:cubicBezTo>
                  <a:cubicBezTo>
                    <a:pt x="1411" y="221"/>
                    <a:pt x="1415" y="222"/>
                    <a:pt x="1419" y="224"/>
                  </a:cubicBezTo>
                  <a:cubicBezTo>
                    <a:pt x="1416" y="217"/>
                    <a:pt x="1415" y="208"/>
                    <a:pt x="1406" y="207"/>
                  </a:cubicBezTo>
                  <a:close/>
                  <a:moveTo>
                    <a:pt x="1504" y="338"/>
                  </a:moveTo>
                  <a:cubicBezTo>
                    <a:pt x="1504" y="338"/>
                    <a:pt x="1503" y="338"/>
                    <a:pt x="1503" y="337"/>
                  </a:cubicBezTo>
                  <a:cubicBezTo>
                    <a:pt x="1503" y="338"/>
                    <a:pt x="1503" y="339"/>
                    <a:pt x="1504" y="338"/>
                  </a:cubicBezTo>
                  <a:close/>
                  <a:moveTo>
                    <a:pt x="1506" y="326"/>
                  </a:moveTo>
                  <a:cubicBezTo>
                    <a:pt x="1504" y="318"/>
                    <a:pt x="1500" y="311"/>
                    <a:pt x="1492" y="313"/>
                  </a:cubicBezTo>
                  <a:cubicBezTo>
                    <a:pt x="1493" y="323"/>
                    <a:pt x="1498" y="333"/>
                    <a:pt x="1503" y="337"/>
                  </a:cubicBezTo>
                  <a:cubicBezTo>
                    <a:pt x="1503" y="336"/>
                    <a:pt x="1503" y="334"/>
                    <a:pt x="1504" y="335"/>
                  </a:cubicBezTo>
                  <a:cubicBezTo>
                    <a:pt x="1506" y="336"/>
                    <a:pt x="1505" y="340"/>
                    <a:pt x="1509" y="340"/>
                  </a:cubicBezTo>
                  <a:cubicBezTo>
                    <a:pt x="1508" y="331"/>
                    <a:pt x="1504" y="330"/>
                    <a:pt x="1502" y="323"/>
                  </a:cubicBezTo>
                  <a:cubicBezTo>
                    <a:pt x="1504" y="323"/>
                    <a:pt x="1504" y="326"/>
                    <a:pt x="1506" y="326"/>
                  </a:cubicBezTo>
                  <a:close/>
                  <a:moveTo>
                    <a:pt x="1696" y="874"/>
                  </a:moveTo>
                  <a:cubicBezTo>
                    <a:pt x="1696" y="872"/>
                    <a:pt x="1697" y="872"/>
                    <a:pt x="1698" y="873"/>
                  </a:cubicBezTo>
                  <a:cubicBezTo>
                    <a:pt x="1698" y="869"/>
                    <a:pt x="1702" y="864"/>
                    <a:pt x="1699" y="861"/>
                  </a:cubicBezTo>
                  <a:cubicBezTo>
                    <a:pt x="1699" y="866"/>
                    <a:pt x="1695" y="872"/>
                    <a:pt x="1696" y="874"/>
                  </a:cubicBezTo>
                  <a:close/>
                  <a:moveTo>
                    <a:pt x="824" y="1523"/>
                  </a:moveTo>
                  <a:cubicBezTo>
                    <a:pt x="826" y="1525"/>
                    <a:pt x="831" y="1524"/>
                    <a:pt x="833" y="1523"/>
                  </a:cubicBezTo>
                  <a:cubicBezTo>
                    <a:pt x="833" y="1525"/>
                    <a:pt x="833" y="1526"/>
                    <a:pt x="834" y="1527"/>
                  </a:cubicBezTo>
                  <a:cubicBezTo>
                    <a:pt x="832" y="1527"/>
                    <a:pt x="830" y="1528"/>
                    <a:pt x="829" y="1530"/>
                  </a:cubicBezTo>
                  <a:cubicBezTo>
                    <a:pt x="836" y="1537"/>
                    <a:pt x="841" y="1523"/>
                    <a:pt x="845" y="1528"/>
                  </a:cubicBezTo>
                  <a:cubicBezTo>
                    <a:pt x="847" y="1522"/>
                    <a:pt x="852" y="1519"/>
                    <a:pt x="855" y="1515"/>
                  </a:cubicBezTo>
                  <a:cubicBezTo>
                    <a:pt x="846" y="1516"/>
                    <a:pt x="829" y="1515"/>
                    <a:pt x="824" y="15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_color1"/>
            <p:cNvSpPr>
              <a:spLocks noEditPoints="1"/>
            </p:cNvSpPr>
            <p:nvPr/>
          </p:nvSpPr>
          <p:spPr bwMode="gray">
            <a:xfrm>
              <a:off x="2804400" y="1911431"/>
              <a:ext cx="3533540" cy="3535200"/>
            </a:xfrm>
            <a:custGeom>
              <a:avLst/>
              <a:gdLst/>
              <a:ahLst/>
              <a:cxnLst>
                <a:cxn ang="0">
                  <a:pos x="43" y="519"/>
                </a:cxn>
                <a:cxn ang="0">
                  <a:pos x="688" y="16"/>
                </a:cxn>
                <a:cxn ang="0">
                  <a:pos x="710" y="20"/>
                </a:cxn>
                <a:cxn ang="0">
                  <a:pos x="799" y="22"/>
                </a:cxn>
                <a:cxn ang="0">
                  <a:pos x="581" y="42"/>
                </a:cxn>
                <a:cxn ang="0">
                  <a:pos x="530" y="61"/>
                </a:cxn>
                <a:cxn ang="0">
                  <a:pos x="991" y="49"/>
                </a:cxn>
                <a:cxn ang="0">
                  <a:pos x="372" y="115"/>
                </a:cxn>
                <a:cxn ang="0">
                  <a:pos x="428" y="107"/>
                </a:cxn>
                <a:cxn ang="0">
                  <a:pos x="818" y="92"/>
                </a:cxn>
                <a:cxn ang="0">
                  <a:pos x="1055" y="192"/>
                </a:cxn>
                <a:cxn ang="0">
                  <a:pos x="825" y="120"/>
                </a:cxn>
                <a:cxn ang="0">
                  <a:pos x="386" y="131"/>
                </a:cxn>
                <a:cxn ang="0">
                  <a:pos x="360" y="122"/>
                </a:cxn>
                <a:cxn ang="0">
                  <a:pos x="307" y="157"/>
                </a:cxn>
                <a:cxn ang="0">
                  <a:pos x="1281" y="215"/>
                </a:cxn>
                <a:cxn ang="0">
                  <a:pos x="262" y="197"/>
                </a:cxn>
                <a:cxn ang="0">
                  <a:pos x="342" y="207"/>
                </a:cxn>
                <a:cxn ang="0">
                  <a:pos x="515" y="222"/>
                </a:cxn>
                <a:cxn ang="0">
                  <a:pos x="1092" y="232"/>
                </a:cxn>
                <a:cxn ang="0">
                  <a:pos x="1054" y="395"/>
                </a:cxn>
                <a:cxn ang="0">
                  <a:pos x="286" y="259"/>
                </a:cxn>
                <a:cxn ang="0">
                  <a:pos x="422" y="400"/>
                </a:cxn>
                <a:cxn ang="0">
                  <a:pos x="139" y="360"/>
                </a:cxn>
                <a:cxn ang="0">
                  <a:pos x="735" y="383"/>
                </a:cxn>
                <a:cxn ang="0">
                  <a:pos x="401" y="453"/>
                </a:cxn>
                <a:cxn ang="0">
                  <a:pos x="1275" y="515"/>
                </a:cxn>
                <a:cxn ang="0">
                  <a:pos x="965" y="472"/>
                </a:cxn>
                <a:cxn ang="0">
                  <a:pos x="1457" y="507"/>
                </a:cxn>
                <a:cxn ang="0">
                  <a:pos x="1123" y="716"/>
                </a:cxn>
                <a:cxn ang="0">
                  <a:pos x="1284" y="635"/>
                </a:cxn>
                <a:cxn ang="0">
                  <a:pos x="109" y="683"/>
                </a:cxn>
                <a:cxn ang="0">
                  <a:pos x="320" y="836"/>
                </a:cxn>
                <a:cxn ang="0">
                  <a:pos x="942" y="737"/>
                </a:cxn>
                <a:cxn ang="0">
                  <a:pos x="1520" y="791"/>
                </a:cxn>
                <a:cxn ang="0">
                  <a:pos x="1506" y="837"/>
                </a:cxn>
                <a:cxn ang="0">
                  <a:pos x="1392" y="910"/>
                </a:cxn>
                <a:cxn ang="0">
                  <a:pos x="1322" y="936"/>
                </a:cxn>
                <a:cxn ang="0">
                  <a:pos x="497" y="992"/>
                </a:cxn>
                <a:cxn ang="0">
                  <a:pos x="637" y="1004"/>
                </a:cxn>
                <a:cxn ang="0">
                  <a:pos x="75" y="1026"/>
                </a:cxn>
                <a:cxn ang="0">
                  <a:pos x="155" y="1216"/>
                </a:cxn>
                <a:cxn ang="0">
                  <a:pos x="1376" y="1175"/>
                </a:cxn>
                <a:cxn ang="0">
                  <a:pos x="187" y="1148"/>
                </a:cxn>
                <a:cxn ang="0">
                  <a:pos x="163" y="1223"/>
                </a:cxn>
                <a:cxn ang="0">
                  <a:pos x="363" y="1201"/>
                </a:cxn>
                <a:cxn ang="0">
                  <a:pos x="535" y="1295"/>
                </a:cxn>
                <a:cxn ang="0">
                  <a:pos x="170" y="1239"/>
                </a:cxn>
                <a:cxn ang="0">
                  <a:pos x="195" y="1266"/>
                </a:cxn>
                <a:cxn ang="0">
                  <a:pos x="224" y="1300"/>
                </a:cxn>
                <a:cxn ang="0">
                  <a:pos x="309" y="1356"/>
                </a:cxn>
                <a:cxn ang="0">
                  <a:pos x="1151" y="1402"/>
                </a:cxn>
                <a:cxn ang="0">
                  <a:pos x="618" y="1375"/>
                </a:cxn>
                <a:cxn ang="0">
                  <a:pos x="956" y="1397"/>
                </a:cxn>
                <a:cxn ang="0">
                  <a:pos x="1038" y="1391"/>
                </a:cxn>
                <a:cxn ang="0">
                  <a:pos x="697" y="1413"/>
                </a:cxn>
                <a:cxn ang="0">
                  <a:pos x="987" y="1439"/>
                </a:cxn>
                <a:cxn ang="0">
                  <a:pos x="513" y="1480"/>
                </a:cxn>
                <a:cxn ang="0">
                  <a:pos x="749" y="1462"/>
                </a:cxn>
                <a:cxn ang="0">
                  <a:pos x="975" y="1464"/>
                </a:cxn>
                <a:cxn ang="0">
                  <a:pos x="782" y="1475"/>
                </a:cxn>
                <a:cxn ang="0">
                  <a:pos x="738" y="1484"/>
                </a:cxn>
                <a:cxn ang="0">
                  <a:pos x="845" y="1510"/>
                </a:cxn>
              </a:cxnLst>
              <a:rect l="0" t="0" r="r" b="b"/>
              <a:pathLst>
                <a:path w="1525" h="1529">
                  <a:moveTo>
                    <a:pt x="760" y="11"/>
                  </a:moveTo>
                  <a:cubicBezTo>
                    <a:pt x="764" y="10"/>
                    <a:pt x="762" y="3"/>
                    <a:pt x="767" y="3"/>
                  </a:cubicBezTo>
                  <a:cubicBezTo>
                    <a:pt x="772" y="2"/>
                    <a:pt x="769" y="11"/>
                    <a:pt x="774" y="8"/>
                  </a:cubicBezTo>
                  <a:cubicBezTo>
                    <a:pt x="798" y="0"/>
                    <a:pt x="832" y="6"/>
                    <a:pt x="860" y="10"/>
                  </a:cubicBezTo>
                  <a:cubicBezTo>
                    <a:pt x="920" y="18"/>
                    <a:pt x="979" y="31"/>
                    <a:pt x="1027" y="50"/>
                  </a:cubicBezTo>
                  <a:cubicBezTo>
                    <a:pt x="1077" y="70"/>
                    <a:pt x="1124" y="92"/>
                    <a:pt x="1166" y="119"/>
                  </a:cubicBezTo>
                  <a:cubicBezTo>
                    <a:pt x="1181" y="129"/>
                    <a:pt x="1197" y="136"/>
                    <a:pt x="1209" y="145"/>
                  </a:cubicBezTo>
                  <a:cubicBezTo>
                    <a:pt x="1217" y="151"/>
                    <a:pt x="1224" y="160"/>
                    <a:pt x="1232" y="167"/>
                  </a:cubicBezTo>
                  <a:cubicBezTo>
                    <a:pt x="1281" y="205"/>
                    <a:pt x="1322" y="252"/>
                    <a:pt x="1362" y="301"/>
                  </a:cubicBezTo>
                  <a:cubicBezTo>
                    <a:pt x="1369" y="310"/>
                    <a:pt x="1378" y="316"/>
                    <a:pt x="1383" y="323"/>
                  </a:cubicBezTo>
                  <a:cubicBezTo>
                    <a:pt x="1388" y="331"/>
                    <a:pt x="1392" y="340"/>
                    <a:pt x="1398" y="348"/>
                  </a:cubicBezTo>
                  <a:cubicBezTo>
                    <a:pt x="1468" y="449"/>
                    <a:pt x="1525" y="587"/>
                    <a:pt x="1522" y="761"/>
                  </a:cubicBezTo>
                  <a:cubicBezTo>
                    <a:pt x="1522" y="773"/>
                    <a:pt x="1525" y="784"/>
                    <a:pt x="1524" y="795"/>
                  </a:cubicBezTo>
                  <a:cubicBezTo>
                    <a:pt x="1524" y="805"/>
                    <a:pt x="1520" y="815"/>
                    <a:pt x="1518" y="826"/>
                  </a:cubicBezTo>
                  <a:cubicBezTo>
                    <a:pt x="1515" y="857"/>
                    <a:pt x="1508" y="890"/>
                    <a:pt x="1502" y="919"/>
                  </a:cubicBezTo>
                  <a:cubicBezTo>
                    <a:pt x="1495" y="950"/>
                    <a:pt x="1489" y="979"/>
                    <a:pt x="1481" y="1007"/>
                  </a:cubicBezTo>
                  <a:cubicBezTo>
                    <a:pt x="1478" y="1017"/>
                    <a:pt x="1477" y="1028"/>
                    <a:pt x="1474" y="1037"/>
                  </a:cubicBezTo>
                  <a:cubicBezTo>
                    <a:pt x="1472" y="1045"/>
                    <a:pt x="1468" y="1051"/>
                    <a:pt x="1465" y="1058"/>
                  </a:cubicBezTo>
                  <a:cubicBezTo>
                    <a:pt x="1455" y="1079"/>
                    <a:pt x="1446" y="1102"/>
                    <a:pt x="1436" y="1122"/>
                  </a:cubicBezTo>
                  <a:cubicBezTo>
                    <a:pt x="1414" y="1164"/>
                    <a:pt x="1392" y="1199"/>
                    <a:pt x="1364" y="1233"/>
                  </a:cubicBezTo>
                  <a:cubicBezTo>
                    <a:pt x="1355" y="1245"/>
                    <a:pt x="1347" y="1257"/>
                    <a:pt x="1337" y="1268"/>
                  </a:cubicBezTo>
                  <a:cubicBezTo>
                    <a:pt x="1318" y="1289"/>
                    <a:pt x="1295" y="1305"/>
                    <a:pt x="1274" y="1326"/>
                  </a:cubicBezTo>
                  <a:cubicBezTo>
                    <a:pt x="1232" y="1368"/>
                    <a:pt x="1185" y="1404"/>
                    <a:pt x="1136" y="1434"/>
                  </a:cubicBezTo>
                  <a:cubicBezTo>
                    <a:pt x="1110" y="1450"/>
                    <a:pt x="1082" y="1460"/>
                    <a:pt x="1052" y="1471"/>
                  </a:cubicBezTo>
                  <a:cubicBezTo>
                    <a:pt x="1037" y="1477"/>
                    <a:pt x="1023" y="1484"/>
                    <a:pt x="1008" y="1488"/>
                  </a:cubicBezTo>
                  <a:cubicBezTo>
                    <a:pt x="992" y="1493"/>
                    <a:pt x="976" y="1494"/>
                    <a:pt x="958" y="1499"/>
                  </a:cubicBezTo>
                  <a:cubicBezTo>
                    <a:pt x="948" y="1502"/>
                    <a:pt x="940" y="1508"/>
                    <a:pt x="930" y="1511"/>
                  </a:cubicBezTo>
                  <a:cubicBezTo>
                    <a:pt x="904" y="1518"/>
                    <a:pt x="872" y="1514"/>
                    <a:pt x="846" y="1522"/>
                  </a:cubicBezTo>
                  <a:cubicBezTo>
                    <a:pt x="840" y="1524"/>
                    <a:pt x="835" y="1527"/>
                    <a:pt x="828" y="1528"/>
                  </a:cubicBezTo>
                  <a:cubicBezTo>
                    <a:pt x="823" y="1528"/>
                    <a:pt x="818" y="1526"/>
                    <a:pt x="813" y="1526"/>
                  </a:cubicBezTo>
                  <a:cubicBezTo>
                    <a:pt x="796" y="1525"/>
                    <a:pt x="777" y="1527"/>
                    <a:pt x="758" y="1528"/>
                  </a:cubicBezTo>
                  <a:cubicBezTo>
                    <a:pt x="735" y="1529"/>
                    <a:pt x="713" y="1524"/>
                    <a:pt x="691" y="1523"/>
                  </a:cubicBezTo>
                  <a:cubicBezTo>
                    <a:pt x="683" y="1523"/>
                    <a:pt x="676" y="1525"/>
                    <a:pt x="669" y="1524"/>
                  </a:cubicBezTo>
                  <a:cubicBezTo>
                    <a:pt x="656" y="1523"/>
                    <a:pt x="646" y="1514"/>
                    <a:pt x="635" y="1512"/>
                  </a:cubicBezTo>
                  <a:cubicBezTo>
                    <a:pt x="620" y="1510"/>
                    <a:pt x="607" y="1512"/>
                    <a:pt x="594" y="1511"/>
                  </a:cubicBezTo>
                  <a:cubicBezTo>
                    <a:pt x="571" y="1507"/>
                    <a:pt x="551" y="1496"/>
                    <a:pt x="531" y="1489"/>
                  </a:cubicBezTo>
                  <a:cubicBezTo>
                    <a:pt x="520" y="1486"/>
                    <a:pt x="508" y="1484"/>
                    <a:pt x="497" y="1481"/>
                  </a:cubicBezTo>
                  <a:cubicBezTo>
                    <a:pt x="454" y="1468"/>
                    <a:pt x="414" y="1451"/>
                    <a:pt x="380" y="1429"/>
                  </a:cubicBezTo>
                  <a:cubicBezTo>
                    <a:pt x="363" y="1418"/>
                    <a:pt x="347" y="1404"/>
                    <a:pt x="330" y="1393"/>
                  </a:cubicBezTo>
                  <a:cubicBezTo>
                    <a:pt x="287" y="1366"/>
                    <a:pt x="251" y="1334"/>
                    <a:pt x="216" y="1296"/>
                  </a:cubicBezTo>
                  <a:cubicBezTo>
                    <a:pt x="202" y="1282"/>
                    <a:pt x="187" y="1270"/>
                    <a:pt x="174" y="1252"/>
                  </a:cubicBezTo>
                  <a:cubicBezTo>
                    <a:pt x="169" y="1244"/>
                    <a:pt x="165" y="1234"/>
                    <a:pt x="159" y="1225"/>
                  </a:cubicBezTo>
                  <a:cubicBezTo>
                    <a:pt x="147" y="1209"/>
                    <a:pt x="133" y="1193"/>
                    <a:pt x="123" y="1177"/>
                  </a:cubicBezTo>
                  <a:cubicBezTo>
                    <a:pt x="60" y="1083"/>
                    <a:pt x="16" y="977"/>
                    <a:pt x="6" y="830"/>
                  </a:cubicBezTo>
                  <a:cubicBezTo>
                    <a:pt x="5" y="816"/>
                    <a:pt x="0" y="804"/>
                    <a:pt x="0" y="791"/>
                  </a:cubicBezTo>
                  <a:cubicBezTo>
                    <a:pt x="0" y="782"/>
                    <a:pt x="4" y="772"/>
                    <a:pt x="5" y="762"/>
                  </a:cubicBezTo>
                  <a:cubicBezTo>
                    <a:pt x="11" y="698"/>
                    <a:pt x="14" y="634"/>
                    <a:pt x="27" y="577"/>
                  </a:cubicBezTo>
                  <a:cubicBezTo>
                    <a:pt x="29" y="567"/>
                    <a:pt x="29" y="558"/>
                    <a:pt x="31" y="549"/>
                  </a:cubicBezTo>
                  <a:cubicBezTo>
                    <a:pt x="34" y="539"/>
                    <a:pt x="40" y="529"/>
                    <a:pt x="43" y="519"/>
                  </a:cubicBezTo>
                  <a:cubicBezTo>
                    <a:pt x="65" y="448"/>
                    <a:pt x="100" y="386"/>
                    <a:pt x="137" y="330"/>
                  </a:cubicBezTo>
                  <a:cubicBezTo>
                    <a:pt x="170" y="280"/>
                    <a:pt x="209" y="240"/>
                    <a:pt x="252" y="202"/>
                  </a:cubicBezTo>
                  <a:cubicBezTo>
                    <a:pt x="266" y="190"/>
                    <a:pt x="282" y="179"/>
                    <a:pt x="296" y="166"/>
                  </a:cubicBezTo>
                  <a:cubicBezTo>
                    <a:pt x="303" y="159"/>
                    <a:pt x="307" y="151"/>
                    <a:pt x="315" y="145"/>
                  </a:cubicBezTo>
                  <a:cubicBezTo>
                    <a:pt x="323" y="139"/>
                    <a:pt x="332" y="137"/>
                    <a:pt x="341" y="132"/>
                  </a:cubicBezTo>
                  <a:cubicBezTo>
                    <a:pt x="354" y="124"/>
                    <a:pt x="367" y="114"/>
                    <a:pt x="380" y="106"/>
                  </a:cubicBezTo>
                  <a:cubicBezTo>
                    <a:pt x="419" y="82"/>
                    <a:pt x="466" y="61"/>
                    <a:pt x="514" y="46"/>
                  </a:cubicBezTo>
                  <a:cubicBezTo>
                    <a:pt x="531" y="40"/>
                    <a:pt x="546" y="33"/>
                    <a:pt x="563" y="29"/>
                  </a:cubicBezTo>
                  <a:cubicBezTo>
                    <a:pt x="605" y="19"/>
                    <a:pt x="652" y="8"/>
                    <a:pt x="702" y="5"/>
                  </a:cubicBezTo>
                  <a:cubicBezTo>
                    <a:pt x="711" y="5"/>
                    <a:pt x="721" y="5"/>
                    <a:pt x="731" y="3"/>
                  </a:cubicBezTo>
                  <a:cubicBezTo>
                    <a:pt x="741" y="1"/>
                    <a:pt x="752" y="5"/>
                    <a:pt x="760" y="11"/>
                  </a:cubicBezTo>
                  <a:close/>
                  <a:moveTo>
                    <a:pt x="765" y="11"/>
                  </a:moveTo>
                  <a:cubicBezTo>
                    <a:pt x="767" y="11"/>
                    <a:pt x="769" y="11"/>
                    <a:pt x="770" y="9"/>
                  </a:cubicBezTo>
                  <a:cubicBezTo>
                    <a:pt x="768" y="9"/>
                    <a:pt x="769" y="6"/>
                    <a:pt x="767" y="5"/>
                  </a:cubicBezTo>
                  <a:cubicBezTo>
                    <a:pt x="766" y="7"/>
                    <a:pt x="764" y="8"/>
                    <a:pt x="765" y="11"/>
                  </a:cubicBezTo>
                  <a:close/>
                  <a:moveTo>
                    <a:pt x="737" y="6"/>
                  </a:moveTo>
                  <a:cubicBezTo>
                    <a:pt x="736" y="6"/>
                    <a:pt x="735" y="6"/>
                    <a:pt x="735" y="7"/>
                  </a:cubicBezTo>
                  <a:cubicBezTo>
                    <a:pt x="736" y="7"/>
                    <a:pt x="737" y="7"/>
                    <a:pt x="737" y="6"/>
                  </a:cubicBezTo>
                  <a:close/>
                  <a:moveTo>
                    <a:pt x="800" y="6"/>
                  </a:moveTo>
                  <a:cubicBezTo>
                    <a:pt x="790" y="5"/>
                    <a:pt x="794" y="9"/>
                    <a:pt x="800" y="6"/>
                  </a:cubicBezTo>
                  <a:close/>
                  <a:moveTo>
                    <a:pt x="744" y="7"/>
                  </a:moveTo>
                  <a:cubicBezTo>
                    <a:pt x="742" y="8"/>
                    <a:pt x="738" y="6"/>
                    <a:pt x="738" y="8"/>
                  </a:cubicBezTo>
                  <a:cubicBezTo>
                    <a:pt x="740" y="8"/>
                    <a:pt x="744" y="9"/>
                    <a:pt x="744" y="7"/>
                  </a:cubicBezTo>
                  <a:close/>
                  <a:moveTo>
                    <a:pt x="792" y="7"/>
                  </a:moveTo>
                  <a:cubicBezTo>
                    <a:pt x="790" y="8"/>
                    <a:pt x="785" y="6"/>
                    <a:pt x="785" y="8"/>
                  </a:cubicBezTo>
                  <a:cubicBezTo>
                    <a:pt x="787" y="8"/>
                    <a:pt x="791" y="9"/>
                    <a:pt x="792" y="7"/>
                  </a:cubicBezTo>
                  <a:close/>
                  <a:moveTo>
                    <a:pt x="727" y="8"/>
                  </a:moveTo>
                  <a:cubicBezTo>
                    <a:pt x="726" y="8"/>
                    <a:pt x="725" y="8"/>
                    <a:pt x="725" y="9"/>
                  </a:cubicBezTo>
                  <a:cubicBezTo>
                    <a:pt x="726" y="9"/>
                    <a:pt x="727" y="9"/>
                    <a:pt x="727" y="8"/>
                  </a:cubicBezTo>
                  <a:close/>
                  <a:moveTo>
                    <a:pt x="747" y="8"/>
                  </a:moveTo>
                  <a:cubicBezTo>
                    <a:pt x="746" y="8"/>
                    <a:pt x="745" y="8"/>
                    <a:pt x="745" y="9"/>
                  </a:cubicBezTo>
                  <a:cubicBezTo>
                    <a:pt x="745" y="9"/>
                    <a:pt x="747" y="9"/>
                    <a:pt x="747" y="8"/>
                  </a:cubicBezTo>
                  <a:close/>
                  <a:moveTo>
                    <a:pt x="784" y="8"/>
                  </a:moveTo>
                  <a:cubicBezTo>
                    <a:pt x="783" y="8"/>
                    <a:pt x="781" y="8"/>
                    <a:pt x="781" y="9"/>
                  </a:cubicBezTo>
                  <a:cubicBezTo>
                    <a:pt x="782" y="9"/>
                    <a:pt x="784" y="9"/>
                    <a:pt x="784" y="8"/>
                  </a:cubicBezTo>
                  <a:close/>
                  <a:moveTo>
                    <a:pt x="748" y="10"/>
                  </a:moveTo>
                  <a:cubicBezTo>
                    <a:pt x="747" y="10"/>
                    <a:pt x="748" y="11"/>
                    <a:pt x="748" y="10"/>
                  </a:cubicBezTo>
                  <a:close/>
                  <a:moveTo>
                    <a:pt x="778" y="10"/>
                  </a:moveTo>
                  <a:cubicBezTo>
                    <a:pt x="778" y="10"/>
                    <a:pt x="779" y="11"/>
                    <a:pt x="778" y="10"/>
                  </a:cubicBezTo>
                  <a:close/>
                  <a:moveTo>
                    <a:pt x="688" y="10"/>
                  </a:moveTo>
                  <a:cubicBezTo>
                    <a:pt x="686" y="11"/>
                    <a:pt x="682" y="9"/>
                    <a:pt x="682" y="11"/>
                  </a:cubicBezTo>
                  <a:cubicBezTo>
                    <a:pt x="684" y="10"/>
                    <a:pt x="688" y="12"/>
                    <a:pt x="688" y="10"/>
                  </a:cubicBezTo>
                  <a:close/>
                  <a:moveTo>
                    <a:pt x="841" y="11"/>
                  </a:moveTo>
                  <a:cubicBezTo>
                    <a:pt x="836" y="10"/>
                    <a:pt x="840" y="14"/>
                    <a:pt x="841" y="11"/>
                  </a:cubicBezTo>
                  <a:close/>
                  <a:moveTo>
                    <a:pt x="857" y="12"/>
                  </a:moveTo>
                  <a:cubicBezTo>
                    <a:pt x="856" y="12"/>
                    <a:pt x="854" y="12"/>
                    <a:pt x="854" y="13"/>
                  </a:cubicBezTo>
                  <a:cubicBezTo>
                    <a:pt x="855" y="13"/>
                    <a:pt x="857" y="13"/>
                    <a:pt x="857" y="12"/>
                  </a:cubicBezTo>
                  <a:close/>
                  <a:moveTo>
                    <a:pt x="688" y="16"/>
                  </a:moveTo>
                  <a:cubicBezTo>
                    <a:pt x="680" y="15"/>
                    <a:pt x="684" y="19"/>
                    <a:pt x="688" y="16"/>
                  </a:cubicBezTo>
                  <a:close/>
                  <a:moveTo>
                    <a:pt x="678" y="17"/>
                  </a:moveTo>
                  <a:cubicBezTo>
                    <a:pt x="676" y="17"/>
                    <a:pt x="671" y="16"/>
                    <a:pt x="671" y="18"/>
                  </a:cubicBezTo>
                  <a:cubicBezTo>
                    <a:pt x="673" y="17"/>
                    <a:pt x="677" y="19"/>
                    <a:pt x="678" y="17"/>
                  </a:cubicBezTo>
                  <a:close/>
                  <a:moveTo>
                    <a:pt x="842" y="17"/>
                  </a:moveTo>
                  <a:cubicBezTo>
                    <a:pt x="836" y="16"/>
                    <a:pt x="840" y="20"/>
                    <a:pt x="842" y="17"/>
                  </a:cubicBezTo>
                  <a:close/>
                  <a:moveTo>
                    <a:pt x="664" y="19"/>
                  </a:moveTo>
                  <a:cubicBezTo>
                    <a:pt x="674" y="17"/>
                    <a:pt x="664" y="18"/>
                    <a:pt x="658" y="19"/>
                  </a:cubicBezTo>
                  <a:cubicBezTo>
                    <a:pt x="655" y="19"/>
                    <a:pt x="652" y="18"/>
                    <a:pt x="651" y="21"/>
                  </a:cubicBezTo>
                  <a:cubicBezTo>
                    <a:pt x="656" y="20"/>
                    <a:pt x="660" y="19"/>
                    <a:pt x="664" y="19"/>
                  </a:cubicBezTo>
                  <a:close/>
                  <a:moveTo>
                    <a:pt x="700" y="19"/>
                  </a:moveTo>
                  <a:cubicBezTo>
                    <a:pt x="699" y="18"/>
                    <a:pt x="700" y="19"/>
                    <a:pt x="700" y="19"/>
                  </a:cubicBezTo>
                  <a:close/>
                  <a:moveTo>
                    <a:pt x="698" y="81"/>
                  </a:moveTo>
                  <a:cubicBezTo>
                    <a:pt x="716" y="81"/>
                    <a:pt x="734" y="81"/>
                    <a:pt x="751" y="81"/>
                  </a:cubicBezTo>
                  <a:cubicBezTo>
                    <a:pt x="753" y="60"/>
                    <a:pt x="757" y="36"/>
                    <a:pt x="759" y="18"/>
                  </a:cubicBezTo>
                  <a:cubicBezTo>
                    <a:pt x="733" y="34"/>
                    <a:pt x="714" y="56"/>
                    <a:pt x="698" y="81"/>
                  </a:cubicBezTo>
                  <a:close/>
                  <a:moveTo>
                    <a:pt x="852" y="19"/>
                  </a:moveTo>
                  <a:cubicBezTo>
                    <a:pt x="852" y="19"/>
                    <a:pt x="852" y="19"/>
                    <a:pt x="852" y="20"/>
                  </a:cubicBezTo>
                  <a:cubicBezTo>
                    <a:pt x="870" y="21"/>
                    <a:pt x="885" y="24"/>
                    <a:pt x="901" y="26"/>
                  </a:cubicBezTo>
                  <a:moveTo>
                    <a:pt x="901" y="26"/>
                  </a:moveTo>
                  <a:cubicBezTo>
                    <a:pt x="902" y="29"/>
                    <a:pt x="906" y="25"/>
                    <a:pt x="901" y="26"/>
                  </a:cubicBezTo>
                  <a:moveTo>
                    <a:pt x="901" y="26"/>
                  </a:moveTo>
                  <a:cubicBezTo>
                    <a:pt x="901" y="26"/>
                    <a:pt x="901" y="26"/>
                    <a:pt x="901" y="25"/>
                  </a:cubicBezTo>
                  <a:cubicBezTo>
                    <a:pt x="887" y="21"/>
                    <a:pt x="870" y="20"/>
                    <a:pt x="852" y="19"/>
                  </a:cubicBezTo>
                  <a:moveTo>
                    <a:pt x="852" y="19"/>
                  </a:moveTo>
                  <a:cubicBezTo>
                    <a:pt x="846" y="16"/>
                    <a:pt x="842" y="20"/>
                    <a:pt x="852" y="19"/>
                  </a:cubicBezTo>
                  <a:moveTo>
                    <a:pt x="693" y="19"/>
                  </a:moveTo>
                  <a:cubicBezTo>
                    <a:pt x="683" y="17"/>
                    <a:pt x="687" y="22"/>
                    <a:pt x="693" y="19"/>
                  </a:cubicBezTo>
                  <a:close/>
                  <a:moveTo>
                    <a:pt x="751" y="20"/>
                  </a:moveTo>
                  <a:cubicBezTo>
                    <a:pt x="751" y="19"/>
                    <a:pt x="752" y="20"/>
                    <a:pt x="751" y="20"/>
                  </a:cubicBezTo>
                  <a:close/>
                  <a:moveTo>
                    <a:pt x="754" y="81"/>
                  </a:moveTo>
                  <a:cubicBezTo>
                    <a:pt x="762" y="81"/>
                    <a:pt x="770" y="81"/>
                    <a:pt x="778" y="81"/>
                  </a:cubicBezTo>
                  <a:cubicBezTo>
                    <a:pt x="774" y="59"/>
                    <a:pt x="781" y="26"/>
                    <a:pt x="762" y="19"/>
                  </a:cubicBezTo>
                  <a:cubicBezTo>
                    <a:pt x="759" y="39"/>
                    <a:pt x="756" y="59"/>
                    <a:pt x="754" y="81"/>
                  </a:cubicBezTo>
                  <a:close/>
                  <a:moveTo>
                    <a:pt x="826" y="19"/>
                  </a:moveTo>
                  <a:cubicBezTo>
                    <a:pt x="820" y="18"/>
                    <a:pt x="824" y="22"/>
                    <a:pt x="826" y="19"/>
                  </a:cubicBezTo>
                  <a:close/>
                  <a:moveTo>
                    <a:pt x="641" y="21"/>
                  </a:moveTo>
                  <a:cubicBezTo>
                    <a:pt x="619" y="23"/>
                    <a:pt x="596" y="25"/>
                    <a:pt x="580" y="33"/>
                  </a:cubicBezTo>
                  <a:moveTo>
                    <a:pt x="580" y="33"/>
                  </a:moveTo>
                  <a:cubicBezTo>
                    <a:pt x="576" y="32"/>
                    <a:pt x="579" y="36"/>
                    <a:pt x="580" y="33"/>
                  </a:cubicBezTo>
                  <a:moveTo>
                    <a:pt x="580" y="33"/>
                  </a:moveTo>
                  <a:cubicBezTo>
                    <a:pt x="600" y="29"/>
                    <a:pt x="622" y="26"/>
                    <a:pt x="641" y="21"/>
                  </a:cubicBezTo>
                  <a:moveTo>
                    <a:pt x="641" y="21"/>
                  </a:moveTo>
                  <a:cubicBezTo>
                    <a:pt x="646" y="22"/>
                    <a:pt x="642" y="18"/>
                    <a:pt x="641" y="21"/>
                  </a:cubicBezTo>
                  <a:moveTo>
                    <a:pt x="632" y="29"/>
                  </a:moveTo>
                  <a:cubicBezTo>
                    <a:pt x="649" y="25"/>
                    <a:pt x="668" y="24"/>
                    <a:pt x="684" y="20"/>
                  </a:cubicBezTo>
                  <a:cubicBezTo>
                    <a:pt x="666" y="22"/>
                    <a:pt x="644" y="21"/>
                    <a:pt x="632" y="29"/>
                  </a:cubicBezTo>
                  <a:close/>
                  <a:moveTo>
                    <a:pt x="710" y="20"/>
                  </a:moveTo>
                  <a:cubicBezTo>
                    <a:pt x="709" y="20"/>
                    <a:pt x="707" y="19"/>
                    <a:pt x="707" y="21"/>
                  </a:cubicBezTo>
                  <a:cubicBezTo>
                    <a:pt x="708" y="20"/>
                    <a:pt x="710" y="21"/>
                    <a:pt x="710" y="20"/>
                  </a:cubicBezTo>
                  <a:close/>
                  <a:moveTo>
                    <a:pt x="726" y="21"/>
                  </a:moveTo>
                  <a:cubicBezTo>
                    <a:pt x="725" y="20"/>
                    <a:pt x="726" y="21"/>
                    <a:pt x="726" y="21"/>
                  </a:cubicBezTo>
                  <a:close/>
                  <a:moveTo>
                    <a:pt x="739" y="21"/>
                  </a:moveTo>
                  <a:cubicBezTo>
                    <a:pt x="739" y="20"/>
                    <a:pt x="740" y="21"/>
                    <a:pt x="739" y="21"/>
                  </a:cubicBezTo>
                  <a:close/>
                  <a:moveTo>
                    <a:pt x="749" y="21"/>
                  </a:moveTo>
                  <a:cubicBezTo>
                    <a:pt x="725" y="27"/>
                    <a:pt x="705" y="37"/>
                    <a:pt x="686" y="48"/>
                  </a:cubicBezTo>
                  <a:cubicBezTo>
                    <a:pt x="681" y="59"/>
                    <a:pt x="675" y="70"/>
                    <a:pt x="672" y="82"/>
                  </a:cubicBezTo>
                  <a:cubicBezTo>
                    <a:pt x="679" y="82"/>
                    <a:pt x="686" y="82"/>
                    <a:pt x="693" y="82"/>
                  </a:cubicBezTo>
                  <a:cubicBezTo>
                    <a:pt x="709" y="59"/>
                    <a:pt x="727" y="38"/>
                    <a:pt x="749" y="21"/>
                  </a:cubicBezTo>
                  <a:moveTo>
                    <a:pt x="749" y="21"/>
                  </a:moveTo>
                  <a:cubicBezTo>
                    <a:pt x="753" y="22"/>
                    <a:pt x="749" y="18"/>
                    <a:pt x="749" y="21"/>
                  </a:cubicBezTo>
                  <a:moveTo>
                    <a:pt x="793" y="21"/>
                  </a:moveTo>
                  <a:cubicBezTo>
                    <a:pt x="792" y="20"/>
                    <a:pt x="793" y="21"/>
                    <a:pt x="793" y="21"/>
                  </a:cubicBezTo>
                  <a:close/>
                  <a:moveTo>
                    <a:pt x="810" y="20"/>
                  </a:moveTo>
                  <a:cubicBezTo>
                    <a:pt x="809" y="20"/>
                    <a:pt x="808" y="20"/>
                    <a:pt x="808" y="21"/>
                  </a:cubicBezTo>
                  <a:cubicBezTo>
                    <a:pt x="809" y="20"/>
                    <a:pt x="810" y="21"/>
                    <a:pt x="810" y="20"/>
                  </a:cubicBezTo>
                  <a:close/>
                  <a:moveTo>
                    <a:pt x="837" y="21"/>
                  </a:moveTo>
                  <a:cubicBezTo>
                    <a:pt x="837" y="22"/>
                    <a:pt x="839" y="22"/>
                    <a:pt x="839" y="21"/>
                  </a:cubicBezTo>
                  <a:cubicBezTo>
                    <a:pt x="834" y="18"/>
                    <a:pt x="826" y="21"/>
                    <a:pt x="837" y="21"/>
                  </a:cubicBezTo>
                  <a:close/>
                  <a:moveTo>
                    <a:pt x="699" y="22"/>
                  </a:moveTo>
                  <a:cubicBezTo>
                    <a:pt x="667" y="27"/>
                    <a:pt x="629" y="26"/>
                    <a:pt x="610" y="45"/>
                  </a:cubicBezTo>
                  <a:moveTo>
                    <a:pt x="610" y="45"/>
                  </a:moveTo>
                  <a:cubicBezTo>
                    <a:pt x="606" y="44"/>
                    <a:pt x="610" y="47"/>
                    <a:pt x="610" y="45"/>
                  </a:cubicBezTo>
                  <a:moveTo>
                    <a:pt x="699" y="22"/>
                  </a:moveTo>
                  <a:cubicBezTo>
                    <a:pt x="668" y="28"/>
                    <a:pt x="639" y="36"/>
                    <a:pt x="610" y="45"/>
                  </a:cubicBezTo>
                  <a:moveTo>
                    <a:pt x="699" y="22"/>
                  </a:moveTo>
                  <a:cubicBezTo>
                    <a:pt x="703" y="22"/>
                    <a:pt x="699" y="19"/>
                    <a:pt x="699" y="22"/>
                  </a:cubicBezTo>
                  <a:moveTo>
                    <a:pt x="720" y="22"/>
                  </a:moveTo>
                  <a:cubicBezTo>
                    <a:pt x="713" y="23"/>
                    <a:pt x="705" y="22"/>
                    <a:pt x="702" y="26"/>
                  </a:cubicBezTo>
                  <a:cubicBezTo>
                    <a:pt x="708" y="25"/>
                    <a:pt x="714" y="24"/>
                    <a:pt x="720" y="22"/>
                  </a:cubicBezTo>
                  <a:moveTo>
                    <a:pt x="720" y="22"/>
                  </a:moveTo>
                  <a:cubicBezTo>
                    <a:pt x="725" y="23"/>
                    <a:pt x="721" y="19"/>
                    <a:pt x="720" y="22"/>
                  </a:cubicBezTo>
                  <a:moveTo>
                    <a:pt x="690" y="43"/>
                  </a:moveTo>
                  <a:cubicBezTo>
                    <a:pt x="689" y="43"/>
                    <a:pt x="690" y="44"/>
                    <a:pt x="690" y="43"/>
                  </a:cubicBezTo>
                  <a:moveTo>
                    <a:pt x="690" y="43"/>
                  </a:moveTo>
                  <a:cubicBezTo>
                    <a:pt x="705" y="35"/>
                    <a:pt x="721" y="28"/>
                    <a:pt x="737" y="21"/>
                  </a:cubicBezTo>
                  <a:cubicBezTo>
                    <a:pt x="720" y="26"/>
                    <a:pt x="695" y="25"/>
                    <a:pt x="690" y="43"/>
                  </a:cubicBezTo>
                  <a:moveTo>
                    <a:pt x="812" y="81"/>
                  </a:moveTo>
                  <a:cubicBezTo>
                    <a:pt x="830" y="82"/>
                    <a:pt x="849" y="82"/>
                    <a:pt x="867" y="83"/>
                  </a:cubicBezTo>
                  <a:cubicBezTo>
                    <a:pt x="844" y="58"/>
                    <a:pt x="811" y="35"/>
                    <a:pt x="774" y="21"/>
                  </a:cubicBezTo>
                  <a:cubicBezTo>
                    <a:pt x="788" y="40"/>
                    <a:pt x="803" y="58"/>
                    <a:pt x="812" y="81"/>
                  </a:cubicBezTo>
                  <a:close/>
                  <a:moveTo>
                    <a:pt x="852" y="66"/>
                  </a:moveTo>
                  <a:cubicBezTo>
                    <a:pt x="863" y="75"/>
                    <a:pt x="870" y="86"/>
                    <a:pt x="887" y="84"/>
                  </a:cubicBezTo>
                  <a:cubicBezTo>
                    <a:pt x="882" y="71"/>
                    <a:pt x="874" y="61"/>
                    <a:pt x="867" y="49"/>
                  </a:cubicBezTo>
                  <a:cubicBezTo>
                    <a:pt x="840" y="39"/>
                    <a:pt x="812" y="26"/>
                    <a:pt x="783" y="22"/>
                  </a:cubicBezTo>
                  <a:cubicBezTo>
                    <a:pt x="810" y="32"/>
                    <a:pt x="831" y="48"/>
                    <a:pt x="852" y="66"/>
                  </a:cubicBezTo>
                  <a:close/>
                  <a:moveTo>
                    <a:pt x="799" y="22"/>
                  </a:moveTo>
                  <a:cubicBezTo>
                    <a:pt x="821" y="29"/>
                    <a:pt x="844" y="36"/>
                    <a:pt x="863" y="46"/>
                  </a:cubicBezTo>
                  <a:cubicBezTo>
                    <a:pt x="854" y="26"/>
                    <a:pt x="823" y="27"/>
                    <a:pt x="799" y="22"/>
                  </a:cubicBezTo>
                  <a:moveTo>
                    <a:pt x="799" y="22"/>
                  </a:moveTo>
                  <a:cubicBezTo>
                    <a:pt x="797" y="19"/>
                    <a:pt x="793" y="23"/>
                    <a:pt x="799" y="22"/>
                  </a:cubicBezTo>
                  <a:moveTo>
                    <a:pt x="817" y="21"/>
                  </a:moveTo>
                  <a:cubicBezTo>
                    <a:pt x="811" y="19"/>
                    <a:pt x="815" y="24"/>
                    <a:pt x="817" y="21"/>
                  </a:cubicBezTo>
                  <a:close/>
                  <a:moveTo>
                    <a:pt x="928" y="41"/>
                  </a:moveTo>
                  <a:cubicBezTo>
                    <a:pt x="928" y="44"/>
                    <a:pt x="932" y="40"/>
                    <a:pt x="928" y="41"/>
                  </a:cubicBezTo>
                  <a:moveTo>
                    <a:pt x="928" y="41"/>
                  </a:moveTo>
                  <a:cubicBezTo>
                    <a:pt x="909" y="25"/>
                    <a:pt x="871" y="25"/>
                    <a:pt x="844" y="22"/>
                  </a:cubicBezTo>
                  <a:cubicBezTo>
                    <a:pt x="872" y="28"/>
                    <a:pt x="901" y="33"/>
                    <a:pt x="928" y="41"/>
                  </a:cubicBezTo>
                  <a:moveTo>
                    <a:pt x="901" y="21"/>
                  </a:moveTo>
                  <a:cubicBezTo>
                    <a:pt x="900" y="21"/>
                    <a:pt x="899" y="21"/>
                    <a:pt x="899" y="22"/>
                  </a:cubicBezTo>
                  <a:cubicBezTo>
                    <a:pt x="900" y="21"/>
                    <a:pt x="901" y="22"/>
                    <a:pt x="901" y="21"/>
                  </a:cubicBezTo>
                  <a:close/>
                  <a:moveTo>
                    <a:pt x="847" y="28"/>
                  </a:moveTo>
                  <a:cubicBezTo>
                    <a:pt x="848" y="30"/>
                    <a:pt x="849" y="28"/>
                    <a:pt x="847" y="28"/>
                  </a:cubicBezTo>
                  <a:moveTo>
                    <a:pt x="847" y="28"/>
                  </a:moveTo>
                  <a:cubicBezTo>
                    <a:pt x="842" y="22"/>
                    <a:pt x="827" y="22"/>
                    <a:pt x="818" y="23"/>
                  </a:cubicBezTo>
                  <a:cubicBezTo>
                    <a:pt x="829" y="23"/>
                    <a:pt x="837" y="27"/>
                    <a:pt x="847" y="28"/>
                  </a:cubicBezTo>
                  <a:moveTo>
                    <a:pt x="909" y="22"/>
                  </a:moveTo>
                  <a:cubicBezTo>
                    <a:pt x="904" y="21"/>
                    <a:pt x="908" y="24"/>
                    <a:pt x="909" y="22"/>
                  </a:cubicBezTo>
                  <a:close/>
                  <a:moveTo>
                    <a:pt x="916" y="23"/>
                  </a:moveTo>
                  <a:cubicBezTo>
                    <a:pt x="914" y="23"/>
                    <a:pt x="913" y="22"/>
                    <a:pt x="913" y="23"/>
                  </a:cubicBezTo>
                  <a:cubicBezTo>
                    <a:pt x="914" y="23"/>
                    <a:pt x="915" y="24"/>
                    <a:pt x="916" y="23"/>
                  </a:cubicBezTo>
                  <a:close/>
                  <a:moveTo>
                    <a:pt x="922" y="24"/>
                  </a:moveTo>
                  <a:cubicBezTo>
                    <a:pt x="922" y="25"/>
                    <a:pt x="922" y="25"/>
                    <a:pt x="922" y="25"/>
                  </a:cubicBezTo>
                  <a:cubicBezTo>
                    <a:pt x="927" y="25"/>
                    <a:pt x="928" y="27"/>
                    <a:pt x="932" y="26"/>
                  </a:cubicBezTo>
                  <a:moveTo>
                    <a:pt x="932" y="26"/>
                  </a:moveTo>
                  <a:cubicBezTo>
                    <a:pt x="934" y="29"/>
                    <a:pt x="938" y="25"/>
                    <a:pt x="932" y="26"/>
                  </a:cubicBezTo>
                  <a:moveTo>
                    <a:pt x="932" y="26"/>
                  </a:moveTo>
                  <a:cubicBezTo>
                    <a:pt x="932" y="26"/>
                    <a:pt x="932" y="26"/>
                    <a:pt x="932" y="25"/>
                  </a:cubicBezTo>
                  <a:cubicBezTo>
                    <a:pt x="928" y="26"/>
                    <a:pt x="927" y="24"/>
                    <a:pt x="922" y="24"/>
                  </a:cubicBezTo>
                  <a:moveTo>
                    <a:pt x="922" y="24"/>
                  </a:moveTo>
                  <a:cubicBezTo>
                    <a:pt x="919" y="22"/>
                    <a:pt x="915" y="26"/>
                    <a:pt x="922" y="24"/>
                  </a:cubicBezTo>
                  <a:moveTo>
                    <a:pt x="907" y="25"/>
                  </a:moveTo>
                  <a:cubicBezTo>
                    <a:pt x="907" y="26"/>
                    <a:pt x="907" y="26"/>
                    <a:pt x="907" y="26"/>
                  </a:cubicBezTo>
                  <a:cubicBezTo>
                    <a:pt x="934" y="34"/>
                    <a:pt x="965" y="42"/>
                    <a:pt x="990" y="47"/>
                  </a:cubicBezTo>
                  <a:cubicBezTo>
                    <a:pt x="967" y="36"/>
                    <a:pt x="938" y="29"/>
                    <a:pt x="907" y="25"/>
                  </a:cubicBezTo>
                  <a:moveTo>
                    <a:pt x="907" y="25"/>
                  </a:moveTo>
                  <a:cubicBezTo>
                    <a:pt x="907" y="23"/>
                    <a:pt x="903" y="26"/>
                    <a:pt x="907" y="25"/>
                  </a:cubicBezTo>
                  <a:moveTo>
                    <a:pt x="602" y="50"/>
                  </a:moveTo>
                  <a:cubicBezTo>
                    <a:pt x="598" y="55"/>
                    <a:pt x="592" y="59"/>
                    <a:pt x="587" y="64"/>
                  </a:cubicBezTo>
                  <a:cubicBezTo>
                    <a:pt x="583" y="68"/>
                    <a:pt x="576" y="75"/>
                    <a:pt x="577" y="78"/>
                  </a:cubicBezTo>
                  <a:cubicBezTo>
                    <a:pt x="587" y="77"/>
                    <a:pt x="597" y="71"/>
                    <a:pt x="606" y="66"/>
                  </a:cubicBezTo>
                  <a:cubicBezTo>
                    <a:pt x="631" y="53"/>
                    <a:pt x="656" y="41"/>
                    <a:pt x="683" y="32"/>
                  </a:cubicBezTo>
                  <a:cubicBezTo>
                    <a:pt x="687" y="31"/>
                    <a:pt x="696" y="31"/>
                    <a:pt x="695" y="25"/>
                  </a:cubicBezTo>
                  <a:cubicBezTo>
                    <a:pt x="662" y="32"/>
                    <a:pt x="632" y="41"/>
                    <a:pt x="602" y="50"/>
                  </a:cubicBezTo>
                  <a:close/>
                  <a:moveTo>
                    <a:pt x="530" y="58"/>
                  </a:moveTo>
                  <a:cubicBezTo>
                    <a:pt x="526" y="57"/>
                    <a:pt x="529" y="61"/>
                    <a:pt x="530" y="58"/>
                  </a:cubicBezTo>
                  <a:moveTo>
                    <a:pt x="530" y="58"/>
                  </a:moveTo>
                  <a:cubicBezTo>
                    <a:pt x="546" y="53"/>
                    <a:pt x="563" y="47"/>
                    <a:pt x="581" y="42"/>
                  </a:cubicBezTo>
                  <a:cubicBezTo>
                    <a:pt x="598" y="37"/>
                    <a:pt x="617" y="35"/>
                    <a:pt x="631" y="26"/>
                  </a:cubicBezTo>
                  <a:cubicBezTo>
                    <a:pt x="593" y="33"/>
                    <a:pt x="554" y="38"/>
                    <a:pt x="530" y="58"/>
                  </a:cubicBezTo>
                  <a:moveTo>
                    <a:pt x="969" y="73"/>
                  </a:moveTo>
                  <a:cubicBezTo>
                    <a:pt x="947" y="41"/>
                    <a:pt x="895" y="34"/>
                    <a:pt x="850" y="27"/>
                  </a:cubicBezTo>
                  <a:cubicBezTo>
                    <a:pt x="890" y="42"/>
                    <a:pt x="933" y="54"/>
                    <a:pt x="969" y="73"/>
                  </a:cubicBezTo>
                  <a:close/>
                  <a:moveTo>
                    <a:pt x="939" y="27"/>
                  </a:moveTo>
                  <a:cubicBezTo>
                    <a:pt x="938" y="28"/>
                    <a:pt x="937" y="27"/>
                    <a:pt x="937" y="28"/>
                  </a:cubicBezTo>
                  <a:cubicBezTo>
                    <a:pt x="937" y="28"/>
                    <a:pt x="939" y="28"/>
                    <a:pt x="939" y="27"/>
                  </a:cubicBezTo>
                  <a:close/>
                  <a:moveTo>
                    <a:pt x="574" y="32"/>
                  </a:moveTo>
                  <a:cubicBezTo>
                    <a:pt x="574" y="33"/>
                    <a:pt x="573" y="32"/>
                    <a:pt x="574" y="32"/>
                  </a:cubicBezTo>
                  <a:close/>
                  <a:moveTo>
                    <a:pt x="781" y="81"/>
                  </a:moveTo>
                  <a:cubicBezTo>
                    <a:pt x="790" y="80"/>
                    <a:pt x="801" y="82"/>
                    <a:pt x="808" y="80"/>
                  </a:cubicBezTo>
                  <a:cubicBezTo>
                    <a:pt x="798" y="63"/>
                    <a:pt x="789" y="45"/>
                    <a:pt x="776" y="31"/>
                  </a:cubicBezTo>
                  <a:cubicBezTo>
                    <a:pt x="778" y="48"/>
                    <a:pt x="779" y="65"/>
                    <a:pt x="781" y="81"/>
                  </a:cubicBezTo>
                  <a:close/>
                  <a:moveTo>
                    <a:pt x="526" y="47"/>
                  </a:moveTo>
                  <a:cubicBezTo>
                    <a:pt x="524" y="48"/>
                    <a:pt x="526" y="49"/>
                    <a:pt x="526" y="47"/>
                  </a:cubicBezTo>
                  <a:moveTo>
                    <a:pt x="526" y="47"/>
                  </a:moveTo>
                  <a:cubicBezTo>
                    <a:pt x="543" y="43"/>
                    <a:pt x="560" y="40"/>
                    <a:pt x="573" y="32"/>
                  </a:cubicBezTo>
                  <a:cubicBezTo>
                    <a:pt x="557" y="37"/>
                    <a:pt x="537" y="38"/>
                    <a:pt x="526" y="47"/>
                  </a:cubicBezTo>
                  <a:moveTo>
                    <a:pt x="963" y="32"/>
                  </a:moveTo>
                  <a:cubicBezTo>
                    <a:pt x="962" y="32"/>
                    <a:pt x="961" y="32"/>
                    <a:pt x="961" y="33"/>
                  </a:cubicBezTo>
                  <a:cubicBezTo>
                    <a:pt x="961" y="33"/>
                    <a:pt x="963" y="33"/>
                    <a:pt x="963" y="32"/>
                  </a:cubicBezTo>
                  <a:close/>
                  <a:moveTo>
                    <a:pt x="585" y="80"/>
                  </a:moveTo>
                  <a:cubicBezTo>
                    <a:pt x="601" y="82"/>
                    <a:pt x="616" y="87"/>
                    <a:pt x="632" y="84"/>
                  </a:cubicBezTo>
                  <a:cubicBezTo>
                    <a:pt x="648" y="70"/>
                    <a:pt x="665" y="58"/>
                    <a:pt x="683" y="47"/>
                  </a:cubicBezTo>
                  <a:cubicBezTo>
                    <a:pt x="683" y="42"/>
                    <a:pt x="693" y="36"/>
                    <a:pt x="689" y="33"/>
                  </a:cubicBezTo>
                  <a:cubicBezTo>
                    <a:pt x="652" y="46"/>
                    <a:pt x="617" y="61"/>
                    <a:pt x="585" y="80"/>
                  </a:cubicBezTo>
                  <a:close/>
                  <a:moveTo>
                    <a:pt x="966" y="34"/>
                  </a:moveTo>
                  <a:cubicBezTo>
                    <a:pt x="968" y="37"/>
                    <a:pt x="972" y="33"/>
                    <a:pt x="966" y="34"/>
                  </a:cubicBezTo>
                  <a:moveTo>
                    <a:pt x="966" y="34"/>
                  </a:moveTo>
                  <a:cubicBezTo>
                    <a:pt x="965" y="31"/>
                    <a:pt x="961" y="35"/>
                    <a:pt x="966" y="34"/>
                  </a:cubicBezTo>
                  <a:moveTo>
                    <a:pt x="575" y="35"/>
                  </a:moveTo>
                  <a:cubicBezTo>
                    <a:pt x="574" y="35"/>
                    <a:pt x="575" y="36"/>
                    <a:pt x="575" y="35"/>
                  </a:cubicBezTo>
                  <a:close/>
                  <a:moveTo>
                    <a:pt x="859" y="35"/>
                  </a:moveTo>
                  <a:cubicBezTo>
                    <a:pt x="861" y="40"/>
                    <a:pt x="866" y="43"/>
                    <a:pt x="869" y="48"/>
                  </a:cubicBezTo>
                  <a:cubicBezTo>
                    <a:pt x="878" y="53"/>
                    <a:pt x="889" y="57"/>
                    <a:pt x="900" y="64"/>
                  </a:cubicBezTo>
                  <a:cubicBezTo>
                    <a:pt x="909" y="69"/>
                    <a:pt x="921" y="80"/>
                    <a:pt x="930" y="81"/>
                  </a:cubicBezTo>
                  <a:cubicBezTo>
                    <a:pt x="940" y="82"/>
                    <a:pt x="953" y="76"/>
                    <a:pt x="965" y="73"/>
                  </a:cubicBezTo>
                  <a:cubicBezTo>
                    <a:pt x="931" y="59"/>
                    <a:pt x="898" y="44"/>
                    <a:pt x="859" y="35"/>
                  </a:cubicBezTo>
                  <a:moveTo>
                    <a:pt x="859" y="35"/>
                  </a:moveTo>
                  <a:cubicBezTo>
                    <a:pt x="858" y="34"/>
                    <a:pt x="858" y="35"/>
                    <a:pt x="859" y="35"/>
                  </a:cubicBezTo>
                  <a:moveTo>
                    <a:pt x="993" y="63"/>
                  </a:moveTo>
                  <a:cubicBezTo>
                    <a:pt x="997" y="61"/>
                    <a:pt x="1000" y="59"/>
                    <a:pt x="1001" y="55"/>
                  </a:cubicBezTo>
                  <a:cubicBezTo>
                    <a:pt x="977" y="47"/>
                    <a:pt x="949" y="38"/>
                    <a:pt x="924" y="35"/>
                  </a:cubicBezTo>
                  <a:cubicBezTo>
                    <a:pt x="943" y="48"/>
                    <a:pt x="970" y="54"/>
                    <a:pt x="993" y="63"/>
                  </a:cubicBezTo>
                  <a:close/>
                  <a:moveTo>
                    <a:pt x="973" y="35"/>
                  </a:moveTo>
                  <a:cubicBezTo>
                    <a:pt x="972" y="35"/>
                    <a:pt x="970" y="35"/>
                    <a:pt x="970" y="36"/>
                  </a:cubicBezTo>
                  <a:cubicBezTo>
                    <a:pt x="971" y="36"/>
                    <a:pt x="973" y="36"/>
                    <a:pt x="973" y="35"/>
                  </a:cubicBezTo>
                  <a:close/>
                  <a:moveTo>
                    <a:pt x="530" y="61"/>
                  </a:moveTo>
                  <a:cubicBezTo>
                    <a:pt x="542" y="76"/>
                    <a:pt x="556" y="66"/>
                    <a:pt x="573" y="59"/>
                  </a:cubicBezTo>
                  <a:cubicBezTo>
                    <a:pt x="588" y="53"/>
                    <a:pt x="599" y="49"/>
                    <a:pt x="608" y="42"/>
                  </a:cubicBezTo>
                  <a:cubicBezTo>
                    <a:pt x="611" y="39"/>
                    <a:pt x="617" y="37"/>
                    <a:pt x="614" y="36"/>
                  </a:cubicBezTo>
                  <a:cubicBezTo>
                    <a:pt x="585" y="43"/>
                    <a:pt x="557" y="52"/>
                    <a:pt x="530" y="61"/>
                  </a:cubicBezTo>
                  <a:close/>
                  <a:moveTo>
                    <a:pt x="976" y="36"/>
                  </a:moveTo>
                  <a:cubicBezTo>
                    <a:pt x="975" y="36"/>
                    <a:pt x="974" y="36"/>
                    <a:pt x="974" y="37"/>
                  </a:cubicBezTo>
                  <a:cubicBezTo>
                    <a:pt x="975" y="37"/>
                    <a:pt x="976" y="37"/>
                    <a:pt x="976" y="36"/>
                  </a:cubicBezTo>
                  <a:close/>
                  <a:moveTo>
                    <a:pt x="978" y="38"/>
                  </a:moveTo>
                  <a:cubicBezTo>
                    <a:pt x="978" y="37"/>
                    <a:pt x="979" y="39"/>
                    <a:pt x="978" y="38"/>
                  </a:cubicBezTo>
                  <a:close/>
                  <a:moveTo>
                    <a:pt x="982" y="39"/>
                  </a:moveTo>
                  <a:cubicBezTo>
                    <a:pt x="981" y="38"/>
                    <a:pt x="982" y="39"/>
                    <a:pt x="982" y="39"/>
                  </a:cubicBezTo>
                  <a:close/>
                  <a:moveTo>
                    <a:pt x="931" y="43"/>
                  </a:moveTo>
                  <a:cubicBezTo>
                    <a:pt x="931" y="42"/>
                    <a:pt x="932" y="43"/>
                    <a:pt x="931" y="43"/>
                  </a:cubicBezTo>
                  <a:close/>
                  <a:moveTo>
                    <a:pt x="985" y="43"/>
                  </a:moveTo>
                  <a:cubicBezTo>
                    <a:pt x="984" y="42"/>
                    <a:pt x="985" y="43"/>
                    <a:pt x="985" y="43"/>
                  </a:cubicBezTo>
                  <a:close/>
                  <a:moveTo>
                    <a:pt x="1000" y="48"/>
                  </a:moveTo>
                  <a:cubicBezTo>
                    <a:pt x="997" y="46"/>
                    <a:pt x="991" y="42"/>
                    <a:pt x="987" y="44"/>
                  </a:cubicBezTo>
                  <a:cubicBezTo>
                    <a:pt x="992" y="44"/>
                    <a:pt x="996" y="50"/>
                    <a:pt x="1000" y="48"/>
                  </a:cubicBezTo>
                  <a:close/>
                  <a:moveTo>
                    <a:pt x="489" y="60"/>
                  </a:moveTo>
                  <a:cubicBezTo>
                    <a:pt x="488" y="60"/>
                    <a:pt x="487" y="60"/>
                    <a:pt x="486" y="61"/>
                  </a:cubicBezTo>
                  <a:moveTo>
                    <a:pt x="486" y="61"/>
                  </a:moveTo>
                  <a:cubicBezTo>
                    <a:pt x="485" y="61"/>
                    <a:pt x="485" y="61"/>
                    <a:pt x="485" y="62"/>
                  </a:cubicBezTo>
                  <a:moveTo>
                    <a:pt x="485" y="62"/>
                  </a:moveTo>
                  <a:cubicBezTo>
                    <a:pt x="481" y="61"/>
                    <a:pt x="484" y="65"/>
                    <a:pt x="485" y="62"/>
                  </a:cubicBezTo>
                  <a:moveTo>
                    <a:pt x="485" y="62"/>
                  </a:moveTo>
                  <a:cubicBezTo>
                    <a:pt x="486" y="62"/>
                    <a:pt x="486" y="62"/>
                    <a:pt x="486" y="61"/>
                  </a:cubicBezTo>
                  <a:moveTo>
                    <a:pt x="486" y="61"/>
                  </a:moveTo>
                  <a:cubicBezTo>
                    <a:pt x="488" y="61"/>
                    <a:pt x="489" y="61"/>
                    <a:pt x="489" y="60"/>
                  </a:cubicBezTo>
                  <a:moveTo>
                    <a:pt x="489" y="60"/>
                  </a:moveTo>
                  <a:cubicBezTo>
                    <a:pt x="500" y="55"/>
                    <a:pt x="516" y="55"/>
                    <a:pt x="523" y="46"/>
                  </a:cubicBezTo>
                  <a:cubicBezTo>
                    <a:pt x="511" y="50"/>
                    <a:pt x="500" y="54"/>
                    <a:pt x="489" y="60"/>
                  </a:cubicBezTo>
                  <a:moveTo>
                    <a:pt x="542" y="47"/>
                  </a:moveTo>
                  <a:cubicBezTo>
                    <a:pt x="535" y="47"/>
                    <a:pt x="530" y="50"/>
                    <a:pt x="523" y="51"/>
                  </a:cubicBezTo>
                  <a:cubicBezTo>
                    <a:pt x="523" y="54"/>
                    <a:pt x="523" y="56"/>
                    <a:pt x="524" y="57"/>
                  </a:cubicBezTo>
                  <a:cubicBezTo>
                    <a:pt x="531" y="55"/>
                    <a:pt x="537" y="50"/>
                    <a:pt x="542" y="47"/>
                  </a:cubicBezTo>
                  <a:moveTo>
                    <a:pt x="542" y="47"/>
                  </a:moveTo>
                  <a:cubicBezTo>
                    <a:pt x="546" y="47"/>
                    <a:pt x="542" y="44"/>
                    <a:pt x="542" y="47"/>
                  </a:cubicBezTo>
                  <a:moveTo>
                    <a:pt x="1113" y="98"/>
                  </a:moveTo>
                  <a:cubicBezTo>
                    <a:pt x="1113" y="99"/>
                    <a:pt x="1115" y="99"/>
                    <a:pt x="1115" y="99"/>
                  </a:cubicBezTo>
                  <a:moveTo>
                    <a:pt x="1115" y="99"/>
                  </a:moveTo>
                  <a:cubicBezTo>
                    <a:pt x="1116" y="101"/>
                    <a:pt x="1116" y="99"/>
                    <a:pt x="1115" y="99"/>
                  </a:cubicBezTo>
                  <a:moveTo>
                    <a:pt x="1115" y="99"/>
                  </a:moveTo>
                  <a:cubicBezTo>
                    <a:pt x="1115" y="98"/>
                    <a:pt x="1114" y="99"/>
                    <a:pt x="1113" y="98"/>
                  </a:cubicBezTo>
                  <a:moveTo>
                    <a:pt x="1113" y="98"/>
                  </a:moveTo>
                  <a:cubicBezTo>
                    <a:pt x="1081" y="77"/>
                    <a:pt x="1043" y="57"/>
                    <a:pt x="1002" y="48"/>
                  </a:cubicBezTo>
                  <a:cubicBezTo>
                    <a:pt x="1008" y="57"/>
                    <a:pt x="1020" y="58"/>
                    <a:pt x="1029" y="62"/>
                  </a:cubicBezTo>
                  <a:cubicBezTo>
                    <a:pt x="1057" y="72"/>
                    <a:pt x="1086" y="86"/>
                    <a:pt x="1113" y="98"/>
                  </a:cubicBezTo>
                  <a:moveTo>
                    <a:pt x="991" y="49"/>
                  </a:moveTo>
                  <a:cubicBezTo>
                    <a:pt x="991" y="49"/>
                    <a:pt x="992" y="50"/>
                    <a:pt x="991" y="49"/>
                  </a:cubicBezTo>
                  <a:close/>
                  <a:moveTo>
                    <a:pt x="948" y="50"/>
                  </a:moveTo>
                  <a:cubicBezTo>
                    <a:pt x="957" y="57"/>
                    <a:pt x="965" y="65"/>
                    <a:pt x="974" y="71"/>
                  </a:cubicBezTo>
                  <a:cubicBezTo>
                    <a:pt x="979" y="69"/>
                    <a:pt x="987" y="69"/>
                    <a:pt x="990" y="64"/>
                  </a:cubicBezTo>
                  <a:cubicBezTo>
                    <a:pt x="975" y="60"/>
                    <a:pt x="963" y="54"/>
                    <a:pt x="948" y="50"/>
                  </a:cubicBezTo>
                  <a:moveTo>
                    <a:pt x="948" y="50"/>
                  </a:moveTo>
                  <a:cubicBezTo>
                    <a:pt x="948" y="49"/>
                    <a:pt x="947" y="50"/>
                    <a:pt x="948" y="50"/>
                  </a:cubicBezTo>
                  <a:moveTo>
                    <a:pt x="399" y="114"/>
                  </a:moveTo>
                  <a:cubicBezTo>
                    <a:pt x="405" y="112"/>
                    <a:pt x="411" y="111"/>
                    <a:pt x="416" y="110"/>
                  </a:cubicBezTo>
                  <a:cubicBezTo>
                    <a:pt x="433" y="101"/>
                    <a:pt x="450" y="91"/>
                    <a:pt x="468" y="83"/>
                  </a:cubicBezTo>
                  <a:cubicBezTo>
                    <a:pt x="486" y="75"/>
                    <a:pt x="506" y="70"/>
                    <a:pt x="522" y="58"/>
                  </a:cubicBezTo>
                  <a:cubicBezTo>
                    <a:pt x="520" y="58"/>
                    <a:pt x="520" y="56"/>
                    <a:pt x="520" y="53"/>
                  </a:cubicBezTo>
                  <a:cubicBezTo>
                    <a:pt x="473" y="66"/>
                    <a:pt x="432" y="86"/>
                    <a:pt x="399" y="114"/>
                  </a:cubicBezTo>
                  <a:close/>
                  <a:moveTo>
                    <a:pt x="593" y="54"/>
                  </a:moveTo>
                  <a:cubicBezTo>
                    <a:pt x="578" y="59"/>
                    <a:pt x="564" y="65"/>
                    <a:pt x="550" y="71"/>
                  </a:cubicBezTo>
                  <a:cubicBezTo>
                    <a:pt x="556" y="74"/>
                    <a:pt x="564" y="75"/>
                    <a:pt x="570" y="77"/>
                  </a:cubicBezTo>
                  <a:cubicBezTo>
                    <a:pt x="579" y="71"/>
                    <a:pt x="585" y="62"/>
                    <a:pt x="593" y="54"/>
                  </a:cubicBezTo>
                  <a:moveTo>
                    <a:pt x="593" y="54"/>
                  </a:moveTo>
                  <a:cubicBezTo>
                    <a:pt x="594" y="54"/>
                    <a:pt x="593" y="53"/>
                    <a:pt x="593" y="54"/>
                  </a:cubicBezTo>
                  <a:moveTo>
                    <a:pt x="637" y="84"/>
                  </a:moveTo>
                  <a:cubicBezTo>
                    <a:pt x="647" y="83"/>
                    <a:pt x="659" y="84"/>
                    <a:pt x="668" y="82"/>
                  </a:cubicBezTo>
                  <a:cubicBezTo>
                    <a:pt x="669" y="72"/>
                    <a:pt x="679" y="60"/>
                    <a:pt x="678" y="53"/>
                  </a:cubicBezTo>
                  <a:cubicBezTo>
                    <a:pt x="664" y="64"/>
                    <a:pt x="649" y="72"/>
                    <a:pt x="637" y="84"/>
                  </a:cubicBezTo>
                  <a:close/>
                  <a:moveTo>
                    <a:pt x="890" y="84"/>
                  </a:moveTo>
                  <a:cubicBezTo>
                    <a:pt x="901" y="85"/>
                    <a:pt x="916" y="86"/>
                    <a:pt x="924" y="81"/>
                  </a:cubicBezTo>
                  <a:cubicBezTo>
                    <a:pt x="907" y="73"/>
                    <a:pt x="890" y="59"/>
                    <a:pt x="872" y="54"/>
                  </a:cubicBezTo>
                  <a:cubicBezTo>
                    <a:pt x="879" y="63"/>
                    <a:pt x="885" y="73"/>
                    <a:pt x="890" y="84"/>
                  </a:cubicBezTo>
                  <a:close/>
                  <a:moveTo>
                    <a:pt x="1063" y="94"/>
                  </a:moveTo>
                  <a:cubicBezTo>
                    <a:pt x="1063" y="94"/>
                    <a:pt x="1063" y="94"/>
                    <a:pt x="1063" y="95"/>
                  </a:cubicBezTo>
                  <a:cubicBezTo>
                    <a:pt x="1064" y="95"/>
                    <a:pt x="1065" y="96"/>
                    <a:pt x="1066" y="95"/>
                  </a:cubicBezTo>
                  <a:moveTo>
                    <a:pt x="1066" y="95"/>
                  </a:moveTo>
                  <a:cubicBezTo>
                    <a:pt x="1067" y="97"/>
                    <a:pt x="1067" y="95"/>
                    <a:pt x="1066" y="95"/>
                  </a:cubicBezTo>
                  <a:moveTo>
                    <a:pt x="1066" y="95"/>
                  </a:moveTo>
                  <a:cubicBezTo>
                    <a:pt x="1066" y="94"/>
                    <a:pt x="1065" y="94"/>
                    <a:pt x="1063" y="94"/>
                  </a:cubicBezTo>
                  <a:moveTo>
                    <a:pt x="1063" y="94"/>
                  </a:moveTo>
                  <a:cubicBezTo>
                    <a:pt x="1046" y="79"/>
                    <a:pt x="1027" y="67"/>
                    <a:pt x="1006" y="56"/>
                  </a:cubicBezTo>
                  <a:cubicBezTo>
                    <a:pt x="1001" y="58"/>
                    <a:pt x="1000" y="63"/>
                    <a:pt x="996" y="65"/>
                  </a:cubicBezTo>
                  <a:cubicBezTo>
                    <a:pt x="1020" y="73"/>
                    <a:pt x="1041" y="84"/>
                    <a:pt x="1063" y="94"/>
                  </a:cubicBezTo>
                  <a:moveTo>
                    <a:pt x="482" y="60"/>
                  </a:moveTo>
                  <a:cubicBezTo>
                    <a:pt x="482" y="61"/>
                    <a:pt x="481" y="60"/>
                    <a:pt x="482" y="60"/>
                  </a:cubicBezTo>
                  <a:close/>
                  <a:moveTo>
                    <a:pt x="526" y="60"/>
                  </a:moveTo>
                  <a:cubicBezTo>
                    <a:pt x="526" y="61"/>
                    <a:pt x="525" y="60"/>
                    <a:pt x="526" y="60"/>
                  </a:cubicBezTo>
                  <a:close/>
                  <a:moveTo>
                    <a:pt x="479" y="61"/>
                  </a:moveTo>
                  <a:cubicBezTo>
                    <a:pt x="478" y="61"/>
                    <a:pt x="477" y="61"/>
                    <a:pt x="477" y="62"/>
                  </a:cubicBezTo>
                  <a:moveTo>
                    <a:pt x="477" y="62"/>
                  </a:moveTo>
                  <a:cubicBezTo>
                    <a:pt x="441" y="76"/>
                    <a:pt x="407" y="92"/>
                    <a:pt x="377" y="112"/>
                  </a:cubicBezTo>
                  <a:moveTo>
                    <a:pt x="377" y="112"/>
                  </a:moveTo>
                  <a:cubicBezTo>
                    <a:pt x="375" y="112"/>
                    <a:pt x="375" y="113"/>
                    <a:pt x="374" y="114"/>
                  </a:cubicBezTo>
                  <a:moveTo>
                    <a:pt x="374" y="114"/>
                  </a:moveTo>
                  <a:cubicBezTo>
                    <a:pt x="373" y="114"/>
                    <a:pt x="372" y="114"/>
                    <a:pt x="372" y="115"/>
                  </a:cubicBezTo>
                  <a:moveTo>
                    <a:pt x="372" y="115"/>
                  </a:moveTo>
                  <a:cubicBezTo>
                    <a:pt x="371" y="115"/>
                    <a:pt x="371" y="115"/>
                    <a:pt x="370" y="116"/>
                  </a:cubicBezTo>
                  <a:moveTo>
                    <a:pt x="370" y="116"/>
                  </a:moveTo>
                  <a:cubicBezTo>
                    <a:pt x="370" y="115"/>
                    <a:pt x="369" y="116"/>
                    <a:pt x="369" y="117"/>
                  </a:cubicBezTo>
                  <a:moveTo>
                    <a:pt x="369" y="117"/>
                  </a:moveTo>
                  <a:cubicBezTo>
                    <a:pt x="368" y="116"/>
                    <a:pt x="368" y="117"/>
                    <a:pt x="367" y="118"/>
                  </a:cubicBezTo>
                  <a:moveTo>
                    <a:pt x="367" y="118"/>
                  </a:moveTo>
                  <a:cubicBezTo>
                    <a:pt x="366" y="118"/>
                    <a:pt x="368" y="119"/>
                    <a:pt x="367" y="118"/>
                  </a:cubicBezTo>
                  <a:moveTo>
                    <a:pt x="367" y="118"/>
                  </a:moveTo>
                  <a:cubicBezTo>
                    <a:pt x="369" y="118"/>
                    <a:pt x="369" y="117"/>
                    <a:pt x="369" y="117"/>
                  </a:cubicBezTo>
                  <a:moveTo>
                    <a:pt x="369" y="117"/>
                  </a:moveTo>
                  <a:cubicBezTo>
                    <a:pt x="370" y="117"/>
                    <a:pt x="370" y="116"/>
                    <a:pt x="370" y="116"/>
                  </a:cubicBezTo>
                  <a:moveTo>
                    <a:pt x="370" y="116"/>
                  </a:moveTo>
                  <a:cubicBezTo>
                    <a:pt x="371" y="116"/>
                    <a:pt x="372" y="115"/>
                    <a:pt x="372" y="115"/>
                  </a:cubicBezTo>
                  <a:moveTo>
                    <a:pt x="372" y="115"/>
                  </a:moveTo>
                  <a:cubicBezTo>
                    <a:pt x="373" y="115"/>
                    <a:pt x="374" y="114"/>
                    <a:pt x="374" y="114"/>
                  </a:cubicBezTo>
                  <a:moveTo>
                    <a:pt x="374" y="114"/>
                  </a:moveTo>
                  <a:cubicBezTo>
                    <a:pt x="376" y="114"/>
                    <a:pt x="377" y="113"/>
                    <a:pt x="377" y="112"/>
                  </a:cubicBezTo>
                  <a:moveTo>
                    <a:pt x="377" y="112"/>
                  </a:moveTo>
                  <a:cubicBezTo>
                    <a:pt x="409" y="94"/>
                    <a:pt x="445" y="80"/>
                    <a:pt x="477" y="62"/>
                  </a:cubicBezTo>
                  <a:moveTo>
                    <a:pt x="477" y="62"/>
                  </a:moveTo>
                  <a:cubicBezTo>
                    <a:pt x="478" y="62"/>
                    <a:pt x="479" y="62"/>
                    <a:pt x="479" y="61"/>
                  </a:cubicBezTo>
                  <a:moveTo>
                    <a:pt x="479" y="61"/>
                  </a:moveTo>
                  <a:cubicBezTo>
                    <a:pt x="483" y="62"/>
                    <a:pt x="479" y="58"/>
                    <a:pt x="479" y="61"/>
                  </a:cubicBezTo>
                  <a:moveTo>
                    <a:pt x="481" y="64"/>
                  </a:moveTo>
                  <a:cubicBezTo>
                    <a:pt x="480" y="63"/>
                    <a:pt x="481" y="64"/>
                    <a:pt x="481" y="64"/>
                  </a:cubicBezTo>
                  <a:close/>
                  <a:moveTo>
                    <a:pt x="524" y="63"/>
                  </a:moveTo>
                  <a:cubicBezTo>
                    <a:pt x="510" y="69"/>
                    <a:pt x="495" y="80"/>
                    <a:pt x="484" y="90"/>
                  </a:cubicBezTo>
                  <a:cubicBezTo>
                    <a:pt x="480" y="92"/>
                    <a:pt x="475" y="96"/>
                    <a:pt x="476" y="99"/>
                  </a:cubicBezTo>
                  <a:cubicBezTo>
                    <a:pt x="504" y="96"/>
                    <a:pt x="519" y="80"/>
                    <a:pt x="542" y="71"/>
                  </a:cubicBezTo>
                  <a:cubicBezTo>
                    <a:pt x="535" y="69"/>
                    <a:pt x="530" y="65"/>
                    <a:pt x="524" y="63"/>
                  </a:cubicBezTo>
                  <a:close/>
                  <a:moveTo>
                    <a:pt x="479" y="65"/>
                  </a:moveTo>
                  <a:cubicBezTo>
                    <a:pt x="478" y="64"/>
                    <a:pt x="479" y="65"/>
                    <a:pt x="479" y="65"/>
                  </a:cubicBezTo>
                  <a:close/>
                  <a:moveTo>
                    <a:pt x="1028" y="65"/>
                  </a:moveTo>
                  <a:cubicBezTo>
                    <a:pt x="1048" y="78"/>
                    <a:pt x="1066" y="92"/>
                    <a:pt x="1086" y="106"/>
                  </a:cubicBezTo>
                  <a:cubicBezTo>
                    <a:pt x="1106" y="107"/>
                    <a:pt x="1124" y="115"/>
                    <a:pt x="1141" y="117"/>
                  </a:cubicBezTo>
                  <a:cubicBezTo>
                    <a:pt x="1105" y="97"/>
                    <a:pt x="1069" y="79"/>
                    <a:pt x="1028" y="65"/>
                  </a:cubicBezTo>
                  <a:moveTo>
                    <a:pt x="1028" y="65"/>
                  </a:moveTo>
                  <a:cubicBezTo>
                    <a:pt x="1028" y="62"/>
                    <a:pt x="1024" y="66"/>
                    <a:pt x="1028" y="65"/>
                  </a:cubicBezTo>
                  <a:moveTo>
                    <a:pt x="993" y="66"/>
                  </a:moveTo>
                  <a:cubicBezTo>
                    <a:pt x="989" y="70"/>
                    <a:pt x="981" y="71"/>
                    <a:pt x="975" y="74"/>
                  </a:cubicBezTo>
                  <a:cubicBezTo>
                    <a:pt x="984" y="83"/>
                    <a:pt x="999" y="87"/>
                    <a:pt x="1009" y="95"/>
                  </a:cubicBezTo>
                  <a:cubicBezTo>
                    <a:pt x="1032" y="95"/>
                    <a:pt x="1054" y="102"/>
                    <a:pt x="1074" y="102"/>
                  </a:cubicBezTo>
                  <a:cubicBezTo>
                    <a:pt x="1048" y="89"/>
                    <a:pt x="1021" y="77"/>
                    <a:pt x="993" y="66"/>
                  </a:cubicBezTo>
                  <a:close/>
                  <a:moveTo>
                    <a:pt x="504" y="71"/>
                  </a:moveTo>
                  <a:cubicBezTo>
                    <a:pt x="503" y="71"/>
                    <a:pt x="504" y="72"/>
                    <a:pt x="504" y="71"/>
                  </a:cubicBezTo>
                  <a:close/>
                  <a:moveTo>
                    <a:pt x="502" y="72"/>
                  </a:moveTo>
                  <a:cubicBezTo>
                    <a:pt x="476" y="83"/>
                    <a:pt x="450" y="93"/>
                    <a:pt x="428" y="107"/>
                  </a:cubicBezTo>
                  <a:moveTo>
                    <a:pt x="428" y="107"/>
                  </a:moveTo>
                  <a:cubicBezTo>
                    <a:pt x="424" y="106"/>
                    <a:pt x="428" y="110"/>
                    <a:pt x="428" y="107"/>
                  </a:cubicBezTo>
                  <a:moveTo>
                    <a:pt x="428" y="107"/>
                  </a:moveTo>
                  <a:cubicBezTo>
                    <a:pt x="442" y="105"/>
                    <a:pt x="455" y="103"/>
                    <a:pt x="468" y="100"/>
                  </a:cubicBezTo>
                  <a:cubicBezTo>
                    <a:pt x="479" y="91"/>
                    <a:pt x="490" y="82"/>
                    <a:pt x="502" y="72"/>
                  </a:cubicBezTo>
                  <a:moveTo>
                    <a:pt x="502" y="72"/>
                  </a:moveTo>
                  <a:cubicBezTo>
                    <a:pt x="503" y="72"/>
                    <a:pt x="502" y="71"/>
                    <a:pt x="502" y="72"/>
                  </a:cubicBezTo>
                  <a:moveTo>
                    <a:pt x="544" y="73"/>
                  </a:moveTo>
                  <a:cubicBezTo>
                    <a:pt x="530" y="79"/>
                    <a:pt x="513" y="89"/>
                    <a:pt x="501" y="95"/>
                  </a:cubicBezTo>
                  <a:cubicBezTo>
                    <a:pt x="522" y="94"/>
                    <a:pt x="540" y="90"/>
                    <a:pt x="561" y="90"/>
                  </a:cubicBezTo>
                  <a:cubicBezTo>
                    <a:pt x="565" y="87"/>
                    <a:pt x="567" y="83"/>
                    <a:pt x="570" y="79"/>
                  </a:cubicBezTo>
                  <a:cubicBezTo>
                    <a:pt x="561" y="81"/>
                    <a:pt x="551" y="71"/>
                    <a:pt x="544" y="73"/>
                  </a:cubicBezTo>
                  <a:close/>
                  <a:moveTo>
                    <a:pt x="933" y="85"/>
                  </a:moveTo>
                  <a:cubicBezTo>
                    <a:pt x="948" y="90"/>
                    <a:pt x="970" y="89"/>
                    <a:pt x="988" y="92"/>
                  </a:cubicBezTo>
                  <a:cubicBezTo>
                    <a:pt x="981" y="71"/>
                    <a:pt x="952" y="78"/>
                    <a:pt x="933" y="85"/>
                  </a:cubicBezTo>
                  <a:close/>
                  <a:moveTo>
                    <a:pt x="569" y="86"/>
                  </a:moveTo>
                  <a:cubicBezTo>
                    <a:pt x="568" y="86"/>
                    <a:pt x="569" y="87"/>
                    <a:pt x="569" y="86"/>
                  </a:cubicBezTo>
                  <a:moveTo>
                    <a:pt x="569" y="86"/>
                  </a:moveTo>
                  <a:cubicBezTo>
                    <a:pt x="572" y="85"/>
                    <a:pt x="575" y="84"/>
                    <a:pt x="577" y="81"/>
                  </a:cubicBezTo>
                  <a:cubicBezTo>
                    <a:pt x="574" y="81"/>
                    <a:pt x="575" y="79"/>
                    <a:pt x="572" y="80"/>
                  </a:cubicBezTo>
                  <a:cubicBezTo>
                    <a:pt x="572" y="84"/>
                    <a:pt x="569" y="82"/>
                    <a:pt x="569" y="86"/>
                  </a:cubicBezTo>
                  <a:moveTo>
                    <a:pt x="573" y="88"/>
                  </a:moveTo>
                  <a:cubicBezTo>
                    <a:pt x="569" y="87"/>
                    <a:pt x="573" y="91"/>
                    <a:pt x="573" y="88"/>
                  </a:cubicBezTo>
                  <a:moveTo>
                    <a:pt x="573" y="88"/>
                  </a:moveTo>
                  <a:cubicBezTo>
                    <a:pt x="583" y="87"/>
                    <a:pt x="594" y="88"/>
                    <a:pt x="602" y="85"/>
                  </a:cubicBezTo>
                  <a:cubicBezTo>
                    <a:pt x="590" y="84"/>
                    <a:pt x="579" y="79"/>
                    <a:pt x="573" y="88"/>
                  </a:cubicBezTo>
                  <a:moveTo>
                    <a:pt x="1092" y="83"/>
                  </a:moveTo>
                  <a:cubicBezTo>
                    <a:pt x="1092" y="83"/>
                    <a:pt x="1093" y="84"/>
                    <a:pt x="1092" y="83"/>
                  </a:cubicBezTo>
                  <a:close/>
                  <a:moveTo>
                    <a:pt x="695" y="84"/>
                  </a:moveTo>
                  <a:cubicBezTo>
                    <a:pt x="694" y="87"/>
                    <a:pt x="692" y="89"/>
                    <a:pt x="690" y="92"/>
                  </a:cubicBezTo>
                  <a:cubicBezTo>
                    <a:pt x="710" y="92"/>
                    <a:pt x="729" y="93"/>
                    <a:pt x="750" y="93"/>
                  </a:cubicBezTo>
                  <a:cubicBezTo>
                    <a:pt x="750" y="88"/>
                    <a:pt x="752" y="87"/>
                    <a:pt x="751" y="83"/>
                  </a:cubicBezTo>
                  <a:cubicBezTo>
                    <a:pt x="732" y="82"/>
                    <a:pt x="715" y="85"/>
                    <a:pt x="695" y="84"/>
                  </a:cubicBezTo>
                  <a:close/>
                  <a:moveTo>
                    <a:pt x="753" y="94"/>
                  </a:moveTo>
                  <a:cubicBezTo>
                    <a:pt x="763" y="94"/>
                    <a:pt x="770" y="92"/>
                    <a:pt x="779" y="93"/>
                  </a:cubicBezTo>
                  <a:cubicBezTo>
                    <a:pt x="780" y="89"/>
                    <a:pt x="778" y="87"/>
                    <a:pt x="778" y="83"/>
                  </a:cubicBezTo>
                  <a:cubicBezTo>
                    <a:pt x="768" y="84"/>
                    <a:pt x="749" y="77"/>
                    <a:pt x="753" y="94"/>
                  </a:cubicBezTo>
                  <a:close/>
                  <a:moveTo>
                    <a:pt x="781" y="93"/>
                  </a:moveTo>
                  <a:cubicBezTo>
                    <a:pt x="792" y="92"/>
                    <a:pt x="805" y="94"/>
                    <a:pt x="814" y="92"/>
                  </a:cubicBezTo>
                  <a:cubicBezTo>
                    <a:pt x="812" y="90"/>
                    <a:pt x="811" y="87"/>
                    <a:pt x="810" y="84"/>
                  </a:cubicBezTo>
                  <a:cubicBezTo>
                    <a:pt x="800" y="84"/>
                    <a:pt x="792" y="82"/>
                    <a:pt x="781" y="83"/>
                  </a:cubicBezTo>
                  <a:cubicBezTo>
                    <a:pt x="781" y="86"/>
                    <a:pt x="781" y="89"/>
                    <a:pt x="781" y="93"/>
                  </a:cubicBezTo>
                  <a:close/>
                  <a:moveTo>
                    <a:pt x="1094" y="84"/>
                  </a:moveTo>
                  <a:cubicBezTo>
                    <a:pt x="1095" y="85"/>
                    <a:pt x="1094" y="84"/>
                    <a:pt x="1094" y="84"/>
                  </a:cubicBezTo>
                  <a:close/>
                  <a:moveTo>
                    <a:pt x="670" y="85"/>
                  </a:moveTo>
                  <a:cubicBezTo>
                    <a:pt x="671" y="88"/>
                    <a:pt x="668" y="87"/>
                    <a:pt x="669" y="90"/>
                  </a:cubicBezTo>
                  <a:cubicBezTo>
                    <a:pt x="675" y="90"/>
                    <a:pt x="681" y="91"/>
                    <a:pt x="688" y="91"/>
                  </a:cubicBezTo>
                  <a:cubicBezTo>
                    <a:pt x="688" y="88"/>
                    <a:pt x="691" y="86"/>
                    <a:pt x="692" y="84"/>
                  </a:cubicBezTo>
                  <a:cubicBezTo>
                    <a:pt x="685" y="84"/>
                    <a:pt x="678" y="85"/>
                    <a:pt x="670" y="85"/>
                  </a:cubicBezTo>
                  <a:close/>
                  <a:moveTo>
                    <a:pt x="818" y="92"/>
                  </a:moveTo>
                  <a:cubicBezTo>
                    <a:pt x="837" y="91"/>
                    <a:pt x="856" y="90"/>
                    <a:pt x="873" y="88"/>
                  </a:cubicBezTo>
                  <a:cubicBezTo>
                    <a:pt x="858" y="83"/>
                    <a:pt x="832" y="84"/>
                    <a:pt x="814" y="85"/>
                  </a:cubicBezTo>
                  <a:cubicBezTo>
                    <a:pt x="816" y="86"/>
                    <a:pt x="816" y="90"/>
                    <a:pt x="818" y="92"/>
                  </a:cubicBezTo>
                  <a:close/>
                  <a:moveTo>
                    <a:pt x="1096" y="85"/>
                  </a:moveTo>
                  <a:cubicBezTo>
                    <a:pt x="1096" y="85"/>
                    <a:pt x="1097" y="86"/>
                    <a:pt x="1096" y="85"/>
                  </a:cubicBezTo>
                  <a:close/>
                  <a:moveTo>
                    <a:pt x="639" y="88"/>
                  </a:moveTo>
                  <a:cubicBezTo>
                    <a:pt x="648" y="88"/>
                    <a:pt x="656" y="89"/>
                    <a:pt x="665" y="90"/>
                  </a:cubicBezTo>
                  <a:cubicBezTo>
                    <a:pt x="664" y="87"/>
                    <a:pt x="666" y="87"/>
                    <a:pt x="666" y="85"/>
                  </a:cubicBezTo>
                  <a:cubicBezTo>
                    <a:pt x="658" y="87"/>
                    <a:pt x="645" y="84"/>
                    <a:pt x="639" y="88"/>
                  </a:cubicBezTo>
                  <a:close/>
                  <a:moveTo>
                    <a:pt x="931" y="86"/>
                  </a:moveTo>
                  <a:cubicBezTo>
                    <a:pt x="930" y="85"/>
                    <a:pt x="923" y="84"/>
                    <a:pt x="922" y="86"/>
                  </a:cubicBezTo>
                  <a:cubicBezTo>
                    <a:pt x="926" y="85"/>
                    <a:pt x="929" y="89"/>
                    <a:pt x="931" y="86"/>
                  </a:cubicBezTo>
                  <a:close/>
                  <a:moveTo>
                    <a:pt x="988" y="86"/>
                  </a:moveTo>
                  <a:cubicBezTo>
                    <a:pt x="988" y="86"/>
                    <a:pt x="988" y="87"/>
                    <a:pt x="988" y="87"/>
                  </a:cubicBezTo>
                  <a:cubicBezTo>
                    <a:pt x="990" y="88"/>
                    <a:pt x="991" y="90"/>
                    <a:pt x="992" y="93"/>
                  </a:cubicBezTo>
                  <a:cubicBezTo>
                    <a:pt x="995" y="93"/>
                    <a:pt x="998" y="93"/>
                    <a:pt x="1000" y="93"/>
                  </a:cubicBezTo>
                  <a:moveTo>
                    <a:pt x="1000" y="93"/>
                  </a:moveTo>
                  <a:cubicBezTo>
                    <a:pt x="1001" y="94"/>
                    <a:pt x="1001" y="93"/>
                    <a:pt x="1000" y="93"/>
                  </a:cubicBezTo>
                  <a:moveTo>
                    <a:pt x="1000" y="93"/>
                  </a:moveTo>
                  <a:cubicBezTo>
                    <a:pt x="996" y="90"/>
                    <a:pt x="993" y="87"/>
                    <a:pt x="988" y="86"/>
                  </a:cubicBezTo>
                  <a:moveTo>
                    <a:pt x="988" y="86"/>
                  </a:moveTo>
                  <a:cubicBezTo>
                    <a:pt x="987" y="84"/>
                    <a:pt x="986" y="86"/>
                    <a:pt x="988" y="86"/>
                  </a:cubicBezTo>
                  <a:moveTo>
                    <a:pt x="1173" y="127"/>
                  </a:moveTo>
                  <a:cubicBezTo>
                    <a:pt x="1173" y="128"/>
                    <a:pt x="1174" y="128"/>
                    <a:pt x="1175" y="128"/>
                  </a:cubicBezTo>
                  <a:moveTo>
                    <a:pt x="1175" y="128"/>
                  </a:moveTo>
                  <a:cubicBezTo>
                    <a:pt x="1175" y="130"/>
                    <a:pt x="1176" y="128"/>
                    <a:pt x="1175" y="128"/>
                  </a:cubicBezTo>
                  <a:moveTo>
                    <a:pt x="1175" y="128"/>
                  </a:moveTo>
                  <a:cubicBezTo>
                    <a:pt x="1175" y="127"/>
                    <a:pt x="1174" y="127"/>
                    <a:pt x="1173" y="127"/>
                  </a:cubicBezTo>
                  <a:moveTo>
                    <a:pt x="1173" y="127"/>
                  </a:moveTo>
                  <a:cubicBezTo>
                    <a:pt x="1150" y="112"/>
                    <a:pt x="1124" y="95"/>
                    <a:pt x="1098" y="86"/>
                  </a:cubicBezTo>
                  <a:cubicBezTo>
                    <a:pt x="1125" y="98"/>
                    <a:pt x="1141" y="120"/>
                    <a:pt x="1173" y="127"/>
                  </a:cubicBezTo>
                  <a:moveTo>
                    <a:pt x="885" y="86"/>
                  </a:moveTo>
                  <a:cubicBezTo>
                    <a:pt x="882" y="86"/>
                    <a:pt x="877" y="85"/>
                    <a:pt x="875" y="87"/>
                  </a:cubicBezTo>
                  <a:cubicBezTo>
                    <a:pt x="877" y="88"/>
                    <a:pt x="885" y="90"/>
                    <a:pt x="885" y="86"/>
                  </a:cubicBezTo>
                  <a:close/>
                  <a:moveTo>
                    <a:pt x="430" y="89"/>
                  </a:moveTo>
                  <a:cubicBezTo>
                    <a:pt x="429" y="88"/>
                    <a:pt x="430" y="89"/>
                    <a:pt x="430" y="89"/>
                  </a:cubicBezTo>
                  <a:close/>
                  <a:moveTo>
                    <a:pt x="564" y="92"/>
                  </a:moveTo>
                  <a:cubicBezTo>
                    <a:pt x="535" y="128"/>
                    <a:pt x="514" y="173"/>
                    <a:pt x="497" y="221"/>
                  </a:cubicBezTo>
                  <a:cubicBezTo>
                    <a:pt x="502" y="220"/>
                    <a:pt x="508" y="220"/>
                    <a:pt x="513" y="219"/>
                  </a:cubicBezTo>
                  <a:cubicBezTo>
                    <a:pt x="545" y="174"/>
                    <a:pt x="578" y="131"/>
                    <a:pt x="619" y="95"/>
                  </a:cubicBezTo>
                  <a:cubicBezTo>
                    <a:pt x="620" y="94"/>
                    <a:pt x="628" y="90"/>
                    <a:pt x="624" y="89"/>
                  </a:cubicBezTo>
                  <a:cubicBezTo>
                    <a:pt x="604" y="86"/>
                    <a:pt x="584" y="91"/>
                    <a:pt x="564" y="92"/>
                  </a:cubicBezTo>
                  <a:close/>
                  <a:moveTo>
                    <a:pt x="1055" y="192"/>
                  </a:moveTo>
                  <a:cubicBezTo>
                    <a:pt x="1019" y="154"/>
                    <a:pt x="980" y="120"/>
                    <a:pt x="937" y="90"/>
                  </a:cubicBezTo>
                  <a:cubicBezTo>
                    <a:pt x="922" y="89"/>
                    <a:pt x="906" y="86"/>
                    <a:pt x="893" y="90"/>
                  </a:cubicBezTo>
                  <a:cubicBezTo>
                    <a:pt x="901" y="111"/>
                    <a:pt x="911" y="126"/>
                    <a:pt x="923" y="142"/>
                  </a:cubicBezTo>
                  <a:cubicBezTo>
                    <a:pt x="942" y="166"/>
                    <a:pt x="959" y="189"/>
                    <a:pt x="973" y="216"/>
                  </a:cubicBezTo>
                  <a:cubicBezTo>
                    <a:pt x="1006" y="219"/>
                    <a:pt x="1038" y="222"/>
                    <a:pt x="1069" y="226"/>
                  </a:cubicBezTo>
                  <a:cubicBezTo>
                    <a:pt x="1065" y="214"/>
                    <a:pt x="1059" y="204"/>
                    <a:pt x="1055" y="192"/>
                  </a:cubicBezTo>
                  <a:close/>
                  <a:moveTo>
                    <a:pt x="366" y="122"/>
                  </a:moveTo>
                  <a:cubicBezTo>
                    <a:pt x="394" y="118"/>
                    <a:pt x="410" y="101"/>
                    <a:pt x="429" y="89"/>
                  </a:cubicBezTo>
                  <a:cubicBezTo>
                    <a:pt x="407" y="99"/>
                    <a:pt x="386" y="110"/>
                    <a:pt x="366" y="122"/>
                  </a:cubicBezTo>
                  <a:close/>
                  <a:moveTo>
                    <a:pt x="631" y="90"/>
                  </a:moveTo>
                  <a:cubicBezTo>
                    <a:pt x="632" y="88"/>
                    <a:pt x="629" y="90"/>
                    <a:pt x="629" y="91"/>
                  </a:cubicBezTo>
                  <a:cubicBezTo>
                    <a:pt x="589" y="125"/>
                    <a:pt x="552" y="168"/>
                    <a:pt x="523" y="212"/>
                  </a:cubicBezTo>
                  <a:cubicBezTo>
                    <a:pt x="522" y="214"/>
                    <a:pt x="517" y="216"/>
                    <a:pt x="519" y="219"/>
                  </a:cubicBezTo>
                  <a:cubicBezTo>
                    <a:pt x="554" y="215"/>
                    <a:pt x="591" y="214"/>
                    <a:pt x="629" y="212"/>
                  </a:cubicBezTo>
                  <a:cubicBezTo>
                    <a:pt x="645" y="177"/>
                    <a:pt x="650" y="130"/>
                    <a:pt x="663" y="93"/>
                  </a:cubicBezTo>
                  <a:cubicBezTo>
                    <a:pt x="653" y="91"/>
                    <a:pt x="643" y="90"/>
                    <a:pt x="631" y="90"/>
                  </a:cubicBezTo>
                  <a:close/>
                  <a:moveTo>
                    <a:pt x="899" y="111"/>
                  </a:moveTo>
                  <a:cubicBezTo>
                    <a:pt x="900" y="112"/>
                    <a:pt x="900" y="111"/>
                    <a:pt x="899" y="111"/>
                  </a:cubicBezTo>
                  <a:moveTo>
                    <a:pt x="899" y="111"/>
                  </a:moveTo>
                  <a:cubicBezTo>
                    <a:pt x="897" y="103"/>
                    <a:pt x="893" y="97"/>
                    <a:pt x="891" y="90"/>
                  </a:cubicBezTo>
                  <a:cubicBezTo>
                    <a:pt x="886" y="90"/>
                    <a:pt x="882" y="89"/>
                    <a:pt x="880" y="92"/>
                  </a:cubicBezTo>
                  <a:cubicBezTo>
                    <a:pt x="887" y="97"/>
                    <a:pt x="892" y="105"/>
                    <a:pt x="899" y="111"/>
                  </a:cubicBezTo>
                  <a:moveTo>
                    <a:pt x="943" y="91"/>
                  </a:moveTo>
                  <a:cubicBezTo>
                    <a:pt x="979" y="114"/>
                    <a:pt x="1013" y="148"/>
                    <a:pt x="1044" y="177"/>
                  </a:cubicBezTo>
                  <a:cubicBezTo>
                    <a:pt x="1045" y="178"/>
                    <a:pt x="1047" y="183"/>
                    <a:pt x="1049" y="180"/>
                  </a:cubicBezTo>
                  <a:cubicBezTo>
                    <a:pt x="1032" y="150"/>
                    <a:pt x="1014" y="120"/>
                    <a:pt x="991" y="95"/>
                  </a:cubicBezTo>
                  <a:cubicBezTo>
                    <a:pt x="975" y="94"/>
                    <a:pt x="961" y="91"/>
                    <a:pt x="943" y="91"/>
                  </a:cubicBezTo>
                  <a:moveTo>
                    <a:pt x="943" y="91"/>
                  </a:moveTo>
                  <a:cubicBezTo>
                    <a:pt x="943" y="88"/>
                    <a:pt x="939" y="92"/>
                    <a:pt x="943" y="91"/>
                  </a:cubicBezTo>
                  <a:moveTo>
                    <a:pt x="904" y="120"/>
                  </a:moveTo>
                  <a:cubicBezTo>
                    <a:pt x="894" y="111"/>
                    <a:pt x="886" y="98"/>
                    <a:pt x="874" y="91"/>
                  </a:cubicBezTo>
                  <a:cubicBezTo>
                    <a:pt x="857" y="93"/>
                    <a:pt x="838" y="94"/>
                    <a:pt x="820" y="95"/>
                  </a:cubicBezTo>
                  <a:cubicBezTo>
                    <a:pt x="835" y="132"/>
                    <a:pt x="849" y="170"/>
                    <a:pt x="860" y="211"/>
                  </a:cubicBezTo>
                  <a:cubicBezTo>
                    <a:pt x="885" y="210"/>
                    <a:pt x="907" y="212"/>
                    <a:pt x="931" y="214"/>
                  </a:cubicBezTo>
                  <a:cubicBezTo>
                    <a:pt x="924" y="180"/>
                    <a:pt x="914" y="150"/>
                    <a:pt x="904" y="120"/>
                  </a:cubicBezTo>
                  <a:close/>
                  <a:moveTo>
                    <a:pt x="558" y="93"/>
                  </a:moveTo>
                  <a:cubicBezTo>
                    <a:pt x="558" y="92"/>
                    <a:pt x="559" y="93"/>
                    <a:pt x="558" y="93"/>
                  </a:cubicBezTo>
                  <a:close/>
                  <a:moveTo>
                    <a:pt x="492" y="99"/>
                  </a:moveTo>
                  <a:cubicBezTo>
                    <a:pt x="485" y="102"/>
                    <a:pt x="476" y="109"/>
                    <a:pt x="468" y="114"/>
                  </a:cubicBezTo>
                  <a:cubicBezTo>
                    <a:pt x="460" y="119"/>
                    <a:pt x="450" y="123"/>
                    <a:pt x="444" y="128"/>
                  </a:cubicBezTo>
                  <a:cubicBezTo>
                    <a:pt x="432" y="139"/>
                    <a:pt x="421" y="155"/>
                    <a:pt x="411" y="169"/>
                  </a:cubicBezTo>
                  <a:cubicBezTo>
                    <a:pt x="400" y="185"/>
                    <a:pt x="389" y="201"/>
                    <a:pt x="382" y="216"/>
                  </a:cubicBezTo>
                  <a:cubicBezTo>
                    <a:pt x="390" y="219"/>
                    <a:pt x="399" y="220"/>
                    <a:pt x="407" y="223"/>
                  </a:cubicBezTo>
                  <a:cubicBezTo>
                    <a:pt x="452" y="175"/>
                    <a:pt x="501" y="130"/>
                    <a:pt x="558" y="93"/>
                  </a:cubicBezTo>
                  <a:cubicBezTo>
                    <a:pt x="533" y="97"/>
                    <a:pt x="512" y="93"/>
                    <a:pt x="492" y="99"/>
                  </a:cubicBezTo>
                  <a:close/>
                  <a:moveTo>
                    <a:pt x="667" y="93"/>
                  </a:moveTo>
                  <a:cubicBezTo>
                    <a:pt x="661" y="115"/>
                    <a:pt x="652" y="139"/>
                    <a:pt x="650" y="163"/>
                  </a:cubicBezTo>
                  <a:cubicBezTo>
                    <a:pt x="660" y="138"/>
                    <a:pt x="673" y="116"/>
                    <a:pt x="685" y="94"/>
                  </a:cubicBezTo>
                  <a:cubicBezTo>
                    <a:pt x="678" y="94"/>
                    <a:pt x="674" y="92"/>
                    <a:pt x="667" y="93"/>
                  </a:cubicBezTo>
                  <a:close/>
                  <a:moveTo>
                    <a:pt x="639" y="211"/>
                  </a:moveTo>
                  <a:cubicBezTo>
                    <a:pt x="674" y="211"/>
                    <a:pt x="707" y="208"/>
                    <a:pt x="743" y="209"/>
                  </a:cubicBezTo>
                  <a:cubicBezTo>
                    <a:pt x="745" y="170"/>
                    <a:pt x="747" y="132"/>
                    <a:pt x="750" y="95"/>
                  </a:cubicBezTo>
                  <a:cubicBezTo>
                    <a:pt x="729" y="96"/>
                    <a:pt x="708" y="95"/>
                    <a:pt x="689" y="94"/>
                  </a:cubicBezTo>
                  <a:cubicBezTo>
                    <a:pt x="669" y="129"/>
                    <a:pt x="646" y="162"/>
                    <a:pt x="639" y="211"/>
                  </a:cubicBezTo>
                  <a:close/>
                  <a:moveTo>
                    <a:pt x="825" y="120"/>
                  </a:moveTo>
                  <a:cubicBezTo>
                    <a:pt x="823" y="113"/>
                    <a:pt x="819" y="96"/>
                    <a:pt x="811" y="95"/>
                  </a:cubicBezTo>
                  <a:cubicBezTo>
                    <a:pt x="803" y="93"/>
                    <a:pt x="791" y="98"/>
                    <a:pt x="782" y="95"/>
                  </a:cubicBezTo>
                  <a:cubicBezTo>
                    <a:pt x="784" y="133"/>
                    <a:pt x="786" y="171"/>
                    <a:pt x="787" y="209"/>
                  </a:cubicBezTo>
                  <a:cubicBezTo>
                    <a:pt x="811" y="208"/>
                    <a:pt x="832" y="210"/>
                    <a:pt x="855" y="210"/>
                  </a:cubicBezTo>
                  <a:cubicBezTo>
                    <a:pt x="848" y="183"/>
                    <a:pt x="836" y="148"/>
                    <a:pt x="825" y="120"/>
                  </a:cubicBezTo>
                  <a:close/>
                  <a:moveTo>
                    <a:pt x="499" y="96"/>
                  </a:moveTo>
                  <a:cubicBezTo>
                    <a:pt x="499" y="96"/>
                    <a:pt x="500" y="97"/>
                    <a:pt x="499" y="96"/>
                  </a:cubicBezTo>
                  <a:close/>
                  <a:moveTo>
                    <a:pt x="752" y="98"/>
                  </a:moveTo>
                  <a:cubicBezTo>
                    <a:pt x="750" y="135"/>
                    <a:pt x="747" y="171"/>
                    <a:pt x="746" y="209"/>
                  </a:cubicBezTo>
                  <a:cubicBezTo>
                    <a:pt x="758" y="209"/>
                    <a:pt x="771" y="209"/>
                    <a:pt x="784" y="209"/>
                  </a:cubicBezTo>
                  <a:cubicBezTo>
                    <a:pt x="783" y="170"/>
                    <a:pt x="781" y="133"/>
                    <a:pt x="779" y="95"/>
                  </a:cubicBezTo>
                  <a:cubicBezTo>
                    <a:pt x="771" y="97"/>
                    <a:pt x="756" y="92"/>
                    <a:pt x="752" y="98"/>
                  </a:cubicBezTo>
                  <a:close/>
                  <a:moveTo>
                    <a:pt x="1056" y="191"/>
                  </a:moveTo>
                  <a:cubicBezTo>
                    <a:pt x="1069" y="202"/>
                    <a:pt x="1077" y="217"/>
                    <a:pt x="1090" y="228"/>
                  </a:cubicBezTo>
                  <a:cubicBezTo>
                    <a:pt x="1115" y="224"/>
                    <a:pt x="1137" y="218"/>
                    <a:pt x="1159" y="212"/>
                  </a:cubicBezTo>
                  <a:cubicBezTo>
                    <a:pt x="1152" y="199"/>
                    <a:pt x="1138" y="190"/>
                    <a:pt x="1126" y="180"/>
                  </a:cubicBezTo>
                  <a:cubicBezTo>
                    <a:pt x="1101" y="159"/>
                    <a:pt x="1078" y="141"/>
                    <a:pt x="1049" y="122"/>
                  </a:cubicBezTo>
                  <a:cubicBezTo>
                    <a:pt x="1032" y="112"/>
                    <a:pt x="1016" y="96"/>
                    <a:pt x="996" y="96"/>
                  </a:cubicBezTo>
                  <a:cubicBezTo>
                    <a:pt x="1020" y="124"/>
                    <a:pt x="1040" y="155"/>
                    <a:pt x="1056" y="191"/>
                  </a:cubicBezTo>
                  <a:close/>
                  <a:moveTo>
                    <a:pt x="1095" y="150"/>
                  </a:moveTo>
                  <a:cubicBezTo>
                    <a:pt x="1112" y="165"/>
                    <a:pt x="1132" y="180"/>
                    <a:pt x="1149" y="195"/>
                  </a:cubicBezTo>
                  <a:cubicBezTo>
                    <a:pt x="1154" y="200"/>
                    <a:pt x="1159" y="209"/>
                    <a:pt x="1167" y="209"/>
                  </a:cubicBezTo>
                  <a:cubicBezTo>
                    <a:pt x="1146" y="171"/>
                    <a:pt x="1113" y="136"/>
                    <a:pt x="1081" y="107"/>
                  </a:cubicBezTo>
                  <a:cubicBezTo>
                    <a:pt x="1060" y="104"/>
                    <a:pt x="1036" y="99"/>
                    <a:pt x="1015" y="98"/>
                  </a:cubicBezTo>
                  <a:cubicBezTo>
                    <a:pt x="1044" y="113"/>
                    <a:pt x="1069" y="132"/>
                    <a:pt x="1095" y="150"/>
                  </a:cubicBezTo>
                  <a:close/>
                  <a:moveTo>
                    <a:pt x="555" y="99"/>
                  </a:moveTo>
                  <a:cubicBezTo>
                    <a:pt x="506" y="130"/>
                    <a:pt x="457" y="172"/>
                    <a:pt x="418" y="216"/>
                  </a:cubicBezTo>
                  <a:cubicBezTo>
                    <a:pt x="417" y="218"/>
                    <a:pt x="411" y="220"/>
                    <a:pt x="414" y="224"/>
                  </a:cubicBezTo>
                  <a:cubicBezTo>
                    <a:pt x="438" y="232"/>
                    <a:pt x="467" y="223"/>
                    <a:pt x="494" y="221"/>
                  </a:cubicBezTo>
                  <a:cubicBezTo>
                    <a:pt x="510" y="176"/>
                    <a:pt x="530" y="135"/>
                    <a:pt x="555" y="99"/>
                  </a:cubicBezTo>
                  <a:moveTo>
                    <a:pt x="555" y="99"/>
                  </a:moveTo>
                  <a:cubicBezTo>
                    <a:pt x="556" y="99"/>
                    <a:pt x="555" y="98"/>
                    <a:pt x="555" y="99"/>
                  </a:cubicBezTo>
                  <a:moveTo>
                    <a:pt x="484" y="101"/>
                  </a:moveTo>
                  <a:cubicBezTo>
                    <a:pt x="483" y="101"/>
                    <a:pt x="484" y="102"/>
                    <a:pt x="484" y="101"/>
                  </a:cubicBezTo>
                  <a:close/>
                  <a:moveTo>
                    <a:pt x="1118" y="101"/>
                  </a:moveTo>
                  <a:cubicBezTo>
                    <a:pt x="1119" y="103"/>
                    <a:pt x="1119" y="101"/>
                    <a:pt x="1118" y="101"/>
                  </a:cubicBezTo>
                  <a:moveTo>
                    <a:pt x="1118" y="101"/>
                  </a:moveTo>
                  <a:cubicBezTo>
                    <a:pt x="1118" y="100"/>
                    <a:pt x="1117" y="101"/>
                    <a:pt x="1118" y="101"/>
                  </a:cubicBezTo>
                  <a:moveTo>
                    <a:pt x="454" y="119"/>
                  </a:moveTo>
                  <a:cubicBezTo>
                    <a:pt x="452" y="119"/>
                    <a:pt x="454" y="120"/>
                    <a:pt x="454" y="119"/>
                  </a:cubicBezTo>
                  <a:moveTo>
                    <a:pt x="454" y="119"/>
                  </a:moveTo>
                  <a:cubicBezTo>
                    <a:pt x="464" y="113"/>
                    <a:pt x="474" y="108"/>
                    <a:pt x="483" y="101"/>
                  </a:cubicBezTo>
                  <a:cubicBezTo>
                    <a:pt x="466" y="100"/>
                    <a:pt x="462" y="111"/>
                    <a:pt x="454" y="119"/>
                  </a:cubicBezTo>
                  <a:moveTo>
                    <a:pt x="1120" y="103"/>
                  </a:moveTo>
                  <a:cubicBezTo>
                    <a:pt x="1120" y="103"/>
                    <a:pt x="1121" y="104"/>
                    <a:pt x="1120" y="103"/>
                  </a:cubicBezTo>
                  <a:close/>
                  <a:moveTo>
                    <a:pt x="1075" y="104"/>
                  </a:moveTo>
                  <a:cubicBezTo>
                    <a:pt x="1075" y="104"/>
                    <a:pt x="1076" y="105"/>
                    <a:pt x="1075" y="104"/>
                  </a:cubicBezTo>
                  <a:close/>
                  <a:moveTo>
                    <a:pt x="417" y="112"/>
                  </a:moveTo>
                  <a:cubicBezTo>
                    <a:pt x="407" y="115"/>
                    <a:pt x="396" y="125"/>
                    <a:pt x="386" y="131"/>
                  </a:cubicBezTo>
                  <a:cubicBezTo>
                    <a:pt x="357" y="148"/>
                    <a:pt x="335" y="165"/>
                    <a:pt x="317" y="191"/>
                  </a:cubicBezTo>
                  <a:cubicBezTo>
                    <a:pt x="325" y="195"/>
                    <a:pt x="332" y="200"/>
                    <a:pt x="342" y="203"/>
                  </a:cubicBezTo>
                  <a:cubicBezTo>
                    <a:pt x="374" y="176"/>
                    <a:pt x="406" y="149"/>
                    <a:pt x="442" y="127"/>
                  </a:cubicBezTo>
                  <a:cubicBezTo>
                    <a:pt x="445" y="123"/>
                    <a:pt x="449" y="119"/>
                    <a:pt x="453" y="115"/>
                  </a:cubicBezTo>
                  <a:cubicBezTo>
                    <a:pt x="455" y="112"/>
                    <a:pt x="466" y="105"/>
                    <a:pt x="461" y="104"/>
                  </a:cubicBezTo>
                  <a:cubicBezTo>
                    <a:pt x="446" y="109"/>
                    <a:pt x="430" y="107"/>
                    <a:pt x="417" y="112"/>
                  </a:cubicBezTo>
                  <a:close/>
                  <a:moveTo>
                    <a:pt x="1210" y="188"/>
                  </a:moveTo>
                  <a:cubicBezTo>
                    <a:pt x="1213" y="187"/>
                    <a:pt x="1214" y="184"/>
                    <a:pt x="1216" y="183"/>
                  </a:cubicBezTo>
                  <a:cubicBezTo>
                    <a:pt x="1210" y="171"/>
                    <a:pt x="1197" y="162"/>
                    <a:pt x="1185" y="152"/>
                  </a:cubicBezTo>
                  <a:cubicBezTo>
                    <a:pt x="1175" y="143"/>
                    <a:pt x="1164" y="130"/>
                    <a:pt x="1151" y="123"/>
                  </a:cubicBezTo>
                  <a:cubicBezTo>
                    <a:pt x="1135" y="116"/>
                    <a:pt x="1116" y="117"/>
                    <a:pt x="1097" y="110"/>
                  </a:cubicBezTo>
                  <a:cubicBezTo>
                    <a:pt x="1096" y="110"/>
                    <a:pt x="1094" y="110"/>
                    <a:pt x="1094" y="111"/>
                  </a:cubicBezTo>
                  <a:cubicBezTo>
                    <a:pt x="1136" y="132"/>
                    <a:pt x="1174" y="163"/>
                    <a:pt x="1210" y="188"/>
                  </a:cubicBezTo>
                  <a:close/>
                  <a:moveTo>
                    <a:pt x="1090" y="112"/>
                  </a:moveTo>
                  <a:cubicBezTo>
                    <a:pt x="1090" y="112"/>
                    <a:pt x="1090" y="113"/>
                    <a:pt x="1090" y="113"/>
                  </a:cubicBezTo>
                  <a:cubicBezTo>
                    <a:pt x="1124" y="138"/>
                    <a:pt x="1146" y="175"/>
                    <a:pt x="1173" y="207"/>
                  </a:cubicBezTo>
                  <a:cubicBezTo>
                    <a:pt x="1185" y="202"/>
                    <a:pt x="1198" y="198"/>
                    <a:pt x="1206" y="190"/>
                  </a:cubicBezTo>
                  <a:cubicBezTo>
                    <a:pt x="1170" y="161"/>
                    <a:pt x="1132" y="134"/>
                    <a:pt x="1090" y="112"/>
                  </a:cubicBezTo>
                  <a:moveTo>
                    <a:pt x="1090" y="112"/>
                  </a:moveTo>
                  <a:cubicBezTo>
                    <a:pt x="1090" y="110"/>
                    <a:pt x="1089" y="112"/>
                    <a:pt x="1090" y="112"/>
                  </a:cubicBezTo>
                  <a:moveTo>
                    <a:pt x="405" y="116"/>
                  </a:moveTo>
                  <a:cubicBezTo>
                    <a:pt x="389" y="116"/>
                    <a:pt x="383" y="126"/>
                    <a:pt x="374" y="134"/>
                  </a:cubicBezTo>
                  <a:moveTo>
                    <a:pt x="374" y="134"/>
                  </a:moveTo>
                  <a:cubicBezTo>
                    <a:pt x="373" y="134"/>
                    <a:pt x="372" y="135"/>
                    <a:pt x="371" y="136"/>
                  </a:cubicBezTo>
                  <a:moveTo>
                    <a:pt x="371" y="136"/>
                  </a:moveTo>
                  <a:cubicBezTo>
                    <a:pt x="370" y="136"/>
                    <a:pt x="370" y="136"/>
                    <a:pt x="370" y="137"/>
                  </a:cubicBezTo>
                  <a:moveTo>
                    <a:pt x="370" y="137"/>
                  </a:moveTo>
                  <a:cubicBezTo>
                    <a:pt x="369" y="137"/>
                    <a:pt x="370" y="138"/>
                    <a:pt x="370" y="137"/>
                  </a:cubicBezTo>
                  <a:moveTo>
                    <a:pt x="370" y="137"/>
                  </a:moveTo>
                  <a:cubicBezTo>
                    <a:pt x="371" y="137"/>
                    <a:pt x="371" y="136"/>
                    <a:pt x="371" y="136"/>
                  </a:cubicBezTo>
                  <a:moveTo>
                    <a:pt x="371" y="136"/>
                  </a:moveTo>
                  <a:cubicBezTo>
                    <a:pt x="373" y="136"/>
                    <a:pt x="374" y="135"/>
                    <a:pt x="374" y="134"/>
                  </a:cubicBezTo>
                  <a:moveTo>
                    <a:pt x="374" y="134"/>
                  </a:moveTo>
                  <a:cubicBezTo>
                    <a:pt x="385" y="129"/>
                    <a:pt x="395" y="122"/>
                    <a:pt x="405" y="116"/>
                  </a:cubicBezTo>
                  <a:moveTo>
                    <a:pt x="405" y="116"/>
                  </a:moveTo>
                  <a:cubicBezTo>
                    <a:pt x="409" y="117"/>
                    <a:pt x="405" y="113"/>
                    <a:pt x="405" y="116"/>
                  </a:cubicBezTo>
                  <a:moveTo>
                    <a:pt x="1142" y="119"/>
                  </a:moveTo>
                  <a:cubicBezTo>
                    <a:pt x="1142" y="118"/>
                    <a:pt x="1143" y="119"/>
                    <a:pt x="1142" y="119"/>
                  </a:cubicBezTo>
                  <a:close/>
                  <a:moveTo>
                    <a:pt x="365" y="119"/>
                  </a:moveTo>
                  <a:cubicBezTo>
                    <a:pt x="364" y="119"/>
                    <a:pt x="365" y="120"/>
                    <a:pt x="365" y="119"/>
                  </a:cubicBezTo>
                  <a:close/>
                  <a:moveTo>
                    <a:pt x="363" y="120"/>
                  </a:moveTo>
                  <a:cubicBezTo>
                    <a:pt x="361" y="121"/>
                    <a:pt x="363" y="122"/>
                    <a:pt x="363" y="120"/>
                  </a:cubicBezTo>
                  <a:moveTo>
                    <a:pt x="363" y="120"/>
                  </a:moveTo>
                  <a:cubicBezTo>
                    <a:pt x="364" y="120"/>
                    <a:pt x="363" y="119"/>
                    <a:pt x="363" y="120"/>
                  </a:cubicBezTo>
                  <a:moveTo>
                    <a:pt x="326" y="147"/>
                  </a:moveTo>
                  <a:cubicBezTo>
                    <a:pt x="312" y="157"/>
                    <a:pt x="291" y="166"/>
                    <a:pt x="308" y="182"/>
                  </a:cubicBezTo>
                  <a:cubicBezTo>
                    <a:pt x="333" y="161"/>
                    <a:pt x="362" y="143"/>
                    <a:pt x="385" y="120"/>
                  </a:cubicBezTo>
                  <a:cubicBezTo>
                    <a:pt x="360" y="124"/>
                    <a:pt x="343" y="136"/>
                    <a:pt x="326" y="147"/>
                  </a:cubicBezTo>
                  <a:close/>
                  <a:moveTo>
                    <a:pt x="360" y="122"/>
                  </a:moveTo>
                  <a:cubicBezTo>
                    <a:pt x="359" y="122"/>
                    <a:pt x="360" y="123"/>
                    <a:pt x="360" y="122"/>
                  </a:cubicBezTo>
                  <a:close/>
                  <a:moveTo>
                    <a:pt x="365" y="123"/>
                  </a:moveTo>
                  <a:cubicBezTo>
                    <a:pt x="364" y="123"/>
                    <a:pt x="365" y="124"/>
                    <a:pt x="365" y="123"/>
                  </a:cubicBezTo>
                  <a:close/>
                  <a:moveTo>
                    <a:pt x="357" y="124"/>
                  </a:moveTo>
                  <a:cubicBezTo>
                    <a:pt x="356" y="124"/>
                    <a:pt x="358" y="125"/>
                    <a:pt x="357" y="124"/>
                  </a:cubicBezTo>
                  <a:close/>
                  <a:moveTo>
                    <a:pt x="354" y="126"/>
                  </a:moveTo>
                  <a:cubicBezTo>
                    <a:pt x="354" y="126"/>
                    <a:pt x="355" y="127"/>
                    <a:pt x="354" y="126"/>
                  </a:cubicBezTo>
                  <a:close/>
                  <a:moveTo>
                    <a:pt x="910" y="129"/>
                  </a:moveTo>
                  <a:cubicBezTo>
                    <a:pt x="919" y="156"/>
                    <a:pt x="927" y="184"/>
                    <a:pt x="934" y="214"/>
                  </a:cubicBezTo>
                  <a:cubicBezTo>
                    <a:pt x="946" y="215"/>
                    <a:pt x="959" y="215"/>
                    <a:pt x="970" y="216"/>
                  </a:cubicBezTo>
                  <a:cubicBezTo>
                    <a:pt x="952" y="185"/>
                    <a:pt x="933" y="155"/>
                    <a:pt x="910" y="129"/>
                  </a:cubicBezTo>
                  <a:moveTo>
                    <a:pt x="910" y="129"/>
                  </a:moveTo>
                  <a:cubicBezTo>
                    <a:pt x="911" y="125"/>
                    <a:pt x="907" y="129"/>
                    <a:pt x="910" y="129"/>
                  </a:cubicBezTo>
                  <a:moveTo>
                    <a:pt x="1166" y="129"/>
                  </a:moveTo>
                  <a:cubicBezTo>
                    <a:pt x="1166" y="129"/>
                    <a:pt x="1167" y="130"/>
                    <a:pt x="1166" y="129"/>
                  </a:cubicBezTo>
                  <a:close/>
                  <a:moveTo>
                    <a:pt x="1222" y="166"/>
                  </a:moveTo>
                  <a:cubicBezTo>
                    <a:pt x="1218" y="155"/>
                    <a:pt x="1206" y="150"/>
                    <a:pt x="1198" y="144"/>
                  </a:cubicBezTo>
                  <a:cubicBezTo>
                    <a:pt x="1189" y="138"/>
                    <a:pt x="1180" y="130"/>
                    <a:pt x="1168" y="130"/>
                  </a:cubicBezTo>
                  <a:cubicBezTo>
                    <a:pt x="1187" y="141"/>
                    <a:pt x="1204" y="154"/>
                    <a:pt x="1222" y="166"/>
                  </a:cubicBezTo>
                  <a:close/>
                  <a:moveTo>
                    <a:pt x="1165" y="132"/>
                  </a:moveTo>
                  <a:cubicBezTo>
                    <a:pt x="1166" y="133"/>
                    <a:pt x="1165" y="132"/>
                    <a:pt x="1165" y="132"/>
                  </a:cubicBezTo>
                  <a:close/>
                  <a:moveTo>
                    <a:pt x="1169" y="134"/>
                  </a:moveTo>
                  <a:cubicBezTo>
                    <a:pt x="1187" y="147"/>
                    <a:pt x="1204" y="167"/>
                    <a:pt x="1220" y="178"/>
                  </a:cubicBezTo>
                  <a:cubicBezTo>
                    <a:pt x="1220" y="175"/>
                    <a:pt x="1223" y="174"/>
                    <a:pt x="1222" y="170"/>
                  </a:cubicBezTo>
                  <a:cubicBezTo>
                    <a:pt x="1206" y="157"/>
                    <a:pt x="1188" y="145"/>
                    <a:pt x="1169" y="134"/>
                  </a:cubicBezTo>
                  <a:moveTo>
                    <a:pt x="1169" y="134"/>
                  </a:moveTo>
                  <a:cubicBezTo>
                    <a:pt x="1168" y="132"/>
                    <a:pt x="1168" y="134"/>
                    <a:pt x="1169" y="134"/>
                  </a:cubicBezTo>
                  <a:moveTo>
                    <a:pt x="434" y="136"/>
                  </a:moveTo>
                  <a:cubicBezTo>
                    <a:pt x="433" y="136"/>
                    <a:pt x="433" y="136"/>
                    <a:pt x="433" y="137"/>
                  </a:cubicBezTo>
                  <a:moveTo>
                    <a:pt x="433" y="137"/>
                  </a:moveTo>
                  <a:cubicBezTo>
                    <a:pt x="401" y="157"/>
                    <a:pt x="372" y="180"/>
                    <a:pt x="345" y="205"/>
                  </a:cubicBezTo>
                  <a:cubicBezTo>
                    <a:pt x="357" y="209"/>
                    <a:pt x="367" y="213"/>
                    <a:pt x="379" y="215"/>
                  </a:cubicBezTo>
                  <a:cubicBezTo>
                    <a:pt x="394" y="187"/>
                    <a:pt x="413" y="162"/>
                    <a:pt x="433" y="137"/>
                  </a:cubicBezTo>
                  <a:moveTo>
                    <a:pt x="433" y="137"/>
                  </a:moveTo>
                  <a:cubicBezTo>
                    <a:pt x="434" y="137"/>
                    <a:pt x="434" y="136"/>
                    <a:pt x="434" y="136"/>
                  </a:cubicBezTo>
                  <a:moveTo>
                    <a:pt x="434" y="136"/>
                  </a:moveTo>
                  <a:cubicBezTo>
                    <a:pt x="435" y="135"/>
                    <a:pt x="434" y="135"/>
                    <a:pt x="434" y="136"/>
                  </a:cubicBezTo>
                  <a:moveTo>
                    <a:pt x="327" y="142"/>
                  </a:moveTo>
                  <a:cubicBezTo>
                    <a:pt x="327" y="141"/>
                    <a:pt x="328" y="142"/>
                    <a:pt x="327" y="142"/>
                  </a:cubicBezTo>
                  <a:close/>
                  <a:moveTo>
                    <a:pt x="325" y="143"/>
                  </a:moveTo>
                  <a:cubicBezTo>
                    <a:pt x="319" y="146"/>
                    <a:pt x="312" y="150"/>
                    <a:pt x="308" y="156"/>
                  </a:cubicBezTo>
                  <a:moveTo>
                    <a:pt x="308" y="156"/>
                  </a:moveTo>
                  <a:cubicBezTo>
                    <a:pt x="307" y="156"/>
                    <a:pt x="307" y="156"/>
                    <a:pt x="307" y="157"/>
                  </a:cubicBezTo>
                  <a:moveTo>
                    <a:pt x="307" y="157"/>
                  </a:moveTo>
                  <a:cubicBezTo>
                    <a:pt x="306" y="157"/>
                    <a:pt x="306" y="157"/>
                    <a:pt x="306" y="158"/>
                  </a:cubicBezTo>
                  <a:moveTo>
                    <a:pt x="306" y="158"/>
                  </a:moveTo>
                  <a:cubicBezTo>
                    <a:pt x="305" y="158"/>
                    <a:pt x="306" y="159"/>
                    <a:pt x="306" y="158"/>
                  </a:cubicBezTo>
                  <a:moveTo>
                    <a:pt x="306" y="158"/>
                  </a:moveTo>
                  <a:cubicBezTo>
                    <a:pt x="307" y="158"/>
                    <a:pt x="307" y="158"/>
                    <a:pt x="307" y="157"/>
                  </a:cubicBezTo>
                  <a:moveTo>
                    <a:pt x="307" y="157"/>
                  </a:moveTo>
                  <a:cubicBezTo>
                    <a:pt x="308" y="157"/>
                    <a:pt x="308" y="157"/>
                    <a:pt x="308" y="156"/>
                  </a:cubicBezTo>
                  <a:moveTo>
                    <a:pt x="308" y="156"/>
                  </a:moveTo>
                  <a:cubicBezTo>
                    <a:pt x="314" y="152"/>
                    <a:pt x="320" y="147"/>
                    <a:pt x="325" y="143"/>
                  </a:cubicBezTo>
                  <a:moveTo>
                    <a:pt x="325" y="143"/>
                  </a:moveTo>
                  <a:cubicBezTo>
                    <a:pt x="327" y="142"/>
                    <a:pt x="325" y="141"/>
                    <a:pt x="325" y="143"/>
                  </a:cubicBezTo>
                  <a:moveTo>
                    <a:pt x="338" y="163"/>
                  </a:moveTo>
                  <a:cubicBezTo>
                    <a:pt x="337" y="163"/>
                    <a:pt x="337" y="163"/>
                    <a:pt x="337" y="164"/>
                  </a:cubicBezTo>
                  <a:moveTo>
                    <a:pt x="337" y="164"/>
                  </a:moveTo>
                  <a:cubicBezTo>
                    <a:pt x="327" y="170"/>
                    <a:pt x="317" y="176"/>
                    <a:pt x="310" y="185"/>
                  </a:cubicBezTo>
                  <a:cubicBezTo>
                    <a:pt x="312" y="185"/>
                    <a:pt x="312" y="188"/>
                    <a:pt x="315" y="188"/>
                  </a:cubicBezTo>
                  <a:cubicBezTo>
                    <a:pt x="322" y="180"/>
                    <a:pt x="330" y="172"/>
                    <a:pt x="337" y="164"/>
                  </a:cubicBezTo>
                  <a:moveTo>
                    <a:pt x="337" y="164"/>
                  </a:moveTo>
                  <a:cubicBezTo>
                    <a:pt x="338" y="164"/>
                    <a:pt x="338" y="163"/>
                    <a:pt x="338" y="163"/>
                  </a:cubicBezTo>
                  <a:moveTo>
                    <a:pt x="338" y="163"/>
                  </a:moveTo>
                  <a:cubicBezTo>
                    <a:pt x="339" y="162"/>
                    <a:pt x="338" y="162"/>
                    <a:pt x="338" y="163"/>
                  </a:cubicBezTo>
                  <a:moveTo>
                    <a:pt x="648" y="165"/>
                  </a:moveTo>
                  <a:cubicBezTo>
                    <a:pt x="647" y="164"/>
                    <a:pt x="648" y="165"/>
                    <a:pt x="648" y="165"/>
                  </a:cubicBezTo>
                  <a:close/>
                  <a:moveTo>
                    <a:pt x="1279" y="213"/>
                  </a:moveTo>
                  <a:cubicBezTo>
                    <a:pt x="1279" y="213"/>
                    <a:pt x="1280" y="214"/>
                    <a:pt x="1280" y="214"/>
                  </a:cubicBezTo>
                  <a:moveTo>
                    <a:pt x="1280" y="214"/>
                  </a:moveTo>
                  <a:cubicBezTo>
                    <a:pt x="1280" y="214"/>
                    <a:pt x="1281" y="214"/>
                    <a:pt x="1281" y="215"/>
                  </a:cubicBezTo>
                  <a:moveTo>
                    <a:pt x="1281" y="215"/>
                  </a:moveTo>
                  <a:cubicBezTo>
                    <a:pt x="1281" y="215"/>
                    <a:pt x="1282" y="215"/>
                    <a:pt x="1282" y="215"/>
                  </a:cubicBezTo>
                  <a:moveTo>
                    <a:pt x="1282" y="215"/>
                  </a:moveTo>
                  <a:cubicBezTo>
                    <a:pt x="1282" y="216"/>
                    <a:pt x="1283" y="216"/>
                    <a:pt x="1283" y="216"/>
                  </a:cubicBezTo>
                  <a:moveTo>
                    <a:pt x="1283" y="216"/>
                  </a:moveTo>
                  <a:cubicBezTo>
                    <a:pt x="1283" y="217"/>
                    <a:pt x="1284" y="217"/>
                    <a:pt x="1284" y="217"/>
                  </a:cubicBezTo>
                  <a:moveTo>
                    <a:pt x="1284" y="217"/>
                  </a:moveTo>
                  <a:cubicBezTo>
                    <a:pt x="1284" y="218"/>
                    <a:pt x="1285" y="218"/>
                    <a:pt x="1285" y="218"/>
                  </a:cubicBezTo>
                  <a:moveTo>
                    <a:pt x="1285" y="218"/>
                  </a:moveTo>
                  <a:cubicBezTo>
                    <a:pt x="1285" y="219"/>
                    <a:pt x="1286" y="219"/>
                    <a:pt x="1286" y="219"/>
                  </a:cubicBezTo>
                  <a:moveTo>
                    <a:pt x="1286" y="219"/>
                  </a:moveTo>
                  <a:cubicBezTo>
                    <a:pt x="1286" y="220"/>
                    <a:pt x="1287" y="220"/>
                    <a:pt x="1287" y="220"/>
                  </a:cubicBezTo>
                  <a:moveTo>
                    <a:pt x="1287" y="220"/>
                  </a:moveTo>
                  <a:cubicBezTo>
                    <a:pt x="1288" y="222"/>
                    <a:pt x="1288" y="220"/>
                    <a:pt x="1287" y="220"/>
                  </a:cubicBezTo>
                  <a:moveTo>
                    <a:pt x="1287" y="220"/>
                  </a:moveTo>
                  <a:cubicBezTo>
                    <a:pt x="1287" y="219"/>
                    <a:pt x="1287" y="219"/>
                    <a:pt x="1286" y="219"/>
                  </a:cubicBezTo>
                  <a:moveTo>
                    <a:pt x="1286" y="219"/>
                  </a:moveTo>
                  <a:cubicBezTo>
                    <a:pt x="1286" y="219"/>
                    <a:pt x="1286" y="218"/>
                    <a:pt x="1285" y="218"/>
                  </a:cubicBezTo>
                  <a:moveTo>
                    <a:pt x="1285" y="218"/>
                  </a:moveTo>
                  <a:cubicBezTo>
                    <a:pt x="1285" y="218"/>
                    <a:pt x="1285" y="217"/>
                    <a:pt x="1284" y="217"/>
                  </a:cubicBezTo>
                  <a:moveTo>
                    <a:pt x="1284" y="217"/>
                  </a:moveTo>
                  <a:cubicBezTo>
                    <a:pt x="1284" y="217"/>
                    <a:pt x="1284" y="216"/>
                    <a:pt x="1283" y="216"/>
                  </a:cubicBezTo>
                  <a:moveTo>
                    <a:pt x="1283" y="216"/>
                  </a:moveTo>
                  <a:cubicBezTo>
                    <a:pt x="1283" y="216"/>
                    <a:pt x="1283" y="216"/>
                    <a:pt x="1282" y="215"/>
                  </a:cubicBezTo>
                  <a:moveTo>
                    <a:pt x="1282" y="215"/>
                  </a:moveTo>
                  <a:cubicBezTo>
                    <a:pt x="1283" y="215"/>
                    <a:pt x="1282" y="215"/>
                    <a:pt x="1281" y="215"/>
                  </a:cubicBezTo>
                  <a:moveTo>
                    <a:pt x="1281" y="215"/>
                  </a:moveTo>
                  <a:cubicBezTo>
                    <a:pt x="1282" y="214"/>
                    <a:pt x="1281" y="214"/>
                    <a:pt x="1280" y="214"/>
                  </a:cubicBezTo>
                  <a:moveTo>
                    <a:pt x="1280" y="214"/>
                  </a:moveTo>
                  <a:cubicBezTo>
                    <a:pt x="1281" y="213"/>
                    <a:pt x="1280" y="213"/>
                    <a:pt x="1279" y="213"/>
                  </a:cubicBezTo>
                  <a:moveTo>
                    <a:pt x="1279" y="213"/>
                  </a:moveTo>
                  <a:cubicBezTo>
                    <a:pt x="1262" y="195"/>
                    <a:pt x="1245" y="179"/>
                    <a:pt x="1225" y="165"/>
                  </a:cubicBezTo>
                  <a:cubicBezTo>
                    <a:pt x="1226" y="171"/>
                    <a:pt x="1233" y="175"/>
                    <a:pt x="1237" y="178"/>
                  </a:cubicBezTo>
                  <a:cubicBezTo>
                    <a:pt x="1251" y="189"/>
                    <a:pt x="1265" y="201"/>
                    <a:pt x="1279" y="213"/>
                  </a:cubicBezTo>
                  <a:moveTo>
                    <a:pt x="188" y="288"/>
                  </a:moveTo>
                  <a:cubicBezTo>
                    <a:pt x="205" y="283"/>
                    <a:pt x="212" y="269"/>
                    <a:pt x="223" y="257"/>
                  </a:cubicBezTo>
                  <a:cubicBezTo>
                    <a:pt x="250" y="230"/>
                    <a:pt x="277" y="206"/>
                    <a:pt x="305" y="183"/>
                  </a:cubicBezTo>
                  <a:cubicBezTo>
                    <a:pt x="301" y="179"/>
                    <a:pt x="300" y="173"/>
                    <a:pt x="298" y="167"/>
                  </a:cubicBezTo>
                  <a:cubicBezTo>
                    <a:pt x="257" y="204"/>
                    <a:pt x="219" y="243"/>
                    <a:pt x="188" y="288"/>
                  </a:cubicBezTo>
                  <a:close/>
                  <a:moveTo>
                    <a:pt x="1351" y="296"/>
                  </a:moveTo>
                  <a:cubicBezTo>
                    <a:pt x="1351" y="297"/>
                    <a:pt x="1352" y="297"/>
                    <a:pt x="1352" y="297"/>
                  </a:cubicBezTo>
                  <a:moveTo>
                    <a:pt x="1352" y="297"/>
                  </a:moveTo>
                  <a:cubicBezTo>
                    <a:pt x="1353" y="298"/>
                    <a:pt x="1354" y="297"/>
                    <a:pt x="1352" y="297"/>
                  </a:cubicBezTo>
                  <a:moveTo>
                    <a:pt x="1352" y="297"/>
                  </a:moveTo>
                  <a:cubicBezTo>
                    <a:pt x="1353" y="296"/>
                    <a:pt x="1352" y="296"/>
                    <a:pt x="1351" y="296"/>
                  </a:cubicBezTo>
                  <a:moveTo>
                    <a:pt x="1351" y="296"/>
                  </a:moveTo>
                  <a:cubicBezTo>
                    <a:pt x="1351" y="295"/>
                    <a:pt x="1351" y="293"/>
                    <a:pt x="1350" y="293"/>
                  </a:cubicBezTo>
                  <a:cubicBezTo>
                    <a:pt x="1320" y="252"/>
                    <a:pt x="1281" y="217"/>
                    <a:pt x="1241" y="185"/>
                  </a:cubicBezTo>
                  <a:cubicBezTo>
                    <a:pt x="1236" y="181"/>
                    <a:pt x="1231" y="174"/>
                    <a:pt x="1224" y="173"/>
                  </a:cubicBezTo>
                  <a:cubicBezTo>
                    <a:pt x="1218" y="183"/>
                    <a:pt x="1228" y="188"/>
                    <a:pt x="1233" y="194"/>
                  </a:cubicBezTo>
                  <a:cubicBezTo>
                    <a:pt x="1239" y="201"/>
                    <a:pt x="1244" y="208"/>
                    <a:pt x="1250" y="214"/>
                  </a:cubicBezTo>
                  <a:cubicBezTo>
                    <a:pt x="1267" y="233"/>
                    <a:pt x="1280" y="256"/>
                    <a:pt x="1300" y="274"/>
                  </a:cubicBezTo>
                  <a:cubicBezTo>
                    <a:pt x="1319" y="279"/>
                    <a:pt x="1335" y="288"/>
                    <a:pt x="1351" y="296"/>
                  </a:cubicBezTo>
                  <a:moveTo>
                    <a:pt x="1218" y="184"/>
                  </a:moveTo>
                  <a:cubicBezTo>
                    <a:pt x="1217" y="187"/>
                    <a:pt x="1213" y="188"/>
                    <a:pt x="1211" y="191"/>
                  </a:cubicBezTo>
                  <a:cubicBezTo>
                    <a:pt x="1231" y="205"/>
                    <a:pt x="1249" y="226"/>
                    <a:pt x="1267" y="239"/>
                  </a:cubicBezTo>
                  <a:cubicBezTo>
                    <a:pt x="1250" y="220"/>
                    <a:pt x="1237" y="199"/>
                    <a:pt x="1218" y="184"/>
                  </a:cubicBezTo>
                  <a:close/>
                  <a:moveTo>
                    <a:pt x="207" y="280"/>
                  </a:moveTo>
                  <a:cubicBezTo>
                    <a:pt x="206" y="280"/>
                    <a:pt x="207" y="281"/>
                    <a:pt x="207" y="280"/>
                  </a:cubicBezTo>
                  <a:moveTo>
                    <a:pt x="207" y="280"/>
                  </a:moveTo>
                  <a:cubicBezTo>
                    <a:pt x="225" y="274"/>
                    <a:pt x="241" y="267"/>
                    <a:pt x="260" y="263"/>
                  </a:cubicBezTo>
                  <a:cubicBezTo>
                    <a:pt x="272" y="244"/>
                    <a:pt x="285" y="224"/>
                    <a:pt x="299" y="206"/>
                  </a:cubicBezTo>
                  <a:cubicBezTo>
                    <a:pt x="304" y="200"/>
                    <a:pt x="311" y="196"/>
                    <a:pt x="312" y="189"/>
                  </a:cubicBezTo>
                  <a:cubicBezTo>
                    <a:pt x="306" y="183"/>
                    <a:pt x="301" y="190"/>
                    <a:pt x="297" y="193"/>
                  </a:cubicBezTo>
                  <a:cubicBezTo>
                    <a:pt x="268" y="218"/>
                    <a:pt x="231" y="250"/>
                    <a:pt x="207" y="280"/>
                  </a:cubicBezTo>
                  <a:moveTo>
                    <a:pt x="267" y="192"/>
                  </a:moveTo>
                  <a:cubicBezTo>
                    <a:pt x="266" y="192"/>
                    <a:pt x="266" y="193"/>
                    <a:pt x="266" y="193"/>
                  </a:cubicBezTo>
                  <a:moveTo>
                    <a:pt x="266" y="193"/>
                  </a:moveTo>
                  <a:cubicBezTo>
                    <a:pt x="265" y="193"/>
                    <a:pt x="265" y="194"/>
                    <a:pt x="265" y="194"/>
                  </a:cubicBezTo>
                  <a:moveTo>
                    <a:pt x="265" y="194"/>
                  </a:moveTo>
                  <a:cubicBezTo>
                    <a:pt x="264" y="194"/>
                    <a:pt x="264" y="195"/>
                    <a:pt x="264" y="195"/>
                  </a:cubicBezTo>
                  <a:moveTo>
                    <a:pt x="264" y="195"/>
                  </a:moveTo>
                  <a:cubicBezTo>
                    <a:pt x="263" y="195"/>
                    <a:pt x="263" y="196"/>
                    <a:pt x="263" y="196"/>
                  </a:cubicBezTo>
                  <a:moveTo>
                    <a:pt x="263" y="196"/>
                  </a:moveTo>
                  <a:cubicBezTo>
                    <a:pt x="262" y="196"/>
                    <a:pt x="262" y="197"/>
                    <a:pt x="262" y="197"/>
                  </a:cubicBezTo>
                  <a:moveTo>
                    <a:pt x="262" y="197"/>
                  </a:moveTo>
                  <a:cubicBezTo>
                    <a:pt x="261" y="197"/>
                    <a:pt x="261" y="198"/>
                    <a:pt x="261" y="198"/>
                  </a:cubicBezTo>
                  <a:moveTo>
                    <a:pt x="261" y="198"/>
                  </a:moveTo>
                  <a:cubicBezTo>
                    <a:pt x="222" y="229"/>
                    <a:pt x="189" y="265"/>
                    <a:pt x="159" y="305"/>
                  </a:cubicBezTo>
                  <a:moveTo>
                    <a:pt x="159" y="305"/>
                  </a:moveTo>
                  <a:cubicBezTo>
                    <a:pt x="158" y="305"/>
                    <a:pt x="158" y="305"/>
                    <a:pt x="158" y="306"/>
                  </a:cubicBezTo>
                  <a:moveTo>
                    <a:pt x="158" y="306"/>
                  </a:moveTo>
                  <a:cubicBezTo>
                    <a:pt x="157" y="306"/>
                    <a:pt x="158" y="307"/>
                    <a:pt x="158" y="306"/>
                  </a:cubicBezTo>
                  <a:moveTo>
                    <a:pt x="158" y="306"/>
                  </a:moveTo>
                  <a:cubicBezTo>
                    <a:pt x="159" y="306"/>
                    <a:pt x="159" y="305"/>
                    <a:pt x="159" y="305"/>
                  </a:cubicBezTo>
                  <a:moveTo>
                    <a:pt x="159" y="305"/>
                  </a:moveTo>
                  <a:cubicBezTo>
                    <a:pt x="167" y="301"/>
                    <a:pt x="173" y="295"/>
                    <a:pt x="182" y="292"/>
                  </a:cubicBezTo>
                  <a:cubicBezTo>
                    <a:pt x="205" y="258"/>
                    <a:pt x="232" y="227"/>
                    <a:pt x="261" y="198"/>
                  </a:cubicBezTo>
                  <a:moveTo>
                    <a:pt x="261" y="198"/>
                  </a:moveTo>
                  <a:cubicBezTo>
                    <a:pt x="262" y="198"/>
                    <a:pt x="262" y="198"/>
                    <a:pt x="262" y="197"/>
                  </a:cubicBezTo>
                  <a:moveTo>
                    <a:pt x="262" y="197"/>
                  </a:moveTo>
                  <a:cubicBezTo>
                    <a:pt x="263" y="197"/>
                    <a:pt x="263" y="197"/>
                    <a:pt x="263" y="196"/>
                  </a:cubicBezTo>
                  <a:moveTo>
                    <a:pt x="263" y="196"/>
                  </a:moveTo>
                  <a:cubicBezTo>
                    <a:pt x="264" y="196"/>
                    <a:pt x="264" y="196"/>
                    <a:pt x="264" y="195"/>
                  </a:cubicBezTo>
                  <a:moveTo>
                    <a:pt x="264" y="195"/>
                  </a:moveTo>
                  <a:cubicBezTo>
                    <a:pt x="265" y="195"/>
                    <a:pt x="265" y="195"/>
                    <a:pt x="265" y="194"/>
                  </a:cubicBezTo>
                  <a:moveTo>
                    <a:pt x="265" y="194"/>
                  </a:moveTo>
                  <a:cubicBezTo>
                    <a:pt x="266" y="195"/>
                    <a:pt x="266" y="194"/>
                    <a:pt x="266" y="193"/>
                  </a:cubicBezTo>
                  <a:moveTo>
                    <a:pt x="266" y="193"/>
                  </a:moveTo>
                  <a:cubicBezTo>
                    <a:pt x="266" y="194"/>
                    <a:pt x="267" y="193"/>
                    <a:pt x="267" y="192"/>
                  </a:cubicBezTo>
                  <a:moveTo>
                    <a:pt x="267" y="192"/>
                  </a:moveTo>
                  <a:cubicBezTo>
                    <a:pt x="268" y="192"/>
                    <a:pt x="267" y="191"/>
                    <a:pt x="267" y="192"/>
                  </a:cubicBezTo>
                  <a:moveTo>
                    <a:pt x="265" y="261"/>
                  </a:moveTo>
                  <a:cubicBezTo>
                    <a:pt x="263" y="261"/>
                    <a:pt x="265" y="262"/>
                    <a:pt x="265" y="261"/>
                  </a:cubicBezTo>
                  <a:moveTo>
                    <a:pt x="265" y="261"/>
                  </a:moveTo>
                  <a:cubicBezTo>
                    <a:pt x="274" y="259"/>
                    <a:pt x="281" y="256"/>
                    <a:pt x="291" y="255"/>
                  </a:cubicBezTo>
                  <a:cubicBezTo>
                    <a:pt x="305" y="236"/>
                    <a:pt x="324" y="222"/>
                    <a:pt x="340" y="205"/>
                  </a:cubicBezTo>
                  <a:cubicBezTo>
                    <a:pt x="330" y="202"/>
                    <a:pt x="323" y="196"/>
                    <a:pt x="315" y="192"/>
                  </a:cubicBezTo>
                  <a:cubicBezTo>
                    <a:pt x="296" y="214"/>
                    <a:pt x="279" y="236"/>
                    <a:pt x="265" y="261"/>
                  </a:cubicBezTo>
                  <a:moveTo>
                    <a:pt x="1208" y="192"/>
                  </a:moveTo>
                  <a:cubicBezTo>
                    <a:pt x="1198" y="200"/>
                    <a:pt x="1184" y="204"/>
                    <a:pt x="1173" y="211"/>
                  </a:cubicBezTo>
                  <a:cubicBezTo>
                    <a:pt x="1184" y="223"/>
                    <a:pt x="1187" y="240"/>
                    <a:pt x="1203" y="247"/>
                  </a:cubicBezTo>
                  <a:cubicBezTo>
                    <a:pt x="1215" y="253"/>
                    <a:pt x="1231" y="253"/>
                    <a:pt x="1246" y="257"/>
                  </a:cubicBezTo>
                  <a:cubicBezTo>
                    <a:pt x="1260" y="261"/>
                    <a:pt x="1274" y="266"/>
                    <a:pt x="1287" y="269"/>
                  </a:cubicBezTo>
                  <a:cubicBezTo>
                    <a:pt x="1267" y="238"/>
                    <a:pt x="1237" y="216"/>
                    <a:pt x="1208" y="192"/>
                  </a:cubicBezTo>
                  <a:close/>
                  <a:moveTo>
                    <a:pt x="637" y="198"/>
                  </a:moveTo>
                  <a:cubicBezTo>
                    <a:pt x="636" y="202"/>
                    <a:pt x="630" y="210"/>
                    <a:pt x="633" y="212"/>
                  </a:cubicBezTo>
                  <a:cubicBezTo>
                    <a:pt x="638" y="210"/>
                    <a:pt x="636" y="203"/>
                    <a:pt x="637" y="198"/>
                  </a:cubicBezTo>
                  <a:moveTo>
                    <a:pt x="637" y="198"/>
                  </a:moveTo>
                  <a:cubicBezTo>
                    <a:pt x="640" y="198"/>
                    <a:pt x="636" y="194"/>
                    <a:pt x="637" y="198"/>
                  </a:cubicBezTo>
                  <a:moveTo>
                    <a:pt x="1072" y="226"/>
                  </a:moveTo>
                  <a:cubicBezTo>
                    <a:pt x="1076" y="226"/>
                    <a:pt x="1083" y="228"/>
                    <a:pt x="1085" y="227"/>
                  </a:cubicBezTo>
                  <a:cubicBezTo>
                    <a:pt x="1077" y="219"/>
                    <a:pt x="1070" y="209"/>
                    <a:pt x="1062" y="201"/>
                  </a:cubicBezTo>
                  <a:cubicBezTo>
                    <a:pt x="1065" y="210"/>
                    <a:pt x="1069" y="217"/>
                    <a:pt x="1072" y="226"/>
                  </a:cubicBezTo>
                  <a:close/>
                  <a:moveTo>
                    <a:pt x="342" y="207"/>
                  </a:moveTo>
                  <a:cubicBezTo>
                    <a:pt x="327" y="222"/>
                    <a:pt x="310" y="236"/>
                    <a:pt x="296" y="253"/>
                  </a:cubicBezTo>
                  <a:cubicBezTo>
                    <a:pt x="319" y="247"/>
                    <a:pt x="343" y="243"/>
                    <a:pt x="366" y="239"/>
                  </a:cubicBezTo>
                  <a:cubicBezTo>
                    <a:pt x="370" y="231"/>
                    <a:pt x="374" y="225"/>
                    <a:pt x="377" y="217"/>
                  </a:cubicBezTo>
                  <a:cubicBezTo>
                    <a:pt x="364" y="215"/>
                    <a:pt x="354" y="210"/>
                    <a:pt x="342" y="207"/>
                  </a:cubicBezTo>
                  <a:close/>
                  <a:moveTo>
                    <a:pt x="745" y="212"/>
                  </a:moveTo>
                  <a:cubicBezTo>
                    <a:pt x="745" y="226"/>
                    <a:pt x="744" y="240"/>
                    <a:pt x="743" y="254"/>
                  </a:cubicBezTo>
                  <a:cubicBezTo>
                    <a:pt x="757" y="253"/>
                    <a:pt x="774" y="255"/>
                    <a:pt x="786" y="253"/>
                  </a:cubicBezTo>
                  <a:cubicBezTo>
                    <a:pt x="784" y="241"/>
                    <a:pt x="786" y="224"/>
                    <a:pt x="784" y="212"/>
                  </a:cubicBezTo>
                  <a:cubicBezTo>
                    <a:pt x="773" y="210"/>
                    <a:pt x="756" y="210"/>
                    <a:pt x="745" y="212"/>
                  </a:cubicBezTo>
                  <a:close/>
                  <a:moveTo>
                    <a:pt x="1176" y="220"/>
                  </a:moveTo>
                  <a:cubicBezTo>
                    <a:pt x="1176" y="221"/>
                    <a:pt x="1176" y="221"/>
                    <a:pt x="1177" y="221"/>
                  </a:cubicBezTo>
                  <a:moveTo>
                    <a:pt x="1177" y="221"/>
                  </a:moveTo>
                  <a:cubicBezTo>
                    <a:pt x="1177" y="223"/>
                    <a:pt x="1178" y="221"/>
                    <a:pt x="1177" y="221"/>
                  </a:cubicBezTo>
                  <a:moveTo>
                    <a:pt x="1177" y="221"/>
                  </a:moveTo>
                  <a:cubicBezTo>
                    <a:pt x="1177" y="220"/>
                    <a:pt x="1176" y="220"/>
                    <a:pt x="1176" y="220"/>
                  </a:cubicBezTo>
                  <a:moveTo>
                    <a:pt x="1176" y="220"/>
                  </a:moveTo>
                  <a:cubicBezTo>
                    <a:pt x="1174" y="216"/>
                    <a:pt x="1171" y="207"/>
                    <a:pt x="1166" y="213"/>
                  </a:cubicBezTo>
                  <a:cubicBezTo>
                    <a:pt x="1170" y="214"/>
                    <a:pt x="1172" y="218"/>
                    <a:pt x="1176" y="220"/>
                  </a:cubicBezTo>
                  <a:moveTo>
                    <a:pt x="639" y="214"/>
                  </a:moveTo>
                  <a:cubicBezTo>
                    <a:pt x="637" y="225"/>
                    <a:pt x="635" y="238"/>
                    <a:pt x="633" y="251"/>
                  </a:cubicBezTo>
                  <a:cubicBezTo>
                    <a:pt x="669" y="252"/>
                    <a:pt x="704" y="254"/>
                    <a:pt x="741" y="254"/>
                  </a:cubicBezTo>
                  <a:cubicBezTo>
                    <a:pt x="741" y="239"/>
                    <a:pt x="742" y="225"/>
                    <a:pt x="743" y="212"/>
                  </a:cubicBezTo>
                  <a:cubicBezTo>
                    <a:pt x="707" y="211"/>
                    <a:pt x="673" y="213"/>
                    <a:pt x="639" y="214"/>
                  </a:cubicBezTo>
                  <a:close/>
                  <a:moveTo>
                    <a:pt x="787" y="212"/>
                  </a:moveTo>
                  <a:cubicBezTo>
                    <a:pt x="786" y="227"/>
                    <a:pt x="789" y="239"/>
                    <a:pt x="788" y="254"/>
                  </a:cubicBezTo>
                  <a:cubicBezTo>
                    <a:pt x="815" y="254"/>
                    <a:pt x="840" y="252"/>
                    <a:pt x="867" y="252"/>
                  </a:cubicBezTo>
                  <a:cubicBezTo>
                    <a:pt x="863" y="238"/>
                    <a:pt x="860" y="225"/>
                    <a:pt x="856" y="213"/>
                  </a:cubicBezTo>
                  <a:cubicBezTo>
                    <a:pt x="834" y="212"/>
                    <a:pt x="811" y="211"/>
                    <a:pt x="787" y="212"/>
                  </a:cubicBezTo>
                  <a:close/>
                  <a:moveTo>
                    <a:pt x="870" y="251"/>
                  </a:moveTo>
                  <a:cubicBezTo>
                    <a:pt x="891" y="251"/>
                    <a:pt x="917" y="249"/>
                    <a:pt x="938" y="247"/>
                  </a:cubicBezTo>
                  <a:cubicBezTo>
                    <a:pt x="937" y="236"/>
                    <a:pt x="934" y="227"/>
                    <a:pt x="932" y="216"/>
                  </a:cubicBezTo>
                  <a:cubicBezTo>
                    <a:pt x="909" y="214"/>
                    <a:pt x="884" y="214"/>
                    <a:pt x="861" y="213"/>
                  </a:cubicBezTo>
                  <a:cubicBezTo>
                    <a:pt x="864" y="226"/>
                    <a:pt x="868" y="237"/>
                    <a:pt x="870" y="251"/>
                  </a:cubicBezTo>
                  <a:close/>
                  <a:moveTo>
                    <a:pt x="1190" y="244"/>
                  </a:moveTo>
                  <a:cubicBezTo>
                    <a:pt x="1191" y="246"/>
                    <a:pt x="1191" y="244"/>
                    <a:pt x="1190" y="244"/>
                  </a:cubicBezTo>
                  <a:moveTo>
                    <a:pt x="1190" y="244"/>
                  </a:moveTo>
                  <a:cubicBezTo>
                    <a:pt x="1184" y="231"/>
                    <a:pt x="1173" y="222"/>
                    <a:pt x="1162" y="213"/>
                  </a:cubicBezTo>
                  <a:cubicBezTo>
                    <a:pt x="1143" y="221"/>
                    <a:pt x="1120" y="224"/>
                    <a:pt x="1099" y="230"/>
                  </a:cubicBezTo>
                  <a:cubicBezTo>
                    <a:pt x="1131" y="233"/>
                    <a:pt x="1160" y="239"/>
                    <a:pt x="1190" y="244"/>
                  </a:cubicBezTo>
                  <a:moveTo>
                    <a:pt x="632" y="214"/>
                  </a:moveTo>
                  <a:cubicBezTo>
                    <a:pt x="625" y="223"/>
                    <a:pt x="622" y="237"/>
                    <a:pt x="618" y="250"/>
                  </a:cubicBezTo>
                  <a:cubicBezTo>
                    <a:pt x="622" y="250"/>
                    <a:pt x="626" y="250"/>
                    <a:pt x="630" y="250"/>
                  </a:cubicBezTo>
                  <a:cubicBezTo>
                    <a:pt x="631" y="238"/>
                    <a:pt x="633" y="225"/>
                    <a:pt x="635" y="214"/>
                  </a:cubicBezTo>
                  <a:cubicBezTo>
                    <a:pt x="634" y="214"/>
                    <a:pt x="633" y="214"/>
                    <a:pt x="632" y="214"/>
                  </a:cubicBezTo>
                  <a:close/>
                  <a:moveTo>
                    <a:pt x="515" y="222"/>
                  </a:moveTo>
                  <a:cubicBezTo>
                    <a:pt x="512" y="228"/>
                    <a:pt x="507" y="233"/>
                    <a:pt x="505" y="239"/>
                  </a:cubicBezTo>
                  <a:cubicBezTo>
                    <a:pt x="541" y="243"/>
                    <a:pt x="576" y="248"/>
                    <a:pt x="615" y="249"/>
                  </a:cubicBezTo>
                  <a:cubicBezTo>
                    <a:pt x="619" y="237"/>
                    <a:pt x="623" y="226"/>
                    <a:pt x="628" y="215"/>
                  </a:cubicBezTo>
                  <a:cubicBezTo>
                    <a:pt x="589" y="216"/>
                    <a:pt x="552" y="218"/>
                    <a:pt x="515" y="222"/>
                  </a:cubicBezTo>
                  <a:close/>
                  <a:moveTo>
                    <a:pt x="941" y="247"/>
                  </a:moveTo>
                  <a:cubicBezTo>
                    <a:pt x="956" y="246"/>
                    <a:pt x="972" y="245"/>
                    <a:pt x="986" y="242"/>
                  </a:cubicBezTo>
                  <a:cubicBezTo>
                    <a:pt x="980" y="235"/>
                    <a:pt x="978" y="225"/>
                    <a:pt x="971" y="219"/>
                  </a:cubicBezTo>
                  <a:cubicBezTo>
                    <a:pt x="960" y="218"/>
                    <a:pt x="947" y="217"/>
                    <a:pt x="935" y="216"/>
                  </a:cubicBezTo>
                  <a:cubicBezTo>
                    <a:pt x="936" y="227"/>
                    <a:pt x="939" y="236"/>
                    <a:pt x="941" y="247"/>
                  </a:cubicBezTo>
                  <a:close/>
                  <a:moveTo>
                    <a:pt x="370" y="238"/>
                  </a:moveTo>
                  <a:cubicBezTo>
                    <a:pt x="369" y="238"/>
                    <a:pt x="370" y="239"/>
                    <a:pt x="370" y="238"/>
                  </a:cubicBezTo>
                  <a:moveTo>
                    <a:pt x="370" y="238"/>
                  </a:moveTo>
                  <a:cubicBezTo>
                    <a:pt x="384" y="235"/>
                    <a:pt x="401" y="237"/>
                    <a:pt x="406" y="225"/>
                  </a:cubicBezTo>
                  <a:cubicBezTo>
                    <a:pt x="396" y="224"/>
                    <a:pt x="389" y="220"/>
                    <a:pt x="379" y="219"/>
                  </a:cubicBezTo>
                  <a:cubicBezTo>
                    <a:pt x="377" y="226"/>
                    <a:pt x="372" y="230"/>
                    <a:pt x="370" y="238"/>
                  </a:cubicBezTo>
                  <a:moveTo>
                    <a:pt x="989" y="242"/>
                  </a:moveTo>
                  <a:cubicBezTo>
                    <a:pt x="1017" y="239"/>
                    <a:pt x="1047" y="238"/>
                    <a:pt x="1071" y="230"/>
                  </a:cubicBezTo>
                  <a:cubicBezTo>
                    <a:pt x="1042" y="224"/>
                    <a:pt x="1008" y="222"/>
                    <a:pt x="976" y="219"/>
                  </a:cubicBezTo>
                  <a:cubicBezTo>
                    <a:pt x="980" y="227"/>
                    <a:pt x="984" y="235"/>
                    <a:pt x="989" y="242"/>
                  </a:cubicBezTo>
                  <a:close/>
                  <a:moveTo>
                    <a:pt x="497" y="223"/>
                  </a:moveTo>
                  <a:cubicBezTo>
                    <a:pt x="494" y="227"/>
                    <a:pt x="494" y="233"/>
                    <a:pt x="491" y="238"/>
                  </a:cubicBezTo>
                  <a:cubicBezTo>
                    <a:pt x="495" y="237"/>
                    <a:pt x="497" y="239"/>
                    <a:pt x="502" y="239"/>
                  </a:cubicBezTo>
                  <a:cubicBezTo>
                    <a:pt x="504" y="232"/>
                    <a:pt x="509" y="228"/>
                    <a:pt x="511" y="222"/>
                  </a:cubicBezTo>
                  <a:cubicBezTo>
                    <a:pt x="507" y="223"/>
                    <a:pt x="503" y="224"/>
                    <a:pt x="497" y="223"/>
                  </a:cubicBezTo>
                  <a:close/>
                  <a:moveTo>
                    <a:pt x="1178" y="224"/>
                  </a:moveTo>
                  <a:cubicBezTo>
                    <a:pt x="1177" y="224"/>
                    <a:pt x="1178" y="225"/>
                    <a:pt x="1178" y="224"/>
                  </a:cubicBezTo>
                  <a:close/>
                  <a:moveTo>
                    <a:pt x="445" y="231"/>
                  </a:moveTo>
                  <a:cubicBezTo>
                    <a:pt x="460" y="233"/>
                    <a:pt x="475" y="235"/>
                    <a:pt x="489" y="238"/>
                  </a:cubicBezTo>
                  <a:cubicBezTo>
                    <a:pt x="490" y="232"/>
                    <a:pt x="492" y="229"/>
                    <a:pt x="493" y="224"/>
                  </a:cubicBezTo>
                  <a:cubicBezTo>
                    <a:pt x="477" y="226"/>
                    <a:pt x="459" y="226"/>
                    <a:pt x="445" y="231"/>
                  </a:cubicBezTo>
                  <a:close/>
                  <a:moveTo>
                    <a:pt x="421" y="230"/>
                  </a:moveTo>
                  <a:cubicBezTo>
                    <a:pt x="423" y="230"/>
                    <a:pt x="429" y="229"/>
                    <a:pt x="424" y="229"/>
                  </a:cubicBezTo>
                  <a:cubicBezTo>
                    <a:pt x="419" y="228"/>
                    <a:pt x="414" y="227"/>
                    <a:pt x="409" y="226"/>
                  </a:cubicBezTo>
                  <a:cubicBezTo>
                    <a:pt x="407" y="229"/>
                    <a:pt x="404" y="230"/>
                    <a:pt x="403" y="233"/>
                  </a:cubicBezTo>
                  <a:cubicBezTo>
                    <a:pt x="409" y="232"/>
                    <a:pt x="416" y="231"/>
                    <a:pt x="421" y="230"/>
                  </a:cubicBezTo>
                  <a:close/>
                  <a:moveTo>
                    <a:pt x="1079" y="230"/>
                  </a:moveTo>
                  <a:cubicBezTo>
                    <a:pt x="1078" y="229"/>
                    <a:pt x="1073" y="228"/>
                    <a:pt x="1073" y="230"/>
                  </a:cubicBezTo>
                  <a:cubicBezTo>
                    <a:pt x="1074" y="231"/>
                    <a:pt x="1078" y="232"/>
                    <a:pt x="1079" y="230"/>
                  </a:cubicBezTo>
                  <a:close/>
                  <a:moveTo>
                    <a:pt x="309" y="418"/>
                  </a:moveTo>
                  <a:cubicBezTo>
                    <a:pt x="307" y="419"/>
                    <a:pt x="309" y="419"/>
                    <a:pt x="309" y="418"/>
                  </a:cubicBezTo>
                  <a:moveTo>
                    <a:pt x="309" y="418"/>
                  </a:moveTo>
                  <a:cubicBezTo>
                    <a:pt x="345" y="412"/>
                    <a:pt x="381" y="406"/>
                    <a:pt x="418" y="401"/>
                  </a:cubicBezTo>
                  <a:cubicBezTo>
                    <a:pt x="436" y="359"/>
                    <a:pt x="455" y="318"/>
                    <a:pt x="477" y="281"/>
                  </a:cubicBezTo>
                  <a:cubicBezTo>
                    <a:pt x="479" y="266"/>
                    <a:pt x="484" y="253"/>
                    <a:pt x="488" y="239"/>
                  </a:cubicBezTo>
                  <a:cubicBezTo>
                    <a:pt x="458" y="236"/>
                    <a:pt x="431" y="227"/>
                    <a:pt x="401" y="236"/>
                  </a:cubicBezTo>
                  <a:cubicBezTo>
                    <a:pt x="376" y="263"/>
                    <a:pt x="355" y="294"/>
                    <a:pt x="333" y="324"/>
                  </a:cubicBezTo>
                  <a:cubicBezTo>
                    <a:pt x="324" y="355"/>
                    <a:pt x="314" y="384"/>
                    <a:pt x="309" y="418"/>
                  </a:cubicBezTo>
                  <a:moveTo>
                    <a:pt x="1092" y="232"/>
                  </a:moveTo>
                  <a:cubicBezTo>
                    <a:pt x="1137" y="288"/>
                    <a:pt x="1175" y="350"/>
                    <a:pt x="1208" y="417"/>
                  </a:cubicBezTo>
                  <a:cubicBezTo>
                    <a:pt x="1224" y="419"/>
                    <a:pt x="1240" y="426"/>
                    <a:pt x="1256" y="425"/>
                  </a:cubicBezTo>
                  <a:cubicBezTo>
                    <a:pt x="1244" y="360"/>
                    <a:pt x="1220" y="299"/>
                    <a:pt x="1192" y="247"/>
                  </a:cubicBezTo>
                  <a:cubicBezTo>
                    <a:pt x="1159" y="242"/>
                    <a:pt x="1128" y="235"/>
                    <a:pt x="1092" y="232"/>
                  </a:cubicBezTo>
                  <a:moveTo>
                    <a:pt x="1092" y="232"/>
                  </a:moveTo>
                  <a:cubicBezTo>
                    <a:pt x="1092" y="230"/>
                    <a:pt x="1091" y="232"/>
                    <a:pt x="1092" y="232"/>
                  </a:cubicBezTo>
                  <a:moveTo>
                    <a:pt x="1104" y="252"/>
                  </a:moveTo>
                  <a:cubicBezTo>
                    <a:pt x="1096" y="241"/>
                    <a:pt x="1089" y="225"/>
                    <a:pt x="1075" y="235"/>
                  </a:cubicBezTo>
                  <a:cubicBezTo>
                    <a:pt x="1096" y="285"/>
                    <a:pt x="1109" y="342"/>
                    <a:pt x="1119" y="403"/>
                  </a:cubicBezTo>
                  <a:cubicBezTo>
                    <a:pt x="1148" y="406"/>
                    <a:pt x="1178" y="413"/>
                    <a:pt x="1205" y="415"/>
                  </a:cubicBezTo>
                  <a:cubicBezTo>
                    <a:pt x="1178" y="360"/>
                    <a:pt x="1141" y="300"/>
                    <a:pt x="1104" y="252"/>
                  </a:cubicBezTo>
                  <a:close/>
                  <a:moveTo>
                    <a:pt x="990" y="245"/>
                  </a:moveTo>
                  <a:cubicBezTo>
                    <a:pt x="1015" y="293"/>
                    <a:pt x="1038" y="342"/>
                    <a:pt x="1057" y="395"/>
                  </a:cubicBezTo>
                  <a:cubicBezTo>
                    <a:pt x="1077" y="398"/>
                    <a:pt x="1097" y="399"/>
                    <a:pt x="1116" y="403"/>
                  </a:cubicBezTo>
                  <a:cubicBezTo>
                    <a:pt x="1108" y="349"/>
                    <a:pt x="1096" y="297"/>
                    <a:pt x="1080" y="252"/>
                  </a:cubicBezTo>
                  <a:cubicBezTo>
                    <a:pt x="1078" y="246"/>
                    <a:pt x="1076" y="238"/>
                    <a:pt x="1070" y="235"/>
                  </a:cubicBezTo>
                  <a:cubicBezTo>
                    <a:pt x="1044" y="239"/>
                    <a:pt x="1018" y="243"/>
                    <a:pt x="990" y="245"/>
                  </a:cubicBezTo>
                  <a:close/>
                  <a:moveTo>
                    <a:pt x="368" y="240"/>
                  </a:moveTo>
                  <a:cubicBezTo>
                    <a:pt x="357" y="263"/>
                    <a:pt x="345" y="288"/>
                    <a:pt x="339" y="312"/>
                  </a:cubicBezTo>
                  <a:cubicBezTo>
                    <a:pt x="353" y="289"/>
                    <a:pt x="373" y="265"/>
                    <a:pt x="390" y="245"/>
                  </a:cubicBezTo>
                  <a:cubicBezTo>
                    <a:pt x="392" y="243"/>
                    <a:pt x="395" y="239"/>
                    <a:pt x="394" y="237"/>
                  </a:cubicBezTo>
                  <a:cubicBezTo>
                    <a:pt x="386" y="238"/>
                    <a:pt x="378" y="240"/>
                    <a:pt x="368" y="240"/>
                  </a:cubicBezTo>
                  <a:close/>
                  <a:moveTo>
                    <a:pt x="483" y="268"/>
                  </a:moveTo>
                  <a:cubicBezTo>
                    <a:pt x="480" y="268"/>
                    <a:pt x="484" y="272"/>
                    <a:pt x="483" y="268"/>
                  </a:cubicBezTo>
                  <a:moveTo>
                    <a:pt x="483" y="268"/>
                  </a:moveTo>
                  <a:cubicBezTo>
                    <a:pt x="489" y="260"/>
                    <a:pt x="494" y="251"/>
                    <a:pt x="499" y="241"/>
                  </a:cubicBezTo>
                  <a:cubicBezTo>
                    <a:pt x="496" y="241"/>
                    <a:pt x="494" y="240"/>
                    <a:pt x="490" y="240"/>
                  </a:cubicBezTo>
                  <a:cubicBezTo>
                    <a:pt x="488" y="250"/>
                    <a:pt x="484" y="258"/>
                    <a:pt x="483" y="268"/>
                  </a:cubicBezTo>
                  <a:moveTo>
                    <a:pt x="327" y="249"/>
                  </a:moveTo>
                  <a:cubicBezTo>
                    <a:pt x="315" y="252"/>
                    <a:pt x="301" y="252"/>
                    <a:pt x="294" y="256"/>
                  </a:cubicBezTo>
                  <a:cubicBezTo>
                    <a:pt x="288" y="259"/>
                    <a:pt x="279" y="270"/>
                    <a:pt x="273" y="277"/>
                  </a:cubicBezTo>
                  <a:cubicBezTo>
                    <a:pt x="242" y="313"/>
                    <a:pt x="211" y="348"/>
                    <a:pt x="198" y="402"/>
                  </a:cubicBezTo>
                  <a:cubicBezTo>
                    <a:pt x="222" y="411"/>
                    <a:pt x="245" y="420"/>
                    <a:pt x="271" y="426"/>
                  </a:cubicBezTo>
                  <a:cubicBezTo>
                    <a:pt x="285" y="399"/>
                    <a:pt x="300" y="372"/>
                    <a:pt x="316" y="347"/>
                  </a:cubicBezTo>
                  <a:cubicBezTo>
                    <a:pt x="321" y="339"/>
                    <a:pt x="328" y="330"/>
                    <a:pt x="332" y="322"/>
                  </a:cubicBezTo>
                  <a:cubicBezTo>
                    <a:pt x="344" y="296"/>
                    <a:pt x="348" y="268"/>
                    <a:pt x="365" y="243"/>
                  </a:cubicBezTo>
                  <a:cubicBezTo>
                    <a:pt x="364" y="243"/>
                    <a:pt x="365" y="241"/>
                    <a:pt x="364" y="241"/>
                  </a:cubicBezTo>
                  <a:cubicBezTo>
                    <a:pt x="353" y="243"/>
                    <a:pt x="340" y="246"/>
                    <a:pt x="327" y="249"/>
                  </a:cubicBezTo>
                  <a:close/>
                  <a:moveTo>
                    <a:pt x="504" y="242"/>
                  </a:moveTo>
                  <a:cubicBezTo>
                    <a:pt x="472" y="274"/>
                    <a:pt x="465" y="338"/>
                    <a:pt x="457" y="396"/>
                  </a:cubicBezTo>
                  <a:cubicBezTo>
                    <a:pt x="495" y="392"/>
                    <a:pt x="535" y="389"/>
                    <a:pt x="575" y="385"/>
                  </a:cubicBezTo>
                  <a:cubicBezTo>
                    <a:pt x="587" y="340"/>
                    <a:pt x="599" y="294"/>
                    <a:pt x="614" y="252"/>
                  </a:cubicBezTo>
                  <a:cubicBezTo>
                    <a:pt x="576" y="250"/>
                    <a:pt x="540" y="246"/>
                    <a:pt x="504" y="242"/>
                  </a:cubicBezTo>
                  <a:close/>
                  <a:moveTo>
                    <a:pt x="1194" y="244"/>
                  </a:moveTo>
                  <a:cubicBezTo>
                    <a:pt x="1194" y="245"/>
                    <a:pt x="1194" y="245"/>
                    <a:pt x="1195" y="245"/>
                  </a:cubicBezTo>
                  <a:moveTo>
                    <a:pt x="1195" y="245"/>
                  </a:moveTo>
                  <a:cubicBezTo>
                    <a:pt x="1196" y="247"/>
                    <a:pt x="1196" y="245"/>
                    <a:pt x="1195" y="245"/>
                  </a:cubicBezTo>
                  <a:moveTo>
                    <a:pt x="1195" y="245"/>
                  </a:moveTo>
                  <a:cubicBezTo>
                    <a:pt x="1195" y="244"/>
                    <a:pt x="1195" y="244"/>
                    <a:pt x="1194" y="244"/>
                  </a:cubicBezTo>
                  <a:moveTo>
                    <a:pt x="1194" y="244"/>
                  </a:moveTo>
                  <a:cubicBezTo>
                    <a:pt x="1193" y="243"/>
                    <a:pt x="1193" y="244"/>
                    <a:pt x="1194" y="244"/>
                  </a:cubicBezTo>
                  <a:moveTo>
                    <a:pt x="942" y="250"/>
                  </a:moveTo>
                  <a:cubicBezTo>
                    <a:pt x="949" y="294"/>
                    <a:pt x="955" y="339"/>
                    <a:pt x="960" y="386"/>
                  </a:cubicBezTo>
                  <a:cubicBezTo>
                    <a:pt x="991" y="389"/>
                    <a:pt x="1024" y="391"/>
                    <a:pt x="1054" y="395"/>
                  </a:cubicBezTo>
                  <a:cubicBezTo>
                    <a:pt x="1035" y="342"/>
                    <a:pt x="1013" y="293"/>
                    <a:pt x="988" y="246"/>
                  </a:cubicBezTo>
                  <a:cubicBezTo>
                    <a:pt x="972" y="247"/>
                    <a:pt x="957" y="249"/>
                    <a:pt x="942" y="250"/>
                  </a:cubicBezTo>
                  <a:close/>
                  <a:moveTo>
                    <a:pt x="1259" y="424"/>
                  </a:moveTo>
                  <a:cubicBezTo>
                    <a:pt x="1279" y="419"/>
                    <a:pt x="1296" y="412"/>
                    <a:pt x="1314" y="407"/>
                  </a:cubicBezTo>
                  <a:cubicBezTo>
                    <a:pt x="1282" y="347"/>
                    <a:pt x="1242" y="296"/>
                    <a:pt x="1198" y="249"/>
                  </a:cubicBezTo>
                  <a:cubicBezTo>
                    <a:pt x="1197" y="249"/>
                    <a:pt x="1196" y="249"/>
                    <a:pt x="1196" y="250"/>
                  </a:cubicBezTo>
                  <a:cubicBezTo>
                    <a:pt x="1224" y="301"/>
                    <a:pt x="1245" y="359"/>
                    <a:pt x="1259" y="424"/>
                  </a:cubicBezTo>
                  <a:close/>
                  <a:moveTo>
                    <a:pt x="871" y="255"/>
                  </a:moveTo>
                  <a:cubicBezTo>
                    <a:pt x="883" y="296"/>
                    <a:pt x="891" y="339"/>
                    <a:pt x="899" y="383"/>
                  </a:cubicBezTo>
                  <a:cubicBezTo>
                    <a:pt x="918" y="384"/>
                    <a:pt x="938" y="384"/>
                    <a:pt x="957" y="386"/>
                  </a:cubicBezTo>
                  <a:cubicBezTo>
                    <a:pt x="953" y="345"/>
                    <a:pt x="948" y="301"/>
                    <a:pt x="942" y="264"/>
                  </a:cubicBezTo>
                  <a:cubicBezTo>
                    <a:pt x="941" y="260"/>
                    <a:pt x="941" y="252"/>
                    <a:pt x="936" y="250"/>
                  </a:cubicBezTo>
                  <a:cubicBezTo>
                    <a:pt x="915" y="253"/>
                    <a:pt x="892" y="252"/>
                    <a:pt x="871" y="255"/>
                  </a:cubicBezTo>
                  <a:close/>
                  <a:moveTo>
                    <a:pt x="1317" y="405"/>
                  </a:moveTo>
                  <a:cubicBezTo>
                    <a:pt x="1328" y="400"/>
                    <a:pt x="1340" y="395"/>
                    <a:pt x="1350" y="388"/>
                  </a:cubicBezTo>
                  <a:cubicBezTo>
                    <a:pt x="1332" y="347"/>
                    <a:pt x="1314" y="307"/>
                    <a:pt x="1289" y="273"/>
                  </a:cubicBezTo>
                  <a:cubicBezTo>
                    <a:pt x="1263" y="264"/>
                    <a:pt x="1231" y="255"/>
                    <a:pt x="1204" y="251"/>
                  </a:cubicBezTo>
                  <a:cubicBezTo>
                    <a:pt x="1247" y="297"/>
                    <a:pt x="1284" y="348"/>
                    <a:pt x="1317" y="405"/>
                  </a:cubicBezTo>
                  <a:close/>
                  <a:moveTo>
                    <a:pt x="616" y="253"/>
                  </a:moveTo>
                  <a:cubicBezTo>
                    <a:pt x="602" y="296"/>
                    <a:pt x="589" y="340"/>
                    <a:pt x="578" y="385"/>
                  </a:cubicBezTo>
                  <a:cubicBezTo>
                    <a:pt x="591" y="385"/>
                    <a:pt x="603" y="384"/>
                    <a:pt x="617" y="383"/>
                  </a:cubicBezTo>
                  <a:cubicBezTo>
                    <a:pt x="619" y="338"/>
                    <a:pt x="624" y="295"/>
                    <a:pt x="630" y="253"/>
                  </a:cubicBezTo>
                  <a:cubicBezTo>
                    <a:pt x="625" y="254"/>
                    <a:pt x="618" y="252"/>
                    <a:pt x="616" y="253"/>
                  </a:cubicBezTo>
                  <a:close/>
                  <a:moveTo>
                    <a:pt x="632" y="256"/>
                  </a:moveTo>
                  <a:cubicBezTo>
                    <a:pt x="628" y="298"/>
                    <a:pt x="623" y="339"/>
                    <a:pt x="621" y="383"/>
                  </a:cubicBezTo>
                  <a:cubicBezTo>
                    <a:pt x="658" y="381"/>
                    <a:pt x="697" y="381"/>
                    <a:pt x="735" y="380"/>
                  </a:cubicBezTo>
                  <a:cubicBezTo>
                    <a:pt x="737" y="339"/>
                    <a:pt x="739" y="298"/>
                    <a:pt x="740" y="257"/>
                  </a:cubicBezTo>
                  <a:cubicBezTo>
                    <a:pt x="704" y="257"/>
                    <a:pt x="670" y="255"/>
                    <a:pt x="634" y="254"/>
                  </a:cubicBezTo>
                  <a:cubicBezTo>
                    <a:pt x="634" y="252"/>
                    <a:pt x="632" y="254"/>
                    <a:pt x="632" y="256"/>
                  </a:cubicBezTo>
                  <a:close/>
                  <a:moveTo>
                    <a:pt x="788" y="257"/>
                  </a:moveTo>
                  <a:cubicBezTo>
                    <a:pt x="789" y="297"/>
                    <a:pt x="790" y="338"/>
                    <a:pt x="790" y="380"/>
                  </a:cubicBezTo>
                  <a:cubicBezTo>
                    <a:pt x="825" y="380"/>
                    <a:pt x="860" y="381"/>
                    <a:pt x="894" y="383"/>
                  </a:cubicBezTo>
                  <a:cubicBezTo>
                    <a:pt x="888" y="338"/>
                    <a:pt x="878" y="296"/>
                    <a:pt x="868" y="255"/>
                  </a:cubicBezTo>
                  <a:cubicBezTo>
                    <a:pt x="841" y="255"/>
                    <a:pt x="815" y="257"/>
                    <a:pt x="788" y="257"/>
                  </a:cubicBezTo>
                  <a:close/>
                  <a:moveTo>
                    <a:pt x="744" y="257"/>
                  </a:moveTo>
                  <a:cubicBezTo>
                    <a:pt x="740" y="296"/>
                    <a:pt x="740" y="339"/>
                    <a:pt x="738" y="380"/>
                  </a:cubicBezTo>
                  <a:cubicBezTo>
                    <a:pt x="755" y="380"/>
                    <a:pt x="771" y="380"/>
                    <a:pt x="788" y="380"/>
                  </a:cubicBezTo>
                  <a:cubicBezTo>
                    <a:pt x="788" y="338"/>
                    <a:pt x="786" y="298"/>
                    <a:pt x="786" y="257"/>
                  </a:cubicBezTo>
                  <a:cubicBezTo>
                    <a:pt x="772" y="257"/>
                    <a:pt x="758" y="257"/>
                    <a:pt x="744" y="257"/>
                  </a:cubicBezTo>
                  <a:close/>
                  <a:moveTo>
                    <a:pt x="286" y="259"/>
                  </a:moveTo>
                  <a:cubicBezTo>
                    <a:pt x="277" y="260"/>
                    <a:pt x="270" y="263"/>
                    <a:pt x="262" y="264"/>
                  </a:cubicBezTo>
                  <a:cubicBezTo>
                    <a:pt x="249" y="285"/>
                    <a:pt x="237" y="306"/>
                    <a:pt x="227" y="329"/>
                  </a:cubicBezTo>
                  <a:moveTo>
                    <a:pt x="227" y="329"/>
                  </a:moveTo>
                  <a:cubicBezTo>
                    <a:pt x="226" y="329"/>
                    <a:pt x="227" y="330"/>
                    <a:pt x="226" y="331"/>
                  </a:cubicBezTo>
                  <a:moveTo>
                    <a:pt x="226" y="331"/>
                  </a:moveTo>
                  <a:cubicBezTo>
                    <a:pt x="225" y="331"/>
                    <a:pt x="226" y="332"/>
                    <a:pt x="226" y="331"/>
                  </a:cubicBezTo>
                  <a:moveTo>
                    <a:pt x="226" y="331"/>
                  </a:moveTo>
                  <a:cubicBezTo>
                    <a:pt x="227" y="331"/>
                    <a:pt x="227" y="330"/>
                    <a:pt x="227" y="329"/>
                  </a:cubicBezTo>
                  <a:moveTo>
                    <a:pt x="286" y="259"/>
                  </a:moveTo>
                  <a:cubicBezTo>
                    <a:pt x="266" y="281"/>
                    <a:pt x="246" y="305"/>
                    <a:pt x="227" y="329"/>
                  </a:cubicBezTo>
                  <a:moveTo>
                    <a:pt x="286" y="259"/>
                  </a:moveTo>
                  <a:cubicBezTo>
                    <a:pt x="287" y="258"/>
                    <a:pt x="286" y="258"/>
                    <a:pt x="286" y="259"/>
                  </a:cubicBezTo>
                  <a:moveTo>
                    <a:pt x="257" y="266"/>
                  </a:moveTo>
                  <a:cubicBezTo>
                    <a:pt x="237" y="271"/>
                    <a:pt x="219" y="278"/>
                    <a:pt x="201" y="286"/>
                  </a:cubicBezTo>
                  <a:cubicBezTo>
                    <a:pt x="180" y="309"/>
                    <a:pt x="160" y="334"/>
                    <a:pt x="143" y="361"/>
                  </a:cubicBezTo>
                  <a:cubicBezTo>
                    <a:pt x="152" y="377"/>
                    <a:pt x="168" y="386"/>
                    <a:pt x="184" y="394"/>
                  </a:cubicBezTo>
                  <a:cubicBezTo>
                    <a:pt x="194" y="377"/>
                    <a:pt x="205" y="359"/>
                    <a:pt x="218" y="344"/>
                  </a:cubicBezTo>
                  <a:cubicBezTo>
                    <a:pt x="228" y="316"/>
                    <a:pt x="243" y="291"/>
                    <a:pt x="257" y="266"/>
                  </a:cubicBezTo>
                  <a:moveTo>
                    <a:pt x="257" y="266"/>
                  </a:moveTo>
                  <a:cubicBezTo>
                    <a:pt x="258" y="266"/>
                    <a:pt x="257" y="265"/>
                    <a:pt x="257" y="266"/>
                  </a:cubicBezTo>
                  <a:moveTo>
                    <a:pt x="1292" y="270"/>
                  </a:moveTo>
                  <a:cubicBezTo>
                    <a:pt x="1293" y="272"/>
                    <a:pt x="1293" y="270"/>
                    <a:pt x="1292" y="270"/>
                  </a:cubicBezTo>
                  <a:moveTo>
                    <a:pt x="1292" y="270"/>
                  </a:moveTo>
                  <a:cubicBezTo>
                    <a:pt x="1291" y="269"/>
                    <a:pt x="1291" y="270"/>
                    <a:pt x="1292" y="270"/>
                  </a:cubicBezTo>
                  <a:moveTo>
                    <a:pt x="1295" y="275"/>
                  </a:moveTo>
                  <a:cubicBezTo>
                    <a:pt x="1316" y="310"/>
                    <a:pt x="1336" y="347"/>
                    <a:pt x="1351" y="387"/>
                  </a:cubicBezTo>
                  <a:cubicBezTo>
                    <a:pt x="1360" y="383"/>
                    <a:pt x="1368" y="378"/>
                    <a:pt x="1373" y="371"/>
                  </a:cubicBezTo>
                  <a:cubicBezTo>
                    <a:pt x="1349" y="337"/>
                    <a:pt x="1324" y="306"/>
                    <a:pt x="1298" y="275"/>
                  </a:cubicBezTo>
                  <a:cubicBezTo>
                    <a:pt x="1297" y="275"/>
                    <a:pt x="1296" y="275"/>
                    <a:pt x="1295" y="275"/>
                  </a:cubicBezTo>
                  <a:moveTo>
                    <a:pt x="1295" y="275"/>
                  </a:moveTo>
                  <a:cubicBezTo>
                    <a:pt x="1294" y="274"/>
                    <a:pt x="1294" y="275"/>
                    <a:pt x="1295" y="275"/>
                  </a:cubicBezTo>
                  <a:moveTo>
                    <a:pt x="1375" y="370"/>
                  </a:moveTo>
                  <a:cubicBezTo>
                    <a:pt x="1380" y="364"/>
                    <a:pt x="1385" y="359"/>
                    <a:pt x="1387" y="350"/>
                  </a:cubicBezTo>
                  <a:cubicBezTo>
                    <a:pt x="1378" y="334"/>
                    <a:pt x="1367" y="319"/>
                    <a:pt x="1357" y="303"/>
                  </a:cubicBezTo>
                  <a:cubicBezTo>
                    <a:pt x="1341" y="294"/>
                    <a:pt x="1322" y="283"/>
                    <a:pt x="1303" y="279"/>
                  </a:cubicBezTo>
                  <a:cubicBezTo>
                    <a:pt x="1330" y="307"/>
                    <a:pt x="1352" y="339"/>
                    <a:pt x="1375" y="370"/>
                  </a:cubicBezTo>
                  <a:close/>
                  <a:moveTo>
                    <a:pt x="194" y="289"/>
                  </a:moveTo>
                  <a:cubicBezTo>
                    <a:pt x="177" y="295"/>
                    <a:pt x="173" y="313"/>
                    <a:pt x="164" y="326"/>
                  </a:cubicBezTo>
                  <a:moveTo>
                    <a:pt x="164" y="326"/>
                  </a:moveTo>
                  <a:cubicBezTo>
                    <a:pt x="163" y="326"/>
                    <a:pt x="163" y="326"/>
                    <a:pt x="163" y="327"/>
                  </a:cubicBezTo>
                  <a:moveTo>
                    <a:pt x="163" y="327"/>
                  </a:moveTo>
                  <a:cubicBezTo>
                    <a:pt x="162" y="327"/>
                    <a:pt x="162" y="328"/>
                    <a:pt x="162" y="329"/>
                  </a:cubicBezTo>
                  <a:moveTo>
                    <a:pt x="162" y="329"/>
                  </a:moveTo>
                  <a:cubicBezTo>
                    <a:pt x="161" y="329"/>
                    <a:pt x="162" y="330"/>
                    <a:pt x="162" y="329"/>
                  </a:cubicBezTo>
                  <a:moveTo>
                    <a:pt x="162" y="329"/>
                  </a:moveTo>
                  <a:cubicBezTo>
                    <a:pt x="163" y="329"/>
                    <a:pt x="163" y="328"/>
                    <a:pt x="163" y="327"/>
                  </a:cubicBezTo>
                  <a:moveTo>
                    <a:pt x="163" y="327"/>
                  </a:moveTo>
                  <a:cubicBezTo>
                    <a:pt x="164" y="327"/>
                    <a:pt x="164" y="326"/>
                    <a:pt x="164" y="326"/>
                  </a:cubicBezTo>
                  <a:moveTo>
                    <a:pt x="164" y="326"/>
                  </a:moveTo>
                  <a:cubicBezTo>
                    <a:pt x="174" y="314"/>
                    <a:pt x="184" y="302"/>
                    <a:pt x="194" y="289"/>
                  </a:cubicBezTo>
                  <a:moveTo>
                    <a:pt x="194" y="289"/>
                  </a:moveTo>
                  <a:cubicBezTo>
                    <a:pt x="195" y="289"/>
                    <a:pt x="194" y="288"/>
                    <a:pt x="194" y="289"/>
                  </a:cubicBezTo>
                  <a:moveTo>
                    <a:pt x="472" y="295"/>
                  </a:moveTo>
                  <a:cubicBezTo>
                    <a:pt x="472" y="295"/>
                    <a:pt x="471" y="295"/>
                    <a:pt x="471" y="295"/>
                  </a:cubicBezTo>
                  <a:cubicBezTo>
                    <a:pt x="454" y="329"/>
                    <a:pt x="436" y="362"/>
                    <a:pt x="422" y="400"/>
                  </a:cubicBezTo>
                  <a:moveTo>
                    <a:pt x="422" y="400"/>
                  </a:moveTo>
                  <a:cubicBezTo>
                    <a:pt x="421" y="400"/>
                    <a:pt x="422" y="401"/>
                    <a:pt x="422" y="400"/>
                  </a:cubicBezTo>
                  <a:moveTo>
                    <a:pt x="422" y="400"/>
                  </a:moveTo>
                  <a:cubicBezTo>
                    <a:pt x="434" y="400"/>
                    <a:pt x="442" y="397"/>
                    <a:pt x="454" y="397"/>
                  </a:cubicBezTo>
                  <a:cubicBezTo>
                    <a:pt x="458" y="361"/>
                    <a:pt x="466" y="329"/>
                    <a:pt x="472" y="295"/>
                  </a:cubicBezTo>
                  <a:moveTo>
                    <a:pt x="472" y="295"/>
                  </a:moveTo>
                  <a:cubicBezTo>
                    <a:pt x="475" y="295"/>
                    <a:pt x="471" y="291"/>
                    <a:pt x="472" y="295"/>
                  </a:cubicBezTo>
                  <a:moveTo>
                    <a:pt x="178" y="297"/>
                  </a:moveTo>
                  <a:cubicBezTo>
                    <a:pt x="158" y="308"/>
                    <a:pt x="126" y="328"/>
                    <a:pt x="141" y="359"/>
                  </a:cubicBezTo>
                  <a:cubicBezTo>
                    <a:pt x="153" y="338"/>
                    <a:pt x="165" y="317"/>
                    <a:pt x="178" y="297"/>
                  </a:cubicBezTo>
                  <a:moveTo>
                    <a:pt x="178" y="297"/>
                  </a:moveTo>
                  <a:cubicBezTo>
                    <a:pt x="180" y="296"/>
                    <a:pt x="178" y="296"/>
                    <a:pt x="178" y="297"/>
                  </a:cubicBezTo>
                  <a:moveTo>
                    <a:pt x="1364" y="309"/>
                  </a:moveTo>
                  <a:cubicBezTo>
                    <a:pt x="1364" y="309"/>
                    <a:pt x="1364" y="310"/>
                    <a:pt x="1365" y="310"/>
                  </a:cubicBezTo>
                  <a:moveTo>
                    <a:pt x="1365" y="310"/>
                  </a:moveTo>
                  <a:cubicBezTo>
                    <a:pt x="1365" y="310"/>
                    <a:pt x="1365" y="310"/>
                    <a:pt x="1366" y="311"/>
                  </a:cubicBezTo>
                  <a:moveTo>
                    <a:pt x="1366" y="311"/>
                  </a:moveTo>
                  <a:cubicBezTo>
                    <a:pt x="1366" y="312"/>
                    <a:pt x="1366" y="312"/>
                    <a:pt x="1367" y="312"/>
                  </a:cubicBezTo>
                  <a:moveTo>
                    <a:pt x="1367" y="312"/>
                  </a:moveTo>
                  <a:cubicBezTo>
                    <a:pt x="1367" y="313"/>
                    <a:pt x="1367" y="313"/>
                    <a:pt x="1368" y="313"/>
                  </a:cubicBezTo>
                  <a:moveTo>
                    <a:pt x="1368" y="313"/>
                  </a:moveTo>
                  <a:cubicBezTo>
                    <a:pt x="1374" y="324"/>
                    <a:pt x="1380" y="335"/>
                    <a:pt x="1388" y="345"/>
                  </a:cubicBezTo>
                  <a:cubicBezTo>
                    <a:pt x="1386" y="330"/>
                    <a:pt x="1375" y="324"/>
                    <a:pt x="1368" y="313"/>
                  </a:cubicBezTo>
                  <a:moveTo>
                    <a:pt x="1368" y="313"/>
                  </a:moveTo>
                  <a:cubicBezTo>
                    <a:pt x="1368" y="313"/>
                    <a:pt x="1367" y="312"/>
                    <a:pt x="1367" y="312"/>
                  </a:cubicBezTo>
                  <a:moveTo>
                    <a:pt x="1367" y="312"/>
                  </a:moveTo>
                  <a:cubicBezTo>
                    <a:pt x="1367" y="311"/>
                    <a:pt x="1367" y="311"/>
                    <a:pt x="1366" y="311"/>
                  </a:cubicBezTo>
                  <a:moveTo>
                    <a:pt x="1366" y="311"/>
                  </a:moveTo>
                  <a:cubicBezTo>
                    <a:pt x="1366" y="310"/>
                    <a:pt x="1365" y="310"/>
                    <a:pt x="1365" y="310"/>
                  </a:cubicBezTo>
                  <a:moveTo>
                    <a:pt x="1365" y="310"/>
                  </a:moveTo>
                  <a:cubicBezTo>
                    <a:pt x="1365" y="309"/>
                    <a:pt x="1365" y="309"/>
                    <a:pt x="1364" y="309"/>
                  </a:cubicBezTo>
                  <a:moveTo>
                    <a:pt x="1364" y="309"/>
                  </a:moveTo>
                  <a:cubicBezTo>
                    <a:pt x="1363" y="307"/>
                    <a:pt x="1363" y="309"/>
                    <a:pt x="1364" y="309"/>
                  </a:cubicBezTo>
                  <a:moveTo>
                    <a:pt x="1379" y="323"/>
                  </a:moveTo>
                  <a:cubicBezTo>
                    <a:pt x="1380" y="324"/>
                    <a:pt x="1380" y="323"/>
                    <a:pt x="1379" y="323"/>
                  </a:cubicBezTo>
                  <a:moveTo>
                    <a:pt x="1379" y="323"/>
                  </a:moveTo>
                  <a:cubicBezTo>
                    <a:pt x="1379" y="322"/>
                    <a:pt x="1378" y="323"/>
                    <a:pt x="1379" y="323"/>
                  </a:cubicBezTo>
                  <a:moveTo>
                    <a:pt x="160" y="332"/>
                  </a:moveTo>
                  <a:cubicBezTo>
                    <a:pt x="159" y="332"/>
                    <a:pt x="160" y="333"/>
                    <a:pt x="160" y="332"/>
                  </a:cubicBezTo>
                  <a:moveTo>
                    <a:pt x="160" y="332"/>
                  </a:moveTo>
                  <a:cubicBezTo>
                    <a:pt x="161" y="331"/>
                    <a:pt x="160" y="330"/>
                    <a:pt x="160" y="332"/>
                  </a:cubicBezTo>
                  <a:moveTo>
                    <a:pt x="224" y="334"/>
                  </a:moveTo>
                  <a:cubicBezTo>
                    <a:pt x="224" y="333"/>
                    <a:pt x="225" y="334"/>
                    <a:pt x="224" y="334"/>
                  </a:cubicBezTo>
                  <a:close/>
                  <a:moveTo>
                    <a:pt x="326" y="336"/>
                  </a:moveTo>
                  <a:cubicBezTo>
                    <a:pt x="307" y="364"/>
                    <a:pt x="290" y="395"/>
                    <a:pt x="274" y="426"/>
                  </a:cubicBezTo>
                  <a:cubicBezTo>
                    <a:pt x="285" y="423"/>
                    <a:pt x="296" y="421"/>
                    <a:pt x="306" y="419"/>
                  </a:cubicBezTo>
                  <a:cubicBezTo>
                    <a:pt x="311" y="390"/>
                    <a:pt x="319" y="364"/>
                    <a:pt x="326" y="336"/>
                  </a:cubicBezTo>
                  <a:moveTo>
                    <a:pt x="326" y="336"/>
                  </a:moveTo>
                  <a:cubicBezTo>
                    <a:pt x="329" y="336"/>
                    <a:pt x="325" y="332"/>
                    <a:pt x="326" y="336"/>
                  </a:cubicBezTo>
                  <a:moveTo>
                    <a:pt x="44" y="524"/>
                  </a:moveTo>
                  <a:cubicBezTo>
                    <a:pt x="49" y="523"/>
                    <a:pt x="54" y="514"/>
                    <a:pt x="59" y="510"/>
                  </a:cubicBezTo>
                  <a:cubicBezTo>
                    <a:pt x="80" y="455"/>
                    <a:pt x="109" y="407"/>
                    <a:pt x="139" y="360"/>
                  </a:cubicBezTo>
                  <a:cubicBezTo>
                    <a:pt x="134" y="356"/>
                    <a:pt x="135" y="347"/>
                    <a:pt x="133" y="339"/>
                  </a:cubicBezTo>
                  <a:cubicBezTo>
                    <a:pt x="97" y="394"/>
                    <a:pt x="66" y="454"/>
                    <a:pt x="44" y="524"/>
                  </a:cubicBezTo>
                  <a:close/>
                  <a:moveTo>
                    <a:pt x="1483" y="528"/>
                  </a:moveTo>
                  <a:cubicBezTo>
                    <a:pt x="1482" y="532"/>
                    <a:pt x="1486" y="529"/>
                    <a:pt x="1483" y="528"/>
                  </a:cubicBezTo>
                  <a:moveTo>
                    <a:pt x="1483" y="528"/>
                  </a:moveTo>
                  <a:cubicBezTo>
                    <a:pt x="1460" y="465"/>
                    <a:pt x="1432" y="396"/>
                    <a:pt x="1393" y="347"/>
                  </a:cubicBezTo>
                  <a:cubicBezTo>
                    <a:pt x="1393" y="347"/>
                    <a:pt x="1391" y="343"/>
                    <a:pt x="1390" y="345"/>
                  </a:cubicBezTo>
                  <a:cubicBezTo>
                    <a:pt x="1401" y="371"/>
                    <a:pt x="1415" y="395"/>
                    <a:pt x="1425" y="421"/>
                  </a:cubicBezTo>
                  <a:cubicBezTo>
                    <a:pt x="1436" y="447"/>
                    <a:pt x="1448" y="473"/>
                    <a:pt x="1455" y="503"/>
                  </a:cubicBezTo>
                  <a:cubicBezTo>
                    <a:pt x="1466" y="510"/>
                    <a:pt x="1474" y="519"/>
                    <a:pt x="1483" y="528"/>
                  </a:cubicBezTo>
                  <a:moveTo>
                    <a:pt x="1376" y="374"/>
                  </a:moveTo>
                  <a:cubicBezTo>
                    <a:pt x="1396" y="402"/>
                    <a:pt x="1417" y="437"/>
                    <a:pt x="1432" y="470"/>
                  </a:cubicBezTo>
                  <a:cubicBezTo>
                    <a:pt x="1437" y="481"/>
                    <a:pt x="1440" y="496"/>
                    <a:pt x="1452" y="499"/>
                  </a:cubicBezTo>
                  <a:cubicBezTo>
                    <a:pt x="1435" y="446"/>
                    <a:pt x="1415" y="397"/>
                    <a:pt x="1389" y="354"/>
                  </a:cubicBezTo>
                  <a:cubicBezTo>
                    <a:pt x="1386" y="362"/>
                    <a:pt x="1380" y="367"/>
                    <a:pt x="1376" y="374"/>
                  </a:cubicBezTo>
                  <a:close/>
                  <a:moveTo>
                    <a:pt x="212" y="356"/>
                  </a:moveTo>
                  <a:cubicBezTo>
                    <a:pt x="212" y="355"/>
                    <a:pt x="213" y="356"/>
                    <a:pt x="212" y="356"/>
                  </a:cubicBezTo>
                  <a:close/>
                  <a:moveTo>
                    <a:pt x="211" y="358"/>
                  </a:moveTo>
                  <a:cubicBezTo>
                    <a:pt x="202" y="370"/>
                    <a:pt x="193" y="382"/>
                    <a:pt x="186" y="396"/>
                  </a:cubicBezTo>
                  <a:cubicBezTo>
                    <a:pt x="190" y="396"/>
                    <a:pt x="192" y="399"/>
                    <a:pt x="196" y="400"/>
                  </a:cubicBezTo>
                  <a:cubicBezTo>
                    <a:pt x="201" y="386"/>
                    <a:pt x="206" y="372"/>
                    <a:pt x="211" y="358"/>
                  </a:cubicBezTo>
                  <a:moveTo>
                    <a:pt x="211" y="358"/>
                  </a:moveTo>
                  <a:cubicBezTo>
                    <a:pt x="212" y="357"/>
                    <a:pt x="211" y="356"/>
                    <a:pt x="211" y="358"/>
                  </a:cubicBezTo>
                  <a:moveTo>
                    <a:pt x="94" y="487"/>
                  </a:moveTo>
                  <a:cubicBezTo>
                    <a:pt x="109" y="477"/>
                    <a:pt x="127" y="470"/>
                    <a:pt x="146" y="463"/>
                  </a:cubicBezTo>
                  <a:cubicBezTo>
                    <a:pt x="156" y="439"/>
                    <a:pt x="170" y="418"/>
                    <a:pt x="182" y="396"/>
                  </a:cubicBezTo>
                  <a:cubicBezTo>
                    <a:pt x="166" y="389"/>
                    <a:pt x="152" y="378"/>
                    <a:pt x="141" y="365"/>
                  </a:cubicBezTo>
                  <a:cubicBezTo>
                    <a:pt x="123" y="403"/>
                    <a:pt x="103" y="444"/>
                    <a:pt x="94" y="487"/>
                  </a:cubicBezTo>
                  <a:close/>
                  <a:moveTo>
                    <a:pt x="132" y="376"/>
                  </a:moveTo>
                  <a:cubicBezTo>
                    <a:pt x="132" y="375"/>
                    <a:pt x="133" y="376"/>
                    <a:pt x="132" y="376"/>
                  </a:cubicBezTo>
                  <a:close/>
                  <a:moveTo>
                    <a:pt x="1374" y="375"/>
                  </a:moveTo>
                  <a:cubicBezTo>
                    <a:pt x="1368" y="382"/>
                    <a:pt x="1359" y="386"/>
                    <a:pt x="1352" y="391"/>
                  </a:cubicBezTo>
                  <a:cubicBezTo>
                    <a:pt x="1362" y="413"/>
                    <a:pt x="1369" y="437"/>
                    <a:pt x="1375" y="462"/>
                  </a:cubicBezTo>
                  <a:cubicBezTo>
                    <a:pt x="1398" y="469"/>
                    <a:pt x="1420" y="482"/>
                    <a:pt x="1439" y="490"/>
                  </a:cubicBezTo>
                  <a:cubicBezTo>
                    <a:pt x="1419" y="450"/>
                    <a:pt x="1399" y="409"/>
                    <a:pt x="1374" y="375"/>
                  </a:cubicBezTo>
                  <a:close/>
                  <a:moveTo>
                    <a:pt x="131" y="378"/>
                  </a:moveTo>
                  <a:cubicBezTo>
                    <a:pt x="131" y="378"/>
                    <a:pt x="131" y="378"/>
                    <a:pt x="130" y="378"/>
                  </a:cubicBezTo>
                  <a:cubicBezTo>
                    <a:pt x="106" y="418"/>
                    <a:pt x="82" y="459"/>
                    <a:pt x="64" y="505"/>
                  </a:cubicBezTo>
                  <a:moveTo>
                    <a:pt x="64" y="505"/>
                  </a:moveTo>
                  <a:cubicBezTo>
                    <a:pt x="63" y="506"/>
                    <a:pt x="64" y="507"/>
                    <a:pt x="64" y="505"/>
                  </a:cubicBezTo>
                  <a:moveTo>
                    <a:pt x="64" y="505"/>
                  </a:moveTo>
                  <a:cubicBezTo>
                    <a:pt x="73" y="500"/>
                    <a:pt x="80" y="494"/>
                    <a:pt x="90" y="489"/>
                  </a:cubicBezTo>
                  <a:cubicBezTo>
                    <a:pt x="100" y="448"/>
                    <a:pt x="116" y="413"/>
                    <a:pt x="131" y="378"/>
                  </a:cubicBezTo>
                  <a:moveTo>
                    <a:pt x="131" y="378"/>
                  </a:moveTo>
                  <a:cubicBezTo>
                    <a:pt x="133" y="377"/>
                    <a:pt x="131" y="377"/>
                    <a:pt x="131" y="378"/>
                  </a:cubicBezTo>
                  <a:moveTo>
                    <a:pt x="620" y="385"/>
                  </a:moveTo>
                  <a:cubicBezTo>
                    <a:pt x="619" y="415"/>
                    <a:pt x="617" y="444"/>
                    <a:pt x="616" y="473"/>
                  </a:cubicBezTo>
                  <a:cubicBezTo>
                    <a:pt x="654" y="475"/>
                    <a:pt x="693" y="476"/>
                    <a:pt x="732" y="477"/>
                  </a:cubicBezTo>
                  <a:cubicBezTo>
                    <a:pt x="733" y="445"/>
                    <a:pt x="734" y="414"/>
                    <a:pt x="735" y="383"/>
                  </a:cubicBezTo>
                  <a:cubicBezTo>
                    <a:pt x="695" y="382"/>
                    <a:pt x="658" y="384"/>
                    <a:pt x="620" y="385"/>
                  </a:cubicBezTo>
                  <a:close/>
                  <a:moveTo>
                    <a:pt x="739" y="383"/>
                  </a:moveTo>
                  <a:cubicBezTo>
                    <a:pt x="736" y="412"/>
                    <a:pt x="736" y="445"/>
                    <a:pt x="735" y="477"/>
                  </a:cubicBezTo>
                  <a:cubicBezTo>
                    <a:pt x="753" y="477"/>
                    <a:pt x="771" y="477"/>
                    <a:pt x="789" y="477"/>
                  </a:cubicBezTo>
                  <a:cubicBezTo>
                    <a:pt x="789" y="445"/>
                    <a:pt x="787" y="415"/>
                    <a:pt x="788" y="383"/>
                  </a:cubicBezTo>
                  <a:cubicBezTo>
                    <a:pt x="772" y="383"/>
                    <a:pt x="755" y="383"/>
                    <a:pt x="739" y="383"/>
                  </a:cubicBezTo>
                  <a:close/>
                  <a:moveTo>
                    <a:pt x="792" y="383"/>
                  </a:moveTo>
                  <a:cubicBezTo>
                    <a:pt x="790" y="412"/>
                    <a:pt x="791" y="446"/>
                    <a:pt x="791" y="477"/>
                  </a:cubicBezTo>
                  <a:cubicBezTo>
                    <a:pt x="831" y="476"/>
                    <a:pt x="871" y="475"/>
                    <a:pt x="910" y="473"/>
                  </a:cubicBezTo>
                  <a:cubicBezTo>
                    <a:pt x="905" y="443"/>
                    <a:pt x="901" y="414"/>
                    <a:pt x="895" y="385"/>
                  </a:cubicBezTo>
                  <a:cubicBezTo>
                    <a:pt x="862" y="384"/>
                    <a:pt x="827" y="382"/>
                    <a:pt x="792" y="383"/>
                  </a:cubicBezTo>
                  <a:close/>
                  <a:moveTo>
                    <a:pt x="616" y="385"/>
                  </a:moveTo>
                  <a:cubicBezTo>
                    <a:pt x="616" y="385"/>
                    <a:pt x="615" y="385"/>
                    <a:pt x="615" y="385"/>
                  </a:cubicBezTo>
                  <a:cubicBezTo>
                    <a:pt x="603" y="387"/>
                    <a:pt x="589" y="387"/>
                    <a:pt x="577" y="388"/>
                  </a:cubicBezTo>
                  <a:cubicBezTo>
                    <a:pt x="571" y="416"/>
                    <a:pt x="564" y="441"/>
                    <a:pt x="559" y="470"/>
                  </a:cubicBezTo>
                  <a:cubicBezTo>
                    <a:pt x="578" y="470"/>
                    <a:pt x="595" y="472"/>
                    <a:pt x="613" y="473"/>
                  </a:cubicBezTo>
                  <a:cubicBezTo>
                    <a:pt x="612" y="443"/>
                    <a:pt x="617" y="409"/>
                    <a:pt x="616" y="385"/>
                  </a:cubicBezTo>
                  <a:close/>
                  <a:moveTo>
                    <a:pt x="914" y="473"/>
                  </a:moveTo>
                  <a:cubicBezTo>
                    <a:pt x="930" y="472"/>
                    <a:pt x="946" y="470"/>
                    <a:pt x="963" y="470"/>
                  </a:cubicBezTo>
                  <a:cubicBezTo>
                    <a:pt x="960" y="443"/>
                    <a:pt x="960" y="414"/>
                    <a:pt x="957" y="388"/>
                  </a:cubicBezTo>
                  <a:cubicBezTo>
                    <a:pt x="937" y="388"/>
                    <a:pt x="919" y="386"/>
                    <a:pt x="900" y="385"/>
                  </a:cubicBezTo>
                  <a:cubicBezTo>
                    <a:pt x="904" y="415"/>
                    <a:pt x="910" y="442"/>
                    <a:pt x="914" y="473"/>
                  </a:cubicBezTo>
                  <a:close/>
                  <a:moveTo>
                    <a:pt x="456" y="399"/>
                  </a:moveTo>
                  <a:cubicBezTo>
                    <a:pt x="454" y="419"/>
                    <a:pt x="451" y="438"/>
                    <a:pt x="450" y="459"/>
                  </a:cubicBezTo>
                  <a:cubicBezTo>
                    <a:pt x="486" y="462"/>
                    <a:pt x="520" y="467"/>
                    <a:pt x="557" y="469"/>
                  </a:cubicBezTo>
                  <a:cubicBezTo>
                    <a:pt x="561" y="441"/>
                    <a:pt x="569" y="416"/>
                    <a:pt x="574" y="388"/>
                  </a:cubicBezTo>
                  <a:cubicBezTo>
                    <a:pt x="534" y="391"/>
                    <a:pt x="494" y="394"/>
                    <a:pt x="456" y="399"/>
                  </a:cubicBezTo>
                  <a:close/>
                  <a:moveTo>
                    <a:pt x="960" y="389"/>
                  </a:moveTo>
                  <a:cubicBezTo>
                    <a:pt x="962" y="415"/>
                    <a:pt x="964" y="441"/>
                    <a:pt x="965" y="469"/>
                  </a:cubicBezTo>
                  <a:cubicBezTo>
                    <a:pt x="1003" y="467"/>
                    <a:pt x="1042" y="464"/>
                    <a:pt x="1076" y="457"/>
                  </a:cubicBezTo>
                  <a:cubicBezTo>
                    <a:pt x="1068" y="438"/>
                    <a:pt x="1062" y="417"/>
                    <a:pt x="1055" y="397"/>
                  </a:cubicBezTo>
                  <a:cubicBezTo>
                    <a:pt x="1023" y="395"/>
                    <a:pt x="993" y="391"/>
                    <a:pt x="960" y="389"/>
                  </a:cubicBezTo>
                  <a:close/>
                  <a:moveTo>
                    <a:pt x="1349" y="392"/>
                  </a:moveTo>
                  <a:cubicBezTo>
                    <a:pt x="1340" y="398"/>
                    <a:pt x="1329" y="402"/>
                    <a:pt x="1319" y="407"/>
                  </a:cubicBezTo>
                  <a:cubicBezTo>
                    <a:pt x="1327" y="421"/>
                    <a:pt x="1335" y="436"/>
                    <a:pt x="1343" y="451"/>
                  </a:cubicBezTo>
                  <a:cubicBezTo>
                    <a:pt x="1354" y="453"/>
                    <a:pt x="1362" y="458"/>
                    <a:pt x="1373" y="460"/>
                  </a:cubicBezTo>
                  <a:cubicBezTo>
                    <a:pt x="1366" y="439"/>
                    <a:pt x="1359" y="407"/>
                    <a:pt x="1349" y="392"/>
                  </a:cubicBezTo>
                  <a:close/>
                  <a:moveTo>
                    <a:pt x="184" y="398"/>
                  </a:moveTo>
                  <a:cubicBezTo>
                    <a:pt x="173" y="419"/>
                    <a:pt x="160" y="439"/>
                    <a:pt x="150" y="461"/>
                  </a:cubicBezTo>
                  <a:cubicBezTo>
                    <a:pt x="160" y="458"/>
                    <a:pt x="170" y="454"/>
                    <a:pt x="181" y="451"/>
                  </a:cubicBezTo>
                  <a:cubicBezTo>
                    <a:pt x="185" y="434"/>
                    <a:pt x="190" y="419"/>
                    <a:pt x="195" y="403"/>
                  </a:cubicBezTo>
                  <a:cubicBezTo>
                    <a:pt x="191" y="401"/>
                    <a:pt x="188" y="399"/>
                    <a:pt x="184" y="398"/>
                  </a:cubicBezTo>
                  <a:close/>
                  <a:moveTo>
                    <a:pt x="1079" y="458"/>
                  </a:moveTo>
                  <a:cubicBezTo>
                    <a:pt x="1094" y="457"/>
                    <a:pt x="1108" y="454"/>
                    <a:pt x="1123" y="453"/>
                  </a:cubicBezTo>
                  <a:cubicBezTo>
                    <a:pt x="1122" y="436"/>
                    <a:pt x="1119" y="421"/>
                    <a:pt x="1117" y="405"/>
                  </a:cubicBezTo>
                  <a:cubicBezTo>
                    <a:pt x="1097" y="404"/>
                    <a:pt x="1077" y="398"/>
                    <a:pt x="1058" y="399"/>
                  </a:cubicBezTo>
                  <a:cubicBezTo>
                    <a:pt x="1066" y="417"/>
                    <a:pt x="1071" y="439"/>
                    <a:pt x="1079" y="458"/>
                  </a:cubicBezTo>
                  <a:close/>
                  <a:moveTo>
                    <a:pt x="420" y="403"/>
                  </a:moveTo>
                  <a:cubicBezTo>
                    <a:pt x="414" y="419"/>
                    <a:pt x="407" y="435"/>
                    <a:pt x="401" y="453"/>
                  </a:cubicBezTo>
                  <a:cubicBezTo>
                    <a:pt x="417" y="454"/>
                    <a:pt x="431" y="457"/>
                    <a:pt x="447" y="458"/>
                  </a:cubicBezTo>
                  <a:cubicBezTo>
                    <a:pt x="449" y="438"/>
                    <a:pt x="451" y="418"/>
                    <a:pt x="454" y="399"/>
                  </a:cubicBezTo>
                  <a:cubicBezTo>
                    <a:pt x="453" y="399"/>
                    <a:pt x="453" y="399"/>
                    <a:pt x="452" y="399"/>
                  </a:cubicBezTo>
                  <a:cubicBezTo>
                    <a:pt x="442" y="401"/>
                    <a:pt x="431" y="402"/>
                    <a:pt x="420" y="403"/>
                  </a:cubicBezTo>
                  <a:close/>
                  <a:moveTo>
                    <a:pt x="185" y="450"/>
                  </a:moveTo>
                  <a:cubicBezTo>
                    <a:pt x="210" y="440"/>
                    <a:pt x="240" y="435"/>
                    <a:pt x="266" y="427"/>
                  </a:cubicBezTo>
                  <a:cubicBezTo>
                    <a:pt x="241" y="421"/>
                    <a:pt x="219" y="413"/>
                    <a:pt x="198" y="404"/>
                  </a:cubicBezTo>
                  <a:cubicBezTo>
                    <a:pt x="193" y="418"/>
                    <a:pt x="187" y="436"/>
                    <a:pt x="185" y="450"/>
                  </a:cubicBezTo>
                  <a:close/>
                  <a:moveTo>
                    <a:pt x="308" y="421"/>
                  </a:moveTo>
                  <a:cubicBezTo>
                    <a:pt x="307" y="425"/>
                    <a:pt x="307" y="430"/>
                    <a:pt x="305" y="434"/>
                  </a:cubicBezTo>
                  <a:cubicBezTo>
                    <a:pt x="335" y="441"/>
                    <a:pt x="366" y="447"/>
                    <a:pt x="398" y="452"/>
                  </a:cubicBezTo>
                  <a:cubicBezTo>
                    <a:pt x="401" y="444"/>
                    <a:pt x="405" y="436"/>
                    <a:pt x="408" y="428"/>
                  </a:cubicBezTo>
                  <a:cubicBezTo>
                    <a:pt x="411" y="419"/>
                    <a:pt x="416" y="410"/>
                    <a:pt x="414" y="404"/>
                  </a:cubicBezTo>
                  <a:cubicBezTo>
                    <a:pt x="378" y="409"/>
                    <a:pt x="343" y="415"/>
                    <a:pt x="308" y="421"/>
                  </a:cubicBezTo>
                  <a:close/>
                  <a:moveTo>
                    <a:pt x="1126" y="452"/>
                  </a:moveTo>
                  <a:cubicBezTo>
                    <a:pt x="1156" y="447"/>
                    <a:pt x="1185" y="442"/>
                    <a:pt x="1213" y="435"/>
                  </a:cubicBezTo>
                  <a:cubicBezTo>
                    <a:pt x="1212" y="429"/>
                    <a:pt x="1208" y="425"/>
                    <a:pt x="1206" y="419"/>
                  </a:cubicBezTo>
                  <a:cubicBezTo>
                    <a:pt x="1178" y="415"/>
                    <a:pt x="1148" y="407"/>
                    <a:pt x="1119" y="407"/>
                  </a:cubicBezTo>
                  <a:cubicBezTo>
                    <a:pt x="1123" y="420"/>
                    <a:pt x="1123" y="437"/>
                    <a:pt x="1126" y="452"/>
                  </a:cubicBezTo>
                  <a:close/>
                  <a:moveTo>
                    <a:pt x="1317" y="408"/>
                  </a:moveTo>
                  <a:cubicBezTo>
                    <a:pt x="1298" y="416"/>
                    <a:pt x="1277" y="420"/>
                    <a:pt x="1260" y="429"/>
                  </a:cubicBezTo>
                  <a:cubicBezTo>
                    <a:pt x="1288" y="434"/>
                    <a:pt x="1313" y="441"/>
                    <a:pt x="1338" y="449"/>
                  </a:cubicBezTo>
                  <a:cubicBezTo>
                    <a:pt x="1332" y="434"/>
                    <a:pt x="1323" y="423"/>
                    <a:pt x="1317" y="408"/>
                  </a:cubicBezTo>
                  <a:close/>
                  <a:moveTo>
                    <a:pt x="1216" y="434"/>
                  </a:moveTo>
                  <a:cubicBezTo>
                    <a:pt x="1226" y="433"/>
                    <a:pt x="1237" y="431"/>
                    <a:pt x="1245" y="427"/>
                  </a:cubicBezTo>
                  <a:cubicBezTo>
                    <a:pt x="1232" y="426"/>
                    <a:pt x="1220" y="420"/>
                    <a:pt x="1209" y="421"/>
                  </a:cubicBezTo>
                  <a:cubicBezTo>
                    <a:pt x="1213" y="424"/>
                    <a:pt x="1214" y="430"/>
                    <a:pt x="1216" y="434"/>
                  </a:cubicBezTo>
                  <a:close/>
                  <a:moveTo>
                    <a:pt x="279" y="427"/>
                  </a:moveTo>
                  <a:cubicBezTo>
                    <a:pt x="285" y="431"/>
                    <a:pt x="295" y="431"/>
                    <a:pt x="303" y="433"/>
                  </a:cubicBezTo>
                  <a:cubicBezTo>
                    <a:pt x="303" y="429"/>
                    <a:pt x="305" y="426"/>
                    <a:pt x="305" y="422"/>
                  </a:cubicBezTo>
                  <a:cubicBezTo>
                    <a:pt x="296" y="423"/>
                    <a:pt x="289" y="426"/>
                    <a:pt x="279" y="427"/>
                  </a:cubicBezTo>
                  <a:close/>
                  <a:moveTo>
                    <a:pt x="1218" y="437"/>
                  </a:moveTo>
                  <a:cubicBezTo>
                    <a:pt x="1240" y="486"/>
                    <a:pt x="1259" y="538"/>
                    <a:pt x="1277" y="593"/>
                  </a:cubicBezTo>
                  <a:cubicBezTo>
                    <a:pt x="1275" y="533"/>
                    <a:pt x="1270" y="478"/>
                    <a:pt x="1257" y="430"/>
                  </a:cubicBezTo>
                  <a:cubicBezTo>
                    <a:pt x="1244" y="429"/>
                    <a:pt x="1232" y="435"/>
                    <a:pt x="1218" y="437"/>
                  </a:cubicBezTo>
                  <a:close/>
                  <a:moveTo>
                    <a:pt x="183" y="453"/>
                  </a:moveTo>
                  <a:cubicBezTo>
                    <a:pt x="169" y="514"/>
                    <a:pt x="159" y="583"/>
                    <a:pt x="163" y="659"/>
                  </a:cubicBezTo>
                  <a:cubicBezTo>
                    <a:pt x="171" y="655"/>
                    <a:pt x="179" y="652"/>
                    <a:pt x="188" y="650"/>
                  </a:cubicBezTo>
                  <a:cubicBezTo>
                    <a:pt x="208" y="570"/>
                    <a:pt x="235" y="496"/>
                    <a:pt x="270" y="430"/>
                  </a:cubicBezTo>
                  <a:cubicBezTo>
                    <a:pt x="269" y="430"/>
                    <a:pt x="268" y="430"/>
                    <a:pt x="268" y="430"/>
                  </a:cubicBezTo>
                  <a:cubicBezTo>
                    <a:pt x="239" y="437"/>
                    <a:pt x="210" y="444"/>
                    <a:pt x="183" y="453"/>
                  </a:cubicBezTo>
                  <a:close/>
                  <a:moveTo>
                    <a:pt x="192" y="648"/>
                  </a:moveTo>
                  <a:cubicBezTo>
                    <a:pt x="190" y="649"/>
                    <a:pt x="192" y="650"/>
                    <a:pt x="192" y="648"/>
                  </a:cubicBezTo>
                  <a:moveTo>
                    <a:pt x="192" y="648"/>
                  </a:moveTo>
                  <a:cubicBezTo>
                    <a:pt x="223" y="640"/>
                    <a:pt x="254" y="630"/>
                    <a:pt x="289" y="623"/>
                  </a:cubicBezTo>
                  <a:cubicBezTo>
                    <a:pt x="287" y="555"/>
                    <a:pt x="293" y="494"/>
                    <a:pt x="302" y="436"/>
                  </a:cubicBezTo>
                  <a:cubicBezTo>
                    <a:pt x="292" y="434"/>
                    <a:pt x="283" y="431"/>
                    <a:pt x="272" y="430"/>
                  </a:cubicBezTo>
                  <a:cubicBezTo>
                    <a:pt x="239" y="496"/>
                    <a:pt x="211" y="568"/>
                    <a:pt x="192" y="648"/>
                  </a:cubicBezTo>
                  <a:moveTo>
                    <a:pt x="1275" y="515"/>
                  </a:moveTo>
                  <a:cubicBezTo>
                    <a:pt x="1279" y="557"/>
                    <a:pt x="1276" y="605"/>
                    <a:pt x="1288" y="636"/>
                  </a:cubicBezTo>
                  <a:cubicBezTo>
                    <a:pt x="1316" y="643"/>
                    <a:pt x="1341" y="652"/>
                    <a:pt x="1367" y="660"/>
                  </a:cubicBezTo>
                  <a:cubicBezTo>
                    <a:pt x="1377" y="657"/>
                    <a:pt x="1386" y="652"/>
                    <a:pt x="1397" y="648"/>
                  </a:cubicBezTo>
                  <a:cubicBezTo>
                    <a:pt x="1395" y="622"/>
                    <a:pt x="1398" y="600"/>
                    <a:pt x="1394" y="577"/>
                  </a:cubicBezTo>
                  <a:cubicBezTo>
                    <a:pt x="1392" y="567"/>
                    <a:pt x="1386" y="555"/>
                    <a:pt x="1382" y="545"/>
                  </a:cubicBezTo>
                  <a:cubicBezTo>
                    <a:pt x="1370" y="512"/>
                    <a:pt x="1354" y="481"/>
                    <a:pt x="1340" y="452"/>
                  </a:cubicBezTo>
                  <a:cubicBezTo>
                    <a:pt x="1314" y="444"/>
                    <a:pt x="1288" y="437"/>
                    <a:pt x="1261" y="431"/>
                  </a:cubicBezTo>
                  <a:cubicBezTo>
                    <a:pt x="1266" y="456"/>
                    <a:pt x="1272" y="485"/>
                    <a:pt x="1275" y="515"/>
                  </a:cubicBezTo>
                  <a:close/>
                  <a:moveTo>
                    <a:pt x="305" y="437"/>
                  </a:moveTo>
                  <a:cubicBezTo>
                    <a:pt x="295" y="493"/>
                    <a:pt x="288" y="559"/>
                    <a:pt x="293" y="623"/>
                  </a:cubicBezTo>
                  <a:cubicBezTo>
                    <a:pt x="311" y="617"/>
                    <a:pt x="332" y="615"/>
                    <a:pt x="351" y="610"/>
                  </a:cubicBezTo>
                  <a:cubicBezTo>
                    <a:pt x="364" y="556"/>
                    <a:pt x="379" y="504"/>
                    <a:pt x="397" y="455"/>
                  </a:cubicBezTo>
                  <a:cubicBezTo>
                    <a:pt x="366" y="449"/>
                    <a:pt x="335" y="444"/>
                    <a:pt x="305" y="437"/>
                  </a:cubicBezTo>
                  <a:close/>
                  <a:moveTo>
                    <a:pt x="1126" y="455"/>
                  </a:moveTo>
                  <a:cubicBezTo>
                    <a:pt x="1131" y="501"/>
                    <a:pt x="1133" y="551"/>
                    <a:pt x="1133" y="603"/>
                  </a:cubicBezTo>
                  <a:cubicBezTo>
                    <a:pt x="1182" y="612"/>
                    <a:pt x="1231" y="620"/>
                    <a:pt x="1277" y="633"/>
                  </a:cubicBezTo>
                  <a:cubicBezTo>
                    <a:pt x="1279" y="602"/>
                    <a:pt x="1270" y="583"/>
                    <a:pt x="1263" y="561"/>
                  </a:cubicBezTo>
                  <a:cubicBezTo>
                    <a:pt x="1248" y="517"/>
                    <a:pt x="1234" y="477"/>
                    <a:pt x="1215" y="438"/>
                  </a:cubicBezTo>
                  <a:cubicBezTo>
                    <a:pt x="1214" y="438"/>
                    <a:pt x="1214" y="438"/>
                    <a:pt x="1213" y="438"/>
                  </a:cubicBezTo>
                  <a:cubicBezTo>
                    <a:pt x="1185" y="445"/>
                    <a:pt x="1156" y="450"/>
                    <a:pt x="1126" y="455"/>
                  </a:cubicBezTo>
                  <a:close/>
                  <a:moveTo>
                    <a:pt x="179" y="454"/>
                  </a:moveTo>
                  <a:cubicBezTo>
                    <a:pt x="168" y="457"/>
                    <a:pt x="158" y="461"/>
                    <a:pt x="147" y="465"/>
                  </a:cubicBezTo>
                  <a:cubicBezTo>
                    <a:pt x="123" y="516"/>
                    <a:pt x="101" y="568"/>
                    <a:pt x="85" y="627"/>
                  </a:cubicBezTo>
                  <a:cubicBezTo>
                    <a:pt x="108" y="640"/>
                    <a:pt x="131" y="652"/>
                    <a:pt x="159" y="660"/>
                  </a:cubicBezTo>
                  <a:cubicBezTo>
                    <a:pt x="157" y="583"/>
                    <a:pt x="168" y="513"/>
                    <a:pt x="179" y="454"/>
                  </a:cubicBezTo>
                  <a:close/>
                  <a:moveTo>
                    <a:pt x="1392" y="564"/>
                  </a:moveTo>
                  <a:cubicBezTo>
                    <a:pt x="1388" y="528"/>
                    <a:pt x="1381" y="495"/>
                    <a:pt x="1374" y="463"/>
                  </a:cubicBezTo>
                  <a:cubicBezTo>
                    <a:pt x="1363" y="461"/>
                    <a:pt x="1354" y="457"/>
                    <a:pt x="1345" y="454"/>
                  </a:cubicBezTo>
                  <a:cubicBezTo>
                    <a:pt x="1362" y="489"/>
                    <a:pt x="1378" y="525"/>
                    <a:pt x="1392" y="564"/>
                  </a:cubicBezTo>
                  <a:close/>
                  <a:moveTo>
                    <a:pt x="401" y="455"/>
                  </a:moveTo>
                  <a:cubicBezTo>
                    <a:pt x="382" y="503"/>
                    <a:pt x="367" y="556"/>
                    <a:pt x="354" y="610"/>
                  </a:cubicBezTo>
                  <a:cubicBezTo>
                    <a:pt x="383" y="605"/>
                    <a:pt x="412" y="600"/>
                    <a:pt x="442" y="597"/>
                  </a:cubicBezTo>
                  <a:cubicBezTo>
                    <a:pt x="442" y="550"/>
                    <a:pt x="443" y="504"/>
                    <a:pt x="447" y="461"/>
                  </a:cubicBezTo>
                  <a:cubicBezTo>
                    <a:pt x="432" y="459"/>
                    <a:pt x="415" y="458"/>
                    <a:pt x="401" y="455"/>
                  </a:cubicBezTo>
                  <a:close/>
                  <a:moveTo>
                    <a:pt x="1080" y="461"/>
                  </a:moveTo>
                  <a:cubicBezTo>
                    <a:pt x="1093" y="507"/>
                    <a:pt x="1106" y="553"/>
                    <a:pt x="1116" y="601"/>
                  </a:cubicBezTo>
                  <a:cubicBezTo>
                    <a:pt x="1121" y="602"/>
                    <a:pt x="1125" y="602"/>
                    <a:pt x="1130" y="603"/>
                  </a:cubicBezTo>
                  <a:cubicBezTo>
                    <a:pt x="1130" y="551"/>
                    <a:pt x="1129" y="501"/>
                    <a:pt x="1123" y="455"/>
                  </a:cubicBezTo>
                  <a:cubicBezTo>
                    <a:pt x="1108" y="457"/>
                    <a:pt x="1094" y="459"/>
                    <a:pt x="1080" y="461"/>
                  </a:cubicBezTo>
                  <a:close/>
                  <a:moveTo>
                    <a:pt x="445" y="596"/>
                  </a:moveTo>
                  <a:cubicBezTo>
                    <a:pt x="475" y="592"/>
                    <a:pt x="505" y="589"/>
                    <a:pt x="535" y="586"/>
                  </a:cubicBezTo>
                  <a:cubicBezTo>
                    <a:pt x="542" y="548"/>
                    <a:pt x="548" y="509"/>
                    <a:pt x="556" y="472"/>
                  </a:cubicBezTo>
                  <a:cubicBezTo>
                    <a:pt x="519" y="469"/>
                    <a:pt x="483" y="466"/>
                    <a:pt x="449" y="461"/>
                  </a:cubicBezTo>
                  <a:cubicBezTo>
                    <a:pt x="446" y="504"/>
                    <a:pt x="444" y="549"/>
                    <a:pt x="445" y="596"/>
                  </a:cubicBezTo>
                  <a:close/>
                  <a:moveTo>
                    <a:pt x="965" y="472"/>
                  </a:moveTo>
                  <a:cubicBezTo>
                    <a:pt x="967" y="507"/>
                    <a:pt x="966" y="546"/>
                    <a:pt x="966" y="584"/>
                  </a:cubicBezTo>
                  <a:cubicBezTo>
                    <a:pt x="1016" y="589"/>
                    <a:pt x="1065" y="594"/>
                    <a:pt x="1113" y="600"/>
                  </a:cubicBezTo>
                  <a:cubicBezTo>
                    <a:pt x="1102" y="553"/>
                    <a:pt x="1092" y="503"/>
                    <a:pt x="1075" y="461"/>
                  </a:cubicBezTo>
                  <a:cubicBezTo>
                    <a:pt x="1039" y="466"/>
                    <a:pt x="1003" y="470"/>
                    <a:pt x="965" y="472"/>
                  </a:cubicBezTo>
                  <a:close/>
                  <a:moveTo>
                    <a:pt x="1388" y="521"/>
                  </a:moveTo>
                  <a:cubicBezTo>
                    <a:pt x="1391" y="540"/>
                    <a:pt x="1392" y="559"/>
                    <a:pt x="1396" y="577"/>
                  </a:cubicBezTo>
                  <a:cubicBezTo>
                    <a:pt x="1400" y="600"/>
                    <a:pt x="1412" y="620"/>
                    <a:pt x="1416" y="640"/>
                  </a:cubicBezTo>
                  <a:cubicBezTo>
                    <a:pt x="1437" y="628"/>
                    <a:pt x="1459" y="617"/>
                    <a:pt x="1473" y="599"/>
                  </a:cubicBezTo>
                  <a:cubicBezTo>
                    <a:pt x="1470" y="557"/>
                    <a:pt x="1454" y="529"/>
                    <a:pt x="1442" y="496"/>
                  </a:cubicBezTo>
                  <a:cubicBezTo>
                    <a:pt x="1421" y="484"/>
                    <a:pt x="1400" y="473"/>
                    <a:pt x="1376" y="465"/>
                  </a:cubicBezTo>
                  <a:cubicBezTo>
                    <a:pt x="1381" y="483"/>
                    <a:pt x="1385" y="502"/>
                    <a:pt x="1388" y="521"/>
                  </a:cubicBezTo>
                  <a:close/>
                  <a:moveTo>
                    <a:pt x="91" y="491"/>
                  </a:moveTo>
                  <a:cubicBezTo>
                    <a:pt x="82" y="531"/>
                    <a:pt x="72" y="570"/>
                    <a:pt x="69" y="616"/>
                  </a:cubicBezTo>
                  <a:cubicBezTo>
                    <a:pt x="73" y="619"/>
                    <a:pt x="78" y="623"/>
                    <a:pt x="83" y="625"/>
                  </a:cubicBezTo>
                  <a:cubicBezTo>
                    <a:pt x="98" y="568"/>
                    <a:pt x="121" y="515"/>
                    <a:pt x="142" y="467"/>
                  </a:cubicBezTo>
                  <a:cubicBezTo>
                    <a:pt x="124" y="474"/>
                    <a:pt x="107" y="482"/>
                    <a:pt x="91" y="491"/>
                  </a:cubicBezTo>
                  <a:close/>
                  <a:moveTo>
                    <a:pt x="558" y="472"/>
                  </a:moveTo>
                  <a:cubicBezTo>
                    <a:pt x="551" y="509"/>
                    <a:pt x="545" y="548"/>
                    <a:pt x="538" y="586"/>
                  </a:cubicBezTo>
                  <a:cubicBezTo>
                    <a:pt x="562" y="584"/>
                    <a:pt x="586" y="582"/>
                    <a:pt x="611" y="581"/>
                  </a:cubicBezTo>
                  <a:cubicBezTo>
                    <a:pt x="611" y="545"/>
                    <a:pt x="613" y="511"/>
                    <a:pt x="612" y="476"/>
                  </a:cubicBezTo>
                  <a:cubicBezTo>
                    <a:pt x="594" y="474"/>
                    <a:pt x="576" y="474"/>
                    <a:pt x="558" y="472"/>
                  </a:cubicBezTo>
                  <a:close/>
                  <a:moveTo>
                    <a:pt x="915" y="476"/>
                  </a:moveTo>
                  <a:cubicBezTo>
                    <a:pt x="919" y="511"/>
                    <a:pt x="925" y="546"/>
                    <a:pt x="928" y="582"/>
                  </a:cubicBezTo>
                  <a:cubicBezTo>
                    <a:pt x="941" y="582"/>
                    <a:pt x="952" y="584"/>
                    <a:pt x="965" y="584"/>
                  </a:cubicBezTo>
                  <a:cubicBezTo>
                    <a:pt x="965" y="546"/>
                    <a:pt x="963" y="510"/>
                    <a:pt x="963" y="473"/>
                  </a:cubicBezTo>
                  <a:cubicBezTo>
                    <a:pt x="946" y="473"/>
                    <a:pt x="930" y="474"/>
                    <a:pt x="915" y="476"/>
                  </a:cubicBezTo>
                  <a:close/>
                  <a:moveTo>
                    <a:pt x="617" y="476"/>
                  </a:moveTo>
                  <a:cubicBezTo>
                    <a:pt x="614" y="508"/>
                    <a:pt x="615" y="545"/>
                    <a:pt x="615" y="580"/>
                  </a:cubicBezTo>
                  <a:cubicBezTo>
                    <a:pt x="653" y="579"/>
                    <a:pt x="691" y="577"/>
                    <a:pt x="729" y="576"/>
                  </a:cubicBezTo>
                  <a:cubicBezTo>
                    <a:pt x="731" y="545"/>
                    <a:pt x="731" y="511"/>
                    <a:pt x="732" y="479"/>
                  </a:cubicBezTo>
                  <a:cubicBezTo>
                    <a:pt x="693" y="479"/>
                    <a:pt x="654" y="478"/>
                    <a:pt x="617" y="476"/>
                  </a:cubicBezTo>
                  <a:close/>
                  <a:moveTo>
                    <a:pt x="791" y="479"/>
                  </a:moveTo>
                  <a:cubicBezTo>
                    <a:pt x="791" y="513"/>
                    <a:pt x="791" y="544"/>
                    <a:pt x="791" y="576"/>
                  </a:cubicBezTo>
                  <a:cubicBezTo>
                    <a:pt x="836" y="577"/>
                    <a:pt x="881" y="579"/>
                    <a:pt x="924" y="581"/>
                  </a:cubicBezTo>
                  <a:cubicBezTo>
                    <a:pt x="920" y="546"/>
                    <a:pt x="915" y="511"/>
                    <a:pt x="911" y="476"/>
                  </a:cubicBezTo>
                  <a:cubicBezTo>
                    <a:pt x="872" y="478"/>
                    <a:pt x="831" y="479"/>
                    <a:pt x="791" y="479"/>
                  </a:cubicBezTo>
                  <a:close/>
                  <a:moveTo>
                    <a:pt x="736" y="479"/>
                  </a:moveTo>
                  <a:cubicBezTo>
                    <a:pt x="732" y="509"/>
                    <a:pt x="734" y="545"/>
                    <a:pt x="732" y="576"/>
                  </a:cubicBezTo>
                  <a:cubicBezTo>
                    <a:pt x="751" y="576"/>
                    <a:pt x="770" y="576"/>
                    <a:pt x="789" y="576"/>
                  </a:cubicBezTo>
                  <a:cubicBezTo>
                    <a:pt x="789" y="544"/>
                    <a:pt x="789" y="512"/>
                    <a:pt x="789" y="479"/>
                  </a:cubicBezTo>
                  <a:cubicBezTo>
                    <a:pt x="771" y="479"/>
                    <a:pt x="754" y="479"/>
                    <a:pt x="736" y="479"/>
                  </a:cubicBezTo>
                  <a:close/>
                  <a:moveTo>
                    <a:pt x="60" y="512"/>
                  </a:moveTo>
                  <a:cubicBezTo>
                    <a:pt x="53" y="535"/>
                    <a:pt x="44" y="556"/>
                    <a:pt x="37" y="580"/>
                  </a:cubicBezTo>
                  <a:cubicBezTo>
                    <a:pt x="45" y="593"/>
                    <a:pt x="53" y="606"/>
                    <a:pt x="67" y="613"/>
                  </a:cubicBezTo>
                  <a:cubicBezTo>
                    <a:pt x="69" y="569"/>
                    <a:pt x="81" y="529"/>
                    <a:pt x="87" y="493"/>
                  </a:cubicBezTo>
                  <a:cubicBezTo>
                    <a:pt x="78" y="499"/>
                    <a:pt x="69" y="505"/>
                    <a:pt x="60" y="512"/>
                  </a:cubicBezTo>
                  <a:close/>
                  <a:moveTo>
                    <a:pt x="1462" y="539"/>
                  </a:moveTo>
                  <a:cubicBezTo>
                    <a:pt x="1461" y="543"/>
                    <a:pt x="1465" y="539"/>
                    <a:pt x="1462" y="539"/>
                  </a:cubicBezTo>
                  <a:moveTo>
                    <a:pt x="1462" y="539"/>
                  </a:moveTo>
                  <a:cubicBezTo>
                    <a:pt x="1458" y="526"/>
                    <a:pt x="1458" y="502"/>
                    <a:pt x="1446" y="501"/>
                  </a:cubicBezTo>
                  <a:cubicBezTo>
                    <a:pt x="1452" y="512"/>
                    <a:pt x="1456" y="526"/>
                    <a:pt x="1462" y="539"/>
                  </a:cubicBezTo>
                  <a:moveTo>
                    <a:pt x="1480" y="592"/>
                  </a:moveTo>
                  <a:cubicBezTo>
                    <a:pt x="1504" y="563"/>
                    <a:pt x="1482" y="521"/>
                    <a:pt x="1457" y="507"/>
                  </a:cubicBezTo>
                  <a:cubicBezTo>
                    <a:pt x="1465" y="535"/>
                    <a:pt x="1469" y="567"/>
                    <a:pt x="1480" y="592"/>
                  </a:cubicBezTo>
                  <a:close/>
                  <a:moveTo>
                    <a:pt x="36" y="575"/>
                  </a:moveTo>
                  <a:cubicBezTo>
                    <a:pt x="40" y="555"/>
                    <a:pt x="51" y="536"/>
                    <a:pt x="54" y="517"/>
                  </a:cubicBezTo>
                  <a:cubicBezTo>
                    <a:pt x="42" y="529"/>
                    <a:pt x="28" y="553"/>
                    <a:pt x="36" y="575"/>
                  </a:cubicBezTo>
                  <a:close/>
                  <a:moveTo>
                    <a:pt x="1463" y="544"/>
                  </a:moveTo>
                  <a:cubicBezTo>
                    <a:pt x="1462" y="543"/>
                    <a:pt x="1463" y="544"/>
                    <a:pt x="1463" y="544"/>
                  </a:cubicBezTo>
                  <a:close/>
                  <a:moveTo>
                    <a:pt x="1480" y="597"/>
                  </a:moveTo>
                  <a:cubicBezTo>
                    <a:pt x="1494" y="642"/>
                    <a:pt x="1503" y="692"/>
                    <a:pt x="1508" y="747"/>
                  </a:cubicBezTo>
                  <a:cubicBezTo>
                    <a:pt x="1512" y="753"/>
                    <a:pt x="1516" y="760"/>
                    <a:pt x="1519" y="767"/>
                  </a:cubicBezTo>
                  <a:cubicBezTo>
                    <a:pt x="1521" y="690"/>
                    <a:pt x="1511" y="622"/>
                    <a:pt x="1494" y="563"/>
                  </a:cubicBezTo>
                  <a:cubicBezTo>
                    <a:pt x="1493" y="578"/>
                    <a:pt x="1486" y="587"/>
                    <a:pt x="1480" y="597"/>
                  </a:cubicBezTo>
                  <a:close/>
                  <a:moveTo>
                    <a:pt x="17" y="654"/>
                  </a:moveTo>
                  <a:cubicBezTo>
                    <a:pt x="21" y="628"/>
                    <a:pt x="28" y="604"/>
                    <a:pt x="34" y="580"/>
                  </a:cubicBezTo>
                  <a:cubicBezTo>
                    <a:pt x="33" y="577"/>
                    <a:pt x="32" y="573"/>
                    <a:pt x="30" y="570"/>
                  </a:cubicBezTo>
                  <a:cubicBezTo>
                    <a:pt x="26" y="597"/>
                    <a:pt x="18" y="626"/>
                    <a:pt x="17" y="654"/>
                  </a:cubicBezTo>
                  <a:close/>
                  <a:moveTo>
                    <a:pt x="615" y="583"/>
                  </a:moveTo>
                  <a:cubicBezTo>
                    <a:pt x="616" y="635"/>
                    <a:pt x="617" y="686"/>
                    <a:pt x="620" y="736"/>
                  </a:cubicBezTo>
                  <a:cubicBezTo>
                    <a:pt x="655" y="737"/>
                    <a:pt x="690" y="739"/>
                    <a:pt x="726" y="739"/>
                  </a:cubicBezTo>
                  <a:cubicBezTo>
                    <a:pt x="728" y="686"/>
                    <a:pt x="729" y="633"/>
                    <a:pt x="729" y="579"/>
                  </a:cubicBezTo>
                  <a:cubicBezTo>
                    <a:pt x="690" y="580"/>
                    <a:pt x="652" y="581"/>
                    <a:pt x="615" y="583"/>
                  </a:cubicBezTo>
                  <a:close/>
                  <a:moveTo>
                    <a:pt x="729" y="739"/>
                  </a:moveTo>
                  <a:cubicBezTo>
                    <a:pt x="750" y="738"/>
                    <a:pt x="769" y="740"/>
                    <a:pt x="788" y="739"/>
                  </a:cubicBezTo>
                  <a:cubicBezTo>
                    <a:pt x="788" y="685"/>
                    <a:pt x="790" y="633"/>
                    <a:pt x="789" y="579"/>
                  </a:cubicBezTo>
                  <a:cubicBezTo>
                    <a:pt x="770" y="579"/>
                    <a:pt x="752" y="579"/>
                    <a:pt x="733" y="579"/>
                  </a:cubicBezTo>
                  <a:cubicBezTo>
                    <a:pt x="730" y="630"/>
                    <a:pt x="731" y="686"/>
                    <a:pt x="729" y="739"/>
                  </a:cubicBezTo>
                  <a:close/>
                  <a:moveTo>
                    <a:pt x="791" y="582"/>
                  </a:moveTo>
                  <a:cubicBezTo>
                    <a:pt x="791" y="634"/>
                    <a:pt x="791" y="687"/>
                    <a:pt x="791" y="739"/>
                  </a:cubicBezTo>
                  <a:cubicBezTo>
                    <a:pt x="842" y="739"/>
                    <a:pt x="890" y="736"/>
                    <a:pt x="938" y="734"/>
                  </a:cubicBezTo>
                  <a:cubicBezTo>
                    <a:pt x="934" y="683"/>
                    <a:pt x="930" y="633"/>
                    <a:pt x="924" y="584"/>
                  </a:cubicBezTo>
                  <a:cubicBezTo>
                    <a:pt x="881" y="581"/>
                    <a:pt x="837" y="580"/>
                    <a:pt x="792" y="579"/>
                  </a:cubicBezTo>
                  <a:cubicBezTo>
                    <a:pt x="791" y="579"/>
                    <a:pt x="791" y="581"/>
                    <a:pt x="791" y="582"/>
                  </a:cubicBezTo>
                  <a:close/>
                  <a:moveTo>
                    <a:pt x="538" y="588"/>
                  </a:moveTo>
                  <a:cubicBezTo>
                    <a:pt x="531" y="634"/>
                    <a:pt x="526" y="681"/>
                    <a:pt x="521" y="729"/>
                  </a:cubicBezTo>
                  <a:cubicBezTo>
                    <a:pt x="552" y="732"/>
                    <a:pt x="584" y="734"/>
                    <a:pt x="616" y="736"/>
                  </a:cubicBezTo>
                  <a:cubicBezTo>
                    <a:pt x="612" y="686"/>
                    <a:pt x="615" y="630"/>
                    <a:pt x="609" y="583"/>
                  </a:cubicBezTo>
                  <a:cubicBezTo>
                    <a:pt x="586" y="585"/>
                    <a:pt x="562" y="587"/>
                    <a:pt x="538" y="588"/>
                  </a:cubicBezTo>
                  <a:close/>
                  <a:moveTo>
                    <a:pt x="929" y="584"/>
                  </a:moveTo>
                  <a:cubicBezTo>
                    <a:pt x="933" y="634"/>
                    <a:pt x="939" y="682"/>
                    <a:pt x="942" y="734"/>
                  </a:cubicBezTo>
                  <a:cubicBezTo>
                    <a:pt x="946" y="733"/>
                    <a:pt x="953" y="733"/>
                    <a:pt x="959" y="733"/>
                  </a:cubicBezTo>
                  <a:cubicBezTo>
                    <a:pt x="962" y="685"/>
                    <a:pt x="963" y="636"/>
                    <a:pt x="965" y="587"/>
                  </a:cubicBezTo>
                  <a:cubicBezTo>
                    <a:pt x="953" y="585"/>
                    <a:pt x="941" y="585"/>
                    <a:pt x="929" y="584"/>
                  </a:cubicBezTo>
                  <a:close/>
                  <a:moveTo>
                    <a:pt x="13" y="752"/>
                  </a:moveTo>
                  <a:cubicBezTo>
                    <a:pt x="25" y="732"/>
                    <a:pt x="46" y="719"/>
                    <a:pt x="63" y="704"/>
                  </a:cubicBezTo>
                  <a:cubicBezTo>
                    <a:pt x="63" y="674"/>
                    <a:pt x="63" y="645"/>
                    <a:pt x="66" y="618"/>
                  </a:cubicBezTo>
                  <a:cubicBezTo>
                    <a:pt x="54" y="609"/>
                    <a:pt x="45" y="597"/>
                    <a:pt x="35" y="585"/>
                  </a:cubicBezTo>
                  <a:cubicBezTo>
                    <a:pt x="23" y="635"/>
                    <a:pt x="7" y="690"/>
                    <a:pt x="13" y="752"/>
                  </a:cubicBezTo>
                  <a:close/>
                  <a:moveTo>
                    <a:pt x="967" y="587"/>
                  </a:moveTo>
                  <a:cubicBezTo>
                    <a:pt x="965" y="635"/>
                    <a:pt x="965" y="686"/>
                    <a:pt x="961" y="732"/>
                  </a:cubicBezTo>
                  <a:cubicBezTo>
                    <a:pt x="1017" y="729"/>
                    <a:pt x="1071" y="723"/>
                    <a:pt x="1123" y="716"/>
                  </a:cubicBezTo>
                  <a:cubicBezTo>
                    <a:pt x="1132" y="675"/>
                    <a:pt x="1121" y="639"/>
                    <a:pt x="1114" y="603"/>
                  </a:cubicBezTo>
                  <a:cubicBezTo>
                    <a:pt x="1067" y="597"/>
                    <a:pt x="1018" y="591"/>
                    <a:pt x="967" y="587"/>
                  </a:cubicBezTo>
                  <a:close/>
                  <a:moveTo>
                    <a:pt x="1476" y="597"/>
                  </a:moveTo>
                  <a:cubicBezTo>
                    <a:pt x="1478" y="594"/>
                    <a:pt x="1476" y="589"/>
                    <a:pt x="1474" y="587"/>
                  </a:cubicBezTo>
                  <a:cubicBezTo>
                    <a:pt x="1475" y="590"/>
                    <a:pt x="1475" y="594"/>
                    <a:pt x="1476" y="597"/>
                  </a:cubicBezTo>
                  <a:close/>
                  <a:moveTo>
                    <a:pt x="445" y="599"/>
                  </a:moveTo>
                  <a:cubicBezTo>
                    <a:pt x="446" y="641"/>
                    <a:pt x="448" y="683"/>
                    <a:pt x="452" y="722"/>
                  </a:cubicBezTo>
                  <a:cubicBezTo>
                    <a:pt x="474" y="725"/>
                    <a:pt x="496" y="727"/>
                    <a:pt x="518" y="729"/>
                  </a:cubicBezTo>
                  <a:cubicBezTo>
                    <a:pt x="523" y="682"/>
                    <a:pt x="528" y="634"/>
                    <a:pt x="535" y="589"/>
                  </a:cubicBezTo>
                  <a:cubicBezTo>
                    <a:pt x="504" y="591"/>
                    <a:pt x="475" y="595"/>
                    <a:pt x="445" y="599"/>
                  </a:cubicBezTo>
                  <a:close/>
                  <a:moveTo>
                    <a:pt x="1398" y="592"/>
                  </a:moveTo>
                  <a:cubicBezTo>
                    <a:pt x="1398" y="610"/>
                    <a:pt x="1399" y="628"/>
                    <a:pt x="1399" y="647"/>
                  </a:cubicBezTo>
                  <a:cubicBezTo>
                    <a:pt x="1404" y="644"/>
                    <a:pt x="1410" y="644"/>
                    <a:pt x="1412" y="640"/>
                  </a:cubicBezTo>
                  <a:cubicBezTo>
                    <a:pt x="1407" y="624"/>
                    <a:pt x="1403" y="607"/>
                    <a:pt x="1398" y="592"/>
                  </a:cubicBezTo>
                  <a:moveTo>
                    <a:pt x="1398" y="592"/>
                  </a:moveTo>
                  <a:cubicBezTo>
                    <a:pt x="1399" y="587"/>
                    <a:pt x="1395" y="591"/>
                    <a:pt x="1398" y="592"/>
                  </a:cubicBezTo>
                  <a:moveTo>
                    <a:pt x="354" y="612"/>
                  </a:moveTo>
                  <a:cubicBezTo>
                    <a:pt x="346" y="641"/>
                    <a:pt x="341" y="673"/>
                    <a:pt x="335" y="705"/>
                  </a:cubicBezTo>
                  <a:cubicBezTo>
                    <a:pt x="372" y="712"/>
                    <a:pt x="409" y="718"/>
                    <a:pt x="449" y="721"/>
                  </a:cubicBezTo>
                  <a:cubicBezTo>
                    <a:pt x="445" y="682"/>
                    <a:pt x="445" y="639"/>
                    <a:pt x="441" y="599"/>
                  </a:cubicBezTo>
                  <a:cubicBezTo>
                    <a:pt x="412" y="603"/>
                    <a:pt x="383" y="607"/>
                    <a:pt x="354" y="612"/>
                  </a:cubicBezTo>
                  <a:close/>
                  <a:moveTo>
                    <a:pt x="1483" y="721"/>
                  </a:moveTo>
                  <a:cubicBezTo>
                    <a:pt x="1487" y="724"/>
                    <a:pt x="1490" y="729"/>
                    <a:pt x="1494" y="733"/>
                  </a:cubicBezTo>
                  <a:cubicBezTo>
                    <a:pt x="1498" y="736"/>
                    <a:pt x="1504" y="743"/>
                    <a:pt x="1505" y="742"/>
                  </a:cubicBezTo>
                  <a:cubicBezTo>
                    <a:pt x="1499" y="690"/>
                    <a:pt x="1492" y="641"/>
                    <a:pt x="1477" y="599"/>
                  </a:cubicBezTo>
                  <a:cubicBezTo>
                    <a:pt x="1480" y="635"/>
                    <a:pt x="1484" y="678"/>
                    <a:pt x="1483" y="721"/>
                  </a:cubicBezTo>
                  <a:close/>
                  <a:moveTo>
                    <a:pt x="1416" y="642"/>
                  </a:moveTo>
                  <a:cubicBezTo>
                    <a:pt x="1419" y="657"/>
                    <a:pt x="1423" y="671"/>
                    <a:pt x="1425" y="686"/>
                  </a:cubicBezTo>
                  <a:cubicBezTo>
                    <a:pt x="1441" y="692"/>
                    <a:pt x="1456" y="703"/>
                    <a:pt x="1468" y="711"/>
                  </a:cubicBezTo>
                  <a:cubicBezTo>
                    <a:pt x="1472" y="714"/>
                    <a:pt x="1478" y="718"/>
                    <a:pt x="1480" y="718"/>
                  </a:cubicBezTo>
                  <a:cubicBezTo>
                    <a:pt x="1480" y="677"/>
                    <a:pt x="1480" y="637"/>
                    <a:pt x="1473" y="603"/>
                  </a:cubicBezTo>
                  <a:cubicBezTo>
                    <a:pt x="1457" y="619"/>
                    <a:pt x="1438" y="632"/>
                    <a:pt x="1416" y="642"/>
                  </a:cubicBezTo>
                  <a:close/>
                  <a:moveTo>
                    <a:pt x="1128" y="658"/>
                  </a:moveTo>
                  <a:cubicBezTo>
                    <a:pt x="1128" y="640"/>
                    <a:pt x="1129" y="623"/>
                    <a:pt x="1130" y="605"/>
                  </a:cubicBezTo>
                  <a:cubicBezTo>
                    <a:pt x="1124" y="606"/>
                    <a:pt x="1122" y="604"/>
                    <a:pt x="1117" y="604"/>
                  </a:cubicBezTo>
                  <a:cubicBezTo>
                    <a:pt x="1120" y="623"/>
                    <a:pt x="1124" y="640"/>
                    <a:pt x="1128" y="658"/>
                  </a:cubicBezTo>
                  <a:close/>
                  <a:moveTo>
                    <a:pt x="1134" y="606"/>
                  </a:moveTo>
                  <a:cubicBezTo>
                    <a:pt x="1132" y="607"/>
                    <a:pt x="1132" y="607"/>
                    <a:pt x="1132" y="609"/>
                  </a:cubicBezTo>
                  <a:cubicBezTo>
                    <a:pt x="1131" y="648"/>
                    <a:pt x="1128" y="682"/>
                    <a:pt x="1136" y="714"/>
                  </a:cubicBezTo>
                  <a:cubicBezTo>
                    <a:pt x="1184" y="707"/>
                    <a:pt x="1230" y="698"/>
                    <a:pt x="1274" y="688"/>
                  </a:cubicBezTo>
                  <a:cubicBezTo>
                    <a:pt x="1276" y="671"/>
                    <a:pt x="1276" y="653"/>
                    <a:pt x="1277" y="635"/>
                  </a:cubicBezTo>
                  <a:cubicBezTo>
                    <a:pt x="1230" y="624"/>
                    <a:pt x="1183" y="614"/>
                    <a:pt x="1134" y="606"/>
                  </a:cubicBezTo>
                  <a:close/>
                  <a:moveTo>
                    <a:pt x="349" y="613"/>
                  </a:moveTo>
                  <a:cubicBezTo>
                    <a:pt x="330" y="617"/>
                    <a:pt x="311" y="621"/>
                    <a:pt x="292" y="624"/>
                  </a:cubicBezTo>
                  <a:cubicBezTo>
                    <a:pt x="292" y="650"/>
                    <a:pt x="293" y="674"/>
                    <a:pt x="295" y="697"/>
                  </a:cubicBezTo>
                  <a:cubicBezTo>
                    <a:pt x="307" y="700"/>
                    <a:pt x="319" y="703"/>
                    <a:pt x="332" y="704"/>
                  </a:cubicBezTo>
                  <a:cubicBezTo>
                    <a:pt x="337" y="674"/>
                    <a:pt x="345" y="641"/>
                    <a:pt x="349" y="613"/>
                  </a:cubicBezTo>
                  <a:close/>
                  <a:moveTo>
                    <a:pt x="1279" y="634"/>
                  </a:moveTo>
                  <a:cubicBezTo>
                    <a:pt x="1282" y="634"/>
                    <a:pt x="1283" y="634"/>
                    <a:pt x="1284" y="635"/>
                  </a:cubicBezTo>
                  <a:cubicBezTo>
                    <a:pt x="1283" y="628"/>
                    <a:pt x="1282" y="622"/>
                    <a:pt x="1279" y="617"/>
                  </a:cubicBezTo>
                  <a:cubicBezTo>
                    <a:pt x="1279" y="623"/>
                    <a:pt x="1279" y="628"/>
                    <a:pt x="1279" y="634"/>
                  </a:cubicBezTo>
                  <a:close/>
                  <a:moveTo>
                    <a:pt x="67" y="699"/>
                  </a:moveTo>
                  <a:cubicBezTo>
                    <a:pt x="70" y="674"/>
                    <a:pt x="76" y="651"/>
                    <a:pt x="82" y="628"/>
                  </a:cubicBezTo>
                  <a:cubicBezTo>
                    <a:pt x="77" y="626"/>
                    <a:pt x="74" y="621"/>
                    <a:pt x="68" y="620"/>
                  </a:cubicBezTo>
                  <a:cubicBezTo>
                    <a:pt x="67" y="645"/>
                    <a:pt x="64" y="674"/>
                    <a:pt x="67" y="699"/>
                  </a:cubicBezTo>
                  <a:close/>
                  <a:moveTo>
                    <a:pt x="288" y="625"/>
                  </a:moveTo>
                  <a:cubicBezTo>
                    <a:pt x="255" y="634"/>
                    <a:pt x="221" y="642"/>
                    <a:pt x="190" y="652"/>
                  </a:cubicBezTo>
                  <a:cubicBezTo>
                    <a:pt x="189" y="659"/>
                    <a:pt x="188" y="664"/>
                    <a:pt x="186" y="670"/>
                  </a:cubicBezTo>
                  <a:cubicBezTo>
                    <a:pt x="220" y="680"/>
                    <a:pt x="255" y="690"/>
                    <a:pt x="293" y="696"/>
                  </a:cubicBezTo>
                  <a:cubicBezTo>
                    <a:pt x="290" y="673"/>
                    <a:pt x="291" y="648"/>
                    <a:pt x="288" y="625"/>
                  </a:cubicBezTo>
                  <a:close/>
                  <a:moveTo>
                    <a:pt x="69" y="701"/>
                  </a:moveTo>
                  <a:cubicBezTo>
                    <a:pt x="95" y="687"/>
                    <a:pt x="122" y="673"/>
                    <a:pt x="152" y="663"/>
                  </a:cubicBezTo>
                  <a:cubicBezTo>
                    <a:pt x="130" y="651"/>
                    <a:pt x="104" y="643"/>
                    <a:pt x="84" y="629"/>
                  </a:cubicBezTo>
                  <a:cubicBezTo>
                    <a:pt x="79" y="653"/>
                    <a:pt x="73" y="676"/>
                    <a:pt x="69" y="701"/>
                  </a:cubicBezTo>
                  <a:close/>
                  <a:moveTo>
                    <a:pt x="1277" y="687"/>
                  </a:moveTo>
                  <a:cubicBezTo>
                    <a:pt x="1283" y="685"/>
                    <a:pt x="1289" y="684"/>
                    <a:pt x="1296" y="682"/>
                  </a:cubicBezTo>
                  <a:cubicBezTo>
                    <a:pt x="1292" y="667"/>
                    <a:pt x="1290" y="652"/>
                    <a:pt x="1285" y="638"/>
                  </a:cubicBezTo>
                  <a:cubicBezTo>
                    <a:pt x="1284" y="637"/>
                    <a:pt x="1281" y="637"/>
                    <a:pt x="1279" y="636"/>
                  </a:cubicBezTo>
                  <a:cubicBezTo>
                    <a:pt x="1278" y="652"/>
                    <a:pt x="1278" y="670"/>
                    <a:pt x="1277" y="687"/>
                  </a:cubicBezTo>
                  <a:close/>
                  <a:moveTo>
                    <a:pt x="1298" y="681"/>
                  </a:moveTo>
                  <a:cubicBezTo>
                    <a:pt x="1320" y="675"/>
                    <a:pt x="1342" y="670"/>
                    <a:pt x="1362" y="661"/>
                  </a:cubicBezTo>
                  <a:cubicBezTo>
                    <a:pt x="1338" y="654"/>
                    <a:pt x="1315" y="645"/>
                    <a:pt x="1289" y="639"/>
                  </a:cubicBezTo>
                  <a:cubicBezTo>
                    <a:pt x="1291" y="653"/>
                    <a:pt x="1296" y="666"/>
                    <a:pt x="1298" y="681"/>
                  </a:cubicBezTo>
                  <a:close/>
                  <a:moveTo>
                    <a:pt x="1399" y="649"/>
                  </a:moveTo>
                  <a:cubicBezTo>
                    <a:pt x="1399" y="657"/>
                    <a:pt x="1399" y="665"/>
                    <a:pt x="1399" y="673"/>
                  </a:cubicBezTo>
                  <a:cubicBezTo>
                    <a:pt x="1407" y="677"/>
                    <a:pt x="1415" y="680"/>
                    <a:pt x="1422" y="684"/>
                  </a:cubicBezTo>
                  <a:cubicBezTo>
                    <a:pt x="1419" y="671"/>
                    <a:pt x="1418" y="655"/>
                    <a:pt x="1412" y="644"/>
                  </a:cubicBezTo>
                  <a:cubicBezTo>
                    <a:pt x="1409" y="646"/>
                    <a:pt x="1404" y="648"/>
                    <a:pt x="1399" y="649"/>
                  </a:cubicBezTo>
                  <a:close/>
                  <a:moveTo>
                    <a:pt x="1371" y="662"/>
                  </a:moveTo>
                  <a:cubicBezTo>
                    <a:pt x="1379" y="665"/>
                    <a:pt x="1388" y="668"/>
                    <a:pt x="1397" y="672"/>
                  </a:cubicBezTo>
                  <a:cubicBezTo>
                    <a:pt x="1396" y="666"/>
                    <a:pt x="1398" y="656"/>
                    <a:pt x="1396" y="651"/>
                  </a:cubicBezTo>
                  <a:cubicBezTo>
                    <a:pt x="1388" y="655"/>
                    <a:pt x="1379" y="658"/>
                    <a:pt x="1371" y="662"/>
                  </a:cubicBezTo>
                  <a:close/>
                  <a:moveTo>
                    <a:pt x="162" y="662"/>
                  </a:moveTo>
                  <a:cubicBezTo>
                    <a:pt x="169" y="664"/>
                    <a:pt x="175" y="668"/>
                    <a:pt x="184" y="669"/>
                  </a:cubicBezTo>
                  <a:cubicBezTo>
                    <a:pt x="184" y="663"/>
                    <a:pt x="187" y="659"/>
                    <a:pt x="187" y="653"/>
                  </a:cubicBezTo>
                  <a:cubicBezTo>
                    <a:pt x="178" y="656"/>
                    <a:pt x="170" y="658"/>
                    <a:pt x="162" y="662"/>
                  </a:cubicBezTo>
                  <a:close/>
                  <a:moveTo>
                    <a:pt x="109" y="683"/>
                  </a:moveTo>
                  <a:cubicBezTo>
                    <a:pt x="98" y="688"/>
                    <a:pt x="72" y="698"/>
                    <a:pt x="68" y="707"/>
                  </a:cubicBezTo>
                  <a:cubicBezTo>
                    <a:pt x="63" y="717"/>
                    <a:pt x="68" y="742"/>
                    <a:pt x="70" y="755"/>
                  </a:cubicBezTo>
                  <a:cubicBezTo>
                    <a:pt x="76" y="807"/>
                    <a:pt x="83" y="853"/>
                    <a:pt x="96" y="893"/>
                  </a:cubicBezTo>
                  <a:cubicBezTo>
                    <a:pt x="107" y="898"/>
                    <a:pt x="117" y="903"/>
                    <a:pt x="127" y="908"/>
                  </a:cubicBezTo>
                  <a:cubicBezTo>
                    <a:pt x="138" y="901"/>
                    <a:pt x="150" y="898"/>
                    <a:pt x="158" y="889"/>
                  </a:cubicBezTo>
                  <a:cubicBezTo>
                    <a:pt x="157" y="859"/>
                    <a:pt x="160" y="834"/>
                    <a:pt x="162" y="808"/>
                  </a:cubicBezTo>
                  <a:cubicBezTo>
                    <a:pt x="163" y="790"/>
                    <a:pt x="168" y="772"/>
                    <a:pt x="168" y="756"/>
                  </a:cubicBezTo>
                  <a:cubicBezTo>
                    <a:pt x="168" y="741"/>
                    <a:pt x="163" y="727"/>
                    <a:pt x="162" y="712"/>
                  </a:cubicBezTo>
                  <a:cubicBezTo>
                    <a:pt x="161" y="696"/>
                    <a:pt x="161" y="681"/>
                    <a:pt x="159" y="665"/>
                  </a:cubicBezTo>
                  <a:cubicBezTo>
                    <a:pt x="159" y="664"/>
                    <a:pt x="159" y="664"/>
                    <a:pt x="158" y="664"/>
                  </a:cubicBezTo>
                  <a:cubicBezTo>
                    <a:pt x="145" y="667"/>
                    <a:pt x="128" y="674"/>
                    <a:pt x="109" y="683"/>
                  </a:cubicBezTo>
                  <a:close/>
                  <a:moveTo>
                    <a:pt x="1367" y="664"/>
                  </a:moveTo>
                  <a:cubicBezTo>
                    <a:pt x="1347" y="670"/>
                    <a:pt x="1321" y="678"/>
                    <a:pt x="1299" y="685"/>
                  </a:cubicBezTo>
                  <a:cubicBezTo>
                    <a:pt x="1311" y="742"/>
                    <a:pt x="1319" y="805"/>
                    <a:pt x="1322" y="872"/>
                  </a:cubicBezTo>
                  <a:cubicBezTo>
                    <a:pt x="1336" y="877"/>
                    <a:pt x="1347" y="884"/>
                    <a:pt x="1362" y="888"/>
                  </a:cubicBezTo>
                  <a:cubicBezTo>
                    <a:pt x="1380" y="824"/>
                    <a:pt x="1394" y="754"/>
                    <a:pt x="1397" y="674"/>
                  </a:cubicBezTo>
                  <a:cubicBezTo>
                    <a:pt x="1386" y="672"/>
                    <a:pt x="1378" y="666"/>
                    <a:pt x="1367" y="664"/>
                  </a:cubicBezTo>
                  <a:close/>
                  <a:moveTo>
                    <a:pt x="170" y="745"/>
                  </a:moveTo>
                  <a:cubicBezTo>
                    <a:pt x="172" y="719"/>
                    <a:pt x="178" y="695"/>
                    <a:pt x="183" y="671"/>
                  </a:cubicBezTo>
                  <a:cubicBezTo>
                    <a:pt x="175" y="670"/>
                    <a:pt x="169" y="667"/>
                    <a:pt x="162" y="665"/>
                  </a:cubicBezTo>
                  <a:cubicBezTo>
                    <a:pt x="164" y="692"/>
                    <a:pt x="164" y="722"/>
                    <a:pt x="170" y="745"/>
                  </a:cubicBezTo>
                  <a:close/>
                  <a:moveTo>
                    <a:pt x="185" y="672"/>
                  </a:moveTo>
                  <a:cubicBezTo>
                    <a:pt x="185" y="673"/>
                    <a:pt x="185" y="674"/>
                    <a:pt x="185" y="675"/>
                  </a:cubicBezTo>
                  <a:cubicBezTo>
                    <a:pt x="182" y="704"/>
                    <a:pt x="169" y="731"/>
                    <a:pt x="171" y="761"/>
                  </a:cubicBezTo>
                  <a:cubicBezTo>
                    <a:pt x="172" y="801"/>
                    <a:pt x="188" y="839"/>
                    <a:pt x="195" y="875"/>
                  </a:cubicBezTo>
                  <a:cubicBezTo>
                    <a:pt x="232" y="860"/>
                    <a:pt x="272" y="848"/>
                    <a:pt x="314" y="837"/>
                  </a:cubicBezTo>
                  <a:cubicBezTo>
                    <a:pt x="306" y="792"/>
                    <a:pt x="297" y="749"/>
                    <a:pt x="294" y="700"/>
                  </a:cubicBezTo>
                  <a:cubicBezTo>
                    <a:pt x="256" y="692"/>
                    <a:pt x="219" y="683"/>
                    <a:pt x="185" y="672"/>
                  </a:cubicBezTo>
                  <a:close/>
                  <a:moveTo>
                    <a:pt x="1364" y="890"/>
                  </a:moveTo>
                  <a:cubicBezTo>
                    <a:pt x="1375" y="896"/>
                    <a:pt x="1385" y="902"/>
                    <a:pt x="1397" y="908"/>
                  </a:cubicBezTo>
                  <a:cubicBezTo>
                    <a:pt x="1411" y="900"/>
                    <a:pt x="1428" y="894"/>
                    <a:pt x="1441" y="885"/>
                  </a:cubicBezTo>
                  <a:cubicBezTo>
                    <a:pt x="1442" y="811"/>
                    <a:pt x="1435" y="747"/>
                    <a:pt x="1423" y="687"/>
                  </a:cubicBezTo>
                  <a:cubicBezTo>
                    <a:pt x="1415" y="684"/>
                    <a:pt x="1408" y="679"/>
                    <a:pt x="1398" y="676"/>
                  </a:cubicBezTo>
                  <a:cubicBezTo>
                    <a:pt x="1397" y="757"/>
                    <a:pt x="1382" y="826"/>
                    <a:pt x="1364" y="890"/>
                  </a:cubicBezTo>
                  <a:close/>
                  <a:moveTo>
                    <a:pt x="1127" y="716"/>
                  </a:moveTo>
                  <a:cubicBezTo>
                    <a:pt x="1127" y="713"/>
                    <a:pt x="1132" y="715"/>
                    <a:pt x="1134" y="715"/>
                  </a:cubicBezTo>
                  <a:cubicBezTo>
                    <a:pt x="1132" y="705"/>
                    <a:pt x="1131" y="694"/>
                    <a:pt x="1129" y="685"/>
                  </a:cubicBezTo>
                  <a:cubicBezTo>
                    <a:pt x="1128" y="694"/>
                    <a:pt x="1125" y="707"/>
                    <a:pt x="1127" y="716"/>
                  </a:cubicBezTo>
                  <a:close/>
                  <a:moveTo>
                    <a:pt x="1277" y="690"/>
                  </a:moveTo>
                  <a:cubicBezTo>
                    <a:pt x="1272" y="746"/>
                    <a:pt x="1263" y="798"/>
                    <a:pt x="1252" y="848"/>
                  </a:cubicBezTo>
                  <a:cubicBezTo>
                    <a:pt x="1275" y="855"/>
                    <a:pt x="1298" y="862"/>
                    <a:pt x="1319" y="871"/>
                  </a:cubicBezTo>
                  <a:cubicBezTo>
                    <a:pt x="1316" y="804"/>
                    <a:pt x="1310" y="740"/>
                    <a:pt x="1295" y="685"/>
                  </a:cubicBezTo>
                  <a:cubicBezTo>
                    <a:pt x="1289" y="687"/>
                    <a:pt x="1283" y="688"/>
                    <a:pt x="1277" y="690"/>
                  </a:cubicBezTo>
                  <a:close/>
                  <a:moveTo>
                    <a:pt x="1443" y="884"/>
                  </a:moveTo>
                  <a:cubicBezTo>
                    <a:pt x="1447" y="884"/>
                    <a:pt x="1454" y="877"/>
                    <a:pt x="1459" y="875"/>
                  </a:cubicBezTo>
                  <a:cubicBezTo>
                    <a:pt x="1470" y="828"/>
                    <a:pt x="1478" y="779"/>
                    <a:pt x="1480" y="723"/>
                  </a:cubicBezTo>
                  <a:cubicBezTo>
                    <a:pt x="1465" y="709"/>
                    <a:pt x="1446" y="699"/>
                    <a:pt x="1426" y="689"/>
                  </a:cubicBezTo>
                  <a:cubicBezTo>
                    <a:pt x="1437" y="748"/>
                    <a:pt x="1446" y="814"/>
                    <a:pt x="1443" y="884"/>
                  </a:cubicBezTo>
                  <a:close/>
                  <a:moveTo>
                    <a:pt x="1136" y="718"/>
                  </a:moveTo>
                  <a:cubicBezTo>
                    <a:pt x="1142" y="751"/>
                    <a:pt x="1146" y="785"/>
                    <a:pt x="1148" y="822"/>
                  </a:cubicBezTo>
                  <a:cubicBezTo>
                    <a:pt x="1182" y="830"/>
                    <a:pt x="1216" y="838"/>
                    <a:pt x="1249" y="847"/>
                  </a:cubicBezTo>
                  <a:cubicBezTo>
                    <a:pt x="1260" y="798"/>
                    <a:pt x="1269" y="747"/>
                    <a:pt x="1274" y="691"/>
                  </a:cubicBezTo>
                  <a:cubicBezTo>
                    <a:pt x="1273" y="691"/>
                    <a:pt x="1272" y="691"/>
                    <a:pt x="1272" y="691"/>
                  </a:cubicBezTo>
                  <a:cubicBezTo>
                    <a:pt x="1229" y="702"/>
                    <a:pt x="1181" y="708"/>
                    <a:pt x="1136" y="718"/>
                  </a:cubicBezTo>
                  <a:close/>
                  <a:moveTo>
                    <a:pt x="317" y="834"/>
                  </a:moveTo>
                  <a:cubicBezTo>
                    <a:pt x="320" y="790"/>
                    <a:pt x="325" y="747"/>
                    <a:pt x="332" y="707"/>
                  </a:cubicBezTo>
                  <a:cubicBezTo>
                    <a:pt x="319" y="706"/>
                    <a:pt x="307" y="703"/>
                    <a:pt x="295" y="700"/>
                  </a:cubicBezTo>
                  <a:cubicBezTo>
                    <a:pt x="301" y="747"/>
                    <a:pt x="306" y="792"/>
                    <a:pt x="317" y="834"/>
                  </a:cubicBezTo>
                  <a:close/>
                  <a:moveTo>
                    <a:pt x="334" y="708"/>
                  </a:moveTo>
                  <a:cubicBezTo>
                    <a:pt x="329" y="749"/>
                    <a:pt x="320" y="792"/>
                    <a:pt x="320" y="836"/>
                  </a:cubicBezTo>
                  <a:cubicBezTo>
                    <a:pt x="364" y="824"/>
                    <a:pt x="411" y="815"/>
                    <a:pt x="460" y="809"/>
                  </a:cubicBezTo>
                  <a:cubicBezTo>
                    <a:pt x="456" y="781"/>
                    <a:pt x="452" y="754"/>
                    <a:pt x="450" y="724"/>
                  </a:cubicBezTo>
                  <a:cubicBezTo>
                    <a:pt x="410" y="721"/>
                    <a:pt x="372" y="714"/>
                    <a:pt x="334" y="708"/>
                  </a:cubicBezTo>
                  <a:close/>
                  <a:moveTo>
                    <a:pt x="12" y="759"/>
                  </a:moveTo>
                  <a:cubicBezTo>
                    <a:pt x="10" y="769"/>
                    <a:pt x="13" y="784"/>
                    <a:pt x="14" y="796"/>
                  </a:cubicBezTo>
                  <a:cubicBezTo>
                    <a:pt x="15" y="809"/>
                    <a:pt x="15" y="823"/>
                    <a:pt x="18" y="833"/>
                  </a:cubicBezTo>
                  <a:cubicBezTo>
                    <a:pt x="21" y="843"/>
                    <a:pt x="38" y="854"/>
                    <a:pt x="45" y="860"/>
                  </a:cubicBezTo>
                  <a:cubicBezTo>
                    <a:pt x="48" y="862"/>
                    <a:pt x="50" y="867"/>
                    <a:pt x="54" y="865"/>
                  </a:cubicBezTo>
                  <a:cubicBezTo>
                    <a:pt x="52" y="809"/>
                    <a:pt x="59" y="757"/>
                    <a:pt x="63" y="710"/>
                  </a:cubicBezTo>
                  <a:cubicBezTo>
                    <a:pt x="63" y="709"/>
                    <a:pt x="63" y="709"/>
                    <a:pt x="62" y="709"/>
                  </a:cubicBezTo>
                  <a:cubicBezTo>
                    <a:pt x="50" y="719"/>
                    <a:pt x="16" y="741"/>
                    <a:pt x="12" y="759"/>
                  </a:cubicBezTo>
                  <a:close/>
                  <a:moveTo>
                    <a:pt x="1134" y="718"/>
                  </a:moveTo>
                  <a:cubicBezTo>
                    <a:pt x="1133" y="716"/>
                    <a:pt x="1129" y="719"/>
                    <a:pt x="1126" y="718"/>
                  </a:cubicBezTo>
                  <a:cubicBezTo>
                    <a:pt x="1122" y="751"/>
                    <a:pt x="1118" y="785"/>
                    <a:pt x="1112" y="816"/>
                  </a:cubicBezTo>
                  <a:cubicBezTo>
                    <a:pt x="1124" y="818"/>
                    <a:pt x="1134" y="821"/>
                    <a:pt x="1146" y="822"/>
                  </a:cubicBezTo>
                  <a:cubicBezTo>
                    <a:pt x="1143" y="787"/>
                    <a:pt x="1139" y="752"/>
                    <a:pt x="1134" y="718"/>
                  </a:cubicBezTo>
                  <a:close/>
                  <a:moveTo>
                    <a:pt x="961" y="735"/>
                  </a:moveTo>
                  <a:cubicBezTo>
                    <a:pt x="960" y="755"/>
                    <a:pt x="958" y="775"/>
                    <a:pt x="956" y="795"/>
                  </a:cubicBezTo>
                  <a:cubicBezTo>
                    <a:pt x="1009" y="801"/>
                    <a:pt x="1060" y="807"/>
                    <a:pt x="1110" y="815"/>
                  </a:cubicBezTo>
                  <a:cubicBezTo>
                    <a:pt x="1113" y="784"/>
                    <a:pt x="1123" y="748"/>
                    <a:pt x="1121" y="719"/>
                  </a:cubicBezTo>
                  <a:cubicBezTo>
                    <a:pt x="1070" y="726"/>
                    <a:pt x="1016" y="732"/>
                    <a:pt x="961" y="735"/>
                  </a:cubicBezTo>
                  <a:close/>
                  <a:moveTo>
                    <a:pt x="1462" y="872"/>
                  </a:moveTo>
                  <a:cubicBezTo>
                    <a:pt x="1480" y="862"/>
                    <a:pt x="1495" y="848"/>
                    <a:pt x="1507" y="832"/>
                  </a:cubicBezTo>
                  <a:cubicBezTo>
                    <a:pt x="1507" y="814"/>
                    <a:pt x="1508" y="802"/>
                    <a:pt x="1507" y="786"/>
                  </a:cubicBezTo>
                  <a:cubicBezTo>
                    <a:pt x="1506" y="773"/>
                    <a:pt x="1508" y="759"/>
                    <a:pt x="1506" y="750"/>
                  </a:cubicBezTo>
                  <a:cubicBezTo>
                    <a:pt x="1503" y="738"/>
                    <a:pt x="1488" y="733"/>
                    <a:pt x="1482" y="724"/>
                  </a:cubicBezTo>
                  <a:cubicBezTo>
                    <a:pt x="1481" y="779"/>
                    <a:pt x="1472" y="827"/>
                    <a:pt x="1462" y="872"/>
                  </a:cubicBezTo>
                  <a:close/>
                  <a:moveTo>
                    <a:pt x="462" y="808"/>
                  </a:moveTo>
                  <a:cubicBezTo>
                    <a:pt x="479" y="806"/>
                    <a:pt x="496" y="804"/>
                    <a:pt x="512" y="801"/>
                  </a:cubicBezTo>
                  <a:cubicBezTo>
                    <a:pt x="515" y="778"/>
                    <a:pt x="516" y="755"/>
                    <a:pt x="518" y="732"/>
                  </a:cubicBezTo>
                  <a:cubicBezTo>
                    <a:pt x="496" y="729"/>
                    <a:pt x="474" y="727"/>
                    <a:pt x="452" y="725"/>
                  </a:cubicBezTo>
                  <a:cubicBezTo>
                    <a:pt x="455" y="753"/>
                    <a:pt x="458" y="780"/>
                    <a:pt x="462" y="808"/>
                  </a:cubicBezTo>
                  <a:close/>
                  <a:moveTo>
                    <a:pt x="56" y="868"/>
                  </a:moveTo>
                  <a:cubicBezTo>
                    <a:pt x="66" y="877"/>
                    <a:pt x="79" y="884"/>
                    <a:pt x="92" y="890"/>
                  </a:cubicBezTo>
                  <a:cubicBezTo>
                    <a:pt x="79" y="840"/>
                    <a:pt x="69" y="787"/>
                    <a:pt x="64" y="728"/>
                  </a:cubicBezTo>
                  <a:cubicBezTo>
                    <a:pt x="58" y="772"/>
                    <a:pt x="55" y="818"/>
                    <a:pt x="56" y="868"/>
                  </a:cubicBezTo>
                  <a:close/>
                  <a:moveTo>
                    <a:pt x="522" y="732"/>
                  </a:moveTo>
                  <a:cubicBezTo>
                    <a:pt x="518" y="753"/>
                    <a:pt x="518" y="778"/>
                    <a:pt x="515" y="801"/>
                  </a:cubicBezTo>
                  <a:cubicBezTo>
                    <a:pt x="549" y="797"/>
                    <a:pt x="584" y="794"/>
                    <a:pt x="619" y="791"/>
                  </a:cubicBezTo>
                  <a:cubicBezTo>
                    <a:pt x="619" y="773"/>
                    <a:pt x="617" y="756"/>
                    <a:pt x="616" y="739"/>
                  </a:cubicBezTo>
                  <a:cubicBezTo>
                    <a:pt x="585" y="736"/>
                    <a:pt x="553" y="735"/>
                    <a:pt x="522" y="732"/>
                  </a:cubicBezTo>
                  <a:close/>
                  <a:moveTo>
                    <a:pt x="8" y="761"/>
                  </a:moveTo>
                  <a:cubicBezTo>
                    <a:pt x="10" y="754"/>
                    <a:pt x="10" y="740"/>
                    <a:pt x="8" y="733"/>
                  </a:cubicBezTo>
                  <a:cubicBezTo>
                    <a:pt x="10" y="743"/>
                    <a:pt x="6" y="753"/>
                    <a:pt x="8" y="761"/>
                  </a:cubicBezTo>
                  <a:close/>
                  <a:moveTo>
                    <a:pt x="942" y="737"/>
                  </a:moveTo>
                  <a:cubicBezTo>
                    <a:pt x="943" y="757"/>
                    <a:pt x="945" y="775"/>
                    <a:pt x="945" y="795"/>
                  </a:cubicBezTo>
                  <a:cubicBezTo>
                    <a:pt x="948" y="795"/>
                    <a:pt x="950" y="795"/>
                    <a:pt x="953" y="795"/>
                  </a:cubicBezTo>
                  <a:cubicBezTo>
                    <a:pt x="956" y="776"/>
                    <a:pt x="957" y="756"/>
                    <a:pt x="958" y="736"/>
                  </a:cubicBezTo>
                  <a:cubicBezTo>
                    <a:pt x="953" y="736"/>
                    <a:pt x="946" y="735"/>
                    <a:pt x="942" y="737"/>
                  </a:cubicBezTo>
                  <a:close/>
                  <a:moveTo>
                    <a:pt x="790" y="742"/>
                  </a:moveTo>
                  <a:cubicBezTo>
                    <a:pt x="790" y="757"/>
                    <a:pt x="790" y="772"/>
                    <a:pt x="790" y="788"/>
                  </a:cubicBezTo>
                  <a:cubicBezTo>
                    <a:pt x="843" y="788"/>
                    <a:pt x="892" y="791"/>
                    <a:pt x="942" y="794"/>
                  </a:cubicBezTo>
                  <a:cubicBezTo>
                    <a:pt x="940" y="776"/>
                    <a:pt x="940" y="755"/>
                    <a:pt x="938" y="737"/>
                  </a:cubicBezTo>
                  <a:cubicBezTo>
                    <a:pt x="889" y="739"/>
                    <a:pt x="841" y="742"/>
                    <a:pt x="790" y="742"/>
                  </a:cubicBezTo>
                  <a:close/>
                  <a:moveTo>
                    <a:pt x="621" y="739"/>
                  </a:moveTo>
                  <a:cubicBezTo>
                    <a:pt x="619" y="755"/>
                    <a:pt x="623" y="774"/>
                    <a:pt x="623" y="791"/>
                  </a:cubicBezTo>
                  <a:cubicBezTo>
                    <a:pt x="657" y="790"/>
                    <a:pt x="691" y="788"/>
                    <a:pt x="726" y="788"/>
                  </a:cubicBezTo>
                  <a:cubicBezTo>
                    <a:pt x="726" y="772"/>
                    <a:pt x="726" y="757"/>
                    <a:pt x="726" y="742"/>
                  </a:cubicBezTo>
                  <a:cubicBezTo>
                    <a:pt x="690" y="742"/>
                    <a:pt x="656" y="740"/>
                    <a:pt x="621" y="739"/>
                  </a:cubicBezTo>
                  <a:close/>
                  <a:moveTo>
                    <a:pt x="729" y="742"/>
                  </a:moveTo>
                  <a:cubicBezTo>
                    <a:pt x="729" y="757"/>
                    <a:pt x="729" y="772"/>
                    <a:pt x="729" y="788"/>
                  </a:cubicBezTo>
                  <a:cubicBezTo>
                    <a:pt x="749" y="788"/>
                    <a:pt x="768" y="788"/>
                    <a:pt x="787" y="788"/>
                  </a:cubicBezTo>
                  <a:cubicBezTo>
                    <a:pt x="788" y="773"/>
                    <a:pt x="788" y="757"/>
                    <a:pt x="788" y="742"/>
                  </a:cubicBezTo>
                  <a:cubicBezTo>
                    <a:pt x="768" y="742"/>
                    <a:pt x="749" y="742"/>
                    <a:pt x="729" y="742"/>
                  </a:cubicBezTo>
                  <a:close/>
                  <a:moveTo>
                    <a:pt x="1508" y="753"/>
                  </a:moveTo>
                  <a:cubicBezTo>
                    <a:pt x="1508" y="753"/>
                    <a:pt x="1509" y="754"/>
                    <a:pt x="1508" y="753"/>
                  </a:cubicBezTo>
                  <a:close/>
                  <a:moveTo>
                    <a:pt x="1511" y="827"/>
                  </a:moveTo>
                  <a:cubicBezTo>
                    <a:pt x="1520" y="808"/>
                    <a:pt x="1524" y="768"/>
                    <a:pt x="1509" y="754"/>
                  </a:cubicBezTo>
                  <a:cubicBezTo>
                    <a:pt x="1510" y="778"/>
                    <a:pt x="1509" y="804"/>
                    <a:pt x="1511" y="827"/>
                  </a:cubicBezTo>
                  <a:close/>
                  <a:moveTo>
                    <a:pt x="15" y="828"/>
                  </a:moveTo>
                  <a:cubicBezTo>
                    <a:pt x="12" y="808"/>
                    <a:pt x="12" y="784"/>
                    <a:pt x="8" y="765"/>
                  </a:cubicBezTo>
                  <a:cubicBezTo>
                    <a:pt x="6" y="784"/>
                    <a:pt x="4" y="816"/>
                    <a:pt x="15" y="828"/>
                  </a:cubicBezTo>
                  <a:close/>
                  <a:moveTo>
                    <a:pt x="162" y="890"/>
                  </a:moveTo>
                  <a:cubicBezTo>
                    <a:pt x="171" y="884"/>
                    <a:pt x="184" y="881"/>
                    <a:pt x="193" y="875"/>
                  </a:cubicBezTo>
                  <a:cubicBezTo>
                    <a:pt x="182" y="842"/>
                    <a:pt x="176" y="805"/>
                    <a:pt x="169" y="768"/>
                  </a:cubicBezTo>
                  <a:cubicBezTo>
                    <a:pt x="165" y="806"/>
                    <a:pt x="159" y="852"/>
                    <a:pt x="162" y="890"/>
                  </a:cubicBezTo>
                  <a:close/>
                  <a:moveTo>
                    <a:pt x="5" y="797"/>
                  </a:moveTo>
                  <a:cubicBezTo>
                    <a:pt x="5" y="793"/>
                    <a:pt x="5" y="784"/>
                    <a:pt x="4" y="780"/>
                  </a:cubicBezTo>
                  <a:cubicBezTo>
                    <a:pt x="2" y="787"/>
                    <a:pt x="4" y="811"/>
                    <a:pt x="5" y="797"/>
                  </a:cubicBezTo>
                  <a:close/>
                  <a:moveTo>
                    <a:pt x="624" y="794"/>
                  </a:moveTo>
                  <a:cubicBezTo>
                    <a:pt x="627" y="863"/>
                    <a:pt x="635" y="934"/>
                    <a:pt x="643" y="1001"/>
                  </a:cubicBezTo>
                  <a:cubicBezTo>
                    <a:pt x="670" y="999"/>
                    <a:pt x="698" y="998"/>
                    <a:pt x="726" y="997"/>
                  </a:cubicBezTo>
                  <a:cubicBezTo>
                    <a:pt x="726" y="928"/>
                    <a:pt x="725" y="858"/>
                    <a:pt x="726" y="791"/>
                  </a:cubicBezTo>
                  <a:cubicBezTo>
                    <a:pt x="694" y="790"/>
                    <a:pt x="656" y="792"/>
                    <a:pt x="624" y="794"/>
                  </a:cubicBezTo>
                  <a:close/>
                  <a:moveTo>
                    <a:pt x="729" y="792"/>
                  </a:moveTo>
                  <a:cubicBezTo>
                    <a:pt x="727" y="859"/>
                    <a:pt x="729" y="929"/>
                    <a:pt x="728" y="997"/>
                  </a:cubicBezTo>
                  <a:cubicBezTo>
                    <a:pt x="747" y="997"/>
                    <a:pt x="765" y="997"/>
                    <a:pt x="783" y="997"/>
                  </a:cubicBezTo>
                  <a:cubicBezTo>
                    <a:pt x="785" y="929"/>
                    <a:pt x="787" y="860"/>
                    <a:pt x="787" y="790"/>
                  </a:cubicBezTo>
                  <a:cubicBezTo>
                    <a:pt x="768" y="790"/>
                    <a:pt x="749" y="790"/>
                    <a:pt x="730" y="790"/>
                  </a:cubicBezTo>
                  <a:cubicBezTo>
                    <a:pt x="729" y="790"/>
                    <a:pt x="729" y="791"/>
                    <a:pt x="729" y="792"/>
                  </a:cubicBezTo>
                  <a:close/>
                  <a:moveTo>
                    <a:pt x="790" y="792"/>
                  </a:moveTo>
                  <a:cubicBezTo>
                    <a:pt x="789" y="861"/>
                    <a:pt x="788" y="929"/>
                    <a:pt x="786" y="997"/>
                  </a:cubicBezTo>
                  <a:cubicBezTo>
                    <a:pt x="834" y="997"/>
                    <a:pt x="881" y="1003"/>
                    <a:pt x="927" y="998"/>
                  </a:cubicBezTo>
                  <a:cubicBezTo>
                    <a:pt x="937" y="935"/>
                    <a:pt x="950" y="870"/>
                    <a:pt x="942" y="797"/>
                  </a:cubicBezTo>
                  <a:cubicBezTo>
                    <a:pt x="894" y="792"/>
                    <a:pt x="842" y="791"/>
                    <a:pt x="791" y="790"/>
                  </a:cubicBezTo>
                  <a:cubicBezTo>
                    <a:pt x="790" y="790"/>
                    <a:pt x="790" y="791"/>
                    <a:pt x="790" y="792"/>
                  </a:cubicBezTo>
                  <a:close/>
                  <a:moveTo>
                    <a:pt x="1521" y="796"/>
                  </a:moveTo>
                  <a:cubicBezTo>
                    <a:pt x="1521" y="795"/>
                    <a:pt x="1522" y="788"/>
                    <a:pt x="1520" y="791"/>
                  </a:cubicBezTo>
                  <a:cubicBezTo>
                    <a:pt x="1520" y="793"/>
                    <a:pt x="1520" y="799"/>
                    <a:pt x="1521" y="796"/>
                  </a:cubicBezTo>
                  <a:close/>
                  <a:moveTo>
                    <a:pt x="515" y="804"/>
                  </a:moveTo>
                  <a:cubicBezTo>
                    <a:pt x="511" y="864"/>
                    <a:pt x="510" y="926"/>
                    <a:pt x="510" y="991"/>
                  </a:cubicBezTo>
                  <a:cubicBezTo>
                    <a:pt x="552" y="995"/>
                    <a:pt x="598" y="999"/>
                    <a:pt x="640" y="1000"/>
                  </a:cubicBezTo>
                  <a:cubicBezTo>
                    <a:pt x="631" y="934"/>
                    <a:pt x="624" y="865"/>
                    <a:pt x="620" y="794"/>
                  </a:cubicBezTo>
                  <a:cubicBezTo>
                    <a:pt x="584" y="797"/>
                    <a:pt x="549" y="799"/>
                    <a:pt x="515" y="804"/>
                  </a:cubicBezTo>
                  <a:close/>
                  <a:moveTo>
                    <a:pt x="948" y="845"/>
                  </a:moveTo>
                  <a:cubicBezTo>
                    <a:pt x="950" y="830"/>
                    <a:pt x="952" y="814"/>
                    <a:pt x="953" y="798"/>
                  </a:cubicBezTo>
                  <a:cubicBezTo>
                    <a:pt x="950" y="798"/>
                    <a:pt x="949" y="797"/>
                    <a:pt x="945" y="797"/>
                  </a:cubicBezTo>
                  <a:cubicBezTo>
                    <a:pt x="947" y="812"/>
                    <a:pt x="946" y="830"/>
                    <a:pt x="948" y="845"/>
                  </a:cubicBezTo>
                  <a:close/>
                  <a:moveTo>
                    <a:pt x="950" y="997"/>
                  </a:moveTo>
                  <a:cubicBezTo>
                    <a:pt x="991" y="993"/>
                    <a:pt x="1030" y="989"/>
                    <a:pt x="1070" y="985"/>
                  </a:cubicBezTo>
                  <a:cubicBezTo>
                    <a:pt x="1087" y="933"/>
                    <a:pt x="1099" y="877"/>
                    <a:pt x="1110" y="818"/>
                  </a:cubicBezTo>
                  <a:cubicBezTo>
                    <a:pt x="1061" y="809"/>
                    <a:pt x="1009" y="803"/>
                    <a:pt x="957" y="798"/>
                  </a:cubicBezTo>
                  <a:cubicBezTo>
                    <a:pt x="944" y="857"/>
                    <a:pt x="952" y="927"/>
                    <a:pt x="950" y="997"/>
                  </a:cubicBezTo>
                  <a:close/>
                  <a:moveTo>
                    <a:pt x="462" y="811"/>
                  </a:moveTo>
                  <a:cubicBezTo>
                    <a:pt x="470" y="866"/>
                    <a:pt x="483" y="925"/>
                    <a:pt x="495" y="975"/>
                  </a:cubicBezTo>
                  <a:cubicBezTo>
                    <a:pt x="497" y="982"/>
                    <a:pt x="496" y="993"/>
                    <a:pt x="508" y="991"/>
                  </a:cubicBezTo>
                  <a:cubicBezTo>
                    <a:pt x="507" y="935"/>
                    <a:pt x="508" y="873"/>
                    <a:pt x="511" y="820"/>
                  </a:cubicBezTo>
                  <a:cubicBezTo>
                    <a:pt x="512" y="816"/>
                    <a:pt x="515" y="807"/>
                    <a:pt x="510" y="804"/>
                  </a:cubicBezTo>
                  <a:cubicBezTo>
                    <a:pt x="494" y="807"/>
                    <a:pt x="477" y="808"/>
                    <a:pt x="462" y="811"/>
                  </a:cubicBezTo>
                  <a:close/>
                  <a:moveTo>
                    <a:pt x="318" y="839"/>
                  </a:moveTo>
                  <a:cubicBezTo>
                    <a:pt x="326" y="887"/>
                    <a:pt x="341" y="928"/>
                    <a:pt x="354" y="970"/>
                  </a:cubicBezTo>
                  <a:cubicBezTo>
                    <a:pt x="400" y="977"/>
                    <a:pt x="448" y="987"/>
                    <a:pt x="496" y="988"/>
                  </a:cubicBezTo>
                  <a:cubicBezTo>
                    <a:pt x="480" y="933"/>
                    <a:pt x="470" y="871"/>
                    <a:pt x="459" y="811"/>
                  </a:cubicBezTo>
                  <a:cubicBezTo>
                    <a:pt x="411" y="819"/>
                    <a:pt x="363" y="827"/>
                    <a:pt x="318" y="839"/>
                  </a:cubicBezTo>
                  <a:close/>
                  <a:moveTo>
                    <a:pt x="1113" y="819"/>
                  </a:moveTo>
                  <a:cubicBezTo>
                    <a:pt x="1113" y="819"/>
                    <a:pt x="1113" y="818"/>
                    <a:pt x="1112" y="818"/>
                  </a:cubicBezTo>
                  <a:cubicBezTo>
                    <a:pt x="1102" y="876"/>
                    <a:pt x="1089" y="932"/>
                    <a:pt x="1074" y="984"/>
                  </a:cubicBezTo>
                  <a:cubicBezTo>
                    <a:pt x="1100" y="981"/>
                    <a:pt x="1126" y="978"/>
                    <a:pt x="1151" y="973"/>
                  </a:cubicBezTo>
                  <a:cubicBezTo>
                    <a:pt x="1151" y="922"/>
                    <a:pt x="1149" y="873"/>
                    <a:pt x="1146" y="825"/>
                  </a:cubicBezTo>
                  <a:cubicBezTo>
                    <a:pt x="1135" y="823"/>
                    <a:pt x="1125" y="820"/>
                    <a:pt x="1113" y="819"/>
                  </a:cubicBezTo>
                  <a:close/>
                  <a:moveTo>
                    <a:pt x="46" y="1018"/>
                  </a:moveTo>
                  <a:cubicBezTo>
                    <a:pt x="45" y="1002"/>
                    <a:pt x="48" y="990"/>
                    <a:pt x="54" y="980"/>
                  </a:cubicBezTo>
                  <a:cubicBezTo>
                    <a:pt x="37" y="936"/>
                    <a:pt x="24" y="889"/>
                    <a:pt x="17" y="837"/>
                  </a:cubicBezTo>
                  <a:cubicBezTo>
                    <a:pt x="13" y="832"/>
                    <a:pt x="11" y="826"/>
                    <a:pt x="7" y="821"/>
                  </a:cubicBezTo>
                  <a:cubicBezTo>
                    <a:pt x="12" y="895"/>
                    <a:pt x="24" y="961"/>
                    <a:pt x="46" y="1018"/>
                  </a:cubicBezTo>
                  <a:close/>
                  <a:moveTo>
                    <a:pt x="1507" y="887"/>
                  </a:moveTo>
                  <a:cubicBezTo>
                    <a:pt x="1509" y="865"/>
                    <a:pt x="1516" y="844"/>
                    <a:pt x="1515" y="823"/>
                  </a:cubicBezTo>
                  <a:cubicBezTo>
                    <a:pt x="1506" y="838"/>
                    <a:pt x="1508" y="868"/>
                    <a:pt x="1507" y="887"/>
                  </a:cubicBezTo>
                  <a:close/>
                  <a:moveTo>
                    <a:pt x="1149" y="826"/>
                  </a:moveTo>
                  <a:cubicBezTo>
                    <a:pt x="1152" y="873"/>
                    <a:pt x="1154" y="922"/>
                    <a:pt x="1154" y="973"/>
                  </a:cubicBezTo>
                  <a:cubicBezTo>
                    <a:pt x="1174" y="969"/>
                    <a:pt x="1195" y="965"/>
                    <a:pt x="1215" y="961"/>
                  </a:cubicBezTo>
                  <a:cubicBezTo>
                    <a:pt x="1227" y="925"/>
                    <a:pt x="1240" y="889"/>
                    <a:pt x="1248" y="849"/>
                  </a:cubicBezTo>
                  <a:cubicBezTo>
                    <a:pt x="1215" y="841"/>
                    <a:pt x="1184" y="832"/>
                    <a:pt x="1149" y="826"/>
                  </a:cubicBezTo>
                  <a:close/>
                  <a:moveTo>
                    <a:pt x="1461" y="878"/>
                  </a:moveTo>
                  <a:cubicBezTo>
                    <a:pt x="1455" y="899"/>
                    <a:pt x="1449" y="921"/>
                    <a:pt x="1442" y="941"/>
                  </a:cubicBezTo>
                  <a:cubicBezTo>
                    <a:pt x="1456" y="956"/>
                    <a:pt x="1469" y="972"/>
                    <a:pt x="1476" y="993"/>
                  </a:cubicBezTo>
                  <a:cubicBezTo>
                    <a:pt x="1493" y="949"/>
                    <a:pt x="1507" y="896"/>
                    <a:pt x="1506" y="837"/>
                  </a:cubicBezTo>
                  <a:cubicBezTo>
                    <a:pt x="1495" y="854"/>
                    <a:pt x="1476" y="865"/>
                    <a:pt x="1461" y="878"/>
                  </a:cubicBezTo>
                  <a:close/>
                  <a:moveTo>
                    <a:pt x="196" y="877"/>
                  </a:moveTo>
                  <a:cubicBezTo>
                    <a:pt x="201" y="898"/>
                    <a:pt x="208" y="918"/>
                    <a:pt x="215" y="938"/>
                  </a:cubicBezTo>
                  <a:cubicBezTo>
                    <a:pt x="247" y="946"/>
                    <a:pt x="278" y="956"/>
                    <a:pt x="313" y="961"/>
                  </a:cubicBezTo>
                  <a:cubicBezTo>
                    <a:pt x="311" y="919"/>
                    <a:pt x="316" y="878"/>
                    <a:pt x="315" y="839"/>
                  </a:cubicBezTo>
                  <a:cubicBezTo>
                    <a:pt x="314" y="839"/>
                    <a:pt x="313" y="839"/>
                    <a:pt x="313" y="839"/>
                  </a:cubicBezTo>
                  <a:cubicBezTo>
                    <a:pt x="272" y="850"/>
                    <a:pt x="233" y="863"/>
                    <a:pt x="196" y="877"/>
                  </a:cubicBezTo>
                  <a:close/>
                  <a:moveTo>
                    <a:pt x="55" y="977"/>
                  </a:moveTo>
                  <a:cubicBezTo>
                    <a:pt x="56" y="970"/>
                    <a:pt x="61" y="968"/>
                    <a:pt x="63" y="962"/>
                  </a:cubicBezTo>
                  <a:cubicBezTo>
                    <a:pt x="57" y="935"/>
                    <a:pt x="56" y="902"/>
                    <a:pt x="54" y="871"/>
                  </a:cubicBezTo>
                  <a:cubicBezTo>
                    <a:pt x="42" y="861"/>
                    <a:pt x="30" y="852"/>
                    <a:pt x="20" y="840"/>
                  </a:cubicBezTo>
                  <a:cubicBezTo>
                    <a:pt x="27" y="890"/>
                    <a:pt x="39" y="936"/>
                    <a:pt x="55" y="977"/>
                  </a:cubicBezTo>
                  <a:close/>
                  <a:moveTo>
                    <a:pt x="1251" y="851"/>
                  </a:moveTo>
                  <a:cubicBezTo>
                    <a:pt x="1241" y="889"/>
                    <a:pt x="1230" y="925"/>
                    <a:pt x="1218" y="960"/>
                  </a:cubicBezTo>
                  <a:cubicBezTo>
                    <a:pt x="1253" y="953"/>
                    <a:pt x="1288" y="945"/>
                    <a:pt x="1320" y="935"/>
                  </a:cubicBezTo>
                  <a:cubicBezTo>
                    <a:pt x="1320" y="914"/>
                    <a:pt x="1320" y="893"/>
                    <a:pt x="1319" y="873"/>
                  </a:cubicBezTo>
                  <a:cubicBezTo>
                    <a:pt x="1296" y="866"/>
                    <a:pt x="1275" y="857"/>
                    <a:pt x="1251" y="851"/>
                  </a:cubicBezTo>
                  <a:close/>
                  <a:moveTo>
                    <a:pt x="316" y="962"/>
                  </a:moveTo>
                  <a:cubicBezTo>
                    <a:pt x="327" y="965"/>
                    <a:pt x="339" y="967"/>
                    <a:pt x="351" y="969"/>
                  </a:cubicBezTo>
                  <a:cubicBezTo>
                    <a:pt x="338" y="932"/>
                    <a:pt x="328" y="893"/>
                    <a:pt x="318" y="853"/>
                  </a:cubicBezTo>
                  <a:cubicBezTo>
                    <a:pt x="316" y="889"/>
                    <a:pt x="315" y="925"/>
                    <a:pt x="316" y="962"/>
                  </a:cubicBezTo>
                  <a:close/>
                  <a:moveTo>
                    <a:pt x="65" y="959"/>
                  </a:moveTo>
                  <a:cubicBezTo>
                    <a:pt x="75" y="948"/>
                    <a:pt x="90" y="935"/>
                    <a:pt x="102" y="923"/>
                  </a:cubicBezTo>
                  <a:cubicBezTo>
                    <a:pt x="99" y="914"/>
                    <a:pt x="96" y="904"/>
                    <a:pt x="94" y="894"/>
                  </a:cubicBezTo>
                  <a:cubicBezTo>
                    <a:pt x="80" y="889"/>
                    <a:pt x="69" y="880"/>
                    <a:pt x="56" y="873"/>
                  </a:cubicBezTo>
                  <a:cubicBezTo>
                    <a:pt x="59" y="902"/>
                    <a:pt x="60" y="932"/>
                    <a:pt x="65" y="959"/>
                  </a:cubicBezTo>
                  <a:close/>
                  <a:moveTo>
                    <a:pt x="1322" y="934"/>
                  </a:moveTo>
                  <a:cubicBezTo>
                    <a:pt x="1332" y="932"/>
                    <a:pt x="1340" y="928"/>
                    <a:pt x="1350" y="925"/>
                  </a:cubicBezTo>
                  <a:cubicBezTo>
                    <a:pt x="1354" y="914"/>
                    <a:pt x="1357" y="903"/>
                    <a:pt x="1360" y="891"/>
                  </a:cubicBezTo>
                  <a:cubicBezTo>
                    <a:pt x="1347" y="886"/>
                    <a:pt x="1335" y="880"/>
                    <a:pt x="1322" y="875"/>
                  </a:cubicBezTo>
                  <a:cubicBezTo>
                    <a:pt x="1323" y="895"/>
                    <a:pt x="1323" y="913"/>
                    <a:pt x="1322" y="934"/>
                  </a:cubicBezTo>
                  <a:close/>
                  <a:moveTo>
                    <a:pt x="194" y="879"/>
                  </a:moveTo>
                  <a:cubicBezTo>
                    <a:pt x="181" y="882"/>
                    <a:pt x="173" y="889"/>
                    <a:pt x="161" y="892"/>
                  </a:cubicBezTo>
                  <a:cubicBezTo>
                    <a:pt x="161" y="902"/>
                    <a:pt x="161" y="911"/>
                    <a:pt x="161" y="921"/>
                  </a:cubicBezTo>
                  <a:cubicBezTo>
                    <a:pt x="179" y="925"/>
                    <a:pt x="195" y="935"/>
                    <a:pt x="212" y="935"/>
                  </a:cubicBezTo>
                  <a:cubicBezTo>
                    <a:pt x="205" y="917"/>
                    <a:pt x="199" y="899"/>
                    <a:pt x="194" y="879"/>
                  </a:cubicBezTo>
                  <a:close/>
                  <a:moveTo>
                    <a:pt x="1457" y="881"/>
                  </a:moveTo>
                  <a:cubicBezTo>
                    <a:pt x="1457" y="880"/>
                    <a:pt x="1456" y="880"/>
                    <a:pt x="1455" y="880"/>
                  </a:cubicBezTo>
                  <a:cubicBezTo>
                    <a:pt x="1452" y="883"/>
                    <a:pt x="1447" y="885"/>
                    <a:pt x="1443" y="887"/>
                  </a:cubicBezTo>
                  <a:cubicBezTo>
                    <a:pt x="1443" y="905"/>
                    <a:pt x="1440" y="923"/>
                    <a:pt x="1441" y="937"/>
                  </a:cubicBezTo>
                  <a:cubicBezTo>
                    <a:pt x="1443" y="919"/>
                    <a:pt x="1456" y="899"/>
                    <a:pt x="1457" y="881"/>
                  </a:cubicBezTo>
                  <a:close/>
                  <a:moveTo>
                    <a:pt x="1505" y="889"/>
                  </a:moveTo>
                  <a:cubicBezTo>
                    <a:pt x="1506" y="893"/>
                    <a:pt x="1506" y="886"/>
                    <a:pt x="1505" y="889"/>
                  </a:cubicBezTo>
                  <a:close/>
                  <a:moveTo>
                    <a:pt x="1399" y="909"/>
                  </a:moveTo>
                  <a:cubicBezTo>
                    <a:pt x="1411" y="918"/>
                    <a:pt x="1425" y="927"/>
                    <a:pt x="1437" y="936"/>
                  </a:cubicBezTo>
                  <a:cubicBezTo>
                    <a:pt x="1438" y="922"/>
                    <a:pt x="1441" y="904"/>
                    <a:pt x="1439" y="889"/>
                  </a:cubicBezTo>
                  <a:cubicBezTo>
                    <a:pt x="1427" y="897"/>
                    <a:pt x="1413" y="903"/>
                    <a:pt x="1399" y="909"/>
                  </a:cubicBezTo>
                  <a:close/>
                  <a:moveTo>
                    <a:pt x="1354" y="924"/>
                  </a:moveTo>
                  <a:cubicBezTo>
                    <a:pt x="1366" y="919"/>
                    <a:pt x="1379" y="914"/>
                    <a:pt x="1392" y="910"/>
                  </a:cubicBezTo>
                  <a:cubicBezTo>
                    <a:pt x="1384" y="902"/>
                    <a:pt x="1373" y="898"/>
                    <a:pt x="1363" y="893"/>
                  </a:cubicBezTo>
                  <a:cubicBezTo>
                    <a:pt x="1360" y="903"/>
                    <a:pt x="1354" y="915"/>
                    <a:pt x="1354" y="924"/>
                  </a:cubicBezTo>
                  <a:close/>
                  <a:moveTo>
                    <a:pt x="131" y="910"/>
                  </a:moveTo>
                  <a:cubicBezTo>
                    <a:pt x="141" y="912"/>
                    <a:pt x="148" y="917"/>
                    <a:pt x="158" y="919"/>
                  </a:cubicBezTo>
                  <a:cubicBezTo>
                    <a:pt x="158" y="911"/>
                    <a:pt x="159" y="901"/>
                    <a:pt x="157" y="894"/>
                  </a:cubicBezTo>
                  <a:cubicBezTo>
                    <a:pt x="149" y="900"/>
                    <a:pt x="139" y="903"/>
                    <a:pt x="131" y="910"/>
                  </a:cubicBezTo>
                  <a:close/>
                  <a:moveTo>
                    <a:pt x="929" y="998"/>
                  </a:moveTo>
                  <a:cubicBezTo>
                    <a:pt x="936" y="999"/>
                    <a:pt x="939" y="996"/>
                    <a:pt x="945" y="997"/>
                  </a:cubicBezTo>
                  <a:cubicBezTo>
                    <a:pt x="947" y="964"/>
                    <a:pt x="945" y="928"/>
                    <a:pt x="944" y="895"/>
                  </a:cubicBezTo>
                  <a:cubicBezTo>
                    <a:pt x="941" y="931"/>
                    <a:pt x="935" y="964"/>
                    <a:pt x="929" y="998"/>
                  </a:cubicBezTo>
                  <a:close/>
                  <a:moveTo>
                    <a:pt x="98" y="897"/>
                  </a:moveTo>
                  <a:cubicBezTo>
                    <a:pt x="99" y="906"/>
                    <a:pt x="103" y="913"/>
                    <a:pt x="104" y="922"/>
                  </a:cubicBezTo>
                  <a:cubicBezTo>
                    <a:pt x="112" y="918"/>
                    <a:pt x="119" y="915"/>
                    <a:pt x="125" y="909"/>
                  </a:cubicBezTo>
                  <a:cubicBezTo>
                    <a:pt x="115" y="906"/>
                    <a:pt x="107" y="900"/>
                    <a:pt x="98" y="897"/>
                  </a:cubicBezTo>
                  <a:moveTo>
                    <a:pt x="98" y="897"/>
                  </a:moveTo>
                  <a:cubicBezTo>
                    <a:pt x="97" y="896"/>
                    <a:pt x="97" y="897"/>
                    <a:pt x="98" y="897"/>
                  </a:cubicBezTo>
                  <a:moveTo>
                    <a:pt x="128" y="911"/>
                  </a:moveTo>
                  <a:cubicBezTo>
                    <a:pt x="121" y="916"/>
                    <a:pt x="111" y="919"/>
                    <a:pt x="106" y="927"/>
                  </a:cubicBezTo>
                  <a:cubicBezTo>
                    <a:pt x="126" y="981"/>
                    <a:pt x="148" y="1032"/>
                    <a:pt x="176" y="1078"/>
                  </a:cubicBezTo>
                  <a:cubicBezTo>
                    <a:pt x="166" y="1030"/>
                    <a:pt x="160" y="978"/>
                    <a:pt x="158" y="922"/>
                  </a:cubicBezTo>
                  <a:cubicBezTo>
                    <a:pt x="148" y="919"/>
                    <a:pt x="138" y="915"/>
                    <a:pt x="128" y="911"/>
                  </a:cubicBezTo>
                  <a:close/>
                  <a:moveTo>
                    <a:pt x="1396" y="911"/>
                  </a:moveTo>
                  <a:cubicBezTo>
                    <a:pt x="1381" y="916"/>
                    <a:pt x="1367" y="923"/>
                    <a:pt x="1351" y="927"/>
                  </a:cubicBezTo>
                  <a:cubicBezTo>
                    <a:pt x="1341" y="957"/>
                    <a:pt x="1330" y="985"/>
                    <a:pt x="1317" y="1011"/>
                  </a:cubicBezTo>
                  <a:cubicBezTo>
                    <a:pt x="1313" y="1047"/>
                    <a:pt x="1308" y="1080"/>
                    <a:pt x="1301" y="1111"/>
                  </a:cubicBezTo>
                  <a:cubicBezTo>
                    <a:pt x="1314" y="1119"/>
                    <a:pt x="1324" y="1130"/>
                    <a:pt x="1336" y="1139"/>
                  </a:cubicBezTo>
                  <a:cubicBezTo>
                    <a:pt x="1376" y="1079"/>
                    <a:pt x="1414" y="1018"/>
                    <a:pt x="1437" y="941"/>
                  </a:cubicBezTo>
                  <a:cubicBezTo>
                    <a:pt x="1425" y="929"/>
                    <a:pt x="1410" y="920"/>
                    <a:pt x="1396" y="911"/>
                  </a:cubicBezTo>
                  <a:close/>
                  <a:moveTo>
                    <a:pt x="161" y="927"/>
                  </a:moveTo>
                  <a:cubicBezTo>
                    <a:pt x="163" y="985"/>
                    <a:pt x="170" y="1038"/>
                    <a:pt x="181" y="1087"/>
                  </a:cubicBezTo>
                  <a:cubicBezTo>
                    <a:pt x="190" y="1099"/>
                    <a:pt x="197" y="1113"/>
                    <a:pt x="206" y="1125"/>
                  </a:cubicBezTo>
                  <a:cubicBezTo>
                    <a:pt x="227" y="1107"/>
                    <a:pt x="251" y="1093"/>
                    <a:pt x="277" y="1081"/>
                  </a:cubicBezTo>
                  <a:cubicBezTo>
                    <a:pt x="255" y="1036"/>
                    <a:pt x="231" y="992"/>
                    <a:pt x="214" y="940"/>
                  </a:cubicBezTo>
                  <a:cubicBezTo>
                    <a:pt x="195" y="936"/>
                    <a:pt x="179" y="929"/>
                    <a:pt x="161" y="924"/>
                  </a:cubicBezTo>
                  <a:cubicBezTo>
                    <a:pt x="161" y="925"/>
                    <a:pt x="161" y="926"/>
                    <a:pt x="161" y="927"/>
                  </a:cubicBezTo>
                  <a:close/>
                  <a:moveTo>
                    <a:pt x="66" y="965"/>
                  </a:moveTo>
                  <a:cubicBezTo>
                    <a:pt x="64" y="977"/>
                    <a:pt x="71" y="992"/>
                    <a:pt x="74" y="1005"/>
                  </a:cubicBezTo>
                  <a:cubicBezTo>
                    <a:pt x="77" y="1019"/>
                    <a:pt x="78" y="1032"/>
                    <a:pt x="82" y="1043"/>
                  </a:cubicBezTo>
                  <a:cubicBezTo>
                    <a:pt x="93" y="1070"/>
                    <a:pt x="112" y="1092"/>
                    <a:pt x="122" y="1112"/>
                  </a:cubicBezTo>
                  <a:cubicBezTo>
                    <a:pt x="142" y="1123"/>
                    <a:pt x="164" y="1137"/>
                    <a:pt x="186" y="1144"/>
                  </a:cubicBezTo>
                  <a:cubicBezTo>
                    <a:pt x="195" y="1137"/>
                    <a:pt x="189" y="1127"/>
                    <a:pt x="186" y="1118"/>
                  </a:cubicBezTo>
                  <a:cubicBezTo>
                    <a:pt x="183" y="1108"/>
                    <a:pt x="181" y="1097"/>
                    <a:pt x="179" y="1087"/>
                  </a:cubicBezTo>
                  <a:cubicBezTo>
                    <a:pt x="149" y="1039"/>
                    <a:pt x="124" y="986"/>
                    <a:pt x="104" y="928"/>
                  </a:cubicBezTo>
                  <a:cubicBezTo>
                    <a:pt x="104" y="927"/>
                    <a:pt x="104" y="927"/>
                    <a:pt x="103" y="927"/>
                  </a:cubicBezTo>
                  <a:cubicBezTo>
                    <a:pt x="95" y="937"/>
                    <a:pt x="68" y="952"/>
                    <a:pt x="66" y="965"/>
                  </a:cubicBezTo>
                  <a:close/>
                  <a:moveTo>
                    <a:pt x="1322" y="936"/>
                  </a:moveTo>
                  <a:cubicBezTo>
                    <a:pt x="1322" y="959"/>
                    <a:pt x="1319" y="983"/>
                    <a:pt x="1319" y="1003"/>
                  </a:cubicBezTo>
                  <a:cubicBezTo>
                    <a:pt x="1329" y="979"/>
                    <a:pt x="1339" y="954"/>
                    <a:pt x="1349" y="929"/>
                  </a:cubicBezTo>
                  <a:cubicBezTo>
                    <a:pt x="1339" y="930"/>
                    <a:pt x="1332" y="935"/>
                    <a:pt x="1322" y="936"/>
                  </a:cubicBezTo>
                  <a:close/>
                  <a:moveTo>
                    <a:pt x="1216" y="963"/>
                  </a:moveTo>
                  <a:cubicBezTo>
                    <a:pt x="1206" y="996"/>
                    <a:pt x="1192" y="1025"/>
                    <a:pt x="1179" y="1055"/>
                  </a:cubicBezTo>
                  <a:cubicBezTo>
                    <a:pt x="1212" y="1065"/>
                    <a:pt x="1242" y="1078"/>
                    <a:pt x="1271" y="1093"/>
                  </a:cubicBezTo>
                  <a:cubicBezTo>
                    <a:pt x="1278" y="1080"/>
                    <a:pt x="1286" y="1067"/>
                    <a:pt x="1294" y="1053"/>
                  </a:cubicBezTo>
                  <a:cubicBezTo>
                    <a:pt x="1300" y="1041"/>
                    <a:pt x="1312" y="1023"/>
                    <a:pt x="1315" y="1010"/>
                  </a:cubicBezTo>
                  <a:cubicBezTo>
                    <a:pt x="1320" y="988"/>
                    <a:pt x="1316" y="966"/>
                    <a:pt x="1319" y="938"/>
                  </a:cubicBezTo>
                  <a:cubicBezTo>
                    <a:pt x="1318" y="938"/>
                    <a:pt x="1318" y="938"/>
                    <a:pt x="1317" y="938"/>
                  </a:cubicBezTo>
                  <a:cubicBezTo>
                    <a:pt x="1285" y="948"/>
                    <a:pt x="1252" y="957"/>
                    <a:pt x="1216" y="963"/>
                  </a:cubicBezTo>
                  <a:close/>
                  <a:moveTo>
                    <a:pt x="280" y="1079"/>
                  </a:moveTo>
                  <a:cubicBezTo>
                    <a:pt x="293" y="1075"/>
                    <a:pt x="305" y="1068"/>
                    <a:pt x="319" y="1064"/>
                  </a:cubicBezTo>
                  <a:cubicBezTo>
                    <a:pt x="315" y="1033"/>
                    <a:pt x="314" y="998"/>
                    <a:pt x="313" y="964"/>
                  </a:cubicBezTo>
                  <a:cubicBezTo>
                    <a:pt x="279" y="958"/>
                    <a:pt x="248" y="950"/>
                    <a:pt x="217" y="941"/>
                  </a:cubicBezTo>
                  <a:cubicBezTo>
                    <a:pt x="234" y="991"/>
                    <a:pt x="256" y="1036"/>
                    <a:pt x="280" y="1079"/>
                  </a:cubicBezTo>
                  <a:close/>
                  <a:moveTo>
                    <a:pt x="1403" y="1111"/>
                  </a:moveTo>
                  <a:cubicBezTo>
                    <a:pt x="1431" y="1098"/>
                    <a:pt x="1442" y="1073"/>
                    <a:pt x="1454" y="1045"/>
                  </a:cubicBezTo>
                  <a:cubicBezTo>
                    <a:pt x="1461" y="1029"/>
                    <a:pt x="1470" y="1013"/>
                    <a:pt x="1474" y="997"/>
                  </a:cubicBezTo>
                  <a:cubicBezTo>
                    <a:pt x="1468" y="975"/>
                    <a:pt x="1455" y="958"/>
                    <a:pt x="1440" y="944"/>
                  </a:cubicBezTo>
                  <a:cubicBezTo>
                    <a:pt x="1433" y="1004"/>
                    <a:pt x="1418" y="1062"/>
                    <a:pt x="1403" y="1111"/>
                  </a:cubicBezTo>
                  <a:close/>
                  <a:moveTo>
                    <a:pt x="1491" y="959"/>
                  </a:moveTo>
                  <a:cubicBezTo>
                    <a:pt x="1492" y="962"/>
                    <a:pt x="1492" y="955"/>
                    <a:pt x="1491" y="959"/>
                  </a:cubicBezTo>
                  <a:close/>
                  <a:moveTo>
                    <a:pt x="1434" y="961"/>
                  </a:moveTo>
                  <a:cubicBezTo>
                    <a:pt x="1434" y="961"/>
                    <a:pt x="1435" y="962"/>
                    <a:pt x="1434" y="961"/>
                  </a:cubicBezTo>
                  <a:close/>
                  <a:moveTo>
                    <a:pt x="1490" y="963"/>
                  </a:moveTo>
                  <a:cubicBezTo>
                    <a:pt x="1489" y="963"/>
                    <a:pt x="1489" y="963"/>
                    <a:pt x="1489" y="963"/>
                  </a:cubicBezTo>
                  <a:cubicBezTo>
                    <a:pt x="1487" y="979"/>
                    <a:pt x="1474" y="992"/>
                    <a:pt x="1479" y="1008"/>
                  </a:cubicBezTo>
                  <a:cubicBezTo>
                    <a:pt x="1482" y="992"/>
                    <a:pt x="1488" y="980"/>
                    <a:pt x="1490" y="963"/>
                  </a:cubicBezTo>
                  <a:moveTo>
                    <a:pt x="1490" y="963"/>
                  </a:moveTo>
                  <a:cubicBezTo>
                    <a:pt x="1493" y="962"/>
                    <a:pt x="1489" y="958"/>
                    <a:pt x="1490" y="963"/>
                  </a:cubicBezTo>
                  <a:moveTo>
                    <a:pt x="1350" y="1123"/>
                  </a:moveTo>
                  <a:cubicBezTo>
                    <a:pt x="1346" y="1129"/>
                    <a:pt x="1339" y="1135"/>
                    <a:pt x="1338" y="1144"/>
                  </a:cubicBezTo>
                  <a:cubicBezTo>
                    <a:pt x="1361" y="1136"/>
                    <a:pt x="1379" y="1125"/>
                    <a:pt x="1398" y="1114"/>
                  </a:cubicBezTo>
                  <a:cubicBezTo>
                    <a:pt x="1414" y="1068"/>
                    <a:pt x="1429" y="1017"/>
                    <a:pt x="1433" y="963"/>
                  </a:cubicBezTo>
                  <a:cubicBezTo>
                    <a:pt x="1411" y="1021"/>
                    <a:pt x="1383" y="1076"/>
                    <a:pt x="1350" y="1123"/>
                  </a:cubicBezTo>
                  <a:close/>
                  <a:moveTo>
                    <a:pt x="1213" y="965"/>
                  </a:moveTo>
                  <a:cubicBezTo>
                    <a:pt x="1195" y="967"/>
                    <a:pt x="1173" y="973"/>
                    <a:pt x="1153" y="976"/>
                  </a:cubicBezTo>
                  <a:cubicBezTo>
                    <a:pt x="1153" y="1000"/>
                    <a:pt x="1152" y="1023"/>
                    <a:pt x="1150" y="1046"/>
                  </a:cubicBezTo>
                  <a:cubicBezTo>
                    <a:pt x="1160" y="1048"/>
                    <a:pt x="1167" y="1052"/>
                    <a:pt x="1177" y="1054"/>
                  </a:cubicBezTo>
                  <a:cubicBezTo>
                    <a:pt x="1190" y="1025"/>
                    <a:pt x="1202" y="996"/>
                    <a:pt x="1213" y="965"/>
                  </a:cubicBezTo>
                  <a:close/>
                  <a:moveTo>
                    <a:pt x="321" y="1062"/>
                  </a:moveTo>
                  <a:cubicBezTo>
                    <a:pt x="341" y="1057"/>
                    <a:pt x="360" y="1049"/>
                    <a:pt x="380" y="1044"/>
                  </a:cubicBezTo>
                  <a:cubicBezTo>
                    <a:pt x="370" y="1020"/>
                    <a:pt x="361" y="996"/>
                    <a:pt x="352" y="972"/>
                  </a:cubicBezTo>
                  <a:cubicBezTo>
                    <a:pt x="339" y="970"/>
                    <a:pt x="328" y="967"/>
                    <a:pt x="316" y="965"/>
                  </a:cubicBezTo>
                  <a:cubicBezTo>
                    <a:pt x="316" y="999"/>
                    <a:pt x="319" y="1030"/>
                    <a:pt x="321" y="1062"/>
                  </a:cubicBezTo>
                  <a:close/>
                  <a:moveTo>
                    <a:pt x="75" y="1024"/>
                  </a:moveTo>
                  <a:cubicBezTo>
                    <a:pt x="70" y="1006"/>
                    <a:pt x="68" y="985"/>
                    <a:pt x="62" y="968"/>
                  </a:cubicBezTo>
                  <a:cubicBezTo>
                    <a:pt x="50" y="986"/>
                    <a:pt x="69" y="1007"/>
                    <a:pt x="75" y="1024"/>
                  </a:cubicBezTo>
                  <a:close/>
                  <a:moveTo>
                    <a:pt x="382" y="1043"/>
                  </a:moveTo>
                  <a:cubicBezTo>
                    <a:pt x="421" y="1032"/>
                    <a:pt x="463" y="1025"/>
                    <a:pt x="504" y="1016"/>
                  </a:cubicBezTo>
                  <a:cubicBezTo>
                    <a:pt x="501" y="1009"/>
                    <a:pt x="499" y="1001"/>
                    <a:pt x="497" y="992"/>
                  </a:cubicBezTo>
                  <a:cubicBezTo>
                    <a:pt x="448" y="988"/>
                    <a:pt x="402" y="981"/>
                    <a:pt x="356" y="973"/>
                  </a:cubicBezTo>
                  <a:cubicBezTo>
                    <a:pt x="363" y="998"/>
                    <a:pt x="374" y="1019"/>
                    <a:pt x="382" y="1043"/>
                  </a:cubicBezTo>
                  <a:close/>
                  <a:moveTo>
                    <a:pt x="1150" y="976"/>
                  </a:moveTo>
                  <a:cubicBezTo>
                    <a:pt x="1125" y="981"/>
                    <a:pt x="1099" y="984"/>
                    <a:pt x="1073" y="987"/>
                  </a:cubicBezTo>
                  <a:cubicBezTo>
                    <a:pt x="1069" y="1000"/>
                    <a:pt x="1065" y="1012"/>
                    <a:pt x="1062" y="1025"/>
                  </a:cubicBezTo>
                  <a:cubicBezTo>
                    <a:pt x="1092" y="1029"/>
                    <a:pt x="1121" y="1039"/>
                    <a:pt x="1148" y="1044"/>
                  </a:cubicBezTo>
                  <a:cubicBezTo>
                    <a:pt x="1148" y="1021"/>
                    <a:pt x="1151" y="996"/>
                    <a:pt x="1150" y="976"/>
                  </a:cubicBezTo>
                  <a:close/>
                  <a:moveTo>
                    <a:pt x="95" y="1092"/>
                  </a:moveTo>
                  <a:cubicBezTo>
                    <a:pt x="95" y="1093"/>
                    <a:pt x="96" y="1092"/>
                    <a:pt x="95" y="1092"/>
                  </a:cubicBezTo>
                  <a:moveTo>
                    <a:pt x="95" y="1092"/>
                  </a:moveTo>
                  <a:cubicBezTo>
                    <a:pt x="84" y="1053"/>
                    <a:pt x="70" y="1017"/>
                    <a:pt x="54" y="984"/>
                  </a:cubicBezTo>
                  <a:cubicBezTo>
                    <a:pt x="36" y="1032"/>
                    <a:pt x="67" y="1071"/>
                    <a:pt x="95" y="1092"/>
                  </a:cubicBezTo>
                  <a:moveTo>
                    <a:pt x="950" y="1000"/>
                  </a:moveTo>
                  <a:cubicBezTo>
                    <a:pt x="950" y="1002"/>
                    <a:pt x="950" y="1004"/>
                    <a:pt x="950" y="1007"/>
                  </a:cubicBezTo>
                  <a:cubicBezTo>
                    <a:pt x="986" y="1013"/>
                    <a:pt x="1024" y="1017"/>
                    <a:pt x="1059" y="1024"/>
                  </a:cubicBezTo>
                  <a:cubicBezTo>
                    <a:pt x="1063" y="1013"/>
                    <a:pt x="1066" y="1000"/>
                    <a:pt x="1070" y="988"/>
                  </a:cubicBezTo>
                  <a:cubicBezTo>
                    <a:pt x="1030" y="992"/>
                    <a:pt x="990" y="996"/>
                    <a:pt x="950" y="1000"/>
                  </a:cubicBezTo>
                  <a:close/>
                  <a:moveTo>
                    <a:pt x="508" y="1016"/>
                  </a:moveTo>
                  <a:cubicBezTo>
                    <a:pt x="508" y="1009"/>
                    <a:pt x="508" y="1001"/>
                    <a:pt x="508" y="994"/>
                  </a:cubicBezTo>
                  <a:cubicBezTo>
                    <a:pt x="506" y="993"/>
                    <a:pt x="503" y="993"/>
                    <a:pt x="500" y="993"/>
                  </a:cubicBezTo>
                  <a:cubicBezTo>
                    <a:pt x="502" y="1001"/>
                    <a:pt x="502" y="1011"/>
                    <a:pt x="508" y="1016"/>
                  </a:cubicBezTo>
                  <a:close/>
                  <a:moveTo>
                    <a:pt x="510" y="994"/>
                  </a:moveTo>
                  <a:cubicBezTo>
                    <a:pt x="511" y="1001"/>
                    <a:pt x="509" y="1011"/>
                    <a:pt x="511" y="1016"/>
                  </a:cubicBezTo>
                  <a:cubicBezTo>
                    <a:pt x="545" y="1009"/>
                    <a:pt x="584" y="1008"/>
                    <a:pt x="619" y="1002"/>
                  </a:cubicBezTo>
                  <a:cubicBezTo>
                    <a:pt x="581" y="1001"/>
                    <a:pt x="546" y="997"/>
                    <a:pt x="510" y="994"/>
                  </a:cubicBezTo>
                  <a:close/>
                  <a:moveTo>
                    <a:pt x="684" y="1002"/>
                  </a:moveTo>
                  <a:cubicBezTo>
                    <a:pt x="696" y="1003"/>
                    <a:pt x="716" y="1005"/>
                    <a:pt x="726" y="1001"/>
                  </a:cubicBezTo>
                  <a:cubicBezTo>
                    <a:pt x="714" y="999"/>
                    <a:pt x="697" y="1001"/>
                    <a:pt x="684" y="1002"/>
                  </a:cubicBezTo>
                  <a:close/>
                  <a:moveTo>
                    <a:pt x="728" y="1002"/>
                  </a:moveTo>
                  <a:cubicBezTo>
                    <a:pt x="729" y="1002"/>
                    <a:pt x="729" y="1003"/>
                    <a:pt x="730" y="1003"/>
                  </a:cubicBezTo>
                  <a:cubicBezTo>
                    <a:pt x="740" y="1004"/>
                    <a:pt x="752" y="1004"/>
                    <a:pt x="763" y="1004"/>
                  </a:cubicBezTo>
                  <a:cubicBezTo>
                    <a:pt x="770" y="1004"/>
                    <a:pt x="780" y="1006"/>
                    <a:pt x="783" y="1001"/>
                  </a:cubicBezTo>
                  <a:cubicBezTo>
                    <a:pt x="767" y="1000"/>
                    <a:pt x="743" y="998"/>
                    <a:pt x="728" y="1002"/>
                  </a:cubicBezTo>
                  <a:close/>
                  <a:moveTo>
                    <a:pt x="786" y="1002"/>
                  </a:moveTo>
                  <a:cubicBezTo>
                    <a:pt x="802" y="1003"/>
                    <a:pt x="826" y="1004"/>
                    <a:pt x="840" y="1001"/>
                  </a:cubicBezTo>
                  <a:cubicBezTo>
                    <a:pt x="822" y="1003"/>
                    <a:pt x="801" y="997"/>
                    <a:pt x="786" y="1002"/>
                  </a:cubicBezTo>
                  <a:close/>
                  <a:moveTo>
                    <a:pt x="928" y="1005"/>
                  </a:moveTo>
                  <a:cubicBezTo>
                    <a:pt x="933" y="1006"/>
                    <a:pt x="939" y="1006"/>
                    <a:pt x="945" y="1007"/>
                  </a:cubicBezTo>
                  <a:cubicBezTo>
                    <a:pt x="945" y="1004"/>
                    <a:pt x="945" y="1002"/>
                    <a:pt x="945" y="1000"/>
                  </a:cubicBezTo>
                  <a:cubicBezTo>
                    <a:pt x="939" y="1001"/>
                    <a:pt x="929" y="998"/>
                    <a:pt x="928" y="1005"/>
                  </a:cubicBezTo>
                  <a:close/>
                  <a:moveTo>
                    <a:pt x="905" y="1003"/>
                  </a:moveTo>
                  <a:cubicBezTo>
                    <a:pt x="911" y="1002"/>
                    <a:pt x="924" y="1008"/>
                    <a:pt x="926" y="1002"/>
                  </a:cubicBezTo>
                  <a:cubicBezTo>
                    <a:pt x="921" y="1001"/>
                    <a:pt x="911" y="1002"/>
                    <a:pt x="905" y="1003"/>
                  </a:cubicBezTo>
                  <a:close/>
                  <a:moveTo>
                    <a:pt x="510" y="1018"/>
                  </a:moveTo>
                  <a:cubicBezTo>
                    <a:pt x="512" y="1043"/>
                    <a:pt x="518" y="1061"/>
                    <a:pt x="525" y="1080"/>
                  </a:cubicBezTo>
                  <a:cubicBezTo>
                    <a:pt x="539" y="1124"/>
                    <a:pt x="556" y="1165"/>
                    <a:pt x="573" y="1204"/>
                  </a:cubicBezTo>
                  <a:cubicBezTo>
                    <a:pt x="605" y="1200"/>
                    <a:pt x="636" y="1195"/>
                    <a:pt x="671" y="1193"/>
                  </a:cubicBezTo>
                  <a:cubicBezTo>
                    <a:pt x="658" y="1137"/>
                    <a:pt x="651" y="1072"/>
                    <a:pt x="641" y="1014"/>
                  </a:cubicBezTo>
                  <a:cubicBezTo>
                    <a:pt x="641" y="1011"/>
                    <a:pt x="643" y="1004"/>
                    <a:pt x="637" y="1004"/>
                  </a:cubicBezTo>
                  <a:cubicBezTo>
                    <a:pt x="594" y="1007"/>
                    <a:pt x="552" y="1012"/>
                    <a:pt x="510" y="1018"/>
                  </a:cubicBezTo>
                  <a:close/>
                  <a:moveTo>
                    <a:pt x="675" y="1192"/>
                  </a:moveTo>
                  <a:cubicBezTo>
                    <a:pt x="693" y="1192"/>
                    <a:pt x="708" y="1189"/>
                    <a:pt x="726" y="1190"/>
                  </a:cubicBezTo>
                  <a:cubicBezTo>
                    <a:pt x="727" y="1128"/>
                    <a:pt x="725" y="1068"/>
                    <a:pt x="726" y="1006"/>
                  </a:cubicBezTo>
                  <a:cubicBezTo>
                    <a:pt x="697" y="1006"/>
                    <a:pt x="672" y="1004"/>
                    <a:pt x="645" y="1004"/>
                  </a:cubicBezTo>
                  <a:cubicBezTo>
                    <a:pt x="650" y="1067"/>
                    <a:pt x="663" y="1131"/>
                    <a:pt x="675" y="1192"/>
                  </a:cubicBezTo>
                  <a:close/>
                  <a:moveTo>
                    <a:pt x="786" y="1006"/>
                  </a:moveTo>
                  <a:cubicBezTo>
                    <a:pt x="784" y="1067"/>
                    <a:pt x="782" y="1128"/>
                    <a:pt x="780" y="1189"/>
                  </a:cubicBezTo>
                  <a:cubicBezTo>
                    <a:pt x="815" y="1190"/>
                    <a:pt x="851" y="1191"/>
                    <a:pt x="883" y="1196"/>
                  </a:cubicBezTo>
                  <a:cubicBezTo>
                    <a:pt x="899" y="1135"/>
                    <a:pt x="913" y="1072"/>
                    <a:pt x="925" y="1007"/>
                  </a:cubicBezTo>
                  <a:cubicBezTo>
                    <a:pt x="882" y="1000"/>
                    <a:pt x="834" y="1007"/>
                    <a:pt x="786" y="1006"/>
                  </a:cubicBezTo>
                  <a:close/>
                  <a:moveTo>
                    <a:pt x="1439" y="1083"/>
                  </a:moveTo>
                  <a:cubicBezTo>
                    <a:pt x="1437" y="1084"/>
                    <a:pt x="1439" y="1084"/>
                    <a:pt x="1439" y="1083"/>
                  </a:cubicBezTo>
                  <a:moveTo>
                    <a:pt x="1439" y="1083"/>
                  </a:moveTo>
                  <a:cubicBezTo>
                    <a:pt x="1439" y="1083"/>
                    <a:pt x="1440" y="1083"/>
                    <a:pt x="1440" y="1083"/>
                  </a:cubicBezTo>
                  <a:cubicBezTo>
                    <a:pt x="1458" y="1065"/>
                    <a:pt x="1478" y="1037"/>
                    <a:pt x="1474" y="1004"/>
                  </a:cubicBezTo>
                  <a:cubicBezTo>
                    <a:pt x="1465" y="1033"/>
                    <a:pt x="1451" y="1057"/>
                    <a:pt x="1439" y="1083"/>
                  </a:cubicBezTo>
                  <a:moveTo>
                    <a:pt x="729" y="1190"/>
                  </a:moveTo>
                  <a:cubicBezTo>
                    <a:pt x="744" y="1188"/>
                    <a:pt x="762" y="1189"/>
                    <a:pt x="777" y="1189"/>
                  </a:cubicBezTo>
                  <a:cubicBezTo>
                    <a:pt x="780" y="1129"/>
                    <a:pt x="782" y="1067"/>
                    <a:pt x="783" y="1006"/>
                  </a:cubicBezTo>
                  <a:cubicBezTo>
                    <a:pt x="765" y="1006"/>
                    <a:pt x="747" y="1006"/>
                    <a:pt x="729" y="1006"/>
                  </a:cubicBezTo>
                  <a:cubicBezTo>
                    <a:pt x="727" y="1066"/>
                    <a:pt x="729" y="1129"/>
                    <a:pt x="729" y="1190"/>
                  </a:cubicBezTo>
                  <a:close/>
                  <a:moveTo>
                    <a:pt x="928" y="1007"/>
                  </a:moveTo>
                  <a:cubicBezTo>
                    <a:pt x="915" y="1072"/>
                    <a:pt x="903" y="1136"/>
                    <a:pt x="885" y="1196"/>
                  </a:cubicBezTo>
                  <a:cubicBezTo>
                    <a:pt x="903" y="1197"/>
                    <a:pt x="920" y="1200"/>
                    <a:pt x="937" y="1202"/>
                  </a:cubicBezTo>
                  <a:cubicBezTo>
                    <a:pt x="941" y="1140"/>
                    <a:pt x="945" y="1077"/>
                    <a:pt x="945" y="1009"/>
                  </a:cubicBezTo>
                  <a:cubicBezTo>
                    <a:pt x="940" y="1009"/>
                    <a:pt x="934" y="1008"/>
                    <a:pt x="928" y="1007"/>
                  </a:cubicBezTo>
                  <a:close/>
                  <a:moveTo>
                    <a:pt x="951" y="1010"/>
                  </a:moveTo>
                  <a:cubicBezTo>
                    <a:pt x="947" y="1074"/>
                    <a:pt x="947" y="1142"/>
                    <a:pt x="941" y="1203"/>
                  </a:cubicBezTo>
                  <a:cubicBezTo>
                    <a:pt x="955" y="1205"/>
                    <a:pt x="968" y="1208"/>
                    <a:pt x="981" y="1211"/>
                  </a:cubicBezTo>
                  <a:cubicBezTo>
                    <a:pt x="1010" y="1153"/>
                    <a:pt x="1037" y="1093"/>
                    <a:pt x="1058" y="1026"/>
                  </a:cubicBezTo>
                  <a:cubicBezTo>
                    <a:pt x="1022" y="1020"/>
                    <a:pt x="989" y="1013"/>
                    <a:pt x="951" y="1010"/>
                  </a:cubicBezTo>
                  <a:close/>
                  <a:moveTo>
                    <a:pt x="507" y="1020"/>
                  </a:moveTo>
                  <a:cubicBezTo>
                    <a:pt x="508" y="1024"/>
                    <a:pt x="508" y="1016"/>
                    <a:pt x="507" y="1020"/>
                  </a:cubicBezTo>
                  <a:close/>
                  <a:moveTo>
                    <a:pt x="384" y="1045"/>
                  </a:moveTo>
                  <a:cubicBezTo>
                    <a:pt x="411" y="1107"/>
                    <a:pt x="441" y="1167"/>
                    <a:pt x="479" y="1218"/>
                  </a:cubicBezTo>
                  <a:cubicBezTo>
                    <a:pt x="493" y="1223"/>
                    <a:pt x="508" y="1219"/>
                    <a:pt x="522" y="1216"/>
                  </a:cubicBezTo>
                  <a:cubicBezTo>
                    <a:pt x="517" y="1173"/>
                    <a:pt x="513" y="1126"/>
                    <a:pt x="510" y="1081"/>
                  </a:cubicBezTo>
                  <a:cubicBezTo>
                    <a:pt x="509" y="1066"/>
                    <a:pt x="511" y="1049"/>
                    <a:pt x="509" y="1034"/>
                  </a:cubicBezTo>
                  <a:cubicBezTo>
                    <a:pt x="508" y="1030"/>
                    <a:pt x="506" y="1023"/>
                    <a:pt x="502" y="1020"/>
                  </a:cubicBezTo>
                  <a:cubicBezTo>
                    <a:pt x="460" y="1026"/>
                    <a:pt x="422" y="1036"/>
                    <a:pt x="384" y="1045"/>
                  </a:cubicBezTo>
                  <a:close/>
                  <a:moveTo>
                    <a:pt x="1274" y="1095"/>
                  </a:moveTo>
                  <a:cubicBezTo>
                    <a:pt x="1283" y="1099"/>
                    <a:pt x="1290" y="1105"/>
                    <a:pt x="1299" y="1109"/>
                  </a:cubicBezTo>
                  <a:cubicBezTo>
                    <a:pt x="1304" y="1081"/>
                    <a:pt x="1312" y="1050"/>
                    <a:pt x="1312" y="1021"/>
                  </a:cubicBezTo>
                  <a:cubicBezTo>
                    <a:pt x="1301" y="1047"/>
                    <a:pt x="1286" y="1070"/>
                    <a:pt x="1274" y="1095"/>
                  </a:cubicBezTo>
                  <a:close/>
                  <a:moveTo>
                    <a:pt x="508" y="1025"/>
                  </a:moveTo>
                  <a:cubicBezTo>
                    <a:pt x="507" y="1024"/>
                    <a:pt x="508" y="1025"/>
                    <a:pt x="508" y="1025"/>
                  </a:cubicBezTo>
                  <a:close/>
                  <a:moveTo>
                    <a:pt x="75" y="1026"/>
                  </a:moveTo>
                  <a:cubicBezTo>
                    <a:pt x="75" y="1026"/>
                    <a:pt x="74" y="1025"/>
                    <a:pt x="75" y="1026"/>
                  </a:cubicBezTo>
                  <a:close/>
                  <a:moveTo>
                    <a:pt x="1062" y="1027"/>
                  </a:moveTo>
                  <a:cubicBezTo>
                    <a:pt x="1038" y="1091"/>
                    <a:pt x="1014" y="1154"/>
                    <a:pt x="984" y="1211"/>
                  </a:cubicBezTo>
                  <a:cubicBezTo>
                    <a:pt x="1013" y="1223"/>
                    <a:pt x="1049" y="1219"/>
                    <a:pt x="1083" y="1213"/>
                  </a:cubicBezTo>
                  <a:cubicBezTo>
                    <a:pt x="1092" y="1199"/>
                    <a:pt x="1103" y="1185"/>
                    <a:pt x="1112" y="1170"/>
                  </a:cubicBezTo>
                  <a:cubicBezTo>
                    <a:pt x="1121" y="1156"/>
                    <a:pt x="1134" y="1140"/>
                    <a:pt x="1139" y="1124"/>
                  </a:cubicBezTo>
                  <a:cubicBezTo>
                    <a:pt x="1146" y="1101"/>
                    <a:pt x="1143" y="1075"/>
                    <a:pt x="1147" y="1047"/>
                  </a:cubicBezTo>
                  <a:cubicBezTo>
                    <a:pt x="1119" y="1040"/>
                    <a:pt x="1091" y="1033"/>
                    <a:pt x="1062" y="1027"/>
                  </a:cubicBezTo>
                  <a:close/>
                  <a:moveTo>
                    <a:pt x="526" y="1215"/>
                  </a:moveTo>
                  <a:cubicBezTo>
                    <a:pt x="539" y="1211"/>
                    <a:pt x="555" y="1208"/>
                    <a:pt x="570" y="1205"/>
                  </a:cubicBezTo>
                  <a:cubicBezTo>
                    <a:pt x="548" y="1154"/>
                    <a:pt x="529" y="1101"/>
                    <a:pt x="511" y="1046"/>
                  </a:cubicBezTo>
                  <a:cubicBezTo>
                    <a:pt x="514" y="1104"/>
                    <a:pt x="518" y="1162"/>
                    <a:pt x="526" y="1215"/>
                  </a:cubicBezTo>
                  <a:close/>
                  <a:moveTo>
                    <a:pt x="322" y="1065"/>
                  </a:moveTo>
                  <a:cubicBezTo>
                    <a:pt x="325" y="1103"/>
                    <a:pt x="332" y="1137"/>
                    <a:pt x="339" y="1171"/>
                  </a:cubicBezTo>
                  <a:cubicBezTo>
                    <a:pt x="345" y="1180"/>
                    <a:pt x="353" y="1188"/>
                    <a:pt x="359" y="1198"/>
                  </a:cubicBezTo>
                  <a:cubicBezTo>
                    <a:pt x="396" y="1205"/>
                    <a:pt x="436" y="1213"/>
                    <a:pt x="474" y="1217"/>
                  </a:cubicBezTo>
                  <a:cubicBezTo>
                    <a:pt x="441" y="1168"/>
                    <a:pt x="410" y="1113"/>
                    <a:pt x="386" y="1057"/>
                  </a:cubicBezTo>
                  <a:cubicBezTo>
                    <a:pt x="384" y="1054"/>
                    <a:pt x="384" y="1048"/>
                    <a:pt x="379" y="1047"/>
                  </a:cubicBezTo>
                  <a:cubicBezTo>
                    <a:pt x="359" y="1052"/>
                    <a:pt x="341" y="1059"/>
                    <a:pt x="322" y="1065"/>
                  </a:cubicBezTo>
                  <a:close/>
                  <a:moveTo>
                    <a:pt x="1144" y="1118"/>
                  </a:moveTo>
                  <a:cubicBezTo>
                    <a:pt x="1154" y="1097"/>
                    <a:pt x="1166" y="1078"/>
                    <a:pt x="1175" y="1055"/>
                  </a:cubicBezTo>
                  <a:cubicBezTo>
                    <a:pt x="1166" y="1054"/>
                    <a:pt x="1159" y="1050"/>
                    <a:pt x="1150" y="1049"/>
                  </a:cubicBezTo>
                  <a:cubicBezTo>
                    <a:pt x="1149" y="1072"/>
                    <a:pt x="1144" y="1097"/>
                    <a:pt x="1144" y="1118"/>
                  </a:cubicBezTo>
                  <a:close/>
                  <a:moveTo>
                    <a:pt x="87" y="1057"/>
                  </a:moveTo>
                  <a:cubicBezTo>
                    <a:pt x="94" y="1077"/>
                    <a:pt x="96" y="1100"/>
                    <a:pt x="115" y="1107"/>
                  </a:cubicBezTo>
                  <a:cubicBezTo>
                    <a:pt x="106" y="1091"/>
                    <a:pt x="96" y="1074"/>
                    <a:pt x="87" y="1057"/>
                  </a:cubicBezTo>
                  <a:moveTo>
                    <a:pt x="87" y="1057"/>
                  </a:moveTo>
                  <a:cubicBezTo>
                    <a:pt x="88" y="1053"/>
                    <a:pt x="84" y="1057"/>
                    <a:pt x="87" y="1057"/>
                  </a:cubicBezTo>
                  <a:moveTo>
                    <a:pt x="1177" y="1057"/>
                  </a:moveTo>
                  <a:cubicBezTo>
                    <a:pt x="1172" y="1069"/>
                    <a:pt x="1167" y="1081"/>
                    <a:pt x="1160" y="1093"/>
                  </a:cubicBezTo>
                  <a:cubicBezTo>
                    <a:pt x="1155" y="1103"/>
                    <a:pt x="1146" y="1113"/>
                    <a:pt x="1142" y="1125"/>
                  </a:cubicBezTo>
                  <a:cubicBezTo>
                    <a:pt x="1138" y="1137"/>
                    <a:pt x="1139" y="1152"/>
                    <a:pt x="1136" y="1165"/>
                  </a:cubicBezTo>
                  <a:cubicBezTo>
                    <a:pt x="1134" y="1178"/>
                    <a:pt x="1131" y="1190"/>
                    <a:pt x="1129" y="1204"/>
                  </a:cubicBezTo>
                  <a:cubicBezTo>
                    <a:pt x="1155" y="1201"/>
                    <a:pt x="1179" y="1194"/>
                    <a:pt x="1204" y="1189"/>
                  </a:cubicBezTo>
                  <a:cubicBezTo>
                    <a:pt x="1227" y="1159"/>
                    <a:pt x="1250" y="1129"/>
                    <a:pt x="1269" y="1095"/>
                  </a:cubicBezTo>
                  <a:cubicBezTo>
                    <a:pt x="1240" y="1080"/>
                    <a:pt x="1211" y="1066"/>
                    <a:pt x="1177" y="1057"/>
                  </a:cubicBezTo>
                  <a:close/>
                  <a:moveTo>
                    <a:pt x="64" y="1065"/>
                  </a:moveTo>
                  <a:cubicBezTo>
                    <a:pt x="88" y="1121"/>
                    <a:pt x="118" y="1171"/>
                    <a:pt x="154" y="1215"/>
                  </a:cubicBezTo>
                  <a:moveTo>
                    <a:pt x="154" y="1215"/>
                  </a:moveTo>
                  <a:cubicBezTo>
                    <a:pt x="154" y="1216"/>
                    <a:pt x="155" y="1216"/>
                    <a:pt x="155" y="1216"/>
                  </a:cubicBezTo>
                  <a:moveTo>
                    <a:pt x="155" y="1216"/>
                  </a:moveTo>
                  <a:cubicBezTo>
                    <a:pt x="155" y="1217"/>
                    <a:pt x="155" y="1218"/>
                    <a:pt x="156" y="1218"/>
                  </a:cubicBezTo>
                  <a:moveTo>
                    <a:pt x="156" y="1218"/>
                  </a:moveTo>
                  <a:cubicBezTo>
                    <a:pt x="156" y="1219"/>
                    <a:pt x="157" y="1219"/>
                    <a:pt x="157" y="1219"/>
                  </a:cubicBezTo>
                  <a:moveTo>
                    <a:pt x="157" y="1219"/>
                  </a:moveTo>
                  <a:cubicBezTo>
                    <a:pt x="158" y="1220"/>
                    <a:pt x="158" y="1219"/>
                    <a:pt x="157" y="1219"/>
                  </a:cubicBezTo>
                  <a:moveTo>
                    <a:pt x="157" y="1219"/>
                  </a:moveTo>
                  <a:cubicBezTo>
                    <a:pt x="157" y="1218"/>
                    <a:pt x="157" y="1218"/>
                    <a:pt x="156" y="1218"/>
                  </a:cubicBezTo>
                  <a:moveTo>
                    <a:pt x="156" y="1218"/>
                  </a:moveTo>
                  <a:cubicBezTo>
                    <a:pt x="156" y="1217"/>
                    <a:pt x="156" y="1216"/>
                    <a:pt x="155" y="1216"/>
                  </a:cubicBezTo>
                  <a:moveTo>
                    <a:pt x="155" y="1216"/>
                  </a:moveTo>
                  <a:cubicBezTo>
                    <a:pt x="155" y="1215"/>
                    <a:pt x="155" y="1215"/>
                    <a:pt x="154" y="1215"/>
                  </a:cubicBezTo>
                  <a:moveTo>
                    <a:pt x="154" y="1215"/>
                  </a:moveTo>
                  <a:cubicBezTo>
                    <a:pt x="134" y="1178"/>
                    <a:pt x="113" y="1142"/>
                    <a:pt x="99" y="1099"/>
                  </a:cubicBezTo>
                  <a:cubicBezTo>
                    <a:pt x="85" y="1089"/>
                    <a:pt x="75" y="1077"/>
                    <a:pt x="64" y="1065"/>
                  </a:cubicBezTo>
                  <a:moveTo>
                    <a:pt x="64" y="1065"/>
                  </a:moveTo>
                  <a:cubicBezTo>
                    <a:pt x="63" y="1064"/>
                    <a:pt x="63" y="1065"/>
                    <a:pt x="64" y="1065"/>
                  </a:cubicBezTo>
                  <a:moveTo>
                    <a:pt x="282" y="1081"/>
                  </a:moveTo>
                  <a:cubicBezTo>
                    <a:pt x="297" y="1111"/>
                    <a:pt x="315" y="1138"/>
                    <a:pt x="335" y="1164"/>
                  </a:cubicBezTo>
                  <a:cubicBezTo>
                    <a:pt x="327" y="1133"/>
                    <a:pt x="324" y="1098"/>
                    <a:pt x="318" y="1066"/>
                  </a:cubicBezTo>
                  <a:cubicBezTo>
                    <a:pt x="307" y="1072"/>
                    <a:pt x="294" y="1076"/>
                    <a:pt x="282" y="1081"/>
                  </a:cubicBezTo>
                  <a:close/>
                  <a:moveTo>
                    <a:pt x="1457" y="1068"/>
                  </a:moveTo>
                  <a:cubicBezTo>
                    <a:pt x="1458" y="1069"/>
                    <a:pt x="1457" y="1068"/>
                    <a:pt x="1457" y="1068"/>
                  </a:cubicBezTo>
                  <a:close/>
                  <a:moveTo>
                    <a:pt x="1361" y="1232"/>
                  </a:moveTo>
                  <a:cubicBezTo>
                    <a:pt x="1360" y="1233"/>
                    <a:pt x="1361" y="1233"/>
                    <a:pt x="1361" y="1232"/>
                  </a:cubicBezTo>
                  <a:moveTo>
                    <a:pt x="1361" y="1232"/>
                  </a:moveTo>
                  <a:cubicBezTo>
                    <a:pt x="1399" y="1185"/>
                    <a:pt x="1434" y="1129"/>
                    <a:pt x="1456" y="1069"/>
                  </a:cubicBezTo>
                  <a:cubicBezTo>
                    <a:pt x="1450" y="1078"/>
                    <a:pt x="1442" y="1085"/>
                    <a:pt x="1433" y="1092"/>
                  </a:cubicBezTo>
                  <a:cubicBezTo>
                    <a:pt x="1414" y="1130"/>
                    <a:pt x="1388" y="1162"/>
                    <a:pt x="1365" y="1196"/>
                  </a:cubicBezTo>
                  <a:cubicBezTo>
                    <a:pt x="1367" y="1209"/>
                    <a:pt x="1364" y="1221"/>
                    <a:pt x="1361" y="1232"/>
                  </a:cubicBezTo>
                  <a:moveTo>
                    <a:pt x="341" y="1193"/>
                  </a:moveTo>
                  <a:cubicBezTo>
                    <a:pt x="341" y="1194"/>
                    <a:pt x="342" y="1193"/>
                    <a:pt x="341" y="1193"/>
                  </a:cubicBezTo>
                  <a:moveTo>
                    <a:pt x="341" y="1193"/>
                  </a:moveTo>
                  <a:cubicBezTo>
                    <a:pt x="340" y="1185"/>
                    <a:pt x="337" y="1179"/>
                    <a:pt x="337" y="1172"/>
                  </a:cubicBezTo>
                  <a:cubicBezTo>
                    <a:pt x="315" y="1144"/>
                    <a:pt x="298" y="1113"/>
                    <a:pt x="278" y="1083"/>
                  </a:cubicBezTo>
                  <a:cubicBezTo>
                    <a:pt x="261" y="1092"/>
                    <a:pt x="240" y="1102"/>
                    <a:pt x="222" y="1114"/>
                  </a:cubicBezTo>
                  <a:cubicBezTo>
                    <a:pt x="220" y="1116"/>
                    <a:pt x="207" y="1125"/>
                    <a:pt x="207" y="1127"/>
                  </a:cubicBezTo>
                  <a:cubicBezTo>
                    <a:pt x="207" y="1129"/>
                    <a:pt x="219" y="1144"/>
                    <a:pt x="221" y="1146"/>
                  </a:cubicBezTo>
                  <a:cubicBezTo>
                    <a:pt x="226" y="1153"/>
                    <a:pt x="230" y="1157"/>
                    <a:pt x="234" y="1164"/>
                  </a:cubicBezTo>
                  <a:cubicBezTo>
                    <a:pt x="269" y="1174"/>
                    <a:pt x="303" y="1186"/>
                    <a:pt x="341" y="1193"/>
                  </a:cubicBezTo>
                  <a:moveTo>
                    <a:pt x="183" y="1096"/>
                  </a:moveTo>
                  <a:cubicBezTo>
                    <a:pt x="183" y="1095"/>
                    <a:pt x="184" y="1096"/>
                    <a:pt x="183" y="1096"/>
                  </a:cubicBezTo>
                  <a:close/>
                  <a:moveTo>
                    <a:pt x="195" y="1134"/>
                  </a:moveTo>
                  <a:cubicBezTo>
                    <a:pt x="197" y="1130"/>
                    <a:pt x="202" y="1130"/>
                    <a:pt x="203" y="1125"/>
                  </a:cubicBezTo>
                  <a:cubicBezTo>
                    <a:pt x="196" y="1116"/>
                    <a:pt x="191" y="1106"/>
                    <a:pt x="184" y="1097"/>
                  </a:cubicBezTo>
                  <a:cubicBezTo>
                    <a:pt x="187" y="1110"/>
                    <a:pt x="190" y="1123"/>
                    <a:pt x="195" y="1134"/>
                  </a:cubicBezTo>
                  <a:close/>
                  <a:moveTo>
                    <a:pt x="1271" y="1097"/>
                  </a:moveTo>
                  <a:cubicBezTo>
                    <a:pt x="1271" y="1098"/>
                    <a:pt x="1270" y="1099"/>
                    <a:pt x="1270" y="1100"/>
                  </a:cubicBezTo>
                  <a:cubicBezTo>
                    <a:pt x="1254" y="1126"/>
                    <a:pt x="1234" y="1154"/>
                    <a:pt x="1216" y="1177"/>
                  </a:cubicBezTo>
                  <a:cubicBezTo>
                    <a:pt x="1214" y="1180"/>
                    <a:pt x="1210" y="1183"/>
                    <a:pt x="1210" y="1187"/>
                  </a:cubicBezTo>
                  <a:cubicBezTo>
                    <a:pt x="1235" y="1180"/>
                    <a:pt x="1261" y="1174"/>
                    <a:pt x="1284" y="1165"/>
                  </a:cubicBezTo>
                  <a:cubicBezTo>
                    <a:pt x="1289" y="1147"/>
                    <a:pt x="1294" y="1131"/>
                    <a:pt x="1298" y="1112"/>
                  </a:cubicBezTo>
                  <a:cubicBezTo>
                    <a:pt x="1289" y="1107"/>
                    <a:pt x="1281" y="1100"/>
                    <a:pt x="1271" y="1097"/>
                  </a:cubicBezTo>
                  <a:close/>
                  <a:moveTo>
                    <a:pt x="1426" y="1099"/>
                  </a:moveTo>
                  <a:cubicBezTo>
                    <a:pt x="1417" y="1104"/>
                    <a:pt x="1408" y="1111"/>
                    <a:pt x="1399" y="1117"/>
                  </a:cubicBezTo>
                  <a:cubicBezTo>
                    <a:pt x="1394" y="1137"/>
                    <a:pt x="1385" y="1154"/>
                    <a:pt x="1377" y="1173"/>
                  </a:cubicBezTo>
                  <a:moveTo>
                    <a:pt x="1377" y="1173"/>
                  </a:moveTo>
                  <a:cubicBezTo>
                    <a:pt x="1376" y="1173"/>
                    <a:pt x="1377" y="1174"/>
                    <a:pt x="1376" y="1175"/>
                  </a:cubicBezTo>
                  <a:moveTo>
                    <a:pt x="1376" y="1175"/>
                  </a:moveTo>
                  <a:cubicBezTo>
                    <a:pt x="1375" y="1175"/>
                    <a:pt x="1377" y="1176"/>
                    <a:pt x="1376" y="1175"/>
                  </a:cubicBezTo>
                  <a:moveTo>
                    <a:pt x="1376" y="1175"/>
                  </a:moveTo>
                  <a:cubicBezTo>
                    <a:pt x="1377" y="1174"/>
                    <a:pt x="1377" y="1173"/>
                    <a:pt x="1377" y="1173"/>
                  </a:cubicBezTo>
                  <a:moveTo>
                    <a:pt x="1377" y="1173"/>
                  </a:moveTo>
                  <a:cubicBezTo>
                    <a:pt x="1396" y="1150"/>
                    <a:pt x="1412" y="1125"/>
                    <a:pt x="1426" y="1099"/>
                  </a:cubicBezTo>
                  <a:moveTo>
                    <a:pt x="1426" y="1099"/>
                  </a:moveTo>
                  <a:cubicBezTo>
                    <a:pt x="1428" y="1098"/>
                    <a:pt x="1426" y="1098"/>
                    <a:pt x="1426" y="1099"/>
                  </a:cubicBezTo>
                  <a:moveTo>
                    <a:pt x="159" y="1216"/>
                  </a:moveTo>
                  <a:cubicBezTo>
                    <a:pt x="156" y="1201"/>
                    <a:pt x="160" y="1188"/>
                    <a:pt x="164" y="1176"/>
                  </a:cubicBezTo>
                  <a:cubicBezTo>
                    <a:pt x="148" y="1157"/>
                    <a:pt x="133" y="1136"/>
                    <a:pt x="120" y="1113"/>
                  </a:cubicBezTo>
                  <a:cubicBezTo>
                    <a:pt x="113" y="1111"/>
                    <a:pt x="109" y="1105"/>
                    <a:pt x="102" y="1103"/>
                  </a:cubicBezTo>
                  <a:cubicBezTo>
                    <a:pt x="118" y="1144"/>
                    <a:pt x="137" y="1181"/>
                    <a:pt x="159" y="1216"/>
                  </a:cubicBezTo>
                  <a:close/>
                  <a:moveTo>
                    <a:pt x="1287" y="1164"/>
                  </a:moveTo>
                  <a:cubicBezTo>
                    <a:pt x="1303" y="1157"/>
                    <a:pt x="1323" y="1155"/>
                    <a:pt x="1333" y="1143"/>
                  </a:cubicBezTo>
                  <a:cubicBezTo>
                    <a:pt x="1325" y="1131"/>
                    <a:pt x="1312" y="1123"/>
                    <a:pt x="1301" y="1114"/>
                  </a:cubicBezTo>
                  <a:cubicBezTo>
                    <a:pt x="1296" y="1131"/>
                    <a:pt x="1292" y="1148"/>
                    <a:pt x="1287" y="1164"/>
                  </a:cubicBezTo>
                  <a:close/>
                  <a:moveTo>
                    <a:pt x="126" y="1118"/>
                  </a:moveTo>
                  <a:cubicBezTo>
                    <a:pt x="138" y="1138"/>
                    <a:pt x="150" y="1157"/>
                    <a:pt x="166" y="1174"/>
                  </a:cubicBezTo>
                  <a:cubicBezTo>
                    <a:pt x="169" y="1162"/>
                    <a:pt x="177" y="1155"/>
                    <a:pt x="182" y="1146"/>
                  </a:cubicBezTo>
                  <a:cubicBezTo>
                    <a:pt x="161" y="1138"/>
                    <a:pt x="144" y="1127"/>
                    <a:pt x="126" y="1118"/>
                  </a:cubicBezTo>
                  <a:moveTo>
                    <a:pt x="126" y="1118"/>
                  </a:moveTo>
                  <a:cubicBezTo>
                    <a:pt x="125" y="1116"/>
                    <a:pt x="124" y="1118"/>
                    <a:pt x="126" y="1118"/>
                  </a:cubicBezTo>
                  <a:moveTo>
                    <a:pt x="1342" y="1146"/>
                  </a:moveTo>
                  <a:cubicBezTo>
                    <a:pt x="1351" y="1159"/>
                    <a:pt x="1360" y="1173"/>
                    <a:pt x="1365" y="1190"/>
                  </a:cubicBezTo>
                  <a:cubicBezTo>
                    <a:pt x="1377" y="1168"/>
                    <a:pt x="1387" y="1145"/>
                    <a:pt x="1396" y="1120"/>
                  </a:cubicBezTo>
                  <a:cubicBezTo>
                    <a:pt x="1397" y="1120"/>
                    <a:pt x="1396" y="1119"/>
                    <a:pt x="1395" y="1119"/>
                  </a:cubicBezTo>
                  <a:cubicBezTo>
                    <a:pt x="1379" y="1129"/>
                    <a:pt x="1361" y="1138"/>
                    <a:pt x="1342" y="1146"/>
                  </a:cubicBezTo>
                  <a:close/>
                  <a:moveTo>
                    <a:pt x="204" y="1128"/>
                  </a:moveTo>
                  <a:cubicBezTo>
                    <a:pt x="202" y="1133"/>
                    <a:pt x="196" y="1134"/>
                    <a:pt x="195" y="1139"/>
                  </a:cubicBezTo>
                  <a:cubicBezTo>
                    <a:pt x="197" y="1142"/>
                    <a:pt x="198" y="1146"/>
                    <a:pt x="198" y="1151"/>
                  </a:cubicBezTo>
                  <a:cubicBezTo>
                    <a:pt x="209" y="1153"/>
                    <a:pt x="219" y="1160"/>
                    <a:pt x="229" y="1160"/>
                  </a:cubicBezTo>
                  <a:cubicBezTo>
                    <a:pt x="220" y="1151"/>
                    <a:pt x="214" y="1138"/>
                    <a:pt x="204" y="1128"/>
                  </a:cubicBezTo>
                  <a:close/>
                  <a:moveTo>
                    <a:pt x="1100" y="1194"/>
                  </a:moveTo>
                  <a:cubicBezTo>
                    <a:pt x="1095" y="1200"/>
                    <a:pt x="1088" y="1206"/>
                    <a:pt x="1088" y="1212"/>
                  </a:cubicBezTo>
                  <a:cubicBezTo>
                    <a:pt x="1101" y="1209"/>
                    <a:pt x="1114" y="1208"/>
                    <a:pt x="1126" y="1205"/>
                  </a:cubicBezTo>
                  <a:cubicBezTo>
                    <a:pt x="1129" y="1181"/>
                    <a:pt x="1137" y="1156"/>
                    <a:pt x="1137" y="1132"/>
                  </a:cubicBezTo>
                  <a:cubicBezTo>
                    <a:pt x="1126" y="1153"/>
                    <a:pt x="1113" y="1175"/>
                    <a:pt x="1100" y="1194"/>
                  </a:cubicBezTo>
                  <a:close/>
                  <a:moveTo>
                    <a:pt x="187" y="1146"/>
                  </a:moveTo>
                  <a:cubicBezTo>
                    <a:pt x="190" y="1145"/>
                    <a:pt x="194" y="1150"/>
                    <a:pt x="196" y="1148"/>
                  </a:cubicBezTo>
                  <a:cubicBezTo>
                    <a:pt x="193" y="1146"/>
                    <a:pt x="194" y="1141"/>
                    <a:pt x="192" y="1140"/>
                  </a:cubicBezTo>
                  <a:cubicBezTo>
                    <a:pt x="191" y="1142"/>
                    <a:pt x="188" y="1143"/>
                    <a:pt x="187" y="1146"/>
                  </a:cubicBezTo>
                  <a:close/>
                  <a:moveTo>
                    <a:pt x="1333" y="1147"/>
                  </a:moveTo>
                  <a:cubicBezTo>
                    <a:pt x="1335" y="1147"/>
                    <a:pt x="1336" y="1146"/>
                    <a:pt x="1337" y="1145"/>
                  </a:cubicBezTo>
                  <a:cubicBezTo>
                    <a:pt x="1335" y="1143"/>
                    <a:pt x="1334" y="1145"/>
                    <a:pt x="1333" y="1147"/>
                  </a:cubicBezTo>
                  <a:close/>
                  <a:moveTo>
                    <a:pt x="241" y="1257"/>
                  </a:moveTo>
                  <a:cubicBezTo>
                    <a:pt x="241" y="1258"/>
                    <a:pt x="242" y="1257"/>
                    <a:pt x="241" y="1257"/>
                  </a:cubicBezTo>
                  <a:moveTo>
                    <a:pt x="241" y="1257"/>
                  </a:moveTo>
                  <a:cubicBezTo>
                    <a:pt x="224" y="1224"/>
                    <a:pt x="209" y="1190"/>
                    <a:pt x="197" y="1152"/>
                  </a:cubicBezTo>
                  <a:cubicBezTo>
                    <a:pt x="194" y="1150"/>
                    <a:pt x="189" y="1150"/>
                    <a:pt x="187" y="1148"/>
                  </a:cubicBezTo>
                  <a:cubicBezTo>
                    <a:pt x="177" y="1154"/>
                    <a:pt x="173" y="1166"/>
                    <a:pt x="167" y="1175"/>
                  </a:cubicBezTo>
                  <a:cubicBezTo>
                    <a:pt x="189" y="1205"/>
                    <a:pt x="214" y="1232"/>
                    <a:pt x="241" y="1257"/>
                  </a:cubicBezTo>
                  <a:moveTo>
                    <a:pt x="1207" y="1335"/>
                  </a:moveTo>
                  <a:cubicBezTo>
                    <a:pt x="1206" y="1335"/>
                    <a:pt x="1208" y="1336"/>
                    <a:pt x="1207" y="1335"/>
                  </a:cubicBezTo>
                  <a:moveTo>
                    <a:pt x="1207" y="1335"/>
                  </a:moveTo>
                  <a:cubicBezTo>
                    <a:pt x="1267" y="1295"/>
                    <a:pt x="1319" y="1248"/>
                    <a:pt x="1362" y="1192"/>
                  </a:cubicBezTo>
                  <a:cubicBezTo>
                    <a:pt x="1357" y="1174"/>
                    <a:pt x="1350" y="1158"/>
                    <a:pt x="1337" y="1148"/>
                  </a:cubicBezTo>
                  <a:cubicBezTo>
                    <a:pt x="1322" y="1158"/>
                    <a:pt x="1312" y="1174"/>
                    <a:pt x="1300" y="1189"/>
                  </a:cubicBezTo>
                  <a:cubicBezTo>
                    <a:pt x="1294" y="1196"/>
                    <a:pt x="1288" y="1203"/>
                    <a:pt x="1281" y="1210"/>
                  </a:cubicBezTo>
                  <a:cubicBezTo>
                    <a:pt x="1275" y="1217"/>
                    <a:pt x="1267" y="1223"/>
                    <a:pt x="1263" y="1230"/>
                  </a:cubicBezTo>
                  <a:cubicBezTo>
                    <a:pt x="1258" y="1239"/>
                    <a:pt x="1255" y="1249"/>
                    <a:pt x="1251" y="1258"/>
                  </a:cubicBezTo>
                  <a:cubicBezTo>
                    <a:pt x="1237" y="1285"/>
                    <a:pt x="1225" y="1311"/>
                    <a:pt x="1207" y="1335"/>
                  </a:cubicBezTo>
                  <a:moveTo>
                    <a:pt x="1324" y="1154"/>
                  </a:moveTo>
                  <a:cubicBezTo>
                    <a:pt x="1310" y="1158"/>
                    <a:pt x="1300" y="1164"/>
                    <a:pt x="1286" y="1167"/>
                  </a:cubicBezTo>
                  <a:cubicBezTo>
                    <a:pt x="1282" y="1186"/>
                    <a:pt x="1272" y="1204"/>
                    <a:pt x="1269" y="1221"/>
                  </a:cubicBezTo>
                  <a:cubicBezTo>
                    <a:pt x="1287" y="1199"/>
                    <a:pt x="1307" y="1178"/>
                    <a:pt x="1324" y="1154"/>
                  </a:cubicBezTo>
                  <a:moveTo>
                    <a:pt x="1324" y="1154"/>
                  </a:moveTo>
                  <a:cubicBezTo>
                    <a:pt x="1325" y="1154"/>
                    <a:pt x="1324" y="1153"/>
                    <a:pt x="1324" y="1154"/>
                  </a:cubicBezTo>
                  <a:moveTo>
                    <a:pt x="222" y="1212"/>
                  </a:moveTo>
                  <a:cubicBezTo>
                    <a:pt x="231" y="1230"/>
                    <a:pt x="237" y="1251"/>
                    <a:pt x="247" y="1264"/>
                  </a:cubicBezTo>
                  <a:cubicBezTo>
                    <a:pt x="252" y="1270"/>
                    <a:pt x="260" y="1275"/>
                    <a:pt x="267" y="1280"/>
                  </a:cubicBezTo>
                  <a:cubicBezTo>
                    <a:pt x="287" y="1297"/>
                    <a:pt x="306" y="1314"/>
                    <a:pt x="328" y="1328"/>
                  </a:cubicBezTo>
                  <a:cubicBezTo>
                    <a:pt x="334" y="1313"/>
                    <a:pt x="344" y="1302"/>
                    <a:pt x="354" y="1291"/>
                  </a:cubicBezTo>
                  <a:cubicBezTo>
                    <a:pt x="308" y="1254"/>
                    <a:pt x="269" y="1211"/>
                    <a:pt x="232" y="1165"/>
                  </a:cubicBezTo>
                  <a:cubicBezTo>
                    <a:pt x="220" y="1162"/>
                    <a:pt x="212" y="1157"/>
                    <a:pt x="200" y="1154"/>
                  </a:cubicBezTo>
                  <a:cubicBezTo>
                    <a:pt x="206" y="1174"/>
                    <a:pt x="214" y="1193"/>
                    <a:pt x="222" y="1212"/>
                  </a:cubicBezTo>
                  <a:close/>
                  <a:moveTo>
                    <a:pt x="356" y="1290"/>
                  </a:moveTo>
                  <a:cubicBezTo>
                    <a:pt x="359" y="1285"/>
                    <a:pt x="365" y="1284"/>
                    <a:pt x="367" y="1278"/>
                  </a:cubicBezTo>
                  <a:cubicBezTo>
                    <a:pt x="358" y="1252"/>
                    <a:pt x="349" y="1226"/>
                    <a:pt x="342" y="1197"/>
                  </a:cubicBezTo>
                  <a:cubicBezTo>
                    <a:pt x="306" y="1189"/>
                    <a:pt x="270" y="1177"/>
                    <a:pt x="238" y="1169"/>
                  </a:cubicBezTo>
                  <a:cubicBezTo>
                    <a:pt x="274" y="1212"/>
                    <a:pt x="312" y="1254"/>
                    <a:pt x="356" y="1290"/>
                  </a:cubicBezTo>
                  <a:close/>
                  <a:moveTo>
                    <a:pt x="1223" y="1265"/>
                  </a:moveTo>
                  <a:cubicBezTo>
                    <a:pt x="1235" y="1254"/>
                    <a:pt x="1255" y="1239"/>
                    <a:pt x="1263" y="1225"/>
                  </a:cubicBezTo>
                  <a:cubicBezTo>
                    <a:pt x="1273" y="1209"/>
                    <a:pt x="1274" y="1190"/>
                    <a:pt x="1282" y="1170"/>
                  </a:cubicBezTo>
                  <a:cubicBezTo>
                    <a:pt x="1282" y="1169"/>
                    <a:pt x="1282" y="1169"/>
                    <a:pt x="1281" y="1169"/>
                  </a:cubicBezTo>
                  <a:cubicBezTo>
                    <a:pt x="1257" y="1177"/>
                    <a:pt x="1232" y="1184"/>
                    <a:pt x="1206" y="1191"/>
                  </a:cubicBezTo>
                  <a:cubicBezTo>
                    <a:pt x="1184" y="1218"/>
                    <a:pt x="1160" y="1242"/>
                    <a:pt x="1137" y="1268"/>
                  </a:cubicBezTo>
                  <a:cubicBezTo>
                    <a:pt x="1155" y="1276"/>
                    <a:pt x="1167" y="1289"/>
                    <a:pt x="1181" y="1301"/>
                  </a:cubicBezTo>
                  <a:cubicBezTo>
                    <a:pt x="1195" y="1290"/>
                    <a:pt x="1208" y="1278"/>
                    <a:pt x="1223" y="1265"/>
                  </a:cubicBezTo>
                  <a:close/>
                  <a:moveTo>
                    <a:pt x="344" y="1195"/>
                  </a:moveTo>
                  <a:cubicBezTo>
                    <a:pt x="349" y="1194"/>
                    <a:pt x="353" y="1198"/>
                    <a:pt x="355" y="1196"/>
                  </a:cubicBezTo>
                  <a:cubicBezTo>
                    <a:pt x="350" y="1190"/>
                    <a:pt x="346" y="1183"/>
                    <a:pt x="341" y="1178"/>
                  </a:cubicBezTo>
                  <a:cubicBezTo>
                    <a:pt x="342" y="1184"/>
                    <a:pt x="343" y="1189"/>
                    <a:pt x="344" y="1195"/>
                  </a:cubicBezTo>
                  <a:close/>
                  <a:moveTo>
                    <a:pt x="289" y="1331"/>
                  </a:moveTo>
                  <a:cubicBezTo>
                    <a:pt x="289" y="1332"/>
                    <a:pt x="290" y="1331"/>
                    <a:pt x="289" y="1331"/>
                  </a:cubicBezTo>
                  <a:moveTo>
                    <a:pt x="289" y="1331"/>
                  </a:moveTo>
                  <a:cubicBezTo>
                    <a:pt x="274" y="1310"/>
                    <a:pt x="258" y="1290"/>
                    <a:pt x="246" y="1266"/>
                  </a:cubicBezTo>
                  <a:cubicBezTo>
                    <a:pt x="216" y="1240"/>
                    <a:pt x="192" y="1209"/>
                    <a:pt x="165" y="1180"/>
                  </a:cubicBezTo>
                  <a:cubicBezTo>
                    <a:pt x="163" y="1194"/>
                    <a:pt x="158" y="1209"/>
                    <a:pt x="163" y="1223"/>
                  </a:cubicBezTo>
                  <a:cubicBezTo>
                    <a:pt x="169" y="1238"/>
                    <a:pt x="189" y="1257"/>
                    <a:pt x="203" y="1271"/>
                  </a:cubicBezTo>
                  <a:cubicBezTo>
                    <a:pt x="217" y="1284"/>
                    <a:pt x="236" y="1304"/>
                    <a:pt x="249" y="1313"/>
                  </a:cubicBezTo>
                  <a:cubicBezTo>
                    <a:pt x="261" y="1321"/>
                    <a:pt x="278" y="1326"/>
                    <a:pt x="289" y="1331"/>
                  </a:cubicBezTo>
                  <a:moveTo>
                    <a:pt x="676" y="1195"/>
                  </a:moveTo>
                  <a:cubicBezTo>
                    <a:pt x="677" y="1209"/>
                    <a:pt x="682" y="1221"/>
                    <a:pt x="683" y="1235"/>
                  </a:cubicBezTo>
                  <a:cubicBezTo>
                    <a:pt x="697" y="1236"/>
                    <a:pt x="712" y="1236"/>
                    <a:pt x="727" y="1236"/>
                  </a:cubicBezTo>
                  <a:cubicBezTo>
                    <a:pt x="726" y="1222"/>
                    <a:pt x="730" y="1202"/>
                    <a:pt x="725" y="1192"/>
                  </a:cubicBezTo>
                  <a:cubicBezTo>
                    <a:pt x="709" y="1193"/>
                    <a:pt x="691" y="1193"/>
                    <a:pt x="676" y="1195"/>
                  </a:cubicBezTo>
                  <a:close/>
                  <a:moveTo>
                    <a:pt x="729" y="1192"/>
                  </a:moveTo>
                  <a:cubicBezTo>
                    <a:pt x="729" y="1207"/>
                    <a:pt x="731" y="1220"/>
                    <a:pt x="730" y="1236"/>
                  </a:cubicBezTo>
                  <a:cubicBezTo>
                    <a:pt x="744" y="1238"/>
                    <a:pt x="761" y="1236"/>
                    <a:pt x="775" y="1237"/>
                  </a:cubicBezTo>
                  <a:cubicBezTo>
                    <a:pt x="777" y="1222"/>
                    <a:pt x="777" y="1207"/>
                    <a:pt x="777" y="1192"/>
                  </a:cubicBezTo>
                  <a:cubicBezTo>
                    <a:pt x="761" y="1192"/>
                    <a:pt x="745" y="1192"/>
                    <a:pt x="729" y="1192"/>
                  </a:cubicBezTo>
                  <a:close/>
                  <a:moveTo>
                    <a:pt x="780" y="1192"/>
                  </a:moveTo>
                  <a:cubicBezTo>
                    <a:pt x="779" y="1206"/>
                    <a:pt x="779" y="1222"/>
                    <a:pt x="778" y="1237"/>
                  </a:cubicBezTo>
                  <a:cubicBezTo>
                    <a:pt x="809" y="1235"/>
                    <a:pt x="841" y="1236"/>
                    <a:pt x="871" y="1234"/>
                  </a:cubicBezTo>
                  <a:cubicBezTo>
                    <a:pt x="875" y="1222"/>
                    <a:pt x="879" y="1210"/>
                    <a:pt x="882" y="1198"/>
                  </a:cubicBezTo>
                  <a:cubicBezTo>
                    <a:pt x="849" y="1195"/>
                    <a:pt x="816" y="1192"/>
                    <a:pt x="780" y="1192"/>
                  </a:cubicBezTo>
                  <a:close/>
                  <a:moveTo>
                    <a:pt x="1200" y="1193"/>
                  </a:moveTo>
                  <a:cubicBezTo>
                    <a:pt x="1176" y="1197"/>
                    <a:pt x="1153" y="1204"/>
                    <a:pt x="1128" y="1207"/>
                  </a:cubicBezTo>
                  <a:cubicBezTo>
                    <a:pt x="1124" y="1224"/>
                    <a:pt x="1120" y="1239"/>
                    <a:pt x="1116" y="1255"/>
                  </a:cubicBezTo>
                  <a:cubicBezTo>
                    <a:pt x="1122" y="1258"/>
                    <a:pt x="1128" y="1262"/>
                    <a:pt x="1134" y="1265"/>
                  </a:cubicBezTo>
                  <a:cubicBezTo>
                    <a:pt x="1158" y="1242"/>
                    <a:pt x="1180" y="1219"/>
                    <a:pt x="1200" y="1193"/>
                  </a:cubicBezTo>
                  <a:moveTo>
                    <a:pt x="1200" y="1193"/>
                  </a:moveTo>
                  <a:cubicBezTo>
                    <a:pt x="1201" y="1192"/>
                    <a:pt x="1200" y="1192"/>
                    <a:pt x="1200" y="1193"/>
                  </a:cubicBezTo>
                  <a:moveTo>
                    <a:pt x="671" y="1195"/>
                  </a:moveTo>
                  <a:cubicBezTo>
                    <a:pt x="638" y="1198"/>
                    <a:pt x="605" y="1201"/>
                    <a:pt x="575" y="1207"/>
                  </a:cubicBezTo>
                  <a:cubicBezTo>
                    <a:pt x="578" y="1215"/>
                    <a:pt x="580" y="1224"/>
                    <a:pt x="586" y="1229"/>
                  </a:cubicBezTo>
                  <a:cubicBezTo>
                    <a:pt x="616" y="1232"/>
                    <a:pt x="650" y="1235"/>
                    <a:pt x="680" y="1234"/>
                  </a:cubicBezTo>
                  <a:cubicBezTo>
                    <a:pt x="676" y="1222"/>
                    <a:pt x="675" y="1207"/>
                    <a:pt x="671" y="1195"/>
                  </a:cubicBezTo>
                  <a:close/>
                  <a:moveTo>
                    <a:pt x="369" y="1277"/>
                  </a:moveTo>
                  <a:cubicBezTo>
                    <a:pt x="382" y="1271"/>
                    <a:pt x="394" y="1263"/>
                    <a:pt x="406" y="1255"/>
                  </a:cubicBezTo>
                  <a:cubicBezTo>
                    <a:pt x="389" y="1237"/>
                    <a:pt x="373" y="1219"/>
                    <a:pt x="358" y="1199"/>
                  </a:cubicBezTo>
                  <a:cubicBezTo>
                    <a:pt x="353" y="1200"/>
                    <a:pt x="350" y="1197"/>
                    <a:pt x="345" y="1198"/>
                  </a:cubicBezTo>
                  <a:cubicBezTo>
                    <a:pt x="352" y="1226"/>
                    <a:pt x="361" y="1251"/>
                    <a:pt x="369" y="1277"/>
                  </a:cubicBezTo>
                  <a:close/>
                  <a:moveTo>
                    <a:pt x="884" y="1199"/>
                  </a:moveTo>
                  <a:cubicBezTo>
                    <a:pt x="882" y="1211"/>
                    <a:pt x="877" y="1221"/>
                    <a:pt x="874" y="1234"/>
                  </a:cubicBezTo>
                  <a:cubicBezTo>
                    <a:pt x="894" y="1233"/>
                    <a:pt x="914" y="1231"/>
                    <a:pt x="934" y="1230"/>
                  </a:cubicBezTo>
                  <a:cubicBezTo>
                    <a:pt x="934" y="1221"/>
                    <a:pt x="936" y="1215"/>
                    <a:pt x="936" y="1205"/>
                  </a:cubicBezTo>
                  <a:cubicBezTo>
                    <a:pt x="919" y="1202"/>
                    <a:pt x="903" y="1199"/>
                    <a:pt x="884" y="1199"/>
                  </a:cubicBezTo>
                  <a:close/>
                  <a:moveTo>
                    <a:pt x="1360" y="1199"/>
                  </a:moveTo>
                  <a:cubicBezTo>
                    <a:pt x="1360" y="1199"/>
                    <a:pt x="1361" y="1200"/>
                    <a:pt x="1360" y="1199"/>
                  </a:cubicBezTo>
                  <a:close/>
                  <a:moveTo>
                    <a:pt x="363" y="1201"/>
                  </a:moveTo>
                  <a:cubicBezTo>
                    <a:pt x="378" y="1220"/>
                    <a:pt x="392" y="1239"/>
                    <a:pt x="410" y="1254"/>
                  </a:cubicBezTo>
                  <a:cubicBezTo>
                    <a:pt x="432" y="1244"/>
                    <a:pt x="454" y="1234"/>
                    <a:pt x="480" y="1227"/>
                  </a:cubicBezTo>
                  <a:cubicBezTo>
                    <a:pt x="477" y="1217"/>
                    <a:pt x="463" y="1219"/>
                    <a:pt x="454" y="1218"/>
                  </a:cubicBezTo>
                  <a:cubicBezTo>
                    <a:pt x="424" y="1213"/>
                    <a:pt x="391" y="1206"/>
                    <a:pt x="363" y="1201"/>
                  </a:cubicBezTo>
                  <a:moveTo>
                    <a:pt x="363" y="1201"/>
                  </a:moveTo>
                  <a:cubicBezTo>
                    <a:pt x="362" y="1200"/>
                    <a:pt x="361" y="1201"/>
                    <a:pt x="363" y="1201"/>
                  </a:cubicBezTo>
                  <a:moveTo>
                    <a:pt x="1359" y="1201"/>
                  </a:moveTo>
                  <a:cubicBezTo>
                    <a:pt x="1318" y="1253"/>
                    <a:pt x="1263" y="1298"/>
                    <a:pt x="1208" y="1338"/>
                  </a:cubicBezTo>
                  <a:cubicBezTo>
                    <a:pt x="1206" y="1339"/>
                    <a:pt x="1201" y="1341"/>
                    <a:pt x="1202" y="1345"/>
                  </a:cubicBezTo>
                  <a:cubicBezTo>
                    <a:pt x="1217" y="1339"/>
                    <a:pt x="1232" y="1333"/>
                    <a:pt x="1247" y="1326"/>
                  </a:cubicBezTo>
                  <a:cubicBezTo>
                    <a:pt x="1261" y="1320"/>
                    <a:pt x="1277" y="1313"/>
                    <a:pt x="1289" y="1304"/>
                  </a:cubicBezTo>
                  <a:cubicBezTo>
                    <a:pt x="1303" y="1293"/>
                    <a:pt x="1316" y="1270"/>
                    <a:pt x="1326" y="1255"/>
                  </a:cubicBezTo>
                  <a:cubicBezTo>
                    <a:pt x="1338" y="1238"/>
                    <a:pt x="1350" y="1220"/>
                    <a:pt x="1359" y="1201"/>
                  </a:cubicBezTo>
                  <a:moveTo>
                    <a:pt x="1359" y="1201"/>
                  </a:moveTo>
                  <a:cubicBezTo>
                    <a:pt x="1361" y="1201"/>
                    <a:pt x="1359" y="1200"/>
                    <a:pt x="1359" y="1201"/>
                  </a:cubicBezTo>
                  <a:moveTo>
                    <a:pt x="1301" y="1295"/>
                  </a:moveTo>
                  <a:cubicBezTo>
                    <a:pt x="1299" y="1296"/>
                    <a:pt x="1301" y="1297"/>
                    <a:pt x="1301" y="1295"/>
                  </a:cubicBezTo>
                  <a:moveTo>
                    <a:pt x="1301" y="1295"/>
                  </a:moveTo>
                  <a:cubicBezTo>
                    <a:pt x="1315" y="1282"/>
                    <a:pt x="1343" y="1260"/>
                    <a:pt x="1354" y="1241"/>
                  </a:cubicBezTo>
                  <a:cubicBezTo>
                    <a:pt x="1360" y="1231"/>
                    <a:pt x="1364" y="1215"/>
                    <a:pt x="1362" y="1201"/>
                  </a:cubicBezTo>
                  <a:cubicBezTo>
                    <a:pt x="1345" y="1236"/>
                    <a:pt x="1323" y="1266"/>
                    <a:pt x="1301" y="1295"/>
                  </a:cubicBezTo>
                  <a:moveTo>
                    <a:pt x="938" y="1229"/>
                  </a:moveTo>
                  <a:cubicBezTo>
                    <a:pt x="950" y="1230"/>
                    <a:pt x="958" y="1227"/>
                    <a:pt x="970" y="1227"/>
                  </a:cubicBezTo>
                  <a:cubicBezTo>
                    <a:pt x="975" y="1224"/>
                    <a:pt x="977" y="1218"/>
                    <a:pt x="979" y="1213"/>
                  </a:cubicBezTo>
                  <a:cubicBezTo>
                    <a:pt x="967" y="1210"/>
                    <a:pt x="953" y="1208"/>
                    <a:pt x="941" y="1205"/>
                  </a:cubicBezTo>
                  <a:cubicBezTo>
                    <a:pt x="939" y="1212"/>
                    <a:pt x="940" y="1222"/>
                    <a:pt x="938" y="1229"/>
                  </a:cubicBezTo>
                  <a:close/>
                  <a:moveTo>
                    <a:pt x="526" y="1219"/>
                  </a:moveTo>
                  <a:cubicBezTo>
                    <a:pt x="526" y="1221"/>
                    <a:pt x="526" y="1222"/>
                    <a:pt x="527" y="1223"/>
                  </a:cubicBezTo>
                  <a:cubicBezTo>
                    <a:pt x="544" y="1226"/>
                    <a:pt x="565" y="1229"/>
                    <a:pt x="582" y="1228"/>
                  </a:cubicBezTo>
                  <a:cubicBezTo>
                    <a:pt x="577" y="1222"/>
                    <a:pt x="575" y="1213"/>
                    <a:pt x="571" y="1207"/>
                  </a:cubicBezTo>
                  <a:cubicBezTo>
                    <a:pt x="557" y="1212"/>
                    <a:pt x="538" y="1212"/>
                    <a:pt x="526" y="1219"/>
                  </a:cubicBezTo>
                  <a:close/>
                  <a:moveTo>
                    <a:pt x="1084" y="1215"/>
                  </a:moveTo>
                  <a:cubicBezTo>
                    <a:pt x="1080" y="1223"/>
                    <a:pt x="1071" y="1229"/>
                    <a:pt x="1070" y="1236"/>
                  </a:cubicBezTo>
                  <a:cubicBezTo>
                    <a:pt x="1086" y="1240"/>
                    <a:pt x="1099" y="1248"/>
                    <a:pt x="1113" y="1253"/>
                  </a:cubicBezTo>
                  <a:cubicBezTo>
                    <a:pt x="1118" y="1240"/>
                    <a:pt x="1120" y="1224"/>
                    <a:pt x="1125" y="1210"/>
                  </a:cubicBezTo>
                  <a:cubicBezTo>
                    <a:pt x="1125" y="1209"/>
                    <a:pt x="1125" y="1208"/>
                    <a:pt x="1123" y="1208"/>
                  </a:cubicBezTo>
                  <a:cubicBezTo>
                    <a:pt x="1111" y="1211"/>
                    <a:pt x="1097" y="1213"/>
                    <a:pt x="1084" y="1215"/>
                  </a:cubicBezTo>
                  <a:close/>
                  <a:moveTo>
                    <a:pt x="982" y="1214"/>
                  </a:moveTo>
                  <a:cubicBezTo>
                    <a:pt x="980" y="1218"/>
                    <a:pt x="977" y="1222"/>
                    <a:pt x="975" y="1226"/>
                  </a:cubicBezTo>
                  <a:cubicBezTo>
                    <a:pt x="988" y="1225"/>
                    <a:pt x="1003" y="1224"/>
                    <a:pt x="1015" y="1222"/>
                  </a:cubicBezTo>
                  <a:cubicBezTo>
                    <a:pt x="1005" y="1219"/>
                    <a:pt x="994" y="1216"/>
                    <a:pt x="982" y="1214"/>
                  </a:cubicBezTo>
                  <a:close/>
                  <a:moveTo>
                    <a:pt x="1031" y="1223"/>
                  </a:moveTo>
                  <a:cubicBezTo>
                    <a:pt x="1044" y="1226"/>
                    <a:pt x="1054" y="1231"/>
                    <a:pt x="1066" y="1234"/>
                  </a:cubicBezTo>
                  <a:cubicBezTo>
                    <a:pt x="1070" y="1229"/>
                    <a:pt x="1080" y="1220"/>
                    <a:pt x="1078" y="1216"/>
                  </a:cubicBezTo>
                  <a:cubicBezTo>
                    <a:pt x="1063" y="1219"/>
                    <a:pt x="1045" y="1220"/>
                    <a:pt x="1031" y="1223"/>
                  </a:cubicBezTo>
                  <a:close/>
                  <a:moveTo>
                    <a:pt x="509" y="1223"/>
                  </a:moveTo>
                  <a:cubicBezTo>
                    <a:pt x="515" y="1222"/>
                    <a:pt x="518" y="1224"/>
                    <a:pt x="524" y="1223"/>
                  </a:cubicBezTo>
                  <a:cubicBezTo>
                    <a:pt x="523" y="1222"/>
                    <a:pt x="524" y="1217"/>
                    <a:pt x="521" y="1218"/>
                  </a:cubicBezTo>
                  <a:cubicBezTo>
                    <a:pt x="518" y="1220"/>
                    <a:pt x="511" y="1219"/>
                    <a:pt x="509" y="1223"/>
                  </a:cubicBezTo>
                  <a:close/>
                  <a:moveTo>
                    <a:pt x="482" y="1225"/>
                  </a:moveTo>
                  <a:cubicBezTo>
                    <a:pt x="487" y="1226"/>
                    <a:pt x="490" y="1224"/>
                    <a:pt x="493" y="1223"/>
                  </a:cubicBezTo>
                  <a:cubicBezTo>
                    <a:pt x="488" y="1223"/>
                    <a:pt x="483" y="1220"/>
                    <a:pt x="480" y="1223"/>
                  </a:cubicBezTo>
                  <a:cubicBezTo>
                    <a:pt x="481" y="1223"/>
                    <a:pt x="482" y="1224"/>
                    <a:pt x="482" y="1225"/>
                  </a:cubicBezTo>
                  <a:close/>
                  <a:moveTo>
                    <a:pt x="535" y="1295"/>
                  </a:moveTo>
                  <a:cubicBezTo>
                    <a:pt x="536" y="1296"/>
                    <a:pt x="537" y="1294"/>
                    <a:pt x="535" y="1295"/>
                  </a:cubicBezTo>
                  <a:moveTo>
                    <a:pt x="535" y="1295"/>
                  </a:moveTo>
                  <a:cubicBezTo>
                    <a:pt x="532" y="1272"/>
                    <a:pt x="527" y="1251"/>
                    <a:pt x="525" y="1227"/>
                  </a:cubicBezTo>
                  <a:cubicBezTo>
                    <a:pt x="512" y="1224"/>
                    <a:pt x="497" y="1223"/>
                    <a:pt x="486" y="1227"/>
                  </a:cubicBezTo>
                  <a:cubicBezTo>
                    <a:pt x="498" y="1250"/>
                    <a:pt x="518" y="1273"/>
                    <a:pt x="535" y="1295"/>
                  </a:cubicBezTo>
                  <a:moveTo>
                    <a:pt x="1022" y="1223"/>
                  </a:moveTo>
                  <a:cubicBezTo>
                    <a:pt x="1007" y="1223"/>
                    <a:pt x="991" y="1230"/>
                    <a:pt x="973" y="1229"/>
                  </a:cubicBezTo>
                  <a:cubicBezTo>
                    <a:pt x="960" y="1255"/>
                    <a:pt x="945" y="1280"/>
                    <a:pt x="928" y="1303"/>
                  </a:cubicBezTo>
                  <a:cubicBezTo>
                    <a:pt x="927" y="1316"/>
                    <a:pt x="925" y="1329"/>
                    <a:pt x="922" y="1342"/>
                  </a:cubicBezTo>
                  <a:cubicBezTo>
                    <a:pt x="920" y="1353"/>
                    <a:pt x="915" y="1367"/>
                    <a:pt x="917" y="1376"/>
                  </a:cubicBezTo>
                  <a:cubicBezTo>
                    <a:pt x="925" y="1381"/>
                    <a:pt x="933" y="1372"/>
                    <a:pt x="939" y="1367"/>
                  </a:cubicBezTo>
                  <a:cubicBezTo>
                    <a:pt x="986" y="1330"/>
                    <a:pt x="1029" y="1283"/>
                    <a:pt x="1064" y="1236"/>
                  </a:cubicBezTo>
                  <a:cubicBezTo>
                    <a:pt x="1050" y="1234"/>
                    <a:pt x="1038" y="1224"/>
                    <a:pt x="1022" y="1223"/>
                  </a:cubicBezTo>
                  <a:close/>
                  <a:moveTo>
                    <a:pt x="539" y="1299"/>
                  </a:moveTo>
                  <a:cubicBezTo>
                    <a:pt x="563" y="1325"/>
                    <a:pt x="587" y="1352"/>
                    <a:pt x="615" y="1374"/>
                  </a:cubicBezTo>
                  <a:cubicBezTo>
                    <a:pt x="628" y="1368"/>
                    <a:pt x="645" y="1367"/>
                    <a:pt x="658" y="1362"/>
                  </a:cubicBezTo>
                  <a:cubicBezTo>
                    <a:pt x="630" y="1322"/>
                    <a:pt x="605" y="1279"/>
                    <a:pt x="583" y="1232"/>
                  </a:cubicBezTo>
                  <a:cubicBezTo>
                    <a:pt x="564" y="1230"/>
                    <a:pt x="545" y="1229"/>
                    <a:pt x="527" y="1226"/>
                  </a:cubicBezTo>
                  <a:cubicBezTo>
                    <a:pt x="530" y="1251"/>
                    <a:pt x="535" y="1275"/>
                    <a:pt x="539" y="1299"/>
                  </a:cubicBezTo>
                  <a:close/>
                  <a:moveTo>
                    <a:pt x="537" y="1300"/>
                  </a:moveTo>
                  <a:cubicBezTo>
                    <a:pt x="517" y="1278"/>
                    <a:pt x="500" y="1252"/>
                    <a:pt x="481" y="1229"/>
                  </a:cubicBezTo>
                  <a:cubicBezTo>
                    <a:pt x="456" y="1237"/>
                    <a:pt x="433" y="1246"/>
                    <a:pt x="412" y="1256"/>
                  </a:cubicBezTo>
                  <a:cubicBezTo>
                    <a:pt x="452" y="1302"/>
                    <a:pt x="504" y="1344"/>
                    <a:pt x="558" y="1379"/>
                  </a:cubicBezTo>
                  <a:cubicBezTo>
                    <a:pt x="550" y="1354"/>
                    <a:pt x="543" y="1328"/>
                    <a:pt x="537" y="1300"/>
                  </a:cubicBezTo>
                  <a:close/>
                  <a:moveTo>
                    <a:pt x="938" y="1232"/>
                  </a:moveTo>
                  <a:cubicBezTo>
                    <a:pt x="936" y="1253"/>
                    <a:pt x="931" y="1276"/>
                    <a:pt x="931" y="1295"/>
                  </a:cubicBezTo>
                  <a:cubicBezTo>
                    <a:pt x="945" y="1275"/>
                    <a:pt x="957" y="1253"/>
                    <a:pt x="970" y="1231"/>
                  </a:cubicBezTo>
                  <a:cubicBezTo>
                    <a:pt x="970" y="1230"/>
                    <a:pt x="970" y="1229"/>
                    <a:pt x="968" y="1229"/>
                  </a:cubicBezTo>
                  <a:cubicBezTo>
                    <a:pt x="959" y="1231"/>
                    <a:pt x="948" y="1232"/>
                    <a:pt x="938" y="1232"/>
                  </a:cubicBezTo>
                  <a:close/>
                  <a:moveTo>
                    <a:pt x="663" y="1362"/>
                  </a:moveTo>
                  <a:cubicBezTo>
                    <a:pt x="679" y="1359"/>
                    <a:pt x="696" y="1357"/>
                    <a:pt x="712" y="1355"/>
                  </a:cubicBezTo>
                  <a:cubicBezTo>
                    <a:pt x="700" y="1317"/>
                    <a:pt x="690" y="1278"/>
                    <a:pt x="680" y="1238"/>
                  </a:cubicBezTo>
                  <a:cubicBezTo>
                    <a:pt x="649" y="1236"/>
                    <a:pt x="616" y="1235"/>
                    <a:pt x="586" y="1232"/>
                  </a:cubicBezTo>
                  <a:cubicBezTo>
                    <a:pt x="608" y="1279"/>
                    <a:pt x="632" y="1324"/>
                    <a:pt x="663" y="1362"/>
                  </a:cubicBezTo>
                  <a:close/>
                  <a:moveTo>
                    <a:pt x="872" y="1237"/>
                  </a:moveTo>
                  <a:cubicBezTo>
                    <a:pt x="861" y="1280"/>
                    <a:pt x="845" y="1318"/>
                    <a:pt x="829" y="1357"/>
                  </a:cubicBezTo>
                  <a:cubicBezTo>
                    <a:pt x="845" y="1360"/>
                    <a:pt x="862" y="1361"/>
                    <a:pt x="876" y="1366"/>
                  </a:cubicBezTo>
                  <a:cubicBezTo>
                    <a:pt x="895" y="1349"/>
                    <a:pt x="908" y="1326"/>
                    <a:pt x="924" y="1306"/>
                  </a:cubicBezTo>
                  <a:cubicBezTo>
                    <a:pt x="927" y="1282"/>
                    <a:pt x="932" y="1259"/>
                    <a:pt x="933" y="1233"/>
                  </a:cubicBezTo>
                  <a:cubicBezTo>
                    <a:pt x="912" y="1234"/>
                    <a:pt x="892" y="1235"/>
                    <a:pt x="872" y="1237"/>
                  </a:cubicBezTo>
                  <a:close/>
                  <a:moveTo>
                    <a:pt x="1182" y="1304"/>
                  </a:moveTo>
                  <a:cubicBezTo>
                    <a:pt x="1190" y="1314"/>
                    <a:pt x="1196" y="1326"/>
                    <a:pt x="1200" y="1341"/>
                  </a:cubicBezTo>
                  <a:cubicBezTo>
                    <a:pt x="1222" y="1309"/>
                    <a:pt x="1244" y="1273"/>
                    <a:pt x="1257" y="1235"/>
                  </a:cubicBezTo>
                  <a:cubicBezTo>
                    <a:pt x="1234" y="1260"/>
                    <a:pt x="1208" y="1282"/>
                    <a:pt x="1182" y="1304"/>
                  </a:cubicBezTo>
                  <a:close/>
                  <a:moveTo>
                    <a:pt x="778" y="1239"/>
                  </a:moveTo>
                  <a:cubicBezTo>
                    <a:pt x="776" y="1277"/>
                    <a:pt x="774" y="1315"/>
                    <a:pt x="773" y="1353"/>
                  </a:cubicBezTo>
                  <a:cubicBezTo>
                    <a:pt x="791" y="1354"/>
                    <a:pt x="810" y="1355"/>
                    <a:pt x="826" y="1357"/>
                  </a:cubicBezTo>
                  <a:cubicBezTo>
                    <a:pt x="843" y="1319"/>
                    <a:pt x="857" y="1279"/>
                    <a:pt x="870" y="1237"/>
                  </a:cubicBezTo>
                  <a:cubicBezTo>
                    <a:pt x="840" y="1238"/>
                    <a:pt x="810" y="1239"/>
                    <a:pt x="778" y="1239"/>
                  </a:cubicBezTo>
                  <a:close/>
                  <a:moveTo>
                    <a:pt x="170" y="1239"/>
                  </a:moveTo>
                  <a:cubicBezTo>
                    <a:pt x="177" y="1254"/>
                    <a:pt x="187" y="1266"/>
                    <a:pt x="198" y="1276"/>
                  </a:cubicBezTo>
                  <a:moveTo>
                    <a:pt x="198" y="1276"/>
                  </a:moveTo>
                  <a:cubicBezTo>
                    <a:pt x="199" y="1278"/>
                    <a:pt x="200" y="1276"/>
                    <a:pt x="198" y="1276"/>
                  </a:cubicBezTo>
                  <a:moveTo>
                    <a:pt x="198" y="1276"/>
                  </a:moveTo>
                  <a:cubicBezTo>
                    <a:pt x="189" y="1264"/>
                    <a:pt x="180" y="1250"/>
                    <a:pt x="170" y="1239"/>
                  </a:cubicBezTo>
                  <a:moveTo>
                    <a:pt x="170" y="1239"/>
                  </a:moveTo>
                  <a:cubicBezTo>
                    <a:pt x="169" y="1237"/>
                    <a:pt x="169" y="1239"/>
                    <a:pt x="170" y="1239"/>
                  </a:cubicBezTo>
                  <a:moveTo>
                    <a:pt x="716" y="1355"/>
                  </a:moveTo>
                  <a:cubicBezTo>
                    <a:pt x="722" y="1356"/>
                    <a:pt x="725" y="1353"/>
                    <a:pt x="731" y="1354"/>
                  </a:cubicBezTo>
                  <a:cubicBezTo>
                    <a:pt x="729" y="1317"/>
                    <a:pt x="729" y="1277"/>
                    <a:pt x="727" y="1239"/>
                  </a:cubicBezTo>
                  <a:cubicBezTo>
                    <a:pt x="713" y="1240"/>
                    <a:pt x="696" y="1237"/>
                    <a:pt x="684" y="1239"/>
                  </a:cubicBezTo>
                  <a:cubicBezTo>
                    <a:pt x="694" y="1278"/>
                    <a:pt x="704" y="1318"/>
                    <a:pt x="716" y="1355"/>
                  </a:cubicBezTo>
                  <a:close/>
                  <a:moveTo>
                    <a:pt x="1067" y="1238"/>
                  </a:moveTo>
                  <a:cubicBezTo>
                    <a:pt x="1026" y="1291"/>
                    <a:pt x="978" y="1338"/>
                    <a:pt x="927" y="1381"/>
                  </a:cubicBezTo>
                  <a:cubicBezTo>
                    <a:pt x="939" y="1385"/>
                    <a:pt x="948" y="1391"/>
                    <a:pt x="959" y="1396"/>
                  </a:cubicBezTo>
                  <a:cubicBezTo>
                    <a:pt x="1011" y="1367"/>
                    <a:pt x="1058" y="1334"/>
                    <a:pt x="1101" y="1296"/>
                  </a:cubicBezTo>
                  <a:cubicBezTo>
                    <a:pt x="1104" y="1282"/>
                    <a:pt x="1110" y="1271"/>
                    <a:pt x="1112" y="1256"/>
                  </a:cubicBezTo>
                  <a:cubicBezTo>
                    <a:pt x="1098" y="1249"/>
                    <a:pt x="1084" y="1242"/>
                    <a:pt x="1067" y="1238"/>
                  </a:cubicBezTo>
                  <a:close/>
                  <a:moveTo>
                    <a:pt x="731" y="1239"/>
                  </a:moveTo>
                  <a:cubicBezTo>
                    <a:pt x="730" y="1276"/>
                    <a:pt x="733" y="1316"/>
                    <a:pt x="733" y="1354"/>
                  </a:cubicBezTo>
                  <a:cubicBezTo>
                    <a:pt x="745" y="1354"/>
                    <a:pt x="757" y="1353"/>
                    <a:pt x="770" y="1353"/>
                  </a:cubicBezTo>
                  <a:cubicBezTo>
                    <a:pt x="772" y="1316"/>
                    <a:pt x="774" y="1278"/>
                    <a:pt x="775" y="1240"/>
                  </a:cubicBezTo>
                  <a:cubicBezTo>
                    <a:pt x="761" y="1239"/>
                    <a:pt x="747" y="1238"/>
                    <a:pt x="731" y="1239"/>
                  </a:cubicBezTo>
                  <a:close/>
                  <a:moveTo>
                    <a:pt x="559" y="1383"/>
                  </a:moveTo>
                  <a:cubicBezTo>
                    <a:pt x="502" y="1348"/>
                    <a:pt x="454" y="1304"/>
                    <a:pt x="408" y="1258"/>
                  </a:cubicBezTo>
                  <a:cubicBezTo>
                    <a:pt x="395" y="1265"/>
                    <a:pt x="383" y="1272"/>
                    <a:pt x="371" y="1280"/>
                  </a:cubicBezTo>
                  <a:cubicBezTo>
                    <a:pt x="377" y="1308"/>
                    <a:pt x="393" y="1320"/>
                    <a:pt x="414" y="1334"/>
                  </a:cubicBezTo>
                  <a:cubicBezTo>
                    <a:pt x="445" y="1356"/>
                    <a:pt x="480" y="1376"/>
                    <a:pt x="511" y="1392"/>
                  </a:cubicBezTo>
                  <a:cubicBezTo>
                    <a:pt x="529" y="1393"/>
                    <a:pt x="548" y="1399"/>
                    <a:pt x="564" y="1398"/>
                  </a:cubicBezTo>
                  <a:cubicBezTo>
                    <a:pt x="563" y="1393"/>
                    <a:pt x="560" y="1389"/>
                    <a:pt x="559" y="1383"/>
                  </a:cubicBezTo>
                  <a:close/>
                  <a:moveTo>
                    <a:pt x="1106" y="1293"/>
                  </a:moveTo>
                  <a:cubicBezTo>
                    <a:pt x="1114" y="1284"/>
                    <a:pt x="1124" y="1276"/>
                    <a:pt x="1133" y="1267"/>
                  </a:cubicBezTo>
                  <a:cubicBezTo>
                    <a:pt x="1126" y="1264"/>
                    <a:pt x="1122" y="1260"/>
                    <a:pt x="1115" y="1258"/>
                  </a:cubicBezTo>
                  <a:cubicBezTo>
                    <a:pt x="1112" y="1269"/>
                    <a:pt x="1106" y="1282"/>
                    <a:pt x="1106" y="1293"/>
                  </a:cubicBezTo>
                  <a:close/>
                  <a:moveTo>
                    <a:pt x="193" y="1264"/>
                  </a:moveTo>
                  <a:cubicBezTo>
                    <a:pt x="193" y="1265"/>
                    <a:pt x="193" y="1265"/>
                    <a:pt x="194" y="1265"/>
                  </a:cubicBezTo>
                  <a:moveTo>
                    <a:pt x="194" y="1265"/>
                  </a:moveTo>
                  <a:cubicBezTo>
                    <a:pt x="194" y="1266"/>
                    <a:pt x="194" y="1266"/>
                    <a:pt x="195" y="1266"/>
                  </a:cubicBezTo>
                  <a:moveTo>
                    <a:pt x="195" y="1266"/>
                  </a:moveTo>
                  <a:cubicBezTo>
                    <a:pt x="205" y="1280"/>
                    <a:pt x="216" y="1293"/>
                    <a:pt x="232" y="1301"/>
                  </a:cubicBezTo>
                  <a:moveTo>
                    <a:pt x="232" y="1301"/>
                  </a:moveTo>
                  <a:cubicBezTo>
                    <a:pt x="232" y="1302"/>
                    <a:pt x="232" y="1302"/>
                    <a:pt x="233" y="1302"/>
                  </a:cubicBezTo>
                  <a:moveTo>
                    <a:pt x="233" y="1302"/>
                  </a:moveTo>
                  <a:cubicBezTo>
                    <a:pt x="234" y="1304"/>
                    <a:pt x="234" y="1302"/>
                    <a:pt x="233" y="1302"/>
                  </a:cubicBezTo>
                  <a:moveTo>
                    <a:pt x="233" y="1302"/>
                  </a:moveTo>
                  <a:cubicBezTo>
                    <a:pt x="233" y="1301"/>
                    <a:pt x="233" y="1301"/>
                    <a:pt x="232" y="1301"/>
                  </a:cubicBezTo>
                  <a:moveTo>
                    <a:pt x="195" y="1266"/>
                  </a:moveTo>
                  <a:cubicBezTo>
                    <a:pt x="207" y="1278"/>
                    <a:pt x="219" y="1290"/>
                    <a:pt x="232" y="1301"/>
                  </a:cubicBezTo>
                  <a:moveTo>
                    <a:pt x="195" y="1266"/>
                  </a:moveTo>
                  <a:cubicBezTo>
                    <a:pt x="195" y="1265"/>
                    <a:pt x="194" y="1265"/>
                    <a:pt x="194" y="1265"/>
                  </a:cubicBezTo>
                  <a:moveTo>
                    <a:pt x="194" y="1265"/>
                  </a:moveTo>
                  <a:cubicBezTo>
                    <a:pt x="194" y="1264"/>
                    <a:pt x="193" y="1264"/>
                    <a:pt x="193" y="1264"/>
                  </a:cubicBezTo>
                  <a:moveTo>
                    <a:pt x="193" y="1264"/>
                  </a:moveTo>
                  <a:cubicBezTo>
                    <a:pt x="192" y="1262"/>
                    <a:pt x="192" y="1264"/>
                    <a:pt x="193" y="1264"/>
                  </a:cubicBezTo>
                  <a:moveTo>
                    <a:pt x="1071" y="1373"/>
                  </a:moveTo>
                  <a:cubicBezTo>
                    <a:pt x="1070" y="1374"/>
                    <a:pt x="1071" y="1374"/>
                    <a:pt x="1071" y="1373"/>
                  </a:cubicBezTo>
                  <a:moveTo>
                    <a:pt x="1071" y="1373"/>
                  </a:moveTo>
                  <a:cubicBezTo>
                    <a:pt x="1096" y="1361"/>
                    <a:pt x="1127" y="1341"/>
                    <a:pt x="1154" y="1321"/>
                  </a:cubicBezTo>
                  <a:cubicBezTo>
                    <a:pt x="1159" y="1318"/>
                    <a:pt x="1178" y="1306"/>
                    <a:pt x="1178" y="1302"/>
                  </a:cubicBezTo>
                  <a:cubicBezTo>
                    <a:pt x="1178" y="1299"/>
                    <a:pt x="1160" y="1286"/>
                    <a:pt x="1158" y="1284"/>
                  </a:cubicBezTo>
                  <a:cubicBezTo>
                    <a:pt x="1149" y="1277"/>
                    <a:pt x="1143" y="1273"/>
                    <a:pt x="1134" y="1269"/>
                  </a:cubicBezTo>
                  <a:cubicBezTo>
                    <a:pt x="1124" y="1279"/>
                    <a:pt x="1114" y="1289"/>
                    <a:pt x="1102" y="1298"/>
                  </a:cubicBezTo>
                  <a:cubicBezTo>
                    <a:pt x="1094" y="1326"/>
                    <a:pt x="1082" y="1349"/>
                    <a:pt x="1071" y="1373"/>
                  </a:cubicBezTo>
                  <a:moveTo>
                    <a:pt x="253" y="1272"/>
                  </a:moveTo>
                  <a:cubicBezTo>
                    <a:pt x="253" y="1273"/>
                    <a:pt x="254" y="1273"/>
                    <a:pt x="254" y="1273"/>
                  </a:cubicBezTo>
                  <a:moveTo>
                    <a:pt x="254" y="1273"/>
                  </a:moveTo>
                  <a:cubicBezTo>
                    <a:pt x="266" y="1296"/>
                    <a:pt x="280" y="1316"/>
                    <a:pt x="295" y="1335"/>
                  </a:cubicBezTo>
                  <a:cubicBezTo>
                    <a:pt x="305" y="1338"/>
                    <a:pt x="314" y="1343"/>
                    <a:pt x="324" y="1345"/>
                  </a:cubicBezTo>
                  <a:cubicBezTo>
                    <a:pt x="324" y="1340"/>
                    <a:pt x="326" y="1335"/>
                    <a:pt x="327" y="1331"/>
                  </a:cubicBezTo>
                  <a:cubicBezTo>
                    <a:pt x="302" y="1313"/>
                    <a:pt x="277" y="1294"/>
                    <a:pt x="254" y="1273"/>
                  </a:cubicBezTo>
                  <a:moveTo>
                    <a:pt x="254" y="1273"/>
                  </a:moveTo>
                  <a:cubicBezTo>
                    <a:pt x="254" y="1273"/>
                    <a:pt x="254" y="1272"/>
                    <a:pt x="253" y="1272"/>
                  </a:cubicBezTo>
                  <a:moveTo>
                    <a:pt x="253" y="1272"/>
                  </a:moveTo>
                  <a:cubicBezTo>
                    <a:pt x="253" y="1271"/>
                    <a:pt x="252" y="1273"/>
                    <a:pt x="253" y="1272"/>
                  </a:cubicBezTo>
                  <a:moveTo>
                    <a:pt x="379" y="1308"/>
                  </a:moveTo>
                  <a:cubicBezTo>
                    <a:pt x="380" y="1309"/>
                    <a:pt x="380" y="1308"/>
                    <a:pt x="379" y="1308"/>
                  </a:cubicBezTo>
                  <a:moveTo>
                    <a:pt x="379" y="1308"/>
                  </a:moveTo>
                  <a:cubicBezTo>
                    <a:pt x="376" y="1299"/>
                    <a:pt x="372" y="1290"/>
                    <a:pt x="368" y="1282"/>
                  </a:cubicBezTo>
                  <a:cubicBezTo>
                    <a:pt x="365" y="1285"/>
                    <a:pt x="361" y="1288"/>
                    <a:pt x="358" y="1292"/>
                  </a:cubicBezTo>
                  <a:cubicBezTo>
                    <a:pt x="365" y="1297"/>
                    <a:pt x="371" y="1303"/>
                    <a:pt x="379" y="1308"/>
                  </a:cubicBezTo>
                  <a:moveTo>
                    <a:pt x="383" y="1315"/>
                  </a:moveTo>
                  <a:cubicBezTo>
                    <a:pt x="373" y="1308"/>
                    <a:pt x="366" y="1299"/>
                    <a:pt x="355" y="1294"/>
                  </a:cubicBezTo>
                  <a:cubicBezTo>
                    <a:pt x="345" y="1304"/>
                    <a:pt x="335" y="1315"/>
                    <a:pt x="330" y="1330"/>
                  </a:cubicBezTo>
                  <a:cubicBezTo>
                    <a:pt x="356" y="1345"/>
                    <a:pt x="378" y="1368"/>
                    <a:pt x="413" y="1371"/>
                  </a:cubicBezTo>
                  <a:cubicBezTo>
                    <a:pt x="401" y="1354"/>
                    <a:pt x="391" y="1335"/>
                    <a:pt x="383" y="1315"/>
                  </a:cubicBezTo>
                  <a:close/>
                  <a:moveTo>
                    <a:pt x="929" y="1297"/>
                  </a:moveTo>
                  <a:cubicBezTo>
                    <a:pt x="929" y="1297"/>
                    <a:pt x="930" y="1298"/>
                    <a:pt x="929" y="1297"/>
                  </a:cubicBezTo>
                  <a:close/>
                  <a:moveTo>
                    <a:pt x="224" y="1300"/>
                  </a:moveTo>
                  <a:cubicBezTo>
                    <a:pt x="224" y="1301"/>
                    <a:pt x="225" y="1301"/>
                    <a:pt x="225" y="1301"/>
                  </a:cubicBezTo>
                  <a:moveTo>
                    <a:pt x="225" y="1301"/>
                  </a:moveTo>
                  <a:cubicBezTo>
                    <a:pt x="259" y="1340"/>
                    <a:pt x="299" y="1371"/>
                    <a:pt x="343" y="1399"/>
                  </a:cubicBezTo>
                  <a:cubicBezTo>
                    <a:pt x="340" y="1392"/>
                    <a:pt x="333" y="1387"/>
                    <a:pt x="331" y="1378"/>
                  </a:cubicBezTo>
                  <a:cubicBezTo>
                    <a:pt x="326" y="1374"/>
                    <a:pt x="321" y="1369"/>
                    <a:pt x="317" y="1364"/>
                  </a:cubicBezTo>
                  <a:cubicBezTo>
                    <a:pt x="283" y="1346"/>
                    <a:pt x="259" y="1319"/>
                    <a:pt x="225" y="1301"/>
                  </a:cubicBezTo>
                  <a:moveTo>
                    <a:pt x="225" y="1301"/>
                  </a:moveTo>
                  <a:cubicBezTo>
                    <a:pt x="226" y="1300"/>
                    <a:pt x="225" y="1300"/>
                    <a:pt x="224" y="1300"/>
                  </a:cubicBezTo>
                  <a:moveTo>
                    <a:pt x="224" y="1300"/>
                  </a:moveTo>
                  <a:cubicBezTo>
                    <a:pt x="224" y="1299"/>
                    <a:pt x="223" y="1300"/>
                    <a:pt x="224" y="1300"/>
                  </a:cubicBezTo>
                  <a:moveTo>
                    <a:pt x="961" y="1398"/>
                  </a:moveTo>
                  <a:cubicBezTo>
                    <a:pt x="996" y="1395"/>
                    <a:pt x="1039" y="1392"/>
                    <a:pt x="1066" y="1377"/>
                  </a:cubicBezTo>
                  <a:cubicBezTo>
                    <a:pt x="1077" y="1353"/>
                    <a:pt x="1091" y="1328"/>
                    <a:pt x="1097" y="1302"/>
                  </a:cubicBezTo>
                  <a:cubicBezTo>
                    <a:pt x="1057" y="1339"/>
                    <a:pt x="1010" y="1370"/>
                    <a:pt x="961" y="1398"/>
                  </a:cubicBezTo>
                  <a:close/>
                  <a:moveTo>
                    <a:pt x="1294" y="1304"/>
                  </a:moveTo>
                  <a:cubicBezTo>
                    <a:pt x="1293" y="1304"/>
                    <a:pt x="1294" y="1305"/>
                    <a:pt x="1294" y="1304"/>
                  </a:cubicBezTo>
                  <a:close/>
                  <a:moveTo>
                    <a:pt x="1292" y="1305"/>
                  </a:moveTo>
                  <a:cubicBezTo>
                    <a:pt x="1292" y="1305"/>
                    <a:pt x="1293" y="1306"/>
                    <a:pt x="1292" y="1305"/>
                  </a:cubicBezTo>
                  <a:close/>
                  <a:moveTo>
                    <a:pt x="561" y="1382"/>
                  </a:moveTo>
                  <a:cubicBezTo>
                    <a:pt x="567" y="1384"/>
                    <a:pt x="571" y="1388"/>
                    <a:pt x="577" y="1391"/>
                  </a:cubicBezTo>
                  <a:cubicBezTo>
                    <a:pt x="587" y="1385"/>
                    <a:pt x="597" y="1379"/>
                    <a:pt x="610" y="1376"/>
                  </a:cubicBezTo>
                  <a:cubicBezTo>
                    <a:pt x="587" y="1352"/>
                    <a:pt x="562" y="1331"/>
                    <a:pt x="541" y="1305"/>
                  </a:cubicBezTo>
                  <a:cubicBezTo>
                    <a:pt x="546" y="1332"/>
                    <a:pt x="554" y="1357"/>
                    <a:pt x="561" y="1382"/>
                  </a:cubicBezTo>
                  <a:close/>
                  <a:moveTo>
                    <a:pt x="1179" y="1305"/>
                  </a:moveTo>
                  <a:cubicBezTo>
                    <a:pt x="1162" y="1320"/>
                    <a:pt x="1142" y="1333"/>
                    <a:pt x="1122" y="1345"/>
                  </a:cubicBezTo>
                  <a:cubicBezTo>
                    <a:pt x="1103" y="1357"/>
                    <a:pt x="1083" y="1369"/>
                    <a:pt x="1066" y="1382"/>
                  </a:cubicBezTo>
                  <a:cubicBezTo>
                    <a:pt x="1112" y="1371"/>
                    <a:pt x="1168" y="1364"/>
                    <a:pt x="1197" y="1341"/>
                  </a:cubicBezTo>
                  <a:cubicBezTo>
                    <a:pt x="1194" y="1326"/>
                    <a:pt x="1188" y="1314"/>
                    <a:pt x="1179" y="1305"/>
                  </a:cubicBezTo>
                  <a:close/>
                  <a:moveTo>
                    <a:pt x="1283" y="1311"/>
                  </a:moveTo>
                  <a:cubicBezTo>
                    <a:pt x="1257" y="1325"/>
                    <a:pt x="1230" y="1338"/>
                    <a:pt x="1200" y="1348"/>
                  </a:cubicBezTo>
                  <a:cubicBezTo>
                    <a:pt x="1201" y="1361"/>
                    <a:pt x="1197" y="1369"/>
                    <a:pt x="1194" y="1378"/>
                  </a:cubicBezTo>
                  <a:moveTo>
                    <a:pt x="1194" y="1378"/>
                  </a:moveTo>
                  <a:cubicBezTo>
                    <a:pt x="1193" y="1379"/>
                    <a:pt x="1194" y="1379"/>
                    <a:pt x="1194" y="1378"/>
                  </a:cubicBezTo>
                  <a:moveTo>
                    <a:pt x="1194" y="1378"/>
                  </a:moveTo>
                  <a:cubicBezTo>
                    <a:pt x="1227" y="1358"/>
                    <a:pt x="1258" y="1338"/>
                    <a:pt x="1283" y="1311"/>
                  </a:cubicBezTo>
                  <a:moveTo>
                    <a:pt x="1283" y="1311"/>
                  </a:moveTo>
                  <a:cubicBezTo>
                    <a:pt x="1285" y="1310"/>
                    <a:pt x="1283" y="1310"/>
                    <a:pt x="1283" y="1311"/>
                  </a:cubicBezTo>
                  <a:moveTo>
                    <a:pt x="881" y="1367"/>
                  </a:moveTo>
                  <a:cubicBezTo>
                    <a:pt x="892" y="1368"/>
                    <a:pt x="901" y="1372"/>
                    <a:pt x="911" y="1374"/>
                  </a:cubicBezTo>
                  <a:cubicBezTo>
                    <a:pt x="916" y="1355"/>
                    <a:pt x="921" y="1331"/>
                    <a:pt x="922" y="1312"/>
                  </a:cubicBezTo>
                  <a:cubicBezTo>
                    <a:pt x="910" y="1331"/>
                    <a:pt x="895" y="1349"/>
                    <a:pt x="881" y="1367"/>
                  </a:cubicBezTo>
                  <a:close/>
                  <a:moveTo>
                    <a:pt x="388" y="1319"/>
                  </a:moveTo>
                  <a:cubicBezTo>
                    <a:pt x="395" y="1338"/>
                    <a:pt x="406" y="1356"/>
                    <a:pt x="416" y="1373"/>
                  </a:cubicBezTo>
                  <a:cubicBezTo>
                    <a:pt x="444" y="1379"/>
                    <a:pt x="470" y="1386"/>
                    <a:pt x="500" y="1390"/>
                  </a:cubicBezTo>
                  <a:moveTo>
                    <a:pt x="500" y="1390"/>
                  </a:moveTo>
                  <a:cubicBezTo>
                    <a:pt x="500" y="1392"/>
                    <a:pt x="504" y="1389"/>
                    <a:pt x="500" y="1390"/>
                  </a:cubicBezTo>
                  <a:moveTo>
                    <a:pt x="388" y="1319"/>
                  </a:moveTo>
                  <a:cubicBezTo>
                    <a:pt x="423" y="1344"/>
                    <a:pt x="460" y="1368"/>
                    <a:pt x="500" y="1390"/>
                  </a:cubicBezTo>
                  <a:moveTo>
                    <a:pt x="388" y="1319"/>
                  </a:moveTo>
                  <a:cubicBezTo>
                    <a:pt x="387" y="1317"/>
                    <a:pt x="386" y="1319"/>
                    <a:pt x="388" y="1319"/>
                  </a:cubicBezTo>
                  <a:moveTo>
                    <a:pt x="261" y="1322"/>
                  </a:moveTo>
                  <a:cubicBezTo>
                    <a:pt x="260" y="1322"/>
                    <a:pt x="262" y="1323"/>
                    <a:pt x="261" y="1322"/>
                  </a:cubicBezTo>
                  <a:close/>
                  <a:moveTo>
                    <a:pt x="264" y="1323"/>
                  </a:moveTo>
                  <a:cubicBezTo>
                    <a:pt x="264" y="1324"/>
                    <a:pt x="264" y="1324"/>
                    <a:pt x="264" y="1324"/>
                  </a:cubicBezTo>
                  <a:cubicBezTo>
                    <a:pt x="279" y="1334"/>
                    <a:pt x="292" y="1346"/>
                    <a:pt x="308" y="1355"/>
                  </a:cubicBezTo>
                  <a:moveTo>
                    <a:pt x="308" y="1355"/>
                  </a:moveTo>
                  <a:cubicBezTo>
                    <a:pt x="308" y="1356"/>
                    <a:pt x="308" y="1356"/>
                    <a:pt x="309" y="1356"/>
                  </a:cubicBezTo>
                  <a:moveTo>
                    <a:pt x="309" y="1356"/>
                  </a:moveTo>
                  <a:cubicBezTo>
                    <a:pt x="309" y="1357"/>
                    <a:pt x="310" y="1356"/>
                    <a:pt x="309" y="1356"/>
                  </a:cubicBezTo>
                  <a:moveTo>
                    <a:pt x="309" y="1356"/>
                  </a:moveTo>
                  <a:cubicBezTo>
                    <a:pt x="309" y="1355"/>
                    <a:pt x="309" y="1355"/>
                    <a:pt x="308" y="1355"/>
                  </a:cubicBezTo>
                  <a:moveTo>
                    <a:pt x="308" y="1355"/>
                  </a:moveTo>
                  <a:cubicBezTo>
                    <a:pt x="299" y="1338"/>
                    <a:pt x="282" y="1330"/>
                    <a:pt x="264" y="1323"/>
                  </a:cubicBezTo>
                  <a:moveTo>
                    <a:pt x="264" y="1323"/>
                  </a:moveTo>
                  <a:cubicBezTo>
                    <a:pt x="263" y="1322"/>
                    <a:pt x="263" y="1323"/>
                    <a:pt x="264" y="1323"/>
                  </a:cubicBezTo>
                  <a:moveTo>
                    <a:pt x="327" y="1347"/>
                  </a:moveTo>
                  <a:cubicBezTo>
                    <a:pt x="343" y="1351"/>
                    <a:pt x="359" y="1360"/>
                    <a:pt x="374" y="1361"/>
                  </a:cubicBezTo>
                  <a:cubicBezTo>
                    <a:pt x="358" y="1353"/>
                    <a:pt x="345" y="1342"/>
                    <a:pt x="329" y="1333"/>
                  </a:cubicBezTo>
                  <a:cubicBezTo>
                    <a:pt x="328" y="1337"/>
                    <a:pt x="327" y="1341"/>
                    <a:pt x="327" y="1347"/>
                  </a:cubicBezTo>
                  <a:close/>
                  <a:moveTo>
                    <a:pt x="299" y="1340"/>
                  </a:moveTo>
                  <a:cubicBezTo>
                    <a:pt x="308" y="1349"/>
                    <a:pt x="314" y="1361"/>
                    <a:pt x="326" y="1367"/>
                  </a:cubicBezTo>
                  <a:cubicBezTo>
                    <a:pt x="325" y="1362"/>
                    <a:pt x="324" y="1356"/>
                    <a:pt x="324" y="1348"/>
                  </a:cubicBezTo>
                  <a:cubicBezTo>
                    <a:pt x="315" y="1346"/>
                    <a:pt x="309" y="1342"/>
                    <a:pt x="299" y="1340"/>
                  </a:cubicBezTo>
                  <a:moveTo>
                    <a:pt x="299" y="1340"/>
                  </a:moveTo>
                  <a:cubicBezTo>
                    <a:pt x="299" y="1338"/>
                    <a:pt x="298" y="1340"/>
                    <a:pt x="299" y="1340"/>
                  </a:cubicBezTo>
                  <a:moveTo>
                    <a:pt x="1254" y="1341"/>
                  </a:moveTo>
                  <a:cubicBezTo>
                    <a:pt x="1254" y="1340"/>
                    <a:pt x="1254" y="1341"/>
                    <a:pt x="1254" y="1342"/>
                  </a:cubicBezTo>
                  <a:moveTo>
                    <a:pt x="1254" y="1342"/>
                  </a:moveTo>
                  <a:cubicBezTo>
                    <a:pt x="1253" y="1341"/>
                    <a:pt x="1253" y="1342"/>
                    <a:pt x="1253" y="1343"/>
                  </a:cubicBezTo>
                  <a:moveTo>
                    <a:pt x="1253" y="1343"/>
                  </a:moveTo>
                  <a:cubicBezTo>
                    <a:pt x="1252" y="1342"/>
                    <a:pt x="1252" y="1343"/>
                    <a:pt x="1252" y="1343"/>
                  </a:cubicBezTo>
                  <a:moveTo>
                    <a:pt x="1252" y="1343"/>
                  </a:moveTo>
                  <a:cubicBezTo>
                    <a:pt x="1231" y="1356"/>
                    <a:pt x="1213" y="1372"/>
                    <a:pt x="1191" y="1383"/>
                  </a:cubicBezTo>
                  <a:cubicBezTo>
                    <a:pt x="1188" y="1390"/>
                    <a:pt x="1182" y="1395"/>
                    <a:pt x="1178" y="1402"/>
                  </a:cubicBezTo>
                  <a:moveTo>
                    <a:pt x="1178" y="1402"/>
                  </a:moveTo>
                  <a:cubicBezTo>
                    <a:pt x="1177" y="1402"/>
                    <a:pt x="1177" y="1402"/>
                    <a:pt x="1177" y="1403"/>
                  </a:cubicBezTo>
                  <a:moveTo>
                    <a:pt x="1177" y="1403"/>
                  </a:moveTo>
                  <a:cubicBezTo>
                    <a:pt x="1175" y="1404"/>
                    <a:pt x="1177" y="1404"/>
                    <a:pt x="1177" y="1403"/>
                  </a:cubicBezTo>
                  <a:moveTo>
                    <a:pt x="1177" y="1403"/>
                  </a:moveTo>
                  <a:cubicBezTo>
                    <a:pt x="1178" y="1403"/>
                    <a:pt x="1178" y="1403"/>
                    <a:pt x="1178" y="1402"/>
                  </a:cubicBezTo>
                  <a:moveTo>
                    <a:pt x="1178" y="1402"/>
                  </a:moveTo>
                  <a:cubicBezTo>
                    <a:pt x="1205" y="1385"/>
                    <a:pt x="1229" y="1365"/>
                    <a:pt x="1252" y="1343"/>
                  </a:cubicBezTo>
                  <a:moveTo>
                    <a:pt x="1252" y="1343"/>
                  </a:moveTo>
                  <a:cubicBezTo>
                    <a:pt x="1252" y="1344"/>
                    <a:pt x="1253" y="1343"/>
                    <a:pt x="1253" y="1343"/>
                  </a:cubicBezTo>
                  <a:moveTo>
                    <a:pt x="1253" y="1343"/>
                  </a:moveTo>
                  <a:cubicBezTo>
                    <a:pt x="1253" y="1343"/>
                    <a:pt x="1253" y="1342"/>
                    <a:pt x="1254" y="1342"/>
                  </a:cubicBezTo>
                  <a:moveTo>
                    <a:pt x="1254" y="1342"/>
                  </a:moveTo>
                  <a:cubicBezTo>
                    <a:pt x="1254" y="1342"/>
                    <a:pt x="1254" y="1341"/>
                    <a:pt x="1254" y="1341"/>
                  </a:cubicBezTo>
                  <a:moveTo>
                    <a:pt x="1254" y="1341"/>
                  </a:moveTo>
                  <a:cubicBezTo>
                    <a:pt x="1256" y="1340"/>
                    <a:pt x="1254" y="1339"/>
                    <a:pt x="1254" y="1341"/>
                  </a:cubicBezTo>
                  <a:moveTo>
                    <a:pt x="1193" y="1348"/>
                  </a:moveTo>
                  <a:cubicBezTo>
                    <a:pt x="1193" y="1348"/>
                    <a:pt x="1194" y="1349"/>
                    <a:pt x="1193" y="1348"/>
                  </a:cubicBezTo>
                  <a:close/>
                  <a:moveTo>
                    <a:pt x="330" y="1369"/>
                  </a:moveTo>
                  <a:cubicBezTo>
                    <a:pt x="368" y="1393"/>
                    <a:pt x="409" y="1413"/>
                    <a:pt x="454" y="1429"/>
                  </a:cubicBezTo>
                  <a:cubicBezTo>
                    <a:pt x="444" y="1415"/>
                    <a:pt x="432" y="1403"/>
                    <a:pt x="423" y="1388"/>
                  </a:cubicBezTo>
                  <a:cubicBezTo>
                    <a:pt x="395" y="1370"/>
                    <a:pt x="360" y="1360"/>
                    <a:pt x="326" y="1349"/>
                  </a:cubicBezTo>
                  <a:cubicBezTo>
                    <a:pt x="327" y="1357"/>
                    <a:pt x="327" y="1364"/>
                    <a:pt x="330" y="1369"/>
                  </a:cubicBezTo>
                  <a:close/>
                  <a:moveTo>
                    <a:pt x="1151" y="1402"/>
                  </a:moveTo>
                  <a:cubicBezTo>
                    <a:pt x="1149" y="1403"/>
                    <a:pt x="1151" y="1403"/>
                    <a:pt x="1151" y="1402"/>
                  </a:cubicBezTo>
                  <a:moveTo>
                    <a:pt x="1151" y="1402"/>
                  </a:moveTo>
                  <a:cubicBezTo>
                    <a:pt x="1165" y="1397"/>
                    <a:pt x="1176" y="1388"/>
                    <a:pt x="1189" y="1382"/>
                  </a:cubicBezTo>
                  <a:cubicBezTo>
                    <a:pt x="1193" y="1373"/>
                    <a:pt x="1197" y="1363"/>
                    <a:pt x="1198" y="1350"/>
                  </a:cubicBezTo>
                  <a:cubicBezTo>
                    <a:pt x="1183" y="1365"/>
                    <a:pt x="1168" y="1386"/>
                    <a:pt x="1151" y="1402"/>
                  </a:cubicBezTo>
                  <a:moveTo>
                    <a:pt x="1191" y="1352"/>
                  </a:moveTo>
                  <a:cubicBezTo>
                    <a:pt x="1142" y="1377"/>
                    <a:pt x="1096" y="1406"/>
                    <a:pt x="1039" y="1424"/>
                  </a:cubicBezTo>
                  <a:cubicBezTo>
                    <a:pt x="1033" y="1434"/>
                    <a:pt x="1025" y="1443"/>
                    <a:pt x="1017" y="1452"/>
                  </a:cubicBezTo>
                  <a:moveTo>
                    <a:pt x="1017" y="1452"/>
                  </a:moveTo>
                  <a:cubicBezTo>
                    <a:pt x="1016" y="1453"/>
                    <a:pt x="1017" y="1453"/>
                    <a:pt x="1017" y="1452"/>
                  </a:cubicBezTo>
                  <a:moveTo>
                    <a:pt x="1017" y="1452"/>
                  </a:moveTo>
                  <a:cubicBezTo>
                    <a:pt x="1063" y="1442"/>
                    <a:pt x="1102" y="1425"/>
                    <a:pt x="1141" y="1408"/>
                  </a:cubicBezTo>
                  <a:cubicBezTo>
                    <a:pt x="1159" y="1390"/>
                    <a:pt x="1176" y="1372"/>
                    <a:pt x="1191" y="1352"/>
                  </a:cubicBezTo>
                  <a:moveTo>
                    <a:pt x="1191" y="1352"/>
                  </a:moveTo>
                  <a:cubicBezTo>
                    <a:pt x="1193" y="1352"/>
                    <a:pt x="1191" y="1351"/>
                    <a:pt x="1191" y="1352"/>
                  </a:cubicBezTo>
                  <a:moveTo>
                    <a:pt x="735" y="1356"/>
                  </a:moveTo>
                  <a:cubicBezTo>
                    <a:pt x="733" y="1373"/>
                    <a:pt x="736" y="1393"/>
                    <a:pt x="736" y="1411"/>
                  </a:cubicBezTo>
                  <a:cubicBezTo>
                    <a:pt x="746" y="1411"/>
                    <a:pt x="756" y="1411"/>
                    <a:pt x="766" y="1411"/>
                  </a:cubicBezTo>
                  <a:cubicBezTo>
                    <a:pt x="768" y="1393"/>
                    <a:pt x="768" y="1374"/>
                    <a:pt x="770" y="1356"/>
                  </a:cubicBezTo>
                  <a:cubicBezTo>
                    <a:pt x="758" y="1356"/>
                    <a:pt x="747" y="1356"/>
                    <a:pt x="735" y="1356"/>
                  </a:cubicBezTo>
                  <a:close/>
                  <a:moveTo>
                    <a:pt x="773" y="1356"/>
                  </a:moveTo>
                  <a:cubicBezTo>
                    <a:pt x="771" y="1374"/>
                    <a:pt x="770" y="1392"/>
                    <a:pt x="769" y="1411"/>
                  </a:cubicBezTo>
                  <a:cubicBezTo>
                    <a:pt x="779" y="1411"/>
                    <a:pt x="789" y="1411"/>
                    <a:pt x="799" y="1411"/>
                  </a:cubicBezTo>
                  <a:cubicBezTo>
                    <a:pt x="809" y="1394"/>
                    <a:pt x="817" y="1376"/>
                    <a:pt x="825" y="1359"/>
                  </a:cubicBezTo>
                  <a:cubicBezTo>
                    <a:pt x="807" y="1358"/>
                    <a:pt x="791" y="1356"/>
                    <a:pt x="773" y="1356"/>
                  </a:cubicBezTo>
                  <a:close/>
                  <a:moveTo>
                    <a:pt x="718" y="1358"/>
                  </a:moveTo>
                  <a:cubicBezTo>
                    <a:pt x="721" y="1371"/>
                    <a:pt x="728" y="1389"/>
                    <a:pt x="733" y="1403"/>
                  </a:cubicBezTo>
                  <a:cubicBezTo>
                    <a:pt x="732" y="1388"/>
                    <a:pt x="731" y="1373"/>
                    <a:pt x="731" y="1357"/>
                  </a:cubicBezTo>
                  <a:cubicBezTo>
                    <a:pt x="727" y="1357"/>
                    <a:pt x="721" y="1356"/>
                    <a:pt x="718" y="1358"/>
                  </a:cubicBezTo>
                  <a:close/>
                  <a:moveTo>
                    <a:pt x="664" y="1365"/>
                  </a:moveTo>
                  <a:cubicBezTo>
                    <a:pt x="673" y="1379"/>
                    <a:pt x="687" y="1397"/>
                    <a:pt x="701" y="1410"/>
                  </a:cubicBezTo>
                  <a:cubicBezTo>
                    <a:pt x="712" y="1408"/>
                    <a:pt x="723" y="1413"/>
                    <a:pt x="732" y="1410"/>
                  </a:cubicBezTo>
                  <a:cubicBezTo>
                    <a:pt x="724" y="1394"/>
                    <a:pt x="719" y="1376"/>
                    <a:pt x="713" y="1358"/>
                  </a:cubicBezTo>
                  <a:cubicBezTo>
                    <a:pt x="696" y="1359"/>
                    <a:pt x="679" y="1361"/>
                    <a:pt x="664" y="1365"/>
                  </a:cubicBezTo>
                  <a:close/>
                  <a:moveTo>
                    <a:pt x="1171" y="1359"/>
                  </a:moveTo>
                  <a:cubicBezTo>
                    <a:pt x="1137" y="1369"/>
                    <a:pt x="1101" y="1378"/>
                    <a:pt x="1064" y="1386"/>
                  </a:cubicBezTo>
                  <a:cubicBezTo>
                    <a:pt x="1058" y="1397"/>
                    <a:pt x="1050" y="1409"/>
                    <a:pt x="1043" y="1420"/>
                  </a:cubicBezTo>
                  <a:cubicBezTo>
                    <a:pt x="1090" y="1404"/>
                    <a:pt x="1132" y="1383"/>
                    <a:pt x="1171" y="1359"/>
                  </a:cubicBezTo>
                  <a:moveTo>
                    <a:pt x="1171" y="1359"/>
                  </a:moveTo>
                  <a:cubicBezTo>
                    <a:pt x="1172" y="1358"/>
                    <a:pt x="1171" y="1358"/>
                    <a:pt x="1171" y="1359"/>
                  </a:cubicBezTo>
                  <a:moveTo>
                    <a:pt x="827" y="1360"/>
                  </a:moveTo>
                  <a:cubicBezTo>
                    <a:pt x="820" y="1378"/>
                    <a:pt x="811" y="1394"/>
                    <a:pt x="802" y="1411"/>
                  </a:cubicBezTo>
                  <a:cubicBezTo>
                    <a:pt x="813" y="1409"/>
                    <a:pt x="828" y="1411"/>
                    <a:pt x="838" y="1409"/>
                  </a:cubicBezTo>
                  <a:cubicBezTo>
                    <a:pt x="847" y="1399"/>
                    <a:pt x="859" y="1388"/>
                    <a:pt x="868" y="1378"/>
                  </a:cubicBezTo>
                  <a:cubicBezTo>
                    <a:pt x="871" y="1375"/>
                    <a:pt x="876" y="1371"/>
                    <a:pt x="874" y="1367"/>
                  </a:cubicBezTo>
                  <a:cubicBezTo>
                    <a:pt x="860" y="1364"/>
                    <a:pt x="844" y="1361"/>
                    <a:pt x="827" y="1360"/>
                  </a:cubicBezTo>
                  <a:close/>
                  <a:moveTo>
                    <a:pt x="375" y="1363"/>
                  </a:moveTo>
                  <a:cubicBezTo>
                    <a:pt x="375" y="1362"/>
                    <a:pt x="376" y="1363"/>
                    <a:pt x="375" y="1363"/>
                  </a:cubicBezTo>
                  <a:close/>
                  <a:moveTo>
                    <a:pt x="618" y="1375"/>
                  </a:moveTo>
                  <a:cubicBezTo>
                    <a:pt x="621" y="1381"/>
                    <a:pt x="628" y="1387"/>
                    <a:pt x="635" y="1392"/>
                  </a:cubicBezTo>
                  <a:cubicBezTo>
                    <a:pt x="641" y="1397"/>
                    <a:pt x="650" y="1406"/>
                    <a:pt x="657" y="1408"/>
                  </a:cubicBezTo>
                  <a:cubicBezTo>
                    <a:pt x="669" y="1411"/>
                    <a:pt x="681" y="1407"/>
                    <a:pt x="695" y="1410"/>
                  </a:cubicBezTo>
                  <a:cubicBezTo>
                    <a:pt x="685" y="1397"/>
                    <a:pt x="672" y="1379"/>
                    <a:pt x="659" y="1366"/>
                  </a:cubicBezTo>
                  <a:cubicBezTo>
                    <a:pt x="644" y="1368"/>
                    <a:pt x="632" y="1372"/>
                    <a:pt x="618" y="1375"/>
                  </a:cubicBezTo>
                  <a:close/>
                  <a:moveTo>
                    <a:pt x="879" y="1368"/>
                  </a:moveTo>
                  <a:cubicBezTo>
                    <a:pt x="870" y="1379"/>
                    <a:pt x="860" y="1391"/>
                    <a:pt x="850" y="1400"/>
                  </a:cubicBezTo>
                  <a:cubicBezTo>
                    <a:pt x="848" y="1403"/>
                    <a:pt x="842" y="1405"/>
                    <a:pt x="844" y="1409"/>
                  </a:cubicBezTo>
                  <a:cubicBezTo>
                    <a:pt x="857" y="1409"/>
                    <a:pt x="870" y="1407"/>
                    <a:pt x="884" y="1407"/>
                  </a:cubicBezTo>
                  <a:cubicBezTo>
                    <a:pt x="892" y="1402"/>
                    <a:pt x="900" y="1396"/>
                    <a:pt x="908" y="1391"/>
                  </a:cubicBezTo>
                  <a:cubicBezTo>
                    <a:pt x="908" y="1385"/>
                    <a:pt x="910" y="1381"/>
                    <a:pt x="911" y="1377"/>
                  </a:cubicBezTo>
                  <a:cubicBezTo>
                    <a:pt x="900" y="1374"/>
                    <a:pt x="890" y="1371"/>
                    <a:pt x="879" y="1368"/>
                  </a:cubicBezTo>
                  <a:close/>
                  <a:moveTo>
                    <a:pt x="419" y="1382"/>
                  </a:moveTo>
                  <a:cubicBezTo>
                    <a:pt x="416" y="1375"/>
                    <a:pt x="405" y="1372"/>
                    <a:pt x="398" y="1372"/>
                  </a:cubicBezTo>
                  <a:cubicBezTo>
                    <a:pt x="405" y="1375"/>
                    <a:pt x="413" y="1382"/>
                    <a:pt x="419" y="1382"/>
                  </a:cubicBezTo>
                  <a:close/>
                  <a:moveTo>
                    <a:pt x="332" y="1374"/>
                  </a:moveTo>
                  <a:cubicBezTo>
                    <a:pt x="368" y="1419"/>
                    <a:pt x="423" y="1445"/>
                    <a:pt x="487" y="1461"/>
                  </a:cubicBezTo>
                  <a:moveTo>
                    <a:pt x="487" y="1461"/>
                  </a:moveTo>
                  <a:cubicBezTo>
                    <a:pt x="488" y="1462"/>
                    <a:pt x="489" y="1461"/>
                    <a:pt x="487" y="1461"/>
                  </a:cubicBezTo>
                  <a:moveTo>
                    <a:pt x="487" y="1461"/>
                  </a:moveTo>
                  <a:cubicBezTo>
                    <a:pt x="476" y="1454"/>
                    <a:pt x="470" y="1441"/>
                    <a:pt x="458" y="1434"/>
                  </a:cubicBezTo>
                  <a:cubicBezTo>
                    <a:pt x="438" y="1423"/>
                    <a:pt x="414" y="1417"/>
                    <a:pt x="392" y="1407"/>
                  </a:cubicBezTo>
                  <a:cubicBezTo>
                    <a:pt x="371" y="1397"/>
                    <a:pt x="351" y="1384"/>
                    <a:pt x="332" y="1374"/>
                  </a:cubicBezTo>
                  <a:moveTo>
                    <a:pt x="332" y="1374"/>
                  </a:moveTo>
                  <a:cubicBezTo>
                    <a:pt x="331" y="1373"/>
                    <a:pt x="331" y="1374"/>
                    <a:pt x="332" y="1374"/>
                  </a:cubicBezTo>
                  <a:moveTo>
                    <a:pt x="419" y="1377"/>
                  </a:moveTo>
                  <a:cubicBezTo>
                    <a:pt x="420" y="1381"/>
                    <a:pt x="424" y="1383"/>
                    <a:pt x="425" y="1387"/>
                  </a:cubicBezTo>
                  <a:cubicBezTo>
                    <a:pt x="461" y="1403"/>
                    <a:pt x="496" y="1420"/>
                    <a:pt x="536" y="1431"/>
                  </a:cubicBezTo>
                  <a:cubicBezTo>
                    <a:pt x="537" y="1422"/>
                    <a:pt x="546" y="1417"/>
                    <a:pt x="546" y="1411"/>
                  </a:cubicBezTo>
                  <a:cubicBezTo>
                    <a:pt x="533" y="1406"/>
                    <a:pt x="522" y="1401"/>
                    <a:pt x="511" y="1394"/>
                  </a:cubicBezTo>
                  <a:cubicBezTo>
                    <a:pt x="479" y="1390"/>
                    <a:pt x="450" y="1383"/>
                    <a:pt x="419" y="1377"/>
                  </a:cubicBezTo>
                  <a:moveTo>
                    <a:pt x="419" y="1377"/>
                  </a:moveTo>
                  <a:cubicBezTo>
                    <a:pt x="419" y="1376"/>
                    <a:pt x="418" y="1377"/>
                    <a:pt x="419" y="1377"/>
                  </a:cubicBezTo>
                  <a:moveTo>
                    <a:pt x="612" y="1377"/>
                  </a:moveTo>
                  <a:cubicBezTo>
                    <a:pt x="601" y="1382"/>
                    <a:pt x="588" y="1386"/>
                    <a:pt x="579" y="1392"/>
                  </a:cubicBezTo>
                  <a:cubicBezTo>
                    <a:pt x="593" y="1405"/>
                    <a:pt x="625" y="1407"/>
                    <a:pt x="650" y="1406"/>
                  </a:cubicBezTo>
                  <a:cubicBezTo>
                    <a:pt x="636" y="1397"/>
                    <a:pt x="626" y="1386"/>
                    <a:pt x="612" y="1377"/>
                  </a:cubicBezTo>
                  <a:close/>
                  <a:moveTo>
                    <a:pt x="914" y="1387"/>
                  </a:moveTo>
                  <a:cubicBezTo>
                    <a:pt x="915" y="1384"/>
                    <a:pt x="920" y="1384"/>
                    <a:pt x="920" y="1380"/>
                  </a:cubicBezTo>
                  <a:cubicBezTo>
                    <a:pt x="917" y="1380"/>
                    <a:pt x="917" y="1378"/>
                    <a:pt x="914" y="1379"/>
                  </a:cubicBezTo>
                  <a:cubicBezTo>
                    <a:pt x="915" y="1382"/>
                    <a:pt x="911" y="1385"/>
                    <a:pt x="914" y="1387"/>
                  </a:cubicBezTo>
                  <a:close/>
                  <a:moveTo>
                    <a:pt x="1062" y="1382"/>
                  </a:moveTo>
                  <a:cubicBezTo>
                    <a:pt x="1061" y="1382"/>
                    <a:pt x="1059" y="1383"/>
                    <a:pt x="1059" y="1384"/>
                  </a:cubicBezTo>
                  <a:cubicBezTo>
                    <a:pt x="1061" y="1384"/>
                    <a:pt x="1062" y="1384"/>
                    <a:pt x="1062" y="1382"/>
                  </a:cubicBezTo>
                  <a:moveTo>
                    <a:pt x="1062" y="1382"/>
                  </a:moveTo>
                  <a:cubicBezTo>
                    <a:pt x="1064" y="1381"/>
                    <a:pt x="1062" y="1381"/>
                    <a:pt x="1062" y="1382"/>
                  </a:cubicBezTo>
                  <a:moveTo>
                    <a:pt x="911" y="1391"/>
                  </a:moveTo>
                  <a:cubicBezTo>
                    <a:pt x="911" y="1397"/>
                    <a:pt x="908" y="1400"/>
                    <a:pt x="908" y="1405"/>
                  </a:cubicBezTo>
                  <a:cubicBezTo>
                    <a:pt x="923" y="1401"/>
                    <a:pt x="944" y="1404"/>
                    <a:pt x="956" y="1397"/>
                  </a:cubicBezTo>
                  <a:cubicBezTo>
                    <a:pt x="941" y="1391"/>
                    <a:pt x="923" y="1374"/>
                    <a:pt x="911" y="1391"/>
                  </a:cubicBezTo>
                  <a:close/>
                  <a:moveTo>
                    <a:pt x="339" y="1387"/>
                  </a:moveTo>
                  <a:cubicBezTo>
                    <a:pt x="338" y="1387"/>
                    <a:pt x="339" y="1388"/>
                    <a:pt x="340" y="1388"/>
                  </a:cubicBezTo>
                  <a:moveTo>
                    <a:pt x="340" y="1388"/>
                  </a:moveTo>
                  <a:cubicBezTo>
                    <a:pt x="346" y="1400"/>
                    <a:pt x="356" y="1408"/>
                    <a:pt x="369" y="1414"/>
                  </a:cubicBezTo>
                  <a:moveTo>
                    <a:pt x="369" y="1414"/>
                  </a:moveTo>
                  <a:cubicBezTo>
                    <a:pt x="369" y="1414"/>
                    <a:pt x="371" y="1414"/>
                    <a:pt x="371" y="1415"/>
                  </a:cubicBezTo>
                  <a:moveTo>
                    <a:pt x="371" y="1415"/>
                  </a:moveTo>
                  <a:cubicBezTo>
                    <a:pt x="372" y="1416"/>
                    <a:pt x="372" y="1414"/>
                    <a:pt x="371" y="1415"/>
                  </a:cubicBezTo>
                  <a:moveTo>
                    <a:pt x="371" y="1415"/>
                  </a:moveTo>
                  <a:cubicBezTo>
                    <a:pt x="371" y="1414"/>
                    <a:pt x="370" y="1414"/>
                    <a:pt x="369" y="1414"/>
                  </a:cubicBezTo>
                  <a:moveTo>
                    <a:pt x="369" y="1414"/>
                  </a:moveTo>
                  <a:cubicBezTo>
                    <a:pt x="360" y="1405"/>
                    <a:pt x="349" y="1396"/>
                    <a:pt x="340" y="1388"/>
                  </a:cubicBezTo>
                  <a:moveTo>
                    <a:pt x="340" y="1388"/>
                  </a:moveTo>
                  <a:cubicBezTo>
                    <a:pt x="340" y="1387"/>
                    <a:pt x="339" y="1387"/>
                    <a:pt x="339" y="1387"/>
                  </a:cubicBezTo>
                  <a:moveTo>
                    <a:pt x="339" y="1387"/>
                  </a:moveTo>
                  <a:cubicBezTo>
                    <a:pt x="338" y="1385"/>
                    <a:pt x="337" y="1387"/>
                    <a:pt x="339" y="1387"/>
                  </a:cubicBezTo>
                  <a:moveTo>
                    <a:pt x="567" y="1396"/>
                  </a:moveTo>
                  <a:cubicBezTo>
                    <a:pt x="568" y="1393"/>
                    <a:pt x="572" y="1394"/>
                    <a:pt x="573" y="1391"/>
                  </a:cubicBezTo>
                  <a:cubicBezTo>
                    <a:pt x="570" y="1390"/>
                    <a:pt x="566" y="1388"/>
                    <a:pt x="563" y="1386"/>
                  </a:cubicBezTo>
                  <a:cubicBezTo>
                    <a:pt x="564" y="1390"/>
                    <a:pt x="565" y="1394"/>
                    <a:pt x="567" y="1396"/>
                  </a:cubicBezTo>
                  <a:close/>
                  <a:moveTo>
                    <a:pt x="982" y="1419"/>
                  </a:moveTo>
                  <a:cubicBezTo>
                    <a:pt x="986" y="1424"/>
                    <a:pt x="989" y="1430"/>
                    <a:pt x="989" y="1439"/>
                  </a:cubicBezTo>
                  <a:cubicBezTo>
                    <a:pt x="1006" y="1434"/>
                    <a:pt x="1021" y="1428"/>
                    <a:pt x="1038" y="1423"/>
                  </a:cubicBezTo>
                  <a:cubicBezTo>
                    <a:pt x="1040" y="1417"/>
                    <a:pt x="1046" y="1411"/>
                    <a:pt x="1050" y="1405"/>
                  </a:cubicBezTo>
                  <a:cubicBezTo>
                    <a:pt x="1054" y="1399"/>
                    <a:pt x="1059" y="1390"/>
                    <a:pt x="1059" y="1387"/>
                  </a:cubicBezTo>
                  <a:cubicBezTo>
                    <a:pt x="1030" y="1395"/>
                    <a:pt x="1008" y="1409"/>
                    <a:pt x="982" y="1419"/>
                  </a:cubicBezTo>
                  <a:close/>
                  <a:moveTo>
                    <a:pt x="1184" y="1388"/>
                  </a:moveTo>
                  <a:cubicBezTo>
                    <a:pt x="1153" y="1402"/>
                    <a:pt x="1127" y="1421"/>
                    <a:pt x="1103" y="1442"/>
                  </a:cubicBezTo>
                  <a:moveTo>
                    <a:pt x="1103" y="1442"/>
                  </a:moveTo>
                  <a:cubicBezTo>
                    <a:pt x="1102" y="1442"/>
                    <a:pt x="1101" y="1443"/>
                    <a:pt x="1101" y="1443"/>
                  </a:cubicBezTo>
                  <a:moveTo>
                    <a:pt x="1101" y="1443"/>
                  </a:moveTo>
                  <a:cubicBezTo>
                    <a:pt x="1099" y="1444"/>
                    <a:pt x="1101" y="1444"/>
                    <a:pt x="1101" y="1443"/>
                  </a:cubicBezTo>
                  <a:moveTo>
                    <a:pt x="1101" y="1443"/>
                  </a:moveTo>
                  <a:cubicBezTo>
                    <a:pt x="1102" y="1443"/>
                    <a:pt x="1103" y="1443"/>
                    <a:pt x="1103" y="1442"/>
                  </a:cubicBezTo>
                  <a:moveTo>
                    <a:pt x="1103" y="1442"/>
                  </a:moveTo>
                  <a:cubicBezTo>
                    <a:pt x="1134" y="1428"/>
                    <a:pt x="1167" y="1416"/>
                    <a:pt x="1184" y="1388"/>
                  </a:cubicBezTo>
                  <a:moveTo>
                    <a:pt x="1184" y="1388"/>
                  </a:moveTo>
                  <a:cubicBezTo>
                    <a:pt x="1186" y="1387"/>
                    <a:pt x="1184" y="1386"/>
                    <a:pt x="1184" y="1388"/>
                  </a:cubicBezTo>
                  <a:moveTo>
                    <a:pt x="429" y="1391"/>
                  </a:moveTo>
                  <a:cubicBezTo>
                    <a:pt x="438" y="1406"/>
                    <a:pt x="450" y="1419"/>
                    <a:pt x="461" y="1432"/>
                  </a:cubicBezTo>
                  <a:cubicBezTo>
                    <a:pt x="485" y="1439"/>
                    <a:pt x="511" y="1450"/>
                    <a:pt x="537" y="1452"/>
                  </a:cubicBezTo>
                  <a:cubicBezTo>
                    <a:pt x="534" y="1448"/>
                    <a:pt x="536" y="1440"/>
                    <a:pt x="535" y="1434"/>
                  </a:cubicBezTo>
                  <a:cubicBezTo>
                    <a:pt x="497" y="1422"/>
                    <a:pt x="463" y="1407"/>
                    <a:pt x="429" y="1391"/>
                  </a:cubicBezTo>
                  <a:moveTo>
                    <a:pt x="429" y="1391"/>
                  </a:moveTo>
                  <a:cubicBezTo>
                    <a:pt x="428" y="1390"/>
                    <a:pt x="428" y="1392"/>
                    <a:pt x="429" y="1391"/>
                  </a:cubicBezTo>
                  <a:moveTo>
                    <a:pt x="966" y="1402"/>
                  </a:moveTo>
                  <a:cubicBezTo>
                    <a:pt x="971" y="1406"/>
                    <a:pt x="976" y="1410"/>
                    <a:pt x="980" y="1416"/>
                  </a:cubicBezTo>
                  <a:cubicBezTo>
                    <a:pt x="1001" y="1409"/>
                    <a:pt x="1020" y="1400"/>
                    <a:pt x="1038" y="1391"/>
                  </a:cubicBezTo>
                  <a:cubicBezTo>
                    <a:pt x="1015" y="1395"/>
                    <a:pt x="989" y="1397"/>
                    <a:pt x="966" y="1402"/>
                  </a:cubicBezTo>
                  <a:close/>
                  <a:moveTo>
                    <a:pt x="567" y="1399"/>
                  </a:moveTo>
                  <a:cubicBezTo>
                    <a:pt x="573" y="1400"/>
                    <a:pt x="584" y="1403"/>
                    <a:pt x="589" y="1401"/>
                  </a:cubicBezTo>
                  <a:cubicBezTo>
                    <a:pt x="581" y="1397"/>
                    <a:pt x="574" y="1390"/>
                    <a:pt x="567" y="1399"/>
                  </a:cubicBezTo>
                  <a:close/>
                  <a:moveTo>
                    <a:pt x="891" y="1406"/>
                  </a:moveTo>
                  <a:cubicBezTo>
                    <a:pt x="896" y="1407"/>
                    <a:pt x="899" y="1404"/>
                    <a:pt x="904" y="1405"/>
                  </a:cubicBezTo>
                  <a:cubicBezTo>
                    <a:pt x="903" y="1401"/>
                    <a:pt x="907" y="1397"/>
                    <a:pt x="905" y="1395"/>
                  </a:cubicBezTo>
                  <a:cubicBezTo>
                    <a:pt x="901" y="1399"/>
                    <a:pt x="895" y="1402"/>
                    <a:pt x="891" y="1406"/>
                  </a:cubicBezTo>
                  <a:close/>
                  <a:moveTo>
                    <a:pt x="548" y="1410"/>
                  </a:moveTo>
                  <a:cubicBezTo>
                    <a:pt x="552" y="1408"/>
                    <a:pt x="555" y="1404"/>
                    <a:pt x="558" y="1401"/>
                  </a:cubicBezTo>
                  <a:cubicBezTo>
                    <a:pt x="546" y="1401"/>
                    <a:pt x="532" y="1396"/>
                    <a:pt x="521" y="1397"/>
                  </a:cubicBezTo>
                  <a:cubicBezTo>
                    <a:pt x="530" y="1401"/>
                    <a:pt x="539" y="1405"/>
                    <a:pt x="548" y="1410"/>
                  </a:cubicBezTo>
                  <a:close/>
                  <a:moveTo>
                    <a:pt x="552" y="1412"/>
                  </a:moveTo>
                  <a:cubicBezTo>
                    <a:pt x="559" y="1414"/>
                    <a:pt x="565" y="1417"/>
                    <a:pt x="572" y="1419"/>
                  </a:cubicBezTo>
                  <a:cubicBezTo>
                    <a:pt x="571" y="1413"/>
                    <a:pt x="567" y="1409"/>
                    <a:pt x="566" y="1402"/>
                  </a:cubicBezTo>
                  <a:cubicBezTo>
                    <a:pt x="558" y="1402"/>
                    <a:pt x="556" y="1408"/>
                    <a:pt x="552" y="1412"/>
                  </a:cubicBezTo>
                  <a:close/>
                  <a:moveTo>
                    <a:pt x="950" y="1403"/>
                  </a:moveTo>
                  <a:cubicBezTo>
                    <a:pt x="936" y="1407"/>
                    <a:pt x="915" y="1424"/>
                    <a:pt x="901" y="1427"/>
                  </a:cubicBezTo>
                  <a:cubicBezTo>
                    <a:pt x="899" y="1433"/>
                    <a:pt x="898" y="1439"/>
                    <a:pt x="895" y="1444"/>
                  </a:cubicBezTo>
                  <a:cubicBezTo>
                    <a:pt x="925" y="1438"/>
                    <a:pt x="950" y="1427"/>
                    <a:pt x="977" y="1418"/>
                  </a:cubicBezTo>
                  <a:cubicBezTo>
                    <a:pt x="971" y="1409"/>
                    <a:pt x="964" y="1399"/>
                    <a:pt x="950" y="1403"/>
                  </a:cubicBezTo>
                  <a:close/>
                  <a:moveTo>
                    <a:pt x="576" y="1421"/>
                  </a:moveTo>
                  <a:cubicBezTo>
                    <a:pt x="625" y="1439"/>
                    <a:pt x="678" y="1457"/>
                    <a:pt x="736" y="1463"/>
                  </a:cubicBezTo>
                  <a:cubicBezTo>
                    <a:pt x="684" y="1449"/>
                    <a:pt x="638" y="1429"/>
                    <a:pt x="596" y="1405"/>
                  </a:cubicBezTo>
                  <a:cubicBezTo>
                    <a:pt x="586" y="1405"/>
                    <a:pt x="579" y="1403"/>
                    <a:pt x="569" y="1403"/>
                  </a:cubicBezTo>
                  <a:cubicBezTo>
                    <a:pt x="571" y="1409"/>
                    <a:pt x="574" y="1415"/>
                    <a:pt x="576" y="1421"/>
                  </a:cubicBezTo>
                  <a:close/>
                  <a:moveTo>
                    <a:pt x="908" y="1407"/>
                  </a:moveTo>
                  <a:cubicBezTo>
                    <a:pt x="905" y="1412"/>
                    <a:pt x="905" y="1418"/>
                    <a:pt x="902" y="1423"/>
                  </a:cubicBezTo>
                  <a:cubicBezTo>
                    <a:pt x="917" y="1418"/>
                    <a:pt x="930" y="1411"/>
                    <a:pt x="942" y="1404"/>
                  </a:cubicBezTo>
                  <a:cubicBezTo>
                    <a:pt x="931" y="1405"/>
                    <a:pt x="920" y="1407"/>
                    <a:pt x="908" y="1407"/>
                  </a:cubicBezTo>
                  <a:close/>
                  <a:moveTo>
                    <a:pt x="606" y="1407"/>
                  </a:moveTo>
                  <a:cubicBezTo>
                    <a:pt x="645" y="1429"/>
                    <a:pt x="691" y="1449"/>
                    <a:pt x="737" y="1461"/>
                  </a:cubicBezTo>
                  <a:cubicBezTo>
                    <a:pt x="716" y="1449"/>
                    <a:pt x="695" y="1437"/>
                    <a:pt x="674" y="1423"/>
                  </a:cubicBezTo>
                  <a:cubicBezTo>
                    <a:pt x="667" y="1419"/>
                    <a:pt x="660" y="1411"/>
                    <a:pt x="654" y="1410"/>
                  </a:cubicBezTo>
                  <a:cubicBezTo>
                    <a:pt x="638" y="1406"/>
                    <a:pt x="624" y="1410"/>
                    <a:pt x="606" y="1407"/>
                  </a:cubicBezTo>
                  <a:moveTo>
                    <a:pt x="606" y="1407"/>
                  </a:moveTo>
                  <a:cubicBezTo>
                    <a:pt x="605" y="1404"/>
                    <a:pt x="602" y="1408"/>
                    <a:pt x="606" y="1407"/>
                  </a:cubicBezTo>
                  <a:moveTo>
                    <a:pt x="886" y="1409"/>
                  </a:moveTo>
                  <a:cubicBezTo>
                    <a:pt x="854" y="1430"/>
                    <a:pt x="820" y="1448"/>
                    <a:pt x="783" y="1463"/>
                  </a:cubicBezTo>
                  <a:cubicBezTo>
                    <a:pt x="824" y="1454"/>
                    <a:pt x="862" y="1441"/>
                    <a:pt x="897" y="1426"/>
                  </a:cubicBezTo>
                  <a:cubicBezTo>
                    <a:pt x="899" y="1420"/>
                    <a:pt x="901" y="1413"/>
                    <a:pt x="903" y="1408"/>
                  </a:cubicBezTo>
                  <a:cubicBezTo>
                    <a:pt x="897" y="1407"/>
                    <a:pt x="893" y="1410"/>
                    <a:pt x="886" y="1409"/>
                  </a:cubicBezTo>
                  <a:close/>
                  <a:moveTo>
                    <a:pt x="839" y="1412"/>
                  </a:moveTo>
                  <a:cubicBezTo>
                    <a:pt x="819" y="1430"/>
                    <a:pt x="798" y="1447"/>
                    <a:pt x="776" y="1463"/>
                  </a:cubicBezTo>
                  <a:cubicBezTo>
                    <a:pt x="814" y="1448"/>
                    <a:pt x="848" y="1430"/>
                    <a:pt x="879" y="1410"/>
                  </a:cubicBezTo>
                  <a:cubicBezTo>
                    <a:pt x="865" y="1410"/>
                    <a:pt x="853" y="1412"/>
                    <a:pt x="839" y="1412"/>
                  </a:cubicBezTo>
                  <a:close/>
                  <a:moveTo>
                    <a:pt x="736" y="1456"/>
                  </a:moveTo>
                  <a:cubicBezTo>
                    <a:pt x="735" y="1447"/>
                    <a:pt x="725" y="1440"/>
                    <a:pt x="718" y="1433"/>
                  </a:cubicBezTo>
                  <a:cubicBezTo>
                    <a:pt x="712" y="1427"/>
                    <a:pt x="704" y="1415"/>
                    <a:pt x="697" y="1413"/>
                  </a:cubicBezTo>
                  <a:cubicBezTo>
                    <a:pt x="687" y="1409"/>
                    <a:pt x="674" y="1412"/>
                    <a:pt x="661" y="1412"/>
                  </a:cubicBezTo>
                  <a:cubicBezTo>
                    <a:pt x="685" y="1428"/>
                    <a:pt x="708" y="1444"/>
                    <a:pt x="736" y="1456"/>
                  </a:cubicBezTo>
                  <a:close/>
                  <a:moveTo>
                    <a:pt x="770" y="1463"/>
                  </a:moveTo>
                  <a:cubicBezTo>
                    <a:pt x="769" y="1462"/>
                    <a:pt x="769" y="1463"/>
                    <a:pt x="769" y="1463"/>
                  </a:cubicBezTo>
                  <a:moveTo>
                    <a:pt x="769" y="1463"/>
                  </a:moveTo>
                  <a:cubicBezTo>
                    <a:pt x="767" y="1464"/>
                    <a:pt x="769" y="1465"/>
                    <a:pt x="769" y="1463"/>
                  </a:cubicBezTo>
                  <a:moveTo>
                    <a:pt x="769" y="1463"/>
                  </a:moveTo>
                  <a:cubicBezTo>
                    <a:pt x="770" y="1464"/>
                    <a:pt x="770" y="1463"/>
                    <a:pt x="770" y="1463"/>
                  </a:cubicBezTo>
                  <a:moveTo>
                    <a:pt x="770" y="1463"/>
                  </a:moveTo>
                  <a:cubicBezTo>
                    <a:pt x="789" y="1450"/>
                    <a:pt x="811" y="1435"/>
                    <a:pt x="828" y="1418"/>
                  </a:cubicBezTo>
                  <a:cubicBezTo>
                    <a:pt x="830" y="1417"/>
                    <a:pt x="834" y="1414"/>
                    <a:pt x="832" y="1412"/>
                  </a:cubicBezTo>
                  <a:cubicBezTo>
                    <a:pt x="824" y="1414"/>
                    <a:pt x="811" y="1412"/>
                    <a:pt x="801" y="1413"/>
                  </a:cubicBezTo>
                  <a:cubicBezTo>
                    <a:pt x="792" y="1430"/>
                    <a:pt x="781" y="1446"/>
                    <a:pt x="770" y="1463"/>
                  </a:cubicBezTo>
                  <a:moveTo>
                    <a:pt x="735" y="1445"/>
                  </a:moveTo>
                  <a:cubicBezTo>
                    <a:pt x="735" y="1434"/>
                    <a:pt x="734" y="1424"/>
                    <a:pt x="733" y="1414"/>
                  </a:cubicBezTo>
                  <a:cubicBezTo>
                    <a:pt x="724" y="1414"/>
                    <a:pt x="712" y="1411"/>
                    <a:pt x="702" y="1414"/>
                  </a:cubicBezTo>
                  <a:cubicBezTo>
                    <a:pt x="713" y="1424"/>
                    <a:pt x="723" y="1436"/>
                    <a:pt x="735" y="1445"/>
                  </a:cubicBezTo>
                  <a:close/>
                  <a:moveTo>
                    <a:pt x="574" y="1423"/>
                  </a:moveTo>
                  <a:cubicBezTo>
                    <a:pt x="566" y="1420"/>
                    <a:pt x="558" y="1416"/>
                    <a:pt x="549" y="1414"/>
                  </a:cubicBezTo>
                  <a:cubicBezTo>
                    <a:pt x="545" y="1420"/>
                    <a:pt x="540" y="1423"/>
                    <a:pt x="539" y="1433"/>
                  </a:cubicBezTo>
                  <a:cubicBezTo>
                    <a:pt x="554" y="1436"/>
                    <a:pt x="571" y="1443"/>
                    <a:pt x="584" y="1444"/>
                  </a:cubicBezTo>
                  <a:cubicBezTo>
                    <a:pt x="580" y="1438"/>
                    <a:pt x="578" y="1430"/>
                    <a:pt x="574" y="1423"/>
                  </a:cubicBezTo>
                  <a:close/>
                  <a:moveTo>
                    <a:pt x="761" y="1463"/>
                  </a:moveTo>
                  <a:cubicBezTo>
                    <a:pt x="763" y="1448"/>
                    <a:pt x="764" y="1430"/>
                    <a:pt x="766" y="1414"/>
                  </a:cubicBezTo>
                  <a:cubicBezTo>
                    <a:pt x="757" y="1414"/>
                    <a:pt x="745" y="1412"/>
                    <a:pt x="737" y="1415"/>
                  </a:cubicBezTo>
                  <a:cubicBezTo>
                    <a:pt x="745" y="1431"/>
                    <a:pt x="752" y="1449"/>
                    <a:pt x="761" y="1463"/>
                  </a:cubicBezTo>
                  <a:close/>
                  <a:moveTo>
                    <a:pt x="765" y="1464"/>
                  </a:moveTo>
                  <a:cubicBezTo>
                    <a:pt x="776" y="1448"/>
                    <a:pt x="788" y="1432"/>
                    <a:pt x="798" y="1414"/>
                  </a:cubicBezTo>
                  <a:cubicBezTo>
                    <a:pt x="788" y="1414"/>
                    <a:pt x="778" y="1414"/>
                    <a:pt x="768" y="1414"/>
                  </a:cubicBezTo>
                  <a:cubicBezTo>
                    <a:pt x="768" y="1431"/>
                    <a:pt x="764" y="1449"/>
                    <a:pt x="765" y="1464"/>
                  </a:cubicBezTo>
                  <a:close/>
                  <a:moveTo>
                    <a:pt x="366" y="1415"/>
                  </a:moveTo>
                  <a:cubicBezTo>
                    <a:pt x="366" y="1416"/>
                    <a:pt x="367" y="1416"/>
                    <a:pt x="367" y="1416"/>
                  </a:cubicBezTo>
                  <a:moveTo>
                    <a:pt x="367" y="1416"/>
                  </a:moveTo>
                  <a:cubicBezTo>
                    <a:pt x="382" y="1430"/>
                    <a:pt x="403" y="1442"/>
                    <a:pt x="422" y="1448"/>
                  </a:cubicBezTo>
                  <a:cubicBezTo>
                    <a:pt x="403" y="1438"/>
                    <a:pt x="388" y="1425"/>
                    <a:pt x="367" y="1416"/>
                  </a:cubicBezTo>
                  <a:moveTo>
                    <a:pt x="367" y="1416"/>
                  </a:moveTo>
                  <a:cubicBezTo>
                    <a:pt x="367" y="1416"/>
                    <a:pt x="366" y="1416"/>
                    <a:pt x="366" y="1415"/>
                  </a:cubicBezTo>
                  <a:moveTo>
                    <a:pt x="366" y="1415"/>
                  </a:moveTo>
                  <a:cubicBezTo>
                    <a:pt x="365" y="1414"/>
                    <a:pt x="364" y="1416"/>
                    <a:pt x="366" y="1415"/>
                  </a:cubicBezTo>
                  <a:moveTo>
                    <a:pt x="1132" y="1415"/>
                  </a:moveTo>
                  <a:cubicBezTo>
                    <a:pt x="1094" y="1431"/>
                    <a:pt x="1057" y="1446"/>
                    <a:pt x="1014" y="1456"/>
                  </a:cubicBezTo>
                  <a:cubicBezTo>
                    <a:pt x="1007" y="1463"/>
                    <a:pt x="999" y="1470"/>
                    <a:pt x="991" y="1477"/>
                  </a:cubicBezTo>
                  <a:cubicBezTo>
                    <a:pt x="1048" y="1467"/>
                    <a:pt x="1099" y="1450"/>
                    <a:pt x="1132" y="1415"/>
                  </a:cubicBezTo>
                  <a:moveTo>
                    <a:pt x="1132" y="1415"/>
                  </a:moveTo>
                  <a:cubicBezTo>
                    <a:pt x="1133" y="1415"/>
                    <a:pt x="1132" y="1414"/>
                    <a:pt x="1132" y="1415"/>
                  </a:cubicBezTo>
                  <a:moveTo>
                    <a:pt x="979" y="1419"/>
                  </a:moveTo>
                  <a:cubicBezTo>
                    <a:pt x="953" y="1430"/>
                    <a:pt x="925" y="1440"/>
                    <a:pt x="894" y="1447"/>
                  </a:cubicBezTo>
                  <a:cubicBezTo>
                    <a:pt x="893" y="1451"/>
                    <a:pt x="891" y="1455"/>
                    <a:pt x="890" y="1460"/>
                  </a:cubicBezTo>
                  <a:cubicBezTo>
                    <a:pt x="924" y="1455"/>
                    <a:pt x="955" y="1447"/>
                    <a:pt x="987" y="1439"/>
                  </a:cubicBezTo>
                  <a:cubicBezTo>
                    <a:pt x="986" y="1431"/>
                    <a:pt x="983" y="1424"/>
                    <a:pt x="979" y="1419"/>
                  </a:cubicBezTo>
                  <a:close/>
                  <a:moveTo>
                    <a:pt x="755" y="1463"/>
                  </a:moveTo>
                  <a:cubicBezTo>
                    <a:pt x="756" y="1464"/>
                    <a:pt x="756" y="1462"/>
                    <a:pt x="755" y="1463"/>
                  </a:cubicBezTo>
                  <a:moveTo>
                    <a:pt x="755" y="1463"/>
                  </a:moveTo>
                  <a:cubicBezTo>
                    <a:pt x="749" y="1449"/>
                    <a:pt x="743" y="1437"/>
                    <a:pt x="737" y="1424"/>
                  </a:cubicBezTo>
                  <a:cubicBezTo>
                    <a:pt x="736" y="1433"/>
                    <a:pt x="739" y="1439"/>
                    <a:pt x="738" y="1448"/>
                  </a:cubicBezTo>
                  <a:cubicBezTo>
                    <a:pt x="743" y="1453"/>
                    <a:pt x="749" y="1458"/>
                    <a:pt x="755" y="1463"/>
                  </a:cubicBezTo>
                  <a:moveTo>
                    <a:pt x="587" y="1446"/>
                  </a:moveTo>
                  <a:cubicBezTo>
                    <a:pt x="632" y="1456"/>
                    <a:pt x="682" y="1466"/>
                    <a:pt x="733" y="1466"/>
                  </a:cubicBezTo>
                  <a:cubicBezTo>
                    <a:pt x="676" y="1459"/>
                    <a:pt x="625" y="1440"/>
                    <a:pt x="578" y="1426"/>
                  </a:cubicBezTo>
                  <a:cubicBezTo>
                    <a:pt x="582" y="1432"/>
                    <a:pt x="584" y="1439"/>
                    <a:pt x="587" y="1446"/>
                  </a:cubicBezTo>
                  <a:close/>
                  <a:moveTo>
                    <a:pt x="1034" y="1427"/>
                  </a:moveTo>
                  <a:cubicBezTo>
                    <a:pt x="1019" y="1432"/>
                    <a:pt x="1004" y="1437"/>
                    <a:pt x="989" y="1441"/>
                  </a:cubicBezTo>
                  <a:cubicBezTo>
                    <a:pt x="989" y="1450"/>
                    <a:pt x="986" y="1454"/>
                    <a:pt x="984" y="1460"/>
                  </a:cubicBezTo>
                  <a:moveTo>
                    <a:pt x="984" y="1460"/>
                  </a:moveTo>
                  <a:cubicBezTo>
                    <a:pt x="982" y="1460"/>
                    <a:pt x="984" y="1461"/>
                    <a:pt x="984" y="1460"/>
                  </a:cubicBezTo>
                  <a:moveTo>
                    <a:pt x="984" y="1460"/>
                  </a:moveTo>
                  <a:cubicBezTo>
                    <a:pt x="994" y="1459"/>
                    <a:pt x="1001" y="1456"/>
                    <a:pt x="1011" y="1455"/>
                  </a:cubicBezTo>
                  <a:cubicBezTo>
                    <a:pt x="1019" y="1446"/>
                    <a:pt x="1027" y="1437"/>
                    <a:pt x="1034" y="1427"/>
                  </a:cubicBezTo>
                  <a:moveTo>
                    <a:pt x="1034" y="1427"/>
                  </a:moveTo>
                  <a:cubicBezTo>
                    <a:pt x="1035" y="1426"/>
                    <a:pt x="1034" y="1426"/>
                    <a:pt x="1034" y="1427"/>
                  </a:cubicBezTo>
                  <a:moveTo>
                    <a:pt x="1141" y="1428"/>
                  </a:moveTo>
                  <a:cubicBezTo>
                    <a:pt x="1141" y="1428"/>
                    <a:pt x="1142" y="1429"/>
                    <a:pt x="1141" y="1428"/>
                  </a:cubicBezTo>
                  <a:close/>
                  <a:moveTo>
                    <a:pt x="1139" y="1429"/>
                  </a:moveTo>
                  <a:cubicBezTo>
                    <a:pt x="1138" y="1429"/>
                    <a:pt x="1138" y="1429"/>
                    <a:pt x="1137" y="1430"/>
                  </a:cubicBezTo>
                  <a:moveTo>
                    <a:pt x="1137" y="1430"/>
                  </a:moveTo>
                  <a:cubicBezTo>
                    <a:pt x="1136" y="1430"/>
                    <a:pt x="1136" y="1430"/>
                    <a:pt x="1135" y="1431"/>
                  </a:cubicBezTo>
                  <a:moveTo>
                    <a:pt x="1135" y="1431"/>
                  </a:moveTo>
                  <a:cubicBezTo>
                    <a:pt x="1116" y="1441"/>
                    <a:pt x="1092" y="1448"/>
                    <a:pt x="1074" y="1461"/>
                  </a:cubicBezTo>
                  <a:cubicBezTo>
                    <a:pt x="1096" y="1452"/>
                    <a:pt x="1118" y="1443"/>
                    <a:pt x="1135" y="1431"/>
                  </a:cubicBezTo>
                  <a:moveTo>
                    <a:pt x="1135" y="1431"/>
                  </a:moveTo>
                  <a:cubicBezTo>
                    <a:pt x="1137" y="1431"/>
                    <a:pt x="1137" y="1431"/>
                    <a:pt x="1137" y="1430"/>
                  </a:cubicBezTo>
                  <a:moveTo>
                    <a:pt x="1137" y="1430"/>
                  </a:moveTo>
                  <a:cubicBezTo>
                    <a:pt x="1138" y="1430"/>
                    <a:pt x="1139" y="1430"/>
                    <a:pt x="1139" y="1429"/>
                  </a:cubicBezTo>
                  <a:moveTo>
                    <a:pt x="1139" y="1429"/>
                  </a:moveTo>
                  <a:cubicBezTo>
                    <a:pt x="1141" y="1428"/>
                    <a:pt x="1139" y="1428"/>
                    <a:pt x="1139" y="1429"/>
                  </a:cubicBezTo>
                  <a:moveTo>
                    <a:pt x="789" y="1465"/>
                  </a:moveTo>
                  <a:cubicBezTo>
                    <a:pt x="825" y="1461"/>
                    <a:pt x="858" y="1454"/>
                    <a:pt x="891" y="1446"/>
                  </a:cubicBezTo>
                  <a:cubicBezTo>
                    <a:pt x="892" y="1440"/>
                    <a:pt x="897" y="1434"/>
                    <a:pt x="895" y="1429"/>
                  </a:cubicBezTo>
                  <a:cubicBezTo>
                    <a:pt x="863" y="1444"/>
                    <a:pt x="826" y="1455"/>
                    <a:pt x="789" y="1465"/>
                  </a:cubicBezTo>
                  <a:close/>
                  <a:moveTo>
                    <a:pt x="404" y="1435"/>
                  </a:moveTo>
                  <a:cubicBezTo>
                    <a:pt x="404" y="1434"/>
                    <a:pt x="405" y="1435"/>
                    <a:pt x="404" y="1435"/>
                  </a:cubicBezTo>
                  <a:close/>
                  <a:moveTo>
                    <a:pt x="407" y="1436"/>
                  </a:moveTo>
                  <a:cubicBezTo>
                    <a:pt x="407" y="1437"/>
                    <a:pt x="408" y="1436"/>
                    <a:pt x="409" y="1437"/>
                  </a:cubicBezTo>
                  <a:moveTo>
                    <a:pt x="409" y="1437"/>
                  </a:moveTo>
                  <a:cubicBezTo>
                    <a:pt x="409" y="1437"/>
                    <a:pt x="409" y="1437"/>
                    <a:pt x="409" y="1438"/>
                  </a:cubicBezTo>
                  <a:cubicBezTo>
                    <a:pt x="439" y="1456"/>
                    <a:pt x="472" y="1472"/>
                    <a:pt x="513" y="1480"/>
                  </a:cubicBezTo>
                  <a:moveTo>
                    <a:pt x="513" y="1480"/>
                  </a:moveTo>
                  <a:cubicBezTo>
                    <a:pt x="514" y="1483"/>
                    <a:pt x="517" y="1479"/>
                    <a:pt x="513" y="1480"/>
                  </a:cubicBezTo>
                  <a:moveTo>
                    <a:pt x="513" y="1480"/>
                  </a:moveTo>
                  <a:cubicBezTo>
                    <a:pt x="487" y="1457"/>
                    <a:pt x="441" y="1454"/>
                    <a:pt x="409" y="1437"/>
                  </a:cubicBezTo>
                  <a:moveTo>
                    <a:pt x="409" y="1437"/>
                  </a:moveTo>
                  <a:cubicBezTo>
                    <a:pt x="409" y="1436"/>
                    <a:pt x="408" y="1436"/>
                    <a:pt x="407" y="1436"/>
                  </a:cubicBezTo>
                  <a:moveTo>
                    <a:pt x="407" y="1436"/>
                  </a:moveTo>
                  <a:cubicBezTo>
                    <a:pt x="406" y="1434"/>
                    <a:pt x="406" y="1436"/>
                    <a:pt x="407" y="1436"/>
                  </a:cubicBezTo>
                  <a:moveTo>
                    <a:pt x="541" y="1455"/>
                  </a:moveTo>
                  <a:cubicBezTo>
                    <a:pt x="559" y="1457"/>
                    <a:pt x="575" y="1462"/>
                    <a:pt x="594" y="1463"/>
                  </a:cubicBezTo>
                  <a:cubicBezTo>
                    <a:pt x="592" y="1458"/>
                    <a:pt x="588" y="1454"/>
                    <a:pt x="586" y="1448"/>
                  </a:cubicBezTo>
                  <a:cubicBezTo>
                    <a:pt x="570" y="1444"/>
                    <a:pt x="554" y="1440"/>
                    <a:pt x="538" y="1435"/>
                  </a:cubicBezTo>
                  <a:cubicBezTo>
                    <a:pt x="536" y="1441"/>
                    <a:pt x="539" y="1450"/>
                    <a:pt x="541" y="1455"/>
                  </a:cubicBezTo>
                  <a:close/>
                  <a:moveTo>
                    <a:pt x="466" y="1437"/>
                  </a:moveTo>
                  <a:cubicBezTo>
                    <a:pt x="466" y="1437"/>
                    <a:pt x="466" y="1437"/>
                    <a:pt x="466" y="1438"/>
                  </a:cubicBezTo>
                  <a:cubicBezTo>
                    <a:pt x="476" y="1446"/>
                    <a:pt x="485" y="1455"/>
                    <a:pt x="495" y="1463"/>
                  </a:cubicBezTo>
                  <a:cubicBezTo>
                    <a:pt x="514" y="1467"/>
                    <a:pt x="531" y="1473"/>
                    <a:pt x="552" y="1474"/>
                  </a:cubicBezTo>
                  <a:moveTo>
                    <a:pt x="552" y="1474"/>
                  </a:moveTo>
                  <a:cubicBezTo>
                    <a:pt x="552" y="1475"/>
                    <a:pt x="553" y="1474"/>
                    <a:pt x="552" y="1474"/>
                  </a:cubicBezTo>
                  <a:moveTo>
                    <a:pt x="552" y="1474"/>
                  </a:moveTo>
                  <a:cubicBezTo>
                    <a:pt x="547" y="1468"/>
                    <a:pt x="542" y="1463"/>
                    <a:pt x="538" y="1456"/>
                  </a:cubicBezTo>
                  <a:cubicBezTo>
                    <a:pt x="512" y="1451"/>
                    <a:pt x="490" y="1443"/>
                    <a:pt x="466" y="1437"/>
                  </a:cubicBezTo>
                  <a:moveTo>
                    <a:pt x="466" y="1437"/>
                  </a:moveTo>
                  <a:cubicBezTo>
                    <a:pt x="466" y="1435"/>
                    <a:pt x="465" y="1437"/>
                    <a:pt x="466" y="1437"/>
                  </a:cubicBezTo>
                  <a:moveTo>
                    <a:pt x="888" y="1463"/>
                  </a:moveTo>
                  <a:cubicBezTo>
                    <a:pt x="888" y="1467"/>
                    <a:pt x="885" y="1469"/>
                    <a:pt x="884" y="1472"/>
                  </a:cubicBezTo>
                  <a:cubicBezTo>
                    <a:pt x="919" y="1472"/>
                    <a:pt x="949" y="1466"/>
                    <a:pt x="980" y="1462"/>
                  </a:cubicBezTo>
                  <a:cubicBezTo>
                    <a:pt x="982" y="1456"/>
                    <a:pt x="988" y="1448"/>
                    <a:pt x="986" y="1441"/>
                  </a:cubicBezTo>
                  <a:cubicBezTo>
                    <a:pt x="956" y="1451"/>
                    <a:pt x="922" y="1458"/>
                    <a:pt x="888" y="1463"/>
                  </a:cubicBezTo>
                  <a:close/>
                  <a:moveTo>
                    <a:pt x="1098" y="1445"/>
                  </a:moveTo>
                  <a:cubicBezTo>
                    <a:pt x="1098" y="1445"/>
                    <a:pt x="1099" y="1446"/>
                    <a:pt x="1098" y="1445"/>
                  </a:cubicBezTo>
                  <a:close/>
                  <a:moveTo>
                    <a:pt x="423" y="1450"/>
                  </a:moveTo>
                  <a:cubicBezTo>
                    <a:pt x="423" y="1450"/>
                    <a:pt x="424" y="1451"/>
                    <a:pt x="423" y="1450"/>
                  </a:cubicBezTo>
                  <a:close/>
                  <a:moveTo>
                    <a:pt x="600" y="1464"/>
                  </a:moveTo>
                  <a:cubicBezTo>
                    <a:pt x="639" y="1469"/>
                    <a:pt x="688" y="1474"/>
                    <a:pt x="730" y="1469"/>
                  </a:cubicBezTo>
                  <a:cubicBezTo>
                    <a:pt x="679" y="1467"/>
                    <a:pt x="633" y="1459"/>
                    <a:pt x="590" y="1449"/>
                  </a:cubicBezTo>
                  <a:cubicBezTo>
                    <a:pt x="593" y="1455"/>
                    <a:pt x="595" y="1461"/>
                    <a:pt x="600" y="1464"/>
                  </a:cubicBezTo>
                  <a:close/>
                  <a:moveTo>
                    <a:pt x="888" y="1449"/>
                  </a:moveTo>
                  <a:cubicBezTo>
                    <a:pt x="859" y="1457"/>
                    <a:pt x="828" y="1462"/>
                    <a:pt x="797" y="1467"/>
                  </a:cubicBezTo>
                  <a:cubicBezTo>
                    <a:pt x="795" y="1467"/>
                    <a:pt x="793" y="1467"/>
                    <a:pt x="792" y="1467"/>
                  </a:cubicBezTo>
                  <a:cubicBezTo>
                    <a:pt x="790" y="1468"/>
                    <a:pt x="792" y="1469"/>
                    <a:pt x="794" y="1468"/>
                  </a:cubicBezTo>
                  <a:cubicBezTo>
                    <a:pt x="826" y="1467"/>
                    <a:pt x="856" y="1465"/>
                    <a:pt x="885" y="1461"/>
                  </a:cubicBezTo>
                  <a:cubicBezTo>
                    <a:pt x="887" y="1457"/>
                    <a:pt x="888" y="1453"/>
                    <a:pt x="890" y="1449"/>
                  </a:cubicBezTo>
                  <a:cubicBezTo>
                    <a:pt x="889" y="1449"/>
                    <a:pt x="888" y="1449"/>
                    <a:pt x="888" y="1449"/>
                  </a:cubicBezTo>
                  <a:close/>
                  <a:moveTo>
                    <a:pt x="425" y="1451"/>
                  </a:moveTo>
                  <a:cubicBezTo>
                    <a:pt x="425" y="1451"/>
                    <a:pt x="426" y="1452"/>
                    <a:pt x="425" y="1451"/>
                  </a:cubicBezTo>
                  <a:close/>
                  <a:moveTo>
                    <a:pt x="427" y="1452"/>
                  </a:moveTo>
                  <a:cubicBezTo>
                    <a:pt x="427" y="1452"/>
                    <a:pt x="428" y="1453"/>
                    <a:pt x="427" y="1452"/>
                  </a:cubicBezTo>
                  <a:close/>
                  <a:moveTo>
                    <a:pt x="429" y="1453"/>
                  </a:moveTo>
                  <a:cubicBezTo>
                    <a:pt x="428" y="1453"/>
                    <a:pt x="430" y="1454"/>
                    <a:pt x="429" y="1453"/>
                  </a:cubicBezTo>
                  <a:close/>
                  <a:moveTo>
                    <a:pt x="749" y="1462"/>
                  </a:moveTo>
                  <a:cubicBezTo>
                    <a:pt x="749" y="1462"/>
                    <a:pt x="750" y="1462"/>
                    <a:pt x="750" y="1463"/>
                  </a:cubicBezTo>
                  <a:moveTo>
                    <a:pt x="750" y="1463"/>
                  </a:moveTo>
                  <a:cubicBezTo>
                    <a:pt x="751" y="1464"/>
                    <a:pt x="752" y="1462"/>
                    <a:pt x="750" y="1463"/>
                  </a:cubicBezTo>
                  <a:moveTo>
                    <a:pt x="750" y="1463"/>
                  </a:moveTo>
                  <a:cubicBezTo>
                    <a:pt x="750" y="1462"/>
                    <a:pt x="749" y="1462"/>
                    <a:pt x="749" y="1462"/>
                  </a:cubicBezTo>
                  <a:moveTo>
                    <a:pt x="749" y="1462"/>
                  </a:moveTo>
                  <a:cubicBezTo>
                    <a:pt x="746" y="1458"/>
                    <a:pt x="742" y="1456"/>
                    <a:pt x="739" y="1453"/>
                  </a:cubicBezTo>
                  <a:cubicBezTo>
                    <a:pt x="738" y="1460"/>
                    <a:pt x="744" y="1460"/>
                    <a:pt x="749" y="1462"/>
                  </a:cubicBezTo>
                  <a:moveTo>
                    <a:pt x="559" y="1476"/>
                  </a:moveTo>
                  <a:cubicBezTo>
                    <a:pt x="572" y="1480"/>
                    <a:pt x="590" y="1477"/>
                    <a:pt x="605" y="1480"/>
                  </a:cubicBezTo>
                  <a:cubicBezTo>
                    <a:pt x="605" y="1476"/>
                    <a:pt x="598" y="1472"/>
                    <a:pt x="597" y="1466"/>
                  </a:cubicBezTo>
                  <a:cubicBezTo>
                    <a:pt x="577" y="1465"/>
                    <a:pt x="561" y="1460"/>
                    <a:pt x="543" y="1458"/>
                  </a:cubicBezTo>
                  <a:cubicBezTo>
                    <a:pt x="547" y="1464"/>
                    <a:pt x="551" y="1473"/>
                    <a:pt x="559" y="1476"/>
                  </a:cubicBezTo>
                  <a:close/>
                  <a:moveTo>
                    <a:pt x="981" y="1463"/>
                  </a:moveTo>
                  <a:cubicBezTo>
                    <a:pt x="976" y="1471"/>
                    <a:pt x="970" y="1476"/>
                    <a:pt x="964" y="1481"/>
                  </a:cubicBezTo>
                  <a:cubicBezTo>
                    <a:pt x="972" y="1480"/>
                    <a:pt x="978" y="1479"/>
                    <a:pt x="986" y="1478"/>
                  </a:cubicBezTo>
                  <a:cubicBezTo>
                    <a:pt x="993" y="1472"/>
                    <a:pt x="1000" y="1466"/>
                    <a:pt x="1007" y="1460"/>
                  </a:cubicBezTo>
                  <a:cubicBezTo>
                    <a:pt x="1007" y="1458"/>
                    <a:pt x="1008" y="1458"/>
                    <a:pt x="1006" y="1458"/>
                  </a:cubicBezTo>
                  <a:cubicBezTo>
                    <a:pt x="998" y="1460"/>
                    <a:pt x="989" y="1461"/>
                    <a:pt x="981" y="1463"/>
                  </a:cubicBezTo>
                  <a:close/>
                  <a:moveTo>
                    <a:pt x="1069" y="1460"/>
                  </a:moveTo>
                  <a:cubicBezTo>
                    <a:pt x="1069" y="1459"/>
                    <a:pt x="1070" y="1460"/>
                    <a:pt x="1069" y="1460"/>
                  </a:cubicBezTo>
                  <a:close/>
                  <a:moveTo>
                    <a:pt x="1066" y="1461"/>
                  </a:moveTo>
                  <a:cubicBezTo>
                    <a:pt x="1041" y="1468"/>
                    <a:pt x="1016" y="1476"/>
                    <a:pt x="987" y="1480"/>
                  </a:cubicBezTo>
                  <a:cubicBezTo>
                    <a:pt x="984" y="1484"/>
                    <a:pt x="979" y="1485"/>
                    <a:pt x="976" y="1488"/>
                  </a:cubicBezTo>
                  <a:cubicBezTo>
                    <a:pt x="1008" y="1481"/>
                    <a:pt x="1042" y="1475"/>
                    <a:pt x="1066" y="1461"/>
                  </a:cubicBezTo>
                  <a:moveTo>
                    <a:pt x="1066" y="1461"/>
                  </a:moveTo>
                  <a:cubicBezTo>
                    <a:pt x="1070" y="1462"/>
                    <a:pt x="1067" y="1458"/>
                    <a:pt x="1066" y="1461"/>
                  </a:cubicBezTo>
                  <a:moveTo>
                    <a:pt x="742" y="1463"/>
                  </a:moveTo>
                  <a:cubicBezTo>
                    <a:pt x="742" y="1465"/>
                    <a:pt x="746" y="1462"/>
                    <a:pt x="742" y="1463"/>
                  </a:cubicBezTo>
                  <a:moveTo>
                    <a:pt x="742" y="1463"/>
                  </a:moveTo>
                  <a:cubicBezTo>
                    <a:pt x="741" y="1462"/>
                    <a:pt x="740" y="1461"/>
                    <a:pt x="739" y="1461"/>
                  </a:cubicBezTo>
                  <a:cubicBezTo>
                    <a:pt x="739" y="1463"/>
                    <a:pt x="740" y="1462"/>
                    <a:pt x="742" y="1463"/>
                  </a:cubicBezTo>
                  <a:moveTo>
                    <a:pt x="1072" y="1462"/>
                  </a:moveTo>
                  <a:cubicBezTo>
                    <a:pt x="1072" y="1461"/>
                    <a:pt x="1073" y="1462"/>
                    <a:pt x="1072" y="1462"/>
                  </a:cubicBezTo>
                  <a:close/>
                  <a:moveTo>
                    <a:pt x="774" y="1463"/>
                  </a:moveTo>
                  <a:cubicBezTo>
                    <a:pt x="774" y="1463"/>
                    <a:pt x="775" y="1464"/>
                    <a:pt x="774" y="1463"/>
                  </a:cubicBezTo>
                  <a:close/>
                  <a:moveTo>
                    <a:pt x="746" y="1464"/>
                  </a:moveTo>
                  <a:cubicBezTo>
                    <a:pt x="745" y="1464"/>
                    <a:pt x="746" y="1465"/>
                    <a:pt x="746" y="1464"/>
                  </a:cubicBezTo>
                  <a:close/>
                  <a:moveTo>
                    <a:pt x="780" y="1464"/>
                  </a:moveTo>
                  <a:cubicBezTo>
                    <a:pt x="780" y="1464"/>
                    <a:pt x="781" y="1465"/>
                    <a:pt x="780" y="1464"/>
                  </a:cubicBezTo>
                  <a:close/>
                  <a:moveTo>
                    <a:pt x="796" y="1472"/>
                  </a:moveTo>
                  <a:cubicBezTo>
                    <a:pt x="823" y="1473"/>
                    <a:pt x="851" y="1473"/>
                    <a:pt x="879" y="1473"/>
                  </a:cubicBezTo>
                  <a:cubicBezTo>
                    <a:pt x="879" y="1470"/>
                    <a:pt x="886" y="1464"/>
                    <a:pt x="882" y="1463"/>
                  </a:cubicBezTo>
                  <a:cubicBezTo>
                    <a:pt x="855" y="1469"/>
                    <a:pt x="823" y="1468"/>
                    <a:pt x="796" y="1472"/>
                  </a:cubicBezTo>
                  <a:close/>
                  <a:moveTo>
                    <a:pt x="882" y="1475"/>
                  </a:moveTo>
                  <a:cubicBezTo>
                    <a:pt x="882" y="1479"/>
                    <a:pt x="879" y="1481"/>
                    <a:pt x="878" y="1485"/>
                  </a:cubicBezTo>
                  <a:cubicBezTo>
                    <a:pt x="901" y="1482"/>
                    <a:pt x="937" y="1489"/>
                    <a:pt x="958" y="1482"/>
                  </a:cubicBezTo>
                  <a:cubicBezTo>
                    <a:pt x="961" y="1480"/>
                    <a:pt x="965" y="1476"/>
                    <a:pt x="968" y="1473"/>
                  </a:cubicBezTo>
                  <a:cubicBezTo>
                    <a:pt x="971" y="1470"/>
                    <a:pt x="977" y="1467"/>
                    <a:pt x="975" y="1464"/>
                  </a:cubicBezTo>
                  <a:cubicBezTo>
                    <a:pt x="946" y="1470"/>
                    <a:pt x="916" y="1474"/>
                    <a:pt x="882" y="1475"/>
                  </a:cubicBezTo>
                  <a:close/>
                  <a:moveTo>
                    <a:pt x="784" y="1466"/>
                  </a:moveTo>
                  <a:cubicBezTo>
                    <a:pt x="784" y="1466"/>
                    <a:pt x="785" y="1467"/>
                    <a:pt x="784" y="1466"/>
                  </a:cubicBezTo>
                  <a:close/>
                  <a:moveTo>
                    <a:pt x="503" y="1468"/>
                  </a:moveTo>
                  <a:cubicBezTo>
                    <a:pt x="520" y="1486"/>
                    <a:pt x="554" y="1491"/>
                    <a:pt x="582" y="1493"/>
                  </a:cubicBezTo>
                  <a:cubicBezTo>
                    <a:pt x="572" y="1490"/>
                    <a:pt x="565" y="1483"/>
                    <a:pt x="556" y="1478"/>
                  </a:cubicBezTo>
                  <a:cubicBezTo>
                    <a:pt x="537" y="1475"/>
                    <a:pt x="521" y="1471"/>
                    <a:pt x="503" y="1468"/>
                  </a:cubicBezTo>
                  <a:moveTo>
                    <a:pt x="503" y="1468"/>
                  </a:moveTo>
                  <a:cubicBezTo>
                    <a:pt x="502" y="1467"/>
                    <a:pt x="502" y="1468"/>
                    <a:pt x="503" y="1468"/>
                  </a:cubicBezTo>
                  <a:moveTo>
                    <a:pt x="611" y="1480"/>
                  </a:moveTo>
                  <a:cubicBezTo>
                    <a:pt x="653" y="1483"/>
                    <a:pt x="697" y="1480"/>
                    <a:pt x="732" y="1473"/>
                  </a:cubicBezTo>
                  <a:cubicBezTo>
                    <a:pt x="687" y="1475"/>
                    <a:pt x="642" y="1473"/>
                    <a:pt x="601" y="1467"/>
                  </a:cubicBezTo>
                  <a:cubicBezTo>
                    <a:pt x="604" y="1472"/>
                    <a:pt x="605" y="1478"/>
                    <a:pt x="611" y="1480"/>
                  </a:cubicBezTo>
                  <a:close/>
                  <a:moveTo>
                    <a:pt x="738" y="1472"/>
                  </a:moveTo>
                  <a:cubicBezTo>
                    <a:pt x="737" y="1472"/>
                    <a:pt x="736" y="1472"/>
                    <a:pt x="736" y="1473"/>
                  </a:cubicBezTo>
                  <a:cubicBezTo>
                    <a:pt x="737" y="1473"/>
                    <a:pt x="738" y="1473"/>
                    <a:pt x="738" y="1472"/>
                  </a:cubicBezTo>
                  <a:close/>
                  <a:moveTo>
                    <a:pt x="789" y="1473"/>
                  </a:moveTo>
                  <a:cubicBezTo>
                    <a:pt x="788" y="1473"/>
                    <a:pt x="786" y="1473"/>
                    <a:pt x="786" y="1474"/>
                  </a:cubicBezTo>
                  <a:cubicBezTo>
                    <a:pt x="787" y="1474"/>
                    <a:pt x="789" y="1474"/>
                    <a:pt x="789" y="1473"/>
                  </a:cubicBezTo>
                  <a:close/>
                  <a:moveTo>
                    <a:pt x="742" y="1475"/>
                  </a:moveTo>
                  <a:cubicBezTo>
                    <a:pt x="741" y="1475"/>
                    <a:pt x="742" y="1476"/>
                    <a:pt x="742" y="1475"/>
                  </a:cubicBezTo>
                  <a:close/>
                  <a:moveTo>
                    <a:pt x="745" y="1509"/>
                  </a:moveTo>
                  <a:cubicBezTo>
                    <a:pt x="748" y="1509"/>
                    <a:pt x="752" y="1509"/>
                    <a:pt x="755" y="1509"/>
                  </a:cubicBezTo>
                  <a:cubicBezTo>
                    <a:pt x="757" y="1498"/>
                    <a:pt x="761" y="1484"/>
                    <a:pt x="759" y="1474"/>
                  </a:cubicBezTo>
                  <a:cubicBezTo>
                    <a:pt x="754" y="1485"/>
                    <a:pt x="737" y="1490"/>
                    <a:pt x="745" y="1509"/>
                  </a:cubicBezTo>
                  <a:close/>
                  <a:moveTo>
                    <a:pt x="877" y="1476"/>
                  </a:moveTo>
                  <a:cubicBezTo>
                    <a:pt x="879" y="1475"/>
                    <a:pt x="877" y="1475"/>
                    <a:pt x="877" y="1476"/>
                  </a:cubicBezTo>
                  <a:moveTo>
                    <a:pt x="877" y="1476"/>
                  </a:moveTo>
                  <a:cubicBezTo>
                    <a:pt x="848" y="1477"/>
                    <a:pt x="817" y="1475"/>
                    <a:pt x="791" y="1475"/>
                  </a:cubicBezTo>
                  <a:cubicBezTo>
                    <a:pt x="817" y="1479"/>
                    <a:pt x="844" y="1483"/>
                    <a:pt x="873" y="1485"/>
                  </a:cubicBezTo>
                  <a:cubicBezTo>
                    <a:pt x="875" y="1482"/>
                    <a:pt x="877" y="1480"/>
                    <a:pt x="877" y="1476"/>
                  </a:cubicBezTo>
                  <a:moveTo>
                    <a:pt x="655" y="1493"/>
                  </a:moveTo>
                  <a:cubicBezTo>
                    <a:pt x="685" y="1490"/>
                    <a:pt x="715" y="1482"/>
                    <a:pt x="737" y="1477"/>
                  </a:cubicBezTo>
                  <a:cubicBezTo>
                    <a:pt x="737" y="1476"/>
                    <a:pt x="739" y="1475"/>
                    <a:pt x="736" y="1475"/>
                  </a:cubicBezTo>
                  <a:cubicBezTo>
                    <a:pt x="700" y="1482"/>
                    <a:pt x="655" y="1485"/>
                    <a:pt x="612" y="1483"/>
                  </a:cubicBezTo>
                  <a:cubicBezTo>
                    <a:pt x="615" y="1498"/>
                    <a:pt x="635" y="1496"/>
                    <a:pt x="655" y="1493"/>
                  </a:cubicBezTo>
                  <a:close/>
                  <a:moveTo>
                    <a:pt x="749" y="1476"/>
                  </a:moveTo>
                  <a:cubicBezTo>
                    <a:pt x="748" y="1476"/>
                    <a:pt x="749" y="1477"/>
                    <a:pt x="749" y="1476"/>
                  </a:cubicBezTo>
                  <a:close/>
                  <a:moveTo>
                    <a:pt x="754" y="1476"/>
                  </a:moveTo>
                  <a:cubicBezTo>
                    <a:pt x="749" y="1477"/>
                    <a:pt x="746" y="1481"/>
                    <a:pt x="741" y="1483"/>
                  </a:cubicBezTo>
                  <a:cubicBezTo>
                    <a:pt x="742" y="1484"/>
                    <a:pt x="741" y="1488"/>
                    <a:pt x="743" y="1489"/>
                  </a:cubicBezTo>
                  <a:cubicBezTo>
                    <a:pt x="746" y="1485"/>
                    <a:pt x="752" y="1481"/>
                    <a:pt x="754" y="1476"/>
                  </a:cubicBezTo>
                  <a:moveTo>
                    <a:pt x="754" y="1476"/>
                  </a:moveTo>
                  <a:cubicBezTo>
                    <a:pt x="756" y="1475"/>
                    <a:pt x="754" y="1475"/>
                    <a:pt x="754" y="1476"/>
                  </a:cubicBezTo>
                  <a:moveTo>
                    <a:pt x="773" y="1476"/>
                  </a:moveTo>
                  <a:cubicBezTo>
                    <a:pt x="772" y="1476"/>
                    <a:pt x="773" y="1477"/>
                    <a:pt x="773" y="1476"/>
                  </a:cubicBezTo>
                  <a:close/>
                  <a:moveTo>
                    <a:pt x="782" y="1475"/>
                  </a:moveTo>
                  <a:cubicBezTo>
                    <a:pt x="781" y="1475"/>
                    <a:pt x="780" y="1475"/>
                    <a:pt x="780" y="1476"/>
                  </a:cubicBezTo>
                  <a:cubicBezTo>
                    <a:pt x="781" y="1476"/>
                    <a:pt x="782" y="1476"/>
                    <a:pt x="782" y="1475"/>
                  </a:cubicBezTo>
                  <a:close/>
                  <a:moveTo>
                    <a:pt x="746" y="1477"/>
                  </a:moveTo>
                  <a:cubicBezTo>
                    <a:pt x="743" y="1476"/>
                    <a:pt x="739" y="1478"/>
                    <a:pt x="742" y="1480"/>
                  </a:cubicBezTo>
                  <a:cubicBezTo>
                    <a:pt x="742" y="1478"/>
                    <a:pt x="745" y="1479"/>
                    <a:pt x="746" y="1477"/>
                  </a:cubicBezTo>
                  <a:moveTo>
                    <a:pt x="746" y="1477"/>
                  </a:moveTo>
                  <a:cubicBezTo>
                    <a:pt x="750" y="1478"/>
                    <a:pt x="746" y="1474"/>
                    <a:pt x="746" y="1477"/>
                  </a:cubicBezTo>
                  <a:moveTo>
                    <a:pt x="758" y="1509"/>
                  </a:moveTo>
                  <a:cubicBezTo>
                    <a:pt x="768" y="1509"/>
                    <a:pt x="777" y="1509"/>
                    <a:pt x="787" y="1509"/>
                  </a:cubicBezTo>
                  <a:cubicBezTo>
                    <a:pt x="781" y="1500"/>
                    <a:pt x="770" y="1487"/>
                    <a:pt x="763" y="1476"/>
                  </a:cubicBezTo>
                  <a:cubicBezTo>
                    <a:pt x="761" y="1486"/>
                    <a:pt x="760" y="1498"/>
                    <a:pt x="758" y="1509"/>
                  </a:cubicBezTo>
                  <a:close/>
                  <a:moveTo>
                    <a:pt x="796" y="1509"/>
                  </a:moveTo>
                  <a:cubicBezTo>
                    <a:pt x="804" y="1511"/>
                    <a:pt x="813" y="1505"/>
                    <a:pt x="826" y="1508"/>
                  </a:cubicBezTo>
                  <a:cubicBezTo>
                    <a:pt x="807" y="1497"/>
                    <a:pt x="786" y="1489"/>
                    <a:pt x="769" y="1476"/>
                  </a:cubicBezTo>
                  <a:cubicBezTo>
                    <a:pt x="777" y="1485"/>
                    <a:pt x="782" y="1505"/>
                    <a:pt x="796" y="1509"/>
                  </a:cubicBezTo>
                  <a:close/>
                  <a:moveTo>
                    <a:pt x="837" y="1507"/>
                  </a:moveTo>
                  <a:cubicBezTo>
                    <a:pt x="844" y="1507"/>
                    <a:pt x="860" y="1507"/>
                    <a:pt x="864" y="1499"/>
                  </a:cubicBezTo>
                  <a:cubicBezTo>
                    <a:pt x="831" y="1496"/>
                    <a:pt x="800" y="1484"/>
                    <a:pt x="774" y="1477"/>
                  </a:cubicBezTo>
                  <a:cubicBezTo>
                    <a:pt x="791" y="1485"/>
                    <a:pt x="814" y="1505"/>
                    <a:pt x="837" y="1507"/>
                  </a:cubicBezTo>
                  <a:close/>
                  <a:moveTo>
                    <a:pt x="865" y="1497"/>
                  </a:moveTo>
                  <a:cubicBezTo>
                    <a:pt x="867" y="1494"/>
                    <a:pt x="870" y="1491"/>
                    <a:pt x="871" y="1487"/>
                  </a:cubicBezTo>
                  <a:cubicBezTo>
                    <a:pt x="839" y="1487"/>
                    <a:pt x="810" y="1479"/>
                    <a:pt x="783" y="1477"/>
                  </a:cubicBezTo>
                  <a:cubicBezTo>
                    <a:pt x="809" y="1485"/>
                    <a:pt x="835" y="1493"/>
                    <a:pt x="865" y="1497"/>
                  </a:cubicBezTo>
                  <a:close/>
                  <a:moveTo>
                    <a:pt x="617" y="1495"/>
                  </a:moveTo>
                  <a:cubicBezTo>
                    <a:pt x="616" y="1492"/>
                    <a:pt x="610" y="1486"/>
                    <a:pt x="606" y="1483"/>
                  </a:cubicBezTo>
                  <a:cubicBezTo>
                    <a:pt x="592" y="1483"/>
                    <a:pt x="576" y="1479"/>
                    <a:pt x="563" y="1480"/>
                  </a:cubicBezTo>
                  <a:cubicBezTo>
                    <a:pt x="577" y="1489"/>
                    <a:pt x="591" y="1498"/>
                    <a:pt x="617" y="1495"/>
                  </a:cubicBezTo>
                  <a:close/>
                  <a:moveTo>
                    <a:pt x="626" y="1499"/>
                  </a:moveTo>
                  <a:cubicBezTo>
                    <a:pt x="667" y="1513"/>
                    <a:pt x="710" y="1498"/>
                    <a:pt x="738" y="1480"/>
                  </a:cubicBezTo>
                  <a:cubicBezTo>
                    <a:pt x="706" y="1488"/>
                    <a:pt x="665" y="1495"/>
                    <a:pt x="626" y="1499"/>
                  </a:cubicBezTo>
                  <a:close/>
                  <a:moveTo>
                    <a:pt x="1025" y="1480"/>
                  </a:moveTo>
                  <a:cubicBezTo>
                    <a:pt x="1025" y="1479"/>
                    <a:pt x="1026" y="1480"/>
                    <a:pt x="1025" y="1480"/>
                  </a:cubicBezTo>
                  <a:close/>
                  <a:moveTo>
                    <a:pt x="1022" y="1481"/>
                  </a:moveTo>
                  <a:cubicBezTo>
                    <a:pt x="1023" y="1481"/>
                    <a:pt x="1022" y="1480"/>
                    <a:pt x="1022" y="1481"/>
                  </a:cubicBezTo>
                  <a:close/>
                  <a:moveTo>
                    <a:pt x="516" y="1482"/>
                  </a:moveTo>
                  <a:cubicBezTo>
                    <a:pt x="516" y="1481"/>
                    <a:pt x="517" y="1482"/>
                    <a:pt x="516" y="1482"/>
                  </a:cubicBezTo>
                  <a:close/>
                  <a:moveTo>
                    <a:pt x="1018" y="1482"/>
                  </a:moveTo>
                  <a:cubicBezTo>
                    <a:pt x="1001" y="1486"/>
                    <a:pt x="981" y="1488"/>
                    <a:pt x="966" y="1495"/>
                  </a:cubicBezTo>
                  <a:moveTo>
                    <a:pt x="966" y="1495"/>
                  </a:moveTo>
                  <a:cubicBezTo>
                    <a:pt x="962" y="1494"/>
                    <a:pt x="965" y="1498"/>
                    <a:pt x="966" y="1495"/>
                  </a:cubicBezTo>
                  <a:moveTo>
                    <a:pt x="966" y="1495"/>
                  </a:moveTo>
                  <a:cubicBezTo>
                    <a:pt x="985" y="1493"/>
                    <a:pt x="1002" y="1488"/>
                    <a:pt x="1018" y="1482"/>
                  </a:cubicBezTo>
                  <a:moveTo>
                    <a:pt x="1018" y="1482"/>
                  </a:moveTo>
                  <a:cubicBezTo>
                    <a:pt x="1022" y="1483"/>
                    <a:pt x="1019" y="1479"/>
                    <a:pt x="1018" y="1482"/>
                  </a:cubicBezTo>
                  <a:moveTo>
                    <a:pt x="940" y="1495"/>
                  </a:moveTo>
                  <a:cubicBezTo>
                    <a:pt x="955" y="1492"/>
                    <a:pt x="972" y="1491"/>
                    <a:pt x="980" y="1482"/>
                  </a:cubicBezTo>
                  <a:cubicBezTo>
                    <a:pt x="962" y="1482"/>
                    <a:pt x="950" y="1488"/>
                    <a:pt x="940" y="1495"/>
                  </a:cubicBezTo>
                  <a:close/>
                  <a:moveTo>
                    <a:pt x="681" y="1507"/>
                  </a:moveTo>
                  <a:cubicBezTo>
                    <a:pt x="694" y="1507"/>
                    <a:pt x="707" y="1507"/>
                    <a:pt x="719" y="1509"/>
                  </a:cubicBezTo>
                  <a:cubicBezTo>
                    <a:pt x="726" y="1503"/>
                    <a:pt x="734" y="1498"/>
                    <a:pt x="740" y="1491"/>
                  </a:cubicBezTo>
                  <a:cubicBezTo>
                    <a:pt x="737" y="1491"/>
                    <a:pt x="741" y="1484"/>
                    <a:pt x="738" y="1484"/>
                  </a:cubicBezTo>
                  <a:cubicBezTo>
                    <a:pt x="722" y="1494"/>
                    <a:pt x="700" y="1499"/>
                    <a:pt x="681" y="1507"/>
                  </a:cubicBezTo>
                  <a:close/>
                  <a:moveTo>
                    <a:pt x="876" y="1487"/>
                  </a:moveTo>
                  <a:cubicBezTo>
                    <a:pt x="874" y="1491"/>
                    <a:pt x="871" y="1493"/>
                    <a:pt x="870" y="1498"/>
                  </a:cubicBezTo>
                  <a:cubicBezTo>
                    <a:pt x="900" y="1502"/>
                    <a:pt x="934" y="1501"/>
                    <a:pt x="950" y="1486"/>
                  </a:cubicBezTo>
                  <a:cubicBezTo>
                    <a:pt x="927" y="1487"/>
                    <a:pt x="902" y="1488"/>
                    <a:pt x="876" y="1487"/>
                  </a:cubicBezTo>
                  <a:close/>
                  <a:moveTo>
                    <a:pt x="542" y="1492"/>
                  </a:moveTo>
                  <a:cubicBezTo>
                    <a:pt x="542" y="1492"/>
                    <a:pt x="543" y="1493"/>
                    <a:pt x="542" y="1492"/>
                  </a:cubicBezTo>
                  <a:close/>
                  <a:moveTo>
                    <a:pt x="570" y="1495"/>
                  </a:moveTo>
                  <a:cubicBezTo>
                    <a:pt x="565" y="1495"/>
                    <a:pt x="538" y="1491"/>
                    <a:pt x="548" y="1494"/>
                  </a:cubicBezTo>
                  <a:cubicBezTo>
                    <a:pt x="571" y="1502"/>
                    <a:pt x="600" y="1512"/>
                    <a:pt x="625" y="1510"/>
                  </a:cubicBezTo>
                  <a:cubicBezTo>
                    <a:pt x="606" y="1504"/>
                    <a:pt x="592" y="1498"/>
                    <a:pt x="570" y="1495"/>
                  </a:cubicBezTo>
                  <a:close/>
                  <a:moveTo>
                    <a:pt x="958" y="1495"/>
                  </a:moveTo>
                  <a:cubicBezTo>
                    <a:pt x="949" y="1496"/>
                    <a:pt x="942" y="1497"/>
                    <a:pt x="935" y="1499"/>
                  </a:cubicBezTo>
                  <a:cubicBezTo>
                    <a:pt x="943" y="1498"/>
                    <a:pt x="953" y="1499"/>
                    <a:pt x="958" y="1495"/>
                  </a:cubicBezTo>
                  <a:moveTo>
                    <a:pt x="958" y="1495"/>
                  </a:moveTo>
                  <a:cubicBezTo>
                    <a:pt x="962" y="1496"/>
                    <a:pt x="958" y="1492"/>
                    <a:pt x="958" y="1495"/>
                  </a:cubicBezTo>
                  <a:moveTo>
                    <a:pt x="724" y="1509"/>
                  </a:moveTo>
                  <a:cubicBezTo>
                    <a:pt x="730" y="1509"/>
                    <a:pt x="736" y="1509"/>
                    <a:pt x="742" y="1509"/>
                  </a:cubicBezTo>
                  <a:cubicBezTo>
                    <a:pt x="740" y="1505"/>
                    <a:pt x="741" y="1498"/>
                    <a:pt x="739" y="1495"/>
                  </a:cubicBezTo>
                  <a:cubicBezTo>
                    <a:pt x="735" y="1501"/>
                    <a:pt x="728" y="1504"/>
                    <a:pt x="724" y="1509"/>
                  </a:cubicBezTo>
                  <a:close/>
                  <a:moveTo>
                    <a:pt x="613" y="1499"/>
                  </a:moveTo>
                  <a:cubicBezTo>
                    <a:pt x="615" y="1500"/>
                    <a:pt x="623" y="1501"/>
                    <a:pt x="624" y="1500"/>
                  </a:cubicBezTo>
                  <a:cubicBezTo>
                    <a:pt x="622" y="1496"/>
                    <a:pt x="599" y="1499"/>
                    <a:pt x="613" y="1499"/>
                  </a:cubicBezTo>
                  <a:close/>
                  <a:moveTo>
                    <a:pt x="929" y="1500"/>
                  </a:moveTo>
                  <a:cubicBezTo>
                    <a:pt x="929" y="1500"/>
                    <a:pt x="930" y="1501"/>
                    <a:pt x="929" y="1500"/>
                  </a:cubicBezTo>
                  <a:close/>
                  <a:moveTo>
                    <a:pt x="865" y="1505"/>
                  </a:moveTo>
                  <a:cubicBezTo>
                    <a:pt x="871" y="1503"/>
                    <a:pt x="880" y="1504"/>
                    <a:pt x="886" y="1502"/>
                  </a:cubicBezTo>
                  <a:cubicBezTo>
                    <a:pt x="879" y="1502"/>
                    <a:pt x="867" y="1497"/>
                    <a:pt x="865" y="1505"/>
                  </a:cubicBezTo>
                  <a:close/>
                  <a:moveTo>
                    <a:pt x="608" y="1501"/>
                  </a:moveTo>
                  <a:cubicBezTo>
                    <a:pt x="608" y="1501"/>
                    <a:pt x="607" y="1501"/>
                    <a:pt x="606" y="1502"/>
                  </a:cubicBezTo>
                  <a:cubicBezTo>
                    <a:pt x="607" y="1502"/>
                    <a:pt x="608" y="1502"/>
                    <a:pt x="608" y="1501"/>
                  </a:cubicBezTo>
                  <a:close/>
                  <a:moveTo>
                    <a:pt x="885" y="1514"/>
                  </a:moveTo>
                  <a:cubicBezTo>
                    <a:pt x="909" y="1514"/>
                    <a:pt x="929" y="1509"/>
                    <a:pt x="946" y="1501"/>
                  </a:cubicBezTo>
                  <a:cubicBezTo>
                    <a:pt x="921" y="1500"/>
                    <a:pt x="904" y="1509"/>
                    <a:pt x="885" y="1514"/>
                  </a:cubicBezTo>
                  <a:close/>
                  <a:moveTo>
                    <a:pt x="633" y="1509"/>
                  </a:moveTo>
                  <a:cubicBezTo>
                    <a:pt x="629" y="1504"/>
                    <a:pt x="618" y="1501"/>
                    <a:pt x="609" y="1503"/>
                  </a:cubicBezTo>
                  <a:cubicBezTo>
                    <a:pt x="618" y="1504"/>
                    <a:pt x="626" y="1509"/>
                    <a:pt x="633" y="1509"/>
                  </a:cubicBezTo>
                  <a:close/>
                  <a:moveTo>
                    <a:pt x="858" y="1512"/>
                  </a:moveTo>
                  <a:cubicBezTo>
                    <a:pt x="879" y="1516"/>
                    <a:pt x="896" y="1508"/>
                    <a:pt x="912" y="1503"/>
                  </a:cubicBezTo>
                  <a:cubicBezTo>
                    <a:pt x="893" y="1506"/>
                    <a:pt x="869" y="1502"/>
                    <a:pt x="858" y="1512"/>
                  </a:cubicBezTo>
                  <a:close/>
                  <a:moveTo>
                    <a:pt x="659" y="1507"/>
                  </a:moveTo>
                  <a:cubicBezTo>
                    <a:pt x="650" y="1508"/>
                    <a:pt x="641" y="1503"/>
                    <a:pt x="633" y="1506"/>
                  </a:cubicBezTo>
                  <a:cubicBezTo>
                    <a:pt x="638" y="1512"/>
                    <a:pt x="652" y="1509"/>
                    <a:pt x="659" y="1507"/>
                  </a:cubicBezTo>
                  <a:close/>
                  <a:moveTo>
                    <a:pt x="645" y="1512"/>
                  </a:moveTo>
                  <a:cubicBezTo>
                    <a:pt x="667" y="1518"/>
                    <a:pt x="698" y="1526"/>
                    <a:pt x="714" y="1511"/>
                  </a:cubicBezTo>
                  <a:cubicBezTo>
                    <a:pt x="688" y="1510"/>
                    <a:pt x="666" y="1506"/>
                    <a:pt x="645" y="1512"/>
                  </a:cubicBezTo>
                  <a:close/>
                  <a:moveTo>
                    <a:pt x="845" y="1510"/>
                  </a:moveTo>
                  <a:cubicBezTo>
                    <a:pt x="849" y="1510"/>
                    <a:pt x="855" y="1512"/>
                    <a:pt x="856" y="1508"/>
                  </a:cubicBezTo>
                  <a:cubicBezTo>
                    <a:pt x="852" y="1509"/>
                    <a:pt x="847" y="1508"/>
                    <a:pt x="845" y="1510"/>
                  </a:cubicBezTo>
                  <a:close/>
                  <a:moveTo>
                    <a:pt x="798" y="1512"/>
                  </a:moveTo>
                  <a:cubicBezTo>
                    <a:pt x="808" y="1524"/>
                    <a:pt x="839" y="1525"/>
                    <a:pt x="850" y="1513"/>
                  </a:cubicBezTo>
                  <a:cubicBezTo>
                    <a:pt x="837" y="1508"/>
                    <a:pt x="813" y="1509"/>
                    <a:pt x="798" y="1512"/>
                  </a:cubicBezTo>
                  <a:close/>
                  <a:moveTo>
                    <a:pt x="699" y="1522"/>
                  </a:moveTo>
                  <a:cubicBezTo>
                    <a:pt x="714" y="1522"/>
                    <a:pt x="731" y="1526"/>
                    <a:pt x="746" y="1524"/>
                  </a:cubicBezTo>
                  <a:cubicBezTo>
                    <a:pt x="743" y="1521"/>
                    <a:pt x="744" y="1515"/>
                    <a:pt x="742" y="1511"/>
                  </a:cubicBezTo>
                  <a:cubicBezTo>
                    <a:pt x="721" y="1509"/>
                    <a:pt x="710" y="1514"/>
                    <a:pt x="699" y="1522"/>
                  </a:cubicBezTo>
                  <a:close/>
                  <a:moveTo>
                    <a:pt x="750" y="1525"/>
                  </a:moveTo>
                  <a:cubicBezTo>
                    <a:pt x="753" y="1522"/>
                    <a:pt x="754" y="1517"/>
                    <a:pt x="754" y="1511"/>
                  </a:cubicBezTo>
                  <a:cubicBezTo>
                    <a:pt x="751" y="1511"/>
                    <a:pt x="748" y="1511"/>
                    <a:pt x="745" y="1511"/>
                  </a:cubicBezTo>
                  <a:cubicBezTo>
                    <a:pt x="747" y="1516"/>
                    <a:pt x="745" y="1524"/>
                    <a:pt x="750" y="1525"/>
                  </a:cubicBezTo>
                  <a:close/>
                  <a:moveTo>
                    <a:pt x="790" y="1511"/>
                  </a:moveTo>
                  <a:cubicBezTo>
                    <a:pt x="779" y="1511"/>
                    <a:pt x="768" y="1511"/>
                    <a:pt x="757" y="1511"/>
                  </a:cubicBezTo>
                  <a:cubicBezTo>
                    <a:pt x="757" y="1517"/>
                    <a:pt x="755" y="1520"/>
                    <a:pt x="754" y="1525"/>
                  </a:cubicBezTo>
                  <a:cubicBezTo>
                    <a:pt x="773" y="1525"/>
                    <a:pt x="792" y="1526"/>
                    <a:pt x="807" y="1522"/>
                  </a:cubicBezTo>
                  <a:cubicBezTo>
                    <a:pt x="800" y="1520"/>
                    <a:pt x="797" y="1514"/>
                    <a:pt x="790" y="1511"/>
                  </a:cubicBezTo>
                  <a:close/>
                  <a:moveTo>
                    <a:pt x="852" y="1517"/>
                  </a:moveTo>
                  <a:cubicBezTo>
                    <a:pt x="851" y="1518"/>
                    <a:pt x="852" y="1518"/>
                    <a:pt x="852" y="1517"/>
                  </a:cubicBezTo>
                  <a:moveTo>
                    <a:pt x="852" y="1517"/>
                  </a:moveTo>
                  <a:cubicBezTo>
                    <a:pt x="857" y="1517"/>
                    <a:pt x="861" y="1517"/>
                    <a:pt x="864" y="1515"/>
                  </a:cubicBezTo>
                  <a:cubicBezTo>
                    <a:pt x="859" y="1515"/>
                    <a:pt x="854" y="1513"/>
                    <a:pt x="852" y="1517"/>
                  </a:cubicBezTo>
                  <a:moveTo>
                    <a:pt x="655" y="1518"/>
                  </a:moveTo>
                  <a:cubicBezTo>
                    <a:pt x="655" y="1518"/>
                    <a:pt x="656" y="1519"/>
                    <a:pt x="655" y="1518"/>
                  </a:cubicBezTo>
                  <a:close/>
                  <a:moveTo>
                    <a:pt x="674" y="1522"/>
                  </a:moveTo>
                  <a:cubicBezTo>
                    <a:pt x="679" y="1522"/>
                    <a:pt x="678" y="1522"/>
                    <a:pt x="674" y="1521"/>
                  </a:cubicBezTo>
                  <a:cubicBezTo>
                    <a:pt x="672" y="1521"/>
                    <a:pt x="662" y="1518"/>
                    <a:pt x="658" y="1519"/>
                  </a:cubicBezTo>
                  <a:cubicBezTo>
                    <a:pt x="665" y="1520"/>
                    <a:pt x="671" y="1522"/>
                    <a:pt x="674" y="15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gray">
            <a:xfrm>
              <a:off x="2834290" y="1987741"/>
              <a:ext cx="3470441" cy="3332809"/>
            </a:xfrm>
            <a:custGeom>
              <a:avLst/>
              <a:gdLst/>
              <a:ahLst/>
              <a:cxnLst>
                <a:cxn ang="0">
                  <a:pos x="1157" y="29"/>
                </a:cxn>
                <a:cxn ang="0">
                  <a:pos x="617" y="117"/>
                </a:cxn>
                <a:cxn ang="0">
                  <a:pos x="656" y="178"/>
                </a:cxn>
                <a:cxn ang="0">
                  <a:pos x="239" y="258"/>
                </a:cxn>
                <a:cxn ang="0">
                  <a:pos x="536" y="255"/>
                </a:cxn>
                <a:cxn ang="0">
                  <a:pos x="663" y="454"/>
                </a:cxn>
                <a:cxn ang="0">
                  <a:pos x="900" y="474"/>
                </a:cxn>
                <a:cxn ang="0">
                  <a:pos x="922" y="511"/>
                </a:cxn>
                <a:cxn ang="0">
                  <a:pos x="908" y="527"/>
                </a:cxn>
                <a:cxn ang="0">
                  <a:pos x="895" y="533"/>
                </a:cxn>
                <a:cxn ang="0">
                  <a:pos x="1040" y="559"/>
                </a:cxn>
                <a:cxn ang="0">
                  <a:pos x="1319" y="1342"/>
                </a:cxn>
                <a:cxn ang="0">
                  <a:pos x="1320" y="1379"/>
                </a:cxn>
                <a:cxn ang="0">
                  <a:pos x="576" y="31"/>
                </a:cxn>
                <a:cxn ang="0">
                  <a:pos x="469" y="123"/>
                </a:cxn>
                <a:cxn ang="0">
                  <a:pos x="676" y="54"/>
                </a:cxn>
                <a:cxn ang="0">
                  <a:pos x="618" y="4"/>
                </a:cxn>
                <a:cxn ang="0">
                  <a:pos x="595" y="5"/>
                </a:cxn>
                <a:cxn ang="0">
                  <a:pos x="513" y="46"/>
                </a:cxn>
                <a:cxn ang="0">
                  <a:pos x="422" y="75"/>
                </a:cxn>
                <a:cxn ang="0">
                  <a:pos x="459" y="67"/>
                </a:cxn>
                <a:cxn ang="0">
                  <a:pos x="1681" y="642"/>
                </a:cxn>
                <a:cxn ang="0">
                  <a:pos x="1077" y="36"/>
                </a:cxn>
                <a:cxn ang="0">
                  <a:pos x="1098" y="110"/>
                </a:cxn>
                <a:cxn ang="0">
                  <a:pos x="979" y="117"/>
                </a:cxn>
                <a:cxn ang="0">
                  <a:pos x="948" y="122"/>
                </a:cxn>
                <a:cxn ang="0">
                  <a:pos x="820" y="97"/>
                </a:cxn>
                <a:cxn ang="0">
                  <a:pos x="698" y="200"/>
                </a:cxn>
                <a:cxn ang="0">
                  <a:pos x="828" y="182"/>
                </a:cxn>
                <a:cxn ang="0">
                  <a:pos x="734" y="228"/>
                </a:cxn>
                <a:cxn ang="0">
                  <a:pos x="635" y="272"/>
                </a:cxn>
                <a:cxn ang="0">
                  <a:pos x="593" y="234"/>
                </a:cxn>
                <a:cxn ang="0">
                  <a:pos x="621" y="295"/>
                </a:cxn>
                <a:cxn ang="0">
                  <a:pos x="441" y="441"/>
                </a:cxn>
                <a:cxn ang="0">
                  <a:pos x="621" y="411"/>
                </a:cxn>
                <a:cxn ang="0">
                  <a:pos x="709" y="512"/>
                </a:cxn>
                <a:cxn ang="0">
                  <a:pos x="740" y="381"/>
                </a:cxn>
                <a:cxn ang="0">
                  <a:pos x="870" y="536"/>
                </a:cxn>
                <a:cxn ang="0">
                  <a:pos x="911" y="470"/>
                </a:cxn>
                <a:cxn ang="0">
                  <a:pos x="1059" y="616"/>
                </a:cxn>
                <a:cxn ang="0">
                  <a:pos x="834" y="603"/>
                </a:cxn>
                <a:cxn ang="0">
                  <a:pos x="677" y="539"/>
                </a:cxn>
                <a:cxn ang="0">
                  <a:pos x="369" y="587"/>
                </a:cxn>
                <a:cxn ang="0">
                  <a:pos x="215" y="834"/>
                </a:cxn>
                <a:cxn ang="0">
                  <a:pos x="317" y="1065"/>
                </a:cxn>
                <a:cxn ang="0">
                  <a:pos x="592" y="1115"/>
                </a:cxn>
                <a:cxn ang="0">
                  <a:pos x="681" y="1291"/>
                </a:cxn>
                <a:cxn ang="0">
                  <a:pos x="733" y="1503"/>
                </a:cxn>
                <a:cxn ang="0">
                  <a:pos x="1016" y="1556"/>
                </a:cxn>
                <a:cxn ang="0">
                  <a:pos x="1197" y="1373"/>
                </a:cxn>
                <a:cxn ang="0">
                  <a:pos x="1271" y="1154"/>
                </a:cxn>
                <a:cxn ang="0">
                  <a:pos x="1311" y="967"/>
                </a:cxn>
                <a:cxn ang="0">
                  <a:pos x="1135" y="797"/>
                </a:cxn>
                <a:cxn ang="0">
                  <a:pos x="1197" y="810"/>
                </a:cxn>
                <a:cxn ang="0">
                  <a:pos x="1447" y="788"/>
                </a:cxn>
                <a:cxn ang="0">
                  <a:pos x="1277" y="635"/>
                </a:cxn>
                <a:cxn ang="0">
                  <a:pos x="1531" y="652"/>
                </a:cxn>
                <a:cxn ang="0">
                  <a:pos x="1658" y="862"/>
                </a:cxn>
                <a:cxn ang="0">
                  <a:pos x="1038" y="440"/>
                </a:cxn>
                <a:cxn ang="0">
                  <a:pos x="991" y="389"/>
                </a:cxn>
                <a:cxn ang="0">
                  <a:pos x="1099" y="418"/>
                </a:cxn>
                <a:cxn ang="0">
                  <a:pos x="287" y="206"/>
                </a:cxn>
                <a:cxn ang="0">
                  <a:pos x="50" y="1063"/>
                </a:cxn>
              </a:cxnLst>
              <a:rect l="0" t="0" r="r" b="b"/>
              <a:pathLst>
                <a:path w="1683" h="1609">
                  <a:moveTo>
                    <a:pt x="1008" y="20"/>
                  </a:moveTo>
                  <a:cubicBezTo>
                    <a:pt x="1021" y="27"/>
                    <a:pt x="1028" y="27"/>
                    <a:pt x="1045" y="29"/>
                  </a:cubicBezTo>
                  <a:cubicBezTo>
                    <a:pt x="1035" y="22"/>
                    <a:pt x="1023" y="21"/>
                    <a:pt x="1008" y="20"/>
                  </a:cubicBezTo>
                  <a:close/>
                  <a:moveTo>
                    <a:pt x="1146" y="26"/>
                  </a:moveTo>
                  <a:cubicBezTo>
                    <a:pt x="1143" y="26"/>
                    <a:pt x="1143" y="22"/>
                    <a:pt x="1141" y="21"/>
                  </a:cubicBezTo>
                  <a:cubicBezTo>
                    <a:pt x="1142" y="21"/>
                    <a:pt x="1146" y="24"/>
                    <a:pt x="1147" y="21"/>
                  </a:cubicBezTo>
                  <a:cubicBezTo>
                    <a:pt x="1138" y="19"/>
                    <a:pt x="1136" y="20"/>
                    <a:pt x="1128" y="22"/>
                  </a:cubicBezTo>
                  <a:cubicBezTo>
                    <a:pt x="1134" y="24"/>
                    <a:pt x="1139" y="27"/>
                    <a:pt x="1146" y="26"/>
                  </a:cubicBezTo>
                  <a:close/>
                  <a:moveTo>
                    <a:pt x="1063" y="27"/>
                  </a:moveTo>
                  <a:cubicBezTo>
                    <a:pt x="1057" y="27"/>
                    <a:pt x="1049" y="23"/>
                    <a:pt x="1045" y="25"/>
                  </a:cubicBezTo>
                  <a:cubicBezTo>
                    <a:pt x="1050" y="26"/>
                    <a:pt x="1053" y="31"/>
                    <a:pt x="1059" y="32"/>
                  </a:cubicBezTo>
                  <a:cubicBezTo>
                    <a:pt x="1060" y="30"/>
                    <a:pt x="1063" y="30"/>
                    <a:pt x="1063" y="27"/>
                  </a:cubicBezTo>
                  <a:close/>
                  <a:moveTo>
                    <a:pt x="1157" y="29"/>
                  </a:moveTo>
                  <a:cubicBezTo>
                    <a:pt x="1159" y="30"/>
                    <a:pt x="1161" y="30"/>
                    <a:pt x="1163" y="31"/>
                  </a:cubicBezTo>
                  <a:cubicBezTo>
                    <a:pt x="1163" y="28"/>
                    <a:pt x="1158" y="27"/>
                    <a:pt x="1157" y="29"/>
                  </a:cubicBezTo>
                  <a:close/>
                  <a:moveTo>
                    <a:pt x="966" y="79"/>
                  </a:moveTo>
                  <a:cubicBezTo>
                    <a:pt x="979" y="79"/>
                    <a:pt x="987" y="91"/>
                    <a:pt x="1000" y="85"/>
                  </a:cubicBezTo>
                  <a:cubicBezTo>
                    <a:pt x="983" y="83"/>
                    <a:pt x="971" y="65"/>
                    <a:pt x="984" y="55"/>
                  </a:cubicBezTo>
                  <a:cubicBezTo>
                    <a:pt x="988" y="52"/>
                    <a:pt x="993" y="54"/>
                    <a:pt x="996" y="49"/>
                  </a:cubicBezTo>
                  <a:cubicBezTo>
                    <a:pt x="992" y="41"/>
                    <a:pt x="983" y="46"/>
                    <a:pt x="978" y="50"/>
                  </a:cubicBezTo>
                  <a:cubicBezTo>
                    <a:pt x="970" y="49"/>
                    <a:pt x="966" y="53"/>
                    <a:pt x="962" y="58"/>
                  </a:cubicBezTo>
                  <a:cubicBezTo>
                    <a:pt x="969" y="61"/>
                    <a:pt x="963" y="73"/>
                    <a:pt x="966" y="79"/>
                  </a:cubicBezTo>
                  <a:close/>
                  <a:moveTo>
                    <a:pt x="1026" y="63"/>
                  </a:moveTo>
                  <a:cubicBezTo>
                    <a:pt x="1029" y="64"/>
                    <a:pt x="1031" y="68"/>
                    <a:pt x="1033" y="64"/>
                  </a:cubicBezTo>
                  <a:cubicBezTo>
                    <a:pt x="1032" y="63"/>
                    <a:pt x="1028" y="61"/>
                    <a:pt x="1026" y="63"/>
                  </a:cubicBezTo>
                  <a:close/>
                  <a:moveTo>
                    <a:pt x="1025" y="92"/>
                  </a:moveTo>
                  <a:cubicBezTo>
                    <a:pt x="1021" y="90"/>
                    <a:pt x="1015" y="86"/>
                    <a:pt x="1011" y="88"/>
                  </a:cubicBezTo>
                  <a:cubicBezTo>
                    <a:pt x="1014" y="90"/>
                    <a:pt x="1020" y="94"/>
                    <a:pt x="1025" y="92"/>
                  </a:cubicBezTo>
                  <a:close/>
                  <a:moveTo>
                    <a:pt x="618" y="123"/>
                  </a:moveTo>
                  <a:cubicBezTo>
                    <a:pt x="612" y="123"/>
                    <a:pt x="617" y="119"/>
                    <a:pt x="617" y="117"/>
                  </a:cubicBezTo>
                  <a:cubicBezTo>
                    <a:pt x="614" y="117"/>
                    <a:pt x="614" y="116"/>
                    <a:pt x="614" y="114"/>
                  </a:cubicBezTo>
                  <a:cubicBezTo>
                    <a:pt x="605" y="120"/>
                    <a:pt x="599" y="113"/>
                    <a:pt x="590" y="118"/>
                  </a:cubicBezTo>
                  <a:cubicBezTo>
                    <a:pt x="590" y="117"/>
                    <a:pt x="590" y="115"/>
                    <a:pt x="589" y="115"/>
                  </a:cubicBezTo>
                  <a:cubicBezTo>
                    <a:pt x="588" y="118"/>
                    <a:pt x="582" y="120"/>
                    <a:pt x="580" y="119"/>
                  </a:cubicBezTo>
                  <a:cubicBezTo>
                    <a:pt x="582" y="117"/>
                    <a:pt x="585" y="116"/>
                    <a:pt x="584" y="111"/>
                  </a:cubicBezTo>
                  <a:cubicBezTo>
                    <a:pt x="577" y="113"/>
                    <a:pt x="569" y="115"/>
                    <a:pt x="565" y="119"/>
                  </a:cubicBezTo>
                  <a:cubicBezTo>
                    <a:pt x="568" y="121"/>
                    <a:pt x="572" y="116"/>
                    <a:pt x="574" y="119"/>
                  </a:cubicBezTo>
                  <a:cubicBezTo>
                    <a:pt x="573" y="125"/>
                    <a:pt x="562" y="121"/>
                    <a:pt x="559" y="125"/>
                  </a:cubicBezTo>
                  <a:cubicBezTo>
                    <a:pt x="563" y="124"/>
                    <a:pt x="564" y="126"/>
                    <a:pt x="566" y="129"/>
                  </a:cubicBezTo>
                  <a:cubicBezTo>
                    <a:pt x="563" y="133"/>
                    <a:pt x="556" y="128"/>
                    <a:pt x="555" y="134"/>
                  </a:cubicBezTo>
                  <a:cubicBezTo>
                    <a:pt x="559" y="135"/>
                    <a:pt x="561" y="134"/>
                    <a:pt x="564" y="133"/>
                  </a:cubicBezTo>
                  <a:cubicBezTo>
                    <a:pt x="564" y="137"/>
                    <a:pt x="567" y="137"/>
                    <a:pt x="568" y="140"/>
                  </a:cubicBezTo>
                  <a:cubicBezTo>
                    <a:pt x="584" y="136"/>
                    <a:pt x="608" y="137"/>
                    <a:pt x="618" y="123"/>
                  </a:cubicBezTo>
                  <a:close/>
                  <a:moveTo>
                    <a:pt x="651" y="184"/>
                  </a:moveTo>
                  <a:cubicBezTo>
                    <a:pt x="654" y="184"/>
                    <a:pt x="656" y="182"/>
                    <a:pt x="656" y="178"/>
                  </a:cubicBezTo>
                  <a:cubicBezTo>
                    <a:pt x="653" y="178"/>
                    <a:pt x="651" y="180"/>
                    <a:pt x="651" y="184"/>
                  </a:cubicBezTo>
                  <a:close/>
                  <a:moveTo>
                    <a:pt x="635" y="196"/>
                  </a:moveTo>
                  <a:cubicBezTo>
                    <a:pt x="634" y="194"/>
                    <a:pt x="634" y="192"/>
                    <a:pt x="633" y="191"/>
                  </a:cubicBezTo>
                  <a:cubicBezTo>
                    <a:pt x="631" y="192"/>
                    <a:pt x="631" y="196"/>
                    <a:pt x="635" y="196"/>
                  </a:cubicBezTo>
                  <a:close/>
                  <a:moveTo>
                    <a:pt x="604" y="197"/>
                  </a:moveTo>
                  <a:cubicBezTo>
                    <a:pt x="601" y="200"/>
                    <a:pt x="595" y="199"/>
                    <a:pt x="595" y="204"/>
                  </a:cubicBezTo>
                  <a:cubicBezTo>
                    <a:pt x="601" y="205"/>
                    <a:pt x="606" y="201"/>
                    <a:pt x="604" y="197"/>
                  </a:cubicBezTo>
                  <a:close/>
                  <a:moveTo>
                    <a:pt x="595" y="213"/>
                  </a:moveTo>
                  <a:cubicBezTo>
                    <a:pt x="599" y="213"/>
                    <a:pt x="599" y="210"/>
                    <a:pt x="599" y="207"/>
                  </a:cubicBezTo>
                  <a:cubicBezTo>
                    <a:pt x="595" y="207"/>
                    <a:pt x="593" y="211"/>
                    <a:pt x="595" y="213"/>
                  </a:cubicBezTo>
                  <a:close/>
                  <a:moveTo>
                    <a:pt x="280" y="210"/>
                  </a:moveTo>
                  <a:cubicBezTo>
                    <a:pt x="262" y="220"/>
                    <a:pt x="248" y="231"/>
                    <a:pt x="232" y="242"/>
                  </a:cubicBezTo>
                  <a:cubicBezTo>
                    <a:pt x="234" y="251"/>
                    <a:pt x="231" y="253"/>
                    <a:pt x="227" y="259"/>
                  </a:cubicBezTo>
                  <a:cubicBezTo>
                    <a:pt x="232" y="260"/>
                    <a:pt x="226" y="264"/>
                    <a:pt x="227" y="266"/>
                  </a:cubicBezTo>
                  <a:cubicBezTo>
                    <a:pt x="232" y="265"/>
                    <a:pt x="235" y="261"/>
                    <a:pt x="239" y="258"/>
                  </a:cubicBezTo>
                  <a:cubicBezTo>
                    <a:pt x="241" y="246"/>
                    <a:pt x="254" y="245"/>
                    <a:pt x="258" y="235"/>
                  </a:cubicBezTo>
                  <a:cubicBezTo>
                    <a:pt x="257" y="234"/>
                    <a:pt x="255" y="238"/>
                    <a:pt x="255" y="235"/>
                  </a:cubicBezTo>
                  <a:cubicBezTo>
                    <a:pt x="261" y="225"/>
                    <a:pt x="272" y="219"/>
                    <a:pt x="280" y="210"/>
                  </a:cubicBezTo>
                  <a:close/>
                  <a:moveTo>
                    <a:pt x="252" y="214"/>
                  </a:moveTo>
                  <a:cubicBezTo>
                    <a:pt x="250" y="216"/>
                    <a:pt x="245" y="220"/>
                    <a:pt x="248" y="224"/>
                  </a:cubicBezTo>
                  <a:cubicBezTo>
                    <a:pt x="250" y="221"/>
                    <a:pt x="254" y="217"/>
                    <a:pt x="252" y="214"/>
                  </a:cubicBezTo>
                  <a:close/>
                  <a:moveTo>
                    <a:pt x="520" y="272"/>
                  </a:moveTo>
                  <a:cubicBezTo>
                    <a:pt x="521" y="276"/>
                    <a:pt x="521" y="277"/>
                    <a:pt x="522" y="280"/>
                  </a:cubicBezTo>
                  <a:cubicBezTo>
                    <a:pt x="540" y="274"/>
                    <a:pt x="569" y="277"/>
                    <a:pt x="570" y="252"/>
                  </a:cubicBezTo>
                  <a:cubicBezTo>
                    <a:pt x="576" y="249"/>
                    <a:pt x="586" y="246"/>
                    <a:pt x="582" y="235"/>
                  </a:cubicBezTo>
                  <a:cubicBezTo>
                    <a:pt x="572" y="230"/>
                    <a:pt x="564" y="233"/>
                    <a:pt x="556" y="239"/>
                  </a:cubicBezTo>
                  <a:cubicBezTo>
                    <a:pt x="556" y="241"/>
                    <a:pt x="557" y="241"/>
                    <a:pt x="557" y="243"/>
                  </a:cubicBezTo>
                  <a:cubicBezTo>
                    <a:pt x="554" y="243"/>
                    <a:pt x="554" y="245"/>
                    <a:pt x="551" y="245"/>
                  </a:cubicBezTo>
                  <a:cubicBezTo>
                    <a:pt x="549" y="244"/>
                    <a:pt x="549" y="241"/>
                    <a:pt x="546" y="242"/>
                  </a:cubicBezTo>
                  <a:cubicBezTo>
                    <a:pt x="542" y="246"/>
                    <a:pt x="538" y="250"/>
                    <a:pt x="536" y="255"/>
                  </a:cubicBezTo>
                  <a:cubicBezTo>
                    <a:pt x="536" y="258"/>
                    <a:pt x="540" y="256"/>
                    <a:pt x="540" y="259"/>
                  </a:cubicBezTo>
                  <a:cubicBezTo>
                    <a:pt x="532" y="263"/>
                    <a:pt x="527" y="268"/>
                    <a:pt x="520" y="272"/>
                  </a:cubicBezTo>
                  <a:close/>
                  <a:moveTo>
                    <a:pt x="591" y="247"/>
                  </a:moveTo>
                  <a:cubicBezTo>
                    <a:pt x="588" y="244"/>
                    <a:pt x="585" y="248"/>
                    <a:pt x="585" y="251"/>
                  </a:cubicBezTo>
                  <a:cubicBezTo>
                    <a:pt x="588" y="251"/>
                    <a:pt x="589" y="249"/>
                    <a:pt x="591" y="247"/>
                  </a:cubicBezTo>
                  <a:close/>
                  <a:moveTo>
                    <a:pt x="212" y="259"/>
                  </a:moveTo>
                  <a:cubicBezTo>
                    <a:pt x="216" y="258"/>
                    <a:pt x="220" y="253"/>
                    <a:pt x="219" y="251"/>
                  </a:cubicBezTo>
                  <a:cubicBezTo>
                    <a:pt x="218" y="254"/>
                    <a:pt x="213" y="255"/>
                    <a:pt x="212" y="259"/>
                  </a:cubicBezTo>
                  <a:close/>
                  <a:moveTo>
                    <a:pt x="673" y="447"/>
                  </a:moveTo>
                  <a:cubicBezTo>
                    <a:pt x="678" y="442"/>
                    <a:pt x="685" y="428"/>
                    <a:pt x="678" y="420"/>
                  </a:cubicBezTo>
                  <a:cubicBezTo>
                    <a:pt x="670" y="427"/>
                    <a:pt x="664" y="431"/>
                    <a:pt x="666" y="444"/>
                  </a:cubicBezTo>
                  <a:cubicBezTo>
                    <a:pt x="669" y="445"/>
                    <a:pt x="669" y="448"/>
                    <a:pt x="673" y="447"/>
                  </a:cubicBezTo>
                  <a:close/>
                  <a:moveTo>
                    <a:pt x="654" y="488"/>
                  </a:moveTo>
                  <a:cubicBezTo>
                    <a:pt x="663" y="487"/>
                    <a:pt x="664" y="483"/>
                    <a:pt x="671" y="485"/>
                  </a:cubicBezTo>
                  <a:cubicBezTo>
                    <a:pt x="677" y="471"/>
                    <a:pt x="685" y="438"/>
                    <a:pt x="663" y="454"/>
                  </a:cubicBezTo>
                  <a:cubicBezTo>
                    <a:pt x="660" y="453"/>
                    <a:pt x="658" y="450"/>
                    <a:pt x="656" y="452"/>
                  </a:cubicBezTo>
                  <a:cubicBezTo>
                    <a:pt x="654" y="456"/>
                    <a:pt x="658" y="457"/>
                    <a:pt x="658" y="461"/>
                  </a:cubicBezTo>
                  <a:cubicBezTo>
                    <a:pt x="658" y="469"/>
                    <a:pt x="651" y="479"/>
                    <a:pt x="654" y="488"/>
                  </a:cubicBezTo>
                  <a:close/>
                  <a:moveTo>
                    <a:pt x="602" y="468"/>
                  </a:moveTo>
                  <a:cubicBezTo>
                    <a:pt x="603" y="464"/>
                    <a:pt x="597" y="462"/>
                    <a:pt x="594" y="465"/>
                  </a:cubicBezTo>
                  <a:cubicBezTo>
                    <a:pt x="595" y="468"/>
                    <a:pt x="599" y="471"/>
                    <a:pt x="602" y="468"/>
                  </a:cubicBezTo>
                  <a:close/>
                  <a:moveTo>
                    <a:pt x="590" y="468"/>
                  </a:moveTo>
                  <a:cubicBezTo>
                    <a:pt x="587" y="463"/>
                    <a:pt x="577" y="465"/>
                    <a:pt x="575" y="470"/>
                  </a:cubicBezTo>
                  <a:cubicBezTo>
                    <a:pt x="578" y="477"/>
                    <a:pt x="590" y="478"/>
                    <a:pt x="590" y="468"/>
                  </a:cubicBezTo>
                  <a:close/>
                  <a:moveTo>
                    <a:pt x="880" y="468"/>
                  </a:moveTo>
                  <a:cubicBezTo>
                    <a:pt x="879" y="472"/>
                    <a:pt x="883" y="470"/>
                    <a:pt x="884" y="470"/>
                  </a:cubicBezTo>
                  <a:cubicBezTo>
                    <a:pt x="885" y="468"/>
                    <a:pt x="881" y="467"/>
                    <a:pt x="880" y="468"/>
                  </a:cubicBezTo>
                  <a:close/>
                  <a:moveTo>
                    <a:pt x="900" y="474"/>
                  </a:moveTo>
                  <a:cubicBezTo>
                    <a:pt x="898" y="473"/>
                    <a:pt x="894" y="473"/>
                    <a:pt x="893" y="474"/>
                  </a:cubicBezTo>
                  <a:cubicBezTo>
                    <a:pt x="892" y="480"/>
                    <a:pt x="900" y="479"/>
                    <a:pt x="900" y="474"/>
                  </a:cubicBezTo>
                  <a:close/>
                  <a:moveTo>
                    <a:pt x="563" y="477"/>
                  </a:moveTo>
                  <a:cubicBezTo>
                    <a:pt x="561" y="477"/>
                    <a:pt x="560" y="477"/>
                    <a:pt x="559" y="476"/>
                  </a:cubicBezTo>
                  <a:cubicBezTo>
                    <a:pt x="558" y="478"/>
                    <a:pt x="555" y="480"/>
                    <a:pt x="557" y="483"/>
                  </a:cubicBezTo>
                  <a:cubicBezTo>
                    <a:pt x="560" y="482"/>
                    <a:pt x="563" y="481"/>
                    <a:pt x="563" y="477"/>
                  </a:cubicBezTo>
                  <a:close/>
                  <a:moveTo>
                    <a:pt x="826" y="506"/>
                  </a:moveTo>
                  <a:cubicBezTo>
                    <a:pt x="828" y="507"/>
                    <a:pt x="832" y="508"/>
                    <a:pt x="834" y="506"/>
                  </a:cubicBezTo>
                  <a:cubicBezTo>
                    <a:pt x="834" y="501"/>
                    <a:pt x="825" y="499"/>
                    <a:pt x="826" y="506"/>
                  </a:cubicBezTo>
                  <a:close/>
                  <a:moveTo>
                    <a:pt x="830" y="510"/>
                  </a:moveTo>
                  <a:cubicBezTo>
                    <a:pt x="830" y="515"/>
                    <a:pt x="830" y="515"/>
                    <a:pt x="830" y="515"/>
                  </a:cubicBezTo>
                  <a:cubicBezTo>
                    <a:pt x="835" y="519"/>
                    <a:pt x="836" y="510"/>
                    <a:pt x="832" y="509"/>
                  </a:cubicBezTo>
                  <a:cubicBezTo>
                    <a:pt x="831" y="510"/>
                    <a:pt x="831" y="510"/>
                    <a:pt x="830" y="510"/>
                  </a:cubicBezTo>
                  <a:close/>
                  <a:moveTo>
                    <a:pt x="892" y="511"/>
                  </a:moveTo>
                  <a:cubicBezTo>
                    <a:pt x="895" y="513"/>
                    <a:pt x="895" y="518"/>
                    <a:pt x="899" y="515"/>
                  </a:cubicBezTo>
                  <a:cubicBezTo>
                    <a:pt x="900" y="511"/>
                    <a:pt x="893" y="507"/>
                    <a:pt x="892" y="511"/>
                  </a:cubicBezTo>
                  <a:close/>
                  <a:moveTo>
                    <a:pt x="922" y="511"/>
                  </a:moveTo>
                  <a:cubicBezTo>
                    <a:pt x="922" y="512"/>
                    <a:pt x="920" y="513"/>
                    <a:pt x="921" y="515"/>
                  </a:cubicBezTo>
                  <a:cubicBezTo>
                    <a:pt x="922" y="516"/>
                    <a:pt x="925" y="516"/>
                    <a:pt x="927" y="515"/>
                  </a:cubicBezTo>
                  <a:cubicBezTo>
                    <a:pt x="926" y="512"/>
                    <a:pt x="925" y="510"/>
                    <a:pt x="922" y="511"/>
                  </a:cubicBezTo>
                  <a:close/>
                  <a:moveTo>
                    <a:pt x="915" y="515"/>
                  </a:moveTo>
                  <a:cubicBezTo>
                    <a:pt x="912" y="514"/>
                    <a:pt x="911" y="515"/>
                    <a:pt x="911" y="518"/>
                  </a:cubicBezTo>
                  <a:cubicBezTo>
                    <a:pt x="915" y="518"/>
                    <a:pt x="915" y="518"/>
                    <a:pt x="915" y="518"/>
                  </a:cubicBezTo>
                  <a:lnTo>
                    <a:pt x="915" y="515"/>
                  </a:lnTo>
                  <a:close/>
                  <a:moveTo>
                    <a:pt x="890" y="517"/>
                  </a:moveTo>
                  <a:cubicBezTo>
                    <a:pt x="889" y="516"/>
                    <a:pt x="886" y="514"/>
                    <a:pt x="884" y="516"/>
                  </a:cubicBezTo>
                  <a:cubicBezTo>
                    <a:pt x="884" y="518"/>
                    <a:pt x="885" y="519"/>
                    <a:pt x="885" y="519"/>
                  </a:cubicBezTo>
                  <a:cubicBezTo>
                    <a:pt x="888" y="519"/>
                    <a:pt x="889" y="519"/>
                    <a:pt x="890" y="517"/>
                  </a:cubicBezTo>
                  <a:close/>
                  <a:moveTo>
                    <a:pt x="923" y="522"/>
                  </a:moveTo>
                  <a:cubicBezTo>
                    <a:pt x="925" y="522"/>
                    <a:pt x="927" y="522"/>
                    <a:pt x="927" y="519"/>
                  </a:cubicBezTo>
                  <a:cubicBezTo>
                    <a:pt x="924" y="519"/>
                    <a:pt x="923" y="520"/>
                    <a:pt x="923" y="522"/>
                  </a:cubicBezTo>
                  <a:close/>
                  <a:moveTo>
                    <a:pt x="908" y="527"/>
                  </a:moveTo>
                  <a:cubicBezTo>
                    <a:pt x="910" y="522"/>
                    <a:pt x="906" y="522"/>
                    <a:pt x="903" y="521"/>
                  </a:cubicBezTo>
                  <a:cubicBezTo>
                    <a:pt x="901" y="523"/>
                    <a:pt x="902" y="526"/>
                    <a:pt x="903" y="528"/>
                  </a:cubicBezTo>
                  <a:cubicBezTo>
                    <a:pt x="905" y="528"/>
                    <a:pt x="907" y="528"/>
                    <a:pt x="908" y="527"/>
                  </a:cubicBezTo>
                  <a:close/>
                  <a:moveTo>
                    <a:pt x="929" y="531"/>
                  </a:moveTo>
                  <a:cubicBezTo>
                    <a:pt x="933" y="531"/>
                    <a:pt x="936" y="529"/>
                    <a:pt x="936" y="524"/>
                  </a:cubicBezTo>
                  <a:cubicBezTo>
                    <a:pt x="931" y="524"/>
                    <a:pt x="928" y="525"/>
                    <a:pt x="929" y="531"/>
                  </a:cubicBezTo>
                  <a:close/>
                  <a:moveTo>
                    <a:pt x="916" y="534"/>
                  </a:moveTo>
                  <a:cubicBezTo>
                    <a:pt x="920" y="537"/>
                    <a:pt x="926" y="533"/>
                    <a:pt x="920" y="531"/>
                  </a:cubicBezTo>
                  <a:cubicBezTo>
                    <a:pt x="920" y="533"/>
                    <a:pt x="916" y="531"/>
                    <a:pt x="916" y="534"/>
                  </a:cubicBezTo>
                  <a:close/>
                  <a:moveTo>
                    <a:pt x="898" y="536"/>
                  </a:moveTo>
                  <a:cubicBezTo>
                    <a:pt x="898" y="535"/>
                    <a:pt x="898" y="535"/>
                    <a:pt x="899" y="535"/>
                  </a:cubicBezTo>
                  <a:cubicBezTo>
                    <a:pt x="899" y="533"/>
                    <a:pt x="899" y="533"/>
                    <a:pt x="899" y="533"/>
                  </a:cubicBezTo>
                  <a:cubicBezTo>
                    <a:pt x="898" y="533"/>
                    <a:pt x="898" y="533"/>
                    <a:pt x="898" y="532"/>
                  </a:cubicBezTo>
                  <a:cubicBezTo>
                    <a:pt x="896" y="532"/>
                    <a:pt x="896" y="532"/>
                    <a:pt x="896" y="532"/>
                  </a:cubicBezTo>
                  <a:cubicBezTo>
                    <a:pt x="896" y="532"/>
                    <a:pt x="896" y="533"/>
                    <a:pt x="895" y="533"/>
                  </a:cubicBezTo>
                  <a:cubicBezTo>
                    <a:pt x="895" y="535"/>
                    <a:pt x="895" y="535"/>
                    <a:pt x="895" y="535"/>
                  </a:cubicBezTo>
                  <a:cubicBezTo>
                    <a:pt x="896" y="535"/>
                    <a:pt x="896" y="535"/>
                    <a:pt x="896" y="536"/>
                  </a:cubicBezTo>
                  <a:lnTo>
                    <a:pt x="898" y="536"/>
                  </a:lnTo>
                  <a:close/>
                  <a:moveTo>
                    <a:pt x="948" y="535"/>
                  </a:moveTo>
                  <a:cubicBezTo>
                    <a:pt x="942" y="531"/>
                    <a:pt x="937" y="543"/>
                    <a:pt x="943" y="545"/>
                  </a:cubicBezTo>
                  <a:cubicBezTo>
                    <a:pt x="945" y="542"/>
                    <a:pt x="948" y="540"/>
                    <a:pt x="948" y="535"/>
                  </a:cubicBezTo>
                  <a:close/>
                  <a:moveTo>
                    <a:pt x="738" y="546"/>
                  </a:moveTo>
                  <a:cubicBezTo>
                    <a:pt x="742" y="530"/>
                    <a:pt x="721" y="544"/>
                    <a:pt x="738" y="546"/>
                  </a:cubicBezTo>
                  <a:close/>
                  <a:moveTo>
                    <a:pt x="871" y="540"/>
                  </a:moveTo>
                  <a:cubicBezTo>
                    <a:pt x="870" y="538"/>
                    <a:pt x="866" y="538"/>
                    <a:pt x="864" y="539"/>
                  </a:cubicBezTo>
                  <a:cubicBezTo>
                    <a:pt x="863" y="543"/>
                    <a:pt x="871" y="543"/>
                    <a:pt x="871" y="540"/>
                  </a:cubicBezTo>
                  <a:close/>
                  <a:moveTo>
                    <a:pt x="931" y="546"/>
                  </a:moveTo>
                  <a:cubicBezTo>
                    <a:pt x="931" y="549"/>
                    <a:pt x="928" y="555"/>
                    <a:pt x="933" y="555"/>
                  </a:cubicBezTo>
                  <a:cubicBezTo>
                    <a:pt x="937" y="554"/>
                    <a:pt x="935" y="546"/>
                    <a:pt x="931" y="546"/>
                  </a:cubicBezTo>
                  <a:close/>
                  <a:moveTo>
                    <a:pt x="1040" y="559"/>
                  </a:moveTo>
                  <a:cubicBezTo>
                    <a:pt x="1041" y="555"/>
                    <a:pt x="1041" y="550"/>
                    <a:pt x="1043" y="546"/>
                  </a:cubicBezTo>
                  <a:cubicBezTo>
                    <a:pt x="1033" y="551"/>
                    <a:pt x="1019" y="551"/>
                    <a:pt x="1011" y="557"/>
                  </a:cubicBezTo>
                  <a:cubicBezTo>
                    <a:pt x="1017" y="570"/>
                    <a:pt x="1029" y="563"/>
                    <a:pt x="1040" y="559"/>
                  </a:cubicBezTo>
                  <a:close/>
                  <a:moveTo>
                    <a:pt x="879" y="557"/>
                  </a:moveTo>
                  <a:cubicBezTo>
                    <a:pt x="888" y="556"/>
                    <a:pt x="895" y="564"/>
                    <a:pt x="901" y="564"/>
                  </a:cubicBezTo>
                  <a:cubicBezTo>
                    <a:pt x="907" y="565"/>
                    <a:pt x="915" y="562"/>
                    <a:pt x="921" y="560"/>
                  </a:cubicBezTo>
                  <a:cubicBezTo>
                    <a:pt x="921" y="557"/>
                    <a:pt x="921" y="557"/>
                    <a:pt x="921" y="557"/>
                  </a:cubicBezTo>
                  <a:cubicBezTo>
                    <a:pt x="909" y="556"/>
                    <a:pt x="890" y="552"/>
                    <a:pt x="880" y="550"/>
                  </a:cubicBezTo>
                  <a:cubicBezTo>
                    <a:pt x="877" y="551"/>
                    <a:pt x="878" y="554"/>
                    <a:pt x="879" y="557"/>
                  </a:cubicBezTo>
                  <a:close/>
                  <a:moveTo>
                    <a:pt x="1674" y="879"/>
                  </a:moveTo>
                  <a:cubicBezTo>
                    <a:pt x="1683" y="865"/>
                    <a:pt x="1681" y="833"/>
                    <a:pt x="1670" y="822"/>
                  </a:cubicBezTo>
                  <a:cubicBezTo>
                    <a:pt x="1671" y="839"/>
                    <a:pt x="1667" y="864"/>
                    <a:pt x="1674" y="879"/>
                  </a:cubicBezTo>
                  <a:close/>
                  <a:moveTo>
                    <a:pt x="1346" y="1324"/>
                  </a:moveTo>
                  <a:cubicBezTo>
                    <a:pt x="1340" y="1316"/>
                    <a:pt x="1334" y="1319"/>
                    <a:pt x="1330" y="1326"/>
                  </a:cubicBezTo>
                  <a:cubicBezTo>
                    <a:pt x="1326" y="1332"/>
                    <a:pt x="1326" y="1337"/>
                    <a:pt x="1319" y="1342"/>
                  </a:cubicBezTo>
                  <a:cubicBezTo>
                    <a:pt x="1316" y="1344"/>
                    <a:pt x="1314" y="1344"/>
                    <a:pt x="1311" y="1347"/>
                  </a:cubicBezTo>
                  <a:cubicBezTo>
                    <a:pt x="1310" y="1350"/>
                    <a:pt x="1310" y="1355"/>
                    <a:pt x="1307" y="1357"/>
                  </a:cubicBezTo>
                  <a:cubicBezTo>
                    <a:pt x="1299" y="1352"/>
                    <a:pt x="1299" y="1365"/>
                    <a:pt x="1294" y="1369"/>
                  </a:cubicBezTo>
                  <a:cubicBezTo>
                    <a:pt x="1293" y="1369"/>
                    <a:pt x="1294" y="1366"/>
                    <a:pt x="1290" y="1367"/>
                  </a:cubicBezTo>
                  <a:cubicBezTo>
                    <a:pt x="1290" y="1370"/>
                    <a:pt x="1289" y="1373"/>
                    <a:pt x="1288" y="1375"/>
                  </a:cubicBezTo>
                  <a:cubicBezTo>
                    <a:pt x="1274" y="1380"/>
                    <a:pt x="1261" y="1387"/>
                    <a:pt x="1246" y="1392"/>
                  </a:cubicBezTo>
                  <a:cubicBezTo>
                    <a:pt x="1245" y="1399"/>
                    <a:pt x="1239" y="1403"/>
                    <a:pt x="1234" y="1406"/>
                  </a:cubicBezTo>
                  <a:cubicBezTo>
                    <a:pt x="1229" y="1419"/>
                    <a:pt x="1234" y="1431"/>
                    <a:pt x="1228" y="1440"/>
                  </a:cubicBezTo>
                  <a:cubicBezTo>
                    <a:pt x="1222" y="1449"/>
                    <a:pt x="1206" y="1451"/>
                    <a:pt x="1200" y="1461"/>
                  </a:cubicBezTo>
                  <a:cubicBezTo>
                    <a:pt x="1196" y="1468"/>
                    <a:pt x="1195" y="1479"/>
                    <a:pt x="1200" y="1486"/>
                  </a:cubicBezTo>
                  <a:cubicBezTo>
                    <a:pt x="1199" y="1488"/>
                    <a:pt x="1197" y="1489"/>
                    <a:pt x="1196" y="1492"/>
                  </a:cubicBezTo>
                  <a:cubicBezTo>
                    <a:pt x="1210" y="1500"/>
                    <a:pt x="1225" y="1491"/>
                    <a:pt x="1237" y="1484"/>
                  </a:cubicBezTo>
                  <a:cubicBezTo>
                    <a:pt x="1249" y="1477"/>
                    <a:pt x="1252" y="1470"/>
                    <a:pt x="1258" y="1461"/>
                  </a:cubicBezTo>
                  <a:cubicBezTo>
                    <a:pt x="1266" y="1449"/>
                    <a:pt x="1279" y="1438"/>
                    <a:pt x="1290" y="1426"/>
                  </a:cubicBezTo>
                  <a:cubicBezTo>
                    <a:pt x="1303" y="1412"/>
                    <a:pt x="1321" y="1396"/>
                    <a:pt x="1320" y="1379"/>
                  </a:cubicBezTo>
                  <a:cubicBezTo>
                    <a:pt x="1329" y="1372"/>
                    <a:pt x="1331" y="1358"/>
                    <a:pt x="1346" y="1357"/>
                  </a:cubicBezTo>
                  <a:cubicBezTo>
                    <a:pt x="1347" y="1353"/>
                    <a:pt x="1345" y="1350"/>
                    <a:pt x="1343" y="1348"/>
                  </a:cubicBezTo>
                  <a:cubicBezTo>
                    <a:pt x="1345" y="1344"/>
                    <a:pt x="1348" y="1342"/>
                    <a:pt x="1349" y="1337"/>
                  </a:cubicBezTo>
                  <a:cubicBezTo>
                    <a:pt x="1346" y="1333"/>
                    <a:pt x="1345" y="1330"/>
                    <a:pt x="1346" y="1324"/>
                  </a:cubicBezTo>
                  <a:close/>
                  <a:moveTo>
                    <a:pt x="543" y="30"/>
                  </a:moveTo>
                  <a:cubicBezTo>
                    <a:pt x="549" y="31"/>
                    <a:pt x="558" y="29"/>
                    <a:pt x="561" y="24"/>
                  </a:cubicBezTo>
                  <a:cubicBezTo>
                    <a:pt x="559" y="23"/>
                    <a:pt x="555" y="25"/>
                    <a:pt x="555" y="23"/>
                  </a:cubicBezTo>
                  <a:cubicBezTo>
                    <a:pt x="557" y="20"/>
                    <a:pt x="562" y="20"/>
                    <a:pt x="565" y="18"/>
                  </a:cubicBezTo>
                  <a:cubicBezTo>
                    <a:pt x="566" y="22"/>
                    <a:pt x="567" y="23"/>
                    <a:pt x="567" y="25"/>
                  </a:cubicBezTo>
                  <a:cubicBezTo>
                    <a:pt x="591" y="20"/>
                    <a:pt x="609" y="13"/>
                    <a:pt x="635" y="14"/>
                  </a:cubicBezTo>
                  <a:cubicBezTo>
                    <a:pt x="628" y="14"/>
                    <a:pt x="628" y="14"/>
                    <a:pt x="628" y="14"/>
                  </a:cubicBezTo>
                  <a:cubicBezTo>
                    <a:pt x="619" y="24"/>
                    <a:pt x="601" y="16"/>
                    <a:pt x="593" y="22"/>
                  </a:cubicBezTo>
                  <a:cubicBezTo>
                    <a:pt x="592" y="24"/>
                    <a:pt x="595" y="25"/>
                    <a:pt x="593" y="26"/>
                  </a:cubicBezTo>
                  <a:cubicBezTo>
                    <a:pt x="591" y="26"/>
                    <a:pt x="590" y="24"/>
                    <a:pt x="589" y="23"/>
                  </a:cubicBezTo>
                  <a:cubicBezTo>
                    <a:pt x="584" y="25"/>
                    <a:pt x="579" y="26"/>
                    <a:pt x="576" y="31"/>
                  </a:cubicBezTo>
                  <a:cubicBezTo>
                    <a:pt x="580" y="32"/>
                    <a:pt x="584" y="29"/>
                    <a:pt x="586" y="34"/>
                  </a:cubicBezTo>
                  <a:cubicBezTo>
                    <a:pt x="573" y="46"/>
                    <a:pt x="553" y="51"/>
                    <a:pt x="537" y="59"/>
                  </a:cubicBezTo>
                  <a:cubicBezTo>
                    <a:pt x="541" y="61"/>
                    <a:pt x="545" y="57"/>
                    <a:pt x="546" y="59"/>
                  </a:cubicBezTo>
                  <a:cubicBezTo>
                    <a:pt x="542" y="61"/>
                    <a:pt x="540" y="65"/>
                    <a:pt x="534" y="66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28" y="61"/>
                    <a:pt x="525" y="67"/>
                    <a:pt x="527" y="71"/>
                  </a:cubicBezTo>
                  <a:cubicBezTo>
                    <a:pt x="521" y="74"/>
                    <a:pt x="515" y="77"/>
                    <a:pt x="508" y="79"/>
                  </a:cubicBezTo>
                  <a:cubicBezTo>
                    <a:pt x="508" y="77"/>
                    <a:pt x="510" y="77"/>
                    <a:pt x="507" y="77"/>
                  </a:cubicBezTo>
                  <a:cubicBezTo>
                    <a:pt x="503" y="77"/>
                    <a:pt x="503" y="80"/>
                    <a:pt x="499" y="81"/>
                  </a:cubicBezTo>
                  <a:cubicBezTo>
                    <a:pt x="479" y="84"/>
                    <a:pt x="469" y="99"/>
                    <a:pt x="452" y="107"/>
                  </a:cubicBezTo>
                  <a:cubicBezTo>
                    <a:pt x="456" y="107"/>
                    <a:pt x="458" y="102"/>
                    <a:pt x="461" y="106"/>
                  </a:cubicBezTo>
                  <a:cubicBezTo>
                    <a:pt x="441" y="111"/>
                    <a:pt x="429" y="123"/>
                    <a:pt x="419" y="138"/>
                  </a:cubicBezTo>
                  <a:cubicBezTo>
                    <a:pt x="422" y="140"/>
                    <a:pt x="423" y="138"/>
                    <a:pt x="426" y="137"/>
                  </a:cubicBezTo>
                  <a:cubicBezTo>
                    <a:pt x="423" y="141"/>
                    <a:pt x="417" y="144"/>
                    <a:pt x="418" y="149"/>
                  </a:cubicBezTo>
                  <a:cubicBezTo>
                    <a:pt x="438" y="144"/>
                    <a:pt x="451" y="129"/>
                    <a:pt x="469" y="123"/>
                  </a:cubicBezTo>
                  <a:cubicBezTo>
                    <a:pt x="476" y="120"/>
                    <a:pt x="483" y="118"/>
                    <a:pt x="490" y="114"/>
                  </a:cubicBezTo>
                  <a:cubicBezTo>
                    <a:pt x="490" y="112"/>
                    <a:pt x="492" y="111"/>
                    <a:pt x="494" y="110"/>
                  </a:cubicBezTo>
                  <a:cubicBezTo>
                    <a:pt x="515" y="109"/>
                    <a:pt x="539" y="103"/>
                    <a:pt x="564" y="92"/>
                  </a:cubicBezTo>
                  <a:cubicBezTo>
                    <a:pt x="562" y="94"/>
                    <a:pt x="564" y="93"/>
                    <a:pt x="565" y="95"/>
                  </a:cubicBezTo>
                  <a:cubicBezTo>
                    <a:pt x="585" y="94"/>
                    <a:pt x="601" y="89"/>
                    <a:pt x="619" y="85"/>
                  </a:cubicBezTo>
                  <a:cubicBezTo>
                    <a:pt x="618" y="82"/>
                    <a:pt x="614" y="82"/>
                    <a:pt x="612" y="80"/>
                  </a:cubicBezTo>
                  <a:cubicBezTo>
                    <a:pt x="616" y="79"/>
                    <a:pt x="616" y="74"/>
                    <a:pt x="622" y="75"/>
                  </a:cubicBezTo>
                  <a:cubicBezTo>
                    <a:pt x="622" y="77"/>
                    <a:pt x="619" y="77"/>
                    <a:pt x="618" y="80"/>
                  </a:cubicBezTo>
                  <a:cubicBezTo>
                    <a:pt x="627" y="89"/>
                    <a:pt x="641" y="68"/>
                    <a:pt x="631" y="63"/>
                  </a:cubicBezTo>
                  <a:cubicBezTo>
                    <a:pt x="634" y="62"/>
                    <a:pt x="637" y="64"/>
                    <a:pt x="641" y="62"/>
                  </a:cubicBezTo>
                  <a:cubicBezTo>
                    <a:pt x="643" y="63"/>
                    <a:pt x="642" y="67"/>
                    <a:pt x="645" y="67"/>
                  </a:cubicBezTo>
                  <a:cubicBezTo>
                    <a:pt x="648" y="62"/>
                    <a:pt x="652" y="64"/>
                    <a:pt x="659" y="63"/>
                  </a:cubicBezTo>
                  <a:cubicBezTo>
                    <a:pt x="660" y="56"/>
                    <a:pt x="669" y="62"/>
                    <a:pt x="672" y="57"/>
                  </a:cubicBezTo>
                  <a:cubicBezTo>
                    <a:pt x="671" y="56"/>
                    <a:pt x="669" y="56"/>
                    <a:pt x="669" y="54"/>
                  </a:cubicBezTo>
                  <a:cubicBezTo>
                    <a:pt x="672" y="51"/>
                    <a:pt x="673" y="53"/>
                    <a:pt x="676" y="54"/>
                  </a:cubicBezTo>
                  <a:cubicBezTo>
                    <a:pt x="678" y="52"/>
                    <a:pt x="679" y="51"/>
                    <a:pt x="681" y="50"/>
                  </a:cubicBezTo>
                  <a:cubicBezTo>
                    <a:pt x="682" y="46"/>
                    <a:pt x="678" y="47"/>
                    <a:pt x="679" y="44"/>
                  </a:cubicBezTo>
                  <a:cubicBezTo>
                    <a:pt x="687" y="44"/>
                    <a:pt x="691" y="46"/>
                    <a:pt x="696" y="43"/>
                  </a:cubicBezTo>
                  <a:cubicBezTo>
                    <a:pt x="698" y="40"/>
                    <a:pt x="693" y="43"/>
                    <a:pt x="693" y="40"/>
                  </a:cubicBezTo>
                  <a:cubicBezTo>
                    <a:pt x="704" y="32"/>
                    <a:pt x="724" y="28"/>
                    <a:pt x="740" y="25"/>
                  </a:cubicBezTo>
                  <a:cubicBezTo>
                    <a:pt x="736" y="19"/>
                    <a:pt x="724" y="24"/>
                    <a:pt x="718" y="23"/>
                  </a:cubicBezTo>
                  <a:cubicBezTo>
                    <a:pt x="718" y="19"/>
                    <a:pt x="724" y="21"/>
                    <a:pt x="725" y="18"/>
                  </a:cubicBezTo>
                  <a:cubicBezTo>
                    <a:pt x="713" y="13"/>
                    <a:pt x="688" y="10"/>
                    <a:pt x="674" y="16"/>
                  </a:cubicBezTo>
                  <a:cubicBezTo>
                    <a:pt x="674" y="13"/>
                    <a:pt x="674" y="13"/>
                    <a:pt x="674" y="13"/>
                  </a:cubicBezTo>
                  <a:cubicBezTo>
                    <a:pt x="666" y="16"/>
                    <a:pt x="660" y="11"/>
                    <a:pt x="653" y="12"/>
                  </a:cubicBezTo>
                  <a:cubicBezTo>
                    <a:pt x="653" y="10"/>
                    <a:pt x="655" y="10"/>
                    <a:pt x="656" y="9"/>
                  </a:cubicBezTo>
                  <a:cubicBezTo>
                    <a:pt x="645" y="5"/>
                    <a:pt x="629" y="0"/>
                    <a:pt x="616" y="7"/>
                  </a:cubicBezTo>
                  <a:cubicBezTo>
                    <a:pt x="617" y="7"/>
                    <a:pt x="619" y="6"/>
                    <a:pt x="619" y="8"/>
                  </a:cubicBezTo>
                  <a:cubicBezTo>
                    <a:pt x="613" y="8"/>
                    <a:pt x="615" y="9"/>
                    <a:pt x="611" y="11"/>
                  </a:cubicBezTo>
                  <a:cubicBezTo>
                    <a:pt x="608" y="7"/>
                    <a:pt x="615" y="6"/>
                    <a:pt x="618" y="4"/>
                  </a:cubicBezTo>
                  <a:cubicBezTo>
                    <a:pt x="604" y="5"/>
                    <a:pt x="594" y="9"/>
                    <a:pt x="584" y="13"/>
                  </a:cubicBezTo>
                  <a:cubicBezTo>
                    <a:pt x="585" y="14"/>
                    <a:pt x="585" y="15"/>
                    <a:pt x="585" y="16"/>
                  </a:cubicBezTo>
                  <a:cubicBezTo>
                    <a:pt x="582" y="18"/>
                    <a:pt x="575" y="13"/>
                    <a:pt x="576" y="17"/>
                  </a:cubicBezTo>
                  <a:cubicBezTo>
                    <a:pt x="572" y="17"/>
                    <a:pt x="570" y="19"/>
                    <a:pt x="566" y="18"/>
                  </a:cubicBezTo>
                  <a:cubicBezTo>
                    <a:pt x="566" y="16"/>
                    <a:pt x="570" y="16"/>
                    <a:pt x="570" y="14"/>
                  </a:cubicBezTo>
                  <a:cubicBezTo>
                    <a:pt x="563" y="14"/>
                    <a:pt x="559" y="22"/>
                    <a:pt x="553" y="20"/>
                  </a:cubicBezTo>
                  <a:cubicBezTo>
                    <a:pt x="554" y="20"/>
                    <a:pt x="554" y="19"/>
                    <a:pt x="553" y="18"/>
                  </a:cubicBezTo>
                  <a:cubicBezTo>
                    <a:pt x="558" y="18"/>
                    <a:pt x="560" y="16"/>
                    <a:pt x="565" y="15"/>
                  </a:cubicBezTo>
                  <a:cubicBezTo>
                    <a:pt x="561" y="11"/>
                    <a:pt x="571" y="11"/>
                    <a:pt x="570" y="8"/>
                  </a:cubicBezTo>
                  <a:cubicBezTo>
                    <a:pt x="563" y="10"/>
                    <a:pt x="556" y="12"/>
                    <a:pt x="550" y="15"/>
                  </a:cubicBezTo>
                  <a:cubicBezTo>
                    <a:pt x="553" y="17"/>
                    <a:pt x="554" y="14"/>
                    <a:pt x="556" y="16"/>
                  </a:cubicBezTo>
                  <a:cubicBezTo>
                    <a:pt x="552" y="17"/>
                    <a:pt x="550" y="19"/>
                    <a:pt x="550" y="20"/>
                  </a:cubicBezTo>
                  <a:cubicBezTo>
                    <a:pt x="547" y="18"/>
                    <a:pt x="548" y="22"/>
                    <a:pt x="545" y="23"/>
                  </a:cubicBezTo>
                  <a:cubicBezTo>
                    <a:pt x="549" y="23"/>
                    <a:pt x="541" y="26"/>
                    <a:pt x="543" y="30"/>
                  </a:cubicBezTo>
                  <a:close/>
                  <a:moveTo>
                    <a:pt x="595" y="5"/>
                  </a:moveTo>
                  <a:cubicBezTo>
                    <a:pt x="588" y="5"/>
                    <a:pt x="580" y="11"/>
                    <a:pt x="577" y="13"/>
                  </a:cubicBezTo>
                  <a:cubicBezTo>
                    <a:pt x="580" y="13"/>
                    <a:pt x="582" y="12"/>
                    <a:pt x="586" y="11"/>
                  </a:cubicBezTo>
                  <a:cubicBezTo>
                    <a:pt x="585" y="7"/>
                    <a:pt x="592" y="9"/>
                    <a:pt x="595" y="5"/>
                  </a:cubicBezTo>
                  <a:close/>
                  <a:moveTo>
                    <a:pt x="397" y="110"/>
                  </a:moveTo>
                  <a:cubicBezTo>
                    <a:pt x="404" y="109"/>
                    <a:pt x="408" y="99"/>
                    <a:pt x="414" y="99"/>
                  </a:cubicBezTo>
                  <a:cubicBezTo>
                    <a:pt x="414" y="102"/>
                    <a:pt x="410" y="102"/>
                    <a:pt x="409" y="105"/>
                  </a:cubicBezTo>
                  <a:cubicBezTo>
                    <a:pt x="428" y="100"/>
                    <a:pt x="438" y="84"/>
                    <a:pt x="454" y="80"/>
                  </a:cubicBezTo>
                  <a:cubicBezTo>
                    <a:pt x="451" y="85"/>
                    <a:pt x="443" y="87"/>
                    <a:pt x="439" y="92"/>
                  </a:cubicBezTo>
                  <a:cubicBezTo>
                    <a:pt x="448" y="87"/>
                    <a:pt x="457" y="87"/>
                    <a:pt x="467" y="82"/>
                  </a:cubicBezTo>
                  <a:cubicBezTo>
                    <a:pt x="467" y="78"/>
                    <a:pt x="467" y="78"/>
                    <a:pt x="467" y="78"/>
                  </a:cubicBezTo>
                  <a:cubicBezTo>
                    <a:pt x="469" y="76"/>
                    <a:pt x="472" y="75"/>
                    <a:pt x="474" y="74"/>
                  </a:cubicBezTo>
                  <a:cubicBezTo>
                    <a:pt x="478" y="62"/>
                    <a:pt x="492" y="66"/>
                    <a:pt x="499" y="59"/>
                  </a:cubicBezTo>
                  <a:cubicBezTo>
                    <a:pt x="499" y="58"/>
                    <a:pt x="498" y="59"/>
                    <a:pt x="498" y="58"/>
                  </a:cubicBezTo>
                  <a:cubicBezTo>
                    <a:pt x="504" y="58"/>
                    <a:pt x="509" y="55"/>
                    <a:pt x="507" y="51"/>
                  </a:cubicBezTo>
                  <a:cubicBezTo>
                    <a:pt x="510" y="52"/>
                    <a:pt x="517" y="49"/>
                    <a:pt x="513" y="46"/>
                  </a:cubicBezTo>
                  <a:cubicBezTo>
                    <a:pt x="518" y="44"/>
                    <a:pt x="525" y="44"/>
                    <a:pt x="526" y="38"/>
                  </a:cubicBezTo>
                  <a:cubicBezTo>
                    <a:pt x="530" y="40"/>
                    <a:pt x="536" y="38"/>
                    <a:pt x="536" y="34"/>
                  </a:cubicBezTo>
                  <a:cubicBezTo>
                    <a:pt x="532" y="32"/>
                    <a:pt x="532" y="33"/>
                    <a:pt x="535" y="30"/>
                  </a:cubicBezTo>
                  <a:cubicBezTo>
                    <a:pt x="505" y="33"/>
                    <a:pt x="487" y="53"/>
                    <a:pt x="461" y="57"/>
                  </a:cubicBezTo>
                  <a:cubicBezTo>
                    <a:pt x="484" y="51"/>
                    <a:pt x="499" y="35"/>
                    <a:pt x="520" y="31"/>
                  </a:cubicBezTo>
                  <a:cubicBezTo>
                    <a:pt x="523" y="30"/>
                    <a:pt x="536" y="31"/>
                    <a:pt x="540" y="24"/>
                  </a:cubicBezTo>
                  <a:cubicBezTo>
                    <a:pt x="538" y="23"/>
                    <a:pt x="537" y="27"/>
                    <a:pt x="536" y="24"/>
                  </a:cubicBezTo>
                  <a:cubicBezTo>
                    <a:pt x="538" y="24"/>
                    <a:pt x="540" y="24"/>
                    <a:pt x="540" y="21"/>
                  </a:cubicBezTo>
                  <a:cubicBezTo>
                    <a:pt x="536" y="21"/>
                    <a:pt x="537" y="21"/>
                    <a:pt x="531" y="21"/>
                  </a:cubicBezTo>
                  <a:cubicBezTo>
                    <a:pt x="531" y="23"/>
                    <a:pt x="531" y="23"/>
                    <a:pt x="530" y="24"/>
                  </a:cubicBezTo>
                  <a:cubicBezTo>
                    <a:pt x="520" y="31"/>
                    <a:pt x="502" y="35"/>
                    <a:pt x="492" y="39"/>
                  </a:cubicBezTo>
                  <a:cubicBezTo>
                    <a:pt x="509" y="31"/>
                    <a:pt x="495" y="38"/>
                    <a:pt x="485" y="41"/>
                  </a:cubicBezTo>
                  <a:cubicBezTo>
                    <a:pt x="483" y="43"/>
                    <a:pt x="484" y="44"/>
                    <a:pt x="483" y="45"/>
                  </a:cubicBezTo>
                  <a:cubicBezTo>
                    <a:pt x="481" y="45"/>
                    <a:pt x="479" y="45"/>
                    <a:pt x="478" y="47"/>
                  </a:cubicBezTo>
                  <a:cubicBezTo>
                    <a:pt x="459" y="52"/>
                    <a:pt x="439" y="65"/>
                    <a:pt x="422" y="75"/>
                  </a:cubicBezTo>
                  <a:cubicBezTo>
                    <a:pt x="423" y="75"/>
                    <a:pt x="424" y="75"/>
                    <a:pt x="425" y="76"/>
                  </a:cubicBezTo>
                  <a:cubicBezTo>
                    <a:pt x="421" y="77"/>
                    <a:pt x="420" y="77"/>
                    <a:pt x="420" y="75"/>
                  </a:cubicBezTo>
                  <a:cubicBezTo>
                    <a:pt x="422" y="78"/>
                    <a:pt x="410" y="83"/>
                    <a:pt x="412" y="83"/>
                  </a:cubicBezTo>
                  <a:cubicBezTo>
                    <a:pt x="414" y="83"/>
                    <a:pt x="415" y="81"/>
                    <a:pt x="415" y="83"/>
                  </a:cubicBezTo>
                  <a:cubicBezTo>
                    <a:pt x="413" y="84"/>
                    <a:pt x="411" y="85"/>
                    <a:pt x="409" y="87"/>
                  </a:cubicBezTo>
                  <a:cubicBezTo>
                    <a:pt x="411" y="87"/>
                    <a:pt x="411" y="89"/>
                    <a:pt x="412" y="89"/>
                  </a:cubicBezTo>
                  <a:cubicBezTo>
                    <a:pt x="411" y="83"/>
                    <a:pt x="438" y="72"/>
                    <a:pt x="445" y="66"/>
                  </a:cubicBezTo>
                  <a:cubicBezTo>
                    <a:pt x="445" y="67"/>
                    <a:pt x="445" y="68"/>
                    <a:pt x="446" y="68"/>
                  </a:cubicBezTo>
                  <a:cubicBezTo>
                    <a:pt x="461" y="62"/>
                    <a:pt x="476" y="54"/>
                    <a:pt x="492" y="49"/>
                  </a:cubicBezTo>
                  <a:cubicBezTo>
                    <a:pt x="489" y="52"/>
                    <a:pt x="491" y="51"/>
                    <a:pt x="493" y="52"/>
                  </a:cubicBezTo>
                  <a:cubicBezTo>
                    <a:pt x="489" y="56"/>
                    <a:pt x="481" y="56"/>
                    <a:pt x="481" y="57"/>
                  </a:cubicBezTo>
                  <a:cubicBezTo>
                    <a:pt x="481" y="60"/>
                    <a:pt x="484" y="54"/>
                    <a:pt x="484" y="58"/>
                  </a:cubicBezTo>
                  <a:cubicBezTo>
                    <a:pt x="474" y="60"/>
                    <a:pt x="475" y="66"/>
                    <a:pt x="467" y="64"/>
                  </a:cubicBezTo>
                  <a:cubicBezTo>
                    <a:pt x="468" y="64"/>
                    <a:pt x="469" y="64"/>
                    <a:pt x="470" y="62"/>
                  </a:cubicBezTo>
                  <a:cubicBezTo>
                    <a:pt x="465" y="63"/>
                    <a:pt x="461" y="63"/>
                    <a:pt x="459" y="67"/>
                  </a:cubicBezTo>
                  <a:cubicBezTo>
                    <a:pt x="462" y="67"/>
                    <a:pt x="466" y="64"/>
                    <a:pt x="468" y="67"/>
                  </a:cubicBezTo>
                  <a:cubicBezTo>
                    <a:pt x="457" y="71"/>
                    <a:pt x="446" y="75"/>
                    <a:pt x="436" y="80"/>
                  </a:cubicBezTo>
                  <a:cubicBezTo>
                    <a:pt x="435" y="79"/>
                    <a:pt x="435" y="79"/>
                    <a:pt x="435" y="78"/>
                  </a:cubicBezTo>
                  <a:cubicBezTo>
                    <a:pt x="430" y="79"/>
                    <a:pt x="424" y="81"/>
                    <a:pt x="421" y="84"/>
                  </a:cubicBezTo>
                  <a:cubicBezTo>
                    <a:pt x="424" y="85"/>
                    <a:pt x="425" y="84"/>
                    <a:pt x="426" y="85"/>
                  </a:cubicBezTo>
                  <a:cubicBezTo>
                    <a:pt x="420" y="91"/>
                    <a:pt x="401" y="99"/>
                    <a:pt x="403" y="103"/>
                  </a:cubicBezTo>
                  <a:cubicBezTo>
                    <a:pt x="399" y="103"/>
                    <a:pt x="400" y="108"/>
                    <a:pt x="397" y="110"/>
                  </a:cubicBezTo>
                  <a:close/>
                  <a:moveTo>
                    <a:pt x="1664" y="783"/>
                  </a:moveTo>
                  <a:cubicBezTo>
                    <a:pt x="1662" y="757"/>
                    <a:pt x="1654" y="739"/>
                    <a:pt x="1657" y="715"/>
                  </a:cubicBezTo>
                  <a:cubicBezTo>
                    <a:pt x="1657" y="713"/>
                    <a:pt x="1660" y="711"/>
                    <a:pt x="1660" y="709"/>
                  </a:cubicBezTo>
                  <a:cubicBezTo>
                    <a:pt x="1661" y="704"/>
                    <a:pt x="1658" y="695"/>
                    <a:pt x="1659" y="688"/>
                  </a:cubicBezTo>
                  <a:cubicBezTo>
                    <a:pt x="1663" y="662"/>
                    <a:pt x="1657" y="631"/>
                    <a:pt x="1654" y="604"/>
                  </a:cubicBezTo>
                  <a:cubicBezTo>
                    <a:pt x="1657" y="604"/>
                    <a:pt x="1656" y="608"/>
                    <a:pt x="1658" y="609"/>
                  </a:cubicBezTo>
                  <a:cubicBezTo>
                    <a:pt x="1657" y="596"/>
                    <a:pt x="1656" y="594"/>
                    <a:pt x="1660" y="586"/>
                  </a:cubicBezTo>
                  <a:cubicBezTo>
                    <a:pt x="1665" y="605"/>
                    <a:pt x="1677" y="623"/>
                    <a:pt x="1681" y="642"/>
                  </a:cubicBezTo>
                  <a:cubicBezTo>
                    <a:pt x="1653" y="494"/>
                    <a:pt x="1586" y="373"/>
                    <a:pt x="1504" y="271"/>
                  </a:cubicBezTo>
                  <a:cubicBezTo>
                    <a:pt x="1433" y="183"/>
                    <a:pt x="1339" y="108"/>
                    <a:pt x="1233" y="55"/>
                  </a:cubicBezTo>
                  <a:cubicBezTo>
                    <a:pt x="1211" y="44"/>
                    <a:pt x="1193" y="32"/>
                    <a:pt x="1170" y="30"/>
                  </a:cubicBezTo>
                  <a:cubicBezTo>
                    <a:pt x="1169" y="38"/>
                    <a:pt x="1191" y="35"/>
                    <a:pt x="1181" y="42"/>
                  </a:cubicBezTo>
                  <a:cubicBezTo>
                    <a:pt x="1185" y="42"/>
                    <a:pt x="1187" y="44"/>
                    <a:pt x="1190" y="46"/>
                  </a:cubicBezTo>
                  <a:cubicBezTo>
                    <a:pt x="1176" y="44"/>
                    <a:pt x="1163" y="34"/>
                    <a:pt x="1149" y="38"/>
                  </a:cubicBezTo>
                  <a:cubicBezTo>
                    <a:pt x="1153" y="40"/>
                    <a:pt x="1156" y="40"/>
                    <a:pt x="1159" y="42"/>
                  </a:cubicBezTo>
                  <a:cubicBezTo>
                    <a:pt x="1149" y="43"/>
                    <a:pt x="1137" y="42"/>
                    <a:pt x="1133" y="43"/>
                  </a:cubicBezTo>
                  <a:cubicBezTo>
                    <a:pt x="1134" y="43"/>
                    <a:pt x="1134" y="43"/>
                    <a:pt x="1134" y="44"/>
                  </a:cubicBezTo>
                  <a:cubicBezTo>
                    <a:pt x="1129" y="45"/>
                    <a:pt x="1128" y="38"/>
                    <a:pt x="1123" y="41"/>
                  </a:cubicBezTo>
                  <a:cubicBezTo>
                    <a:pt x="1128" y="43"/>
                    <a:pt x="1130" y="44"/>
                    <a:pt x="1134" y="48"/>
                  </a:cubicBezTo>
                  <a:cubicBezTo>
                    <a:pt x="1134" y="49"/>
                    <a:pt x="1133" y="50"/>
                    <a:pt x="1132" y="51"/>
                  </a:cubicBezTo>
                  <a:cubicBezTo>
                    <a:pt x="1122" y="41"/>
                    <a:pt x="1110" y="28"/>
                    <a:pt x="1092" y="32"/>
                  </a:cubicBezTo>
                  <a:cubicBezTo>
                    <a:pt x="1084" y="33"/>
                    <a:pt x="1075" y="30"/>
                    <a:pt x="1069" y="33"/>
                  </a:cubicBezTo>
                  <a:cubicBezTo>
                    <a:pt x="1071" y="34"/>
                    <a:pt x="1075" y="34"/>
                    <a:pt x="1077" y="36"/>
                  </a:cubicBezTo>
                  <a:cubicBezTo>
                    <a:pt x="1073" y="36"/>
                    <a:pt x="1080" y="39"/>
                    <a:pt x="1076" y="41"/>
                  </a:cubicBezTo>
                  <a:cubicBezTo>
                    <a:pt x="1073" y="41"/>
                    <a:pt x="1073" y="39"/>
                    <a:pt x="1069" y="39"/>
                  </a:cubicBezTo>
                  <a:cubicBezTo>
                    <a:pt x="1069" y="44"/>
                    <a:pt x="1063" y="43"/>
                    <a:pt x="1064" y="47"/>
                  </a:cubicBezTo>
                  <a:cubicBezTo>
                    <a:pt x="1065" y="53"/>
                    <a:pt x="1072" y="50"/>
                    <a:pt x="1074" y="57"/>
                  </a:cubicBezTo>
                  <a:cubicBezTo>
                    <a:pt x="1068" y="57"/>
                    <a:pt x="1065" y="56"/>
                    <a:pt x="1062" y="59"/>
                  </a:cubicBezTo>
                  <a:cubicBezTo>
                    <a:pt x="1067" y="66"/>
                    <a:pt x="1081" y="64"/>
                    <a:pt x="1088" y="69"/>
                  </a:cubicBezTo>
                  <a:cubicBezTo>
                    <a:pt x="1080" y="69"/>
                    <a:pt x="1076" y="66"/>
                    <a:pt x="1068" y="66"/>
                  </a:cubicBezTo>
                  <a:cubicBezTo>
                    <a:pt x="1070" y="70"/>
                    <a:pt x="1066" y="68"/>
                    <a:pt x="1065" y="70"/>
                  </a:cubicBezTo>
                  <a:cubicBezTo>
                    <a:pt x="1066" y="72"/>
                    <a:pt x="1072" y="73"/>
                    <a:pt x="1070" y="74"/>
                  </a:cubicBezTo>
                  <a:cubicBezTo>
                    <a:pt x="1063" y="73"/>
                    <a:pt x="1059" y="64"/>
                    <a:pt x="1052" y="66"/>
                  </a:cubicBezTo>
                  <a:cubicBezTo>
                    <a:pt x="1056" y="67"/>
                    <a:pt x="1057" y="70"/>
                    <a:pt x="1058" y="74"/>
                  </a:cubicBezTo>
                  <a:cubicBezTo>
                    <a:pt x="1073" y="77"/>
                    <a:pt x="1082" y="94"/>
                    <a:pt x="1098" y="88"/>
                  </a:cubicBezTo>
                  <a:cubicBezTo>
                    <a:pt x="1098" y="91"/>
                    <a:pt x="1095" y="90"/>
                    <a:pt x="1096" y="93"/>
                  </a:cubicBezTo>
                  <a:cubicBezTo>
                    <a:pt x="1104" y="97"/>
                    <a:pt x="1113" y="103"/>
                    <a:pt x="1113" y="112"/>
                  </a:cubicBezTo>
                  <a:cubicBezTo>
                    <a:pt x="1108" y="111"/>
                    <a:pt x="1100" y="114"/>
                    <a:pt x="1098" y="110"/>
                  </a:cubicBezTo>
                  <a:cubicBezTo>
                    <a:pt x="1101" y="110"/>
                    <a:pt x="1103" y="108"/>
                    <a:pt x="1105" y="107"/>
                  </a:cubicBezTo>
                  <a:cubicBezTo>
                    <a:pt x="1101" y="101"/>
                    <a:pt x="1099" y="93"/>
                    <a:pt x="1087" y="94"/>
                  </a:cubicBezTo>
                  <a:cubicBezTo>
                    <a:pt x="1083" y="92"/>
                    <a:pt x="1081" y="89"/>
                    <a:pt x="1077" y="86"/>
                  </a:cubicBezTo>
                  <a:cubicBezTo>
                    <a:pt x="1071" y="83"/>
                    <a:pt x="1063" y="81"/>
                    <a:pt x="1057" y="77"/>
                  </a:cubicBezTo>
                  <a:cubicBezTo>
                    <a:pt x="1050" y="72"/>
                    <a:pt x="1045" y="64"/>
                    <a:pt x="1031" y="66"/>
                  </a:cubicBezTo>
                  <a:cubicBezTo>
                    <a:pt x="1031" y="71"/>
                    <a:pt x="1040" y="73"/>
                    <a:pt x="1038" y="81"/>
                  </a:cubicBezTo>
                  <a:cubicBezTo>
                    <a:pt x="1046" y="82"/>
                    <a:pt x="1050" y="87"/>
                    <a:pt x="1055" y="91"/>
                  </a:cubicBezTo>
                  <a:cubicBezTo>
                    <a:pt x="1061" y="91"/>
                    <a:pt x="1070" y="92"/>
                    <a:pt x="1073" y="98"/>
                  </a:cubicBezTo>
                  <a:cubicBezTo>
                    <a:pt x="1055" y="95"/>
                    <a:pt x="1045" y="90"/>
                    <a:pt x="1026" y="91"/>
                  </a:cubicBezTo>
                  <a:cubicBezTo>
                    <a:pt x="1025" y="96"/>
                    <a:pt x="1033" y="94"/>
                    <a:pt x="1033" y="99"/>
                  </a:cubicBezTo>
                  <a:cubicBezTo>
                    <a:pt x="1030" y="99"/>
                    <a:pt x="1036" y="102"/>
                    <a:pt x="1032" y="102"/>
                  </a:cubicBezTo>
                  <a:cubicBezTo>
                    <a:pt x="1028" y="102"/>
                    <a:pt x="1030" y="96"/>
                    <a:pt x="1025" y="97"/>
                  </a:cubicBezTo>
                  <a:cubicBezTo>
                    <a:pt x="1022" y="104"/>
                    <a:pt x="1011" y="98"/>
                    <a:pt x="1008" y="106"/>
                  </a:cubicBezTo>
                  <a:cubicBezTo>
                    <a:pt x="1001" y="107"/>
                    <a:pt x="1004" y="99"/>
                    <a:pt x="999" y="99"/>
                  </a:cubicBezTo>
                  <a:cubicBezTo>
                    <a:pt x="994" y="105"/>
                    <a:pt x="978" y="105"/>
                    <a:pt x="979" y="117"/>
                  </a:cubicBezTo>
                  <a:cubicBezTo>
                    <a:pt x="974" y="119"/>
                    <a:pt x="964" y="118"/>
                    <a:pt x="964" y="111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8" y="105"/>
                    <a:pt x="960" y="104"/>
                    <a:pt x="950" y="105"/>
                  </a:cubicBezTo>
                  <a:cubicBezTo>
                    <a:pt x="953" y="108"/>
                    <a:pt x="958" y="109"/>
                    <a:pt x="956" y="116"/>
                  </a:cubicBezTo>
                  <a:cubicBezTo>
                    <a:pt x="959" y="119"/>
                    <a:pt x="967" y="118"/>
                    <a:pt x="966" y="125"/>
                  </a:cubicBezTo>
                  <a:cubicBezTo>
                    <a:pt x="961" y="127"/>
                    <a:pt x="959" y="121"/>
                    <a:pt x="953" y="122"/>
                  </a:cubicBezTo>
                  <a:cubicBezTo>
                    <a:pt x="951" y="127"/>
                    <a:pt x="945" y="128"/>
                    <a:pt x="943" y="133"/>
                  </a:cubicBezTo>
                  <a:cubicBezTo>
                    <a:pt x="945" y="136"/>
                    <a:pt x="951" y="136"/>
                    <a:pt x="952" y="141"/>
                  </a:cubicBezTo>
                  <a:cubicBezTo>
                    <a:pt x="942" y="142"/>
                    <a:pt x="937" y="138"/>
                    <a:pt x="930" y="135"/>
                  </a:cubicBezTo>
                  <a:cubicBezTo>
                    <a:pt x="929" y="136"/>
                    <a:pt x="928" y="138"/>
                    <a:pt x="926" y="138"/>
                  </a:cubicBezTo>
                  <a:cubicBezTo>
                    <a:pt x="927" y="144"/>
                    <a:pt x="935" y="143"/>
                    <a:pt x="939" y="146"/>
                  </a:cubicBezTo>
                  <a:cubicBezTo>
                    <a:pt x="932" y="152"/>
                    <a:pt x="927" y="141"/>
                    <a:pt x="917" y="144"/>
                  </a:cubicBezTo>
                  <a:cubicBezTo>
                    <a:pt x="916" y="138"/>
                    <a:pt x="912" y="137"/>
                    <a:pt x="914" y="131"/>
                  </a:cubicBezTo>
                  <a:cubicBezTo>
                    <a:pt x="908" y="127"/>
                    <a:pt x="897" y="126"/>
                    <a:pt x="894" y="119"/>
                  </a:cubicBezTo>
                  <a:cubicBezTo>
                    <a:pt x="908" y="124"/>
                    <a:pt x="935" y="135"/>
                    <a:pt x="948" y="122"/>
                  </a:cubicBezTo>
                  <a:cubicBezTo>
                    <a:pt x="937" y="105"/>
                    <a:pt x="911" y="105"/>
                    <a:pt x="888" y="100"/>
                  </a:cubicBezTo>
                  <a:cubicBezTo>
                    <a:pt x="888" y="98"/>
                    <a:pt x="889" y="98"/>
                    <a:pt x="889" y="96"/>
                  </a:cubicBezTo>
                  <a:cubicBezTo>
                    <a:pt x="886" y="97"/>
                    <a:pt x="885" y="94"/>
                    <a:pt x="882" y="95"/>
                  </a:cubicBezTo>
                  <a:cubicBezTo>
                    <a:pt x="882" y="98"/>
                    <a:pt x="874" y="99"/>
                    <a:pt x="872" y="97"/>
                  </a:cubicBezTo>
                  <a:cubicBezTo>
                    <a:pt x="873" y="95"/>
                    <a:pt x="876" y="96"/>
                    <a:pt x="877" y="93"/>
                  </a:cubicBezTo>
                  <a:cubicBezTo>
                    <a:pt x="874" y="91"/>
                    <a:pt x="870" y="90"/>
                    <a:pt x="866" y="89"/>
                  </a:cubicBezTo>
                  <a:cubicBezTo>
                    <a:pt x="864" y="89"/>
                    <a:pt x="865" y="93"/>
                    <a:pt x="862" y="93"/>
                  </a:cubicBezTo>
                  <a:cubicBezTo>
                    <a:pt x="864" y="90"/>
                    <a:pt x="862" y="88"/>
                    <a:pt x="858" y="87"/>
                  </a:cubicBezTo>
                  <a:cubicBezTo>
                    <a:pt x="855" y="88"/>
                    <a:pt x="858" y="94"/>
                    <a:pt x="854" y="93"/>
                  </a:cubicBezTo>
                  <a:cubicBezTo>
                    <a:pt x="852" y="93"/>
                    <a:pt x="853" y="90"/>
                    <a:pt x="852" y="90"/>
                  </a:cubicBezTo>
                  <a:cubicBezTo>
                    <a:pt x="851" y="92"/>
                    <a:pt x="848" y="96"/>
                    <a:pt x="847" y="94"/>
                  </a:cubicBezTo>
                  <a:cubicBezTo>
                    <a:pt x="847" y="91"/>
                    <a:pt x="851" y="91"/>
                    <a:pt x="851" y="87"/>
                  </a:cubicBezTo>
                  <a:cubicBezTo>
                    <a:pt x="844" y="88"/>
                    <a:pt x="840" y="91"/>
                    <a:pt x="836" y="94"/>
                  </a:cubicBezTo>
                  <a:cubicBezTo>
                    <a:pt x="828" y="94"/>
                    <a:pt x="826" y="96"/>
                    <a:pt x="821" y="100"/>
                  </a:cubicBezTo>
                  <a:cubicBezTo>
                    <a:pt x="820" y="100"/>
                    <a:pt x="820" y="98"/>
                    <a:pt x="820" y="97"/>
                  </a:cubicBezTo>
                  <a:cubicBezTo>
                    <a:pt x="816" y="96"/>
                    <a:pt x="816" y="100"/>
                    <a:pt x="813" y="101"/>
                  </a:cubicBezTo>
                  <a:cubicBezTo>
                    <a:pt x="814" y="98"/>
                    <a:pt x="816" y="97"/>
                    <a:pt x="812" y="95"/>
                  </a:cubicBezTo>
                  <a:cubicBezTo>
                    <a:pt x="808" y="104"/>
                    <a:pt x="800" y="109"/>
                    <a:pt x="790" y="111"/>
                  </a:cubicBezTo>
                  <a:cubicBezTo>
                    <a:pt x="789" y="114"/>
                    <a:pt x="793" y="115"/>
                    <a:pt x="790" y="115"/>
                  </a:cubicBezTo>
                  <a:cubicBezTo>
                    <a:pt x="779" y="120"/>
                    <a:pt x="771" y="128"/>
                    <a:pt x="766" y="139"/>
                  </a:cubicBezTo>
                  <a:cubicBezTo>
                    <a:pt x="759" y="142"/>
                    <a:pt x="752" y="144"/>
                    <a:pt x="747" y="150"/>
                  </a:cubicBezTo>
                  <a:cubicBezTo>
                    <a:pt x="735" y="145"/>
                    <a:pt x="734" y="160"/>
                    <a:pt x="722" y="159"/>
                  </a:cubicBezTo>
                  <a:cubicBezTo>
                    <a:pt x="721" y="162"/>
                    <a:pt x="726" y="162"/>
                    <a:pt x="723" y="163"/>
                  </a:cubicBezTo>
                  <a:cubicBezTo>
                    <a:pt x="715" y="161"/>
                    <a:pt x="709" y="166"/>
                    <a:pt x="708" y="174"/>
                  </a:cubicBezTo>
                  <a:cubicBezTo>
                    <a:pt x="708" y="176"/>
                    <a:pt x="713" y="173"/>
                    <a:pt x="714" y="176"/>
                  </a:cubicBezTo>
                  <a:cubicBezTo>
                    <a:pt x="705" y="176"/>
                    <a:pt x="705" y="176"/>
                    <a:pt x="705" y="176"/>
                  </a:cubicBezTo>
                  <a:cubicBezTo>
                    <a:pt x="707" y="179"/>
                    <a:pt x="704" y="183"/>
                    <a:pt x="706" y="186"/>
                  </a:cubicBezTo>
                  <a:cubicBezTo>
                    <a:pt x="704" y="189"/>
                    <a:pt x="700" y="189"/>
                    <a:pt x="699" y="193"/>
                  </a:cubicBezTo>
                  <a:cubicBezTo>
                    <a:pt x="702" y="193"/>
                    <a:pt x="705" y="193"/>
                    <a:pt x="705" y="196"/>
                  </a:cubicBezTo>
                  <a:cubicBezTo>
                    <a:pt x="705" y="199"/>
                    <a:pt x="698" y="196"/>
                    <a:pt x="698" y="200"/>
                  </a:cubicBezTo>
                  <a:cubicBezTo>
                    <a:pt x="707" y="222"/>
                    <a:pt x="728" y="200"/>
                    <a:pt x="741" y="196"/>
                  </a:cubicBezTo>
                  <a:cubicBezTo>
                    <a:pt x="749" y="204"/>
                    <a:pt x="742" y="220"/>
                    <a:pt x="752" y="229"/>
                  </a:cubicBezTo>
                  <a:cubicBezTo>
                    <a:pt x="747" y="233"/>
                    <a:pt x="752" y="236"/>
                    <a:pt x="751" y="243"/>
                  </a:cubicBezTo>
                  <a:cubicBezTo>
                    <a:pt x="754" y="244"/>
                    <a:pt x="759" y="244"/>
                    <a:pt x="763" y="244"/>
                  </a:cubicBezTo>
                  <a:cubicBezTo>
                    <a:pt x="765" y="235"/>
                    <a:pt x="771" y="232"/>
                    <a:pt x="781" y="235"/>
                  </a:cubicBezTo>
                  <a:cubicBezTo>
                    <a:pt x="785" y="227"/>
                    <a:pt x="791" y="216"/>
                    <a:pt x="790" y="206"/>
                  </a:cubicBezTo>
                  <a:cubicBezTo>
                    <a:pt x="799" y="203"/>
                    <a:pt x="805" y="201"/>
                    <a:pt x="810" y="192"/>
                  </a:cubicBezTo>
                  <a:cubicBezTo>
                    <a:pt x="807" y="187"/>
                    <a:pt x="804" y="183"/>
                    <a:pt x="797" y="182"/>
                  </a:cubicBezTo>
                  <a:cubicBezTo>
                    <a:pt x="794" y="175"/>
                    <a:pt x="798" y="173"/>
                    <a:pt x="800" y="170"/>
                  </a:cubicBezTo>
                  <a:cubicBezTo>
                    <a:pt x="802" y="166"/>
                    <a:pt x="800" y="162"/>
                    <a:pt x="803" y="159"/>
                  </a:cubicBezTo>
                  <a:cubicBezTo>
                    <a:pt x="807" y="155"/>
                    <a:pt x="816" y="157"/>
                    <a:pt x="822" y="153"/>
                  </a:cubicBezTo>
                  <a:cubicBezTo>
                    <a:pt x="828" y="148"/>
                    <a:pt x="827" y="141"/>
                    <a:pt x="830" y="133"/>
                  </a:cubicBezTo>
                  <a:cubicBezTo>
                    <a:pt x="838" y="131"/>
                    <a:pt x="850" y="130"/>
                    <a:pt x="852" y="138"/>
                  </a:cubicBezTo>
                  <a:cubicBezTo>
                    <a:pt x="844" y="146"/>
                    <a:pt x="835" y="152"/>
                    <a:pt x="827" y="158"/>
                  </a:cubicBezTo>
                  <a:cubicBezTo>
                    <a:pt x="825" y="167"/>
                    <a:pt x="830" y="173"/>
                    <a:pt x="828" y="182"/>
                  </a:cubicBezTo>
                  <a:cubicBezTo>
                    <a:pt x="841" y="199"/>
                    <a:pt x="865" y="184"/>
                    <a:pt x="883" y="183"/>
                  </a:cubicBezTo>
                  <a:cubicBezTo>
                    <a:pt x="886" y="185"/>
                    <a:pt x="888" y="187"/>
                    <a:pt x="891" y="189"/>
                  </a:cubicBezTo>
                  <a:cubicBezTo>
                    <a:pt x="889" y="192"/>
                    <a:pt x="883" y="192"/>
                    <a:pt x="882" y="196"/>
                  </a:cubicBezTo>
                  <a:cubicBezTo>
                    <a:pt x="869" y="188"/>
                    <a:pt x="830" y="199"/>
                    <a:pt x="854" y="209"/>
                  </a:cubicBezTo>
                  <a:cubicBezTo>
                    <a:pt x="852" y="215"/>
                    <a:pt x="855" y="217"/>
                    <a:pt x="855" y="224"/>
                  </a:cubicBezTo>
                  <a:cubicBezTo>
                    <a:pt x="844" y="226"/>
                    <a:pt x="846" y="216"/>
                    <a:pt x="840" y="215"/>
                  </a:cubicBezTo>
                  <a:cubicBezTo>
                    <a:pt x="827" y="212"/>
                    <a:pt x="823" y="237"/>
                    <a:pt x="829" y="248"/>
                  </a:cubicBezTo>
                  <a:cubicBezTo>
                    <a:pt x="826" y="251"/>
                    <a:pt x="821" y="247"/>
                    <a:pt x="816" y="250"/>
                  </a:cubicBezTo>
                  <a:cubicBezTo>
                    <a:pt x="814" y="251"/>
                    <a:pt x="818" y="256"/>
                    <a:pt x="814" y="256"/>
                  </a:cubicBezTo>
                  <a:cubicBezTo>
                    <a:pt x="807" y="258"/>
                    <a:pt x="806" y="253"/>
                    <a:pt x="802" y="251"/>
                  </a:cubicBezTo>
                  <a:cubicBezTo>
                    <a:pt x="785" y="249"/>
                    <a:pt x="782" y="260"/>
                    <a:pt x="766" y="259"/>
                  </a:cubicBezTo>
                  <a:cubicBezTo>
                    <a:pt x="765" y="261"/>
                    <a:pt x="762" y="262"/>
                    <a:pt x="761" y="265"/>
                  </a:cubicBezTo>
                  <a:cubicBezTo>
                    <a:pt x="754" y="254"/>
                    <a:pt x="741" y="255"/>
                    <a:pt x="729" y="260"/>
                  </a:cubicBezTo>
                  <a:cubicBezTo>
                    <a:pt x="728" y="257"/>
                    <a:pt x="733" y="255"/>
                    <a:pt x="730" y="253"/>
                  </a:cubicBezTo>
                  <a:cubicBezTo>
                    <a:pt x="710" y="255"/>
                    <a:pt x="726" y="232"/>
                    <a:pt x="734" y="228"/>
                  </a:cubicBezTo>
                  <a:cubicBezTo>
                    <a:pt x="734" y="226"/>
                    <a:pt x="728" y="229"/>
                    <a:pt x="730" y="226"/>
                  </a:cubicBezTo>
                  <a:cubicBezTo>
                    <a:pt x="731" y="221"/>
                    <a:pt x="736" y="220"/>
                    <a:pt x="734" y="215"/>
                  </a:cubicBezTo>
                  <a:cubicBezTo>
                    <a:pt x="726" y="214"/>
                    <a:pt x="726" y="222"/>
                    <a:pt x="720" y="223"/>
                  </a:cubicBezTo>
                  <a:cubicBezTo>
                    <a:pt x="721" y="221"/>
                    <a:pt x="720" y="219"/>
                    <a:pt x="718" y="219"/>
                  </a:cubicBezTo>
                  <a:cubicBezTo>
                    <a:pt x="717" y="220"/>
                    <a:pt x="715" y="222"/>
                    <a:pt x="714" y="223"/>
                  </a:cubicBezTo>
                  <a:cubicBezTo>
                    <a:pt x="713" y="226"/>
                    <a:pt x="717" y="224"/>
                    <a:pt x="715" y="227"/>
                  </a:cubicBezTo>
                  <a:cubicBezTo>
                    <a:pt x="712" y="226"/>
                    <a:pt x="709" y="229"/>
                    <a:pt x="708" y="231"/>
                  </a:cubicBezTo>
                  <a:cubicBezTo>
                    <a:pt x="708" y="231"/>
                    <a:pt x="708" y="247"/>
                    <a:pt x="708" y="247"/>
                  </a:cubicBezTo>
                  <a:cubicBezTo>
                    <a:pt x="708" y="250"/>
                    <a:pt x="711" y="251"/>
                    <a:pt x="711" y="253"/>
                  </a:cubicBezTo>
                  <a:cubicBezTo>
                    <a:pt x="710" y="260"/>
                    <a:pt x="706" y="261"/>
                    <a:pt x="701" y="266"/>
                  </a:cubicBezTo>
                  <a:cubicBezTo>
                    <a:pt x="699" y="264"/>
                    <a:pt x="697" y="261"/>
                    <a:pt x="692" y="262"/>
                  </a:cubicBezTo>
                  <a:cubicBezTo>
                    <a:pt x="690" y="263"/>
                    <a:pt x="691" y="267"/>
                    <a:pt x="689" y="267"/>
                  </a:cubicBezTo>
                  <a:cubicBezTo>
                    <a:pt x="658" y="260"/>
                    <a:pt x="655" y="300"/>
                    <a:pt x="622" y="295"/>
                  </a:cubicBezTo>
                  <a:cubicBezTo>
                    <a:pt x="624" y="289"/>
                    <a:pt x="622" y="290"/>
                    <a:pt x="619" y="287"/>
                  </a:cubicBezTo>
                  <a:cubicBezTo>
                    <a:pt x="624" y="281"/>
                    <a:pt x="635" y="282"/>
                    <a:pt x="635" y="272"/>
                  </a:cubicBezTo>
                  <a:cubicBezTo>
                    <a:pt x="632" y="268"/>
                    <a:pt x="626" y="267"/>
                    <a:pt x="621" y="270"/>
                  </a:cubicBezTo>
                  <a:cubicBezTo>
                    <a:pt x="626" y="261"/>
                    <a:pt x="625" y="249"/>
                    <a:pt x="618" y="242"/>
                  </a:cubicBezTo>
                  <a:cubicBezTo>
                    <a:pt x="620" y="240"/>
                    <a:pt x="621" y="236"/>
                    <a:pt x="622" y="234"/>
                  </a:cubicBezTo>
                  <a:cubicBezTo>
                    <a:pt x="621" y="231"/>
                    <a:pt x="619" y="228"/>
                    <a:pt x="616" y="227"/>
                  </a:cubicBezTo>
                  <a:cubicBezTo>
                    <a:pt x="622" y="221"/>
                    <a:pt x="630" y="217"/>
                    <a:pt x="634" y="209"/>
                  </a:cubicBezTo>
                  <a:cubicBezTo>
                    <a:pt x="629" y="208"/>
                    <a:pt x="623" y="208"/>
                    <a:pt x="618" y="206"/>
                  </a:cubicBezTo>
                  <a:cubicBezTo>
                    <a:pt x="622" y="203"/>
                    <a:pt x="629" y="203"/>
                    <a:pt x="629" y="197"/>
                  </a:cubicBezTo>
                  <a:cubicBezTo>
                    <a:pt x="623" y="197"/>
                    <a:pt x="620" y="198"/>
                    <a:pt x="615" y="197"/>
                  </a:cubicBezTo>
                  <a:cubicBezTo>
                    <a:pt x="610" y="200"/>
                    <a:pt x="608" y="205"/>
                    <a:pt x="602" y="206"/>
                  </a:cubicBezTo>
                  <a:cubicBezTo>
                    <a:pt x="604" y="217"/>
                    <a:pt x="593" y="215"/>
                    <a:pt x="591" y="222"/>
                  </a:cubicBezTo>
                  <a:cubicBezTo>
                    <a:pt x="592" y="225"/>
                    <a:pt x="595" y="217"/>
                    <a:pt x="596" y="221"/>
                  </a:cubicBezTo>
                  <a:cubicBezTo>
                    <a:pt x="592" y="222"/>
                    <a:pt x="592" y="228"/>
                    <a:pt x="589" y="230"/>
                  </a:cubicBezTo>
                  <a:cubicBezTo>
                    <a:pt x="589" y="227"/>
                    <a:pt x="587" y="226"/>
                    <a:pt x="583" y="228"/>
                  </a:cubicBezTo>
                  <a:cubicBezTo>
                    <a:pt x="586" y="231"/>
                    <a:pt x="586" y="232"/>
                    <a:pt x="586" y="235"/>
                  </a:cubicBezTo>
                  <a:cubicBezTo>
                    <a:pt x="588" y="233"/>
                    <a:pt x="590" y="232"/>
                    <a:pt x="593" y="234"/>
                  </a:cubicBezTo>
                  <a:cubicBezTo>
                    <a:pt x="591" y="237"/>
                    <a:pt x="587" y="237"/>
                    <a:pt x="587" y="242"/>
                  </a:cubicBezTo>
                  <a:cubicBezTo>
                    <a:pt x="590" y="244"/>
                    <a:pt x="600" y="240"/>
                    <a:pt x="602" y="241"/>
                  </a:cubicBezTo>
                  <a:cubicBezTo>
                    <a:pt x="601" y="243"/>
                    <a:pt x="597" y="243"/>
                    <a:pt x="597" y="248"/>
                  </a:cubicBezTo>
                  <a:cubicBezTo>
                    <a:pt x="597" y="250"/>
                    <a:pt x="601" y="249"/>
                    <a:pt x="601" y="252"/>
                  </a:cubicBezTo>
                  <a:cubicBezTo>
                    <a:pt x="598" y="255"/>
                    <a:pt x="597" y="260"/>
                    <a:pt x="593" y="262"/>
                  </a:cubicBezTo>
                  <a:cubicBezTo>
                    <a:pt x="589" y="260"/>
                    <a:pt x="585" y="259"/>
                    <a:pt x="580" y="259"/>
                  </a:cubicBezTo>
                  <a:cubicBezTo>
                    <a:pt x="580" y="262"/>
                    <a:pt x="578" y="263"/>
                    <a:pt x="576" y="266"/>
                  </a:cubicBezTo>
                  <a:cubicBezTo>
                    <a:pt x="578" y="266"/>
                    <a:pt x="580" y="266"/>
                    <a:pt x="581" y="268"/>
                  </a:cubicBezTo>
                  <a:cubicBezTo>
                    <a:pt x="579" y="276"/>
                    <a:pt x="565" y="272"/>
                    <a:pt x="565" y="282"/>
                  </a:cubicBezTo>
                  <a:cubicBezTo>
                    <a:pt x="572" y="279"/>
                    <a:pt x="575" y="286"/>
                    <a:pt x="581" y="287"/>
                  </a:cubicBezTo>
                  <a:cubicBezTo>
                    <a:pt x="565" y="287"/>
                    <a:pt x="557" y="295"/>
                    <a:pt x="547" y="303"/>
                  </a:cubicBezTo>
                  <a:cubicBezTo>
                    <a:pt x="554" y="307"/>
                    <a:pt x="560" y="294"/>
                    <a:pt x="567" y="302"/>
                  </a:cubicBezTo>
                  <a:cubicBezTo>
                    <a:pt x="571" y="301"/>
                    <a:pt x="573" y="297"/>
                    <a:pt x="577" y="296"/>
                  </a:cubicBezTo>
                  <a:cubicBezTo>
                    <a:pt x="580" y="295"/>
                    <a:pt x="578" y="299"/>
                    <a:pt x="581" y="299"/>
                  </a:cubicBezTo>
                  <a:cubicBezTo>
                    <a:pt x="594" y="297"/>
                    <a:pt x="607" y="300"/>
                    <a:pt x="621" y="295"/>
                  </a:cubicBezTo>
                  <a:cubicBezTo>
                    <a:pt x="626" y="312"/>
                    <a:pt x="603" y="306"/>
                    <a:pt x="599" y="317"/>
                  </a:cubicBezTo>
                  <a:cubicBezTo>
                    <a:pt x="595" y="317"/>
                    <a:pt x="591" y="317"/>
                    <a:pt x="589" y="316"/>
                  </a:cubicBezTo>
                  <a:cubicBezTo>
                    <a:pt x="589" y="312"/>
                    <a:pt x="588" y="309"/>
                    <a:pt x="583" y="310"/>
                  </a:cubicBezTo>
                  <a:cubicBezTo>
                    <a:pt x="588" y="324"/>
                    <a:pt x="570" y="328"/>
                    <a:pt x="562" y="320"/>
                  </a:cubicBezTo>
                  <a:cubicBezTo>
                    <a:pt x="558" y="323"/>
                    <a:pt x="549" y="320"/>
                    <a:pt x="546" y="323"/>
                  </a:cubicBezTo>
                  <a:cubicBezTo>
                    <a:pt x="549" y="328"/>
                    <a:pt x="541" y="328"/>
                    <a:pt x="542" y="332"/>
                  </a:cubicBezTo>
                  <a:cubicBezTo>
                    <a:pt x="549" y="336"/>
                    <a:pt x="557" y="338"/>
                    <a:pt x="562" y="345"/>
                  </a:cubicBezTo>
                  <a:cubicBezTo>
                    <a:pt x="559" y="351"/>
                    <a:pt x="563" y="357"/>
                    <a:pt x="567" y="361"/>
                  </a:cubicBezTo>
                  <a:cubicBezTo>
                    <a:pt x="564" y="378"/>
                    <a:pt x="554" y="391"/>
                    <a:pt x="545" y="403"/>
                  </a:cubicBezTo>
                  <a:cubicBezTo>
                    <a:pt x="534" y="401"/>
                    <a:pt x="525" y="401"/>
                    <a:pt x="516" y="400"/>
                  </a:cubicBezTo>
                  <a:cubicBezTo>
                    <a:pt x="510" y="400"/>
                    <a:pt x="509" y="396"/>
                    <a:pt x="504" y="395"/>
                  </a:cubicBezTo>
                  <a:cubicBezTo>
                    <a:pt x="493" y="391"/>
                    <a:pt x="483" y="396"/>
                    <a:pt x="479" y="389"/>
                  </a:cubicBezTo>
                  <a:cubicBezTo>
                    <a:pt x="474" y="395"/>
                    <a:pt x="462" y="393"/>
                    <a:pt x="457" y="398"/>
                  </a:cubicBezTo>
                  <a:cubicBezTo>
                    <a:pt x="460" y="407"/>
                    <a:pt x="456" y="410"/>
                    <a:pt x="454" y="414"/>
                  </a:cubicBezTo>
                  <a:cubicBezTo>
                    <a:pt x="451" y="422"/>
                    <a:pt x="449" y="431"/>
                    <a:pt x="441" y="441"/>
                  </a:cubicBezTo>
                  <a:cubicBezTo>
                    <a:pt x="435" y="448"/>
                    <a:pt x="425" y="458"/>
                    <a:pt x="425" y="465"/>
                  </a:cubicBezTo>
                  <a:cubicBezTo>
                    <a:pt x="424" y="467"/>
                    <a:pt x="427" y="471"/>
                    <a:pt x="427" y="472"/>
                  </a:cubicBezTo>
                  <a:cubicBezTo>
                    <a:pt x="428" y="481"/>
                    <a:pt x="421" y="484"/>
                    <a:pt x="418" y="493"/>
                  </a:cubicBezTo>
                  <a:cubicBezTo>
                    <a:pt x="421" y="496"/>
                    <a:pt x="427" y="495"/>
                    <a:pt x="429" y="498"/>
                  </a:cubicBezTo>
                  <a:cubicBezTo>
                    <a:pt x="433" y="497"/>
                    <a:pt x="436" y="495"/>
                    <a:pt x="441" y="495"/>
                  </a:cubicBezTo>
                  <a:cubicBezTo>
                    <a:pt x="446" y="500"/>
                    <a:pt x="447" y="504"/>
                    <a:pt x="446" y="514"/>
                  </a:cubicBezTo>
                  <a:cubicBezTo>
                    <a:pt x="451" y="521"/>
                    <a:pt x="455" y="514"/>
                    <a:pt x="462" y="512"/>
                  </a:cubicBezTo>
                  <a:cubicBezTo>
                    <a:pt x="476" y="506"/>
                    <a:pt x="489" y="512"/>
                    <a:pt x="501" y="513"/>
                  </a:cubicBezTo>
                  <a:cubicBezTo>
                    <a:pt x="508" y="507"/>
                    <a:pt x="510" y="498"/>
                    <a:pt x="523" y="499"/>
                  </a:cubicBezTo>
                  <a:cubicBezTo>
                    <a:pt x="527" y="491"/>
                    <a:pt x="532" y="485"/>
                    <a:pt x="542" y="483"/>
                  </a:cubicBezTo>
                  <a:cubicBezTo>
                    <a:pt x="543" y="476"/>
                    <a:pt x="538" y="477"/>
                    <a:pt x="538" y="471"/>
                  </a:cubicBezTo>
                  <a:cubicBezTo>
                    <a:pt x="543" y="459"/>
                    <a:pt x="557" y="456"/>
                    <a:pt x="564" y="445"/>
                  </a:cubicBezTo>
                  <a:cubicBezTo>
                    <a:pt x="578" y="441"/>
                    <a:pt x="602" y="440"/>
                    <a:pt x="596" y="421"/>
                  </a:cubicBezTo>
                  <a:cubicBezTo>
                    <a:pt x="602" y="415"/>
                    <a:pt x="607" y="408"/>
                    <a:pt x="615" y="408"/>
                  </a:cubicBezTo>
                  <a:cubicBezTo>
                    <a:pt x="616" y="408"/>
                    <a:pt x="618" y="410"/>
                    <a:pt x="621" y="411"/>
                  </a:cubicBezTo>
                  <a:cubicBezTo>
                    <a:pt x="632" y="413"/>
                    <a:pt x="631" y="419"/>
                    <a:pt x="644" y="418"/>
                  </a:cubicBezTo>
                  <a:cubicBezTo>
                    <a:pt x="645" y="409"/>
                    <a:pt x="656" y="410"/>
                    <a:pt x="664" y="407"/>
                  </a:cubicBezTo>
                  <a:cubicBezTo>
                    <a:pt x="670" y="404"/>
                    <a:pt x="672" y="399"/>
                    <a:pt x="676" y="398"/>
                  </a:cubicBezTo>
                  <a:cubicBezTo>
                    <a:pt x="687" y="398"/>
                    <a:pt x="695" y="409"/>
                    <a:pt x="692" y="422"/>
                  </a:cubicBezTo>
                  <a:cubicBezTo>
                    <a:pt x="703" y="432"/>
                    <a:pt x="715" y="440"/>
                    <a:pt x="723" y="453"/>
                  </a:cubicBezTo>
                  <a:cubicBezTo>
                    <a:pt x="731" y="453"/>
                    <a:pt x="731" y="453"/>
                    <a:pt x="731" y="453"/>
                  </a:cubicBezTo>
                  <a:cubicBezTo>
                    <a:pt x="732" y="462"/>
                    <a:pt x="745" y="458"/>
                    <a:pt x="749" y="464"/>
                  </a:cubicBezTo>
                  <a:cubicBezTo>
                    <a:pt x="748" y="468"/>
                    <a:pt x="750" y="469"/>
                    <a:pt x="751" y="472"/>
                  </a:cubicBezTo>
                  <a:cubicBezTo>
                    <a:pt x="753" y="473"/>
                    <a:pt x="757" y="473"/>
                    <a:pt x="759" y="475"/>
                  </a:cubicBezTo>
                  <a:cubicBezTo>
                    <a:pt x="760" y="481"/>
                    <a:pt x="762" y="487"/>
                    <a:pt x="764" y="491"/>
                  </a:cubicBezTo>
                  <a:cubicBezTo>
                    <a:pt x="760" y="496"/>
                    <a:pt x="760" y="503"/>
                    <a:pt x="753" y="505"/>
                  </a:cubicBezTo>
                  <a:cubicBezTo>
                    <a:pt x="751" y="505"/>
                    <a:pt x="747" y="504"/>
                    <a:pt x="743" y="504"/>
                  </a:cubicBezTo>
                  <a:cubicBezTo>
                    <a:pt x="733" y="505"/>
                    <a:pt x="728" y="509"/>
                    <a:pt x="722" y="503"/>
                  </a:cubicBezTo>
                  <a:cubicBezTo>
                    <a:pt x="718" y="506"/>
                    <a:pt x="716" y="504"/>
                    <a:pt x="710" y="504"/>
                  </a:cubicBezTo>
                  <a:cubicBezTo>
                    <a:pt x="709" y="507"/>
                    <a:pt x="707" y="508"/>
                    <a:pt x="709" y="512"/>
                  </a:cubicBezTo>
                  <a:cubicBezTo>
                    <a:pt x="717" y="512"/>
                    <a:pt x="720" y="521"/>
                    <a:pt x="727" y="524"/>
                  </a:cubicBezTo>
                  <a:cubicBezTo>
                    <a:pt x="729" y="525"/>
                    <a:pt x="732" y="523"/>
                    <a:pt x="734" y="524"/>
                  </a:cubicBezTo>
                  <a:cubicBezTo>
                    <a:pt x="738" y="526"/>
                    <a:pt x="742" y="535"/>
                    <a:pt x="748" y="530"/>
                  </a:cubicBezTo>
                  <a:cubicBezTo>
                    <a:pt x="750" y="523"/>
                    <a:pt x="746" y="512"/>
                    <a:pt x="754" y="510"/>
                  </a:cubicBezTo>
                  <a:cubicBezTo>
                    <a:pt x="768" y="513"/>
                    <a:pt x="768" y="494"/>
                    <a:pt x="780" y="492"/>
                  </a:cubicBezTo>
                  <a:cubicBezTo>
                    <a:pt x="781" y="483"/>
                    <a:pt x="773" y="483"/>
                    <a:pt x="771" y="477"/>
                  </a:cubicBezTo>
                  <a:cubicBezTo>
                    <a:pt x="774" y="474"/>
                    <a:pt x="774" y="468"/>
                    <a:pt x="779" y="467"/>
                  </a:cubicBezTo>
                  <a:cubicBezTo>
                    <a:pt x="788" y="467"/>
                    <a:pt x="791" y="482"/>
                    <a:pt x="800" y="475"/>
                  </a:cubicBezTo>
                  <a:cubicBezTo>
                    <a:pt x="796" y="458"/>
                    <a:pt x="776" y="458"/>
                    <a:pt x="764" y="449"/>
                  </a:cubicBezTo>
                  <a:cubicBezTo>
                    <a:pt x="766" y="447"/>
                    <a:pt x="768" y="446"/>
                    <a:pt x="767" y="442"/>
                  </a:cubicBezTo>
                  <a:cubicBezTo>
                    <a:pt x="757" y="440"/>
                    <a:pt x="749" y="439"/>
                    <a:pt x="743" y="433"/>
                  </a:cubicBezTo>
                  <a:cubicBezTo>
                    <a:pt x="739" y="428"/>
                    <a:pt x="739" y="420"/>
                    <a:pt x="736" y="414"/>
                  </a:cubicBezTo>
                  <a:cubicBezTo>
                    <a:pt x="731" y="406"/>
                    <a:pt x="720" y="405"/>
                    <a:pt x="720" y="395"/>
                  </a:cubicBezTo>
                  <a:cubicBezTo>
                    <a:pt x="724" y="394"/>
                    <a:pt x="725" y="389"/>
                    <a:pt x="722" y="386"/>
                  </a:cubicBezTo>
                  <a:cubicBezTo>
                    <a:pt x="726" y="383"/>
                    <a:pt x="734" y="378"/>
                    <a:pt x="740" y="381"/>
                  </a:cubicBezTo>
                  <a:cubicBezTo>
                    <a:pt x="740" y="386"/>
                    <a:pt x="736" y="388"/>
                    <a:pt x="738" y="394"/>
                  </a:cubicBezTo>
                  <a:cubicBezTo>
                    <a:pt x="744" y="394"/>
                    <a:pt x="742" y="388"/>
                    <a:pt x="748" y="390"/>
                  </a:cubicBezTo>
                  <a:cubicBezTo>
                    <a:pt x="751" y="402"/>
                    <a:pt x="761" y="406"/>
                    <a:pt x="765" y="417"/>
                  </a:cubicBezTo>
                  <a:cubicBezTo>
                    <a:pt x="770" y="416"/>
                    <a:pt x="773" y="418"/>
                    <a:pt x="777" y="418"/>
                  </a:cubicBezTo>
                  <a:cubicBezTo>
                    <a:pt x="778" y="420"/>
                    <a:pt x="778" y="423"/>
                    <a:pt x="780" y="424"/>
                  </a:cubicBezTo>
                  <a:cubicBezTo>
                    <a:pt x="795" y="428"/>
                    <a:pt x="801" y="441"/>
                    <a:pt x="814" y="446"/>
                  </a:cubicBezTo>
                  <a:cubicBezTo>
                    <a:pt x="813" y="455"/>
                    <a:pt x="811" y="463"/>
                    <a:pt x="809" y="469"/>
                  </a:cubicBezTo>
                  <a:cubicBezTo>
                    <a:pt x="811" y="473"/>
                    <a:pt x="818" y="473"/>
                    <a:pt x="817" y="481"/>
                  </a:cubicBezTo>
                  <a:cubicBezTo>
                    <a:pt x="827" y="485"/>
                    <a:pt x="831" y="496"/>
                    <a:pt x="838" y="503"/>
                  </a:cubicBezTo>
                  <a:cubicBezTo>
                    <a:pt x="841" y="504"/>
                    <a:pt x="847" y="501"/>
                    <a:pt x="847" y="505"/>
                  </a:cubicBezTo>
                  <a:cubicBezTo>
                    <a:pt x="845" y="507"/>
                    <a:pt x="840" y="506"/>
                    <a:pt x="839" y="510"/>
                  </a:cubicBezTo>
                  <a:cubicBezTo>
                    <a:pt x="843" y="516"/>
                    <a:pt x="846" y="518"/>
                    <a:pt x="844" y="529"/>
                  </a:cubicBezTo>
                  <a:cubicBezTo>
                    <a:pt x="848" y="531"/>
                    <a:pt x="851" y="529"/>
                    <a:pt x="856" y="529"/>
                  </a:cubicBezTo>
                  <a:cubicBezTo>
                    <a:pt x="856" y="531"/>
                    <a:pt x="857" y="532"/>
                    <a:pt x="858" y="535"/>
                  </a:cubicBezTo>
                  <a:cubicBezTo>
                    <a:pt x="863" y="530"/>
                    <a:pt x="865" y="538"/>
                    <a:pt x="870" y="536"/>
                  </a:cubicBezTo>
                  <a:cubicBezTo>
                    <a:pt x="870" y="528"/>
                    <a:pt x="864" y="521"/>
                    <a:pt x="864" y="516"/>
                  </a:cubicBezTo>
                  <a:cubicBezTo>
                    <a:pt x="869" y="516"/>
                    <a:pt x="868" y="521"/>
                    <a:pt x="874" y="519"/>
                  </a:cubicBezTo>
                  <a:cubicBezTo>
                    <a:pt x="873" y="511"/>
                    <a:pt x="857" y="510"/>
                    <a:pt x="852" y="503"/>
                  </a:cubicBezTo>
                  <a:cubicBezTo>
                    <a:pt x="863" y="501"/>
                    <a:pt x="870" y="511"/>
                    <a:pt x="881" y="513"/>
                  </a:cubicBezTo>
                  <a:cubicBezTo>
                    <a:pt x="883" y="510"/>
                    <a:pt x="881" y="506"/>
                    <a:pt x="880" y="504"/>
                  </a:cubicBezTo>
                  <a:cubicBezTo>
                    <a:pt x="883" y="503"/>
                    <a:pt x="886" y="502"/>
                    <a:pt x="885" y="496"/>
                  </a:cubicBezTo>
                  <a:cubicBezTo>
                    <a:pt x="881" y="496"/>
                    <a:pt x="876" y="496"/>
                    <a:pt x="873" y="493"/>
                  </a:cubicBezTo>
                  <a:cubicBezTo>
                    <a:pt x="867" y="489"/>
                    <a:pt x="860" y="474"/>
                    <a:pt x="858" y="467"/>
                  </a:cubicBezTo>
                  <a:cubicBezTo>
                    <a:pt x="864" y="469"/>
                    <a:pt x="866" y="474"/>
                    <a:pt x="872" y="476"/>
                  </a:cubicBezTo>
                  <a:cubicBezTo>
                    <a:pt x="878" y="473"/>
                    <a:pt x="872" y="463"/>
                    <a:pt x="880" y="461"/>
                  </a:cubicBezTo>
                  <a:cubicBezTo>
                    <a:pt x="884" y="461"/>
                    <a:pt x="884" y="464"/>
                    <a:pt x="887" y="465"/>
                  </a:cubicBezTo>
                  <a:cubicBezTo>
                    <a:pt x="891" y="463"/>
                    <a:pt x="891" y="459"/>
                    <a:pt x="895" y="459"/>
                  </a:cubicBezTo>
                  <a:cubicBezTo>
                    <a:pt x="900" y="461"/>
                    <a:pt x="908" y="461"/>
                    <a:pt x="908" y="467"/>
                  </a:cubicBezTo>
                  <a:cubicBezTo>
                    <a:pt x="906" y="469"/>
                    <a:pt x="900" y="468"/>
                    <a:pt x="902" y="473"/>
                  </a:cubicBezTo>
                  <a:cubicBezTo>
                    <a:pt x="906" y="477"/>
                    <a:pt x="907" y="470"/>
                    <a:pt x="911" y="470"/>
                  </a:cubicBezTo>
                  <a:cubicBezTo>
                    <a:pt x="910" y="479"/>
                    <a:pt x="910" y="484"/>
                    <a:pt x="906" y="490"/>
                  </a:cubicBezTo>
                  <a:cubicBezTo>
                    <a:pt x="910" y="490"/>
                    <a:pt x="912" y="492"/>
                    <a:pt x="916" y="492"/>
                  </a:cubicBezTo>
                  <a:cubicBezTo>
                    <a:pt x="920" y="487"/>
                    <a:pt x="914" y="487"/>
                    <a:pt x="912" y="484"/>
                  </a:cubicBezTo>
                  <a:cubicBezTo>
                    <a:pt x="922" y="483"/>
                    <a:pt x="922" y="498"/>
                    <a:pt x="923" y="502"/>
                  </a:cubicBezTo>
                  <a:cubicBezTo>
                    <a:pt x="919" y="497"/>
                    <a:pt x="915" y="497"/>
                    <a:pt x="907" y="498"/>
                  </a:cubicBezTo>
                  <a:cubicBezTo>
                    <a:pt x="907" y="504"/>
                    <a:pt x="907" y="504"/>
                    <a:pt x="907" y="504"/>
                  </a:cubicBezTo>
                  <a:cubicBezTo>
                    <a:pt x="918" y="505"/>
                    <a:pt x="933" y="506"/>
                    <a:pt x="930" y="519"/>
                  </a:cubicBezTo>
                  <a:cubicBezTo>
                    <a:pt x="936" y="523"/>
                    <a:pt x="943" y="525"/>
                    <a:pt x="946" y="531"/>
                  </a:cubicBezTo>
                  <a:cubicBezTo>
                    <a:pt x="957" y="529"/>
                    <a:pt x="965" y="543"/>
                    <a:pt x="980" y="537"/>
                  </a:cubicBezTo>
                  <a:cubicBezTo>
                    <a:pt x="978" y="524"/>
                    <a:pt x="995" y="524"/>
                    <a:pt x="1003" y="530"/>
                  </a:cubicBezTo>
                  <a:cubicBezTo>
                    <a:pt x="1006" y="532"/>
                    <a:pt x="1006" y="537"/>
                    <a:pt x="1010" y="539"/>
                  </a:cubicBezTo>
                  <a:cubicBezTo>
                    <a:pt x="1030" y="545"/>
                    <a:pt x="1038" y="516"/>
                    <a:pt x="1055" y="528"/>
                  </a:cubicBezTo>
                  <a:cubicBezTo>
                    <a:pt x="1059" y="527"/>
                    <a:pt x="1058" y="522"/>
                    <a:pt x="1063" y="522"/>
                  </a:cubicBezTo>
                  <a:cubicBezTo>
                    <a:pt x="1064" y="533"/>
                    <a:pt x="1056" y="553"/>
                    <a:pt x="1068" y="561"/>
                  </a:cubicBezTo>
                  <a:cubicBezTo>
                    <a:pt x="1054" y="576"/>
                    <a:pt x="1068" y="603"/>
                    <a:pt x="1059" y="616"/>
                  </a:cubicBezTo>
                  <a:cubicBezTo>
                    <a:pt x="1054" y="616"/>
                    <a:pt x="1054" y="616"/>
                    <a:pt x="1054" y="616"/>
                  </a:cubicBezTo>
                  <a:cubicBezTo>
                    <a:pt x="1052" y="630"/>
                    <a:pt x="1039" y="623"/>
                    <a:pt x="1027" y="625"/>
                  </a:cubicBezTo>
                  <a:cubicBezTo>
                    <a:pt x="1022" y="616"/>
                    <a:pt x="1015" y="621"/>
                    <a:pt x="1005" y="622"/>
                  </a:cubicBezTo>
                  <a:cubicBezTo>
                    <a:pt x="1002" y="622"/>
                    <a:pt x="1000" y="621"/>
                    <a:pt x="999" y="621"/>
                  </a:cubicBezTo>
                  <a:cubicBezTo>
                    <a:pt x="990" y="623"/>
                    <a:pt x="983" y="633"/>
                    <a:pt x="977" y="634"/>
                  </a:cubicBezTo>
                  <a:cubicBezTo>
                    <a:pt x="970" y="628"/>
                    <a:pt x="960" y="632"/>
                    <a:pt x="952" y="630"/>
                  </a:cubicBezTo>
                  <a:cubicBezTo>
                    <a:pt x="949" y="629"/>
                    <a:pt x="947" y="626"/>
                    <a:pt x="944" y="625"/>
                  </a:cubicBezTo>
                  <a:cubicBezTo>
                    <a:pt x="942" y="624"/>
                    <a:pt x="938" y="626"/>
                    <a:pt x="934" y="625"/>
                  </a:cubicBezTo>
                  <a:cubicBezTo>
                    <a:pt x="925" y="624"/>
                    <a:pt x="920" y="619"/>
                    <a:pt x="913" y="624"/>
                  </a:cubicBezTo>
                  <a:cubicBezTo>
                    <a:pt x="911" y="622"/>
                    <a:pt x="908" y="621"/>
                    <a:pt x="908" y="616"/>
                  </a:cubicBezTo>
                  <a:cubicBezTo>
                    <a:pt x="895" y="618"/>
                    <a:pt x="893" y="610"/>
                    <a:pt x="879" y="612"/>
                  </a:cubicBezTo>
                  <a:cubicBezTo>
                    <a:pt x="875" y="611"/>
                    <a:pt x="874" y="606"/>
                    <a:pt x="872" y="603"/>
                  </a:cubicBezTo>
                  <a:cubicBezTo>
                    <a:pt x="866" y="605"/>
                    <a:pt x="862" y="600"/>
                    <a:pt x="857" y="600"/>
                  </a:cubicBezTo>
                  <a:cubicBezTo>
                    <a:pt x="850" y="599"/>
                    <a:pt x="847" y="602"/>
                    <a:pt x="843" y="603"/>
                  </a:cubicBezTo>
                  <a:cubicBezTo>
                    <a:pt x="839" y="604"/>
                    <a:pt x="834" y="602"/>
                    <a:pt x="834" y="603"/>
                  </a:cubicBezTo>
                  <a:cubicBezTo>
                    <a:pt x="831" y="604"/>
                    <a:pt x="822" y="612"/>
                    <a:pt x="821" y="615"/>
                  </a:cubicBezTo>
                  <a:cubicBezTo>
                    <a:pt x="819" y="622"/>
                    <a:pt x="827" y="628"/>
                    <a:pt x="826" y="635"/>
                  </a:cubicBezTo>
                  <a:cubicBezTo>
                    <a:pt x="825" y="641"/>
                    <a:pt x="818" y="646"/>
                    <a:pt x="813" y="647"/>
                  </a:cubicBezTo>
                  <a:cubicBezTo>
                    <a:pt x="803" y="649"/>
                    <a:pt x="802" y="644"/>
                    <a:pt x="797" y="640"/>
                  </a:cubicBezTo>
                  <a:cubicBezTo>
                    <a:pt x="792" y="636"/>
                    <a:pt x="782" y="631"/>
                    <a:pt x="778" y="630"/>
                  </a:cubicBezTo>
                  <a:cubicBezTo>
                    <a:pt x="768" y="628"/>
                    <a:pt x="760" y="632"/>
                    <a:pt x="754" y="628"/>
                  </a:cubicBezTo>
                  <a:cubicBezTo>
                    <a:pt x="748" y="624"/>
                    <a:pt x="751" y="613"/>
                    <a:pt x="744" y="608"/>
                  </a:cubicBezTo>
                  <a:cubicBezTo>
                    <a:pt x="743" y="606"/>
                    <a:pt x="738" y="606"/>
                    <a:pt x="735" y="605"/>
                  </a:cubicBezTo>
                  <a:cubicBezTo>
                    <a:pt x="731" y="603"/>
                    <a:pt x="729" y="600"/>
                    <a:pt x="727" y="599"/>
                  </a:cubicBezTo>
                  <a:cubicBezTo>
                    <a:pt x="718" y="596"/>
                    <a:pt x="709" y="601"/>
                    <a:pt x="701" y="599"/>
                  </a:cubicBezTo>
                  <a:cubicBezTo>
                    <a:pt x="693" y="597"/>
                    <a:pt x="691" y="590"/>
                    <a:pt x="683" y="588"/>
                  </a:cubicBezTo>
                  <a:cubicBezTo>
                    <a:pt x="682" y="586"/>
                    <a:pt x="681" y="584"/>
                    <a:pt x="680" y="582"/>
                  </a:cubicBezTo>
                  <a:cubicBezTo>
                    <a:pt x="672" y="582"/>
                    <a:pt x="667" y="579"/>
                    <a:pt x="666" y="573"/>
                  </a:cubicBezTo>
                  <a:cubicBezTo>
                    <a:pt x="673" y="563"/>
                    <a:pt x="687" y="562"/>
                    <a:pt x="685" y="550"/>
                  </a:cubicBezTo>
                  <a:cubicBezTo>
                    <a:pt x="684" y="546"/>
                    <a:pt x="677" y="544"/>
                    <a:pt x="677" y="539"/>
                  </a:cubicBezTo>
                  <a:cubicBezTo>
                    <a:pt x="676" y="531"/>
                    <a:pt x="690" y="530"/>
                    <a:pt x="687" y="521"/>
                  </a:cubicBezTo>
                  <a:cubicBezTo>
                    <a:pt x="680" y="521"/>
                    <a:pt x="678" y="529"/>
                    <a:pt x="673" y="527"/>
                  </a:cubicBezTo>
                  <a:cubicBezTo>
                    <a:pt x="672" y="522"/>
                    <a:pt x="677" y="521"/>
                    <a:pt x="674" y="516"/>
                  </a:cubicBezTo>
                  <a:cubicBezTo>
                    <a:pt x="663" y="512"/>
                    <a:pt x="646" y="528"/>
                    <a:pt x="635" y="516"/>
                  </a:cubicBezTo>
                  <a:cubicBezTo>
                    <a:pt x="631" y="521"/>
                    <a:pt x="623" y="519"/>
                    <a:pt x="619" y="515"/>
                  </a:cubicBezTo>
                  <a:cubicBezTo>
                    <a:pt x="615" y="521"/>
                    <a:pt x="608" y="518"/>
                    <a:pt x="602" y="522"/>
                  </a:cubicBezTo>
                  <a:cubicBezTo>
                    <a:pt x="590" y="516"/>
                    <a:pt x="573" y="518"/>
                    <a:pt x="559" y="518"/>
                  </a:cubicBezTo>
                  <a:cubicBezTo>
                    <a:pt x="545" y="519"/>
                    <a:pt x="529" y="519"/>
                    <a:pt x="523" y="529"/>
                  </a:cubicBezTo>
                  <a:cubicBezTo>
                    <a:pt x="505" y="526"/>
                    <a:pt x="499" y="548"/>
                    <a:pt x="484" y="534"/>
                  </a:cubicBezTo>
                  <a:cubicBezTo>
                    <a:pt x="475" y="537"/>
                    <a:pt x="470" y="529"/>
                    <a:pt x="462" y="534"/>
                  </a:cubicBezTo>
                  <a:cubicBezTo>
                    <a:pt x="457" y="531"/>
                    <a:pt x="455" y="526"/>
                    <a:pt x="452" y="520"/>
                  </a:cubicBezTo>
                  <a:cubicBezTo>
                    <a:pt x="446" y="520"/>
                    <a:pt x="446" y="520"/>
                    <a:pt x="446" y="520"/>
                  </a:cubicBezTo>
                  <a:cubicBezTo>
                    <a:pt x="436" y="536"/>
                    <a:pt x="428" y="552"/>
                    <a:pt x="406" y="555"/>
                  </a:cubicBezTo>
                  <a:cubicBezTo>
                    <a:pt x="394" y="554"/>
                    <a:pt x="392" y="564"/>
                    <a:pt x="383" y="567"/>
                  </a:cubicBezTo>
                  <a:cubicBezTo>
                    <a:pt x="382" y="577"/>
                    <a:pt x="373" y="580"/>
                    <a:pt x="369" y="587"/>
                  </a:cubicBezTo>
                  <a:cubicBezTo>
                    <a:pt x="370" y="593"/>
                    <a:pt x="367" y="596"/>
                    <a:pt x="365" y="598"/>
                  </a:cubicBezTo>
                  <a:cubicBezTo>
                    <a:pt x="367" y="603"/>
                    <a:pt x="365" y="608"/>
                    <a:pt x="363" y="611"/>
                  </a:cubicBezTo>
                  <a:cubicBezTo>
                    <a:pt x="353" y="614"/>
                    <a:pt x="353" y="626"/>
                    <a:pt x="340" y="626"/>
                  </a:cubicBezTo>
                  <a:cubicBezTo>
                    <a:pt x="336" y="635"/>
                    <a:pt x="323" y="638"/>
                    <a:pt x="311" y="636"/>
                  </a:cubicBezTo>
                  <a:cubicBezTo>
                    <a:pt x="303" y="642"/>
                    <a:pt x="302" y="655"/>
                    <a:pt x="292" y="659"/>
                  </a:cubicBezTo>
                  <a:cubicBezTo>
                    <a:pt x="287" y="658"/>
                    <a:pt x="286" y="658"/>
                    <a:pt x="282" y="659"/>
                  </a:cubicBezTo>
                  <a:cubicBezTo>
                    <a:pt x="282" y="667"/>
                    <a:pt x="277" y="670"/>
                    <a:pt x="273" y="674"/>
                  </a:cubicBezTo>
                  <a:cubicBezTo>
                    <a:pt x="273" y="684"/>
                    <a:pt x="273" y="684"/>
                    <a:pt x="273" y="684"/>
                  </a:cubicBezTo>
                  <a:cubicBezTo>
                    <a:pt x="267" y="688"/>
                    <a:pt x="263" y="695"/>
                    <a:pt x="255" y="696"/>
                  </a:cubicBezTo>
                  <a:cubicBezTo>
                    <a:pt x="252" y="705"/>
                    <a:pt x="246" y="711"/>
                    <a:pt x="242" y="719"/>
                  </a:cubicBezTo>
                  <a:cubicBezTo>
                    <a:pt x="233" y="723"/>
                    <a:pt x="230" y="729"/>
                    <a:pt x="230" y="738"/>
                  </a:cubicBezTo>
                  <a:cubicBezTo>
                    <a:pt x="229" y="745"/>
                    <a:pt x="233" y="751"/>
                    <a:pt x="234" y="755"/>
                  </a:cubicBezTo>
                  <a:cubicBezTo>
                    <a:pt x="234" y="761"/>
                    <a:pt x="229" y="767"/>
                    <a:pt x="228" y="773"/>
                  </a:cubicBezTo>
                  <a:cubicBezTo>
                    <a:pt x="227" y="779"/>
                    <a:pt x="230" y="785"/>
                    <a:pt x="230" y="791"/>
                  </a:cubicBezTo>
                  <a:cubicBezTo>
                    <a:pt x="228" y="807"/>
                    <a:pt x="214" y="817"/>
                    <a:pt x="215" y="834"/>
                  </a:cubicBezTo>
                  <a:cubicBezTo>
                    <a:pt x="213" y="838"/>
                    <a:pt x="204" y="841"/>
                    <a:pt x="203" y="848"/>
                  </a:cubicBezTo>
                  <a:cubicBezTo>
                    <a:pt x="202" y="853"/>
                    <a:pt x="209" y="862"/>
                    <a:pt x="208" y="872"/>
                  </a:cubicBezTo>
                  <a:cubicBezTo>
                    <a:pt x="207" y="878"/>
                    <a:pt x="202" y="883"/>
                    <a:pt x="203" y="887"/>
                  </a:cubicBezTo>
                  <a:cubicBezTo>
                    <a:pt x="203" y="892"/>
                    <a:pt x="208" y="895"/>
                    <a:pt x="210" y="897"/>
                  </a:cubicBezTo>
                  <a:cubicBezTo>
                    <a:pt x="209" y="899"/>
                    <a:pt x="209" y="901"/>
                    <a:pt x="210" y="903"/>
                  </a:cubicBezTo>
                  <a:cubicBezTo>
                    <a:pt x="212" y="905"/>
                    <a:pt x="215" y="902"/>
                    <a:pt x="217" y="905"/>
                  </a:cubicBezTo>
                  <a:cubicBezTo>
                    <a:pt x="217" y="917"/>
                    <a:pt x="222" y="924"/>
                    <a:pt x="228" y="929"/>
                  </a:cubicBezTo>
                  <a:cubicBezTo>
                    <a:pt x="228" y="943"/>
                    <a:pt x="249" y="953"/>
                    <a:pt x="242" y="971"/>
                  </a:cubicBezTo>
                  <a:cubicBezTo>
                    <a:pt x="246" y="980"/>
                    <a:pt x="248" y="990"/>
                    <a:pt x="253" y="997"/>
                  </a:cubicBezTo>
                  <a:cubicBezTo>
                    <a:pt x="255" y="999"/>
                    <a:pt x="258" y="999"/>
                    <a:pt x="259" y="1000"/>
                  </a:cubicBezTo>
                  <a:cubicBezTo>
                    <a:pt x="265" y="1005"/>
                    <a:pt x="269" y="1015"/>
                    <a:pt x="276" y="1021"/>
                  </a:cubicBezTo>
                  <a:cubicBezTo>
                    <a:pt x="279" y="1024"/>
                    <a:pt x="281" y="1024"/>
                    <a:pt x="283" y="1027"/>
                  </a:cubicBezTo>
                  <a:cubicBezTo>
                    <a:pt x="287" y="1032"/>
                    <a:pt x="289" y="1039"/>
                    <a:pt x="293" y="1044"/>
                  </a:cubicBezTo>
                  <a:cubicBezTo>
                    <a:pt x="297" y="1048"/>
                    <a:pt x="304" y="1051"/>
                    <a:pt x="308" y="1055"/>
                  </a:cubicBezTo>
                  <a:cubicBezTo>
                    <a:pt x="312" y="1058"/>
                    <a:pt x="314" y="1062"/>
                    <a:pt x="317" y="1065"/>
                  </a:cubicBezTo>
                  <a:cubicBezTo>
                    <a:pt x="325" y="1070"/>
                    <a:pt x="331" y="1063"/>
                    <a:pt x="343" y="1062"/>
                  </a:cubicBezTo>
                  <a:cubicBezTo>
                    <a:pt x="350" y="1061"/>
                    <a:pt x="357" y="1063"/>
                    <a:pt x="363" y="1064"/>
                  </a:cubicBezTo>
                  <a:cubicBezTo>
                    <a:pt x="374" y="1064"/>
                    <a:pt x="378" y="1062"/>
                    <a:pt x="384" y="1068"/>
                  </a:cubicBezTo>
                  <a:cubicBezTo>
                    <a:pt x="387" y="1069"/>
                    <a:pt x="389" y="1068"/>
                    <a:pt x="391" y="1067"/>
                  </a:cubicBezTo>
                  <a:cubicBezTo>
                    <a:pt x="394" y="1075"/>
                    <a:pt x="405" y="1075"/>
                    <a:pt x="409" y="1082"/>
                  </a:cubicBezTo>
                  <a:cubicBezTo>
                    <a:pt x="425" y="1078"/>
                    <a:pt x="440" y="1078"/>
                    <a:pt x="452" y="1070"/>
                  </a:cubicBezTo>
                  <a:cubicBezTo>
                    <a:pt x="460" y="1078"/>
                    <a:pt x="467" y="1068"/>
                    <a:pt x="474" y="1067"/>
                  </a:cubicBezTo>
                  <a:cubicBezTo>
                    <a:pt x="477" y="1067"/>
                    <a:pt x="481" y="1070"/>
                    <a:pt x="486" y="1069"/>
                  </a:cubicBezTo>
                  <a:cubicBezTo>
                    <a:pt x="489" y="1069"/>
                    <a:pt x="491" y="1067"/>
                    <a:pt x="493" y="1067"/>
                  </a:cubicBezTo>
                  <a:cubicBezTo>
                    <a:pt x="496" y="1068"/>
                    <a:pt x="498" y="1071"/>
                    <a:pt x="501" y="1071"/>
                  </a:cubicBezTo>
                  <a:cubicBezTo>
                    <a:pt x="504" y="1072"/>
                    <a:pt x="507" y="1070"/>
                    <a:pt x="509" y="1069"/>
                  </a:cubicBezTo>
                  <a:cubicBezTo>
                    <a:pt x="525" y="1069"/>
                    <a:pt x="539" y="1084"/>
                    <a:pt x="543" y="1095"/>
                  </a:cubicBezTo>
                  <a:cubicBezTo>
                    <a:pt x="547" y="1108"/>
                    <a:pt x="548" y="1115"/>
                    <a:pt x="568" y="1113"/>
                  </a:cubicBezTo>
                  <a:cubicBezTo>
                    <a:pt x="569" y="1112"/>
                    <a:pt x="568" y="1109"/>
                    <a:pt x="571" y="1110"/>
                  </a:cubicBezTo>
                  <a:cubicBezTo>
                    <a:pt x="580" y="1109"/>
                    <a:pt x="585" y="1116"/>
                    <a:pt x="592" y="1115"/>
                  </a:cubicBezTo>
                  <a:cubicBezTo>
                    <a:pt x="597" y="1115"/>
                    <a:pt x="604" y="1108"/>
                    <a:pt x="609" y="1115"/>
                  </a:cubicBezTo>
                  <a:cubicBezTo>
                    <a:pt x="610" y="1128"/>
                    <a:pt x="627" y="1131"/>
                    <a:pt x="629" y="1141"/>
                  </a:cubicBezTo>
                  <a:cubicBezTo>
                    <a:pt x="631" y="1149"/>
                    <a:pt x="623" y="1151"/>
                    <a:pt x="625" y="1162"/>
                  </a:cubicBezTo>
                  <a:cubicBezTo>
                    <a:pt x="623" y="1165"/>
                    <a:pt x="619" y="1166"/>
                    <a:pt x="617" y="1169"/>
                  </a:cubicBezTo>
                  <a:cubicBezTo>
                    <a:pt x="618" y="1175"/>
                    <a:pt x="623" y="1177"/>
                    <a:pt x="623" y="1184"/>
                  </a:cubicBezTo>
                  <a:cubicBezTo>
                    <a:pt x="622" y="1185"/>
                    <a:pt x="619" y="1184"/>
                    <a:pt x="618" y="1186"/>
                  </a:cubicBezTo>
                  <a:cubicBezTo>
                    <a:pt x="619" y="1196"/>
                    <a:pt x="616" y="1203"/>
                    <a:pt x="607" y="1203"/>
                  </a:cubicBezTo>
                  <a:cubicBezTo>
                    <a:pt x="608" y="1210"/>
                    <a:pt x="613" y="1213"/>
                    <a:pt x="618" y="1216"/>
                  </a:cubicBezTo>
                  <a:cubicBezTo>
                    <a:pt x="619" y="1219"/>
                    <a:pt x="617" y="1219"/>
                    <a:pt x="618" y="1222"/>
                  </a:cubicBezTo>
                  <a:cubicBezTo>
                    <a:pt x="622" y="1224"/>
                    <a:pt x="625" y="1227"/>
                    <a:pt x="626" y="1233"/>
                  </a:cubicBezTo>
                  <a:cubicBezTo>
                    <a:pt x="633" y="1233"/>
                    <a:pt x="632" y="1237"/>
                    <a:pt x="635" y="1240"/>
                  </a:cubicBezTo>
                  <a:cubicBezTo>
                    <a:pt x="637" y="1243"/>
                    <a:pt x="642" y="1244"/>
                    <a:pt x="643" y="1246"/>
                  </a:cubicBezTo>
                  <a:cubicBezTo>
                    <a:pt x="646" y="1249"/>
                    <a:pt x="646" y="1252"/>
                    <a:pt x="648" y="1255"/>
                  </a:cubicBezTo>
                  <a:cubicBezTo>
                    <a:pt x="653" y="1260"/>
                    <a:pt x="661" y="1262"/>
                    <a:pt x="666" y="1267"/>
                  </a:cubicBezTo>
                  <a:cubicBezTo>
                    <a:pt x="673" y="1274"/>
                    <a:pt x="674" y="1284"/>
                    <a:pt x="681" y="1291"/>
                  </a:cubicBezTo>
                  <a:cubicBezTo>
                    <a:pt x="681" y="1294"/>
                    <a:pt x="678" y="1293"/>
                    <a:pt x="679" y="1297"/>
                  </a:cubicBezTo>
                  <a:cubicBezTo>
                    <a:pt x="682" y="1301"/>
                    <a:pt x="688" y="1303"/>
                    <a:pt x="688" y="1311"/>
                  </a:cubicBezTo>
                  <a:cubicBezTo>
                    <a:pt x="693" y="1317"/>
                    <a:pt x="701" y="1320"/>
                    <a:pt x="700" y="1331"/>
                  </a:cubicBezTo>
                  <a:cubicBezTo>
                    <a:pt x="699" y="1335"/>
                    <a:pt x="695" y="1335"/>
                    <a:pt x="694" y="1339"/>
                  </a:cubicBezTo>
                  <a:cubicBezTo>
                    <a:pt x="696" y="1352"/>
                    <a:pt x="713" y="1360"/>
                    <a:pt x="712" y="1373"/>
                  </a:cubicBezTo>
                  <a:cubicBezTo>
                    <a:pt x="711" y="1378"/>
                    <a:pt x="705" y="1379"/>
                    <a:pt x="707" y="1385"/>
                  </a:cubicBezTo>
                  <a:cubicBezTo>
                    <a:pt x="697" y="1384"/>
                    <a:pt x="698" y="1394"/>
                    <a:pt x="689" y="1393"/>
                  </a:cubicBezTo>
                  <a:cubicBezTo>
                    <a:pt x="689" y="1403"/>
                    <a:pt x="684" y="1405"/>
                    <a:pt x="687" y="1415"/>
                  </a:cubicBezTo>
                  <a:cubicBezTo>
                    <a:pt x="680" y="1417"/>
                    <a:pt x="683" y="1423"/>
                    <a:pt x="677" y="1427"/>
                  </a:cubicBezTo>
                  <a:cubicBezTo>
                    <a:pt x="679" y="1436"/>
                    <a:pt x="676" y="1443"/>
                    <a:pt x="679" y="1451"/>
                  </a:cubicBezTo>
                  <a:cubicBezTo>
                    <a:pt x="683" y="1459"/>
                    <a:pt x="695" y="1464"/>
                    <a:pt x="704" y="1475"/>
                  </a:cubicBezTo>
                  <a:cubicBezTo>
                    <a:pt x="706" y="1477"/>
                    <a:pt x="706" y="1479"/>
                    <a:pt x="708" y="1481"/>
                  </a:cubicBezTo>
                  <a:cubicBezTo>
                    <a:pt x="712" y="1487"/>
                    <a:pt x="718" y="1489"/>
                    <a:pt x="721" y="1493"/>
                  </a:cubicBezTo>
                  <a:cubicBezTo>
                    <a:pt x="722" y="1494"/>
                    <a:pt x="721" y="1496"/>
                    <a:pt x="722" y="1497"/>
                  </a:cubicBezTo>
                  <a:cubicBezTo>
                    <a:pt x="726" y="1500"/>
                    <a:pt x="731" y="1499"/>
                    <a:pt x="733" y="1503"/>
                  </a:cubicBezTo>
                  <a:cubicBezTo>
                    <a:pt x="735" y="1508"/>
                    <a:pt x="733" y="1515"/>
                    <a:pt x="735" y="1521"/>
                  </a:cubicBezTo>
                  <a:cubicBezTo>
                    <a:pt x="736" y="1524"/>
                    <a:pt x="740" y="1527"/>
                    <a:pt x="741" y="1529"/>
                  </a:cubicBezTo>
                  <a:cubicBezTo>
                    <a:pt x="742" y="1530"/>
                    <a:pt x="740" y="1533"/>
                    <a:pt x="740" y="1534"/>
                  </a:cubicBezTo>
                  <a:cubicBezTo>
                    <a:pt x="741" y="1535"/>
                    <a:pt x="744" y="1541"/>
                    <a:pt x="744" y="1542"/>
                  </a:cubicBezTo>
                  <a:cubicBezTo>
                    <a:pt x="746" y="1545"/>
                    <a:pt x="751" y="1550"/>
                    <a:pt x="753" y="1552"/>
                  </a:cubicBezTo>
                  <a:cubicBezTo>
                    <a:pt x="762" y="1563"/>
                    <a:pt x="783" y="1564"/>
                    <a:pt x="783" y="1578"/>
                  </a:cubicBezTo>
                  <a:cubicBezTo>
                    <a:pt x="788" y="1583"/>
                    <a:pt x="799" y="1582"/>
                    <a:pt x="800" y="1592"/>
                  </a:cubicBezTo>
                  <a:cubicBezTo>
                    <a:pt x="800" y="1594"/>
                    <a:pt x="797" y="1594"/>
                    <a:pt x="794" y="1594"/>
                  </a:cubicBezTo>
                  <a:cubicBezTo>
                    <a:pt x="794" y="1599"/>
                    <a:pt x="800" y="1599"/>
                    <a:pt x="801" y="1604"/>
                  </a:cubicBezTo>
                  <a:cubicBezTo>
                    <a:pt x="808" y="1602"/>
                    <a:pt x="813" y="1607"/>
                    <a:pt x="820" y="1608"/>
                  </a:cubicBezTo>
                  <a:cubicBezTo>
                    <a:pt x="833" y="1609"/>
                    <a:pt x="848" y="1604"/>
                    <a:pt x="860" y="1603"/>
                  </a:cubicBezTo>
                  <a:cubicBezTo>
                    <a:pt x="881" y="1601"/>
                    <a:pt x="902" y="1604"/>
                    <a:pt x="921" y="1600"/>
                  </a:cubicBezTo>
                  <a:cubicBezTo>
                    <a:pt x="940" y="1597"/>
                    <a:pt x="954" y="1584"/>
                    <a:pt x="970" y="1580"/>
                  </a:cubicBezTo>
                  <a:cubicBezTo>
                    <a:pt x="984" y="1576"/>
                    <a:pt x="990" y="1567"/>
                    <a:pt x="1000" y="1562"/>
                  </a:cubicBezTo>
                  <a:cubicBezTo>
                    <a:pt x="1004" y="1559"/>
                    <a:pt x="1011" y="1559"/>
                    <a:pt x="1016" y="1556"/>
                  </a:cubicBezTo>
                  <a:cubicBezTo>
                    <a:pt x="1024" y="1552"/>
                    <a:pt x="1029" y="1542"/>
                    <a:pt x="1033" y="1535"/>
                  </a:cubicBezTo>
                  <a:cubicBezTo>
                    <a:pt x="1034" y="1532"/>
                    <a:pt x="1029" y="1534"/>
                    <a:pt x="1030" y="1530"/>
                  </a:cubicBezTo>
                  <a:cubicBezTo>
                    <a:pt x="1046" y="1521"/>
                    <a:pt x="1066" y="1516"/>
                    <a:pt x="1082" y="1507"/>
                  </a:cubicBezTo>
                  <a:cubicBezTo>
                    <a:pt x="1083" y="1504"/>
                    <a:pt x="1080" y="1504"/>
                    <a:pt x="1080" y="1501"/>
                  </a:cubicBezTo>
                  <a:cubicBezTo>
                    <a:pt x="1086" y="1499"/>
                    <a:pt x="1087" y="1493"/>
                    <a:pt x="1089" y="1487"/>
                  </a:cubicBezTo>
                  <a:cubicBezTo>
                    <a:pt x="1085" y="1486"/>
                    <a:pt x="1085" y="1482"/>
                    <a:pt x="1082" y="1479"/>
                  </a:cubicBezTo>
                  <a:cubicBezTo>
                    <a:pt x="1084" y="1478"/>
                    <a:pt x="1085" y="1476"/>
                    <a:pt x="1085" y="1474"/>
                  </a:cubicBezTo>
                  <a:cubicBezTo>
                    <a:pt x="1084" y="1472"/>
                    <a:pt x="1081" y="1472"/>
                    <a:pt x="1079" y="1471"/>
                  </a:cubicBezTo>
                  <a:cubicBezTo>
                    <a:pt x="1081" y="1463"/>
                    <a:pt x="1089" y="1464"/>
                    <a:pt x="1095" y="1460"/>
                  </a:cubicBezTo>
                  <a:cubicBezTo>
                    <a:pt x="1098" y="1458"/>
                    <a:pt x="1100" y="1454"/>
                    <a:pt x="1103" y="1451"/>
                  </a:cubicBezTo>
                  <a:cubicBezTo>
                    <a:pt x="1108" y="1449"/>
                    <a:pt x="1114" y="1448"/>
                    <a:pt x="1119" y="1445"/>
                  </a:cubicBezTo>
                  <a:cubicBezTo>
                    <a:pt x="1122" y="1442"/>
                    <a:pt x="1124" y="1437"/>
                    <a:pt x="1127" y="1434"/>
                  </a:cubicBezTo>
                  <a:cubicBezTo>
                    <a:pt x="1142" y="1423"/>
                    <a:pt x="1160" y="1422"/>
                    <a:pt x="1174" y="1412"/>
                  </a:cubicBezTo>
                  <a:cubicBezTo>
                    <a:pt x="1179" y="1409"/>
                    <a:pt x="1188" y="1400"/>
                    <a:pt x="1193" y="1395"/>
                  </a:cubicBezTo>
                  <a:cubicBezTo>
                    <a:pt x="1200" y="1387"/>
                    <a:pt x="1197" y="1383"/>
                    <a:pt x="1197" y="1373"/>
                  </a:cubicBezTo>
                  <a:cubicBezTo>
                    <a:pt x="1197" y="1369"/>
                    <a:pt x="1198" y="1363"/>
                    <a:pt x="1199" y="1360"/>
                  </a:cubicBezTo>
                  <a:cubicBezTo>
                    <a:pt x="1202" y="1350"/>
                    <a:pt x="1203" y="1342"/>
                    <a:pt x="1208" y="1331"/>
                  </a:cubicBezTo>
                  <a:cubicBezTo>
                    <a:pt x="1207" y="1325"/>
                    <a:pt x="1197" y="1327"/>
                    <a:pt x="1194" y="1323"/>
                  </a:cubicBezTo>
                  <a:cubicBezTo>
                    <a:pt x="1197" y="1312"/>
                    <a:pt x="1186" y="1305"/>
                    <a:pt x="1194" y="1299"/>
                  </a:cubicBezTo>
                  <a:cubicBezTo>
                    <a:pt x="1188" y="1292"/>
                    <a:pt x="1199" y="1289"/>
                    <a:pt x="1197" y="1281"/>
                  </a:cubicBezTo>
                  <a:cubicBezTo>
                    <a:pt x="1194" y="1279"/>
                    <a:pt x="1187" y="1280"/>
                    <a:pt x="1186" y="1276"/>
                  </a:cubicBezTo>
                  <a:cubicBezTo>
                    <a:pt x="1190" y="1267"/>
                    <a:pt x="1190" y="1259"/>
                    <a:pt x="1194" y="1251"/>
                  </a:cubicBezTo>
                  <a:cubicBezTo>
                    <a:pt x="1198" y="1245"/>
                    <a:pt x="1210" y="1240"/>
                    <a:pt x="1208" y="1230"/>
                  </a:cubicBezTo>
                  <a:cubicBezTo>
                    <a:pt x="1210" y="1227"/>
                    <a:pt x="1213" y="1224"/>
                    <a:pt x="1216" y="1222"/>
                  </a:cubicBezTo>
                  <a:cubicBezTo>
                    <a:pt x="1216" y="1219"/>
                    <a:pt x="1215" y="1219"/>
                    <a:pt x="1215" y="1216"/>
                  </a:cubicBezTo>
                  <a:cubicBezTo>
                    <a:pt x="1221" y="1213"/>
                    <a:pt x="1226" y="1209"/>
                    <a:pt x="1228" y="1202"/>
                  </a:cubicBezTo>
                  <a:cubicBezTo>
                    <a:pt x="1231" y="1202"/>
                    <a:pt x="1232" y="1200"/>
                    <a:pt x="1236" y="1200"/>
                  </a:cubicBezTo>
                  <a:cubicBezTo>
                    <a:pt x="1244" y="1193"/>
                    <a:pt x="1246" y="1183"/>
                    <a:pt x="1253" y="1175"/>
                  </a:cubicBezTo>
                  <a:cubicBezTo>
                    <a:pt x="1257" y="1170"/>
                    <a:pt x="1264" y="1167"/>
                    <a:pt x="1267" y="1163"/>
                  </a:cubicBezTo>
                  <a:cubicBezTo>
                    <a:pt x="1269" y="1160"/>
                    <a:pt x="1269" y="1157"/>
                    <a:pt x="1271" y="1154"/>
                  </a:cubicBezTo>
                  <a:cubicBezTo>
                    <a:pt x="1273" y="1152"/>
                    <a:pt x="1276" y="1151"/>
                    <a:pt x="1278" y="1149"/>
                  </a:cubicBezTo>
                  <a:cubicBezTo>
                    <a:pt x="1304" y="1121"/>
                    <a:pt x="1338" y="1099"/>
                    <a:pt x="1353" y="1061"/>
                  </a:cubicBezTo>
                  <a:cubicBezTo>
                    <a:pt x="1355" y="1054"/>
                    <a:pt x="1362" y="1049"/>
                    <a:pt x="1365" y="1042"/>
                  </a:cubicBezTo>
                  <a:cubicBezTo>
                    <a:pt x="1368" y="1037"/>
                    <a:pt x="1367" y="1031"/>
                    <a:pt x="1368" y="1025"/>
                  </a:cubicBezTo>
                  <a:cubicBezTo>
                    <a:pt x="1369" y="1021"/>
                    <a:pt x="1376" y="1015"/>
                    <a:pt x="1378" y="1007"/>
                  </a:cubicBezTo>
                  <a:cubicBezTo>
                    <a:pt x="1381" y="995"/>
                    <a:pt x="1382" y="986"/>
                    <a:pt x="1388" y="981"/>
                  </a:cubicBezTo>
                  <a:cubicBezTo>
                    <a:pt x="1388" y="974"/>
                    <a:pt x="1389" y="967"/>
                    <a:pt x="1387" y="961"/>
                  </a:cubicBezTo>
                  <a:cubicBezTo>
                    <a:pt x="1388" y="958"/>
                    <a:pt x="1391" y="958"/>
                    <a:pt x="1391" y="954"/>
                  </a:cubicBezTo>
                  <a:cubicBezTo>
                    <a:pt x="1390" y="946"/>
                    <a:pt x="1389" y="937"/>
                    <a:pt x="1392" y="931"/>
                  </a:cubicBezTo>
                  <a:cubicBezTo>
                    <a:pt x="1391" y="931"/>
                    <a:pt x="1390" y="930"/>
                    <a:pt x="1389" y="928"/>
                  </a:cubicBezTo>
                  <a:cubicBezTo>
                    <a:pt x="1386" y="928"/>
                    <a:pt x="1385" y="929"/>
                    <a:pt x="1382" y="929"/>
                  </a:cubicBezTo>
                  <a:cubicBezTo>
                    <a:pt x="1378" y="948"/>
                    <a:pt x="1351" y="944"/>
                    <a:pt x="1341" y="956"/>
                  </a:cubicBezTo>
                  <a:cubicBezTo>
                    <a:pt x="1338" y="957"/>
                    <a:pt x="1339" y="954"/>
                    <a:pt x="1336" y="954"/>
                  </a:cubicBezTo>
                  <a:cubicBezTo>
                    <a:pt x="1329" y="958"/>
                    <a:pt x="1326" y="965"/>
                    <a:pt x="1319" y="969"/>
                  </a:cubicBezTo>
                  <a:cubicBezTo>
                    <a:pt x="1316" y="968"/>
                    <a:pt x="1315" y="966"/>
                    <a:pt x="1311" y="967"/>
                  </a:cubicBezTo>
                  <a:cubicBezTo>
                    <a:pt x="1301" y="972"/>
                    <a:pt x="1295" y="982"/>
                    <a:pt x="1282" y="979"/>
                  </a:cubicBezTo>
                  <a:cubicBezTo>
                    <a:pt x="1273" y="977"/>
                    <a:pt x="1270" y="964"/>
                    <a:pt x="1261" y="963"/>
                  </a:cubicBezTo>
                  <a:cubicBezTo>
                    <a:pt x="1271" y="953"/>
                    <a:pt x="1263" y="938"/>
                    <a:pt x="1248" y="938"/>
                  </a:cubicBezTo>
                  <a:cubicBezTo>
                    <a:pt x="1248" y="935"/>
                    <a:pt x="1247" y="932"/>
                    <a:pt x="1245" y="929"/>
                  </a:cubicBezTo>
                  <a:cubicBezTo>
                    <a:pt x="1239" y="930"/>
                    <a:pt x="1236" y="927"/>
                    <a:pt x="1232" y="925"/>
                  </a:cubicBezTo>
                  <a:cubicBezTo>
                    <a:pt x="1230" y="922"/>
                    <a:pt x="1230" y="916"/>
                    <a:pt x="1227" y="914"/>
                  </a:cubicBezTo>
                  <a:cubicBezTo>
                    <a:pt x="1224" y="912"/>
                    <a:pt x="1222" y="913"/>
                    <a:pt x="1218" y="914"/>
                  </a:cubicBezTo>
                  <a:cubicBezTo>
                    <a:pt x="1216" y="913"/>
                    <a:pt x="1214" y="910"/>
                    <a:pt x="1211" y="909"/>
                  </a:cubicBezTo>
                  <a:cubicBezTo>
                    <a:pt x="1200" y="909"/>
                    <a:pt x="1191" y="903"/>
                    <a:pt x="1188" y="894"/>
                  </a:cubicBezTo>
                  <a:cubicBezTo>
                    <a:pt x="1186" y="888"/>
                    <a:pt x="1188" y="882"/>
                    <a:pt x="1186" y="877"/>
                  </a:cubicBezTo>
                  <a:cubicBezTo>
                    <a:pt x="1181" y="865"/>
                    <a:pt x="1173" y="858"/>
                    <a:pt x="1162" y="853"/>
                  </a:cubicBezTo>
                  <a:cubicBezTo>
                    <a:pt x="1161" y="852"/>
                    <a:pt x="1162" y="848"/>
                    <a:pt x="1159" y="849"/>
                  </a:cubicBezTo>
                  <a:cubicBezTo>
                    <a:pt x="1156" y="846"/>
                    <a:pt x="1152" y="850"/>
                    <a:pt x="1149" y="848"/>
                  </a:cubicBezTo>
                  <a:cubicBezTo>
                    <a:pt x="1149" y="833"/>
                    <a:pt x="1138" y="819"/>
                    <a:pt x="1142" y="805"/>
                  </a:cubicBezTo>
                  <a:cubicBezTo>
                    <a:pt x="1140" y="802"/>
                    <a:pt x="1136" y="801"/>
                    <a:pt x="1135" y="797"/>
                  </a:cubicBezTo>
                  <a:cubicBezTo>
                    <a:pt x="1135" y="784"/>
                    <a:pt x="1124" y="781"/>
                    <a:pt x="1114" y="778"/>
                  </a:cubicBezTo>
                  <a:cubicBezTo>
                    <a:pt x="1108" y="772"/>
                    <a:pt x="1104" y="760"/>
                    <a:pt x="1106" y="753"/>
                  </a:cubicBezTo>
                  <a:cubicBezTo>
                    <a:pt x="1094" y="749"/>
                    <a:pt x="1092" y="733"/>
                    <a:pt x="1084" y="723"/>
                  </a:cubicBezTo>
                  <a:cubicBezTo>
                    <a:pt x="1080" y="718"/>
                    <a:pt x="1074" y="715"/>
                    <a:pt x="1072" y="709"/>
                  </a:cubicBezTo>
                  <a:cubicBezTo>
                    <a:pt x="1070" y="706"/>
                    <a:pt x="1071" y="703"/>
                    <a:pt x="1070" y="700"/>
                  </a:cubicBezTo>
                  <a:cubicBezTo>
                    <a:pt x="1067" y="695"/>
                    <a:pt x="1059" y="696"/>
                    <a:pt x="1060" y="689"/>
                  </a:cubicBezTo>
                  <a:cubicBezTo>
                    <a:pt x="1064" y="692"/>
                    <a:pt x="1066" y="696"/>
                    <a:pt x="1074" y="695"/>
                  </a:cubicBezTo>
                  <a:cubicBezTo>
                    <a:pt x="1075" y="687"/>
                    <a:pt x="1067" y="675"/>
                    <a:pt x="1074" y="670"/>
                  </a:cubicBezTo>
                  <a:cubicBezTo>
                    <a:pt x="1074" y="687"/>
                    <a:pt x="1082" y="694"/>
                    <a:pt x="1096" y="697"/>
                  </a:cubicBezTo>
                  <a:cubicBezTo>
                    <a:pt x="1099" y="702"/>
                    <a:pt x="1101" y="710"/>
                    <a:pt x="1106" y="715"/>
                  </a:cubicBezTo>
                  <a:cubicBezTo>
                    <a:pt x="1111" y="721"/>
                    <a:pt x="1117" y="722"/>
                    <a:pt x="1122" y="726"/>
                  </a:cubicBezTo>
                  <a:cubicBezTo>
                    <a:pt x="1127" y="731"/>
                    <a:pt x="1127" y="739"/>
                    <a:pt x="1131" y="746"/>
                  </a:cubicBezTo>
                  <a:cubicBezTo>
                    <a:pt x="1136" y="754"/>
                    <a:pt x="1143" y="749"/>
                    <a:pt x="1150" y="751"/>
                  </a:cubicBezTo>
                  <a:cubicBezTo>
                    <a:pt x="1174" y="756"/>
                    <a:pt x="1166" y="802"/>
                    <a:pt x="1188" y="811"/>
                  </a:cubicBezTo>
                  <a:cubicBezTo>
                    <a:pt x="1191" y="811"/>
                    <a:pt x="1193" y="810"/>
                    <a:pt x="1197" y="810"/>
                  </a:cubicBezTo>
                  <a:cubicBezTo>
                    <a:pt x="1201" y="812"/>
                    <a:pt x="1206" y="818"/>
                    <a:pt x="1210" y="823"/>
                  </a:cubicBezTo>
                  <a:cubicBezTo>
                    <a:pt x="1215" y="829"/>
                    <a:pt x="1221" y="838"/>
                    <a:pt x="1228" y="847"/>
                  </a:cubicBezTo>
                  <a:cubicBezTo>
                    <a:pt x="1240" y="860"/>
                    <a:pt x="1255" y="866"/>
                    <a:pt x="1246" y="889"/>
                  </a:cubicBezTo>
                  <a:cubicBezTo>
                    <a:pt x="1256" y="893"/>
                    <a:pt x="1257" y="910"/>
                    <a:pt x="1254" y="923"/>
                  </a:cubicBezTo>
                  <a:cubicBezTo>
                    <a:pt x="1259" y="927"/>
                    <a:pt x="1264" y="932"/>
                    <a:pt x="1267" y="938"/>
                  </a:cubicBezTo>
                  <a:cubicBezTo>
                    <a:pt x="1274" y="939"/>
                    <a:pt x="1283" y="939"/>
                    <a:pt x="1289" y="935"/>
                  </a:cubicBezTo>
                  <a:cubicBezTo>
                    <a:pt x="1293" y="931"/>
                    <a:pt x="1293" y="921"/>
                    <a:pt x="1299" y="921"/>
                  </a:cubicBezTo>
                  <a:cubicBezTo>
                    <a:pt x="1311" y="920"/>
                    <a:pt x="1318" y="917"/>
                    <a:pt x="1325" y="914"/>
                  </a:cubicBezTo>
                  <a:cubicBezTo>
                    <a:pt x="1329" y="912"/>
                    <a:pt x="1333" y="912"/>
                    <a:pt x="1336" y="911"/>
                  </a:cubicBezTo>
                  <a:cubicBezTo>
                    <a:pt x="1340" y="908"/>
                    <a:pt x="1343" y="900"/>
                    <a:pt x="1348" y="895"/>
                  </a:cubicBezTo>
                  <a:cubicBezTo>
                    <a:pt x="1356" y="887"/>
                    <a:pt x="1362" y="882"/>
                    <a:pt x="1370" y="875"/>
                  </a:cubicBezTo>
                  <a:cubicBezTo>
                    <a:pt x="1377" y="868"/>
                    <a:pt x="1382" y="864"/>
                    <a:pt x="1393" y="863"/>
                  </a:cubicBezTo>
                  <a:cubicBezTo>
                    <a:pt x="1396" y="838"/>
                    <a:pt x="1419" y="832"/>
                    <a:pt x="1434" y="818"/>
                  </a:cubicBezTo>
                  <a:cubicBezTo>
                    <a:pt x="1434" y="814"/>
                    <a:pt x="1433" y="812"/>
                    <a:pt x="1433" y="808"/>
                  </a:cubicBezTo>
                  <a:cubicBezTo>
                    <a:pt x="1439" y="803"/>
                    <a:pt x="1449" y="801"/>
                    <a:pt x="1447" y="788"/>
                  </a:cubicBezTo>
                  <a:cubicBezTo>
                    <a:pt x="1455" y="782"/>
                    <a:pt x="1457" y="771"/>
                    <a:pt x="1455" y="757"/>
                  </a:cubicBezTo>
                  <a:cubicBezTo>
                    <a:pt x="1459" y="758"/>
                    <a:pt x="1461" y="756"/>
                    <a:pt x="1463" y="755"/>
                  </a:cubicBezTo>
                  <a:cubicBezTo>
                    <a:pt x="1460" y="738"/>
                    <a:pt x="1475" y="729"/>
                    <a:pt x="1466" y="712"/>
                  </a:cubicBezTo>
                  <a:cubicBezTo>
                    <a:pt x="1457" y="713"/>
                    <a:pt x="1454" y="700"/>
                    <a:pt x="1447" y="697"/>
                  </a:cubicBezTo>
                  <a:cubicBezTo>
                    <a:pt x="1437" y="692"/>
                    <a:pt x="1426" y="699"/>
                    <a:pt x="1417" y="693"/>
                  </a:cubicBezTo>
                  <a:cubicBezTo>
                    <a:pt x="1406" y="686"/>
                    <a:pt x="1409" y="668"/>
                    <a:pt x="1401" y="658"/>
                  </a:cubicBezTo>
                  <a:cubicBezTo>
                    <a:pt x="1400" y="677"/>
                    <a:pt x="1385" y="685"/>
                    <a:pt x="1387" y="706"/>
                  </a:cubicBezTo>
                  <a:cubicBezTo>
                    <a:pt x="1381" y="709"/>
                    <a:pt x="1377" y="706"/>
                    <a:pt x="1370" y="707"/>
                  </a:cubicBezTo>
                  <a:cubicBezTo>
                    <a:pt x="1365" y="709"/>
                    <a:pt x="1362" y="716"/>
                    <a:pt x="1358" y="715"/>
                  </a:cubicBezTo>
                  <a:cubicBezTo>
                    <a:pt x="1340" y="714"/>
                    <a:pt x="1363" y="674"/>
                    <a:pt x="1338" y="679"/>
                  </a:cubicBezTo>
                  <a:cubicBezTo>
                    <a:pt x="1335" y="685"/>
                    <a:pt x="1344" y="697"/>
                    <a:pt x="1338" y="703"/>
                  </a:cubicBezTo>
                  <a:cubicBezTo>
                    <a:pt x="1334" y="690"/>
                    <a:pt x="1318" y="689"/>
                    <a:pt x="1317" y="673"/>
                  </a:cubicBezTo>
                  <a:cubicBezTo>
                    <a:pt x="1310" y="669"/>
                    <a:pt x="1298" y="668"/>
                    <a:pt x="1298" y="657"/>
                  </a:cubicBezTo>
                  <a:cubicBezTo>
                    <a:pt x="1293" y="654"/>
                    <a:pt x="1290" y="651"/>
                    <a:pt x="1289" y="645"/>
                  </a:cubicBezTo>
                  <a:cubicBezTo>
                    <a:pt x="1284" y="643"/>
                    <a:pt x="1278" y="641"/>
                    <a:pt x="1277" y="635"/>
                  </a:cubicBezTo>
                  <a:cubicBezTo>
                    <a:pt x="1278" y="634"/>
                    <a:pt x="1283" y="635"/>
                    <a:pt x="1285" y="634"/>
                  </a:cubicBezTo>
                  <a:cubicBezTo>
                    <a:pt x="1285" y="627"/>
                    <a:pt x="1285" y="627"/>
                    <a:pt x="1285" y="627"/>
                  </a:cubicBezTo>
                  <a:cubicBezTo>
                    <a:pt x="1290" y="627"/>
                    <a:pt x="1290" y="627"/>
                    <a:pt x="1290" y="627"/>
                  </a:cubicBezTo>
                  <a:cubicBezTo>
                    <a:pt x="1288" y="610"/>
                    <a:pt x="1299" y="620"/>
                    <a:pt x="1306" y="626"/>
                  </a:cubicBezTo>
                  <a:cubicBezTo>
                    <a:pt x="1316" y="635"/>
                    <a:pt x="1327" y="651"/>
                    <a:pt x="1336" y="657"/>
                  </a:cubicBezTo>
                  <a:cubicBezTo>
                    <a:pt x="1352" y="644"/>
                    <a:pt x="1362" y="667"/>
                    <a:pt x="1380" y="666"/>
                  </a:cubicBezTo>
                  <a:cubicBezTo>
                    <a:pt x="1388" y="661"/>
                    <a:pt x="1393" y="652"/>
                    <a:pt x="1401" y="647"/>
                  </a:cubicBezTo>
                  <a:cubicBezTo>
                    <a:pt x="1408" y="652"/>
                    <a:pt x="1412" y="659"/>
                    <a:pt x="1416" y="666"/>
                  </a:cubicBezTo>
                  <a:cubicBezTo>
                    <a:pt x="1429" y="670"/>
                    <a:pt x="1436" y="663"/>
                    <a:pt x="1448" y="668"/>
                  </a:cubicBezTo>
                  <a:cubicBezTo>
                    <a:pt x="1451" y="668"/>
                    <a:pt x="1450" y="664"/>
                    <a:pt x="1455" y="665"/>
                  </a:cubicBezTo>
                  <a:cubicBezTo>
                    <a:pt x="1464" y="670"/>
                    <a:pt x="1468" y="663"/>
                    <a:pt x="1474" y="659"/>
                  </a:cubicBezTo>
                  <a:cubicBezTo>
                    <a:pt x="1479" y="657"/>
                    <a:pt x="1486" y="658"/>
                    <a:pt x="1486" y="652"/>
                  </a:cubicBezTo>
                  <a:cubicBezTo>
                    <a:pt x="1495" y="653"/>
                    <a:pt x="1501" y="644"/>
                    <a:pt x="1508" y="640"/>
                  </a:cubicBezTo>
                  <a:cubicBezTo>
                    <a:pt x="1514" y="642"/>
                    <a:pt x="1516" y="648"/>
                    <a:pt x="1519" y="653"/>
                  </a:cubicBezTo>
                  <a:cubicBezTo>
                    <a:pt x="1523" y="653"/>
                    <a:pt x="1526" y="651"/>
                    <a:pt x="1531" y="652"/>
                  </a:cubicBezTo>
                  <a:cubicBezTo>
                    <a:pt x="1532" y="655"/>
                    <a:pt x="1535" y="657"/>
                    <a:pt x="1536" y="659"/>
                  </a:cubicBezTo>
                  <a:cubicBezTo>
                    <a:pt x="1539" y="659"/>
                    <a:pt x="1541" y="658"/>
                    <a:pt x="1544" y="659"/>
                  </a:cubicBezTo>
                  <a:cubicBezTo>
                    <a:pt x="1545" y="662"/>
                    <a:pt x="1546" y="664"/>
                    <a:pt x="1547" y="667"/>
                  </a:cubicBezTo>
                  <a:cubicBezTo>
                    <a:pt x="1555" y="671"/>
                    <a:pt x="1559" y="664"/>
                    <a:pt x="1562" y="659"/>
                  </a:cubicBezTo>
                  <a:cubicBezTo>
                    <a:pt x="1566" y="671"/>
                    <a:pt x="1552" y="672"/>
                    <a:pt x="1553" y="682"/>
                  </a:cubicBezTo>
                  <a:cubicBezTo>
                    <a:pt x="1553" y="687"/>
                    <a:pt x="1566" y="695"/>
                    <a:pt x="1571" y="697"/>
                  </a:cubicBezTo>
                  <a:cubicBezTo>
                    <a:pt x="1592" y="705"/>
                    <a:pt x="1580" y="671"/>
                    <a:pt x="1586" y="661"/>
                  </a:cubicBezTo>
                  <a:cubicBezTo>
                    <a:pt x="1587" y="667"/>
                    <a:pt x="1585" y="672"/>
                    <a:pt x="1585" y="677"/>
                  </a:cubicBezTo>
                  <a:cubicBezTo>
                    <a:pt x="1587" y="680"/>
                    <a:pt x="1590" y="681"/>
                    <a:pt x="1592" y="683"/>
                  </a:cubicBezTo>
                  <a:cubicBezTo>
                    <a:pt x="1595" y="712"/>
                    <a:pt x="1602" y="735"/>
                    <a:pt x="1614" y="755"/>
                  </a:cubicBezTo>
                  <a:cubicBezTo>
                    <a:pt x="1614" y="758"/>
                    <a:pt x="1614" y="760"/>
                    <a:pt x="1615" y="762"/>
                  </a:cubicBezTo>
                  <a:cubicBezTo>
                    <a:pt x="1616" y="764"/>
                    <a:pt x="1619" y="763"/>
                    <a:pt x="1621" y="765"/>
                  </a:cubicBezTo>
                  <a:cubicBezTo>
                    <a:pt x="1621" y="772"/>
                    <a:pt x="1625" y="776"/>
                    <a:pt x="1629" y="779"/>
                  </a:cubicBezTo>
                  <a:cubicBezTo>
                    <a:pt x="1628" y="802"/>
                    <a:pt x="1645" y="814"/>
                    <a:pt x="1647" y="830"/>
                  </a:cubicBezTo>
                  <a:cubicBezTo>
                    <a:pt x="1648" y="844"/>
                    <a:pt x="1651" y="853"/>
                    <a:pt x="1658" y="862"/>
                  </a:cubicBezTo>
                  <a:cubicBezTo>
                    <a:pt x="1663" y="856"/>
                    <a:pt x="1660" y="849"/>
                    <a:pt x="1661" y="842"/>
                  </a:cubicBezTo>
                  <a:cubicBezTo>
                    <a:pt x="1662" y="838"/>
                    <a:pt x="1665" y="835"/>
                    <a:pt x="1666" y="831"/>
                  </a:cubicBezTo>
                  <a:cubicBezTo>
                    <a:pt x="1666" y="830"/>
                    <a:pt x="1665" y="827"/>
                    <a:pt x="1665" y="825"/>
                  </a:cubicBezTo>
                  <a:cubicBezTo>
                    <a:pt x="1665" y="820"/>
                    <a:pt x="1669" y="814"/>
                    <a:pt x="1669" y="810"/>
                  </a:cubicBezTo>
                  <a:cubicBezTo>
                    <a:pt x="1669" y="804"/>
                    <a:pt x="1665" y="794"/>
                    <a:pt x="1664" y="783"/>
                  </a:cubicBezTo>
                  <a:close/>
                  <a:moveTo>
                    <a:pt x="911" y="465"/>
                  </a:moveTo>
                  <a:cubicBezTo>
                    <a:pt x="918" y="465"/>
                    <a:pt x="918" y="465"/>
                    <a:pt x="918" y="465"/>
                  </a:cubicBezTo>
                  <a:cubicBezTo>
                    <a:pt x="918" y="468"/>
                    <a:pt x="910" y="471"/>
                    <a:pt x="911" y="465"/>
                  </a:cubicBezTo>
                  <a:close/>
                  <a:moveTo>
                    <a:pt x="923" y="465"/>
                  </a:moveTo>
                  <a:cubicBezTo>
                    <a:pt x="924" y="455"/>
                    <a:pt x="940" y="454"/>
                    <a:pt x="947" y="459"/>
                  </a:cubicBezTo>
                  <a:cubicBezTo>
                    <a:pt x="947" y="468"/>
                    <a:pt x="931" y="466"/>
                    <a:pt x="923" y="465"/>
                  </a:cubicBezTo>
                  <a:close/>
                  <a:moveTo>
                    <a:pt x="1059" y="449"/>
                  </a:moveTo>
                  <a:cubicBezTo>
                    <a:pt x="1056" y="449"/>
                    <a:pt x="1055" y="446"/>
                    <a:pt x="1052" y="444"/>
                  </a:cubicBezTo>
                  <a:cubicBezTo>
                    <a:pt x="1049" y="444"/>
                    <a:pt x="1048" y="446"/>
                    <a:pt x="1045" y="445"/>
                  </a:cubicBezTo>
                  <a:cubicBezTo>
                    <a:pt x="1041" y="445"/>
                    <a:pt x="1041" y="441"/>
                    <a:pt x="1038" y="440"/>
                  </a:cubicBezTo>
                  <a:cubicBezTo>
                    <a:pt x="1035" y="439"/>
                    <a:pt x="1033" y="441"/>
                    <a:pt x="1030" y="442"/>
                  </a:cubicBezTo>
                  <a:cubicBezTo>
                    <a:pt x="1026" y="440"/>
                    <a:pt x="1024" y="437"/>
                    <a:pt x="1021" y="435"/>
                  </a:cubicBezTo>
                  <a:cubicBezTo>
                    <a:pt x="1015" y="442"/>
                    <a:pt x="1008" y="436"/>
                    <a:pt x="1001" y="437"/>
                  </a:cubicBezTo>
                  <a:cubicBezTo>
                    <a:pt x="990" y="438"/>
                    <a:pt x="981" y="446"/>
                    <a:pt x="976" y="453"/>
                  </a:cubicBezTo>
                  <a:cubicBezTo>
                    <a:pt x="959" y="454"/>
                    <a:pt x="951" y="450"/>
                    <a:pt x="934" y="450"/>
                  </a:cubicBezTo>
                  <a:cubicBezTo>
                    <a:pt x="931" y="445"/>
                    <a:pt x="929" y="437"/>
                    <a:pt x="924" y="433"/>
                  </a:cubicBezTo>
                  <a:cubicBezTo>
                    <a:pt x="925" y="429"/>
                    <a:pt x="927" y="425"/>
                    <a:pt x="925" y="420"/>
                  </a:cubicBezTo>
                  <a:cubicBezTo>
                    <a:pt x="927" y="419"/>
                    <a:pt x="929" y="418"/>
                    <a:pt x="932" y="419"/>
                  </a:cubicBezTo>
                  <a:cubicBezTo>
                    <a:pt x="930" y="406"/>
                    <a:pt x="932" y="395"/>
                    <a:pt x="944" y="395"/>
                  </a:cubicBezTo>
                  <a:cubicBezTo>
                    <a:pt x="945" y="389"/>
                    <a:pt x="942" y="388"/>
                    <a:pt x="942" y="383"/>
                  </a:cubicBezTo>
                  <a:cubicBezTo>
                    <a:pt x="950" y="377"/>
                    <a:pt x="951" y="363"/>
                    <a:pt x="968" y="365"/>
                  </a:cubicBezTo>
                  <a:cubicBezTo>
                    <a:pt x="971" y="368"/>
                    <a:pt x="966" y="366"/>
                    <a:pt x="966" y="370"/>
                  </a:cubicBezTo>
                  <a:cubicBezTo>
                    <a:pt x="971" y="376"/>
                    <a:pt x="981" y="370"/>
                    <a:pt x="987" y="374"/>
                  </a:cubicBezTo>
                  <a:cubicBezTo>
                    <a:pt x="985" y="379"/>
                    <a:pt x="979" y="379"/>
                    <a:pt x="978" y="384"/>
                  </a:cubicBezTo>
                  <a:cubicBezTo>
                    <a:pt x="982" y="386"/>
                    <a:pt x="988" y="386"/>
                    <a:pt x="991" y="389"/>
                  </a:cubicBezTo>
                  <a:cubicBezTo>
                    <a:pt x="991" y="392"/>
                    <a:pt x="990" y="396"/>
                    <a:pt x="992" y="397"/>
                  </a:cubicBezTo>
                  <a:cubicBezTo>
                    <a:pt x="993" y="399"/>
                    <a:pt x="996" y="398"/>
                    <a:pt x="998" y="399"/>
                  </a:cubicBezTo>
                  <a:cubicBezTo>
                    <a:pt x="1001" y="393"/>
                    <a:pt x="1013" y="396"/>
                    <a:pt x="1014" y="387"/>
                  </a:cubicBezTo>
                  <a:cubicBezTo>
                    <a:pt x="1016" y="388"/>
                    <a:pt x="1019" y="389"/>
                    <a:pt x="1023" y="389"/>
                  </a:cubicBezTo>
                  <a:cubicBezTo>
                    <a:pt x="1025" y="388"/>
                    <a:pt x="1025" y="384"/>
                    <a:pt x="1027" y="382"/>
                  </a:cubicBezTo>
                  <a:cubicBezTo>
                    <a:pt x="1017" y="381"/>
                    <a:pt x="1005" y="384"/>
                    <a:pt x="999" y="373"/>
                  </a:cubicBezTo>
                  <a:cubicBezTo>
                    <a:pt x="1005" y="364"/>
                    <a:pt x="1021" y="365"/>
                    <a:pt x="1027" y="356"/>
                  </a:cubicBezTo>
                  <a:cubicBezTo>
                    <a:pt x="1035" y="358"/>
                    <a:pt x="1039" y="350"/>
                    <a:pt x="1047" y="353"/>
                  </a:cubicBezTo>
                  <a:cubicBezTo>
                    <a:pt x="1045" y="358"/>
                    <a:pt x="1040" y="360"/>
                    <a:pt x="1035" y="362"/>
                  </a:cubicBezTo>
                  <a:cubicBezTo>
                    <a:pt x="1036" y="366"/>
                    <a:pt x="1039" y="366"/>
                    <a:pt x="1042" y="368"/>
                  </a:cubicBezTo>
                  <a:cubicBezTo>
                    <a:pt x="1038" y="370"/>
                    <a:pt x="1040" y="378"/>
                    <a:pt x="1037" y="382"/>
                  </a:cubicBezTo>
                  <a:cubicBezTo>
                    <a:pt x="1033" y="383"/>
                    <a:pt x="1033" y="379"/>
                    <a:pt x="1029" y="380"/>
                  </a:cubicBezTo>
                  <a:cubicBezTo>
                    <a:pt x="1029" y="388"/>
                    <a:pt x="1037" y="388"/>
                    <a:pt x="1040" y="393"/>
                  </a:cubicBezTo>
                  <a:cubicBezTo>
                    <a:pt x="1049" y="391"/>
                    <a:pt x="1049" y="398"/>
                    <a:pt x="1058" y="396"/>
                  </a:cubicBezTo>
                  <a:cubicBezTo>
                    <a:pt x="1067" y="408"/>
                    <a:pt x="1087" y="411"/>
                    <a:pt x="1099" y="418"/>
                  </a:cubicBezTo>
                  <a:cubicBezTo>
                    <a:pt x="1105" y="421"/>
                    <a:pt x="1106" y="431"/>
                    <a:pt x="1112" y="436"/>
                  </a:cubicBezTo>
                  <a:cubicBezTo>
                    <a:pt x="1106" y="454"/>
                    <a:pt x="1075" y="450"/>
                    <a:pt x="1059" y="449"/>
                  </a:cubicBezTo>
                  <a:close/>
                  <a:moveTo>
                    <a:pt x="1104" y="91"/>
                  </a:moveTo>
                  <a:cubicBezTo>
                    <a:pt x="1108" y="89"/>
                    <a:pt x="1112" y="93"/>
                    <a:pt x="1115" y="94"/>
                  </a:cubicBezTo>
                  <a:cubicBezTo>
                    <a:pt x="1112" y="96"/>
                    <a:pt x="1108" y="92"/>
                    <a:pt x="1104" y="91"/>
                  </a:cubicBezTo>
                  <a:close/>
                  <a:moveTo>
                    <a:pt x="215" y="250"/>
                  </a:moveTo>
                  <a:cubicBezTo>
                    <a:pt x="215" y="251"/>
                    <a:pt x="214" y="252"/>
                    <a:pt x="215" y="252"/>
                  </a:cubicBezTo>
                  <a:cubicBezTo>
                    <a:pt x="217" y="250"/>
                    <a:pt x="221" y="244"/>
                    <a:pt x="217" y="245"/>
                  </a:cubicBezTo>
                  <a:cubicBezTo>
                    <a:pt x="222" y="239"/>
                    <a:pt x="233" y="233"/>
                    <a:pt x="233" y="227"/>
                  </a:cubicBezTo>
                  <a:cubicBezTo>
                    <a:pt x="238" y="227"/>
                    <a:pt x="246" y="222"/>
                    <a:pt x="248" y="214"/>
                  </a:cubicBezTo>
                  <a:cubicBezTo>
                    <a:pt x="246" y="214"/>
                    <a:pt x="243" y="217"/>
                    <a:pt x="242" y="215"/>
                  </a:cubicBezTo>
                  <a:cubicBezTo>
                    <a:pt x="248" y="212"/>
                    <a:pt x="251" y="208"/>
                    <a:pt x="258" y="206"/>
                  </a:cubicBezTo>
                  <a:cubicBezTo>
                    <a:pt x="260" y="209"/>
                    <a:pt x="257" y="213"/>
                    <a:pt x="257" y="216"/>
                  </a:cubicBezTo>
                  <a:cubicBezTo>
                    <a:pt x="262" y="217"/>
                    <a:pt x="268" y="210"/>
                    <a:pt x="274" y="208"/>
                  </a:cubicBezTo>
                  <a:cubicBezTo>
                    <a:pt x="277" y="207"/>
                    <a:pt x="283" y="209"/>
                    <a:pt x="287" y="206"/>
                  </a:cubicBezTo>
                  <a:cubicBezTo>
                    <a:pt x="288" y="206"/>
                    <a:pt x="290" y="202"/>
                    <a:pt x="292" y="201"/>
                  </a:cubicBezTo>
                  <a:cubicBezTo>
                    <a:pt x="297" y="196"/>
                    <a:pt x="310" y="191"/>
                    <a:pt x="305" y="187"/>
                  </a:cubicBezTo>
                  <a:cubicBezTo>
                    <a:pt x="309" y="187"/>
                    <a:pt x="308" y="182"/>
                    <a:pt x="311" y="180"/>
                  </a:cubicBezTo>
                  <a:cubicBezTo>
                    <a:pt x="313" y="181"/>
                    <a:pt x="313" y="182"/>
                    <a:pt x="314" y="181"/>
                  </a:cubicBezTo>
                  <a:cubicBezTo>
                    <a:pt x="323" y="157"/>
                    <a:pt x="359" y="143"/>
                    <a:pt x="376" y="124"/>
                  </a:cubicBezTo>
                  <a:cubicBezTo>
                    <a:pt x="369" y="128"/>
                    <a:pt x="360" y="131"/>
                    <a:pt x="353" y="134"/>
                  </a:cubicBezTo>
                  <a:cubicBezTo>
                    <a:pt x="361" y="124"/>
                    <a:pt x="378" y="117"/>
                    <a:pt x="387" y="108"/>
                  </a:cubicBezTo>
                  <a:cubicBezTo>
                    <a:pt x="396" y="101"/>
                    <a:pt x="401" y="100"/>
                    <a:pt x="400" y="94"/>
                  </a:cubicBezTo>
                  <a:cubicBezTo>
                    <a:pt x="322" y="137"/>
                    <a:pt x="252" y="193"/>
                    <a:pt x="200" y="258"/>
                  </a:cubicBezTo>
                  <a:cubicBezTo>
                    <a:pt x="202" y="257"/>
                    <a:pt x="206" y="253"/>
                    <a:pt x="208" y="254"/>
                  </a:cubicBezTo>
                  <a:cubicBezTo>
                    <a:pt x="203" y="260"/>
                    <a:pt x="192" y="264"/>
                    <a:pt x="192" y="271"/>
                  </a:cubicBezTo>
                  <a:cubicBezTo>
                    <a:pt x="194" y="265"/>
                    <a:pt x="199" y="268"/>
                    <a:pt x="203" y="266"/>
                  </a:cubicBezTo>
                  <a:cubicBezTo>
                    <a:pt x="210" y="262"/>
                    <a:pt x="210" y="255"/>
                    <a:pt x="215" y="250"/>
                  </a:cubicBezTo>
                  <a:close/>
                  <a:moveTo>
                    <a:pt x="63" y="1119"/>
                  </a:moveTo>
                  <a:cubicBezTo>
                    <a:pt x="63" y="1103"/>
                    <a:pt x="54" y="1079"/>
                    <a:pt x="50" y="1063"/>
                  </a:cubicBezTo>
                  <a:cubicBezTo>
                    <a:pt x="48" y="1055"/>
                    <a:pt x="40" y="1047"/>
                    <a:pt x="37" y="1040"/>
                  </a:cubicBezTo>
                  <a:cubicBezTo>
                    <a:pt x="33" y="1032"/>
                    <a:pt x="30" y="1023"/>
                    <a:pt x="27" y="1015"/>
                  </a:cubicBezTo>
                  <a:cubicBezTo>
                    <a:pt x="21" y="998"/>
                    <a:pt x="12" y="982"/>
                    <a:pt x="8" y="967"/>
                  </a:cubicBezTo>
                  <a:cubicBezTo>
                    <a:pt x="7" y="962"/>
                    <a:pt x="6" y="954"/>
                    <a:pt x="5" y="947"/>
                  </a:cubicBezTo>
                  <a:cubicBezTo>
                    <a:pt x="4" y="944"/>
                    <a:pt x="0" y="929"/>
                    <a:pt x="1" y="934"/>
                  </a:cubicBezTo>
                  <a:cubicBezTo>
                    <a:pt x="15" y="1040"/>
                    <a:pt x="48" y="1132"/>
                    <a:pt x="89" y="1208"/>
                  </a:cubicBezTo>
                  <a:cubicBezTo>
                    <a:pt x="80" y="1183"/>
                    <a:pt x="62" y="1159"/>
                    <a:pt x="61" y="1131"/>
                  </a:cubicBezTo>
                  <a:cubicBezTo>
                    <a:pt x="61" y="1127"/>
                    <a:pt x="63" y="1123"/>
                    <a:pt x="63" y="1119"/>
                  </a:cubicBezTo>
                  <a:close/>
                  <a:moveTo>
                    <a:pt x="585" y="5"/>
                  </a:moveTo>
                  <a:cubicBezTo>
                    <a:pt x="584" y="5"/>
                    <a:pt x="583" y="5"/>
                    <a:pt x="583" y="4"/>
                  </a:cubicBezTo>
                  <a:cubicBezTo>
                    <a:pt x="584" y="4"/>
                    <a:pt x="585" y="4"/>
                    <a:pt x="585" y="3"/>
                  </a:cubicBezTo>
                  <a:cubicBezTo>
                    <a:pt x="581" y="3"/>
                    <a:pt x="578" y="3"/>
                    <a:pt x="577" y="6"/>
                  </a:cubicBezTo>
                  <a:cubicBezTo>
                    <a:pt x="580" y="7"/>
                    <a:pt x="584" y="7"/>
                    <a:pt x="585" y="5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" name="文本框 2"/>
          <p:cNvSpPr txBox="1"/>
          <p:nvPr/>
        </p:nvSpPr>
        <p:spPr>
          <a:xfrm>
            <a:off x="914400" y="144463"/>
            <a:ext cx="3219450" cy="376238"/>
          </a:xfrm>
          <a:prstGeom prst="rect">
            <a:avLst/>
          </a:prstGeom>
          <a:noFill/>
        </p:spPr>
        <p:txBody>
          <a:bodyPr lIns="68571" tIns="34285" rIns="68571" bIns="34285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408</a:t>
            </a:r>
            <a:r>
              <a:rPr kumimoji="0" lang="zh-CN" altLang="en-US" sz="20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真题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870" y="1266825"/>
            <a:ext cx="3199130" cy="3327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5" descr="主教材立体封面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-76200" y="1047750"/>
            <a:ext cx="2590165" cy="3735705"/>
          </a:xfrm>
          <a:prstGeom prst="rect">
            <a:avLst/>
          </a:prstGeom>
        </p:spPr>
      </p:pic>
      <p:pic>
        <p:nvPicPr>
          <p:cNvPr id="46082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6863" y="1331913"/>
            <a:ext cx="2689225" cy="3203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4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800" y="1331913"/>
            <a:ext cx="2274888" cy="3203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矩形 21"/>
          <p:cNvSpPr/>
          <p:nvPr/>
        </p:nvSpPr>
        <p:spPr>
          <a:xfrm>
            <a:off x="252413" y="3563938"/>
            <a:ext cx="2159000" cy="885825"/>
          </a:xfrm>
          <a:prstGeom prst="rect">
            <a:avLst/>
          </a:prstGeom>
          <a:solidFill>
            <a:schemeClr val="accent5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 Box 44"/>
          <p:cNvSpPr txBox="1"/>
          <p:nvPr/>
        </p:nvSpPr>
        <p:spPr>
          <a:xfrm>
            <a:off x="228600" y="3562350"/>
            <a:ext cx="2160588" cy="89789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defTabSz="720725" eaLnBrk="1" hangingPunct="1">
              <a:lnSpc>
                <a:spcPct val="135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汤小丹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defTabSz="720725" eaLnBrk="1" hangingPunct="1">
              <a:lnSpc>
                <a:spcPct val="135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计算机操作系统慕课版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》</a:t>
            </a:r>
          </a:p>
          <a:p>
            <a:pPr defTabSz="720725" eaLnBrk="1" hangingPunct="1">
              <a:lnSpc>
                <a:spcPct val="13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人民邮电出版社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3"/>
          <p:cNvSpPr/>
          <p:nvPr/>
        </p:nvSpPr>
        <p:spPr>
          <a:xfrm>
            <a:off x="2447925" y="3563938"/>
            <a:ext cx="2160588" cy="885825"/>
          </a:xfrm>
          <a:prstGeom prst="rect">
            <a:avLst/>
          </a:prstGeom>
          <a:solidFill>
            <a:schemeClr val="accent5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矩形 25"/>
          <p:cNvSpPr/>
          <p:nvPr/>
        </p:nvSpPr>
        <p:spPr>
          <a:xfrm>
            <a:off x="4643438" y="3563938"/>
            <a:ext cx="2160588" cy="885825"/>
          </a:xfrm>
          <a:prstGeom prst="rect">
            <a:avLst/>
          </a:prstGeom>
          <a:solidFill>
            <a:schemeClr val="accent5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矩形 27"/>
          <p:cNvSpPr/>
          <p:nvPr/>
        </p:nvSpPr>
        <p:spPr>
          <a:xfrm>
            <a:off x="6840538" y="3563938"/>
            <a:ext cx="2159000" cy="885825"/>
          </a:xfrm>
          <a:prstGeom prst="rect">
            <a:avLst/>
          </a:prstGeom>
          <a:solidFill>
            <a:schemeClr val="accent5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Text Box 44"/>
          <p:cNvSpPr txBox="1"/>
          <p:nvPr/>
        </p:nvSpPr>
        <p:spPr>
          <a:xfrm>
            <a:off x="2438400" y="3562350"/>
            <a:ext cx="2160588" cy="874713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defTabSz="720725" eaLnBrk="1" hangingPunct="1">
              <a:lnSpc>
                <a:spcPct val="135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严蔚敏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defTabSz="720725" eaLnBrk="1" hangingPunct="1">
              <a:lnSpc>
                <a:spcPct val="135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数据结构（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C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语言版）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》</a:t>
            </a:r>
          </a:p>
          <a:p>
            <a:pPr defTabSz="720725" eaLnBrk="1" hangingPunct="1">
              <a:lnSpc>
                <a:spcPct val="13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清华大学出版社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Text Box 44"/>
          <p:cNvSpPr txBox="1"/>
          <p:nvPr/>
        </p:nvSpPr>
        <p:spPr>
          <a:xfrm>
            <a:off x="4648200" y="3576638"/>
            <a:ext cx="2160588" cy="874712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defTabSz="720725" eaLnBrk="1" hangingPunct="1">
              <a:lnSpc>
                <a:spcPct val="135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谢希仁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defTabSz="720725" eaLnBrk="1" hangingPunct="1">
              <a:lnSpc>
                <a:spcPct val="135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计算机网络（第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7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版）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》</a:t>
            </a:r>
          </a:p>
          <a:p>
            <a:pPr defTabSz="720725" eaLnBrk="1" hangingPunct="1">
              <a:lnSpc>
                <a:spcPct val="13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电子工业出版社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Text Box 44"/>
          <p:cNvSpPr txBox="1"/>
          <p:nvPr/>
        </p:nvSpPr>
        <p:spPr>
          <a:xfrm>
            <a:off x="6831013" y="3576638"/>
            <a:ext cx="2160587" cy="874712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defTabSz="720725" eaLnBrk="1" hangingPunct="1">
              <a:lnSpc>
                <a:spcPct val="135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唐朔飞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defTabSz="720725" eaLnBrk="1" hangingPunct="1">
              <a:lnSpc>
                <a:spcPct val="135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计算机组成原理（第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版）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》</a:t>
            </a:r>
          </a:p>
          <a:p>
            <a:pPr defTabSz="720725" eaLnBrk="1" hangingPunct="1">
              <a:lnSpc>
                <a:spcPct val="13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高等教育出版社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文本框 2"/>
          <p:cNvSpPr txBox="1"/>
          <p:nvPr/>
        </p:nvSpPr>
        <p:spPr>
          <a:xfrm>
            <a:off x="914400" y="144463"/>
            <a:ext cx="3219450" cy="376238"/>
          </a:xfrm>
          <a:prstGeom prst="rect">
            <a:avLst/>
          </a:prstGeom>
          <a:noFill/>
        </p:spPr>
        <p:txBody>
          <a:bodyPr lIns="68571" tIns="34285" rIns="68571" bIns="34285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参考教材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3" grpId="0" animBg="1"/>
      <p:bldP spid="25" grpId="0" animBg="1"/>
      <p:bldP spid="27" grpId="0"/>
      <p:bldP spid="28" grpId="0"/>
      <p:bldP spid="29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"/>
          <p:cNvSpPr txBox="1"/>
          <p:nvPr/>
        </p:nvSpPr>
        <p:spPr>
          <a:xfrm>
            <a:off x="914400" y="144463"/>
            <a:ext cx="3219450" cy="376238"/>
          </a:xfrm>
          <a:prstGeom prst="rect">
            <a:avLst/>
          </a:prstGeom>
          <a:noFill/>
        </p:spPr>
        <p:txBody>
          <a:bodyPr lIns="68571" tIns="34285" rIns="68571" bIns="34285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内容安排</a:t>
            </a:r>
          </a:p>
        </p:txBody>
      </p:sp>
      <p:pic>
        <p:nvPicPr>
          <p:cNvPr id="48131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9144000" cy="320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2" name="文本框 2"/>
          <p:cNvSpPr txBox="1"/>
          <p:nvPr/>
        </p:nvSpPr>
        <p:spPr>
          <a:xfrm>
            <a:off x="647700" y="2897188"/>
            <a:ext cx="7848600" cy="2246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</a:rPr>
              <a:t>考查目标</a:t>
            </a:r>
            <a:r>
              <a:rPr lang="en-US" altLang="zh-CN" sz="2000" dirty="0">
                <a:latin typeface="微软雅黑" panose="020B0503020204020204" pitchFamily="34" charset="-122"/>
              </a:rPr>
              <a:t>】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掌握操作系统的基本概念、基本原理和基本功能，理解操作系统的整体运行过程。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掌握操作系统进程、内存、文件和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I/O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管理的策略、算法、机制以及相互关系。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能够运用所学的操作系统原理、方法与技术分析问题和解决问题，并能利用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语言描述相关算法。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"/>
          <p:cNvSpPr txBox="1"/>
          <p:nvPr/>
        </p:nvSpPr>
        <p:spPr>
          <a:xfrm>
            <a:off x="914400" y="144463"/>
            <a:ext cx="3219450" cy="376238"/>
          </a:xfrm>
          <a:prstGeom prst="rect">
            <a:avLst/>
          </a:prstGeom>
          <a:noFill/>
        </p:spPr>
        <p:txBody>
          <a:bodyPr lIns="68571" tIns="34285" rIns="68571" bIns="34285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09600" y="819150"/>
          <a:ext cx="5322570" cy="4136390"/>
        </p:xfrm>
        <a:graphic>
          <a:graphicData uri="http://schemas.openxmlformats.org/drawingml/2006/table">
            <a:tbl>
              <a:tblPr/>
              <a:tblGrid>
                <a:gridCol w="39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23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序号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上机项目名称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主要使用软件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机位需求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每组人数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学时</a:t>
                      </a:r>
                      <a:endParaRPr lang="en-US" altLang="en-US" sz="18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4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endParaRPr lang="en-US" altLang="en-US" sz="18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Linux操作系统与系统调用</a:t>
                      </a:r>
                      <a:endParaRPr lang="en-US" altLang="en-US" sz="18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Linux</a:t>
                      </a:r>
                      <a:endParaRPr lang="en-US" altLang="en-US" sz="18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endParaRPr lang="en-US" altLang="en-US" sz="18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endParaRPr lang="en-US" altLang="en-US" sz="18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</a:t>
                      </a:r>
                      <a:endParaRPr lang="en-US" altLang="en-US" sz="18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</a:t>
                      </a:r>
                      <a:endParaRPr lang="en-US" altLang="en-US" sz="18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进程管理</a:t>
                      </a:r>
                      <a:endParaRPr lang="en-US" altLang="en-US" sz="18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Linux</a:t>
                      </a:r>
                      <a:endParaRPr lang="en-US" altLang="en-US" sz="18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endParaRPr lang="en-US" altLang="en-US" sz="18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endParaRPr lang="en-US" altLang="en-US" sz="18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</a:t>
                      </a:r>
                      <a:endParaRPr lang="en-US" altLang="en-US" sz="18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3</a:t>
                      </a:r>
                      <a:endParaRPr lang="en-US" altLang="en-US" sz="18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内存管理</a:t>
                      </a:r>
                      <a:endParaRPr lang="en-US" altLang="en-US" sz="18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Linux</a:t>
                      </a:r>
                      <a:endParaRPr lang="en-US" altLang="en-US" sz="18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endParaRPr lang="en-US" altLang="en-US" sz="18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endParaRPr lang="en-US" altLang="en-US" sz="18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</a:t>
                      </a:r>
                      <a:endParaRPr lang="en-US" altLang="en-US" sz="18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37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4</a:t>
                      </a:r>
                      <a:endParaRPr lang="en-US" altLang="en-US" sz="18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文件管理</a:t>
                      </a:r>
                      <a:endParaRPr lang="en-US" altLang="en-US" sz="18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Linux</a:t>
                      </a:r>
                      <a:endParaRPr lang="en-US" altLang="en-US" sz="18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endParaRPr lang="en-US" altLang="en-US" sz="18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endParaRPr lang="en-US" altLang="en-US" sz="18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</a:t>
                      </a:r>
                      <a:endParaRPr lang="en-US" altLang="en-US" sz="18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4"/>
          <p:cNvSpPr>
            <a:spLocks noGrp="1"/>
          </p:cNvSpPr>
          <p:nvPr>
            <p:ph type="title"/>
          </p:nvPr>
        </p:nvSpPr>
        <p:spPr>
          <a:xfrm>
            <a:off x="628650" y="173038"/>
            <a:ext cx="7886700" cy="396875"/>
          </a:xfrm>
          <a:noFill/>
          <a:ln>
            <a:noFill/>
          </a:ln>
        </p:spPr>
        <p:txBody>
          <a:bodyPr lIns="45720" tIns="22860" rIns="45720" bIns="22860"/>
          <a:lstStyle/>
          <a:p>
            <a:pPr defTabSz="685800" eaLnBrk="1" hangingPunct="1"/>
            <a:r>
              <a:rPr lang="zh-CN" altLang="en-US" kern="1200" dirty="0">
                <a:latin typeface="+mj-lt"/>
                <a:ea typeface="+mj-ea"/>
                <a:cs typeface="+mj-cs"/>
              </a:rPr>
              <a:t> 学习方法及成绩构成</a:t>
            </a:r>
          </a:p>
        </p:txBody>
      </p:sp>
      <p:sp>
        <p:nvSpPr>
          <p:cNvPr id="52228" name="文本框 1"/>
          <p:cNvSpPr txBox="1"/>
          <p:nvPr/>
        </p:nvSpPr>
        <p:spPr>
          <a:xfrm>
            <a:off x="145942" y="757100"/>
            <a:ext cx="2825858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</a:rPr>
              <a:t>真正理解知识点（概念）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</a:rPr>
              <a:t>完全掌握经典算法及其应用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</a:rPr>
              <a:t>逐个认真编程实现（仿真）</a:t>
            </a:r>
          </a:p>
        </p:txBody>
      </p:sp>
      <p:sp>
        <p:nvSpPr>
          <p:cNvPr id="2" name="文本框 5"/>
          <p:cNvSpPr txBox="1"/>
          <p:nvPr>
            <p:custDataLst>
              <p:tags r:id="rId1"/>
            </p:custDataLst>
          </p:nvPr>
        </p:nvSpPr>
        <p:spPr>
          <a:xfrm>
            <a:off x="-12914" y="2126705"/>
            <a:ext cx="4829735" cy="465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ctr" eaLnBrk="1" hangingPunct="1"/>
            <a:r>
              <a:rPr lang="zh-CN" altLang="en-US" dirty="0">
                <a:solidFill>
                  <a:srgbClr val="FF0000"/>
                </a:solidFill>
              </a:rPr>
              <a:t>综合成绩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过程性考核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×40%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闭卷考试</a:t>
            </a:r>
            <a:r>
              <a:rPr lang="en-US" altLang="zh-CN" dirty="0">
                <a:solidFill>
                  <a:srgbClr val="FF0000"/>
                </a:solidFill>
              </a:rPr>
              <a:t>×60%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BE3AD4D-869E-466B-AC35-5FC272B1F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9767"/>
              </p:ext>
            </p:extLst>
          </p:nvPr>
        </p:nvGraphicFramePr>
        <p:xfrm>
          <a:off x="685800" y="2713112"/>
          <a:ext cx="3200399" cy="14297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023">
                  <a:extLst>
                    <a:ext uri="{9D8B030D-6E8A-4147-A177-3AD203B41FA5}">
                      <a16:colId xmlns:a16="http://schemas.microsoft.com/office/drawing/2014/main" val="213527053"/>
                    </a:ext>
                  </a:extLst>
                </a:gridCol>
                <a:gridCol w="1600376">
                  <a:extLst>
                    <a:ext uri="{9D8B030D-6E8A-4147-A177-3AD203B41FA5}">
                      <a16:colId xmlns:a16="http://schemas.microsoft.com/office/drawing/2014/main" val="1683141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zh-CN" sz="1400" kern="100">
                          <a:effectLst/>
                        </a:rPr>
                        <a:t>过程性考核项目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成绩占比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9039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zh-CN" sz="1400" kern="100">
                          <a:effectLst/>
                        </a:rPr>
                        <a:t>课程作业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en-US" sz="1400" kern="100">
                          <a:effectLst/>
                        </a:rPr>
                        <a:t>25%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3702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zh-CN" sz="1400" kern="100">
                          <a:effectLst/>
                        </a:rPr>
                        <a:t>阶段测验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en-US" sz="1400" kern="100">
                          <a:effectLst/>
                        </a:rPr>
                        <a:t>25%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346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zh-CN" sz="1400" kern="100">
                          <a:effectLst/>
                        </a:rPr>
                        <a:t>上机实验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en-US" sz="1400" kern="100">
                          <a:effectLst/>
                        </a:rPr>
                        <a:t>25%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438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zh-CN" sz="1400" kern="100">
                          <a:effectLst/>
                        </a:rPr>
                        <a:t>考勤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25%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336205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14AC73B-9D05-49F4-A1B7-06DD24C44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79155"/>
              </p:ext>
            </p:extLst>
          </p:nvPr>
        </p:nvGraphicFramePr>
        <p:xfrm>
          <a:off x="4816821" y="895350"/>
          <a:ext cx="4118675" cy="39520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8657">
                  <a:extLst>
                    <a:ext uri="{9D8B030D-6E8A-4147-A177-3AD203B41FA5}">
                      <a16:colId xmlns:a16="http://schemas.microsoft.com/office/drawing/2014/main" val="2412575260"/>
                    </a:ext>
                  </a:extLst>
                </a:gridCol>
                <a:gridCol w="1605585">
                  <a:extLst>
                    <a:ext uri="{9D8B030D-6E8A-4147-A177-3AD203B41FA5}">
                      <a16:colId xmlns:a16="http://schemas.microsoft.com/office/drawing/2014/main" val="780548571"/>
                    </a:ext>
                  </a:extLst>
                </a:gridCol>
                <a:gridCol w="1330056">
                  <a:extLst>
                    <a:ext uri="{9D8B030D-6E8A-4147-A177-3AD203B41FA5}">
                      <a16:colId xmlns:a16="http://schemas.microsoft.com/office/drawing/2014/main" val="3394103159"/>
                    </a:ext>
                  </a:extLst>
                </a:gridCol>
                <a:gridCol w="694377">
                  <a:extLst>
                    <a:ext uri="{9D8B030D-6E8A-4147-A177-3AD203B41FA5}">
                      <a16:colId xmlns:a16="http://schemas.microsoft.com/office/drawing/2014/main" val="3306336102"/>
                    </a:ext>
                  </a:extLst>
                </a:gridCol>
              </a:tblGrid>
              <a:tr h="3928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zh-CN" sz="800" kern="100">
                          <a:effectLst/>
                        </a:rPr>
                        <a:t>考核形式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08" marR="401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zh-CN" sz="800" kern="100">
                          <a:effectLst/>
                        </a:rPr>
                        <a:t>考核内容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08" marR="401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zh-CN" sz="800" kern="100">
                          <a:effectLst/>
                        </a:rPr>
                        <a:t>进度安排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08" marR="401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zh-CN" sz="800" kern="100">
                          <a:effectLst/>
                        </a:rPr>
                        <a:t>考核要求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08" marR="40108" marT="0" marB="0"/>
                </a:tc>
                <a:extLst>
                  <a:ext uri="{0D108BD9-81ED-4DB2-BD59-A6C34878D82A}">
                    <a16:rowId xmlns:a16="http://schemas.microsoft.com/office/drawing/2014/main" val="798057419"/>
                  </a:ext>
                </a:extLst>
              </a:tr>
              <a:tr h="10150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zh-CN" sz="800" kern="100">
                          <a:effectLst/>
                        </a:rPr>
                        <a:t>课程作业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08" marR="401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zh-CN" sz="800" kern="100" dirty="0">
                          <a:effectLst/>
                        </a:rPr>
                        <a:t>简答题（基础理论，</a:t>
                      </a:r>
                      <a:r>
                        <a:rPr lang="en-US" sz="800" kern="100" dirty="0">
                          <a:effectLst/>
                        </a:rPr>
                        <a:t>50%</a:t>
                      </a:r>
                      <a:r>
                        <a:rPr lang="zh-CN" sz="800" kern="100" dirty="0">
                          <a:effectLst/>
                        </a:rPr>
                        <a:t>）</a:t>
                      </a:r>
                      <a:endParaRPr lang="zh-CN" sz="6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zh-CN" sz="800" kern="100" dirty="0">
                          <a:effectLst/>
                        </a:rPr>
                        <a:t>计算题（计算应用，</a:t>
                      </a:r>
                      <a:r>
                        <a:rPr lang="en-US" sz="800" kern="100" dirty="0">
                          <a:effectLst/>
                        </a:rPr>
                        <a:t>50%</a:t>
                      </a:r>
                      <a:r>
                        <a:rPr lang="zh-CN" sz="800" kern="100" dirty="0">
                          <a:effectLst/>
                        </a:rPr>
                        <a:t>）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08" marR="4010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Font typeface="+mj-lt"/>
                        <a:buNone/>
                        <a:tabLst>
                          <a:tab pos="342900" algn="l"/>
                        </a:tabLst>
                      </a:pPr>
                      <a:r>
                        <a:rPr lang="en-US" altLang="zh-CN" sz="800" kern="100" dirty="0">
                          <a:effectLst/>
                        </a:rPr>
                        <a:t>1. </a:t>
                      </a:r>
                      <a:r>
                        <a:rPr lang="zh-CN" sz="800" kern="100" dirty="0">
                          <a:effectLst/>
                        </a:rPr>
                        <a:t>第</a:t>
                      </a:r>
                      <a:r>
                        <a:rPr lang="en-US" sz="800" kern="100" dirty="0">
                          <a:effectLst/>
                        </a:rPr>
                        <a:t>5</a:t>
                      </a:r>
                      <a:r>
                        <a:rPr lang="zh-CN" sz="800" kern="100" dirty="0">
                          <a:effectLst/>
                        </a:rPr>
                        <a:t>周完成</a:t>
                      </a:r>
                      <a:endParaRPr lang="zh-CN" sz="600" kern="100" dirty="0">
                        <a:effectLst/>
                      </a:endParaRPr>
                    </a:p>
                    <a:p>
                      <a:pPr marL="0" lvl="0" indent="0" algn="just">
                        <a:lnSpc>
                          <a:spcPct val="150000"/>
                        </a:lnSpc>
                        <a:buFont typeface="+mj-lt"/>
                        <a:buNone/>
                        <a:tabLst>
                          <a:tab pos="342900" algn="l"/>
                        </a:tabLst>
                      </a:pPr>
                      <a:r>
                        <a:rPr lang="en-US" altLang="zh-CN" sz="800" kern="100" dirty="0">
                          <a:effectLst/>
                        </a:rPr>
                        <a:t>2. </a:t>
                      </a:r>
                      <a:r>
                        <a:rPr lang="zh-CN" sz="800" kern="100" dirty="0">
                          <a:effectLst/>
                        </a:rPr>
                        <a:t>第</a:t>
                      </a:r>
                      <a:r>
                        <a:rPr lang="en-US" sz="800" kern="100" dirty="0">
                          <a:effectLst/>
                        </a:rPr>
                        <a:t>6</a:t>
                      </a:r>
                      <a:r>
                        <a:rPr lang="zh-CN" sz="800" kern="100" dirty="0">
                          <a:effectLst/>
                        </a:rPr>
                        <a:t>周完成</a:t>
                      </a:r>
                      <a:endParaRPr lang="zh-CN" sz="600" kern="100" dirty="0">
                        <a:effectLst/>
                      </a:endParaRPr>
                    </a:p>
                    <a:p>
                      <a:pPr marL="0" lvl="0" indent="0" algn="just">
                        <a:lnSpc>
                          <a:spcPct val="150000"/>
                        </a:lnSpc>
                        <a:buFont typeface="+mj-lt"/>
                        <a:buNone/>
                        <a:tabLst>
                          <a:tab pos="342900" algn="l"/>
                        </a:tabLst>
                      </a:pPr>
                      <a:r>
                        <a:rPr lang="en-US" altLang="zh-CN" sz="800" kern="100" dirty="0">
                          <a:effectLst/>
                        </a:rPr>
                        <a:t>3. </a:t>
                      </a:r>
                      <a:r>
                        <a:rPr lang="zh-CN" sz="800" kern="100" dirty="0">
                          <a:effectLst/>
                        </a:rPr>
                        <a:t>第</a:t>
                      </a:r>
                      <a:r>
                        <a:rPr lang="en-US" sz="800" kern="100" dirty="0">
                          <a:effectLst/>
                        </a:rPr>
                        <a:t>8</a:t>
                      </a:r>
                      <a:r>
                        <a:rPr lang="zh-CN" sz="800" kern="100" dirty="0">
                          <a:effectLst/>
                        </a:rPr>
                        <a:t>周完成</a:t>
                      </a:r>
                      <a:endParaRPr lang="zh-CN" sz="600" kern="100" dirty="0">
                        <a:effectLst/>
                      </a:endParaRPr>
                    </a:p>
                    <a:p>
                      <a:pPr marL="0" lvl="0" indent="0" algn="just">
                        <a:lnSpc>
                          <a:spcPct val="150000"/>
                        </a:lnSpc>
                        <a:buFont typeface="+mj-lt"/>
                        <a:buNone/>
                        <a:tabLst>
                          <a:tab pos="342900" algn="l"/>
                        </a:tabLst>
                      </a:pPr>
                      <a:r>
                        <a:rPr lang="en-US" altLang="zh-CN" sz="800" kern="100" dirty="0">
                          <a:effectLst/>
                        </a:rPr>
                        <a:t>4. </a:t>
                      </a:r>
                      <a:r>
                        <a:rPr lang="zh-CN" sz="800" kern="100" dirty="0">
                          <a:effectLst/>
                        </a:rPr>
                        <a:t>第</a:t>
                      </a:r>
                      <a:r>
                        <a:rPr lang="en-US" sz="800" kern="100" dirty="0">
                          <a:effectLst/>
                        </a:rPr>
                        <a:t>9</a:t>
                      </a:r>
                      <a:r>
                        <a:rPr lang="zh-CN" sz="800" kern="100" dirty="0">
                          <a:effectLst/>
                        </a:rPr>
                        <a:t>周完成</a:t>
                      </a:r>
                      <a:endParaRPr lang="zh-CN" sz="600" kern="100" dirty="0">
                        <a:effectLst/>
                      </a:endParaRPr>
                    </a:p>
                    <a:p>
                      <a:pPr marL="0" lvl="0" indent="0" algn="just">
                        <a:lnSpc>
                          <a:spcPct val="150000"/>
                        </a:lnSpc>
                        <a:buFont typeface="+mj-lt"/>
                        <a:buNone/>
                        <a:tabLst>
                          <a:tab pos="342900" algn="l"/>
                        </a:tabLst>
                      </a:pPr>
                      <a:r>
                        <a:rPr lang="en-US" altLang="zh-CN" sz="800" kern="100" dirty="0">
                          <a:effectLst/>
                        </a:rPr>
                        <a:t>5. </a:t>
                      </a:r>
                      <a:r>
                        <a:rPr lang="zh-CN" sz="800" kern="100" dirty="0">
                          <a:effectLst/>
                        </a:rPr>
                        <a:t>第</a:t>
                      </a:r>
                      <a:r>
                        <a:rPr lang="en-US" sz="800" kern="100" dirty="0">
                          <a:effectLst/>
                        </a:rPr>
                        <a:t>10</a:t>
                      </a:r>
                      <a:r>
                        <a:rPr lang="zh-CN" sz="800" kern="100" dirty="0">
                          <a:effectLst/>
                        </a:rPr>
                        <a:t>周完成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08" marR="401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08" marR="40108" marT="0" marB="0"/>
                </a:tc>
                <a:extLst>
                  <a:ext uri="{0D108BD9-81ED-4DB2-BD59-A6C34878D82A}">
                    <a16:rowId xmlns:a16="http://schemas.microsoft.com/office/drawing/2014/main" val="2433890095"/>
                  </a:ext>
                </a:extLst>
              </a:tr>
              <a:tr h="8516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zh-CN" sz="800" kern="100">
                          <a:effectLst/>
                        </a:rPr>
                        <a:t>阶段测验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08" marR="401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zh-CN" sz="800" kern="100" dirty="0">
                          <a:effectLst/>
                        </a:rPr>
                        <a:t>简答题（基础理论，</a:t>
                      </a:r>
                      <a:r>
                        <a:rPr lang="en-US" sz="800" kern="100" dirty="0">
                          <a:effectLst/>
                        </a:rPr>
                        <a:t>30%</a:t>
                      </a:r>
                      <a:r>
                        <a:rPr lang="zh-CN" sz="800" kern="100" dirty="0">
                          <a:effectLst/>
                        </a:rPr>
                        <a:t>）</a:t>
                      </a:r>
                      <a:endParaRPr lang="zh-CN" sz="6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zh-CN" sz="800" kern="100" dirty="0">
                          <a:effectLst/>
                        </a:rPr>
                        <a:t>计算综合题（分析问题，解决问题，</a:t>
                      </a:r>
                      <a:r>
                        <a:rPr lang="en-US" sz="800" kern="100" dirty="0">
                          <a:effectLst/>
                        </a:rPr>
                        <a:t>70%</a:t>
                      </a:r>
                      <a:r>
                        <a:rPr lang="zh-CN" sz="800" kern="100" dirty="0">
                          <a:effectLst/>
                        </a:rPr>
                        <a:t>）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08" marR="4010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Font typeface="+mj-lt"/>
                        <a:buNone/>
                        <a:tabLst>
                          <a:tab pos="342900" algn="l"/>
                        </a:tabLst>
                      </a:pPr>
                      <a:r>
                        <a:rPr lang="en-US" altLang="zh-CN" sz="800" kern="100" dirty="0">
                          <a:effectLst/>
                        </a:rPr>
                        <a:t>1. </a:t>
                      </a:r>
                      <a:r>
                        <a:rPr lang="zh-CN" sz="800" kern="100" dirty="0">
                          <a:effectLst/>
                        </a:rPr>
                        <a:t>第</a:t>
                      </a:r>
                      <a:r>
                        <a:rPr lang="en-US" sz="800" kern="100" dirty="0">
                          <a:effectLst/>
                        </a:rPr>
                        <a:t>4</a:t>
                      </a:r>
                      <a:r>
                        <a:rPr lang="zh-CN" sz="800" kern="100" dirty="0">
                          <a:effectLst/>
                        </a:rPr>
                        <a:t>周完成</a:t>
                      </a:r>
                      <a:endParaRPr lang="zh-CN" sz="600" kern="100" dirty="0">
                        <a:effectLst/>
                      </a:endParaRPr>
                    </a:p>
                    <a:p>
                      <a:pPr marL="0" lvl="0" indent="0" algn="just">
                        <a:lnSpc>
                          <a:spcPct val="150000"/>
                        </a:lnSpc>
                        <a:buFont typeface="+mj-lt"/>
                        <a:buNone/>
                        <a:tabLst>
                          <a:tab pos="342900" algn="l"/>
                        </a:tabLst>
                      </a:pPr>
                      <a:r>
                        <a:rPr lang="en-US" altLang="zh-CN" sz="800" kern="100" dirty="0">
                          <a:effectLst/>
                        </a:rPr>
                        <a:t>2. </a:t>
                      </a:r>
                      <a:r>
                        <a:rPr lang="zh-CN" sz="800" kern="100" dirty="0">
                          <a:effectLst/>
                        </a:rPr>
                        <a:t>第</a:t>
                      </a:r>
                      <a:r>
                        <a:rPr lang="en-US" sz="800" kern="100" dirty="0">
                          <a:effectLst/>
                        </a:rPr>
                        <a:t>6</a:t>
                      </a:r>
                      <a:r>
                        <a:rPr lang="zh-CN" sz="800" kern="100" dirty="0">
                          <a:effectLst/>
                        </a:rPr>
                        <a:t>周完成</a:t>
                      </a:r>
                      <a:endParaRPr lang="zh-CN" sz="600" kern="100" dirty="0">
                        <a:effectLst/>
                      </a:endParaRPr>
                    </a:p>
                    <a:p>
                      <a:pPr marL="0" lvl="0" indent="0" algn="just">
                        <a:lnSpc>
                          <a:spcPct val="150000"/>
                        </a:lnSpc>
                        <a:buFont typeface="+mj-lt"/>
                        <a:buNone/>
                        <a:tabLst>
                          <a:tab pos="342900" algn="l"/>
                        </a:tabLst>
                      </a:pPr>
                      <a:r>
                        <a:rPr lang="en-US" altLang="zh-CN" sz="800" kern="100" dirty="0">
                          <a:effectLst/>
                        </a:rPr>
                        <a:t>3. </a:t>
                      </a:r>
                      <a:r>
                        <a:rPr lang="zh-CN" sz="800" kern="100" dirty="0">
                          <a:effectLst/>
                        </a:rPr>
                        <a:t>第</a:t>
                      </a:r>
                      <a:r>
                        <a:rPr lang="en-US" sz="800" kern="100" dirty="0">
                          <a:effectLst/>
                        </a:rPr>
                        <a:t>9</a:t>
                      </a:r>
                      <a:r>
                        <a:rPr lang="zh-CN" sz="800" kern="100" dirty="0">
                          <a:effectLst/>
                        </a:rPr>
                        <a:t>周完成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08" marR="401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08" marR="40108" marT="0" marB="0"/>
                </a:tc>
                <a:extLst>
                  <a:ext uri="{0D108BD9-81ED-4DB2-BD59-A6C34878D82A}">
                    <a16:rowId xmlns:a16="http://schemas.microsoft.com/office/drawing/2014/main" val="1022395755"/>
                  </a:ext>
                </a:extLst>
              </a:tr>
              <a:tr h="6773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zh-CN" sz="800" kern="100">
                          <a:effectLst/>
                        </a:rPr>
                        <a:t>上机实验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08" marR="401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zh-CN" sz="800" kern="100" dirty="0">
                          <a:effectLst/>
                        </a:rPr>
                        <a:t>分组根据上机内容要求完成实验，通过测试用例得分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08" marR="40108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Font typeface="+mj-lt"/>
                        <a:buNone/>
                        <a:tabLst>
                          <a:tab pos="342900" algn="l"/>
                        </a:tabLst>
                      </a:pPr>
                      <a:r>
                        <a:rPr lang="en-US" altLang="zh-CN" sz="800" kern="100" dirty="0">
                          <a:effectLst/>
                        </a:rPr>
                        <a:t>1. </a:t>
                      </a:r>
                      <a:r>
                        <a:rPr lang="zh-CN" sz="800" kern="100" dirty="0">
                          <a:effectLst/>
                        </a:rPr>
                        <a:t>第</a:t>
                      </a:r>
                      <a:r>
                        <a:rPr lang="en-US" sz="800" kern="100" dirty="0">
                          <a:effectLst/>
                        </a:rPr>
                        <a:t>11</a:t>
                      </a:r>
                      <a:r>
                        <a:rPr lang="zh-CN" sz="800" kern="100" dirty="0">
                          <a:effectLst/>
                        </a:rPr>
                        <a:t>周完成</a:t>
                      </a:r>
                      <a:r>
                        <a:rPr lang="en-US" sz="800" kern="100" dirty="0">
                          <a:effectLst/>
                        </a:rPr>
                        <a:t>2</a:t>
                      </a:r>
                      <a:r>
                        <a:rPr lang="zh-CN" sz="800" kern="100" dirty="0">
                          <a:effectLst/>
                        </a:rPr>
                        <a:t>次</a:t>
                      </a:r>
                      <a:endParaRPr lang="zh-CN" sz="600" kern="100" dirty="0">
                        <a:effectLst/>
                      </a:endParaRPr>
                    </a:p>
                    <a:p>
                      <a:pPr marL="0" lvl="0" indent="0" algn="just">
                        <a:lnSpc>
                          <a:spcPct val="150000"/>
                        </a:lnSpc>
                        <a:buFont typeface="+mj-lt"/>
                        <a:buNone/>
                        <a:tabLst>
                          <a:tab pos="342900" algn="l"/>
                        </a:tabLst>
                      </a:pPr>
                      <a:r>
                        <a:rPr lang="en-US" altLang="zh-CN" sz="800" kern="100" dirty="0">
                          <a:effectLst/>
                        </a:rPr>
                        <a:t>2. </a:t>
                      </a:r>
                      <a:r>
                        <a:rPr lang="zh-CN" sz="800" kern="100" dirty="0">
                          <a:effectLst/>
                        </a:rPr>
                        <a:t>第</a:t>
                      </a:r>
                      <a:r>
                        <a:rPr lang="en-US" sz="800" kern="100" dirty="0">
                          <a:effectLst/>
                        </a:rPr>
                        <a:t>12</a:t>
                      </a:r>
                      <a:r>
                        <a:rPr lang="zh-CN" sz="800" kern="100" dirty="0">
                          <a:effectLst/>
                        </a:rPr>
                        <a:t>周完成</a:t>
                      </a:r>
                      <a:r>
                        <a:rPr lang="en-US" sz="800" kern="100" dirty="0">
                          <a:effectLst/>
                        </a:rPr>
                        <a:t>2</a:t>
                      </a:r>
                      <a:r>
                        <a:rPr lang="zh-CN" sz="800" kern="100" dirty="0">
                          <a:effectLst/>
                        </a:rPr>
                        <a:t>次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08" marR="401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08" marR="40108" marT="0" marB="0"/>
                </a:tc>
                <a:extLst>
                  <a:ext uri="{0D108BD9-81ED-4DB2-BD59-A6C34878D82A}">
                    <a16:rowId xmlns:a16="http://schemas.microsoft.com/office/drawing/2014/main" val="2144079644"/>
                  </a:ext>
                </a:extLst>
              </a:tr>
              <a:tr h="10150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zh-CN" sz="800" kern="100">
                          <a:effectLst/>
                        </a:rPr>
                        <a:t>考勤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08" marR="401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zh-CN" sz="800" kern="100" dirty="0">
                          <a:effectLst/>
                        </a:rPr>
                        <a:t>学生上课情况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08" marR="401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zh-CN" sz="800" kern="100" dirty="0">
                          <a:effectLst/>
                        </a:rPr>
                        <a:t>点名</a:t>
                      </a:r>
                      <a:r>
                        <a:rPr lang="en-US" sz="800" kern="100" dirty="0">
                          <a:effectLst/>
                        </a:rPr>
                        <a:t>10</a:t>
                      </a:r>
                      <a:r>
                        <a:rPr lang="zh-CN" sz="800" kern="100" dirty="0">
                          <a:effectLst/>
                        </a:rPr>
                        <a:t>次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08" marR="401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zh-CN" sz="800" kern="100" dirty="0">
                          <a:effectLst/>
                        </a:rPr>
                        <a:t>旷课一次扣</a:t>
                      </a:r>
                      <a:r>
                        <a:rPr lang="en-US" sz="800" kern="100" dirty="0">
                          <a:effectLst/>
                        </a:rPr>
                        <a:t>10</a:t>
                      </a:r>
                      <a:r>
                        <a:rPr lang="zh-CN" sz="800" kern="100" dirty="0">
                          <a:effectLst/>
                        </a:rPr>
                        <a:t>分，旷课超过总课时</a:t>
                      </a:r>
                      <a:r>
                        <a:rPr lang="en-US" sz="800" kern="100" dirty="0">
                          <a:effectLst/>
                        </a:rPr>
                        <a:t>1/4</a:t>
                      </a:r>
                      <a:r>
                        <a:rPr lang="zh-CN" sz="800" kern="100" dirty="0">
                          <a:effectLst/>
                        </a:rPr>
                        <a:t>取消考试资格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08" marR="40108" marT="0" marB="0"/>
                </a:tc>
                <a:extLst>
                  <a:ext uri="{0D108BD9-81ED-4DB2-BD59-A6C34878D82A}">
                    <a16:rowId xmlns:a16="http://schemas.microsoft.com/office/drawing/2014/main" val="289670452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5954a0d-5483-44af-92b4-a7eb5d3b2bf9"/>
  <p:tag name="COMMONDATA" val="eyJoZGlkIjoiYmU1Zjk2OWQwYjhjNGI4M2YyNmE5NDU1MTc1MmIzOW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601,&quot;width&quot;:5942}"/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6569366-9e2d-4f3a-8754-8ea3bd05bc75}"/>
  <p:tag name="TABLE_ENDDRAG_ORIGIN_RECT" val="644*313"/>
  <p:tag name="TABLE_ENDDRAG_RECT" val="-10*107*644*313"/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4-浅色-办公趣味-多彩">
  <a:themeElements>
    <a:clrScheme name="CLASSIC - Standart Office">
      <a:dk1>
        <a:srgbClr val="44546A"/>
      </a:dk1>
      <a:lt1>
        <a:sysClr val="window" lastClr="FFFFFF"/>
      </a:lt1>
      <a:dk2>
        <a:srgbClr val="8496B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60000"/>
              <a:lumOff val="40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1059</Words>
  <Application>Microsoft Office PowerPoint</Application>
  <PresentationFormat>全屏显示(16:9)</PresentationFormat>
  <Paragraphs>146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仿宋</vt:lpstr>
      <vt:lpstr>华文楷体</vt:lpstr>
      <vt:lpstr>楷体</vt:lpstr>
      <vt:lpstr>宋体</vt:lpstr>
      <vt:lpstr>微软雅黑</vt:lpstr>
      <vt:lpstr>Arial</vt:lpstr>
      <vt:lpstr>Calibri</vt:lpstr>
      <vt:lpstr>Impact</vt:lpstr>
      <vt:lpstr>24-浅色-办公趣味-多彩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学习方法及成绩构成</vt:lpstr>
      <vt:lpstr>谢   谢</vt:lpstr>
    </vt:vector>
  </TitlesOfParts>
  <Company>木一一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操作系统原理</dc:title>
  <dc:creator>Mr.Jia</dc:creator>
  <cp:keywords>Mr.Jia</cp:keywords>
  <cp:lastModifiedBy>110228444@qq.com</cp:lastModifiedBy>
  <cp:revision>279</cp:revision>
  <dcterms:created xsi:type="dcterms:W3CDTF">2015-07-29T09:05:00Z</dcterms:created>
  <dcterms:modified xsi:type="dcterms:W3CDTF">2025-03-20T05:02:11Z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6F2C7C739F0C43E29A4707773F064704</vt:lpwstr>
  </property>
  <property fmtid="{D5CDD505-2E9C-101B-9397-08002B2CF9AE}" pid="3" name="KSOProductBuildVer">
    <vt:lpwstr>2052-12.1.0.16250</vt:lpwstr>
  </property>
</Properties>
</file>