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data4.xml" ContentType="application/vnd.openxmlformats-officedocument.drawingml.diagramData+xml"/>
  <Override PartName="/ppt/diagrams/drawing1.xml" ContentType="application/vnd.ms-office.drawingml.diagramDrawing+xml"/>
  <Override PartName="/ppt/diagrams/drawing2.xml" ContentType="application/vnd.ms-office.drawingml.diagramDrawing+xml"/>
  <Override PartName="/ppt/diagrams/drawing3.xml" ContentType="application/vnd.ms-office.drawingml.diagramDrawing+xml"/>
  <Override PartName="/ppt/diagrams/drawing4.xml" ContentType="application/vnd.ms-office.drawingml.diagramDrawing+xml"/>
  <Override PartName="/ppt/diagrams/layout1.xml" ContentType="application/vnd.openxmlformats-officedocument.drawingml.diagram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4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diagrams/quickStyle4.xml" ContentType="application/vnd.openxmlformats-officedocument.drawingml.diagramStyl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1"/>
  </p:notesMasterIdLst>
  <p:handoutMasterIdLst>
    <p:handoutMasterId r:id="rId42"/>
  </p:handoutMasterIdLst>
  <p:sldIdLst>
    <p:sldId id="442" r:id="rId3"/>
    <p:sldId id="561" r:id="rId4"/>
    <p:sldId id="443" r:id="rId5"/>
    <p:sldId id="444" r:id="rId6"/>
    <p:sldId id="445" r:id="rId7"/>
    <p:sldId id="446" r:id="rId8"/>
    <p:sldId id="447" r:id="rId9"/>
    <p:sldId id="448" r:id="rId10"/>
    <p:sldId id="449" r:id="rId11"/>
    <p:sldId id="450" r:id="rId12"/>
    <p:sldId id="451" r:id="rId13"/>
    <p:sldId id="452" r:id="rId14"/>
    <p:sldId id="453" r:id="rId15"/>
    <p:sldId id="454" r:id="rId16"/>
    <p:sldId id="455" r:id="rId17"/>
    <p:sldId id="456" r:id="rId18"/>
    <p:sldId id="457" r:id="rId19"/>
    <p:sldId id="458" r:id="rId20"/>
    <p:sldId id="459" r:id="rId21"/>
    <p:sldId id="460" r:id="rId22"/>
    <p:sldId id="461" r:id="rId23"/>
    <p:sldId id="462" r:id="rId24"/>
    <p:sldId id="463" r:id="rId25"/>
    <p:sldId id="464" r:id="rId26"/>
    <p:sldId id="465" r:id="rId27"/>
    <p:sldId id="608" r:id="rId28"/>
    <p:sldId id="466" r:id="rId29"/>
    <p:sldId id="467" r:id="rId30"/>
    <p:sldId id="468" r:id="rId31"/>
    <p:sldId id="609" r:id="rId32"/>
    <p:sldId id="470" r:id="rId33"/>
    <p:sldId id="471" r:id="rId34"/>
    <p:sldId id="472" r:id="rId35"/>
    <p:sldId id="473" r:id="rId36"/>
    <p:sldId id="474" r:id="rId37"/>
    <p:sldId id="475" r:id="rId38"/>
    <p:sldId id="478" r:id="rId39"/>
    <p:sldId id="356" r:id="rId40"/>
  </p:sldIdLst>
  <p:sldSz cx="9144000" cy="5143500"/>
  <p:notesSz cx="6858000" cy="9144000"/>
  <p:custDataLst>
    <p:tags r:id="rId46"/>
  </p:custDataLst>
  <p:defaultTextStyle>
    <a:defPPr>
      <a:defRPr lang="en-US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微软雅黑" panose="020B0503020204020204" pitchFamily="34" charset="-122"/>
        <a:ea typeface="微软雅黑" panose="020B0503020204020204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95" userDrawn="1">
          <p15:clr>
            <a:srgbClr val="A4A3A4"/>
          </p15:clr>
        </p15:guide>
        <p15:guide id="2" pos="298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7F7F7F"/>
    <a:srgbClr val="213F79"/>
    <a:srgbClr val="1D4999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993"/>
    <p:restoredTop sz="97312"/>
  </p:normalViewPr>
  <p:slideViewPr>
    <p:cSldViewPr showGuides="1">
      <p:cViewPr varScale="1">
        <p:scale>
          <a:sx n="88" d="100"/>
          <a:sy n="88" d="100"/>
        </p:scale>
        <p:origin x="684" y="76"/>
      </p:cViewPr>
      <p:guideLst>
        <p:guide orient="horz" pos="1695"/>
        <p:guide pos="298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6" Type="http://schemas.openxmlformats.org/officeDocument/2006/relationships/tags" Target="tags/tag3.xml"/><Relationship Id="rId45" Type="http://schemas.openxmlformats.org/officeDocument/2006/relationships/tableStyles" Target="tableStyles.xml"/><Relationship Id="rId44" Type="http://schemas.openxmlformats.org/officeDocument/2006/relationships/viewProps" Target="viewProps.xml"/><Relationship Id="rId43" Type="http://schemas.openxmlformats.org/officeDocument/2006/relationships/presProps" Target="presProps.xml"/><Relationship Id="rId42" Type="http://schemas.openxmlformats.org/officeDocument/2006/relationships/handoutMaster" Target="handoutMasters/handoutMaster1.xml"/><Relationship Id="rId41" Type="http://schemas.openxmlformats.org/officeDocument/2006/relationships/notesMaster" Target="notesMasters/notesMaster1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#2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#3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1#1">
  <dgm:title val=""/>
  <dgm:desc val=""/>
  <dgm:catLst>
    <dgm:cat type="accent1" pri="11100"/>
  </dgm:catLst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2567700-7BAA-4243-B2D5-2E5ABD526E68}" type="doc">
      <dgm:prSet loTypeId="urn:microsoft.com/office/officeart/2005/8/layout/chevron1" loCatId="process" qsTypeId="urn:microsoft.com/office/officeart/2005/8/quickstyle/3d1#1" qsCatId="3D" csTypeId="urn:microsoft.com/office/officeart/2005/8/colors/colorful1#1" csCatId="colorful" phldr="1"/>
      <dgm:spPr/>
    </dgm:pt>
    <dgm:pt modelId="{037B003B-9F1F-4D29-8301-F2FCD8258D42}">
      <dgm:prSet phldrT="[文本]"/>
      <dgm:spPr>
        <a:solidFill>
          <a:srgbClr val="00B0F0"/>
        </a:solidFill>
      </dgm:spPr>
      <dgm:t>
        <a:bodyPr/>
        <a:lstStyle/>
        <a:p>
          <a:r>
            <a:rPr lang="en-US" altLang="zh-CN" dirty="0" smtClean="0"/>
            <a:t>C1</a:t>
          </a:r>
          <a:endParaRPr lang="zh-CN" altLang="en-US" dirty="0"/>
        </a:p>
      </dgm:t>
    </dgm:pt>
    <dgm:pt modelId="{384C8977-0EAE-437C-9265-F7181ADE47D3}" cxnId="{3EA1A820-884F-40F3-8F7D-56B97A0AAA32}" type="parTrans">
      <dgm:prSet/>
      <dgm:spPr/>
      <dgm:t>
        <a:bodyPr/>
        <a:lstStyle/>
        <a:p>
          <a:endParaRPr lang="zh-CN" altLang="en-US"/>
        </a:p>
      </dgm:t>
    </dgm:pt>
    <dgm:pt modelId="{3BD43B0A-4C00-48F9-98B9-DE00B33B217C}" cxnId="{3EA1A820-884F-40F3-8F7D-56B97A0AAA32}" type="sibTrans">
      <dgm:prSet/>
      <dgm:spPr/>
      <dgm:t>
        <a:bodyPr/>
        <a:lstStyle/>
        <a:p>
          <a:endParaRPr lang="zh-CN" altLang="en-US"/>
        </a:p>
      </dgm:t>
    </dgm:pt>
    <dgm:pt modelId="{9FD77EAE-5086-4310-990D-252DED7A92DE}">
      <dgm:prSet phldrT="[文本]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US" altLang="zh-CN" dirty="0" smtClean="0">
              <a:solidFill>
                <a:schemeClr val="tx1"/>
              </a:solidFill>
            </a:rPr>
            <a:t>C2</a:t>
          </a:r>
          <a:endParaRPr lang="zh-CN" altLang="en-US" dirty="0">
            <a:solidFill>
              <a:schemeClr val="tx1"/>
            </a:solidFill>
          </a:endParaRPr>
        </a:p>
      </dgm:t>
    </dgm:pt>
    <dgm:pt modelId="{9868997A-A60A-4675-BC34-51F021098394}" cxnId="{F184A5DB-7960-49CD-AB62-D80DB270E998}" type="parTrans">
      <dgm:prSet/>
      <dgm:spPr/>
      <dgm:t>
        <a:bodyPr/>
        <a:lstStyle/>
        <a:p>
          <a:endParaRPr lang="zh-CN" altLang="en-US"/>
        </a:p>
      </dgm:t>
    </dgm:pt>
    <dgm:pt modelId="{9E52E34F-1BD9-4242-8B72-469CF95CE121}" cxnId="{F184A5DB-7960-49CD-AB62-D80DB270E998}" type="sibTrans">
      <dgm:prSet/>
      <dgm:spPr/>
      <dgm:t>
        <a:bodyPr/>
        <a:lstStyle/>
        <a:p>
          <a:endParaRPr lang="zh-CN" altLang="en-US"/>
        </a:p>
      </dgm:t>
    </dgm:pt>
    <dgm:pt modelId="{DF0B13BC-11FB-44D5-99A7-72B3BDE43D65}" type="pres">
      <dgm:prSet presAssocID="{82567700-7BAA-4243-B2D5-2E5ABD526E68}" presName="Name0" presStyleCnt="0">
        <dgm:presLayoutVars>
          <dgm:dir/>
          <dgm:animLvl val="lvl"/>
          <dgm:resizeHandles val="exact"/>
        </dgm:presLayoutVars>
      </dgm:prSet>
      <dgm:spPr/>
    </dgm:pt>
    <dgm:pt modelId="{EB50FEFB-E85E-42E1-B033-631C49EC1C78}" type="pres">
      <dgm:prSet presAssocID="{037B003B-9F1F-4D29-8301-F2FCD8258D42}" presName="parTxOnly" presStyleLbl="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33B002B-189B-4A42-9175-59444121E08F}" type="pres">
      <dgm:prSet presAssocID="{3BD43B0A-4C00-48F9-98B9-DE00B33B217C}" presName="parTxOnlySpace" presStyleCnt="0"/>
      <dgm:spPr/>
    </dgm:pt>
    <dgm:pt modelId="{AB380A3E-4EE9-4850-878E-8B01D3091338}" type="pres">
      <dgm:prSet presAssocID="{9FD77EAE-5086-4310-990D-252DED7A92DE}" presName="parTxOnly" presStyleLbl="node1" presStyleIdx="1" presStyleCnt="2" custLinFactNeighborX="5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C8609A40-16E4-4624-BF60-7B46104B6565}" type="presOf" srcId="{9FD77EAE-5086-4310-990D-252DED7A92DE}" destId="{AB380A3E-4EE9-4850-878E-8B01D3091338}" srcOrd="0" destOrd="0" presId="urn:microsoft.com/office/officeart/2005/8/layout/chevron1"/>
    <dgm:cxn modelId="{66CF4CC5-6AD5-4122-AD35-1CCCD5BA855C}" type="presOf" srcId="{82567700-7BAA-4243-B2D5-2E5ABD526E68}" destId="{DF0B13BC-11FB-44D5-99A7-72B3BDE43D65}" srcOrd="0" destOrd="0" presId="urn:microsoft.com/office/officeart/2005/8/layout/chevron1"/>
    <dgm:cxn modelId="{3EA1A820-884F-40F3-8F7D-56B97A0AAA32}" srcId="{82567700-7BAA-4243-B2D5-2E5ABD526E68}" destId="{037B003B-9F1F-4D29-8301-F2FCD8258D42}" srcOrd="0" destOrd="0" parTransId="{384C8977-0EAE-437C-9265-F7181ADE47D3}" sibTransId="{3BD43B0A-4C00-48F9-98B9-DE00B33B217C}"/>
    <dgm:cxn modelId="{F184A5DB-7960-49CD-AB62-D80DB270E998}" srcId="{82567700-7BAA-4243-B2D5-2E5ABD526E68}" destId="{9FD77EAE-5086-4310-990D-252DED7A92DE}" srcOrd="1" destOrd="0" parTransId="{9868997A-A60A-4675-BC34-51F021098394}" sibTransId="{9E52E34F-1BD9-4242-8B72-469CF95CE121}"/>
    <dgm:cxn modelId="{5AE66EF0-FC29-4159-8415-1B2A89570EE5}" type="presOf" srcId="{037B003B-9F1F-4D29-8301-F2FCD8258D42}" destId="{EB50FEFB-E85E-42E1-B033-631C49EC1C78}" srcOrd="0" destOrd="0" presId="urn:microsoft.com/office/officeart/2005/8/layout/chevron1"/>
    <dgm:cxn modelId="{D0678683-EFDB-4CD9-AF45-B827AA4CD6A0}" type="presParOf" srcId="{DF0B13BC-11FB-44D5-99A7-72B3BDE43D65}" destId="{EB50FEFB-E85E-42E1-B033-631C49EC1C78}" srcOrd="0" destOrd="0" presId="urn:microsoft.com/office/officeart/2005/8/layout/chevron1"/>
    <dgm:cxn modelId="{4CFC9AFF-9B33-4282-B2EE-763D91BA6C0A}" type="presParOf" srcId="{DF0B13BC-11FB-44D5-99A7-72B3BDE43D65}" destId="{533B002B-189B-4A42-9175-59444121E08F}" srcOrd="1" destOrd="0" presId="urn:microsoft.com/office/officeart/2005/8/layout/chevron1"/>
    <dgm:cxn modelId="{49F90B5F-52F7-4C75-BFAC-C687E1DDE15F}" type="presParOf" srcId="{DF0B13BC-11FB-44D5-99A7-72B3BDE43D65}" destId="{AB380A3E-4EE9-4850-878E-8B01D3091338}" srcOrd="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2567700-7BAA-4243-B2D5-2E5ABD526E68}" type="doc">
      <dgm:prSet loTypeId="urn:microsoft.com/office/officeart/2005/8/layout/chevron1" loCatId="process" qsTypeId="urn:microsoft.com/office/officeart/2005/8/quickstyle/3d1#2" qsCatId="3D" csTypeId="urn:microsoft.com/office/officeart/2005/8/colors/colorful1#2" csCatId="colorful" phldr="1"/>
      <dgm:spPr/>
    </dgm:pt>
    <dgm:pt modelId="{037B003B-9F1F-4D29-8301-F2FCD8258D42}">
      <dgm:prSet phldrT="[文本]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US" altLang="zh-CN" dirty="0" smtClean="0">
              <a:solidFill>
                <a:schemeClr val="bg1"/>
              </a:solidFill>
            </a:rPr>
            <a:t>C2</a:t>
          </a:r>
          <a:endParaRPr lang="zh-CN" altLang="en-US" dirty="0">
            <a:solidFill>
              <a:schemeClr val="bg1"/>
            </a:solidFill>
          </a:endParaRPr>
        </a:p>
      </dgm:t>
    </dgm:pt>
    <dgm:pt modelId="{384C8977-0EAE-437C-9265-F7181ADE47D3}" cxnId="{3EA1A820-884F-40F3-8F7D-56B97A0AAA32}" type="parTrans">
      <dgm:prSet/>
      <dgm:spPr/>
      <dgm:t>
        <a:bodyPr/>
        <a:lstStyle/>
        <a:p>
          <a:endParaRPr lang="zh-CN" altLang="en-US"/>
        </a:p>
      </dgm:t>
    </dgm:pt>
    <dgm:pt modelId="{3BD43B0A-4C00-48F9-98B9-DE00B33B217C}" cxnId="{3EA1A820-884F-40F3-8F7D-56B97A0AAA32}" type="sibTrans">
      <dgm:prSet/>
      <dgm:spPr/>
      <dgm:t>
        <a:bodyPr/>
        <a:lstStyle/>
        <a:p>
          <a:endParaRPr lang="zh-CN" altLang="en-US"/>
        </a:p>
      </dgm:t>
    </dgm:pt>
    <dgm:pt modelId="{9FD77EAE-5086-4310-990D-252DED7A92DE}">
      <dgm:prSet phldrT="[文本]"/>
      <dgm:spPr>
        <a:solidFill>
          <a:srgbClr val="00B0F0"/>
        </a:solidFill>
      </dgm:spPr>
      <dgm:t>
        <a:bodyPr/>
        <a:lstStyle/>
        <a:p>
          <a:r>
            <a:rPr lang="en-US" altLang="zh-CN" dirty="0" smtClean="0">
              <a:solidFill>
                <a:schemeClr val="tx1"/>
              </a:solidFill>
            </a:rPr>
            <a:t>C1</a:t>
          </a:r>
          <a:endParaRPr lang="zh-CN" altLang="en-US" dirty="0">
            <a:solidFill>
              <a:schemeClr val="tx1"/>
            </a:solidFill>
          </a:endParaRPr>
        </a:p>
      </dgm:t>
    </dgm:pt>
    <dgm:pt modelId="{9868997A-A60A-4675-BC34-51F021098394}" cxnId="{F184A5DB-7960-49CD-AB62-D80DB270E998}" type="parTrans">
      <dgm:prSet/>
      <dgm:spPr/>
      <dgm:t>
        <a:bodyPr/>
        <a:lstStyle/>
        <a:p>
          <a:endParaRPr lang="zh-CN" altLang="en-US"/>
        </a:p>
      </dgm:t>
    </dgm:pt>
    <dgm:pt modelId="{9E52E34F-1BD9-4242-8B72-469CF95CE121}" cxnId="{F184A5DB-7960-49CD-AB62-D80DB270E998}" type="sibTrans">
      <dgm:prSet/>
      <dgm:spPr/>
      <dgm:t>
        <a:bodyPr/>
        <a:lstStyle/>
        <a:p>
          <a:endParaRPr lang="zh-CN" altLang="en-US"/>
        </a:p>
      </dgm:t>
    </dgm:pt>
    <dgm:pt modelId="{DF0B13BC-11FB-44D5-99A7-72B3BDE43D65}" type="pres">
      <dgm:prSet presAssocID="{82567700-7BAA-4243-B2D5-2E5ABD526E68}" presName="Name0" presStyleCnt="0">
        <dgm:presLayoutVars>
          <dgm:dir/>
          <dgm:animLvl val="lvl"/>
          <dgm:resizeHandles val="exact"/>
        </dgm:presLayoutVars>
      </dgm:prSet>
      <dgm:spPr/>
    </dgm:pt>
    <dgm:pt modelId="{EB50FEFB-E85E-42E1-B033-631C49EC1C78}" type="pres">
      <dgm:prSet presAssocID="{037B003B-9F1F-4D29-8301-F2FCD8258D42}" presName="parTxOnly" presStyleLbl="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33B002B-189B-4A42-9175-59444121E08F}" type="pres">
      <dgm:prSet presAssocID="{3BD43B0A-4C00-48F9-98B9-DE00B33B217C}" presName="parTxOnlySpace" presStyleCnt="0"/>
      <dgm:spPr/>
    </dgm:pt>
    <dgm:pt modelId="{AB380A3E-4EE9-4850-878E-8B01D3091338}" type="pres">
      <dgm:prSet presAssocID="{9FD77EAE-5086-4310-990D-252DED7A92DE}" presName="parTxOnly" presStyleLbl="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E25B5C96-548D-4F84-81FD-DF109EF0D9D0}" type="presOf" srcId="{82567700-7BAA-4243-B2D5-2E5ABD526E68}" destId="{DF0B13BC-11FB-44D5-99A7-72B3BDE43D65}" srcOrd="0" destOrd="0" presId="urn:microsoft.com/office/officeart/2005/8/layout/chevron1"/>
    <dgm:cxn modelId="{3EA1A820-884F-40F3-8F7D-56B97A0AAA32}" srcId="{82567700-7BAA-4243-B2D5-2E5ABD526E68}" destId="{037B003B-9F1F-4D29-8301-F2FCD8258D42}" srcOrd="0" destOrd="0" parTransId="{384C8977-0EAE-437C-9265-F7181ADE47D3}" sibTransId="{3BD43B0A-4C00-48F9-98B9-DE00B33B217C}"/>
    <dgm:cxn modelId="{F184A5DB-7960-49CD-AB62-D80DB270E998}" srcId="{82567700-7BAA-4243-B2D5-2E5ABD526E68}" destId="{9FD77EAE-5086-4310-990D-252DED7A92DE}" srcOrd="1" destOrd="0" parTransId="{9868997A-A60A-4675-BC34-51F021098394}" sibTransId="{9E52E34F-1BD9-4242-8B72-469CF95CE121}"/>
    <dgm:cxn modelId="{DCEBAD02-35B5-4980-8CB0-3B2E435CFC3F}" type="presOf" srcId="{037B003B-9F1F-4D29-8301-F2FCD8258D42}" destId="{EB50FEFB-E85E-42E1-B033-631C49EC1C78}" srcOrd="0" destOrd="0" presId="urn:microsoft.com/office/officeart/2005/8/layout/chevron1"/>
    <dgm:cxn modelId="{6E182968-53E1-4D4A-A899-4702EF334836}" type="presOf" srcId="{9FD77EAE-5086-4310-990D-252DED7A92DE}" destId="{AB380A3E-4EE9-4850-878E-8B01D3091338}" srcOrd="0" destOrd="0" presId="urn:microsoft.com/office/officeart/2005/8/layout/chevron1"/>
    <dgm:cxn modelId="{45D3711D-85B8-4E3F-87A2-2182D690BF9B}" type="presParOf" srcId="{DF0B13BC-11FB-44D5-99A7-72B3BDE43D65}" destId="{EB50FEFB-E85E-42E1-B033-631C49EC1C78}" srcOrd="0" destOrd="0" presId="urn:microsoft.com/office/officeart/2005/8/layout/chevron1"/>
    <dgm:cxn modelId="{9E18CEEA-CF45-4C6C-B388-BFBE1798A438}" type="presParOf" srcId="{DF0B13BC-11FB-44D5-99A7-72B3BDE43D65}" destId="{533B002B-189B-4A42-9175-59444121E08F}" srcOrd="1" destOrd="0" presId="urn:microsoft.com/office/officeart/2005/8/layout/chevron1"/>
    <dgm:cxn modelId="{0ED39A26-0F21-4A04-96BA-F316CC0C4DE4}" type="presParOf" srcId="{DF0B13BC-11FB-44D5-99A7-72B3BDE43D65}" destId="{AB380A3E-4EE9-4850-878E-8B01D3091338}" srcOrd="2" destOrd="0" presId="urn:microsoft.com/office/officeart/2005/8/layout/chevron1"/>
  </dgm:cxnLst>
  <dgm:bg>
    <a:noFill/>
  </dgm:bg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2567700-7BAA-4243-B2D5-2E5ABD526E68}" type="doc">
      <dgm:prSet loTypeId="urn:microsoft.com/office/officeart/2005/8/layout/chevron1" loCatId="process" qsTypeId="urn:microsoft.com/office/officeart/2005/8/quickstyle/3d1#3" qsCatId="3D" csTypeId="urn:microsoft.com/office/officeart/2005/8/colors/colorful1#3" csCatId="colorful" phldr="1"/>
      <dgm:spPr/>
    </dgm:pt>
    <dgm:pt modelId="{037B003B-9F1F-4D29-8301-F2FCD8258D42}">
      <dgm:prSet phldrT="[文本]"/>
      <dgm:spPr>
        <a:solidFill>
          <a:srgbClr val="00B0F0"/>
        </a:solidFill>
      </dgm:spPr>
      <dgm:t>
        <a:bodyPr/>
        <a:lstStyle/>
        <a:p>
          <a:r>
            <a:rPr lang="en-US" altLang="zh-CN" dirty="0" smtClean="0"/>
            <a:t>C1</a:t>
          </a:r>
          <a:endParaRPr lang="zh-CN" altLang="en-US" dirty="0"/>
        </a:p>
      </dgm:t>
    </dgm:pt>
    <dgm:pt modelId="{384C8977-0EAE-437C-9265-F7181ADE47D3}" cxnId="{3EA1A820-884F-40F3-8F7D-56B97A0AAA32}" type="parTrans">
      <dgm:prSet/>
      <dgm:spPr/>
      <dgm:t>
        <a:bodyPr/>
        <a:lstStyle/>
        <a:p>
          <a:endParaRPr lang="zh-CN" altLang="en-US"/>
        </a:p>
      </dgm:t>
    </dgm:pt>
    <dgm:pt modelId="{3BD43B0A-4C00-48F9-98B9-DE00B33B217C}" cxnId="{3EA1A820-884F-40F3-8F7D-56B97A0AAA32}" type="sibTrans">
      <dgm:prSet/>
      <dgm:spPr/>
      <dgm:t>
        <a:bodyPr/>
        <a:lstStyle/>
        <a:p>
          <a:endParaRPr lang="zh-CN" altLang="en-US"/>
        </a:p>
      </dgm:t>
    </dgm:pt>
    <dgm:pt modelId="{9FD77EAE-5086-4310-990D-252DED7A92DE}">
      <dgm:prSet phldrT="[文本]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US" altLang="zh-CN" dirty="0" smtClean="0">
              <a:solidFill>
                <a:schemeClr val="tx1"/>
              </a:solidFill>
            </a:rPr>
            <a:t>C2</a:t>
          </a:r>
          <a:endParaRPr lang="zh-CN" altLang="en-US" dirty="0">
            <a:solidFill>
              <a:schemeClr val="tx1"/>
            </a:solidFill>
          </a:endParaRPr>
        </a:p>
      </dgm:t>
    </dgm:pt>
    <dgm:pt modelId="{9868997A-A60A-4675-BC34-51F021098394}" cxnId="{F184A5DB-7960-49CD-AB62-D80DB270E998}" type="parTrans">
      <dgm:prSet/>
      <dgm:spPr/>
      <dgm:t>
        <a:bodyPr/>
        <a:lstStyle/>
        <a:p>
          <a:endParaRPr lang="zh-CN" altLang="en-US"/>
        </a:p>
      </dgm:t>
    </dgm:pt>
    <dgm:pt modelId="{9E52E34F-1BD9-4242-8B72-469CF95CE121}" cxnId="{F184A5DB-7960-49CD-AB62-D80DB270E998}" type="sibTrans">
      <dgm:prSet/>
      <dgm:spPr/>
      <dgm:t>
        <a:bodyPr/>
        <a:lstStyle/>
        <a:p>
          <a:endParaRPr lang="zh-CN" altLang="en-US"/>
        </a:p>
      </dgm:t>
    </dgm:pt>
    <dgm:pt modelId="{DF0B13BC-11FB-44D5-99A7-72B3BDE43D65}" type="pres">
      <dgm:prSet presAssocID="{82567700-7BAA-4243-B2D5-2E5ABD526E68}" presName="Name0" presStyleCnt="0">
        <dgm:presLayoutVars>
          <dgm:dir/>
          <dgm:animLvl val="lvl"/>
          <dgm:resizeHandles val="exact"/>
        </dgm:presLayoutVars>
      </dgm:prSet>
      <dgm:spPr/>
    </dgm:pt>
    <dgm:pt modelId="{EB50FEFB-E85E-42E1-B033-631C49EC1C78}" type="pres">
      <dgm:prSet presAssocID="{037B003B-9F1F-4D29-8301-F2FCD8258D42}" presName="parTxOnly" presStyleLbl="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33B002B-189B-4A42-9175-59444121E08F}" type="pres">
      <dgm:prSet presAssocID="{3BD43B0A-4C00-48F9-98B9-DE00B33B217C}" presName="parTxOnlySpace" presStyleCnt="0"/>
      <dgm:spPr/>
    </dgm:pt>
    <dgm:pt modelId="{AB380A3E-4EE9-4850-878E-8B01D3091338}" type="pres">
      <dgm:prSet presAssocID="{9FD77EAE-5086-4310-990D-252DED7A92DE}" presName="parTxOnly" presStyleLbl="node1" presStyleIdx="1" presStyleCnt="2" custLinFactX="-75328" custLinFactY="-25435" custLinFactNeighborX="-100000" custLinFactNeighborY="-10000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C2ACAFE8-FBF0-444F-BC2B-30E3A1A59CE7}" type="presOf" srcId="{9FD77EAE-5086-4310-990D-252DED7A92DE}" destId="{AB380A3E-4EE9-4850-878E-8B01D3091338}" srcOrd="0" destOrd="0" presId="urn:microsoft.com/office/officeart/2005/8/layout/chevron1"/>
    <dgm:cxn modelId="{438A3624-931F-4FEA-825D-31819F05692E}" type="presOf" srcId="{82567700-7BAA-4243-B2D5-2E5ABD526E68}" destId="{DF0B13BC-11FB-44D5-99A7-72B3BDE43D65}" srcOrd="0" destOrd="0" presId="urn:microsoft.com/office/officeart/2005/8/layout/chevron1"/>
    <dgm:cxn modelId="{113E15D2-136F-4379-8A47-408E16530854}" type="presOf" srcId="{037B003B-9F1F-4D29-8301-F2FCD8258D42}" destId="{EB50FEFB-E85E-42E1-B033-631C49EC1C78}" srcOrd="0" destOrd="0" presId="urn:microsoft.com/office/officeart/2005/8/layout/chevron1"/>
    <dgm:cxn modelId="{3EA1A820-884F-40F3-8F7D-56B97A0AAA32}" srcId="{82567700-7BAA-4243-B2D5-2E5ABD526E68}" destId="{037B003B-9F1F-4D29-8301-F2FCD8258D42}" srcOrd="0" destOrd="0" parTransId="{384C8977-0EAE-437C-9265-F7181ADE47D3}" sibTransId="{3BD43B0A-4C00-48F9-98B9-DE00B33B217C}"/>
    <dgm:cxn modelId="{F184A5DB-7960-49CD-AB62-D80DB270E998}" srcId="{82567700-7BAA-4243-B2D5-2E5ABD526E68}" destId="{9FD77EAE-5086-4310-990D-252DED7A92DE}" srcOrd="1" destOrd="0" parTransId="{9868997A-A60A-4675-BC34-51F021098394}" sibTransId="{9E52E34F-1BD9-4242-8B72-469CF95CE121}"/>
    <dgm:cxn modelId="{2E505231-F10A-41F0-976B-DA93AF304388}" type="presParOf" srcId="{DF0B13BC-11FB-44D5-99A7-72B3BDE43D65}" destId="{EB50FEFB-E85E-42E1-B033-631C49EC1C78}" srcOrd="0" destOrd="0" presId="urn:microsoft.com/office/officeart/2005/8/layout/chevron1"/>
    <dgm:cxn modelId="{D9B1486C-2C7E-422D-B65D-8D6081AF10D1}" type="presParOf" srcId="{DF0B13BC-11FB-44D5-99A7-72B3BDE43D65}" destId="{533B002B-189B-4A42-9175-59444121E08F}" srcOrd="1" destOrd="0" presId="urn:microsoft.com/office/officeart/2005/8/layout/chevron1"/>
    <dgm:cxn modelId="{60931CC3-4C7E-4A87-B9A5-F699D21A16AB}" type="presParOf" srcId="{DF0B13BC-11FB-44D5-99A7-72B3BDE43D65}" destId="{AB380A3E-4EE9-4850-878E-8B01D3091338}" srcOrd="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5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6266689-0C52-4E58-96DE-B664C324113D}" type="doc">
      <dgm:prSet loTypeId="urn:microsoft.com/office/officeart/2005/8/layout/list1#1" loCatId="list" qsTypeId="urn:microsoft.com/office/officeart/2005/8/quickstyle/simple2#1" qsCatId="simple" csTypeId="urn:microsoft.com/office/officeart/2005/8/colors/accent1_1#1" csCatId="accent1" phldr="1"/>
      <dgm:spPr/>
      <dgm:t>
        <a:bodyPr/>
        <a:lstStyle/>
        <a:p>
          <a:endParaRPr lang="zh-CN" altLang="en-US"/>
        </a:p>
      </dgm:t>
    </dgm:pt>
    <dgm:pt modelId="{EB241348-7E3A-417A-8A43-47AE66502BA7}">
      <dgm:prSet phldrT="[文本]"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0" dirty="0" smtClean="0">
              <a:solidFill>
                <a:schemeClr val="tx1"/>
              </a:solidFill>
            </a:rPr>
            <a:t>①找出需要同步的代码片段（关键代码）</a:t>
          </a:r>
          <a:r>
            <a:rPr lang="zh-CN" altLang="en-US" sz="1800" b="0" dirty="0" smtClean="0">
              <a:solidFill>
                <a:schemeClr val="tx1"/>
              </a:solidFill>
            </a:rPr>
            <a:t/>
          </a:r>
          <a:endParaRPr lang="zh-CN" altLang="en-US" sz="1800" b="0" dirty="0" smtClean="0">
            <a:solidFill>
              <a:schemeClr val="tx1"/>
            </a:solidFill>
          </a:endParaRPr>
        </a:p>
      </dgm:t>
    </dgm:pt>
    <dgm:pt modelId="{54A3EC67-B3AC-479C-8072-024E2FBD73C5}" cxnId="{3372D1E2-959F-4018-A61F-F2DB83D0CEF5}" type="parTrans">
      <dgm:prSet/>
      <dgm:spPr/>
      <dgm:t>
        <a:bodyPr/>
        <a:lstStyle/>
        <a:p>
          <a:endParaRPr lang="zh-CN" altLang="en-US" sz="2400"/>
        </a:p>
      </dgm:t>
    </dgm:pt>
    <dgm:pt modelId="{DEE1A24F-454F-4C40-BCDC-74DFCC5E64F8}" cxnId="{3372D1E2-959F-4018-A61F-F2DB83D0CEF5}" type="sibTrans">
      <dgm:prSet/>
      <dgm:spPr/>
      <dgm:t>
        <a:bodyPr/>
        <a:lstStyle/>
        <a:p>
          <a:endParaRPr lang="zh-CN" altLang="en-US" sz="2400"/>
        </a:p>
      </dgm:t>
    </dgm:pt>
    <dgm:pt modelId="{1E475865-25E1-4CF4-BF66-832679CDD4EE}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0" dirty="0" smtClean="0">
              <a:solidFill>
                <a:schemeClr val="tx1"/>
              </a:solidFill>
            </a:rPr>
            <a:t>②分析这些代码片段的执行次序</a:t>
          </a:r>
          <a:r>
            <a:rPr lang="zh-CN" altLang="en-US" sz="2000" b="0" dirty="0" smtClean="0">
              <a:solidFill>
                <a:schemeClr val="tx1"/>
              </a:solidFill>
            </a:rPr>
            <a:t/>
          </a:r>
          <a:endParaRPr lang="zh-CN" altLang="en-US" sz="2000" b="0" dirty="0" smtClean="0">
            <a:solidFill>
              <a:schemeClr val="tx1"/>
            </a:solidFill>
          </a:endParaRPr>
        </a:p>
      </dgm:t>
    </dgm:pt>
    <dgm:pt modelId="{0EDFF5FD-80AB-4064-BB18-4D3EAF369496}" cxnId="{3D095038-AB59-4177-B3BB-B9BA67F99A78}" type="parTrans">
      <dgm:prSet/>
      <dgm:spPr/>
      <dgm:t>
        <a:bodyPr/>
        <a:lstStyle/>
        <a:p>
          <a:endParaRPr lang="zh-CN" altLang="en-US" sz="2400"/>
        </a:p>
      </dgm:t>
    </dgm:pt>
    <dgm:pt modelId="{22F13B53-2E6C-4459-9345-C32121B3D77E}" cxnId="{3D095038-AB59-4177-B3BB-B9BA67F99A78}" type="sibTrans">
      <dgm:prSet/>
      <dgm:spPr/>
      <dgm:t>
        <a:bodyPr/>
        <a:lstStyle/>
        <a:p>
          <a:endParaRPr lang="zh-CN" altLang="en-US" sz="2400"/>
        </a:p>
      </dgm:t>
    </dgm:pt>
    <dgm:pt modelId="{013491F4-FD5A-4FF3-811B-57545063A976}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0" dirty="0" smtClean="0">
              <a:solidFill>
                <a:schemeClr val="tx1"/>
              </a:solidFill>
            </a:rPr>
            <a:t>③增加同步信号量并赋初始值</a:t>
          </a:r>
          <a:r>
            <a:rPr lang="zh-CN" altLang="en-US" sz="2000" b="0" dirty="0" smtClean="0">
              <a:solidFill>
                <a:schemeClr val="tx1"/>
              </a:solidFill>
            </a:rPr>
            <a:t/>
          </a:r>
          <a:endParaRPr lang="zh-CN" altLang="en-US" sz="2000" b="0" dirty="0" smtClean="0">
            <a:solidFill>
              <a:schemeClr val="tx1"/>
            </a:solidFill>
          </a:endParaRPr>
        </a:p>
      </dgm:t>
    </dgm:pt>
    <dgm:pt modelId="{55B30BF3-337E-4590-B389-0ED2468505C6}" cxnId="{D524D171-742D-43AC-8ECA-7BE28119956B}" type="parTrans">
      <dgm:prSet/>
      <dgm:spPr/>
      <dgm:t>
        <a:bodyPr/>
        <a:lstStyle/>
        <a:p>
          <a:endParaRPr lang="zh-CN" altLang="en-US" sz="2400"/>
        </a:p>
      </dgm:t>
    </dgm:pt>
    <dgm:pt modelId="{54064C5E-C798-41DB-B83B-FC1C641BAAD9}" cxnId="{D524D171-742D-43AC-8ECA-7BE28119956B}" type="sibTrans">
      <dgm:prSet/>
      <dgm:spPr/>
      <dgm:t>
        <a:bodyPr/>
        <a:lstStyle/>
        <a:p>
          <a:endParaRPr lang="zh-CN" altLang="en-US" sz="2400"/>
        </a:p>
      </dgm:t>
    </dgm:pt>
    <dgm:pt modelId="{AA539293-FE58-46BA-86BE-BBB9EE20B499}">
      <dgm:prSet phldr="0" custT="1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0" dirty="0" smtClean="0">
              <a:solidFill>
                <a:schemeClr val="tx1"/>
              </a:solidFill>
            </a:rPr>
            <a:t>④在关键代码前后加</a:t>
          </a:r>
          <a:r>
            <a:rPr lang="en-US" altLang="zh-CN" sz="1800" b="0" dirty="0" smtClean="0">
              <a:solidFill>
                <a:schemeClr val="tx1"/>
              </a:solidFill>
            </a:rPr>
            <a:t>wait</a:t>
          </a:r>
          <a:r>
            <a:rPr lang="zh-CN" altLang="en-US" sz="1800" b="0" dirty="0" smtClean="0">
              <a:solidFill>
                <a:schemeClr val="tx1"/>
              </a:solidFill>
            </a:rPr>
            <a:t>和</a:t>
          </a:r>
          <a:r>
            <a:rPr lang="en-US" altLang="zh-CN" sz="1800" b="0" dirty="0" smtClean="0">
              <a:solidFill>
                <a:schemeClr val="tx1"/>
              </a:solidFill>
            </a:rPr>
            <a:t>signal</a:t>
          </a:r>
          <a:r>
            <a:rPr lang="zh-CN" altLang="en-US" sz="1800" b="0" dirty="0" smtClean="0">
              <a:solidFill>
                <a:schemeClr val="tx1"/>
              </a:solidFill>
            </a:rPr>
            <a:t>操作</a:t>
          </a:r>
          <a:r>
            <a:rPr lang="zh-CN" altLang="en-US" sz="1800" b="0" dirty="0" smtClean="0">
              <a:solidFill>
                <a:schemeClr val="tx1"/>
              </a:solidFill>
            </a:rPr>
            <a:t/>
          </a:r>
          <a:endParaRPr lang="zh-CN" altLang="en-US" sz="1800" b="0" dirty="0" smtClean="0">
            <a:solidFill>
              <a:schemeClr val="tx1"/>
            </a:solidFill>
          </a:endParaRPr>
        </a:p>
      </dgm:t>
    </dgm:pt>
    <dgm:pt modelId="{8032DBCA-61F4-49F3-8F0B-3CEB8551841F}" cxnId="{A85AB54A-F506-490E-9E60-43DC2DDE08F1}" type="parTrans">
      <dgm:prSet/>
      <dgm:spPr/>
      <dgm:t>
        <a:bodyPr/>
        <a:lstStyle/>
        <a:p>
          <a:endParaRPr lang="zh-CN" altLang="en-US" sz="2400"/>
        </a:p>
      </dgm:t>
    </dgm:pt>
    <dgm:pt modelId="{FC24DC9F-94B4-43F4-99A3-762EB51B4343}" cxnId="{A85AB54A-F506-490E-9E60-43DC2DDE08F1}" type="sibTrans">
      <dgm:prSet/>
      <dgm:spPr/>
      <dgm:t>
        <a:bodyPr/>
        <a:lstStyle/>
        <a:p>
          <a:endParaRPr lang="zh-CN" altLang="en-US" sz="2400"/>
        </a:p>
      </dgm:t>
    </dgm:pt>
    <dgm:pt modelId="{9AD1C278-FD9E-4036-ADC2-0D0033191AEF}" type="pres">
      <dgm:prSet presAssocID="{86266689-0C52-4E58-96DE-B664C324113D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48172A96-47A4-43C9-A5FB-A07FA5DBECDF}" type="pres">
      <dgm:prSet presAssocID="{EB241348-7E3A-417A-8A43-47AE66502BA7}" presName="parentLin" presStyleCnt="0"/>
      <dgm:spPr/>
    </dgm:pt>
    <dgm:pt modelId="{573587DA-4B45-4C22-B836-979EBFB52F71}" type="pres">
      <dgm:prSet presAssocID="{EB241348-7E3A-417A-8A43-47AE66502BA7}" presName="parentLeftMargin" presStyleCnt="0"/>
      <dgm:spPr/>
      <dgm:t>
        <a:bodyPr/>
        <a:lstStyle/>
        <a:p>
          <a:endParaRPr lang="zh-CN" altLang="en-US"/>
        </a:p>
      </dgm:t>
    </dgm:pt>
    <dgm:pt modelId="{CAA66065-3994-41DD-9D6A-576C9726E710}" type="pres">
      <dgm:prSet presAssocID="{EB241348-7E3A-417A-8A43-47AE66502BA7}" presName="parentText" presStyleLbl="node1" presStyleIdx="0" presStyleCnt="4" custScaleX="114388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D1DDEAE-019F-4AE1-AA16-CC76047E0C22}" type="pres">
      <dgm:prSet presAssocID="{EB241348-7E3A-417A-8A43-47AE66502BA7}" presName="negativeSpace" presStyleCnt="0"/>
      <dgm:spPr/>
    </dgm:pt>
    <dgm:pt modelId="{1B0134BA-91A7-4332-BE22-21D2F0E5CFE0}" type="pres">
      <dgm:prSet presAssocID="{EB241348-7E3A-417A-8A43-47AE66502BA7}" presName="childText" presStyleLbl="conFgAcc1" presStyleIdx="0" presStyleCnt="4">
        <dgm:presLayoutVars>
          <dgm:bulletEnabled val="1"/>
        </dgm:presLayoutVars>
      </dgm:prSet>
      <dgm:spPr>
        <a:solidFill>
          <a:schemeClr val="accent2">
            <a:lumMod val="20000"/>
            <a:lumOff val="80000"/>
            <a:alpha val="90000"/>
          </a:schemeClr>
        </a:solidFill>
      </dgm:spPr>
      <dgm:t>
        <a:bodyPr/>
        <a:lstStyle/>
        <a:p>
          <a:endParaRPr lang="zh-CN" altLang="en-US"/>
        </a:p>
      </dgm:t>
    </dgm:pt>
    <dgm:pt modelId="{AD0B782B-E80F-4381-BB4D-C1267A46E23A}" type="pres">
      <dgm:prSet presAssocID="{DEE1A24F-454F-4C40-BCDC-74DFCC5E64F8}" presName="spaceBetweenRectangles" presStyleCnt="0"/>
      <dgm:spPr/>
    </dgm:pt>
    <dgm:pt modelId="{9F5EF3D2-0549-4A6A-AED7-8126FB9FADDA}" type="pres">
      <dgm:prSet presAssocID="{1E475865-25E1-4CF4-BF66-832679CDD4EE}" presName="parentLin" presStyleCnt="0"/>
      <dgm:spPr/>
    </dgm:pt>
    <dgm:pt modelId="{BE6B2C4D-A7D7-43EB-8D27-15B72521F982}" type="pres">
      <dgm:prSet presAssocID="{1E475865-25E1-4CF4-BF66-832679CDD4EE}" presName="parentLeftMargin" presStyleCnt="0"/>
      <dgm:spPr/>
      <dgm:t>
        <a:bodyPr/>
        <a:lstStyle/>
        <a:p>
          <a:endParaRPr lang="zh-CN" altLang="en-US"/>
        </a:p>
      </dgm:t>
    </dgm:pt>
    <dgm:pt modelId="{70C7227A-CDF4-450C-9319-39C016995FBB}" type="pres">
      <dgm:prSet presAssocID="{1E475865-25E1-4CF4-BF66-832679CDD4EE}" presName="parentText" presStyleLbl="node1" presStyleIdx="1" presStyleCnt="4" custScaleX="114219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CC1DE61-7D89-443D-82AA-095DE9830130}" type="pres">
      <dgm:prSet presAssocID="{1E475865-25E1-4CF4-BF66-832679CDD4EE}" presName="negativeSpace" presStyleCnt="0"/>
      <dgm:spPr/>
    </dgm:pt>
    <dgm:pt modelId="{A3F1B9CC-669E-49ED-8C31-E1456791DCB9}" type="pres">
      <dgm:prSet presAssocID="{1E475865-25E1-4CF4-BF66-832679CDD4EE}" presName="childText" presStyleLbl="conFgAcc1" presStyleIdx="1" presStyleCnt="4">
        <dgm:presLayoutVars>
          <dgm:bulletEnabled val="1"/>
        </dgm:presLayoutVars>
      </dgm:prSet>
      <dgm:spPr>
        <a:solidFill>
          <a:schemeClr val="accent2">
            <a:lumMod val="20000"/>
            <a:lumOff val="80000"/>
            <a:alpha val="90000"/>
          </a:schemeClr>
        </a:solidFill>
      </dgm:spPr>
      <dgm:t>
        <a:bodyPr/>
        <a:lstStyle/>
        <a:p>
          <a:endParaRPr lang="zh-CN" altLang="en-US"/>
        </a:p>
      </dgm:t>
    </dgm:pt>
    <dgm:pt modelId="{582DDE0A-E392-4A3E-80C2-7515A8DAEE57}" type="pres">
      <dgm:prSet presAssocID="{22F13B53-2E6C-4459-9345-C32121B3D77E}" presName="spaceBetweenRectangles" presStyleCnt="0"/>
      <dgm:spPr/>
    </dgm:pt>
    <dgm:pt modelId="{3BBEDA68-6854-4CAC-A49E-0DBFEC4A796C}" type="pres">
      <dgm:prSet presAssocID="{013491F4-FD5A-4FF3-811B-57545063A976}" presName="parentLin" presStyleCnt="0"/>
      <dgm:spPr/>
    </dgm:pt>
    <dgm:pt modelId="{440EACB4-0C95-441B-92F0-A16714161C69}" type="pres">
      <dgm:prSet presAssocID="{013491F4-FD5A-4FF3-811B-57545063A976}" presName="parentLeftMargin" presStyleCnt="0"/>
      <dgm:spPr/>
      <dgm:t>
        <a:bodyPr/>
        <a:lstStyle/>
        <a:p>
          <a:endParaRPr lang="zh-CN" altLang="en-US"/>
        </a:p>
      </dgm:t>
    </dgm:pt>
    <dgm:pt modelId="{C14A5956-A5DB-4D25-B806-5FBC5E391CDB}" type="pres">
      <dgm:prSet presAssocID="{013491F4-FD5A-4FF3-811B-57545063A976}" presName="parentText" presStyleLbl="node1" presStyleIdx="2" presStyleCnt="4" custScaleX="115231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64E8C02-AFA0-4F70-91D0-AF2AC8CF9B02}" type="pres">
      <dgm:prSet presAssocID="{013491F4-FD5A-4FF3-811B-57545063A976}" presName="negativeSpace" presStyleCnt="0"/>
      <dgm:spPr/>
    </dgm:pt>
    <dgm:pt modelId="{B257D953-AECF-4399-AF76-81F14B926192}" type="pres">
      <dgm:prSet presAssocID="{013491F4-FD5A-4FF3-811B-57545063A976}" presName="childText" presStyleLbl="conFgAcc1" presStyleIdx="2" presStyleCnt="4">
        <dgm:presLayoutVars>
          <dgm:bulletEnabled val="1"/>
        </dgm:presLayoutVars>
      </dgm:prSet>
      <dgm:spPr>
        <a:solidFill>
          <a:schemeClr val="accent2">
            <a:lumMod val="20000"/>
            <a:lumOff val="80000"/>
            <a:alpha val="90000"/>
          </a:schemeClr>
        </a:solidFill>
      </dgm:spPr>
      <dgm:t>
        <a:bodyPr/>
        <a:lstStyle/>
        <a:p>
          <a:endParaRPr lang="zh-CN" altLang="en-US"/>
        </a:p>
      </dgm:t>
    </dgm:pt>
    <dgm:pt modelId="{639258A0-3BDE-443F-8C78-AD51AC702204}" type="pres">
      <dgm:prSet presAssocID="{54064C5E-C798-41DB-B83B-FC1C641BAAD9}" presName="spaceBetweenRectangles" presStyleCnt="0"/>
      <dgm:spPr/>
    </dgm:pt>
    <dgm:pt modelId="{BAD16F1A-17EF-41AB-8B1F-579C3019A4F8}" type="pres">
      <dgm:prSet presAssocID="{AA539293-FE58-46BA-86BE-BBB9EE20B499}" presName="parentLin" presStyleCnt="0"/>
      <dgm:spPr/>
    </dgm:pt>
    <dgm:pt modelId="{111FBD55-9941-413B-AC76-5134CA149111}" type="pres">
      <dgm:prSet presAssocID="{AA539293-FE58-46BA-86BE-BBB9EE20B499}" presName="parentLeftMargin" presStyleCnt="0"/>
      <dgm:spPr/>
      <dgm:t>
        <a:bodyPr/>
        <a:lstStyle/>
        <a:p>
          <a:endParaRPr lang="zh-CN" altLang="en-US"/>
        </a:p>
      </dgm:t>
    </dgm:pt>
    <dgm:pt modelId="{80CEF40F-8524-4FCD-82FE-656F63E9018F}" type="pres">
      <dgm:prSet presAssocID="{AA539293-FE58-46BA-86BE-BBB9EE20B499}" presName="parentText" presStyleLbl="node1" presStyleIdx="3" presStyleCnt="4" custScaleX="11468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20AD401-98F9-48E4-8FDA-332040B6D7C2}" type="pres">
      <dgm:prSet presAssocID="{AA539293-FE58-46BA-86BE-BBB9EE20B499}" presName="negativeSpace" presStyleCnt="0"/>
      <dgm:spPr/>
    </dgm:pt>
    <dgm:pt modelId="{6D1F781A-2A43-4F70-803F-EB104A878BE2}" type="pres">
      <dgm:prSet presAssocID="{AA539293-FE58-46BA-86BE-BBB9EE20B499}" presName="childText" presStyleLbl="conFgAcc1" presStyleIdx="3" presStyleCnt="4">
        <dgm:presLayoutVars>
          <dgm:bulletEnabled val="1"/>
        </dgm:presLayoutVars>
      </dgm:prSet>
      <dgm:spPr>
        <a:solidFill>
          <a:schemeClr val="accent2">
            <a:lumMod val="20000"/>
            <a:lumOff val="80000"/>
            <a:alpha val="90000"/>
          </a:schemeClr>
        </a:solidFill>
      </dgm:spPr>
      <dgm:t>
        <a:bodyPr/>
        <a:lstStyle/>
        <a:p>
          <a:endParaRPr lang="zh-CN" altLang="en-US"/>
        </a:p>
      </dgm:t>
    </dgm:pt>
  </dgm:ptLst>
  <dgm:cxnLst>
    <dgm:cxn modelId="{3372D1E2-959F-4018-A61F-F2DB83D0CEF5}" srcId="{86266689-0C52-4E58-96DE-B664C324113D}" destId="{EB241348-7E3A-417A-8A43-47AE66502BA7}" srcOrd="0" destOrd="0" parTransId="{54A3EC67-B3AC-479C-8072-024E2FBD73C5}" sibTransId="{DEE1A24F-454F-4C40-BCDC-74DFCC5E64F8}"/>
    <dgm:cxn modelId="{3D095038-AB59-4177-B3BB-B9BA67F99A78}" srcId="{86266689-0C52-4E58-96DE-B664C324113D}" destId="{1E475865-25E1-4CF4-BF66-832679CDD4EE}" srcOrd="1" destOrd="0" parTransId="{0EDFF5FD-80AB-4064-BB18-4D3EAF369496}" sibTransId="{22F13B53-2E6C-4459-9345-C32121B3D77E}"/>
    <dgm:cxn modelId="{D524D171-742D-43AC-8ECA-7BE28119956B}" srcId="{86266689-0C52-4E58-96DE-B664C324113D}" destId="{013491F4-FD5A-4FF3-811B-57545063A976}" srcOrd="2" destOrd="0" parTransId="{55B30BF3-337E-4590-B389-0ED2468505C6}" sibTransId="{54064C5E-C798-41DB-B83B-FC1C641BAAD9}"/>
    <dgm:cxn modelId="{A85AB54A-F506-490E-9E60-43DC2DDE08F1}" srcId="{86266689-0C52-4E58-96DE-B664C324113D}" destId="{AA539293-FE58-46BA-86BE-BBB9EE20B499}" srcOrd="3" destOrd="0" parTransId="{8032DBCA-61F4-49F3-8F0B-3CEB8551841F}" sibTransId="{FC24DC9F-94B4-43F4-99A3-762EB51B4343}"/>
    <dgm:cxn modelId="{6F184F40-021E-457E-981C-0CA39301E91C}" type="presOf" srcId="{86266689-0C52-4E58-96DE-B664C324113D}" destId="{9AD1C278-FD9E-4036-ADC2-0D0033191AEF}" srcOrd="0" destOrd="0" presId="urn:microsoft.com/office/officeart/2005/8/layout/list1#1"/>
    <dgm:cxn modelId="{502107C1-34FE-4EBA-BB1C-34FAF16629C7}" type="presParOf" srcId="{9AD1C278-FD9E-4036-ADC2-0D0033191AEF}" destId="{48172A96-47A4-43C9-A5FB-A07FA5DBECDF}" srcOrd="0" destOrd="0" presId="urn:microsoft.com/office/officeart/2005/8/layout/list1#1"/>
    <dgm:cxn modelId="{4BEB4224-AEB4-4BE1-ACB7-A20EEEF81D59}" type="presParOf" srcId="{48172A96-47A4-43C9-A5FB-A07FA5DBECDF}" destId="{573587DA-4B45-4C22-B836-979EBFB52F71}" srcOrd="0" destOrd="0" presId="urn:microsoft.com/office/officeart/2005/8/layout/list1#1"/>
    <dgm:cxn modelId="{23E83FE5-AABF-41B8-8F85-7D2B68132760}" type="presOf" srcId="{EB241348-7E3A-417A-8A43-47AE66502BA7}" destId="{573587DA-4B45-4C22-B836-979EBFB52F71}" srcOrd="0" destOrd="0" presId="urn:microsoft.com/office/officeart/2005/8/layout/list1#1"/>
    <dgm:cxn modelId="{48CA6AEA-D85F-4409-B8E6-795F3BC7CB89}" type="presParOf" srcId="{48172A96-47A4-43C9-A5FB-A07FA5DBECDF}" destId="{CAA66065-3994-41DD-9D6A-576C9726E710}" srcOrd="1" destOrd="0" presId="urn:microsoft.com/office/officeart/2005/8/layout/list1#1"/>
    <dgm:cxn modelId="{4F3A0801-861A-44DD-9AAA-A6C2C7E2110D}" type="presOf" srcId="{EB241348-7E3A-417A-8A43-47AE66502BA7}" destId="{CAA66065-3994-41DD-9D6A-576C9726E710}" srcOrd="0" destOrd="0" presId="urn:microsoft.com/office/officeart/2005/8/layout/list1#1"/>
    <dgm:cxn modelId="{7A6C0BD2-760A-40D8-87FA-65F6D107DD86}" type="presParOf" srcId="{9AD1C278-FD9E-4036-ADC2-0D0033191AEF}" destId="{6D1DDEAE-019F-4AE1-AA16-CC76047E0C22}" srcOrd="1" destOrd="0" presId="urn:microsoft.com/office/officeart/2005/8/layout/list1#1"/>
    <dgm:cxn modelId="{70C0C06E-8B2A-4F57-9F37-A0ECBD75B81D}" type="presParOf" srcId="{9AD1C278-FD9E-4036-ADC2-0D0033191AEF}" destId="{1B0134BA-91A7-4332-BE22-21D2F0E5CFE0}" srcOrd="2" destOrd="0" presId="urn:microsoft.com/office/officeart/2005/8/layout/list1#1"/>
    <dgm:cxn modelId="{F73AA4C2-179B-438E-B745-5BB9B91A2773}" type="presParOf" srcId="{9AD1C278-FD9E-4036-ADC2-0D0033191AEF}" destId="{AD0B782B-E80F-4381-BB4D-C1267A46E23A}" srcOrd="3" destOrd="0" presId="urn:microsoft.com/office/officeart/2005/8/layout/list1#1"/>
    <dgm:cxn modelId="{2DF8992B-F1A5-482F-B546-56ADA8B501D5}" type="presParOf" srcId="{9AD1C278-FD9E-4036-ADC2-0D0033191AEF}" destId="{9F5EF3D2-0549-4A6A-AED7-8126FB9FADDA}" srcOrd="4" destOrd="0" presId="urn:microsoft.com/office/officeart/2005/8/layout/list1#1"/>
    <dgm:cxn modelId="{A1EC01DD-0125-4C8F-899A-2881CCC8487B}" type="presParOf" srcId="{9F5EF3D2-0549-4A6A-AED7-8126FB9FADDA}" destId="{BE6B2C4D-A7D7-43EB-8D27-15B72521F982}" srcOrd="0" destOrd="4" presId="urn:microsoft.com/office/officeart/2005/8/layout/list1#1"/>
    <dgm:cxn modelId="{228846B6-8B63-4AEE-81DA-FAF01D13732A}" type="presOf" srcId="{1E475865-25E1-4CF4-BF66-832679CDD4EE}" destId="{BE6B2C4D-A7D7-43EB-8D27-15B72521F982}" srcOrd="0" destOrd="0" presId="urn:microsoft.com/office/officeart/2005/8/layout/list1#1"/>
    <dgm:cxn modelId="{CD1DBA85-5FA9-4AAF-95FA-38292E08A257}" type="presParOf" srcId="{9F5EF3D2-0549-4A6A-AED7-8126FB9FADDA}" destId="{70C7227A-CDF4-450C-9319-39C016995FBB}" srcOrd="1" destOrd="4" presId="urn:microsoft.com/office/officeart/2005/8/layout/list1#1"/>
    <dgm:cxn modelId="{1AAF5981-2741-4B84-9AEA-46CE715BAEDA}" type="presOf" srcId="{1E475865-25E1-4CF4-BF66-832679CDD4EE}" destId="{70C7227A-CDF4-450C-9319-39C016995FBB}" srcOrd="0" destOrd="0" presId="urn:microsoft.com/office/officeart/2005/8/layout/list1#1"/>
    <dgm:cxn modelId="{84E83674-D3B0-4213-8296-66AE42248CEE}" type="presParOf" srcId="{9AD1C278-FD9E-4036-ADC2-0D0033191AEF}" destId="{9CC1DE61-7D89-443D-82AA-095DE9830130}" srcOrd="5" destOrd="0" presId="urn:microsoft.com/office/officeart/2005/8/layout/list1#1"/>
    <dgm:cxn modelId="{735BCFA1-AE4E-4057-802C-2186FE98873A}" type="presParOf" srcId="{9AD1C278-FD9E-4036-ADC2-0D0033191AEF}" destId="{A3F1B9CC-669E-49ED-8C31-E1456791DCB9}" srcOrd="6" destOrd="0" presId="urn:microsoft.com/office/officeart/2005/8/layout/list1#1"/>
    <dgm:cxn modelId="{BF8DD8FA-25CA-4FC5-BEEA-BFED43A1BA8F}" type="presParOf" srcId="{9AD1C278-FD9E-4036-ADC2-0D0033191AEF}" destId="{582DDE0A-E392-4A3E-80C2-7515A8DAEE57}" srcOrd="7" destOrd="0" presId="urn:microsoft.com/office/officeart/2005/8/layout/list1#1"/>
    <dgm:cxn modelId="{D33946FA-83A6-42FB-81E8-4F9E5FFF38F6}" type="presParOf" srcId="{9AD1C278-FD9E-4036-ADC2-0D0033191AEF}" destId="{3BBEDA68-6854-4CAC-A49E-0DBFEC4A796C}" srcOrd="8" destOrd="0" presId="urn:microsoft.com/office/officeart/2005/8/layout/list1#1"/>
    <dgm:cxn modelId="{BB04A90E-255E-45A6-AAD8-46D1B763254E}" type="presParOf" srcId="{3BBEDA68-6854-4CAC-A49E-0DBFEC4A796C}" destId="{440EACB4-0C95-441B-92F0-A16714161C69}" srcOrd="0" destOrd="8" presId="urn:microsoft.com/office/officeart/2005/8/layout/list1#1"/>
    <dgm:cxn modelId="{F1D9B8D9-E3E7-4C3B-9D76-B533ADEF79C3}" type="presOf" srcId="{013491F4-FD5A-4FF3-811B-57545063A976}" destId="{440EACB4-0C95-441B-92F0-A16714161C69}" srcOrd="0" destOrd="0" presId="urn:microsoft.com/office/officeart/2005/8/layout/list1#1"/>
    <dgm:cxn modelId="{E68A04FB-2F9A-4D49-B547-3B36598DF4F1}" type="presParOf" srcId="{3BBEDA68-6854-4CAC-A49E-0DBFEC4A796C}" destId="{C14A5956-A5DB-4D25-B806-5FBC5E391CDB}" srcOrd="1" destOrd="8" presId="urn:microsoft.com/office/officeart/2005/8/layout/list1#1"/>
    <dgm:cxn modelId="{E947BDAA-3EFB-4804-A84E-420A5DEE0029}" type="presOf" srcId="{013491F4-FD5A-4FF3-811B-57545063A976}" destId="{C14A5956-A5DB-4D25-B806-5FBC5E391CDB}" srcOrd="0" destOrd="0" presId="urn:microsoft.com/office/officeart/2005/8/layout/list1#1"/>
    <dgm:cxn modelId="{FFE450F1-EFFA-4444-B207-9950345899D9}" type="presParOf" srcId="{9AD1C278-FD9E-4036-ADC2-0D0033191AEF}" destId="{164E8C02-AFA0-4F70-91D0-AF2AC8CF9B02}" srcOrd="9" destOrd="0" presId="urn:microsoft.com/office/officeart/2005/8/layout/list1#1"/>
    <dgm:cxn modelId="{FB4685E1-0412-4B34-B37D-A18E66E0EE38}" type="presParOf" srcId="{9AD1C278-FD9E-4036-ADC2-0D0033191AEF}" destId="{B257D953-AECF-4399-AF76-81F14B926192}" srcOrd="10" destOrd="0" presId="urn:microsoft.com/office/officeart/2005/8/layout/list1#1"/>
    <dgm:cxn modelId="{90F302A7-BC00-4C62-9D50-45269220D85C}" type="presParOf" srcId="{9AD1C278-FD9E-4036-ADC2-0D0033191AEF}" destId="{639258A0-3BDE-443F-8C78-AD51AC702204}" srcOrd="11" destOrd="0" presId="urn:microsoft.com/office/officeart/2005/8/layout/list1#1"/>
    <dgm:cxn modelId="{ADAE87BB-67E5-42F0-AF62-7704DDF5FA88}" type="presParOf" srcId="{9AD1C278-FD9E-4036-ADC2-0D0033191AEF}" destId="{BAD16F1A-17EF-41AB-8B1F-579C3019A4F8}" srcOrd="12" destOrd="0" presId="urn:microsoft.com/office/officeart/2005/8/layout/list1#1"/>
    <dgm:cxn modelId="{C783082D-4212-4D1A-B3D9-D69AFDBEDE5F}" type="presParOf" srcId="{BAD16F1A-17EF-41AB-8B1F-579C3019A4F8}" destId="{111FBD55-9941-413B-AC76-5134CA149111}" srcOrd="0" destOrd="12" presId="urn:microsoft.com/office/officeart/2005/8/layout/list1#1"/>
    <dgm:cxn modelId="{FE3A93FD-FDB3-4CBA-A116-9DABF36051DD}" type="presOf" srcId="{AA539293-FE58-46BA-86BE-BBB9EE20B499}" destId="{111FBD55-9941-413B-AC76-5134CA149111}" srcOrd="0" destOrd="0" presId="urn:microsoft.com/office/officeart/2005/8/layout/list1#1"/>
    <dgm:cxn modelId="{84A72E48-0808-4DC1-9E96-859B5A848491}" type="presParOf" srcId="{BAD16F1A-17EF-41AB-8B1F-579C3019A4F8}" destId="{80CEF40F-8524-4FCD-82FE-656F63E9018F}" srcOrd="1" destOrd="12" presId="urn:microsoft.com/office/officeart/2005/8/layout/list1#1"/>
    <dgm:cxn modelId="{2550E9C9-233B-4E40-8B36-8EFD8C4A7FA3}" type="presOf" srcId="{AA539293-FE58-46BA-86BE-BBB9EE20B499}" destId="{80CEF40F-8524-4FCD-82FE-656F63E9018F}" srcOrd="0" destOrd="0" presId="urn:microsoft.com/office/officeart/2005/8/layout/list1#1"/>
    <dgm:cxn modelId="{A58C90B8-A093-4F69-AA1F-B008E72D8D9E}" type="presParOf" srcId="{9AD1C278-FD9E-4036-ADC2-0D0033191AEF}" destId="{820AD401-98F9-48E4-8FDA-332040B6D7C2}" srcOrd="13" destOrd="0" presId="urn:microsoft.com/office/officeart/2005/8/layout/list1#1"/>
    <dgm:cxn modelId="{2DB2F32C-4DB3-426E-AF4C-47BB10438D5F}" type="presParOf" srcId="{9AD1C278-FD9E-4036-ADC2-0D0033191AEF}" destId="{6D1F781A-2A43-4F70-803F-EB104A878BE2}" srcOrd="14" destOrd="0" presId="urn:microsoft.com/office/officeart/2005/8/layout/list1#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1944216" cy="324036"/>
        <a:chOff x="0" y="0"/>
        <a:chExt cx="1944216" cy="324036"/>
      </a:xfrm>
    </dsp:grpSpPr>
    <dsp:sp modelId="{EB50FEFB-E85E-42E1-B033-631C49EC1C78}">
      <dsp:nvSpPr>
        <dsp:cNvPr id="3" name="燕尾形 2"/>
        <dsp:cNvSpPr/>
      </dsp:nvSpPr>
      <dsp:spPr bwMode="white">
        <a:xfrm>
          <a:off x="0" y="0"/>
          <a:ext cx="1023272" cy="324036"/>
        </a:xfrm>
        <a:prstGeom prst="chevron">
          <a:avLst/>
        </a:prstGeom>
        <a:solidFill>
          <a:srgbClr val="00B0F0"/>
        </a:solidFill>
        <a:sp3d prstMaterial="plastic">
          <a:bevelT w="120900" h="88900"/>
          <a:bevelB w="88900" h="31750" prst="angle"/>
        </a:sp3d>
      </dsp:spPr>
      <dsp:style>
        <a:lnRef idx="0">
          <a:schemeClr val="lt1"/>
        </a:lnRef>
        <a:fillRef idx="3">
          <a:schemeClr val="accent2"/>
        </a:fillRef>
        <a:effectRef idx="2">
          <a:scrgbClr r="0" g="0" b="0"/>
        </a:effectRef>
        <a:fontRef idx="minor">
          <a:schemeClr val="lt1"/>
        </a:fontRef>
      </dsp:style>
      <dsp:txBody>
        <a:bodyPr lIns="68008" tIns="22669" rIns="22669" bIns="22669" anchor="ctr"/>
        <a:lstStyle>
          <a:lvl1pPr algn="ctr">
            <a:defRPr sz="1700"/>
          </a:lvl1pPr>
          <a:lvl2pPr marL="114300" indent="-114300" algn="ctr">
            <a:defRPr sz="1300"/>
          </a:lvl2pPr>
          <a:lvl3pPr marL="228600" indent="-114300" algn="ctr">
            <a:defRPr sz="1300"/>
          </a:lvl3pPr>
          <a:lvl4pPr marL="342900" indent="-114300" algn="ctr">
            <a:defRPr sz="1300"/>
          </a:lvl4pPr>
          <a:lvl5pPr marL="457200" indent="-114300" algn="ctr">
            <a:defRPr sz="1300"/>
          </a:lvl5pPr>
          <a:lvl6pPr marL="571500" indent="-114300" algn="ctr">
            <a:defRPr sz="1300"/>
          </a:lvl6pPr>
          <a:lvl7pPr marL="685800" indent="-114300" algn="ctr">
            <a:defRPr sz="1300"/>
          </a:lvl7pPr>
          <a:lvl8pPr marL="800100" indent="-114300" algn="ctr">
            <a:defRPr sz="1300"/>
          </a:lvl8pPr>
          <a:lvl9pPr marL="914400" indent="-114300" algn="ctr">
            <a:defRPr sz="1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dirty="0" smtClean="0"/>
            <a:t>C1</a:t>
          </a:r>
          <a:endParaRPr lang="zh-CN" altLang="en-US" dirty="0"/>
        </a:p>
      </dsp:txBody>
      <dsp:txXfrm>
        <a:off x="0" y="0"/>
        <a:ext cx="1023272" cy="324036"/>
      </dsp:txXfrm>
    </dsp:sp>
    <dsp:sp modelId="{AB380A3E-4EE9-4850-878E-8B01D3091338}">
      <dsp:nvSpPr>
        <dsp:cNvPr id="4" name="燕尾形 3"/>
        <dsp:cNvSpPr/>
      </dsp:nvSpPr>
      <dsp:spPr bwMode="white">
        <a:xfrm>
          <a:off x="869781" y="0"/>
          <a:ext cx="1023272" cy="324036"/>
        </a:xfrm>
        <a:prstGeom prst="chevron">
          <a:avLst/>
        </a:prstGeom>
        <a:solidFill>
          <a:schemeClr val="accent1">
            <a:lumMod val="40000"/>
            <a:lumOff val="60000"/>
          </a:schemeClr>
        </a:solidFill>
        <a:sp3d prstMaterial="plastic">
          <a:bevelT w="120900" h="88900"/>
          <a:bevelB w="88900" h="31750" prst="angle"/>
        </a:sp3d>
      </dsp:spPr>
      <dsp:style>
        <a:lnRef idx="0">
          <a:schemeClr val="lt1"/>
        </a:lnRef>
        <a:fillRef idx="3">
          <a:schemeClr val="accent3"/>
        </a:fillRef>
        <a:effectRef idx="2">
          <a:scrgbClr r="0" g="0" b="0"/>
        </a:effectRef>
        <a:fontRef idx="minor">
          <a:schemeClr val="lt1"/>
        </a:fontRef>
      </dsp:style>
      <dsp:txBody>
        <a:bodyPr lIns="68008" tIns="22669" rIns="22669" bIns="22669" anchor="ctr"/>
        <a:lstStyle>
          <a:lvl1pPr algn="ctr">
            <a:defRPr sz="1700"/>
          </a:lvl1pPr>
          <a:lvl2pPr marL="114300" indent="-114300" algn="ctr">
            <a:defRPr sz="1300"/>
          </a:lvl2pPr>
          <a:lvl3pPr marL="228600" indent="-114300" algn="ctr">
            <a:defRPr sz="1300"/>
          </a:lvl3pPr>
          <a:lvl4pPr marL="342900" indent="-114300" algn="ctr">
            <a:defRPr sz="1300"/>
          </a:lvl4pPr>
          <a:lvl5pPr marL="457200" indent="-114300" algn="ctr">
            <a:defRPr sz="1300"/>
          </a:lvl5pPr>
          <a:lvl6pPr marL="571500" indent="-114300" algn="ctr">
            <a:defRPr sz="1300"/>
          </a:lvl6pPr>
          <a:lvl7pPr marL="685800" indent="-114300" algn="ctr">
            <a:defRPr sz="1300"/>
          </a:lvl7pPr>
          <a:lvl8pPr marL="800100" indent="-114300" algn="ctr">
            <a:defRPr sz="1300"/>
          </a:lvl8pPr>
          <a:lvl9pPr marL="914400" indent="-114300" algn="ctr">
            <a:defRPr sz="1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dirty="0" smtClean="0">
              <a:solidFill>
                <a:schemeClr val="tx1"/>
              </a:solidFill>
            </a:rPr>
            <a:t>C2</a:t>
          </a:r>
          <a:endParaRPr lang="zh-CN" altLang="en-US" dirty="0">
            <a:solidFill>
              <a:schemeClr val="tx1"/>
            </a:solidFill>
          </a:endParaRPr>
        </a:p>
      </dsp:txBody>
      <dsp:txXfrm>
        <a:off x="869781" y="0"/>
        <a:ext cx="1023272" cy="32403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1998222" cy="324036"/>
        <a:chOff x="0" y="0"/>
        <a:chExt cx="1998222" cy="324036"/>
      </a:xfrm>
    </dsp:grpSpPr>
    <dsp:sp modelId="{EB50FEFB-E85E-42E1-B033-631C49EC1C78}">
      <dsp:nvSpPr>
        <dsp:cNvPr id="3" name="燕尾形 2"/>
        <dsp:cNvSpPr/>
      </dsp:nvSpPr>
      <dsp:spPr bwMode="white">
        <a:xfrm>
          <a:off x="0" y="0"/>
          <a:ext cx="1051696" cy="324036"/>
        </a:xfrm>
        <a:prstGeom prst="chevron">
          <a:avLst/>
        </a:prstGeom>
        <a:solidFill>
          <a:schemeClr val="accent1">
            <a:lumMod val="40000"/>
            <a:lumOff val="60000"/>
          </a:schemeClr>
        </a:solidFill>
        <a:sp3d prstMaterial="plastic">
          <a:bevelT w="120900" h="88900"/>
          <a:bevelB w="88900" h="31750" prst="angle"/>
        </a:sp3d>
      </dsp:spPr>
      <dsp:style>
        <a:lnRef idx="0">
          <a:schemeClr val="lt1"/>
        </a:lnRef>
        <a:fillRef idx="3">
          <a:schemeClr val="accent2"/>
        </a:fillRef>
        <a:effectRef idx="2">
          <a:scrgbClr r="0" g="0" b="0"/>
        </a:effectRef>
        <a:fontRef idx="minor">
          <a:schemeClr val="lt1"/>
        </a:fontRef>
      </dsp:style>
      <dsp:txBody>
        <a:bodyPr lIns="68008" tIns="22669" rIns="22669" bIns="22669" anchor="ctr"/>
        <a:lstStyle>
          <a:lvl1pPr algn="ctr">
            <a:defRPr sz="1700"/>
          </a:lvl1pPr>
          <a:lvl2pPr marL="114300" indent="-114300" algn="ctr">
            <a:defRPr sz="1300"/>
          </a:lvl2pPr>
          <a:lvl3pPr marL="228600" indent="-114300" algn="ctr">
            <a:defRPr sz="1300"/>
          </a:lvl3pPr>
          <a:lvl4pPr marL="342900" indent="-114300" algn="ctr">
            <a:defRPr sz="1300"/>
          </a:lvl4pPr>
          <a:lvl5pPr marL="457200" indent="-114300" algn="ctr">
            <a:defRPr sz="1300"/>
          </a:lvl5pPr>
          <a:lvl6pPr marL="571500" indent="-114300" algn="ctr">
            <a:defRPr sz="1300"/>
          </a:lvl6pPr>
          <a:lvl7pPr marL="685800" indent="-114300" algn="ctr">
            <a:defRPr sz="1300"/>
          </a:lvl7pPr>
          <a:lvl8pPr marL="800100" indent="-114300" algn="ctr">
            <a:defRPr sz="1300"/>
          </a:lvl8pPr>
          <a:lvl9pPr marL="914400" indent="-114300" algn="ctr">
            <a:defRPr sz="1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dirty="0" smtClean="0">
              <a:solidFill>
                <a:schemeClr val="bg1"/>
              </a:solidFill>
            </a:rPr>
            <a:t>C2</a:t>
          </a:r>
          <a:endParaRPr lang="zh-CN" altLang="en-US" dirty="0">
            <a:solidFill>
              <a:schemeClr val="bg1"/>
            </a:solidFill>
          </a:endParaRPr>
        </a:p>
      </dsp:txBody>
      <dsp:txXfrm>
        <a:off x="0" y="0"/>
        <a:ext cx="1051696" cy="324036"/>
      </dsp:txXfrm>
    </dsp:sp>
    <dsp:sp modelId="{AB380A3E-4EE9-4850-878E-8B01D3091338}">
      <dsp:nvSpPr>
        <dsp:cNvPr id="4" name="燕尾形 3"/>
        <dsp:cNvSpPr/>
      </dsp:nvSpPr>
      <dsp:spPr bwMode="white">
        <a:xfrm>
          <a:off x="946526" y="0"/>
          <a:ext cx="1051696" cy="324036"/>
        </a:xfrm>
        <a:prstGeom prst="chevron">
          <a:avLst/>
        </a:prstGeom>
        <a:solidFill>
          <a:srgbClr val="00B0F0"/>
        </a:solidFill>
        <a:sp3d prstMaterial="plastic">
          <a:bevelT w="120900" h="88900"/>
          <a:bevelB w="88900" h="31750" prst="angle"/>
        </a:sp3d>
      </dsp:spPr>
      <dsp:style>
        <a:lnRef idx="0">
          <a:schemeClr val="lt1"/>
        </a:lnRef>
        <a:fillRef idx="3">
          <a:schemeClr val="accent3"/>
        </a:fillRef>
        <a:effectRef idx="2">
          <a:scrgbClr r="0" g="0" b="0"/>
        </a:effectRef>
        <a:fontRef idx="minor">
          <a:schemeClr val="lt1"/>
        </a:fontRef>
      </dsp:style>
      <dsp:txBody>
        <a:bodyPr lIns="68008" tIns="22669" rIns="22669" bIns="22669" anchor="ctr"/>
        <a:lstStyle>
          <a:lvl1pPr algn="ctr">
            <a:defRPr sz="1700"/>
          </a:lvl1pPr>
          <a:lvl2pPr marL="114300" indent="-114300" algn="ctr">
            <a:defRPr sz="1300"/>
          </a:lvl2pPr>
          <a:lvl3pPr marL="228600" indent="-114300" algn="ctr">
            <a:defRPr sz="1300"/>
          </a:lvl3pPr>
          <a:lvl4pPr marL="342900" indent="-114300" algn="ctr">
            <a:defRPr sz="1300"/>
          </a:lvl4pPr>
          <a:lvl5pPr marL="457200" indent="-114300" algn="ctr">
            <a:defRPr sz="1300"/>
          </a:lvl5pPr>
          <a:lvl6pPr marL="571500" indent="-114300" algn="ctr">
            <a:defRPr sz="1300"/>
          </a:lvl6pPr>
          <a:lvl7pPr marL="685800" indent="-114300" algn="ctr">
            <a:defRPr sz="1300"/>
          </a:lvl7pPr>
          <a:lvl8pPr marL="800100" indent="-114300" algn="ctr">
            <a:defRPr sz="1300"/>
          </a:lvl8pPr>
          <a:lvl9pPr marL="914400" indent="-114300" algn="ctr">
            <a:defRPr sz="1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dirty="0" smtClean="0">
              <a:solidFill>
                <a:schemeClr val="tx1"/>
              </a:solidFill>
            </a:rPr>
            <a:t>C1</a:t>
          </a:r>
          <a:endParaRPr lang="zh-CN" altLang="en-US" dirty="0">
            <a:solidFill>
              <a:schemeClr val="tx1"/>
            </a:solidFill>
          </a:endParaRPr>
        </a:p>
      </dsp:txBody>
      <dsp:txXfrm>
        <a:off x="946526" y="0"/>
        <a:ext cx="1051696" cy="32403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1566174" cy="1404156"/>
        <a:chOff x="0" y="0"/>
        <a:chExt cx="1566174" cy="1404156"/>
      </a:xfrm>
    </dsp:grpSpPr>
    <dsp:sp modelId="{EB50FEFB-E85E-42E1-B033-631C49EC1C78}">
      <dsp:nvSpPr>
        <dsp:cNvPr id="3" name="燕尾形 2"/>
        <dsp:cNvSpPr/>
      </dsp:nvSpPr>
      <dsp:spPr bwMode="white">
        <a:xfrm>
          <a:off x="0" y="537218"/>
          <a:ext cx="824302" cy="329721"/>
        </a:xfrm>
        <a:prstGeom prst="chevron">
          <a:avLst/>
        </a:prstGeom>
        <a:solidFill>
          <a:srgbClr val="00B0F0"/>
        </a:solidFill>
        <a:sp3d prstMaterial="plastic">
          <a:bevelT w="120900" h="88900"/>
          <a:bevelB w="88900" h="31750" prst="angle"/>
        </a:sp3d>
      </dsp:spPr>
      <dsp:style>
        <a:lnRef idx="0">
          <a:schemeClr val="lt1"/>
        </a:lnRef>
        <a:fillRef idx="3">
          <a:schemeClr val="accent2"/>
        </a:fillRef>
        <a:effectRef idx="2">
          <a:scrgbClr r="0" g="0" b="0"/>
        </a:effectRef>
        <a:fontRef idx="minor">
          <a:schemeClr val="lt1"/>
        </a:fontRef>
      </dsp:style>
      <dsp:txBody>
        <a:bodyPr lIns="68008" tIns="22669" rIns="22669" bIns="22669" anchor="ctr"/>
        <a:lstStyle>
          <a:lvl1pPr algn="ctr">
            <a:defRPr sz="1700"/>
          </a:lvl1pPr>
          <a:lvl2pPr marL="114300" indent="-114300" algn="ctr">
            <a:defRPr sz="1300"/>
          </a:lvl2pPr>
          <a:lvl3pPr marL="228600" indent="-114300" algn="ctr">
            <a:defRPr sz="1300"/>
          </a:lvl3pPr>
          <a:lvl4pPr marL="342900" indent="-114300" algn="ctr">
            <a:defRPr sz="1300"/>
          </a:lvl4pPr>
          <a:lvl5pPr marL="457200" indent="-114300" algn="ctr">
            <a:defRPr sz="1300"/>
          </a:lvl5pPr>
          <a:lvl6pPr marL="571500" indent="-114300" algn="ctr">
            <a:defRPr sz="1300"/>
          </a:lvl6pPr>
          <a:lvl7pPr marL="685800" indent="-114300" algn="ctr">
            <a:defRPr sz="1300"/>
          </a:lvl7pPr>
          <a:lvl8pPr marL="800100" indent="-114300" algn="ctr">
            <a:defRPr sz="1300"/>
          </a:lvl8pPr>
          <a:lvl9pPr marL="914400" indent="-114300" algn="ctr">
            <a:defRPr sz="1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dirty="0" smtClean="0"/>
            <a:t>C1</a:t>
          </a:r>
          <a:endParaRPr lang="zh-CN" altLang="en-US" dirty="0"/>
        </a:p>
      </dsp:txBody>
      <dsp:txXfrm>
        <a:off x="0" y="537218"/>
        <a:ext cx="824302" cy="329721"/>
      </dsp:txXfrm>
    </dsp:sp>
    <dsp:sp modelId="{AB380A3E-4EE9-4850-878E-8B01D3091338}">
      <dsp:nvSpPr>
        <dsp:cNvPr id="4" name="燕尾形 3"/>
        <dsp:cNvSpPr/>
      </dsp:nvSpPr>
      <dsp:spPr bwMode="white">
        <a:xfrm>
          <a:off x="203372" y="123632"/>
          <a:ext cx="824302" cy="329721"/>
        </a:xfrm>
        <a:prstGeom prst="chevron">
          <a:avLst/>
        </a:prstGeom>
        <a:solidFill>
          <a:schemeClr val="accent1">
            <a:lumMod val="40000"/>
            <a:lumOff val="60000"/>
          </a:schemeClr>
        </a:solidFill>
        <a:sp3d prstMaterial="plastic">
          <a:bevelT w="120900" h="88900"/>
          <a:bevelB w="88900" h="31750" prst="angle"/>
        </a:sp3d>
      </dsp:spPr>
      <dsp:style>
        <a:lnRef idx="0">
          <a:schemeClr val="lt1"/>
        </a:lnRef>
        <a:fillRef idx="3">
          <a:schemeClr val="accent3"/>
        </a:fillRef>
        <a:effectRef idx="2">
          <a:scrgbClr r="0" g="0" b="0"/>
        </a:effectRef>
        <a:fontRef idx="minor">
          <a:schemeClr val="lt1"/>
        </a:fontRef>
      </dsp:style>
      <dsp:txBody>
        <a:bodyPr lIns="68008" tIns="22669" rIns="22669" bIns="22669" anchor="ctr"/>
        <a:lstStyle>
          <a:lvl1pPr algn="ctr">
            <a:defRPr sz="1700"/>
          </a:lvl1pPr>
          <a:lvl2pPr marL="114300" indent="-114300" algn="ctr">
            <a:defRPr sz="1300"/>
          </a:lvl2pPr>
          <a:lvl3pPr marL="228600" indent="-114300" algn="ctr">
            <a:defRPr sz="1300"/>
          </a:lvl3pPr>
          <a:lvl4pPr marL="342900" indent="-114300" algn="ctr">
            <a:defRPr sz="1300"/>
          </a:lvl4pPr>
          <a:lvl5pPr marL="457200" indent="-114300" algn="ctr">
            <a:defRPr sz="1300"/>
          </a:lvl5pPr>
          <a:lvl6pPr marL="571500" indent="-114300" algn="ctr">
            <a:defRPr sz="1300"/>
          </a:lvl6pPr>
          <a:lvl7pPr marL="685800" indent="-114300" algn="ctr">
            <a:defRPr sz="1300"/>
          </a:lvl7pPr>
          <a:lvl8pPr marL="800100" indent="-114300" algn="ctr">
            <a:defRPr sz="1300"/>
          </a:lvl8pPr>
          <a:lvl9pPr marL="914400" indent="-114300" algn="ctr">
            <a:defRPr sz="1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dirty="0" smtClean="0">
              <a:solidFill>
                <a:schemeClr val="tx1"/>
              </a:solidFill>
            </a:rPr>
            <a:t>C2</a:t>
          </a:r>
          <a:endParaRPr lang="zh-CN" altLang="en-US" dirty="0">
            <a:solidFill>
              <a:schemeClr val="tx1"/>
            </a:solidFill>
          </a:endParaRPr>
        </a:p>
      </dsp:txBody>
      <dsp:txXfrm>
        <a:off x="203372" y="123632"/>
        <a:ext cx="824302" cy="32972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5450983" cy="3048000"/>
        <a:chOff x="0" y="0"/>
        <a:chExt cx="5450983" cy="3048000"/>
      </a:xfrm>
    </dsp:grpSpPr>
    <dsp:sp modelId="{1B0134BA-91A7-4332-BE22-21D2F0E5CFE0}">
      <dsp:nvSpPr>
        <dsp:cNvPr id="5" name="矩形 4"/>
        <dsp:cNvSpPr/>
      </dsp:nvSpPr>
      <dsp:spPr bwMode="white">
        <a:xfrm>
          <a:off x="0" y="278580"/>
          <a:ext cx="5450983" cy="428400"/>
        </a:xfrm>
        <a:prstGeom prst="rect">
          <a:avLst/>
        </a:prstGeom>
        <a:solidFill>
          <a:schemeClr val="accent2">
            <a:lumMod val="20000"/>
            <a:lumOff val="80000"/>
            <a:alpha val="90000"/>
          </a:schemeClr>
        </a:solidFill>
      </dsp:spPr>
      <dsp:style>
        <a:lnRef idx="2">
          <a:schemeClr val="accent1"/>
        </a:lnRef>
        <a:fillRef idx="1">
          <a:schemeClr val="accent1">
            <a:alpha val="90000"/>
            <a:tint val="40000"/>
          </a:schemeClr>
        </a:fillRef>
        <a:effectRef idx="0">
          <a:scrgbClr r="0" g="0" b="0"/>
        </a:effectRef>
        <a:fontRef idx="minor"/>
      </dsp:style>
      <dsp:txBody>
        <a:bodyPr lIns="423056" tIns="354076" rIns="423056" bIns="120904" anchor="t"/>
        <a:lstStyle>
          <a:lvl1pPr algn="l">
            <a:defRPr sz="1700"/>
          </a:lvl1pPr>
          <a:lvl2pPr marL="171450" indent="-171450" algn="l">
            <a:defRPr sz="1700"/>
          </a:lvl2pPr>
          <a:lvl3pPr marL="342900" indent="-171450" algn="l">
            <a:defRPr sz="1700"/>
          </a:lvl3pPr>
          <a:lvl4pPr marL="514350" indent="-171450" algn="l">
            <a:defRPr sz="1700"/>
          </a:lvl4pPr>
          <a:lvl5pPr marL="685800" indent="-171450" algn="l">
            <a:defRPr sz="1700"/>
          </a:lvl5pPr>
          <a:lvl6pPr marL="857250" indent="-171450" algn="l">
            <a:defRPr sz="1700"/>
          </a:lvl6pPr>
          <a:lvl7pPr marL="1028700" indent="-171450" algn="l">
            <a:defRPr sz="1700"/>
          </a:lvl7pPr>
          <a:lvl8pPr marL="1200150" indent="-171450" algn="l">
            <a:defRPr sz="1700"/>
          </a:lvl8pPr>
          <a:lvl9pPr marL="1371600" indent="-171450" algn="l">
            <a:defRPr sz="1700"/>
          </a:lvl9pPr>
        </a:lstStyle>
        <a:p>
          <a:endParaRPr>
            <a:solidFill>
              <a:schemeClr val="dk1"/>
            </a:solidFill>
          </a:endParaRPr>
        </a:p>
      </dsp:txBody>
      <dsp:txXfrm>
        <a:off x="0" y="278580"/>
        <a:ext cx="5450983" cy="428400"/>
      </dsp:txXfrm>
    </dsp:sp>
    <dsp:sp modelId="{CAA66065-3994-41DD-9D6A-576C9726E710}">
      <dsp:nvSpPr>
        <dsp:cNvPr id="4" name="圆角矩形 3"/>
        <dsp:cNvSpPr/>
      </dsp:nvSpPr>
      <dsp:spPr bwMode="white">
        <a:xfrm>
          <a:off x="272549" y="27660"/>
          <a:ext cx="4364689" cy="501840"/>
        </a:xfrm>
        <a:prstGeom prst="roundRect">
          <a:avLst/>
        </a:prstGeom>
      </dsp:spPr>
      <dsp:style>
        <a:lnRef idx="3">
          <a:schemeClr val="accent1">
            <a:shade val="80000"/>
          </a:schemeClr>
        </a:lnRef>
        <a:fillRef idx="1">
          <a:schemeClr val="lt1"/>
        </a:fillRef>
        <a:effectRef idx="1">
          <a:scrgbClr r="0" g="0" b="0"/>
        </a:effectRef>
        <a:fontRef idx="minor">
          <a:schemeClr val="lt1"/>
        </a:fontRef>
      </dsp:style>
      <dsp:txBody>
        <a:bodyPr vert="horz" wrap="square" lIns="144223" tIns="0" rIns="144223" bIns="0" anchor="ctr"/>
        <a:lstStyle>
          <a:lvl1pPr algn="l">
            <a:defRPr sz="1700"/>
          </a:lvl1pPr>
          <a:lvl2pPr marL="114300" indent="-114300" algn="l">
            <a:defRPr sz="1300"/>
          </a:lvl2pPr>
          <a:lvl3pPr marL="228600" indent="-114300" algn="l">
            <a:defRPr sz="1300"/>
          </a:lvl3pPr>
          <a:lvl4pPr marL="342900" indent="-114300" algn="l">
            <a:defRPr sz="1300"/>
          </a:lvl4pPr>
          <a:lvl5pPr marL="457200" indent="-114300" algn="l">
            <a:defRPr sz="1300"/>
          </a:lvl5pPr>
          <a:lvl6pPr marL="571500" indent="-114300" algn="l">
            <a:defRPr sz="1300"/>
          </a:lvl6pPr>
          <a:lvl7pPr marL="685800" indent="-114300" algn="l">
            <a:defRPr sz="1300"/>
          </a:lvl7pPr>
          <a:lvl8pPr marL="800100" indent="-114300" algn="l">
            <a:defRPr sz="1300"/>
          </a:lvl8pPr>
          <a:lvl9pPr marL="914400" indent="-114300" algn="l">
            <a:defRPr sz="1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0" dirty="0" smtClean="0">
              <a:solidFill>
                <a:schemeClr val="tx1"/>
              </a:solidFill>
            </a:rPr>
            <a:t>①找出需要同步的代码片段（关键代码）</a:t>
          </a:r>
          <a:endParaRPr lang="zh-CN" altLang="en-US" sz="1800" b="0" dirty="0" smtClean="0">
            <a:solidFill>
              <a:schemeClr val="tx1"/>
            </a:solidFill>
          </a:endParaRPr>
        </a:p>
      </dsp:txBody>
      <dsp:txXfrm>
        <a:off x="272549" y="27660"/>
        <a:ext cx="4364689" cy="501840"/>
      </dsp:txXfrm>
    </dsp:sp>
    <dsp:sp modelId="{A3F1B9CC-669E-49ED-8C31-E1456791DCB9}">
      <dsp:nvSpPr>
        <dsp:cNvPr id="8" name="矩形 7"/>
        <dsp:cNvSpPr/>
      </dsp:nvSpPr>
      <dsp:spPr bwMode="white">
        <a:xfrm>
          <a:off x="0" y="1049700"/>
          <a:ext cx="5450983" cy="428400"/>
        </a:xfrm>
        <a:prstGeom prst="rect">
          <a:avLst/>
        </a:prstGeom>
        <a:solidFill>
          <a:schemeClr val="accent2">
            <a:lumMod val="20000"/>
            <a:lumOff val="80000"/>
            <a:alpha val="90000"/>
          </a:schemeClr>
        </a:solidFill>
      </dsp:spPr>
      <dsp:style>
        <a:lnRef idx="2">
          <a:schemeClr val="accent1"/>
        </a:lnRef>
        <a:fillRef idx="1">
          <a:schemeClr val="accent1">
            <a:alpha val="90000"/>
            <a:tint val="40000"/>
          </a:schemeClr>
        </a:fillRef>
        <a:effectRef idx="0">
          <a:scrgbClr r="0" g="0" b="0"/>
        </a:effectRef>
        <a:fontRef idx="minor"/>
      </dsp:style>
      <dsp:txBody>
        <a:bodyPr lIns="423056" tIns="354076" rIns="423056" bIns="120904" anchor="t"/>
        <a:lstStyle>
          <a:lvl1pPr algn="l">
            <a:defRPr sz="1700"/>
          </a:lvl1pPr>
          <a:lvl2pPr marL="171450" indent="-171450" algn="l">
            <a:defRPr sz="1700"/>
          </a:lvl2pPr>
          <a:lvl3pPr marL="342900" indent="-171450" algn="l">
            <a:defRPr sz="1700"/>
          </a:lvl3pPr>
          <a:lvl4pPr marL="514350" indent="-171450" algn="l">
            <a:defRPr sz="1700"/>
          </a:lvl4pPr>
          <a:lvl5pPr marL="685800" indent="-171450" algn="l">
            <a:defRPr sz="1700"/>
          </a:lvl5pPr>
          <a:lvl6pPr marL="857250" indent="-171450" algn="l">
            <a:defRPr sz="1700"/>
          </a:lvl6pPr>
          <a:lvl7pPr marL="1028700" indent="-171450" algn="l">
            <a:defRPr sz="1700"/>
          </a:lvl7pPr>
          <a:lvl8pPr marL="1200150" indent="-171450" algn="l">
            <a:defRPr sz="1700"/>
          </a:lvl8pPr>
          <a:lvl9pPr marL="1371600" indent="-171450" algn="l">
            <a:defRPr sz="1700"/>
          </a:lvl9pPr>
        </a:lstStyle>
        <a:p>
          <a:endParaRPr>
            <a:solidFill>
              <a:schemeClr val="dk1"/>
            </a:solidFill>
          </a:endParaRPr>
        </a:p>
      </dsp:txBody>
      <dsp:txXfrm>
        <a:off x="0" y="1049700"/>
        <a:ext cx="5450983" cy="428400"/>
      </dsp:txXfrm>
    </dsp:sp>
    <dsp:sp modelId="{70C7227A-CDF4-450C-9319-39C016995FBB}">
      <dsp:nvSpPr>
        <dsp:cNvPr id="7" name="圆角矩形 6"/>
        <dsp:cNvSpPr/>
      </dsp:nvSpPr>
      <dsp:spPr bwMode="white">
        <a:xfrm>
          <a:off x="272549" y="798780"/>
          <a:ext cx="4358241" cy="501840"/>
        </a:xfrm>
        <a:prstGeom prst="roundRect">
          <a:avLst/>
        </a:prstGeom>
      </dsp:spPr>
      <dsp:style>
        <a:lnRef idx="3">
          <a:schemeClr val="accent1">
            <a:shade val="80000"/>
          </a:schemeClr>
        </a:lnRef>
        <a:fillRef idx="1">
          <a:schemeClr val="lt1"/>
        </a:fillRef>
        <a:effectRef idx="1">
          <a:scrgbClr r="0" g="0" b="0"/>
        </a:effectRef>
        <a:fontRef idx="minor">
          <a:schemeClr val="lt1"/>
        </a:fontRef>
      </dsp:style>
      <dsp:txBody>
        <a:bodyPr vert="horz" wrap="square" lIns="144223" tIns="0" rIns="144223" bIns="0" anchor="ctr"/>
        <a:lstStyle>
          <a:lvl1pPr algn="l">
            <a:defRPr sz="1700"/>
          </a:lvl1pPr>
          <a:lvl2pPr marL="114300" indent="-114300" algn="l">
            <a:defRPr sz="1300"/>
          </a:lvl2pPr>
          <a:lvl3pPr marL="228600" indent="-114300" algn="l">
            <a:defRPr sz="1300"/>
          </a:lvl3pPr>
          <a:lvl4pPr marL="342900" indent="-114300" algn="l">
            <a:defRPr sz="1300"/>
          </a:lvl4pPr>
          <a:lvl5pPr marL="457200" indent="-114300" algn="l">
            <a:defRPr sz="1300"/>
          </a:lvl5pPr>
          <a:lvl6pPr marL="571500" indent="-114300" algn="l">
            <a:defRPr sz="1300"/>
          </a:lvl6pPr>
          <a:lvl7pPr marL="685800" indent="-114300" algn="l">
            <a:defRPr sz="1300"/>
          </a:lvl7pPr>
          <a:lvl8pPr marL="800100" indent="-114300" algn="l">
            <a:defRPr sz="1300"/>
          </a:lvl8pPr>
          <a:lvl9pPr marL="914400" indent="-114300" algn="l">
            <a:defRPr sz="1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0" dirty="0" smtClean="0">
              <a:solidFill>
                <a:schemeClr val="tx1"/>
              </a:solidFill>
            </a:rPr>
            <a:t>②分析这些代码片段的执行次序</a:t>
          </a:r>
          <a:endParaRPr lang="zh-CN" altLang="en-US" sz="2000" b="0" dirty="0" smtClean="0">
            <a:solidFill>
              <a:schemeClr val="tx1"/>
            </a:solidFill>
          </a:endParaRPr>
        </a:p>
      </dsp:txBody>
      <dsp:txXfrm>
        <a:off x="272549" y="798780"/>
        <a:ext cx="4358241" cy="501840"/>
      </dsp:txXfrm>
    </dsp:sp>
    <dsp:sp modelId="{B257D953-AECF-4399-AF76-81F14B926192}">
      <dsp:nvSpPr>
        <dsp:cNvPr id="11" name="矩形 10"/>
        <dsp:cNvSpPr/>
      </dsp:nvSpPr>
      <dsp:spPr bwMode="white">
        <a:xfrm>
          <a:off x="0" y="1820820"/>
          <a:ext cx="5450983" cy="428400"/>
        </a:xfrm>
        <a:prstGeom prst="rect">
          <a:avLst/>
        </a:prstGeom>
        <a:solidFill>
          <a:schemeClr val="accent2">
            <a:lumMod val="20000"/>
            <a:lumOff val="80000"/>
            <a:alpha val="90000"/>
          </a:schemeClr>
        </a:solidFill>
      </dsp:spPr>
      <dsp:style>
        <a:lnRef idx="2">
          <a:schemeClr val="accent1"/>
        </a:lnRef>
        <a:fillRef idx="1">
          <a:schemeClr val="accent1">
            <a:alpha val="90000"/>
            <a:tint val="40000"/>
          </a:schemeClr>
        </a:fillRef>
        <a:effectRef idx="0">
          <a:scrgbClr r="0" g="0" b="0"/>
        </a:effectRef>
        <a:fontRef idx="minor"/>
      </dsp:style>
      <dsp:txBody>
        <a:bodyPr lIns="423056" tIns="354076" rIns="423056" bIns="120904" anchor="t"/>
        <a:lstStyle>
          <a:lvl1pPr algn="l">
            <a:defRPr sz="1700"/>
          </a:lvl1pPr>
          <a:lvl2pPr marL="171450" indent="-171450" algn="l">
            <a:defRPr sz="1700"/>
          </a:lvl2pPr>
          <a:lvl3pPr marL="342900" indent="-171450" algn="l">
            <a:defRPr sz="1700"/>
          </a:lvl3pPr>
          <a:lvl4pPr marL="514350" indent="-171450" algn="l">
            <a:defRPr sz="1700"/>
          </a:lvl4pPr>
          <a:lvl5pPr marL="685800" indent="-171450" algn="l">
            <a:defRPr sz="1700"/>
          </a:lvl5pPr>
          <a:lvl6pPr marL="857250" indent="-171450" algn="l">
            <a:defRPr sz="1700"/>
          </a:lvl6pPr>
          <a:lvl7pPr marL="1028700" indent="-171450" algn="l">
            <a:defRPr sz="1700"/>
          </a:lvl7pPr>
          <a:lvl8pPr marL="1200150" indent="-171450" algn="l">
            <a:defRPr sz="1700"/>
          </a:lvl8pPr>
          <a:lvl9pPr marL="1371600" indent="-171450" algn="l">
            <a:defRPr sz="1700"/>
          </a:lvl9pPr>
        </a:lstStyle>
        <a:p>
          <a:endParaRPr>
            <a:solidFill>
              <a:schemeClr val="dk1"/>
            </a:solidFill>
          </a:endParaRPr>
        </a:p>
      </dsp:txBody>
      <dsp:txXfrm>
        <a:off x="0" y="1820820"/>
        <a:ext cx="5450983" cy="428400"/>
      </dsp:txXfrm>
    </dsp:sp>
    <dsp:sp modelId="{C14A5956-A5DB-4D25-B806-5FBC5E391CDB}">
      <dsp:nvSpPr>
        <dsp:cNvPr id="10" name="圆角矩形 9"/>
        <dsp:cNvSpPr/>
      </dsp:nvSpPr>
      <dsp:spPr bwMode="white">
        <a:xfrm>
          <a:off x="272549" y="1569900"/>
          <a:ext cx="4396856" cy="501840"/>
        </a:xfrm>
        <a:prstGeom prst="roundRect">
          <a:avLst/>
        </a:prstGeom>
      </dsp:spPr>
      <dsp:style>
        <a:lnRef idx="3">
          <a:schemeClr val="accent1">
            <a:shade val="80000"/>
          </a:schemeClr>
        </a:lnRef>
        <a:fillRef idx="1">
          <a:schemeClr val="lt1"/>
        </a:fillRef>
        <a:effectRef idx="1">
          <a:scrgbClr r="0" g="0" b="0"/>
        </a:effectRef>
        <a:fontRef idx="minor">
          <a:schemeClr val="lt1"/>
        </a:fontRef>
      </dsp:style>
      <dsp:txBody>
        <a:bodyPr vert="horz" wrap="square" lIns="144223" tIns="0" rIns="144223" bIns="0" anchor="ctr"/>
        <a:lstStyle>
          <a:lvl1pPr algn="l">
            <a:defRPr sz="1700"/>
          </a:lvl1pPr>
          <a:lvl2pPr marL="114300" indent="-114300" algn="l">
            <a:defRPr sz="1300"/>
          </a:lvl2pPr>
          <a:lvl3pPr marL="228600" indent="-114300" algn="l">
            <a:defRPr sz="1300"/>
          </a:lvl3pPr>
          <a:lvl4pPr marL="342900" indent="-114300" algn="l">
            <a:defRPr sz="1300"/>
          </a:lvl4pPr>
          <a:lvl5pPr marL="457200" indent="-114300" algn="l">
            <a:defRPr sz="1300"/>
          </a:lvl5pPr>
          <a:lvl6pPr marL="571500" indent="-114300" algn="l">
            <a:defRPr sz="1300"/>
          </a:lvl6pPr>
          <a:lvl7pPr marL="685800" indent="-114300" algn="l">
            <a:defRPr sz="1300"/>
          </a:lvl7pPr>
          <a:lvl8pPr marL="800100" indent="-114300" algn="l">
            <a:defRPr sz="1300"/>
          </a:lvl8pPr>
          <a:lvl9pPr marL="914400" indent="-114300" algn="l">
            <a:defRPr sz="1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0" dirty="0" smtClean="0">
              <a:solidFill>
                <a:schemeClr val="tx1"/>
              </a:solidFill>
            </a:rPr>
            <a:t>③增加同步信号量并赋初始值</a:t>
          </a:r>
          <a:endParaRPr lang="zh-CN" altLang="en-US" sz="2000" b="0" dirty="0" smtClean="0">
            <a:solidFill>
              <a:schemeClr val="tx1"/>
            </a:solidFill>
          </a:endParaRPr>
        </a:p>
      </dsp:txBody>
      <dsp:txXfrm>
        <a:off x="272549" y="1569900"/>
        <a:ext cx="4396856" cy="501840"/>
      </dsp:txXfrm>
    </dsp:sp>
    <dsp:sp modelId="{6D1F781A-2A43-4F70-803F-EB104A878BE2}">
      <dsp:nvSpPr>
        <dsp:cNvPr id="14" name="矩形 13"/>
        <dsp:cNvSpPr/>
      </dsp:nvSpPr>
      <dsp:spPr bwMode="white">
        <a:xfrm>
          <a:off x="0" y="2591940"/>
          <a:ext cx="5450983" cy="428400"/>
        </a:xfrm>
        <a:prstGeom prst="rect">
          <a:avLst/>
        </a:prstGeom>
        <a:solidFill>
          <a:schemeClr val="accent2">
            <a:lumMod val="20000"/>
            <a:lumOff val="80000"/>
            <a:alpha val="90000"/>
          </a:schemeClr>
        </a:solidFill>
      </dsp:spPr>
      <dsp:style>
        <a:lnRef idx="2">
          <a:schemeClr val="accent1"/>
        </a:lnRef>
        <a:fillRef idx="1">
          <a:schemeClr val="accent1">
            <a:alpha val="90000"/>
            <a:tint val="40000"/>
          </a:schemeClr>
        </a:fillRef>
        <a:effectRef idx="0">
          <a:scrgbClr r="0" g="0" b="0"/>
        </a:effectRef>
        <a:fontRef idx="minor"/>
      </dsp:style>
      <dsp:txBody>
        <a:bodyPr lIns="423056" tIns="354076" rIns="423056" bIns="120904" anchor="t"/>
        <a:lstStyle>
          <a:lvl1pPr algn="l">
            <a:defRPr sz="1700"/>
          </a:lvl1pPr>
          <a:lvl2pPr marL="171450" indent="-171450" algn="l">
            <a:defRPr sz="1700"/>
          </a:lvl2pPr>
          <a:lvl3pPr marL="342900" indent="-171450" algn="l">
            <a:defRPr sz="1700"/>
          </a:lvl3pPr>
          <a:lvl4pPr marL="514350" indent="-171450" algn="l">
            <a:defRPr sz="1700"/>
          </a:lvl4pPr>
          <a:lvl5pPr marL="685800" indent="-171450" algn="l">
            <a:defRPr sz="1700"/>
          </a:lvl5pPr>
          <a:lvl6pPr marL="857250" indent="-171450" algn="l">
            <a:defRPr sz="1700"/>
          </a:lvl6pPr>
          <a:lvl7pPr marL="1028700" indent="-171450" algn="l">
            <a:defRPr sz="1700"/>
          </a:lvl7pPr>
          <a:lvl8pPr marL="1200150" indent="-171450" algn="l">
            <a:defRPr sz="1700"/>
          </a:lvl8pPr>
          <a:lvl9pPr marL="1371600" indent="-171450" algn="l">
            <a:defRPr sz="1700"/>
          </a:lvl9pPr>
        </a:lstStyle>
        <a:p>
          <a:endParaRPr>
            <a:solidFill>
              <a:schemeClr val="dk1"/>
            </a:solidFill>
          </a:endParaRPr>
        </a:p>
      </dsp:txBody>
      <dsp:txXfrm>
        <a:off x="0" y="2591940"/>
        <a:ext cx="5450983" cy="428400"/>
      </dsp:txXfrm>
    </dsp:sp>
    <dsp:sp modelId="{80CEF40F-8524-4FCD-82FE-656F63E9018F}">
      <dsp:nvSpPr>
        <dsp:cNvPr id="13" name="圆角矩形 12"/>
        <dsp:cNvSpPr/>
      </dsp:nvSpPr>
      <dsp:spPr bwMode="white">
        <a:xfrm>
          <a:off x="272549" y="2341020"/>
          <a:ext cx="4375946" cy="501840"/>
        </a:xfrm>
        <a:prstGeom prst="roundRect">
          <a:avLst/>
        </a:prstGeom>
      </dsp:spPr>
      <dsp:style>
        <a:lnRef idx="3">
          <a:schemeClr val="accent1">
            <a:shade val="80000"/>
          </a:schemeClr>
        </a:lnRef>
        <a:fillRef idx="1">
          <a:schemeClr val="lt1"/>
        </a:fillRef>
        <a:effectRef idx="1">
          <a:scrgbClr r="0" g="0" b="0"/>
        </a:effectRef>
        <a:fontRef idx="minor">
          <a:schemeClr val="lt1"/>
        </a:fontRef>
      </dsp:style>
      <dsp:txBody>
        <a:bodyPr vert="horz" wrap="square" lIns="144223" tIns="0" rIns="144223" bIns="0" anchor="ctr"/>
        <a:lstStyle>
          <a:lvl1pPr algn="l">
            <a:defRPr sz="1700"/>
          </a:lvl1pPr>
          <a:lvl2pPr marL="114300" indent="-114300" algn="l">
            <a:defRPr sz="1300"/>
          </a:lvl2pPr>
          <a:lvl3pPr marL="228600" indent="-114300" algn="l">
            <a:defRPr sz="1300"/>
          </a:lvl3pPr>
          <a:lvl4pPr marL="342900" indent="-114300" algn="l">
            <a:defRPr sz="1300"/>
          </a:lvl4pPr>
          <a:lvl5pPr marL="457200" indent="-114300" algn="l">
            <a:defRPr sz="1300"/>
          </a:lvl5pPr>
          <a:lvl6pPr marL="571500" indent="-114300" algn="l">
            <a:defRPr sz="1300"/>
          </a:lvl6pPr>
          <a:lvl7pPr marL="685800" indent="-114300" algn="l">
            <a:defRPr sz="1300"/>
          </a:lvl7pPr>
          <a:lvl8pPr marL="800100" indent="-114300" algn="l">
            <a:defRPr sz="1300"/>
          </a:lvl8pPr>
          <a:lvl9pPr marL="914400" indent="-114300" algn="l">
            <a:defRPr sz="1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0" dirty="0" smtClean="0">
              <a:solidFill>
                <a:schemeClr val="tx1"/>
              </a:solidFill>
            </a:rPr>
            <a:t>④在关键代码前后加</a:t>
          </a:r>
          <a:r>
            <a:rPr lang="en-US" altLang="zh-CN" sz="1800" b="0" dirty="0" smtClean="0">
              <a:solidFill>
                <a:schemeClr val="tx1"/>
              </a:solidFill>
            </a:rPr>
            <a:t>wait</a:t>
          </a:r>
          <a:r>
            <a:rPr lang="zh-CN" altLang="en-US" sz="1800" b="0" dirty="0" smtClean="0">
              <a:solidFill>
                <a:schemeClr val="tx1"/>
              </a:solidFill>
            </a:rPr>
            <a:t>和</a:t>
          </a:r>
          <a:r>
            <a:rPr lang="en-US" altLang="zh-CN" sz="1800" b="0" dirty="0" smtClean="0">
              <a:solidFill>
                <a:schemeClr val="tx1"/>
              </a:solidFill>
            </a:rPr>
            <a:t>signal</a:t>
          </a:r>
          <a:r>
            <a:rPr lang="zh-CN" altLang="en-US" sz="1800" b="0" dirty="0" smtClean="0">
              <a:solidFill>
                <a:schemeClr val="tx1"/>
              </a:solidFill>
            </a:rPr>
            <a:t>操作</a:t>
          </a:r>
          <a:endParaRPr lang="zh-CN" altLang="en-US" sz="1800" b="0" dirty="0" smtClean="0">
            <a:solidFill>
              <a:schemeClr val="tx1"/>
            </a:solidFill>
          </a:endParaRPr>
        </a:p>
      </dsp:txBody>
      <dsp:txXfrm>
        <a:off x="272549" y="2341020"/>
        <a:ext cx="4375946" cy="501840"/>
      </dsp:txXfrm>
    </dsp:sp>
    <dsp:sp modelId="{573587DA-4B45-4C22-B836-979EBFB52F71}">
      <dsp:nvSpPr>
        <dsp:cNvPr id="3" name="矩形 2" hidden="1"/>
        <dsp:cNvSpPr/>
      </dsp:nvSpPr>
      <dsp:spPr>
        <a:xfrm>
          <a:off x="0" y="27660"/>
          <a:ext cx="272549" cy="501840"/>
        </a:xfrm>
        <a:prstGeom prst="rect">
          <a:avLst/>
        </a:prstGeom>
      </dsp:spPr>
      <dsp:txXfrm>
        <a:off x="0" y="27660"/>
        <a:ext cx="272549" cy="501840"/>
      </dsp:txXfrm>
    </dsp:sp>
    <dsp:sp modelId="{BE6B2C4D-A7D7-43EB-8D27-15B72521F982}">
      <dsp:nvSpPr>
        <dsp:cNvPr id="6" name="矩形 5" hidden="1"/>
        <dsp:cNvSpPr/>
      </dsp:nvSpPr>
      <dsp:spPr>
        <a:xfrm>
          <a:off x="0" y="798780"/>
          <a:ext cx="272549" cy="501840"/>
        </a:xfrm>
        <a:prstGeom prst="rect">
          <a:avLst/>
        </a:prstGeom>
      </dsp:spPr>
      <dsp:txXfrm>
        <a:off x="0" y="798780"/>
        <a:ext cx="272549" cy="501840"/>
      </dsp:txXfrm>
    </dsp:sp>
    <dsp:sp modelId="{440EACB4-0C95-441B-92F0-A16714161C69}">
      <dsp:nvSpPr>
        <dsp:cNvPr id="9" name="矩形 8" hidden="1"/>
        <dsp:cNvSpPr/>
      </dsp:nvSpPr>
      <dsp:spPr>
        <a:xfrm>
          <a:off x="0" y="1569900"/>
          <a:ext cx="272549" cy="501840"/>
        </a:xfrm>
        <a:prstGeom prst="rect">
          <a:avLst/>
        </a:prstGeom>
      </dsp:spPr>
      <dsp:txXfrm>
        <a:off x="0" y="1569900"/>
        <a:ext cx="272549" cy="501840"/>
      </dsp:txXfrm>
    </dsp:sp>
    <dsp:sp modelId="{111FBD55-9941-413B-AC76-5134CA149111}">
      <dsp:nvSpPr>
        <dsp:cNvPr id="12" name="矩形 11" hidden="1"/>
        <dsp:cNvSpPr/>
      </dsp:nvSpPr>
      <dsp:spPr>
        <a:xfrm>
          <a:off x="0" y="2341020"/>
          <a:ext cx="272549" cy="501840"/>
        </a:xfrm>
        <a:prstGeom prst="rect">
          <a:avLst/>
        </a:prstGeom>
      </dsp:spPr>
      <dsp:txXfrm>
        <a:off x="0" y="2341020"/>
        <a:ext cx="272549" cy="5018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type="chevron" r:blip="" rot="180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type="chevron" r:blip="" rot="180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type="chevron" r:blip="" rot="180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type="chevron" r:blip="" rot="180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type="chevron" r:blip="" rot="180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type="chevron" r:blip="" rot="180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#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nodeHorzAlign" val="l"/>
          <dgm:param type="horzAlign" val="l"/>
        </dgm:alg>
      </dgm:if>
      <dgm:else name="Name2">
        <dgm:alg type="lin">
          <dgm:param type="linDir" val="fromT"/>
          <dgm:param type="vertAlign" val="mid"/>
          <dgm:param type="nodeHorzAlign" val="r"/>
          <dgm:param type="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nodeHorzAlign" val="l"/>
              <dgm:param type="horzAlign" val="l"/>
            </dgm:alg>
          </dgm:if>
          <dgm:else name="Name6">
            <dgm:alg type="lin">
              <dgm:param type="linDir" val="fromR"/>
              <dgm:param type="nodeHorzAlign" val="r"/>
              <dgm:param type="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#1">
  <dgm:title val=""/>
  <dgm:desc val=""/>
  <dgm:catLst>
    <dgm:cat type="3D" pri="11100"/>
  </dgm:catLst>
  <dgm:scene3d>
    <a:camera prst="orthographicFront"/>
    <a:lightRig rig="threePt" dir="t"/>
  </dgm:scene3d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#2">
  <dgm:title val=""/>
  <dgm:desc val=""/>
  <dgm:catLst>
    <dgm:cat type="3D" pri="11100"/>
  </dgm:catLst>
  <dgm:scene3d>
    <a:camera prst="orthographicFront"/>
    <a:lightRig rig="threePt" dir="t"/>
  </dgm:scene3d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#3">
  <dgm:title val=""/>
  <dgm:desc val=""/>
  <dgm:catLst>
    <dgm:cat type="3D" pri="11100"/>
  </dgm:catLst>
  <dgm:scene3d>
    <a:camera prst="orthographicFront"/>
    <a:lightRig rig="threePt" dir="t"/>
  </dgm:scene3d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#1">
  <dgm:title val=""/>
  <dgm:desc val=""/>
  <dgm:catLst>
    <dgm:cat type="simple" pri="102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0B63E92-6686-4C1C-B9DA-BD30466BA712}" type="datetimeFigureOut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9D03918-6FBB-45BA-A762-6B3071F79923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9D3FBF9-8012-47F2-97D7-E2C8A1AD35E0}" type="datetimeFigureOut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7DD5D6F-DC6E-4182-9F28-76CBACA3359D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5418868" y="1195644"/>
            <a:ext cx="3230748" cy="3230748"/>
          </a:xfrm>
          <a:prstGeom prst="diamond">
            <a:avLst/>
          </a:prstGeom>
        </p:spPr>
        <p:txBody>
          <a:bodyPr lIns="45720" tIns="22860" rIns="45720" bIns="22860"/>
          <a:lstStyle>
            <a:lvl1pPr>
              <a:defRPr sz="1000"/>
            </a:lvl1pPr>
          </a:lstStyle>
          <a:p>
            <a:pPr marL="171450" marR="0" lvl="0" indent="-171450" algn="l" defTabSz="6858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icon to add picture</a:t>
            </a:r>
            <a:endParaRPr kumimoji="0" lang="uk-UA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2173512" y="2001774"/>
            <a:ext cx="1618488" cy="1618488"/>
          </a:xfrm>
          <a:prstGeom prst="diamond">
            <a:avLst/>
          </a:prstGeom>
        </p:spPr>
        <p:txBody>
          <a:bodyPr lIns="45720" tIns="22860" rIns="45720" bIns="22860"/>
          <a:lstStyle>
            <a:lvl1pPr>
              <a:defRPr sz="1000"/>
            </a:lvl1pPr>
          </a:lstStyle>
          <a:p>
            <a:pPr marL="171450" marR="0" lvl="0" indent="-171450" algn="l" defTabSz="6858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icon to add picture</a:t>
            </a:r>
            <a:endParaRPr kumimoji="0" lang="uk-UA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3796190" y="2001774"/>
            <a:ext cx="1618488" cy="1618488"/>
          </a:xfrm>
          <a:prstGeom prst="diamond">
            <a:avLst/>
          </a:prstGeom>
        </p:spPr>
        <p:txBody>
          <a:bodyPr lIns="45720" tIns="22860" rIns="45720" bIns="22860"/>
          <a:lstStyle>
            <a:lvl1pPr>
              <a:defRPr sz="1000"/>
            </a:lvl1pPr>
          </a:lstStyle>
          <a:p>
            <a:pPr marL="171450" marR="0" lvl="0" indent="-171450" algn="l" defTabSz="6858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icon to add picture</a:t>
            </a:r>
            <a:endParaRPr kumimoji="0" lang="uk-UA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556641" y="2001774"/>
            <a:ext cx="1618488" cy="1618488"/>
          </a:xfrm>
          <a:prstGeom prst="diamond">
            <a:avLst/>
          </a:prstGeom>
        </p:spPr>
        <p:txBody>
          <a:bodyPr lIns="45720" tIns="22860" rIns="45720" bIns="22860"/>
          <a:lstStyle>
            <a:lvl1pPr>
              <a:defRPr sz="1000"/>
            </a:lvl1pPr>
          </a:lstStyle>
          <a:p>
            <a:pPr marL="171450" marR="0" lvl="0" indent="-171450" algn="l" defTabSz="6858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icon to add picture</a:t>
            </a:r>
            <a:endParaRPr kumimoji="0" lang="uk-UA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2984373" y="2811018"/>
            <a:ext cx="1618488" cy="1618488"/>
          </a:xfrm>
          <a:prstGeom prst="diamond">
            <a:avLst/>
          </a:prstGeom>
        </p:spPr>
        <p:txBody>
          <a:bodyPr lIns="45720" tIns="22860" rIns="45720" bIns="22860"/>
          <a:lstStyle>
            <a:lvl1pPr>
              <a:defRPr sz="1000"/>
            </a:lvl1pPr>
          </a:lstStyle>
          <a:p>
            <a:pPr marL="171450" marR="0" lvl="0" indent="-171450" algn="l" defTabSz="6858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icon to add picture</a:t>
            </a:r>
            <a:endParaRPr kumimoji="0" lang="uk-UA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Title 3"/>
          <p:cNvSpPr>
            <a:spLocks noGrp="1"/>
          </p:cNvSpPr>
          <p:nvPr>
            <p:ph type="title"/>
          </p:nvPr>
        </p:nvSpPr>
        <p:spPr>
          <a:xfrm>
            <a:off x="628650" y="172388"/>
            <a:ext cx="7886700" cy="397896"/>
          </a:xfrm>
          <a:prstGeom prst="rect">
            <a:avLst/>
          </a:prstGeom>
        </p:spPr>
        <p:txBody>
          <a:bodyPr lIns="45720" tIns="22860" rIns="45720" bIns="22860"/>
          <a:lstStyle>
            <a:lvl1pPr algn="l">
              <a:defRPr sz="3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uk-UA" dirty="0"/>
          </a:p>
        </p:txBody>
      </p:sp>
      <p:sp>
        <p:nvSpPr>
          <p:cNvPr id="2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497888" y="236538"/>
            <a:ext cx="417513" cy="354013"/>
          </a:xfrm>
          <a:prstGeom prst="rect">
            <a:avLst/>
          </a:prstGeom>
        </p:spPr>
        <p:txBody>
          <a:bodyPr/>
          <a:lstStyle>
            <a:lvl1pPr algn="ctr">
              <a:defRPr sz="1350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7FFDFA3-B5AC-4A88-A881-149AF2D4F1B7}" type="slidenum">
              <a: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1143000" y="1005840"/>
            <a:ext cx="1714500" cy="17145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000"/>
            </a:lvl1pPr>
          </a:lstStyle>
          <a:p>
            <a:pPr marL="171450" marR="0" lvl="0" indent="-171450" algn="l" defTabSz="6858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icon to add picture</a:t>
            </a:r>
            <a:endParaRPr kumimoji="0" lang="uk-UA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4572000" y="1005840"/>
            <a:ext cx="1714500" cy="17145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000"/>
            </a:lvl1pPr>
          </a:lstStyle>
          <a:p>
            <a:pPr marL="171450" marR="0" lvl="0" indent="-171450" algn="l" defTabSz="6858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icon to add picture</a:t>
            </a:r>
            <a:endParaRPr kumimoji="0" lang="uk-UA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1143000" y="2720340"/>
            <a:ext cx="1714500" cy="17145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000"/>
            </a:lvl1pPr>
          </a:lstStyle>
          <a:p>
            <a:pPr marL="171450" marR="0" lvl="0" indent="-171450" algn="l" defTabSz="6858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icon to add picture</a:t>
            </a:r>
            <a:endParaRPr kumimoji="0" lang="uk-UA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4572000" y="2720340"/>
            <a:ext cx="1714500" cy="17145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000"/>
            </a:lvl1pPr>
          </a:lstStyle>
          <a:p>
            <a:pPr marL="171450" marR="0" lvl="0" indent="-171450" algn="l" defTabSz="6858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icon to add picture</a:t>
            </a:r>
            <a:endParaRPr kumimoji="0" lang="uk-UA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Title 3"/>
          <p:cNvSpPr>
            <a:spLocks noGrp="1"/>
          </p:cNvSpPr>
          <p:nvPr>
            <p:ph type="title"/>
          </p:nvPr>
        </p:nvSpPr>
        <p:spPr>
          <a:xfrm>
            <a:off x="628650" y="172388"/>
            <a:ext cx="7886700" cy="397896"/>
          </a:xfrm>
          <a:prstGeom prst="rect">
            <a:avLst/>
          </a:prstGeom>
        </p:spPr>
        <p:txBody>
          <a:bodyPr lIns="45720" tIns="22860" rIns="45720" bIns="22860"/>
          <a:lstStyle>
            <a:lvl1pPr algn="l">
              <a:defRPr sz="3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uk-UA" dirty="0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497888" y="236538"/>
            <a:ext cx="417513" cy="354013"/>
          </a:xfrm>
          <a:prstGeom prst="rect">
            <a:avLst/>
          </a:prstGeom>
        </p:spPr>
        <p:txBody>
          <a:bodyPr/>
          <a:lstStyle>
            <a:lvl1pPr algn="ctr">
              <a:defRPr sz="1350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ED44550-FA4B-4558-92B1-136E49D98D22}" type="slidenum">
              <a: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2857500" y="1005840"/>
            <a:ext cx="1714500" cy="17145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000"/>
            </a:lvl1pPr>
          </a:lstStyle>
          <a:p>
            <a:pPr marL="171450" marR="0" lvl="0" indent="-171450" algn="l" defTabSz="6858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icon to add picture</a:t>
            </a:r>
            <a:endParaRPr kumimoji="0" lang="uk-UA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4572000" y="1005840"/>
            <a:ext cx="3429000" cy="34290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000"/>
            </a:lvl1pPr>
          </a:lstStyle>
          <a:p>
            <a:pPr marL="171450" marR="0" lvl="0" indent="-171450" algn="l" defTabSz="6858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icon to add picture</a:t>
            </a:r>
            <a:endParaRPr kumimoji="0" lang="uk-UA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1143000" y="2720340"/>
            <a:ext cx="1714500" cy="17145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000"/>
            </a:lvl1pPr>
          </a:lstStyle>
          <a:p>
            <a:pPr marL="171450" marR="0" lvl="0" indent="-171450" algn="l" defTabSz="6858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icon to add picture</a:t>
            </a:r>
            <a:endParaRPr kumimoji="0" lang="uk-UA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Title 3"/>
          <p:cNvSpPr>
            <a:spLocks noGrp="1"/>
          </p:cNvSpPr>
          <p:nvPr>
            <p:ph type="title"/>
          </p:nvPr>
        </p:nvSpPr>
        <p:spPr>
          <a:xfrm>
            <a:off x="628650" y="172388"/>
            <a:ext cx="7886700" cy="397896"/>
          </a:xfrm>
          <a:prstGeom prst="rect">
            <a:avLst/>
          </a:prstGeom>
        </p:spPr>
        <p:txBody>
          <a:bodyPr lIns="45720" tIns="22860" rIns="45720" bIns="22860"/>
          <a:lstStyle>
            <a:lvl1pPr algn="l">
              <a:defRPr sz="3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uk-UA" dirty="0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497888" y="236538"/>
            <a:ext cx="417513" cy="354013"/>
          </a:xfrm>
          <a:prstGeom prst="rect">
            <a:avLst/>
          </a:prstGeom>
        </p:spPr>
        <p:txBody>
          <a:bodyPr/>
          <a:lstStyle>
            <a:lvl1pPr algn="ctr">
              <a:defRPr sz="1350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7A213BE-D154-409B-A0F2-8A6646084F26}" type="slidenum">
              <a: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640080" y="1005840"/>
            <a:ext cx="1143000" cy="11430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000"/>
            </a:lvl1pPr>
          </a:lstStyle>
          <a:p>
            <a:pPr marL="171450" marR="0" lvl="0" indent="-171450" algn="l" defTabSz="6858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icon to add picture</a:t>
            </a:r>
            <a:endParaRPr kumimoji="0" lang="uk-UA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1783080" y="1005840"/>
            <a:ext cx="1143000" cy="11430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000"/>
            </a:lvl1pPr>
          </a:lstStyle>
          <a:p>
            <a:pPr marL="171450" marR="0" lvl="0" indent="-171450" algn="l" defTabSz="6858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icon to add picture</a:t>
            </a:r>
            <a:endParaRPr kumimoji="0" lang="uk-UA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2926080" y="1005840"/>
            <a:ext cx="1143000" cy="11430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000"/>
            </a:lvl1pPr>
          </a:lstStyle>
          <a:p>
            <a:pPr marL="171450" marR="0" lvl="0" indent="-171450" algn="l" defTabSz="6858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icon to add picture</a:t>
            </a:r>
            <a:endParaRPr kumimoji="0" lang="uk-UA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640080" y="2148840"/>
            <a:ext cx="1143000" cy="11430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000"/>
            </a:lvl1pPr>
          </a:lstStyle>
          <a:p>
            <a:pPr marL="171450" marR="0" lvl="0" indent="-171450" algn="l" defTabSz="6858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icon to add picture</a:t>
            </a:r>
            <a:endParaRPr kumimoji="0" lang="uk-UA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1783080" y="2148840"/>
            <a:ext cx="1143000" cy="11430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000"/>
            </a:lvl1pPr>
          </a:lstStyle>
          <a:p>
            <a:pPr marL="171450" marR="0" lvl="0" indent="-171450" algn="l" defTabSz="6858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icon to add picture</a:t>
            </a:r>
            <a:endParaRPr kumimoji="0" lang="uk-UA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2926080" y="2148840"/>
            <a:ext cx="1143000" cy="11430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000"/>
            </a:lvl1pPr>
          </a:lstStyle>
          <a:p>
            <a:pPr marL="171450" marR="0" lvl="0" indent="-171450" algn="l" defTabSz="6858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icon to add picture</a:t>
            </a:r>
            <a:endParaRPr kumimoji="0" lang="uk-UA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640080" y="3291840"/>
            <a:ext cx="1143000" cy="11430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000"/>
            </a:lvl1pPr>
          </a:lstStyle>
          <a:p>
            <a:pPr marL="171450" marR="0" lvl="0" indent="-171450" algn="l" defTabSz="6858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icon to add picture</a:t>
            </a:r>
            <a:endParaRPr kumimoji="0" lang="uk-UA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1783080" y="3291840"/>
            <a:ext cx="1143000" cy="11430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000"/>
            </a:lvl1pPr>
          </a:lstStyle>
          <a:p>
            <a:pPr marL="171450" marR="0" lvl="0" indent="-171450" algn="l" defTabSz="6858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icon to add picture</a:t>
            </a:r>
            <a:endParaRPr kumimoji="0" lang="uk-UA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2926080" y="3291840"/>
            <a:ext cx="1143000" cy="11430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000"/>
            </a:lvl1pPr>
          </a:lstStyle>
          <a:p>
            <a:pPr marL="171450" marR="0" lvl="0" indent="-171450" algn="l" defTabSz="6858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icon to add picture</a:t>
            </a:r>
            <a:endParaRPr kumimoji="0" lang="uk-UA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0" name="Title 3"/>
          <p:cNvSpPr>
            <a:spLocks noGrp="1"/>
          </p:cNvSpPr>
          <p:nvPr>
            <p:ph type="title"/>
          </p:nvPr>
        </p:nvSpPr>
        <p:spPr>
          <a:xfrm>
            <a:off x="628650" y="172388"/>
            <a:ext cx="7886700" cy="397896"/>
          </a:xfrm>
          <a:prstGeom prst="rect">
            <a:avLst/>
          </a:prstGeom>
        </p:spPr>
        <p:txBody>
          <a:bodyPr lIns="45720" tIns="22860" rIns="45720" bIns="22860"/>
          <a:lstStyle>
            <a:lvl1pPr algn="l">
              <a:defRPr sz="3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uk-UA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2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AB550C3-1BEE-4D71-B606-A3B53CDA51FF}" type="slidenum">
              <a: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7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1143000" y="2377440"/>
            <a:ext cx="1371600" cy="13716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000"/>
            </a:lvl1pPr>
          </a:lstStyle>
          <a:p>
            <a:pPr marL="171450" marR="0" lvl="0" indent="-171450" algn="l" defTabSz="6858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icon to add picture</a:t>
            </a:r>
            <a:endParaRPr kumimoji="0" lang="uk-UA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5257800" y="1005840"/>
            <a:ext cx="2743200" cy="27432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000"/>
            </a:lvl1pPr>
          </a:lstStyle>
          <a:p>
            <a:pPr marL="171450" marR="0" lvl="0" indent="-171450" algn="l" defTabSz="6858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icon to add picture</a:t>
            </a:r>
            <a:endParaRPr kumimoji="0" lang="uk-UA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2514600" y="2377440"/>
            <a:ext cx="1371600" cy="13716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000"/>
            </a:lvl1pPr>
          </a:lstStyle>
          <a:p>
            <a:pPr marL="171450" marR="0" lvl="0" indent="-171450" algn="l" defTabSz="6858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icon to add picture</a:t>
            </a:r>
            <a:endParaRPr kumimoji="0" lang="uk-UA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3886200" y="2377440"/>
            <a:ext cx="1371600" cy="13716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000"/>
            </a:lvl1pPr>
          </a:lstStyle>
          <a:p>
            <a:pPr marL="171450" marR="0" lvl="0" indent="-171450" algn="l" defTabSz="6858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icon to add picture</a:t>
            </a:r>
            <a:endParaRPr kumimoji="0" lang="uk-UA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Title 3"/>
          <p:cNvSpPr>
            <a:spLocks noGrp="1"/>
          </p:cNvSpPr>
          <p:nvPr>
            <p:ph type="title"/>
          </p:nvPr>
        </p:nvSpPr>
        <p:spPr>
          <a:xfrm>
            <a:off x="628650" y="172388"/>
            <a:ext cx="7886700" cy="397896"/>
          </a:xfrm>
          <a:prstGeom prst="rect">
            <a:avLst/>
          </a:prstGeom>
        </p:spPr>
        <p:txBody>
          <a:bodyPr lIns="45720" tIns="22860" rIns="45720" bIns="22860"/>
          <a:lstStyle>
            <a:lvl1pPr algn="l">
              <a:defRPr sz="3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uk-UA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7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AB550C3-1BEE-4D71-B606-A3B53CDA51FF}" type="slidenum">
              <a: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8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3940762" y="1238250"/>
            <a:ext cx="4524375" cy="3000375"/>
          </a:xfrm>
          <a:prstGeom prst="rect">
            <a:avLst/>
          </a:prstGeom>
          <a:effectLst>
            <a:outerShdw blurRad="292100" dist="38100" dir="5400000" algn="t" rotWithShape="0">
              <a:prstClr val="black">
                <a:alpha val="67000"/>
              </a:prstClr>
            </a:outerShdw>
          </a:effectLst>
        </p:spPr>
        <p:txBody>
          <a:bodyPr lIns="45720" tIns="22860" rIns="45720" bIns="22860"/>
          <a:lstStyle/>
          <a:p>
            <a:pPr marL="171450" marR="0" lvl="0" indent="-171450" algn="l" defTabSz="6858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21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icon to add picture</a:t>
            </a:r>
            <a:endParaRPr kumimoji="0" lang="uk-UA" sz="21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Title 3"/>
          <p:cNvSpPr>
            <a:spLocks noGrp="1"/>
          </p:cNvSpPr>
          <p:nvPr>
            <p:ph type="title"/>
          </p:nvPr>
        </p:nvSpPr>
        <p:spPr>
          <a:xfrm>
            <a:off x="628650" y="172388"/>
            <a:ext cx="7886700" cy="397896"/>
          </a:xfrm>
          <a:prstGeom prst="rect">
            <a:avLst/>
          </a:prstGeom>
        </p:spPr>
        <p:txBody>
          <a:bodyPr lIns="45720" tIns="22860" rIns="45720" bIns="22860"/>
          <a:lstStyle>
            <a:lvl1pPr algn="l">
              <a:defRPr sz="3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uk-UA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3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AB550C3-1BEE-4D71-B606-A3B53CDA51FF}" type="slidenum">
              <a: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9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495305" y="1238250"/>
            <a:ext cx="4524375" cy="3000375"/>
          </a:xfrm>
          <a:prstGeom prst="rect">
            <a:avLst/>
          </a:prstGeom>
          <a:effectLst>
            <a:outerShdw blurRad="292100" dist="38100" dir="5400000" algn="t" rotWithShape="0">
              <a:prstClr val="black">
                <a:alpha val="67000"/>
              </a:prstClr>
            </a:outerShdw>
          </a:effectLst>
        </p:spPr>
        <p:txBody>
          <a:bodyPr lIns="45720" tIns="22860" rIns="45720" bIns="22860"/>
          <a:lstStyle/>
          <a:p>
            <a:pPr marL="171450" marR="0" lvl="0" indent="-171450" algn="l" defTabSz="6858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21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icon to add picture</a:t>
            </a:r>
            <a:endParaRPr kumimoji="0" lang="uk-UA" sz="21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Title 3"/>
          <p:cNvSpPr>
            <a:spLocks noGrp="1"/>
          </p:cNvSpPr>
          <p:nvPr>
            <p:ph type="title"/>
          </p:nvPr>
        </p:nvSpPr>
        <p:spPr>
          <a:xfrm>
            <a:off x="628650" y="172388"/>
            <a:ext cx="7886700" cy="397896"/>
          </a:xfrm>
          <a:prstGeom prst="rect">
            <a:avLst/>
          </a:prstGeom>
        </p:spPr>
        <p:txBody>
          <a:bodyPr lIns="45720" tIns="22860" rIns="45720" bIns="22860"/>
          <a:lstStyle>
            <a:lvl1pPr algn="l">
              <a:defRPr sz="3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uk-UA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3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AB550C3-1BEE-4D71-B606-A3B53CDA51FF}" type="slidenum">
              <a: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10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685800" y="1005840"/>
            <a:ext cx="3657600" cy="2743200"/>
          </a:xfrm>
          <a:prstGeom prst="rect">
            <a:avLst/>
          </a:prstGeom>
          <a:effectLst>
            <a:outerShdw blurRad="292100" dist="38100" dir="5400000" algn="t" rotWithShape="0">
              <a:prstClr val="black">
                <a:alpha val="67000"/>
              </a:prstClr>
            </a:outerShdw>
          </a:effectLst>
        </p:spPr>
        <p:txBody>
          <a:bodyPr lIns="45720" tIns="22860" rIns="45720" bIns="22860"/>
          <a:lstStyle>
            <a:lvl1pPr>
              <a:defRPr sz="1000"/>
            </a:lvl1pPr>
          </a:lstStyle>
          <a:p>
            <a:pPr marL="171450" marR="0" lvl="0" indent="-171450" algn="l" defTabSz="6858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icon to add picture</a:t>
            </a:r>
            <a:endParaRPr kumimoji="0" lang="uk-UA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4800600" y="1005840"/>
            <a:ext cx="3657600" cy="2743200"/>
          </a:xfrm>
          <a:prstGeom prst="rect">
            <a:avLst/>
          </a:prstGeom>
          <a:effectLst>
            <a:outerShdw blurRad="292100" dist="38100" dir="5400000" algn="t" rotWithShape="0">
              <a:prstClr val="black">
                <a:alpha val="67000"/>
              </a:prstClr>
            </a:outerShdw>
          </a:effectLst>
        </p:spPr>
        <p:txBody>
          <a:bodyPr lIns="45720" tIns="22860" rIns="45720" bIns="22860"/>
          <a:lstStyle>
            <a:lvl1pPr>
              <a:defRPr sz="1000"/>
            </a:lvl1pPr>
          </a:lstStyle>
          <a:p>
            <a:pPr marL="171450" marR="0" lvl="0" indent="-171450" algn="l" defTabSz="6858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icon to add picture</a:t>
            </a:r>
            <a:endParaRPr kumimoji="0" lang="uk-UA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628650" y="172388"/>
            <a:ext cx="7886700" cy="397896"/>
          </a:xfrm>
          <a:prstGeom prst="rect">
            <a:avLst/>
          </a:prstGeom>
        </p:spPr>
        <p:txBody>
          <a:bodyPr lIns="45720" tIns="22860" rIns="45720" bIns="22860"/>
          <a:lstStyle>
            <a:lvl1pPr algn="l">
              <a:defRPr sz="3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uk-UA" dirty="0"/>
          </a:p>
        </p:txBody>
      </p:sp>
      <p:sp>
        <p:nvSpPr>
          <p:cNvPr id="2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497888" y="236538"/>
            <a:ext cx="417513" cy="354013"/>
          </a:xfrm>
          <a:prstGeom prst="rect">
            <a:avLst/>
          </a:prstGeom>
        </p:spPr>
        <p:txBody>
          <a:bodyPr/>
          <a:lstStyle>
            <a:lvl1pPr algn="ctr">
              <a:defRPr sz="1350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4B8C8DD-937E-4E64-8124-2927D8F825E7}" type="slidenum">
              <a: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1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628650" y="1005840"/>
            <a:ext cx="2514600" cy="1371600"/>
          </a:xfrm>
          <a:prstGeom prst="rect">
            <a:avLst/>
          </a:prstGeom>
          <a:effectLst>
            <a:outerShdw blurRad="190500" dist="38100" dir="5400000" algn="t" rotWithShape="0">
              <a:prstClr val="black">
                <a:alpha val="67000"/>
              </a:prstClr>
            </a:outerShdw>
          </a:effectLst>
        </p:spPr>
        <p:txBody>
          <a:bodyPr lIns="45720" tIns="22860" rIns="45720" bIns="22860"/>
          <a:lstStyle>
            <a:lvl1pPr>
              <a:defRPr sz="1000"/>
            </a:lvl1pPr>
          </a:lstStyle>
          <a:p>
            <a:pPr marL="171450" marR="0" lvl="0" indent="-171450" algn="l" defTabSz="6858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icon to add picture</a:t>
            </a:r>
            <a:endParaRPr kumimoji="0" lang="uk-UA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6000750" y="1005840"/>
            <a:ext cx="2514600" cy="1371600"/>
          </a:xfrm>
          <a:prstGeom prst="rect">
            <a:avLst/>
          </a:prstGeom>
          <a:effectLst>
            <a:outerShdw blurRad="190500" dist="38100" dir="5400000" algn="t" rotWithShape="0">
              <a:prstClr val="black">
                <a:alpha val="67000"/>
              </a:prstClr>
            </a:outerShdw>
          </a:effectLst>
        </p:spPr>
        <p:txBody>
          <a:bodyPr lIns="45720" tIns="22860" rIns="45720" bIns="22860"/>
          <a:lstStyle>
            <a:lvl1pPr>
              <a:defRPr sz="1000"/>
            </a:lvl1pPr>
          </a:lstStyle>
          <a:p>
            <a:pPr marL="171450" marR="0" lvl="0" indent="-171450" algn="l" defTabSz="6858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icon to add picture</a:t>
            </a:r>
            <a:endParaRPr kumimoji="0" lang="uk-UA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3314700" y="1005840"/>
            <a:ext cx="2514600" cy="1371600"/>
          </a:xfrm>
          <a:prstGeom prst="rect">
            <a:avLst/>
          </a:prstGeom>
          <a:effectLst>
            <a:outerShdw blurRad="190500" dist="38100" dir="5400000" algn="t" rotWithShape="0">
              <a:prstClr val="black">
                <a:alpha val="67000"/>
              </a:prstClr>
            </a:outerShdw>
          </a:effectLst>
        </p:spPr>
        <p:txBody>
          <a:bodyPr lIns="45720" tIns="22860" rIns="45720" bIns="22860"/>
          <a:lstStyle>
            <a:lvl1pPr>
              <a:defRPr sz="1000"/>
            </a:lvl1pPr>
          </a:lstStyle>
          <a:p>
            <a:pPr marL="171450" marR="0" lvl="0" indent="-171450" algn="l" defTabSz="6858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icon to add picture</a:t>
            </a:r>
            <a:endParaRPr kumimoji="0" lang="uk-UA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Title 3"/>
          <p:cNvSpPr>
            <a:spLocks noGrp="1"/>
          </p:cNvSpPr>
          <p:nvPr>
            <p:ph type="title"/>
          </p:nvPr>
        </p:nvSpPr>
        <p:spPr>
          <a:xfrm>
            <a:off x="628650" y="172388"/>
            <a:ext cx="7886700" cy="397896"/>
          </a:xfrm>
          <a:prstGeom prst="rect">
            <a:avLst/>
          </a:prstGeom>
        </p:spPr>
        <p:txBody>
          <a:bodyPr lIns="45720" tIns="22860" rIns="45720" bIns="22860"/>
          <a:lstStyle>
            <a:lvl1pPr algn="l">
              <a:defRPr sz="3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uk-UA" dirty="0"/>
          </a:p>
        </p:txBody>
      </p:sp>
      <p:sp>
        <p:nvSpPr>
          <p:cNvPr id="2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497888" y="236538"/>
            <a:ext cx="417513" cy="354013"/>
          </a:xfrm>
          <a:prstGeom prst="rect">
            <a:avLst/>
          </a:prstGeom>
        </p:spPr>
        <p:txBody>
          <a:bodyPr/>
          <a:lstStyle>
            <a:lvl1pPr algn="ctr">
              <a:defRPr sz="1350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EC73EC1-D7CA-4592-A0E1-5657130C86D2}" type="slidenum">
              <a: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1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628650" y="1005840"/>
            <a:ext cx="2514600" cy="2514600"/>
          </a:xfrm>
          <a:prstGeom prst="rect">
            <a:avLst/>
          </a:prstGeom>
          <a:effectLst>
            <a:outerShdw blurRad="292100" dist="38100" dir="5400000" algn="t" rotWithShape="0">
              <a:prstClr val="black">
                <a:alpha val="67000"/>
              </a:prstClr>
            </a:outerShdw>
          </a:effectLst>
        </p:spPr>
        <p:txBody>
          <a:bodyPr lIns="45720" tIns="22860" rIns="45720" bIns="22860"/>
          <a:lstStyle>
            <a:lvl1pPr>
              <a:defRPr sz="1000"/>
            </a:lvl1pPr>
          </a:lstStyle>
          <a:p>
            <a:pPr marL="171450" marR="0" lvl="0" indent="-171450" algn="l" defTabSz="6858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icon to add picture</a:t>
            </a:r>
            <a:endParaRPr kumimoji="0" lang="uk-UA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6000750" y="1005840"/>
            <a:ext cx="2514600" cy="2514600"/>
          </a:xfrm>
          <a:prstGeom prst="rect">
            <a:avLst/>
          </a:prstGeom>
          <a:effectLst>
            <a:outerShdw blurRad="292100" dist="38100" dir="5400000" algn="t" rotWithShape="0">
              <a:prstClr val="black">
                <a:alpha val="67000"/>
              </a:prstClr>
            </a:outerShdw>
          </a:effectLst>
        </p:spPr>
        <p:txBody>
          <a:bodyPr lIns="45720" tIns="22860" rIns="45720" bIns="22860"/>
          <a:lstStyle>
            <a:lvl1pPr>
              <a:defRPr sz="1000"/>
            </a:lvl1pPr>
          </a:lstStyle>
          <a:p>
            <a:pPr marL="171450" marR="0" lvl="0" indent="-171450" algn="l" defTabSz="6858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icon to add picture</a:t>
            </a:r>
            <a:endParaRPr kumimoji="0" lang="uk-UA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3314700" y="1005840"/>
            <a:ext cx="2514600" cy="2514600"/>
          </a:xfrm>
          <a:prstGeom prst="rect">
            <a:avLst/>
          </a:prstGeom>
          <a:effectLst>
            <a:outerShdw blurRad="292100" dist="38100" dir="5400000" algn="t" rotWithShape="0">
              <a:prstClr val="black">
                <a:alpha val="67000"/>
              </a:prstClr>
            </a:outerShdw>
          </a:effectLst>
        </p:spPr>
        <p:txBody>
          <a:bodyPr lIns="45720" tIns="22860" rIns="45720" bIns="22860"/>
          <a:lstStyle>
            <a:lvl1pPr>
              <a:defRPr sz="1000"/>
            </a:lvl1pPr>
          </a:lstStyle>
          <a:p>
            <a:pPr marL="171450" marR="0" lvl="0" indent="-171450" algn="l" defTabSz="6858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icon to add picture</a:t>
            </a:r>
            <a:endParaRPr kumimoji="0" lang="uk-UA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Title 3"/>
          <p:cNvSpPr>
            <a:spLocks noGrp="1"/>
          </p:cNvSpPr>
          <p:nvPr>
            <p:ph type="title"/>
          </p:nvPr>
        </p:nvSpPr>
        <p:spPr>
          <a:xfrm>
            <a:off x="628650" y="172388"/>
            <a:ext cx="7886700" cy="397896"/>
          </a:xfrm>
          <a:prstGeom prst="rect">
            <a:avLst/>
          </a:prstGeom>
        </p:spPr>
        <p:txBody>
          <a:bodyPr lIns="45720" tIns="22860" rIns="45720" bIns="22860"/>
          <a:lstStyle>
            <a:lvl1pPr algn="l">
              <a:defRPr sz="3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uk-UA" dirty="0"/>
          </a:p>
        </p:txBody>
      </p:sp>
      <p:sp>
        <p:nvSpPr>
          <p:cNvPr id="2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497888" y="236538"/>
            <a:ext cx="417513" cy="354013"/>
          </a:xfrm>
          <a:prstGeom prst="rect">
            <a:avLst/>
          </a:prstGeom>
        </p:spPr>
        <p:txBody>
          <a:bodyPr/>
          <a:lstStyle>
            <a:lvl1pPr algn="ctr">
              <a:defRPr sz="1350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B60CFA4C-3A78-42C5-8C64-695B4FEC5BC3}" type="slidenum">
              <a: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1341252" y="1188454"/>
            <a:ext cx="3230748" cy="3230748"/>
          </a:xfrm>
          <a:prstGeom prst="diamond">
            <a:avLst/>
          </a:prstGeom>
        </p:spPr>
        <p:txBody>
          <a:bodyPr lIns="45720" tIns="22860" rIns="45720" bIns="22860"/>
          <a:lstStyle>
            <a:lvl1pPr>
              <a:defRPr sz="1000"/>
            </a:lvl1pPr>
          </a:lstStyle>
          <a:p>
            <a:pPr marL="171450" marR="0" lvl="0" indent="-171450" algn="l" defTabSz="6858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icon to add picture</a:t>
            </a:r>
            <a:endParaRPr kumimoji="0" lang="uk-UA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3759200" y="2799080"/>
            <a:ext cx="1618488" cy="1618488"/>
          </a:xfrm>
          <a:prstGeom prst="diamond">
            <a:avLst/>
          </a:prstGeom>
        </p:spPr>
        <p:txBody>
          <a:bodyPr lIns="45720" tIns="22860" rIns="45720" bIns="22860"/>
          <a:lstStyle>
            <a:lvl1pPr>
              <a:defRPr sz="1000"/>
            </a:lvl1pPr>
          </a:lstStyle>
          <a:p>
            <a:pPr marL="171450" marR="0" lvl="0" indent="-171450" algn="l" defTabSz="6858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icon to add picture</a:t>
            </a:r>
            <a:endParaRPr kumimoji="0" lang="uk-UA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5377688" y="2799080"/>
            <a:ext cx="1618488" cy="1618488"/>
          </a:xfrm>
          <a:prstGeom prst="diamond">
            <a:avLst/>
          </a:prstGeom>
        </p:spPr>
        <p:txBody>
          <a:bodyPr lIns="45720" tIns="22860" rIns="45720" bIns="22860"/>
          <a:lstStyle>
            <a:lvl1pPr>
              <a:defRPr sz="1000"/>
            </a:lvl1pPr>
          </a:lstStyle>
          <a:p>
            <a:pPr marL="171450" marR="0" lvl="0" indent="-171450" algn="l" defTabSz="6858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icon to add picture</a:t>
            </a:r>
            <a:endParaRPr kumimoji="0" lang="uk-UA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Title 3"/>
          <p:cNvSpPr>
            <a:spLocks noGrp="1"/>
          </p:cNvSpPr>
          <p:nvPr>
            <p:ph type="title"/>
          </p:nvPr>
        </p:nvSpPr>
        <p:spPr>
          <a:xfrm>
            <a:off x="628650" y="172388"/>
            <a:ext cx="7886700" cy="397896"/>
          </a:xfrm>
          <a:prstGeom prst="rect">
            <a:avLst/>
          </a:prstGeom>
        </p:spPr>
        <p:txBody>
          <a:bodyPr lIns="45720" tIns="22860" rIns="45720" bIns="22860"/>
          <a:lstStyle>
            <a:lvl1pPr algn="l">
              <a:defRPr sz="3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uk-UA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5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AB550C3-1BEE-4D71-B606-A3B53CDA51FF}" type="slidenum">
              <a: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1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628650" y="1371600"/>
            <a:ext cx="2514600" cy="3200400"/>
          </a:xfrm>
          <a:prstGeom prst="rect">
            <a:avLst/>
          </a:prstGeom>
          <a:effectLst>
            <a:outerShdw blurRad="292100" dist="38100" dir="5400000" algn="t" rotWithShape="0">
              <a:prstClr val="black">
                <a:alpha val="67000"/>
              </a:prstClr>
            </a:outerShdw>
          </a:effectLst>
        </p:spPr>
        <p:txBody>
          <a:bodyPr lIns="45720" tIns="22860" rIns="45720" bIns="22860"/>
          <a:lstStyle>
            <a:lvl1pPr>
              <a:defRPr sz="1000"/>
            </a:lvl1pPr>
          </a:lstStyle>
          <a:p>
            <a:pPr marL="171450" marR="0" lvl="0" indent="-171450" algn="l" defTabSz="6858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icon to add picture</a:t>
            </a:r>
            <a:endParaRPr kumimoji="0" lang="uk-UA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6000750" y="1371600"/>
            <a:ext cx="2514600" cy="3200400"/>
          </a:xfrm>
          <a:prstGeom prst="rect">
            <a:avLst/>
          </a:prstGeom>
          <a:effectLst>
            <a:outerShdw blurRad="292100" dist="38100" dir="5400000" algn="t" rotWithShape="0">
              <a:prstClr val="black">
                <a:alpha val="67000"/>
              </a:prstClr>
            </a:outerShdw>
          </a:effectLst>
        </p:spPr>
        <p:txBody>
          <a:bodyPr lIns="45720" tIns="22860" rIns="45720" bIns="22860"/>
          <a:lstStyle>
            <a:lvl1pPr>
              <a:defRPr sz="1000"/>
            </a:lvl1pPr>
          </a:lstStyle>
          <a:p>
            <a:pPr marL="171450" marR="0" lvl="0" indent="-171450" algn="l" defTabSz="6858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icon to add picture</a:t>
            </a:r>
            <a:endParaRPr kumimoji="0" lang="uk-UA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3314700" y="1371600"/>
            <a:ext cx="2514600" cy="3200400"/>
          </a:xfrm>
          <a:prstGeom prst="rect">
            <a:avLst/>
          </a:prstGeom>
          <a:effectLst>
            <a:outerShdw blurRad="292100" dist="38100" dir="5400000" algn="t" rotWithShape="0">
              <a:prstClr val="black">
                <a:alpha val="67000"/>
              </a:prstClr>
            </a:outerShdw>
          </a:effectLst>
        </p:spPr>
        <p:txBody>
          <a:bodyPr lIns="45720" tIns="22860" rIns="45720" bIns="22860"/>
          <a:lstStyle>
            <a:lvl1pPr>
              <a:defRPr sz="1000"/>
            </a:lvl1pPr>
          </a:lstStyle>
          <a:p>
            <a:pPr marL="171450" marR="0" lvl="0" indent="-171450" algn="l" defTabSz="6858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icon to add picture</a:t>
            </a:r>
            <a:endParaRPr kumimoji="0" lang="uk-UA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Title 3"/>
          <p:cNvSpPr>
            <a:spLocks noGrp="1"/>
          </p:cNvSpPr>
          <p:nvPr>
            <p:ph type="title"/>
          </p:nvPr>
        </p:nvSpPr>
        <p:spPr>
          <a:xfrm>
            <a:off x="628650" y="172388"/>
            <a:ext cx="7886700" cy="397896"/>
          </a:xfrm>
          <a:prstGeom prst="rect">
            <a:avLst/>
          </a:prstGeom>
        </p:spPr>
        <p:txBody>
          <a:bodyPr lIns="45720" tIns="22860" rIns="45720" bIns="22860"/>
          <a:lstStyle>
            <a:lvl1pPr algn="l">
              <a:defRPr sz="3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uk-UA" dirty="0"/>
          </a:p>
        </p:txBody>
      </p:sp>
      <p:sp>
        <p:nvSpPr>
          <p:cNvPr id="2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497888" y="236538"/>
            <a:ext cx="417513" cy="354013"/>
          </a:xfrm>
          <a:prstGeom prst="rect">
            <a:avLst/>
          </a:prstGeom>
        </p:spPr>
        <p:txBody>
          <a:bodyPr/>
          <a:lstStyle>
            <a:lvl1pPr algn="ctr">
              <a:defRPr sz="1350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E5B5833-16D0-4879-92A6-F6A174434710}" type="slidenum">
              <a: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1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640080" y="1005840"/>
            <a:ext cx="1600200" cy="34290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000"/>
            </a:lvl1pPr>
          </a:lstStyle>
          <a:p>
            <a:pPr marL="171450" marR="0" lvl="0" indent="-171450" algn="l" defTabSz="6858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icon to add picture</a:t>
            </a:r>
            <a:endParaRPr kumimoji="0" lang="uk-UA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2286000" y="1005840"/>
            <a:ext cx="1600200" cy="34290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000"/>
            </a:lvl1pPr>
          </a:lstStyle>
          <a:p>
            <a:pPr marL="171450" marR="0" lvl="0" indent="-171450" algn="l" defTabSz="6858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icon to add picture</a:t>
            </a:r>
            <a:endParaRPr kumimoji="0" lang="uk-UA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3931920" y="1005840"/>
            <a:ext cx="1600200" cy="34290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000"/>
            </a:lvl1pPr>
          </a:lstStyle>
          <a:p>
            <a:pPr marL="171450" marR="0" lvl="0" indent="-171450" algn="l" defTabSz="6858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icon to add picture</a:t>
            </a:r>
            <a:endParaRPr kumimoji="0" lang="uk-UA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Title 3"/>
          <p:cNvSpPr>
            <a:spLocks noGrp="1"/>
          </p:cNvSpPr>
          <p:nvPr>
            <p:ph type="title"/>
          </p:nvPr>
        </p:nvSpPr>
        <p:spPr>
          <a:xfrm>
            <a:off x="628650" y="172388"/>
            <a:ext cx="7886700" cy="397896"/>
          </a:xfrm>
          <a:prstGeom prst="rect">
            <a:avLst/>
          </a:prstGeom>
        </p:spPr>
        <p:txBody>
          <a:bodyPr lIns="45720" tIns="22860" rIns="45720" bIns="22860"/>
          <a:lstStyle>
            <a:lvl1pPr algn="l">
              <a:defRPr sz="3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uk-UA" dirty="0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497888" y="236538"/>
            <a:ext cx="417513" cy="354013"/>
          </a:xfrm>
          <a:prstGeom prst="rect">
            <a:avLst/>
          </a:prstGeom>
        </p:spPr>
        <p:txBody>
          <a:bodyPr/>
          <a:lstStyle>
            <a:lvl1pPr algn="ctr">
              <a:defRPr sz="1350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F625C76-9797-41C4-9126-D53A4D80BBC1}" type="slidenum">
              <a: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1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628650" y="1005840"/>
            <a:ext cx="1828800" cy="25146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000"/>
            </a:lvl1pPr>
          </a:lstStyle>
          <a:p>
            <a:pPr marL="171450" marR="0" lvl="0" indent="-171450" algn="l" defTabSz="6858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icon to add picture</a:t>
            </a:r>
            <a:endParaRPr kumimoji="0" lang="uk-UA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2647950" y="1005840"/>
            <a:ext cx="1828800" cy="25146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000"/>
            </a:lvl1pPr>
          </a:lstStyle>
          <a:p>
            <a:pPr marL="171450" marR="0" lvl="0" indent="-171450" algn="l" defTabSz="6858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icon to add picture</a:t>
            </a:r>
            <a:endParaRPr kumimoji="0" lang="uk-UA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4667250" y="1005840"/>
            <a:ext cx="1828800" cy="25146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000"/>
            </a:lvl1pPr>
          </a:lstStyle>
          <a:p>
            <a:pPr marL="171450" marR="0" lvl="0" indent="-171450" algn="l" defTabSz="6858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icon to add picture</a:t>
            </a:r>
            <a:endParaRPr kumimoji="0" lang="uk-UA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6686550" y="1005840"/>
            <a:ext cx="1828800" cy="25146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000"/>
            </a:lvl1pPr>
          </a:lstStyle>
          <a:p>
            <a:pPr marL="171450" marR="0" lvl="0" indent="-171450" algn="l" defTabSz="6858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icon to add picture</a:t>
            </a:r>
            <a:endParaRPr kumimoji="0" lang="uk-UA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628650" y="172388"/>
            <a:ext cx="7886700" cy="397896"/>
          </a:xfrm>
          <a:prstGeom prst="rect">
            <a:avLst/>
          </a:prstGeom>
        </p:spPr>
        <p:txBody>
          <a:bodyPr lIns="45720" tIns="22860" rIns="45720" bIns="22860"/>
          <a:lstStyle>
            <a:lvl1pPr algn="l">
              <a:defRPr sz="3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uk-UA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6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AB550C3-1BEE-4D71-B606-A3B53CDA51FF}" type="slidenum">
              <a: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1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628650" y="1276350"/>
            <a:ext cx="1828800" cy="13716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000"/>
            </a:lvl1pPr>
          </a:lstStyle>
          <a:p>
            <a:pPr marL="171450" marR="0" lvl="0" indent="-171450" algn="l" defTabSz="6858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icon to add picture</a:t>
            </a:r>
            <a:endParaRPr kumimoji="0" lang="uk-UA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2647950" y="1276350"/>
            <a:ext cx="1828800" cy="13716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000"/>
            </a:lvl1pPr>
          </a:lstStyle>
          <a:p>
            <a:pPr marL="171450" marR="0" lvl="0" indent="-171450" algn="l" defTabSz="6858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icon to add picture</a:t>
            </a:r>
            <a:endParaRPr kumimoji="0" lang="uk-UA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4667250" y="1276350"/>
            <a:ext cx="1828800" cy="13716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000"/>
            </a:lvl1pPr>
          </a:lstStyle>
          <a:p>
            <a:pPr marL="171450" marR="0" lvl="0" indent="-171450" algn="l" defTabSz="6858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icon to add picture</a:t>
            </a:r>
            <a:endParaRPr kumimoji="0" lang="uk-UA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6686550" y="1276350"/>
            <a:ext cx="1828800" cy="13716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000"/>
            </a:lvl1pPr>
          </a:lstStyle>
          <a:p>
            <a:pPr marL="171450" marR="0" lvl="0" indent="-171450" algn="l" defTabSz="6858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icon to add picture</a:t>
            </a:r>
            <a:endParaRPr kumimoji="0" lang="uk-UA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628650" y="172388"/>
            <a:ext cx="7886700" cy="397896"/>
          </a:xfrm>
          <a:prstGeom prst="rect">
            <a:avLst/>
          </a:prstGeom>
        </p:spPr>
        <p:txBody>
          <a:bodyPr lIns="45720" tIns="22860" rIns="45720" bIns="22860"/>
          <a:lstStyle>
            <a:lvl1pPr algn="l">
              <a:defRPr sz="3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uk-UA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6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AB550C3-1BEE-4D71-B606-A3B53CDA51FF}" type="slidenum">
              <a: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17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628650" y="1291590"/>
            <a:ext cx="1828800" cy="13716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000"/>
            </a:lvl1pPr>
          </a:lstStyle>
          <a:p>
            <a:pPr marL="171450" marR="0" lvl="0" indent="-171450" algn="l" defTabSz="6858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icon to add picture</a:t>
            </a:r>
            <a:endParaRPr kumimoji="0" lang="uk-UA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628650" y="3028950"/>
            <a:ext cx="1828800" cy="13716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000"/>
            </a:lvl1pPr>
          </a:lstStyle>
          <a:p>
            <a:pPr marL="171450" marR="0" lvl="0" indent="-171450" algn="l" defTabSz="6858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icon to add picture</a:t>
            </a:r>
            <a:endParaRPr kumimoji="0" lang="uk-UA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4667250" y="1291590"/>
            <a:ext cx="1828800" cy="13716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000"/>
            </a:lvl1pPr>
          </a:lstStyle>
          <a:p>
            <a:pPr marL="171450" marR="0" lvl="0" indent="-171450" algn="l" defTabSz="6858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icon to add picture</a:t>
            </a:r>
            <a:endParaRPr kumimoji="0" lang="uk-UA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4667250" y="3028950"/>
            <a:ext cx="1828800" cy="13716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000"/>
            </a:lvl1pPr>
          </a:lstStyle>
          <a:p>
            <a:pPr marL="171450" marR="0" lvl="0" indent="-171450" algn="l" defTabSz="6858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icon to add picture</a:t>
            </a:r>
            <a:endParaRPr kumimoji="0" lang="uk-UA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Title 3"/>
          <p:cNvSpPr>
            <a:spLocks noGrp="1"/>
          </p:cNvSpPr>
          <p:nvPr>
            <p:ph type="title"/>
          </p:nvPr>
        </p:nvSpPr>
        <p:spPr>
          <a:xfrm>
            <a:off x="628650" y="172388"/>
            <a:ext cx="7886700" cy="397896"/>
          </a:xfrm>
          <a:prstGeom prst="rect">
            <a:avLst/>
          </a:prstGeom>
        </p:spPr>
        <p:txBody>
          <a:bodyPr lIns="45720" tIns="22860" rIns="45720" bIns="22860"/>
          <a:lstStyle>
            <a:lvl1pPr algn="l">
              <a:defRPr sz="3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uk-UA" dirty="0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97888" y="236538"/>
            <a:ext cx="417513" cy="3540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A1F2D41-CBDC-4F38-ADF8-A7A9EE0EB42C}" type="slidenum">
              <a:rPr kumimoji="0" lang="uk-UA" sz="135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uk-UA" sz="135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18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594360" y="1291590"/>
            <a:ext cx="1600200" cy="16002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000"/>
            </a:lvl1pPr>
          </a:lstStyle>
          <a:p>
            <a:pPr marL="171450" marR="0" lvl="0" indent="-171450" algn="l" defTabSz="6858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icon to add picture</a:t>
            </a:r>
            <a:endParaRPr kumimoji="0" lang="uk-UA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594360" y="3028950"/>
            <a:ext cx="1600200" cy="16002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000"/>
            </a:lvl1pPr>
          </a:lstStyle>
          <a:p>
            <a:pPr marL="171450" marR="0" lvl="0" indent="-171450" algn="l" defTabSz="6858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icon to add picture</a:t>
            </a:r>
            <a:endParaRPr kumimoji="0" lang="uk-UA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2331720" y="1291590"/>
            <a:ext cx="1600200" cy="16002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000"/>
            </a:lvl1pPr>
          </a:lstStyle>
          <a:p>
            <a:pPr marL="171450" marR="0" lvl="0" indent="-171450" algn="l" defTabSz="6858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icon to add picture</a:t>
            </a:r>
            <a:endParaRPr kumimoji="0" lang="uk-UA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2331720" y="3028950"/>
            <a:ext cx="1600200" cy="16002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000"/>
            </a:lvl1pPr>
          </a:lstStyle>
          <a:p>
            <a:pPr marL="171450" marR="0" lvl="0" indent="-171450" algn="l" defTabSz="6858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icon to add picture</a:t>
            </a:r>
            <a:endParaRPr kumimoji="0" lang="uk-UA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Title 3"/>
          <p:cNvSpPr>
            <a:spLocks noGrp="1"/>
          </p:cNvSpPr>
          <p:nvPr>
            <p:ph type="title"/>
          </p:nvPr>
        </p:nvSpPr>
        <p:spPr>
          <a:xfrm>
            <a:off x="628650" y="172388"/>
            <a:ext cx="7886700" cy="397896"/>
          </a:xfrm>
          <a:prstGeom prst="rect">
            <a:avLst/>
          </a:prstGeom>
        </p:spPr>
        <p:txBody>
          <a:bodyPr lIns="45720" tIns="22860" rIns="45720" bIns="22860"/>
          <a:lstStyle>
            <a:lvl1pPr algn="l">
              <a:defRPr sz="3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uk-UA" dirty="0"/>
          </a:p>
        </p:txBody>
      </p:sp>
      <p:sp>
        <p:nvSpPr>
          <p:cNvPr id="2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97888" y="236538"/>
            <a:ext cx="417513" cy="35401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AA8FBB9-67D9-4A30-BC07-1599BF1A4AEB}" type="slidenum">
              <a:rPr kumimoji="0" lang="uk-UA" sz="135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uk-UA" sz="135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19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628650" y="1230630"/>
            <a:ext cx="2514600" cy="13716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000"/>
            </a:lvl1pPr>
          </a:lstStyle>
          <a:p>
            <a:pPr marL="171450" marR="0" lvl="0" indent="-171450" algn="l" defTabSz="6858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icon to add picture</a:t>
            </a:r>
            <a:endParaRPr kumimoji="0" lang="uk-UA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6000750" y="1230630"/>
            <a:ext cx="2514600" cy="13716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000"/>
            </a:lvl1pPr>
          </a:lstStyle>
          <a:p>
            <a:pPr marL="171450" marR="0" lvl="0" indent="-171450" algn="l" defTabSz="6858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icon to add picture</a:t>
            </a:r>
            <a:endParaRPr kumimoji="0" lang="uk-UA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3314700" y="1230630"/>
            <a:ext cx="2514600" cy="13716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000"/>
            </a:lvl1pPr>
          </a:lstStyle>
          <a:p>
            <a:pPr marL="171450" marR="0" lvl="0" indent="-171450" algn="l" defTabSz="6858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icon to add picture</a:t>
            </a:r>
            <a:endParaRPr kumimoji="0" lang="uk-UA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628650" y="3105150"/>
            <a:ext cx="2514600" cy="13716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000"/>
            </a:lvl1pPr>
          </a:lstStyle>
          <a:p>
            <a:pPr marL="171450" marR="0" lvl="0" indent="-171450" algn="l" defTabSz="6858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icon to add picture</a:t>
            </a:r>
            <a:endParaRPr kumimoji="0" lang="uk-UA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6000750" y="3105150"/>
            <a:ext cx="2514600" cy="13716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000"/>
            </a:lvl1pPr>
          </a:lstStyle>
          <a:p>
            <a:pPr marL="171450" marR="0" lvl="0" indent="-171450" algn="l" defTabSz="6858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icon to add picture</a:t>
            </a:r>
            <a:endParaRPr kumimoji="0" lang="uk-UA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3314700" y="3105150"/>
            <a:ext cx="2514600" cy="13716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000"/>
            </a:lvl1pPr>
          </a:lstStyle>
          <a:p>
            <a:pPr marL="171450" marR="0" lvl="0" indent="-171450" algn="l" defTabSz="6858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icon to add picture</a:t>
            </a:r>
            <a:endParaRPr kumimoji="0" lang="uk-UA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Title 3"/>
          <p:cNvSpPr>
            <a:spLocks noGrp="1"/>
          </p:cNvSpPr>
          <p:nvPr>
            <p:ph type="title"/>
          </p:nvPr>
        </p:nvSpPr>
        <p:spPr>
          <a:xfrm>
            <a:off x="628650" y="172388"/>
            <a:ext cx="7886700" cy="397896"/>
          </a:xfrm>
          <a:prstGeom prst="rect">
            <a:avLst/>
          </a:prstGeom>
        </p:spPr>
        <p:txBody>
          <a:bodyPr lIns="45720" tIns="22860" rIns="45720" bIns="22860"/>
          <a:lstStyle>
            <a:lvl1pPr algn="l">
              <a:defRPr sz="3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uk-UA" dirty="0"/>
          </a:p>
        </p:txBody>
      </p:sp>
      <p:sp>
        <p:nvSpPr>
          <p:cNvPr id="2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497888" y="236538"/>
            <a:ext cx="417513" cy="354013"/>
          </a:xfrm>
          <a:prstGeom prst="rect">
            <a:avLst/>
          </a:prstGeom>
        </p:spPr>
        <p:txBody>
          <a:bodyPr/>
          <a:lstStyle>
            <a:lvl1pPr algn="ctr">
              <a:defRPr sz="1350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FECE407-BBF9-45A1-8DF9-798E72DE02FC}" type="slidenum">
              <a: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20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647700" y="1288542"/>
            <a:ext cx="1828800" cy="13716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000"/>
            </a:lvl1pPr>
          </a:lstStyle>
          <a:p>
            <a:pPr marL="171450" marR="0" lvl="0" indent="-171450" algn="l" defTabSz="6858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icon to add picture</a:t>
            </a:r>
            <a:endParaRPr kumimoji="0" lang="uk-UA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2667000" y="1288542"/>
            <a:ext cx="1828800" cy="13716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000"/>
            </a:lvl1pPr>
          </a:lstStyle>
          <a:p>
            <a:pPr marL="171450" marR="0" lvl="0" indent="-171450" algn="l" defTabSz="6858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icon to add picture</a:t>
            </a:r>
            <a:endParaRPr kumimoji="0" lang="uk-UA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4686300" y="1288542"/>
            <a:ext cx="1828800" cy="13716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000"/>
            </a:lvl1pPr>
          </a:lstStyle>
          <a:p>
            <a:pPr marL="171450" marR="0" lvl="0" indent="-171450" algn="l" defTabSz="6858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icon to add picture</a:t>
            </a:r>
            <a:endParaRPr kumimoji="0" lang="uk-UA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6705600" y="1288542"/>
            <a:ext cx="1828800" cy="13716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000"/>
            </a:lvl1pPr>
          </a:lstStyle>
          <a:p>
            <a:pPr marL="171450" marR="0" lvl="0" indent="-171450" algn="l" defTabSz="6858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icon to add picture</a:t>
            </a:r>
            <a:endParaRPr kumimoji="0" lang="uk-UA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647700" y="3181350"/>
            <a:ext cx="1828800" cy="13716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000"/>
            </a:lvl1pPr>
          </a:lstStyle>
          <a:p>
            <a:pPr marL="171450" marR="0" lvl="0" indent="-171450" algn="l" defTabSz="6858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icon to add picture</a:t>
            </a:r>
            <a:endParaRPr kumimoji="0" lang="uk-UA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2667000" y="3181350"/>
            <a:ext cx="1828800" cy="13716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000"/>
            </a:lvl1pPr>
          </a:lstStyle>
          <a:p>
            <a:pPr marL="171450" marR="0" lvl="0" indent="-171450" algn="l" defTabSz="6858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icon to add picture</a:t>
            </a:r>
            <a:endParaRPr kumimoji="0" lang="uk-UA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4686300" y="3181350"/>
            <a:ext cx="1828800" cy="13716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000"/>
            </a:lvl1pPr>
          </a:lstStyle>
          <a:p>
            <a:pPr marL="171450" marR="0" lvl="0" indent="-171450" algn="l" defTabSz="6858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icon to add picture</a:t>
            </a:r>
            <a:endParaRPr kumimoji="0" lang="uk-UA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6705600" y="3181350"/>
            <a:ext cx="1828800" cy="13716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000"/>
            </a:lvl1pPr>
          </a:lstStyle>
          <a:p>
            <a:pPr marL="171450" marR="0" lvl="0" indent="-171450" algn="l" defTabSz="6858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icon to add picture</a:t>
            </a:r>
            <a:endParaRPr kumimoji="0" lang="uk-UA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Title 3"/>
          <p:cNvSpPr>
            <a:spLocks noGrp="1"/>
          </p:cNvSpPr>
          <p:nvPr>
            <p:ph type="title"/>
          </p:nvPr>
        </p:nvSpPr>
        <p:spPr>
          <a:xfrm>
            <a:off x="628650" y="172388"/>
            <a:ext cx="7886700" cy="397896"/>
          </a:xfrm>
          <a:prstGeom prst="rect">
            <a:avLst/>
          </a:prstGeom>
        </p:spPr>
        <p:txBody>
          <a:bodyPr lIns="45720" tIns="22860" rIns="45720" bIns="22860"/>
          <a:lstStyle>
            <a:lvl1pPr algn="l">
              <a:defRPr sz="3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uk-UA" dirty="0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497888" y="236538"/>
            <a:ext cx="417513" cy="354013"/>
          </a:xfrm>
          <a:prstGeom prst="rect">
            <a:avLst/>
          </a:prstGeom>
        </p:spPr>
        <p:txBody>
          <a:bodyPr/>
          <a:lstStyle>
            <a:lvl1pPr algn="ctr">
              <a:defRPr sz="1350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CDC2F2C-FB97-429F-BBC7-4832A17BF313}" type="slidenum">
              <a: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2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685800" y="1352550"/>
            <a:ext cx="7772400" cy="1371600"/>
          </a:xfrm>
          <a:prstGeom prst="rect">
            <a:avLst/>
          </a:prstGeom>
          <a:effectLst>
            <a:outerShdw blurRad="292100" dist="38100" dir="5400000" algn="t" rotWithShape="0">
              <a:prstClr val="black">
                <a:alpha val="67000"/>
              </a:prstClr>
            </a:outerShdw>
          </a:effectLst>
        </p:spPr>
        <p:txBody>
          <a:bodyPr lIns="45720" tIns="22860" rIns="45720" bIns="22860"/>
          <a:lstStyle>
            <a:lvl1pPr>
              <a:defRPr sz="1000"/>
            </a:lvl1pPr>
          </a:lstStyle>
          <a:p>
            <a:pPr marL="171450" marR="0" lvl="0" indent="-171450" algn="l" defTabSz="6858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icon to add picture</a:t>
            </a:r>
            <a:endParaRPr kumimoji="0" lang="uk-UA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685800" y="2952750"/>
            <a:ext cx="1371600" cy="1371600"/>
          </a:xfrm>
          <a:prstGeom prst="rect">
            <a:avLst/>
          </a:prstGeom>
          <a:effectLst>
            <a:outerShdw blurRad="190500" dist="38100" dir="5400000" algn="t" rotWithShape="0">
              <a:prstClr val="black">
                <a:alpha val="67000"/>
              </a:prstClr>
            </a:outerShdw>
          </a:effectLst>
        </p:spPr>
        <p:txBody>
          <a:bodyPr lIns="45720" tIns="22860" rIns="45720" bIns="22860"/>
          <a:lstStyle>
            <a:lvl1pPr>
              <a:defRPr sz="1000"/>
            </a:lvl1pPr>
          </a:lstStyle>
          <a:p>
            <a:pPr marL="171450" marR="0" lvl="0" indent="-171450" algn="l" defTabSz="6858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icon to add picture</a:t>
            </a:r>
            <a:endParaRPr kumimoji="0" lang="uk-UA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7086600" y="2952750"/>
            <a:ext cx="1371600" cy="1371600"/>
          </a:xfrm>
          <a:prstGeom prst="rect">
            <a:avLst/>
          </a:prstGeom>
          <a:effectLst>
            <a:outerShdw blurRad="190500" dist="38100" dir="5400000" algn="t" rotWithShape="0">
              <a:prstClr val="black">
                <a:alpha val="67000"/>
              </a:prstClr>
            </a:outerShdw>
          </a:effectLst>
        </p:spPr>
        <p:txBody>
          <a:bodyPr lIns="45720" tIns="22860" rIns="45720" bIns="22860"/>
          <a:lstStyle>
            <a:lvl1pPr>
              <a:defRPr sz="1000"/>
            </a:lvl1pPr>
          </a:lstStyle>
          <a:p>
            <a:pPr marL="171450" marR="0" lvl="0" indent="-171450" algn="l" defTabSz="6858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icon to add picture</a:t>
            </a:r>
            <a:endParaRPr kumimoji="0" lang="uk-UA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5486400" y="2952750"/>
            <a:ext cx="1371600" cy="1371600"/>
          </a:xfrm>
          <a:prstGeom prst="rect">
            <a:avLst/>
          </a:prstGeom>
          <a:effectLst>
            <a:outerShdw blurRad="190500" dist="38100" dir="5400000" algn="t" rotWithShape="0">
              <a:prstClr val="black">
                <a:alpha val="67000"/>
              </a:prstClr>
            </a:outerShdw>
          </a:effectLst>
        </p:spPr>
        <p:txBody>
          <a:bodyPr lIns="45720" tIns="22860" rIns="45720" bIns="22860"/>
          <a:lstStyle>
            <a:lvl1pPr>
              <a:defRPr sz="1000"/>
            </a:lvl1pPr>
          </a:lstStyle>
          <a:p>
            <a:pPr marL="171450" marR="0" lvl="0" indent="-171450" algn="l" defTabSz="6858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icon to add picture</a:t>
            </a:r>
            <a:endParaRPr kumimoji="0" lang="uk-UA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3886200" y="2952750"/>
            <a:ext cx="1371600" cy="1371600"/>
          </a:xfrm>
          <a:prstGeom prst="rect">
            <a:avLst/>
          </a:prstGeom>
          <a:effectLst>
            <a:outerShdw blurRad="190500" dist="38100" dir="5400000" algn="t" rotWithShape="0">
              <a:prstClr val="black">
                <a:alpha val="67000"/>
              </a:prstClr>
            </a:outerShdw>
          </a:effectLst>
        </p:spPr>
        <p:txBody>
          <a:bodyPr lIns="45720" tIns="22860" rIns="45720" bIns="22860"/>
          <a:lstStyle>
            <a:lvl1pPr>
              <a:defRPr sz="1000"/>
            </a:lvl1pPr>
          </a:lstStyle>
          <a:p>
            <a:pPr marL="171450" marR="0" lvl="0" indent="-171450" algn="l" defTabSz="6858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icon to add picture</a:t>
            </a:r>
            <a:endParaRPr kumimoji="0" lang="uk-UA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2286000" y="2952750"/>
            <a:ext cx="1371600" cy="1371600"/>
          </a:xfrm>
          <a:prstGeom prst="rect">
            <a:avLst/>
          </a:prstGeom>
          <a:effectLst>
            <a:outerShdw blurRad="190500" dist="38100" dir="5400000" algn="t" rotWithShape="0">
              <a:prstClr val="black">
                <a:alpha val="67000"/>
              </a:prstClr>
            </a:outerShdw>
          </a:effectLst>
        </p:spPr>
        <p:txBody>
          <a:bodyPr lIns="45720" tIns="22860" rIns="45720" bIns="22860"/>
          <a:lstStyle>
            <a:lvl1pPr>
              <a:defRPr sz="1000"/>
            </a:lvl1pPr>
          </a:lstStyle>
          <a:p>
            <a:pPr marL="171450" marR="0" lvl="0" indent="-171450" algn="l" defTabSz="6858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icon to add picture</a:t>
            </a:r>
            <a:endParaRPr kumimoji="0" lang="uk-UA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Title 3"/>
          <p:cNvSpPr>
            <a:spLocks noGrp="1"/>
          </p:cNvSpPr>
          <p:nvPr>
            <p:ph type="title"/>
          </p:nvPr>
        </p:nvSpPr>
        <p:spPr>
          <a:xfrm>
            <a:off x="628650" y="172388"/>
            <a:ext cx="7886700" cy="397896"/>
          </a:xfrm>
          <a:prstGeom prst="rect">
            <a:avLst/>
          </a:prstGeom>
        </p:spPr>
        <p:txBody>
          <a:bodyPr lIns="45720" tIns="22860" rIns="45720" bIns="22860"/>
          <a:lstStyle>
            <a:lvl1pPr algn="l">
              <a:defRPr sz="3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uk-UA" dirty="0"/>
          </a:p>
        </p:txBody>
      </p:sp>
      <p:sp>
        <p:nvSpPr>
          <p:cNvPr id="2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497888" y="236538"/>
            <a:ext cx="417513" cy="354013"/>
          </a:xfrm>
          <a:prstGeom prst="rect">
            <a:avLst/>
          </a:prstGeom>
        </p:spPr>
        <p:txBody>
          <a:bodyPr/>
          <a:lstStyle>
            <a:lvl1pPr algn="ctr">
              <a:defRPr sz="1350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D10DBCA-3673-4EF8-9C1B-8ED8AFB699A1}" type="slidenum">
              <a: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-MEDIA O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dia Placeholder 2"/>
          <p:cNvSpPr>
            <a:spLocks noGrp="1"/>
          </p:cNvSpPr>
          <p:nvPr>
            <p:ph type="media" sz="quarter" idx="12" hasCustomPrompt="1"/>
          </p:nvPr>
        </p:nvSpPr>
        <p:spPr>
          <a:xfrm>
            <a:off x="628650" y="1169098"/>
            <a:ext cx="5495206" cy="3091054"/>
          </a:xfrm>
          <a:prstGeom prst="rect">
            <a:avLst/>
          </a:prstGeom>
        </p:spPr>
        <p:txBody>
          <a:bodyPr lIns="45720" tIns="22860" rIns="45720" bIns="22860"/>
          <a:lstStyle/>
          <a:p>
            <a:pPr marL="171450" marR="0" lvl="0" indent="-171450" algn="l" defTabSz="6858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21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icon to add media</a:t>
            </a:r>
            <a:endParaRPr kumimoji="0" lang="uk-UA" sz="21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Title 3"/>
          <p:cNvSpPr>
            <a:spLocks noGrp="1"/>
          </p:cNvSpPr>
          <p:nvPr>
            <p:ph type="title"/>
          </p:nvPr>
        </p:nvSpPr>
        <p:spPr>
          <a:xfrm>
            <a:off x="628650" y="172388"/>
            <a:ext cx="7886700" cy="397896"/>
          </a:xfrm>
          <a:prstGeom prst="rect">
            <a:avLst/>
          </a:prstGeom>
        </p:spPr>
        <p:txBody>
          <a:bodyPr lIns="45720" tIns="22860" rIns="45720" bIns="22860"/>
          <a:lstStyle>
            <a:lvl1pPr algn="l">
              <a:defRPr sz="3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uk-UA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3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AB550C3-1BEE-4D71-B606-A3B53CDA51FF}" type="slidenum">
              <a: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FOLIO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1143000" y="1005840"/>
            <a:ext cx="1714500" cy="17145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000"/>
            </a:lvl1pPr>
          </a:lstStyle>
          <a:p>
            <a:pPr marL="171450" marR="0" lvl="0" indent="-171450" algn="l" defTabSz="6858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icon to add picture</a:t>
            </a:r>
            <a:endParaRPr kumimoji="0" lang="uk-UA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4572000" y="1005840"/>
            <a:ext cx="1714500" cy="17145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000"/>
            </a:lvl1pPr>
          </a:lstStyle>
          <a:p>
            <a:pPr marL="171450" marR="0" lvl="0" indent="-171450" algn="l" defTabSz="6858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icon to add picture</a:t>
            </a:r>
            <a:endParaRPr kumimoji="0" lang="uk-UA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2857500" y="2720340"/>
            <a:ext cx="1714500" cy="17145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000"/>
            </a:lvl1pPr>
          </a:lstStyle>
          <a:p>
            <a:pPr marL="171450" marR="0" lvl="0" indent="-171450" algn="l" defTabSz="6858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icon to add picture</a:t>
            </a:r>
            <a:endParaRPr kumimoji="0" lang="uk-UA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6286500" y="2720340"/>
            <a:ext cx="1714500" cy="17145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000"/>
            </a:lvl1pPr>
          </a:lstStyle>
          <a:p>
            <a:pPr marL="171450" marR="0" lvl="0" indent="-171450" algn="l" defTabSz="6858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icon to add picture</a:t>
            </a:r>
            <a:endParaRPr kumimoji="0" lang="uk-UA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Title 3"/>
          <p:cNvSpPr>
            <a:spLocks noGrp="1"/>
          </p:cNvSpPr>
          <p:nvPr>
            <p:ph type="title"/>
          </p:nvPr>
        </p:nvSpPr>
        <p:spPr>
          <a:xfrm>
            <a:off x="628650" y="172388"/>
            <a:ext cx="7886700" cy="397896"/>
          </a:xfrm>
          <a:prstGeom prst="rect">
            <a:avLst/>
          </a:prstGeom>
        </p:spPr>
        <p:txBody>
          <a:bodyPr lIns="45720" tIns="22860" rIns="45720" bIns="22860"/>
          <a:lstStyle>
            <a:lvl1pPr algn="l">
              <a:defRPr sz="3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uk-UA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0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AB550C3-1BEE-4D71-B606-A3B53CDA51FF}" type="slidenum">
              <a: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>
            <a:spLocks noGrp="1"/>
          </p:cNvSpPr>
          <p:nvPr>
            <p:ph type="title"/>
          </p:nvPr>
        </p:nvSpPr>
        <p:spPr>
          <a:xfrm>
            <a:off x="628650" y="172388"/>
            <a:ext cx="7886700" cy="397896"/>
          </a:xfrm>
          <a:prstGeom prst="rect">
            <a:avLst/>
          </a:prstGeom>
        </p:spPr>
        <p:txBody>
          <a:bodyPr lIns="45720" tIns="22860" rIns="45720" bIns="22860"/>
          <a:lstStyle>
            <a:lvl1pPr algn="l">
              <a:defRPr sz="3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uk-UA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AB550C3-1BEE-4D71-B606-A3B53CDA51FF}" type="slidenum">
              <a: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AB550C3-1BEE-4D71-B606-A3B53CDA51FF}" type="slidenum">
              <a: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AB550C3-1BEE-4D71-B606-A3B53CDA51FF}" type="slidenum">
              <a: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AB550C3-1BEE-4D71-B606-A3B53CDA51FF}" type="slidenum">
              <a: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WXAS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1828800" y="1005840"/>
            <a:ext cx="1828800" cy="13716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000"/>
            </a:lvl1pPr>
          </a:lstStyle>
          <a:p>
            <a:pPr marL="171450" marR="0" lvl="0" indent="-171450" algn="l" defTabSz="6858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icon to add picture</a:t>
            </a:r>
            <a:endParaRPr kumimoji="0" lang="uk-UA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5486400" y="1005840"/>
            <a:ext cx="1828800" cy="13716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000"/>
            </a:lvl1pPr>
          </a:lstStyle>
          <a:p>
            <a:pPr marL="171450" marR="0" lvl="0" indent="-171450" algn="l" defTabSz="6858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icon to add picture</a:t>
            </a:r>
            <a:endParaRPr kumimoji="0" lang="uk-UA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0" y="2377440"/>
            <a:ext cx="1828800" cy="13716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000"/>
            </a:lvl1pPr>
          </a:lstStyle>
          <a:p>
            <a:pPr marL="171450" marR="0" lvl="0" indent="-171450" algn="l" defTabSz="6858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icon to add picture</a:t>
            </a:r>
            <a:endParaRPr kumimoji="0" lang="uk-UA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3657600" y="2377440"/>
            <a:ext cx="1828800" cy="13716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000"/>
            </a:lvl1pPr>
          </a:lstStyle>
          <a:p>
            <a:pPr marL="171450" marR="0" lvl="0" indent="-171450" algn="l" defTabSz="6858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icon to add picture</a:t>
            </a:r>
            <a:endParaRPr kumimoji="0" lang="uk-UA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7315200" y="2377440"/>
            <a:ext cx="1828800" cy="13716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000"/>
            </a:lvl1pPr>
          </a:lstStyle>
          <a:p>
            <a:pPr marL="171450" marR="0" lvl="0" indent="-171450" algn="l" defTabSz="6858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icon to add picture</a:t>
            </a:r>
            <a:endParaRPr kumimoji="0" lang="uk-UA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Title 3"/>
          <p:cNvSpPr>
            <a:spLocks noGrp="1"/>
          </p:cNvSpPr>
          <p:nvPr>
            <p:ph type="title"/>
          </p:nvPr>
        </p:nvSpPr>
        <p:spPr>
          <a:xfrm>
            <a:off x="628650" y="172388"/>
            <a:ext cx="7886700" cy="397896"/>
          </a:xfrm>
          <a:prstGeom prst="rect">
            <a:avLst/>
          </a:prstGeom>
        </p:spPr>
        <p:txBody>
          <a:bodyPr lIns="45720" tIns="22860" rIns="45720" bIns="22860"/>
          <a:lstStyle>
            <a:lvl1pPr algn="l">
              <a:defRPr sz="3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uk-UA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AB550C3-1BEE-4D71-B606-A3B53CDA51FF}" type="slidenum">
              <a: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WXASE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7"/>
          <p:cNvSpPr/>
          <p:nvPr/>
        </p:nvSpPr>
        <p:spPr>
          <a:xfrm>
            <a:off x="0" y="571500"/>
            <a:ext cx="9137650" cy="34925"/>
          </a:xfrm>
          <a:prstGeom prst="rect">
            <a:avLst/>
          </a:prstGeom>
          <a:solidFill>
            <a:schemeClr val="accent5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1" tIns="45705" rIns="91411" bIns="45705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0" y="1005840"/>
            <a:ext cx="1828800" cy="1371600"/>
          </a:xfrm>
          <a:prstGeom prst="rect">
            <a:avLst/>
          </a:prstGeom>
          <a:ln w="38100">
            <a:solidFill>
              <a:schemeClr val="bg1"/>
            </a:solidFill>
          </a:ln>
        </p:spPr>
        <p:txBody>
          <a:bodyPr lIns="45720" tIns="22860" rIns="45720" bIns="22860"/>
          <a:lstStyle>
            <a:lvl1pPr>
              <a:defRPr sz="1000"/>
            </a:lvl1pPr>
          </a:lstStyle>
          <a:p>
            <a:pPr marL="171450" marR="0" lvl="0" indent="-171450" algn="l" defTabSz="6858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icon to add picture</a:t>
            </a:r>
            <a:endParaRPr kumimoji="0" lang="uk-UA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1828800" y="1005840"/>
            <a:ext cx="1828800" cy="1371600"/>
          </a:xfrm>
          <a:prstGeom prst="rect">
            <a:avLst/>
          </a:prstGeom>
          <a:ln w="38100">
            <a:solidFill>
              <a:schemeClr val="bg1"/>
            </a:solidFill>
          </a:ln>
        </p:spPr>
        <p:txBody>
          <a:bodyPr lIns="45720" tIns="22860" rIns="45720" bIns="22860"/>
          <a:lstStyle>
            <a:lvl1pPr>
              <a:defRPr sz="1000"/>
            </a:lvl1pPr>
          </a:lstStyle>
          <a:p>
            <a:pPr marL="171450" marR="0" lvl="0" indent="-171450" algn="l" defTabSz="6858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icon to add picture</a:t>
            </a:r>
            <a:endParaRPr kumimoji="0" lang="uk-UA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3657600" y="1005840"/>
            <a:ext cx="1828800" cy="1371600"/>
          </a:xfrm>
          <a:prstGeom prst="rect">
            <a:avLst/>
          </a:prstGeom>
          <a:ln w="38100">
            <a:solidFill>
              <a:schemeClr val="bg1"/>
            </a:solidFill>
          </a:ln>
        </p:spPr>
        <p:txBody>
          <a:bodyPr lIns="45720" tIns="22860" rIns="45720" bIns="22860"/>
          <a:lstStyle>
            <a:lvl1pPr>
              <a:defRPr sz="1000"/>
            </a:lvl1pPr>
          </a:lstStyle>
          <a:p>
            <a:pPr marL="171450" marR="0" lvl="0" indent="-171450" algn="l" defTabSz="6858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icon to add picture</a:t>
            </a:r>
            <a:endParaRPr kumimoji="0" lang="uk-UA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5486400" y="1005840"/>
            <a:ext cx="1828800" cy="1371600"/>
          </a:xfrm>
          <a:prstGeom prst="rect">
            <a:avLst/>
          </a:prstGeom>
          <a:ln w="38100">
            <a:solidFill>
              <a:schemeClr val="bg1"/>
            </a:solidFill>
          </a:ln>
        </p:spPr>
        <p:txBody>
          <a:bodyPr lIns="45720" tIns="22860" rIns="45720" bIns="22860"/>
          <a:lstStyle>
            <a:lvl1pPr>
              <a:defRPr sz="1000"/>
            </a:lvl1pPr>
          </a:lstStyle>
          <a:p>
            <a:pPr marL="171450" marR="0" lvl="0" indent="-171450" algn="l" defTabSz="6858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icon to add picture</a:t>
            </a:r>
            <a:endParaRPr kumimoji="0" lang="uk-UA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7315200" y="1005840"/>
            <a:ext cx="1828800" cy="1371600"/>
          </a:xfrm>
          <a:prstGeom prst="rect">
            <a:avLst/>
          </a:prstGeom>
          <a:ln w="38100">
            <a:solidFill>
              <a:schemeClr val="bg1"/>
            </a:solidFill>
          </a:ln>
        </p:spPr>
        <p:txBody>
          <a:bodyPr lIns="45720" tIns="22860" rIns="45720" bIns="22860"/>
          <a:lstStyle>
            <a:lvl1pPr>
              <a:defRPr sz="1000"/>
            </a:lvl1pPr>
          </a:lstStyle>
          <a:p>
            <a:pPr marL="171450" marR="0" lvl="0" indent="-171450" algn="l" defTabSz="6858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icon to add picture</a:t>
            </a:r>
            <a:endParaRPr kumimoji="0" lang="uk-UA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0" y="2377440"/>
            <a:ext cx="1828800" cy="1371600"/>
          </a:xfrm>
          <a:prstGeom prst="rect">
            <a:avLst/>
          </a:prstGeom>
          <a:ln w="38100">
            <a:solidFill>
              <a:schemeClr val="bg1"/>
            </a:solidFill>
          </a:ln>
        </p:spPr>
        <p:txBody>
          <a:bodyPr lIns="45720" tIns="22860" rIns="45720" bIns="22860"/>
          <a:lstStyle>
            <a:lvl1pPr>
              <a:defRPr sz="1000"/>
            </a:lvl1pPr>
          </a:lstStyle>
          <a:p>
            <a:pPr marL="171450" marR="0" lvl="0" indent="-171450" algn="l" defTabSz="6858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icon to add picture</a:t>
            </a:r>
            <a:endParaRPr kumimoji="0" lang="uk-UA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1828800" y="2377440"/>
            <a:ext cx="1828800" cy="1371600"/>
          </a:xfrm>
          <a:prstGeom prst="rect">
            <a:avLst/>
          </a:prstGeom>
          <a:ln w="38100">
            <a:solidFill>
              <a:schemeClr val="bg1"/>
            </a:solidFill>
          </a:ln>
        </p:spPr>
        <p:txBody>
          <a:bodyPr lIns="45720" tIns="22860" rIns="45720" bIns="22860"/>
          <a:lstStyle>
            <a:lvl1pPr>
              <a:defRPr sz="1000"/>
            </a:lvl1pPr>
          </a:lstStyle>
          <a:p>
            <a:pPr marL="171450" marR="0" lvl="0" indent="-171450" algn="l" defTabSz="6858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icon to add picture</a:t>
            </a:r>
            <a:endParaRPr kumimoji="0" lang="uk-UA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3657600" y="2377440"/>
            <a:ext cx="1828800" cy="1371600"/>
          </a:xfrm>
          <a:prstGeom prst="rect">
            <a:avLst/>
          </a:prstGeom>
          <a:ln w="38100">
            <a:solidFill>
              <a:schemeClr val="bg1"/>
            </a:solidFill>
          </a:ln>
        </p:spPr>
        <p:txBody>
          <a:bodyPr lIns="45720" tIns="22860" rIns="45720" bIns="22860"/>
          <a:lstStyle>
            <a:lvl1pPr>
              <a:defRPr sz="1000"/>
            </a:lvl1pPr>
          </a:lstStyle>
          <a:p>
            <a:pPr marL="171450" marR="0" lvl="0" indent="-171450" algn="l" defTabSz="6858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icon to add picture</a:t>
            </a:r>
            <a:endParaRPr kumimoji="0" lang="uk-UA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5486400" y="2377440"/>
            <a:ext cx="1828800" cy="1371600"/>
          </a:xfrm>
          <a:prstGeom prst="rect">
            <a:avLst/>
          </a:prstGeom>
          <a:ln w="38100">
            <a:solidFill>
              <a:schemeClr val="bg1"/>
            </a:solidFill>
          </a:ln>
        </p:spPr>
        <p:txBody>
          <a:bodyPr lIns="45720" tIns="22860" rIns="45720" bIns="22860"/>
          <a:lstStyle>
            <a:lvl1pPr>
              <a:defRPr sz="1000"/>
            </a:lvl1pPr>
          </a:lstStyle>
          <a:p>
            <a:pPr marL="171450" marR="0" lvl="0" indent="-171450" algn="l" defTabSz="6858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icon to add picture</a:t>
            </a:r>
            <a:endParaRPr kumimoji="0" lang="uk-UA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7315200" y="2377440"/>
            <a:ext cx="1828800" cy="1371600"/>
          </a:xfrm>
          <a:prstGeom prst="rect">
            <a:avLst/>
          </a:prstGeom>
          <a:ln w="38100">
            <a:solidFill>
              <a:schemeClr val="bg1"/>
            </a:solidFill>
          </a:ln>
        </p:spPr>
        <p:txBody>
          <a:bodyPr lIns="45720" tIns="22860" rIns="45720" bIns="22860"/>
          <a:lstStyle>
            <a:lvl1pPr>
              <a:defRPr sz="1000"/>
            </a:lvl1pPr>
          </a:lstStyle>
          <a:p>
            <a:pPr marL="171450" marR="0" lvl="0" indent="-171450" algn="l" defTabSz="6858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icon to add picture</a:t>
            </a:r>
            <a:endParaRPr kumimoji="0" lang="uk-UA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" name="Title 3"/>
          <p:cNvSpPr>
            <a:spLocks noGrp="1"/>
          </p:cNvSpPr>
          <p:nvPr>
            <p:ph type="title"/>
          </p:nvPr>
        </p:nvSpPr>
        <p:spPr>
          <a:xfrm>
            <a:off x="628650" y="172388"/>
            <a:ext cx="7886700" cy="397896"/>
          </a:xfrm>
          <a:prstGeom prst="rect">
            <a:avLst/>
          </a:prstGeom>
        </p:spPr>
        <p:txBody>
          <a:bodyPr lIns="45720" tIns="22860" rIns="45720" bIns="22860"/>
          <a:lstStyle>
            <a:lvl1pPr algn="l">
              <a:defRPr sz="3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uk-UA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22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AB550C3-1BEE-4D71-B606-A3B53CDA51FF}" type="slidenum">
              <a: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WXASE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1828800" y="1504950"/>
            <a:ext cx="1828800" cy="13716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000"/>
            </a:lvl1pPr>
          </a:lstStyle>
          <a:p>
            <a:pPr marL="171450" marR="0" lvl="0" indent="-171450" algn="l" defTabSz="6858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icon to add picture</a:t>
            </a:r>
            <a:endParaRPr kumimoji="0" lang="uk-UA" sz="1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5486400" y="1504950"/>
            <a:ext cx="1828800" cy="13716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000"/>
            </a:lvl1pPr>
          </a:lstStyle>
          <a:p>
            <a:pPr marL="171450" marR="0" lvl="0" indent="-171450" algn="l" defTabSz="6858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icon to add picture</a:t>
            </a:r>
            <a:endParaRPr kumimoji="0" lang="uk-UA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0" y="2876550"/>
            <a:ext cx="1828800" cy="13716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000"/>
            </a:lvl1pPr>
          </a:lstStyle>
          <a:p>
            <a:pPr marL="171450" marR="0" lvl="0" indent="-171450" algn="l" defTabSz="6858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icon to add picture</a:t>
            </a:r>
            <a:endParaRPr kumimoji="0" lang="uk-UA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3657600" y="2876550"/>
            <a:ext cx="1828800" cy="13716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000"/>
            </a:lvl1pPr>
          </a:lstStyle>
          <a:p>
            <a:pPr marL="171450" marR="0" lvl="0" indent="-171450" algn="l" defTabSz="6858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icon to add picture</a:t>
            </a:r>
            <a:endParaRPr kumimoji="0" lang="uk-UA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7315200" y="2876550"/>
            <a:ext cx="1828800" cy="13716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000"/>
            </a:lvl1pPr>
          </a:lstStyle>
          <a:p>
            <a:pPr marL="171450" marR="0" lvl="0" indent="-171450" algn="l" defTabSz="6858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icon to add picture</a:t>
            </a:r>
            <a:endParaRPr kumimoji="0" lang="uk-UA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Title 3"/>
          <p:cNvSpPr>
            <a:spLocks noGrp="1"/>
          </p:cNvSpPr>
          <p:nvPr>
            <p:ph type="title"/>
          </p:nvPr>
        </p:nvSpPr>
        <p:spPr>
          <a:xfrm>
            <a:off x="628650" y="172388"/>
            <a:ext cx="7886700" cy="397896"/>
          </a:xfrm>
          <a:prstGeom prst="rect">
            <a:avLst/>
          </a:prstGeom>
        </p:spPr>
        <p:txBody>
          <a:bodyPr lIns="45720" tIns="22860" rIns="45720" bIns="22860"/>
          <a:lstStyle>
            <a:lvl1pPr algn="l">
              <a:defRPr sz="3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uk-UA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AB550C3-1BEE-4D71-B606-A3B53CDA51FF}" type="slidenum">
              <a: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WXASE 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0" y="1428750"/>
            <a:ext cx="1828800" cy="13716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000"/>
            </a:lvl1pPr>
          </a:lstStyle>
          <a:p>
            <a:pPr marL="171450" marR="0" lvl="0" indent="-171450" algn="l" defTabSz="6858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icon to add picture</a:t>
            </a:r>
            <a:endParaRPr kumimoji="0" lang="uk-UA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1828800" y="1428750"/>
            <a:ext cx="1828800" cy="13716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000"/>
            </a:lvl1pPr>
          </a:lstStyle>
          <a:p>
            <a:pPr marL="171450" marR="0" lvl="0" indent="-171450" algn="l" defTabSz="6858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icon to add picture</a:t>
            </a:r>
            <a:endParaRPr kumimoji="0" lang="uk-UA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3657600" y="1428750"/>
            <a:ext cx="1828800" cy="13716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000"/>
            </a:lvl1pPr>
          </a:lstStyle>
          <a:p>
            <a:pPr marL="171450" marR="0" lvl="0" indent="-171450" algn="l" defTabSz="6858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icon to add picture</a:t>
            </a:r>
            <a:endParaRPr kumimoji="0" lang="uk-UA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5486400" y="1428750"/>
            <a:ext cx="1828800" cy="13716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000"/>
            </a:lvl1pPr>
          </a:lstStyle>
          <a:p>
            <a:pPr marL="171450" marR="0" lvl="0" indent="-171450" algn="l" defTabSz="6858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icon to add picture</a:t>
            </a:r>
            <a:endParaRPr kumimoji="0" lang="uk-UA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7315200" y="1428750"/>
            <a:ext cx="1828800" cy="13716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000"/>
            </a:lvl1pPr>
          </a:lstStyle>
          <a:p>
            <a:pPr marL="171450" marR="0" lvl="0" indent="-171450" algn="l" defTabSz="6858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icon to add picture</a:t>
            </a:r>
            <a:endParaRPr kumimoji="0" lang="uk-UA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0" y="2800350"/>
            <a:ext cx="1828800" cy="13716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000"/>
            </a:lvl1pPr>
          </a:lstStyle>
          <a:p>
            <a:pPr marL="171450" marR="0" lvl="0" indent="-171450" algn="l" defTabSz="6858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icon to add picture</a:t>
            </a:r>
            <a:endParaRPr kumimoji="0" lang="uk-UA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1828800" y="2800350"/>
            <a:ext cx="1828800" cy="13716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000"/>
            </a:lvl1pPr>
          </a:lstStyle>
          <a:p>
            <a:pPr marL="171450" marR="0" lvl="0" indent="-171450" algn="l" defTabSz="6858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icon to add picture</a:t>
            </a:r>
            <a:endParaRPr kumimoji="0" lang="uk-UA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3657600" y="2800350"/>
            <a:ext cx="1828800" cy="13716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000"/>
            </a:lvl1pPr>
          </a:lstStyle>
          <a:p>
            <a:pPr marL="171450" marR="0" lvl="0" indent="-171450" algn="l" defTabSz="6858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icon to add picture</a:t>
            </a:r>
            <a:endParaRPr kumimoji="0" lang="uk-UA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5486400" y="2800350"/>
            <a:ext cx="1828800" cy="13716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000"/>
            </a:lvl1pPr>
          </a:lstStyle>
          <a:p>
            <a:pPr marL="171450" marR="0" lvl="0" indent="-171450" algn="l" defTabSz="6858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icon to add picture</a:t>
            </a:r>
            <a:endParaRPr kumimoji="0" lang="uk-UA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7315200" y="2800350"/>
            <a:ext cx="1828800" cy="13716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000"/>
            </a:lvl1pPr>
          </a:lstStyle>
          <a:p>
            <a:pPr marL="171450" marR="0" lvl="0" indent="-171450" algn="l" defTabSz="6858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icon to add picture</a:t>
            </a:r>
            <a:endParaRPr kumimoji="0" lang="uk-UA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Title 3"/>
          <p:cNvSpPr>
            <a:spLocks noGrp="1"/>
          </p:cNvSpPr>
          <p:nvPr>
            <p:ph type="title"/>
          </p:nvPr>
        </p:nvSpPr>
        <p:spPr>
          <a:xfrm>
            <a:off x="628650" y="172388"/>
            <a:ext cx="7886700" cy="397896"/>
          </a:xfrm>
          <a:prstGeom prst="rect">
            <a:avLst/>
          </a:prstGeom>
        </p:spPr>
        <p:txBody>
          <a:bodyPr lIns="45720" tIns="22860" rIns="45720" bIns="22860"/>
          <a:lstStyle>
            <a:lvl1pPr algn="l">
              <a:defRPr sz="3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uk-UA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AB550C3-1BEE-4D71-B606-A3B53CDA51FF}" type="slidenum">
              <a: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WXASE 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1143000" y="1005840"/>
            <a:ext cx="1714500" cy="17145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000"/>
            </a:lvl1pPr>
          </a:lstStyle>
          <a:p>
            <a:pPr marL="171450" marR="0" lvl="0" indent="-171450" algn="l" defTabSz="6858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icon to add picture</a:t>
            </a:r>
            <a:endParaRPr kumimoji="0" lang="uk-UA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2857500" y="1005840"/>
            <a:ext cx="1714500" cy="17145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000"/>
            </a:lvl1pPr>
          </a:lstStyle>
          <a:p>
            <a:pPr marL="171450" marR="0" lvl="0" indent="-171450" algn="l" defTabSz="6858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icon to add picture</a:t>
            </a:r>
            <a:endParaRPr kumimoji="0" lang="uk-UA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4"/>
          </p:nvPr>
        </p:nvSpPr>
        <p:spPr>
          <a:xfrm>
            <a:off x="4572000" y="1005840"/>
            <a:ext cx="1714500" cy="17145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000"/>
            </a:lvl1pPr>
          </a:lstStyle>
          <a:p>
            <a:pPr marL="171450" marR="0" lvl="0" indent="-171450" algn="l" defTabSz="6858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icon to add picture</a:t>
            </a:r>
            <a:endParaRPr kumimoji="0" lang="uk-UA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6286500" y="1005840"/>
            <a:ext cx="1714500" cy="17145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000"/>
            </a:lvl1pPr>
          </a:lstStyle>
          <a:p>
            <a:pPr marL="171450" marR="0" lvl="0" indent="-171450" algn="l" defTabSz="6858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icon to add picture</a:t>
            </a:r>
            <a:endParaRPr kumimoji="0" lang="uk-UA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1143000" y="2720340"/>
            <a:ext cx="1714500" cy="17145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000"/>
            </a:lvl1pPr>
          </a:lstStyle>
          <a:p>
            <a:pPr marL="171450" marR="0" lvl="0" indent="-171450" algn="l" defTabSz="6858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icon to add picture</a:t>
            </a:r>
            <a:endParaRPr kumimoji="0" lang="uk-UA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2857500" y="2720340"/>
            <a:ext cx="1714500" cy="17145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000"/>
            </a:lvl1pPr>
          </a:lstStyle>
          <a:p>
            <a:pPr marL="171450" marR="0" lvl="0" indent="-171450" algn="l" defTabSz="6858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icon to add picture</a:t>
            </a:r>
            <a:endParaRPr kumimoji="0" lang="uk-UA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4572000" y="2720340"/>
            <a:ext cx="1714500" cy="17145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000"/>
            </a:lvl1pPr>
          </a:lstStyle>
          <a:p>
            <a:pPr marL="171450" marR="0" lvl="0" indent="-171450" algn="l" defTabSz="6858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icon to add picture</a:t>
            </a:r>
            <a:endParaRPr kumimoji="0" lang="uk-UA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6286500" y="2720340"/>
            <a:ext cx="1714500" cy="1714500"/>
          </a:xfrm>
          <a:prstGeom prst="rect">
            <a:avLst/>
          </a:prstGeom>
        </p:spPr>
        <p:txBody>
          <a:bodyPr lIns="45720" tIns="22860" rIns="45720" bIns="22860"/>
          <a:lstStyle>
            <a:lvl1pPr>
              <a:defRPr sz="1000"/>
            </a:lvl1pPr>
          </a:lstStyle>
          <a:p>
            <a:pPr marL="171450" marR="0" lvl="0" indent="-171450" algn="l" defTabSz="6858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icon to add picture</a:t>
            </a:r>
            <a:endParaRPr kumimoji="0" lang="uk-UA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Title 3"/>
          <p:cNvSpPr>
            <a:spLocks noGrp="1"/>
          </p:cNvSpPr>
          <p:nvPr>
            <p:ph type="title"/>
          </p:nvPr>
        </p:nvSpPr>
        <p:spPr>
          <a:xfrm>
            <a:off x="628650" y="172388"/>
            <a:ext cx="7886700" cy="397896"/>
          </a:xfrm>
          <a:prstGeom prst="rect">
            <a:avLst/>
          </a:prstGeom>
        </p:spPr>
        <p:txBody>
          <a:bodyPr lIns="45720" tIns="22860" rIns="45720" bIns="22860"/>
          <a:lstStyle>
            <a:lvl1pPr algn="l">
              <a:defRPr sz="3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uk-UA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20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AB550C3-1BEE-4D71-B606-A3B53CDA51FF}" type="slidenum">
              <a: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WECASE 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3"/>
          <p:cNvSpPr>
            <a:spLocks noGrp="1"/>
          </p:cNvSpPr>
          <p:nvPr>
            <p:ph type="pic" sz="quarter" idx="12"/>
          </p:nvPr>
        </p:nvSpPr>
        <p:spPr>
          <a:xfrm>
            <a:off x="1143000" y="1005840"/>
            <a:ext cx="1714500" cy="3429000"/>
          </a:xfrm>
          <a:prstGeom prst="rect">
            <a:avLst/>
          </a:prstGeom>
          <a:ln w="38100">
            <a:solidFill>
              <a:schemeClr val="bg1"/>
            </a:solidFill>
          </a:ln>
        </p:spPr>
        <p:txBody>
          <a:bodyPr lIns="45720" tIns="22860" rIns="45720" bIns="22860"/>
          <a:lstStyle>
            <a:lvl1pPr>
              <a:defRPr sz="1000"/>
            </a:lvl1pPr>
          </a:lstStyle>
          <a:p>
            <a:pPr marL="171450" marR="0" lvl="0" indent="-171450" algn="l" defTabSz="6858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icon to add picture</a:t>
            </a:r>
            <a:endParaRPr kumimoji="0" lang="uk-UA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3"/>
          </p:nvPr>
        </p:nvSpPr>
        <p:spPr>
          <a:xfrm>
            <a:off x="2857500" y="1005840"/>
            <a:ext cx="3429000" cy="1714500"/>
          </a:xfrm>
          <a:prstGeom prst="rect">
            <a:avLst/>
          </a:prstGeom>
          <a:ln w="38100">
            <a:solidFill>
              <a:schemeClr val="bg1"/>
            </a:solidFill>
          </a:ln>
        </p:spPr>
        <p:txBody>
          <a:bodyPr lIns="45720" tIns="22860" rIns="45720" bIns="22860"/>
          <a:lstStyle>
            <a:lvl1pPr>
              <a:defRPr sz="1000"/>
            </a:lvl1pPr>
          </a:lstStyle>
          <a:p>
            <a:pPr marL="171450" marR="0" lvl="0" indent="-171450" algn="l" defTabSz="6858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icon to add picture</a:t>
            </a:r>
            <a:endParaRPr kumimoji="0" lang="uk-UA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6286500" y="1005840"/>
            <a:ext cx="1714500" cy="1714500"/>
          </a:xfrm>
          <a:prstGeom prst="rect">
            <a:avLst/>
          </a:prstGeom>
          <a:ln w="38100">
            <a:solidFill>
              <a:schemeClr val="bg1"/>
            </a:solidFill>
          </a:ln>
        </p:spPr>
        <p:txBody>
          <a:bodyPr lIns="45720" tIns="22860" rIns="45720" bIns="22860"/>
          <a:lstStyle>
            <a:lvl1pPr>
              <a:defRPr sz="1000"/>
            </a:lvl1pPr>
          </a:lstStyle>
          <a:p>
            <a:pPr marL="171450" marR="0" lvl="0" indent="-171450" algn="l" defTabSz="6858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icon to add picture</a:t>
            </a:r>
            <a:endParaRPr kumimoji="0" lang="uk-UA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2857500" y="2720340"/>
            <a:ext cx="1714500" cy="1714500"/>
          </a:xfrm>
          <a:prstGeom prst="rect">
            <a:avLst/>
          </a:prstGeom>
          <a:ln w="38100">
            <a:solidFill>
              <a:schemeClr val="bg1"/>
            </a:solidFill>
          </a:ln>
        </p:spPr>
        <p:txBody>
          <a:bodyPr lIns="45720" tIns="22860" rIns="45720" bIns="22860"/>
          <a:lstStyle>
            <a:lvl1pPr>
              <a:defRPr sz="1000"/>
            </a:lvl1pPr>
          </a:lstStyle>
          <a:p>
            <a:pPr marL="171450" marR="0" lvl="0" indent="-171450" algn="l" defTabSz="6858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icon to add picture</a:t>
            </a:r>
            <a:endParaRPr kumimoji="0" lang="uk-UA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4572000" y="2720340"/>
            <a:ext cx="3429000" cy="1714500"/>
          </a:xfrm>
          <a:prstGeom prst="rect">
            <a:avLst/>
          </a:prstGeom>
          <a:ln w="38100">
            <a:solidFill>
              <a:schemeClr val="bg1"/>
            </a:solidFill>
          </a:ln>
        </p:spPr>
        <p:txBody>
          <a:bodyPr lIns="45720" tIns="22860" rIns="45720" bIns="22860"/>
          <a:lstStyle>
            <a:lvl1pPr>
              <a:defRPr sz="1000"/>
            </a:lvl1pPr>
          </a:lstStyle>
          <a:p>
            <a:pPr marL="171450" marR="0" lvl="0" indent="-171450" algn="l" defTabSz="685800" rtl="0" eaLnBrk="0" fontAlgn="base" latinLnBrk="0" hangingPunct="0">
              <a:lnSpc>
                <a:spcPct val="90000"/>
              </a:lnSpc>
              <a:spcBef>
                <a:spcPts val="75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icon to add picture</a:t>
            </a:r>
            <a:endParaRPr kumimoji="0" lang="uk-UA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Title 3"/>
          <p:cNvSpPr>
            <a:spLocks noGrp="1"/>
          </p:cNvSpPr>
          <p:nvPr>
            <p:ph type="title"/>
          </p:nvPr>
        </p:nvSpPr>
        <p:spPr>
          <a:xfrm>
            <a:off x="628650" y="172388"/>
            <a:ext cx="7886700" cy="397896"/>
          </a:xfrm>
          <a:prstGeom prst="rect">
            <a:avLst/>
          </a:prstGeom>
        </p:spPr>
        <p:txBody>
          <a:bodyPr lIns="45720" tIns="22860" rIns="45720" bIns="22860"/>
          <a:lstStyle>
            <a:lvl1pPr algn="l">
              <a:defRPr sz="3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uk-UA" dirty="0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497888" y="236538"/>
            <a:ext cx="417513" cy="354013"/>
          </a:xfrm>
          <a:prstGeom prst="rect">
            <a:avLst/>
          </a:prstGeom>
        </p:spPr>
        <p:txBody>
          <a:bodyPr/>
          <a:lstStyle>
            <a:lvl1pPr algn="ctr">
              <a:defRPr sz="1350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4715464-C0BC-44A4-AC1F-E69EBD8CBED4}" type="slidenum">
              <a: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4" Type="http://schemas.openxmlformats.org/officeDocument/2006/relationships/theme" Target="../theme/theme1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" Type="http://schemas.openxmlformats.org/officeDocument/2006/relationships/slideLayout" Target="../slideLayouts/slideLayout3.xml"/><Relationship Id="rId29" Type="http://schemas.openxmlformats.org/officeDocument/2006/relationships/slideLayout" Target="../slideLayouts/slideLayout29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8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497888" y="247650"/>
            <a:ext cx="417513" cy="352425"/>
          </a:xfrm>
          <a:prstGeom prst="rect">
            <a:avLst/>
          </a:prstGeom>
        </p:spPr>
        <p:txBody>
          <a:bodyPr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350">
                <a:solidFill>
                  <a:schemeClr val="bg1"/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AB550C3-1BEE-4D71-B606-A3B53CDA51FF}" type="slidenum">
              <a: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12" name="直接连接符 6"/>
          <p:cNvCxnSpPr/>
          <p:nvPr/>
        </p:nvCxnSpPr>
        <p:spPr>
          <a:xfrm flipV="1">
            <a:off x="304800" y="603250"/>
            <a:ext cx="8321675" cy="0"/>
          </a:xfrm>
          <a:prstGeom prst="line">
            <a:avLst/>
          </a:prstGeom>
          <a:ln w="9525">
            <a:solidFill>
              <a:schemeClr val="accent5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reeform 5"/>
          <p:cNvSpPr/>
          <p:nvPr/>
        </p:nvSpPr>
        <p:spPr bwMode="auto">
          <a:xfrm rot="5400000">
            <a:off x="8587581" y="384969"/>
            <a:ext cx="406400" cy="360363"/>
          </a:xfrm>
          <a:custGeom>
            <a:avLst/>
            <a:gdLst>
              <a:gd name="T0" fmla="*/ 407 w 1375"/>
              <a:gd name="T1" fmla="*/ 1218 h 1218"/>
              <a:gd name="T2" fmla="*/ 299 w 1375"/>
              <a:gd name="T3" fmla="*/ 1156 h 1218"/>
              <a:gd name="T4" fmla="*/ 19 w 1375"/>
              <a:gd name="T5" fmla="*/ 671 h 1218"/>
              <a:gd name="T6" fmla="*/ 19 w 1375"/>
              <a:gd name="T7" fmla="*/ 547 h 1218"/>
              <a:gd name="T8" fmla="*/ 299 w 1375"/>
              <a:gd name="T9" fmla="*/ 62 h 1218"/>
              <a:gd name="T10" fmla="*/ 407 w 1375"/>
              <a:gd name="T11" fmla="*/ 0 h 1218"/>
              <a:gd name="T12" fmla="*/ 967 w 1375"/>
              <a:gd name="T13" fmla="*/ 0 h 1218"/>
              <a:gd name="T14" fmla="*/ 1075 w 1375"/>
              <a:gd name="T15" fmla="*/ 62 h 1218"/>
              <a:gd name="T16" fmla="*/ 1355 w 1375"/>
              <a:gd name="T17" fmla="*/ 547 h 1218"/>
              <a:gd name="T18" fmla="*/ 1355 w 1375"/>
              <a:gd name="T19" fmla="*/ 671 h 1218"/>
              <a:gd name="T20" fmla="*/ 1075 w 1375"/>
              <a:gd name="T21" fmla="*/ 1156 h 1218"/>
              <a:gd name="T22" fmla="*/ 967 w 1375"/>
              <a:gd name="T23" fmla="*/ 1218 h 1218"/>
              <a:gd name="T24" fmla="*/ 407 w 1375"/>
              <a:gd name="T25" fmla="*/ 1218 h 1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75" h="1218">
                <a:moveTo>
                  <a:pt x="407" y="1218"/>
                </a:moveTo>
                <a:cubicBezTo>
                  <a:pt x="368" y="1218"/>
                  <a:pt x="319" y="1190"/>
                  <a:pt x="299" y="1156"/>
                </a:cubicBezTo>
                <a:cubicBezTo>
                  <a:pt x="19" y="671"/>
                  <a:pt x="19" y="671"/>
                  <a:pt x="19" y="671"/>
                </a:cubicBezTo>
                <a:cubicBezTo>
                  <a:pt x="0" y="637"/>
                  <a:pt x="0" y="581"/>
                  <a:pt x="19" y="547"/>
                </a:cubicBezTo>
                <a:cubicBezTo>
                  <a:pt x="299" y="62"/>
                  <a:pt x="299" y="62"/>
                  <a:pt x="299" y="62"/>
                </a:cubicBezTo>
                <a:cubicBezTo>
                  <a:pt x="319" y="28"/>
                  <a:pt x="368" y="0"/>
                  <a:pt x="407" y="0"/>
                </a:cubicBezTo>
                <a:cubicBezTo>
                  <a:pt x="967" y="0"/>
                  <a:pt x="967" y="0"/>
                  <a:pt x="967" y="0"/>
                </a:cubicBezTo>
                <a:cubicBezTo>
                  <a:pt x="1007" y="0"/>
                  <a:pt x="1055" y="28"/>
                  <a:pt x="1075" y="62"/>
                </a:cubicBezTo>
                <a:cubicBezTo>
                  <a:pt x="1355" y="547"/>
                  <a:pt x="1355" y="547"/>
                  <a:pt x="1355" y="547"/>
                </a:cubicBezTo>
                <a:cubicBezTo>
                  <a:pt x="1375" y="581"/>
                  <a:pt x="1375" y="637"/>
                  <a:pt x="1355" y="671"/>
                </a:cubicBezTo>
                <a:cubicBezTo>
                  <a:pt x="1075" y="1156"/>
                  <a:pt x="1075" y="1156"/>
                  <a:pt x="1075" y="1156"/>
                </a:cubicBezTo>
                <a:cubicBezTo>
                  <a:pt x="1055" y="1190"/>
                  <a:pt x="1007" y="1218"/>
                  <a:pt x="967" y="1218"/>
                </a:cubicBezTo>
                <a:lnTo>
                  <a:pt x="407" y="1218"/>
                </a:lnTo>
                <a:close/>
              </a:path>
            </a:pathLst>
          </a:custGeom>
          <a:solidFill>
            <a:schemeClr val="accent5"/>
          </a:solidFill>
          <a:ln w="12700">
            <a:solidFill>
              <a:schemeClr val="accent5"/>
            </a:solidFill>
          </a:ln>
          <a:effectLst>
            <a:outerShdw blurRad="165100" dist="76200" dir="2700000" algn="tl" rotWithShape="0">
              <a:prstClr val="black">
                <a:alpha val="30000"/>
              </a:prstClr>
            </a:outerShdw>
          </a:effectLst>
        </p:spPr>
        <p:txBody>
          <a:bodyPr lIns="68580" tIns="34290" rIns="68580" bIns="34290"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1" name="Slide Number Placeholder 5"/>
          <p:cNvSpPr txBox="1"/>
          <p:nvPr/>
        </p:nvSpPr>
        <p:spPr>
          <a:xfrm>
            <a:off x="8613775" y="460375"/>
            <a:ext cx="360363" cy="228600"/>
          </a:xfrm>
          <a:prstGeom prst="rect">
            <a:avLst/>
          </a:prstGeom>
        </p:spPr>
        <p:txBody>
          <a:bodyPr lIns="68580" tIns="34290" rIns="68580" bIns="34290" anchor="ctr"/>
          <a:lstStyle>
            <a:lvl1pPr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5804FD0-EB64-40B0-9BC5-0881BBA2915C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Impact" panose="020B0806030902050204" pitchFamily="34" charset="0"/>
                <a:ea typeface="微软雅黑" panose="020B0503020204020204" pitchFamily="34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Impact" panose="020B0806030902050204" pitchFamily="34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" name="圆角矩形 5"/>
          <p:cNvSpPr/>
          <p:nvPr/>
        </p:nvSpPr>
        <p:spPr>
          <a:xfrm rot="16200000" flipV="1">
            <a:off x="152400" y="390525"/>
            <a:ext cx="609600" cy="228600"/>
          </a:xfrm>
          <a:prstGeom prst="roundRect">
            <a:avLst>
              <a:gd name="adj" fmla="val 30000"/>
            </a:avLst>
          </a:prstGeom>
          <a:solidFill>
            <a:srgbClr val="1D4999"/>
          </a:solidFill>
          <a:ln w="3175">
            <a:noFill/>
          </a:ln>
          <a:effectLst>
            <a:outerShdw blurRad="342900" sx="102000" sy="102000" algn="ctr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Oval 76"/>
          <p:cNvSpPr/>
          <p:nvPr/>
        </p:nvSpPr>
        <p:spPr>
          <a:xfrm>
            <a:off x="228600" y="276645"/>
            <a:ext cx="457200" cy="457200"/>
          </a:xfrm>
          <a:prstGeom prst="ellipse">
            <a:avLst/>
          </a:prstGeom>
          <a:solidFill>
            <a:srgbClr val="EEF0F0"/>
          </a:solidFill>
          <a:ln w="28575">
            <a:gradFill flip="none" rotWithShape="1">
              <a:gsLst>
                <a:gs pos="0">
                  <a:srgbClr val="FFFFFF"/>
                </a:gs>
                <a:gs pos="100000">
                  <a:srgbClr val="D9D9DA"/>
                </a:gs>
              </a:gsLst>
              <a:lin ang="2700000" scaled="0"/>
              <a:tileRect/>
            </a:gradFill>
          </a:ln>
          <a:effectLst>
            <a:outerShdw blurRad="279400" dist="76200" dir="2700000" sx="101000" sy="101000" algn="tl" rotWithShape="0">
              <a:prstClr val="black">
                <a:alpha val="2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</p:sldLayoutIdLst>
  <p:hf sldNum="0" hdr="0" ftr="0" dt="0"/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1.xml"/><Relationship Id="rId1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1.xml"/><Relationship Id="rId1" Type="http://schemas.openxmlformats.org/officeDocument/2006/relationships/image" Target="../media/image4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1.xml"/><Relationship Id="rId1" Type="http://schemas.openxmlformats.org/officeDocument/2006/relationships/image" Target="../media/image5.jpe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1.xml"/><Relationship Id="rId1" Type="http://schemas.openxmlformats.org/officeDocument/2006/relationships/tags" Target="../tags/tag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1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1.xml"/><Relationship Id="rId1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1.xml"/><Relationship Id="rId1" Type="http://schemas.openxmlformats.org/officeDocument/2006/relationships/image" Target="../media/image6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1.xml"/><Relationship Id="rId1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3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31.xml"/><Relationship Id="rId5" Type="http://schemas.microsoft.com/office/2007/relationships/diagramDrawing" Target="../diagrams/drawing4.xml"/><Relationship Id="rId4" Type="http://schemas.openxmlformats.org/officeDocument/2006/relationships/diagramColors" Target="../diagrams/colors4.xml"/><Relationship Id="rId3" Type="http://schemas.openxmlformats.org/officeDocument/2006/relationships/diagramQuickStyle" Target="../diagrams/quickStyle4.xml"/><Relationship Id="rId2" Type="http://schemas.openxmlformats.org/officeDocument/2006/relationships/diagramLayout" Target="../diagrams/layout4.xml"/><Relationship Id="rId1" Type="http://schemas.openxmlformats.org/officeDocument/2006/relationships/diagramData" Target="../diagrams/data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3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2.xml"/><Relationship Id="rId2" Type="http://schemas.openxmlformats.org/officeDocument/2006/relationships/image" Target="../media/image1.png"/><Relationship Id="rId1" Type="http://schemas.openxmlformats.org/officeDocument/2006/relationships/image" Target="../media/image7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31.xml"/><Relationship Id="rId2" Type="http://schemas.openxmlformats.org/officeDocument/2006/relationships/image" Target="../media/image2.emf"/><Relationship Id="rId1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diagramColors" Target="../diagrams/colors2.xml"/><Relationship Id="rId8" Type="http://schemas.openxmlformats.org/officeDocument/2006/relationships/diagramQuickStyle" Target="../diagrams/quickStyle2.xml"/><Relationship Id="rId7" Type="http://schemas.openxmlformats.org/officeDocument/2006/relationships/diagramLayout" Target="../diagrams/layout2.xml"/><Relationship Id="rId6" Type="http://schemas.openxmlformats.org/officeDocument/2006/relationships/diagramData" Target="../diagrams/data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6" Type="http://schemas.openxmlformats.org/officeDocument/2006/relationships/slideLayout" Target="../slideLayouts/slideLayout31.xml"/><Relationship Id="rId15" Type="http://schemas.microsoft.com/office/2007/relationships/diagramDrawing" Target="../diagrams/drawing3.xml"/><Relationship Id="rId14" Type="http://schemas.openxmlformats.org/officeDocument/2006/relationships/diagramColors" Target="../diagrams/colors3.xml"/><Relationship Id="rId13" Type="http://schemas.openxmlformats.org/officeDocument/2006/relationships/diagramQuickStyle" Target="../diagrams/quickStyle3.xml"/><Relationship Id="rId12" Type="http://schemas.openxmlformats.org/officeDocument/2006/relationships/diagramLayout" Target="../diagrams/layout3.xml"/><Relationship Id="rId11" Type="http://schemas.openxmlformats.org/officeDocument/2006/relationships/diagramData" Target="../diagrams/data3.xml"/><Relationship Id="rId10" Type="http://schemas.microsoft.com/office/2007/relationships/diagramDrawing" Target="../diagrams/drawing2.xml"/><Relationship Id="rId1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占位符 13"/>
          <p:cNvSpPr txBox="1"/>
          <p:nvPr/>
        </p:nvSpPr>
        <p:spPr>
          <a:xfrm>
            <a:off x="502444" y="4202195"/>
            <a:ext cx="8137922" cy="222203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5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25"/>
              <a:t>Date</a:t>
            </a:r>
            <a:endParaRPr lang="zh-CN" altLang="en-US" sz="1125" dirty="0"/>
          </a:p>
        </p:txBody>
      </p:sp>
      <p:sp>
        <p:nvSpPr>
          <p:cNvPr id="19" name="任意多边形: 形状 18"/>
          <p:cNvSpPr/>
          <p:nvPr/>
        </p:nvSpPr>
        <p:spPr>
          <a:xfrm>
            <a:off x="-7144" y="-1"/>
            <a:ext cx="9151144" cy="941305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"/>
          </a:p>
        </p:txBody>
      </p:sp>
      <p:sp>
        <p:nvSpPr>
          <p:cNvPr id="20" name="矩形 19"/>
          <p:cNvSpPr/>
          <p:nvPr/>
        </p:nvSpPr>
        <p:spPr>
          <a:xfrm>
            <a:off x="578644" y="193373"/>
            <a:ext cx="1516380" cy="4140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100" b="1" dirty="0">
                <a:solidFill>
                  <a:schemeClr val="bg1"/>
                </a:solidFill>
              </a:rPr>
              <a:t>内容导航：</a:t>
            </a:r>
            <a:endParaRPr lang="zh-CN" altLang="en-US" sz="2100" b="1" dirty="0">
              <a:solidFill>
                <a:schemeClr val="bg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6180941" y="1843657"/>
            <a:ext cx="2543175" cy="5067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700" dirty="0">
                <a:solidFill>
                  <a:srgbClr val="000000"/>
                </a:solidFill>
                <a:sym typeface="+mn-ea"/>
              </a:rPr>
              <a:t>第</a:t>
            </a:r>
            <a:r>
              <a:rPr lang="en-US" altLang="zh-CN" sz="2700" dirty="0">
                <a:solidFill>
                  <a:srgbClr val="000000"/>
                </a:solidFill>
                <a:sym typeface="+mn-ea"/>
              </a:rPr>
              <a:t>4</a:t>
            </a:r>
            <a:r>
              <a:rPr lang="zh-CN" altLang="en-US" sz="2700" dirty="0">
                <a:solidFill>
                  <a:srgbClr val="000000"/>
                </a:solidFill>
                <a:sym typeface="+mn-ea"/>
              </a:rPr>
              <a:t>章 进程同步</a:t>
            </a:r>
            <a:endParaRPr lang="zh-CN" altLang="en-US" sz="2700" dirty="0">
              <a:solidFill>
                <a:srgbClr val="000000"/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5669924" y="2392853"/>
            <a:ext cx="29904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-7144" y="4781282"/>
            <a:ext cx="9151145" cy="3622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"/>
          </a:p>
        </p:txBody>
      </p:sp>
      <p:sp>
        <p:nvSpPr>
          <p:cNvPr id="26" name="任意多边形: 形状 25"/>
          <p:cNvSpPr/>
          <p:nvPr/>
        </p:nvSpPr>
        <p:spPr bwMode="auto">
          <a:xfrm>
            <a:off x="-7144" y="189555"/>
            <a:ext cx="9151144" cy="846542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68580" tIns="34290" rIns="68580" bIns="34290" numCol="1" anchor="t" anchorCtr="0" compatLnSpc="1">
            <a:noAutofit/>
          </a:bodyPr>
          <a:lstStyle/>
          <a:p>
            <a:endParaRPr lang="zh-CN" altLang="en-US" sz="100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3356" y="196107"/>
            <a:ext cx="395288" cy="395288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70813" y="1259561"/>
            <a:ext cx="395288" cy="395288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70813" y="1698416"/>
            <a:ext cx="395288" cy="395288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pic>
        <p:nvPicPr>
          <p:cNvPr id="40" name="图片 3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70813" y="2190018"/>
            <a:ext cx="395288" cy="395288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pic>
        <p:nvPicPr>
          <p:cNvPr id="41" name="图片 4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70813" y="2653873"/>
            <a:ext cx="395288" cy="395288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pic>
        <p:nvPicPr>
          <p:cNvPr id="42" name="图片 4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70813" y="3123433"/>
            <a:ext cx="395288" cy="395288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pic>
        <p:nvPicPr>
          <p:cNvPr id="43" name="图片 4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70813" y="3601718"/>
            <a:ext cx="395288" cy="395288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33" name="矩形 32"/>
          <p:cNvSpPr/>
          <p:nvPr/>
        </p:nvSpPr>
        <p:spPr>
          <a:xfrm>
            <a:off x="1273253" y="1301602"/>
            <a:ext cx="2616725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dirty="0">
                <a:latin typeface="+mj-ea"/>
                <a:ea typeface="+mj-ea"/>
              </a:rPr>
              <a:t>4.1 </a:t>
            </a:r>
            <a:r>
              <a:rPr lang="zh-CN" altLang="en-US" sz="1800" dirty="0">
                <a:latin typeface="+mj-ea"/>
                <a:ea typeface="+mj-ea"/>
              </a:rPr>
              <a:t>进程同步的</a:t>
            </a:r>
            <a:r>
              <a:rPr lang="zh-CN" altLang="en-US" sz="1800" dirty="0" smtClean="0">
                <a:latin typeface="+mj-ea"/>
                <a:ea typeface="+mj-ea"/>
              </a:rPr>
              <a:t>概念</a:t>
            </a:r>
            <a:endParaRPr lang="zh-CN" altLang="en-US" sz="1800" dirty="0">
              <a:latin typeface="+mj-ea"/>
              <a:ea typeface="+mj-ea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273253" y="1765945"/>
            <a:ext cx="2761613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dirty="0" smtClean="0">
                <a:latin typeface="+mj-ea"/>
              </a:rPr>
              <a:t>4.2 </a:t>
            </a:r>
            <a:r>
              <a:rPr lang="zh-CN" altLang="en-US" sz="1800" dirty="0">
                <a:latin typeface="+mj-ea"/>
              </a:rPr>
              <a:t>软件同步</a:t>
            </a:r>
            <a:r>
              <a:rPr lang="zh-CN" altLang="en-US" sz="1800" dirty="0" smtClean="0">
                <a:latin typeface="+mj-ea"/>
              </a:rPr>
              <a:t>机制</a:t>
            </a:r>
            <a:endParaRPr lang="zh-CN" altLang="en-US" sz="1800" dirty="0">
              <a:latin typeface="+mj-ea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273253" y="2230289"/>
            <a:ext cx="2616725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dirty="0" smtClean="0">
                <a:latin typeface="+mj-ea"/>
              </a:rPr>
              <a:t>4.3 </a:t>
            </a:r>
            <a:r>
              <a:rPr lang="zh-CN" altLang="en-US" sz="1800" dirty="0" smtClean="0">
                <a:latin typeface="+mj-ea"/>
              </a:rPr>
              <a:t>硬件同步机制</a:t>
            </a:r>
            <a:endParaRPr lang="zh-CN" altLang="en-US" sz="1800" dirty="0">
              <a:latin typeface="+mj-ea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273253" y="2694633"/>
            <a:ext cx="2616725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dirty="0" smtClean="0">
                <a:latin typeface="+mj-ea"/>
              </a:rPr>
              <a:t>4.4 </a:t>
            </a:r>
            <a:r>
              <a:rPr lang="zh-CN" altLang="en-US" sz="1800" dirty="0">
                <a:latin typeface="+mj-ea"/>
              </a:rPr>
              <a:t>信号量</a:t>
            </a:r>
            <a:r>
              <a:rPr lang="zh-CN" altLang="en-US" sz="1800" dirty="0" smtClean="0">
                <a:latin typeface="+mj-ea"/>
              </a:rPr>
              <a:t>机制</a:t>
            </a:r>
            <a:endParaRPr lang="zh-CN" altLang="en-US" sz="1800" dirty="0">
              <a:latin typeface="+mj-ea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1273253" y="3158977"/>
            <a:ext cx="2525359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dirty="0" smtClean="0">
                <a:latin typeface="+mj-ea"/>
              </a:rPr>
              <a:t>4.5 </a:t>
            </a:r>
            <a:r>
              <a:rPr lang="zh-CN" altLang="en-US" sz="1800" dirty="0">
                <a:latin typeface="+mj-ea"/>
              </a:rPr>
              <a:t>管程</a:t>
            </a:r>
            <a:r>
              <a:rPr lang="zh-CN" altLang="en-US" sz="1800" dirty="0" smtClean="0">
                <a:latin typeface="+mj-ea"/>
              </a:rPr>
              <a:t>机制</a:t>
            </a:r>
            <a:endParaRPr lang="zh-CN" altLang="en-US" sz="1800" dirty="0">
              <a:latin typeface="+mj-ea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1273252" y="3623321"/>
            <a:ext cx="2761613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dirty="0" smtClean="0">
                <a:latin typeface="+mj-ea"/>
              </a:rPr>
              <a:t>4.6 </a:t>
            </a:r>
            <a:r>
              <a:rPr lang="zh-CN" altLang="en-US" sz="1800" dirty="0">
                <a:latin typeface="+mj-ea"/>
              </a:rPr>
              <a:t>经典进程的同步</a:t>
            </a:r>
            <a:r>
              <a:rPr lang="zh-CN" altLang="en-US" sz="1800" dirty="0" smtClean="0">
                <a:latin typeface="+mj-ea"/>
              </a:rPr>
              <a:t>问题</a:t>
            </a:r>
            <a:endParaRPr lang="zh-CN" altLang="en-US" sz="1800" dirty="0">
              <a:latin typeface="+mj-ea"/>
            </a:endParaRP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70813" y="4056547"/>
            <a:ext cx="395288" cy="395288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24" name="矩形 23"/>
          <p:cNvSpPr/>
          <p:nvPr/>
        </p:nvSpPr>
        <p:spPr>
          <a:xfrm>
            <a:off x="1273252" y="4078150"/>
            <a:ext cx="2761613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dirty="0">
                <a:latin typeface="+mj-ea"/>
              </a:rPr>
              <a:t>4.7 Linux</a:t>
            </a:r>
            <a:r>
              <a:rPr lang="zh-CN" altLang="en-US" sz="1800" dirty="0">
                <a:latin typeface="+mj-ea"/>
              </a:rPr>
              <a:t>进程同步机制</a:t>
            </a:r>
            <a:endParaRPr lang="zh-CN" altLang="en-US" sz="1800" dirty="0">
              <a:latin typeface="+mj-ea"/>
            </a:endParaRPr>
          </a:p>
        </p:txBody>
      </p:sp>
      <p:sp>
        <p:nvSpPr>
          <p:cNvPr id="2" name="右箭头 1"/>
          <p:cNvSpPr/>
          <p:nvPr/>
        </p:nvSpPr>
        <p:spPr>
          <a:xfrm>
            <a:off x="3918956" y="3710828"/>
            <a:ext cx="379369" cy="2346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"/>
          </a:p>
        </p:txBody>
      </p:sp>
      <p:sp>
        <p:nvSpPr>
          <p:cNvPr id="27" name="矩形 26"/>
          <p:cNvSpPr/>
          <p:nvPr/>
        </p:nvSpPr>
        <p:spPr>
          <a:xfrm>
            <a:off x="4431206" y="3253399"/>
            <a:ext cx="3189866" cy="11703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n"/>
            </a:pPr>
            <a:r>
              <a:rPr lang="en-US" altLang="zh-CN" sz="1800" b="1" dirty="0">
                <a:solidFill>
                  <a:srgbClr val="0000FF"/>
                </a:solidFill>
                <a:latin typeface="+mj-ea"/>
              </a:rPr>
              <a:t>4.6.1 </a:t>
            </a:r>
            <a:r>
              <a:rPr lang="zh-CN" altLang="en-US" sz="1800" b="1" dirty="0">
                <a:solidFill>
                  <a:srgbClr val="0000FF"/>
                </a:solidFill>
                <a:latin typeface="+mj-ea"/>
              </a:rPr>
              <a:t>生产者</a:t>
            </a:r>
            <a:r>
              <a:rPr lang="en-US" altLang="zh-CN" sz="1800" b="1" dirty="0">
                <a:solidFill>
                  <a:srgbClr val="0000FF"/>
                </a:solidFill>
                <a:latin typeface="+mj-ea"/>
              </a:rPr>
              <a:t>-</a:t>
            </a:r>
            <a:r>
              <a:rPr lang="zh-CN" altLang="en-US" sz="1800" b="1" dirty="0">
                <a:solidFill>
                  <a:srgbClr val="0000FF"/>
                </a:solidFill>
                <a:latin typeface="+mj-ea"/>
              </a:rPr>
              <a:t>消费者问题</a:t>
            </a:r>
            <a:endParaRPr lang="zh-CN" altLang="en-US" sz="1800" b="1" dirty="0">
              <a:solidFill>
                <a:srgbClr val="0000FF"/>
              </a:solidFill>
              <a:latin typeface="+mj-ea"/>
            </a:endParaRPr>
          </a:p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n"/>
            </a:pPr>
            <a:r>
              <a:rPr lang="en-US" altLang="zh-CN" sz="1800" dirty="0">
                <a:latin typeface="+mj-ea"/>
              </a:rPr>
              <a:t>4.6.2 </a:t>
            </a:r>
            <a:r>
              <a:rPr lang="zh-CN" altLang="en-US" sz="1800" dirty="0">
                <a:latin typeface="+mj-ea"/>
              </a:rPr>
              <a:t>哲学家进餐问题</a:t>
            </a:r>
            <a:endParaRPr lang="zh-CN" altLang="en-US" sz="1800" dirty="0">
              <a:latin typeface="+mj-ea"/>
            </a:endParaRPr>
          </a:p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n"/>
            </a:pPr>
            <a:r>
              <a:rPr lang="en-US" altLang="zh-CN" sz="1800" dirty="0">
                <a:latin typeface="+mj-ea"/>
              </a:rPr>
              <a:t>4.6.3 </a:t>
            </a:r>
            <a:r>
              <a:rPr lang="zh-CN" altLang="en-US" sz="1800" dirty="0">
                <a:latin typeface="+mj-ea"/>
              </a:rPr>
              <a:t>读者</a:t>
            </a:r>
            <a:r>
              <a:rPr lang="en-US" altLang="zh-CN" sz="1800" dirty="0">
                <a:latin typeface="+mj-ea"/>
              </a:rPr>
              <a:t>-</a:t>
            </a:r>
            <a:r>
              <a:rPr lang="zh-CN" altLang="en-US" sz="1800" dirty="0">
                <a:latin typeface="+mj-ea"/>
              </a:rPr>
              <a:t>写者问题</a:t>
            </a:r>
            <a:endParaRPr lang="zh-CN" altLang="en-US" sz="1800" dirty="0">
              <a:latin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圆角矩形 21"/>
          <p:cNvSpPr/>
          <p:nvPr/>
        </p:nvSpPr>
        <p:spPr bwMode="auto">
          <a:xfrm>
            <a:off x="716280" y="3330575"/>
            <a:ext cx="3225165" cy="39306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noAutofit/>
          </a:bodyPr>
          <a:lstStyle/>
          <a:p>
            <a:pPr>
              <a:defRPr/>
            </a:pPr>
            <a:endParaRPr lang="zh-CN" altLang="en-US" sz="10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02444" y="59001"/>
            <a:ext cx="5269706" cy="41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100" b="1" dirty="0">
                <a:solidFill>
                  <a:srgbClr val="7F7F7F"/>
                </a:solidFill>
              </a:rPr>
              <a:t>算法描述：生产者</a:t>
            </a:r>
            <a:endParaRPr lang="zh-CN" altLang="en-US" sz="2100" b="1" dirty="0">
              <a:solidFill>
                <a:srgbClr val="7F7F7F"/>
              </a:solidFill>
            </a:endParaRPr>
          </a:p>
        </p:txBody>
      </p:sp>
      <p:grpSp>
        <p:nvGrpSpPr>
          <p:cNvPr id="29" name="iṡļiḓe"/>
          <p:cNvGrpSpPr/>
          <p:nvPr/>
        </p:nvGrpSpPr>
        <p:grpSpPr>
          <a:xfrm>
            <a:off x="502474" y="1108943"/>
            <a:ext cx="4229234" cy="373301"/>
            <a:chOff x="660400" y="1246237"/>
            <a:chExt cx="5638979" cy="497734"/>
          </a:xfrm>
        </p:grpSpPr>
        <p:sp>
          <p:nvSpPr>
            <p:cNvPr id="36" name="îṧľîḋé"/>
            <p:cNvSpPr txBox="1"/>
            <p:nvPr/>
          </p:nvSpPr>
          <p:spPr>
            <a:xfrm>
              <a:off x="1309446" y="1293168"/>
              <a:ext cx="4989933" cy="389423"/>
            </a:xfrm>
            <a:prstGeom prst="rect">
              <a:avLst/>
            </a:prstGeom>
            <a:noFill/>
          </p:spPr>
          <p:txBody>
            <a:bodyPr wrap="square" lIns="68580" tIns="34290" rIns="68580" bIns="34290" rtlCol="0" anchor="ctr" anchorCtr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r>
                <a:rPr lang="zh-CN" altLang="en-US" sz="2100" dirty="0"/>
                <a:t>生产者</a:t>
              </a:r>
              <a:endParaRPr lang="zh-CN" altLang="en-US" sz="2100" dirty="0"/>
            </a:p>
          </p:txBody>
        </p:sp>
        <p:grpSp>
          <p:nvGrpSpPr>
            <p:cNvPr id="33" name="ïS1íḋé"/>
            <p:cNvGrpSpPr/>
            <p:nvPr/>
          </p:nvGrpSpPr>
          <p:grpSpPr>
            <a:xfrm>
              <a:off x="660400" y="1246237"/>
              <a:ext cx="497734" cy="497734"/>
              <a:chOff x="660400" y="1246237"/>
              <a:chExt cx="497734" cy="497734"/>
            </a:xfrm>
          </p:grpSpPr>
          <p:sp>
            <p:nvSpPr>
              <p:cNvPr id="34" name="islîḋe"/>
              <p:cNvSpPr/>
              <p:nvPr/>
            </p:nvSpPr>
            <p:spPr>
              <a:xfrm>
                <a:off x="660400" y="1246237"/>
                <a:ext cx="497734" cy="497734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bg1"/>
                </a:solidFill>
                <a:prstDash val="solid"/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 defTabSz="914400"/>
                <a:endParaRPr lang="zh-CN" altLang="en-US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5" name="îŝlîďe"/>
              <p:cNvSpPr/>
              <p:nvPr/>
            </p:nvSpPr>
            <p:spPr>
              <a:xfrm>
                <a:off x="779848" y="1377672"/>
                <a:ext cx="258838" cy="234864"/>
              </a:xfrm>
              <a:custGeom>
                <a:avLst/>
                <a:gdLst>
                  <a:gd name="connsiteX0" fmla="*/ 116112 w 607919"/>
                  <a:gd name="connsiteY0" fmla="*/ 473652 h 551610"/>
                  <a:gd name="connsiteX1" fmla="*/ 118901 w 607919"/>
                  <a:gd name="connsiteY1" fmla="*/ 480423 h 551610"/>
                  <a:gd name="connsiteX2" fmla="*/ 118901 w 607919"/>
                  <a:gd name="connsiteY2" fmla="*/ 551610 h 551610"/>
                  <a:gd name="connsiteX3" fmla="*/ 55604 w 607919"/>
                  <a:gd name="connsiteY3" fmla="*/ 551610 h 551610"/>
                  <a:gd name="connsiteX4" fmla="*/ 55604 w 607919"/>
                  <a:gd name="connsiteY4" fmla="*/ 540851 h 551610"/>
                  <a:gd name="connsiteX5" fmla="*/ 65255 w 607919"/>
                  <a:gd name="connsiteY5" fmla="*/ 520583 h 551610"/>
                  <a:gd name="connsiteX6" fmla="*/ 83555 w 607919"/>
                  <a:gd name="connsiteY6" fmla="*/ 502317 h 551610"/>
                  <a:gd name="connsiteX7" fmla="*/ 109375 w 607919"/>
                  <a:gd name="connsiteY7" fmla="*/ 476545 h 551610"/>
                  <a:gd name="connsiteX8" fmla="*/ 116112 w 607919"/>
                  <a:gd name="connsiteY8" fmla="*/ 473652 h 551610"/>
                  <a:gd name="connsiteX9" fmla="*/ 199155 w 607919"/>
                  <a:gd name="connsiteY9" fmla="*/ 390799 h 551610"/>
                  <a:gd name="connsiteX10" fmla="*/ 201956 w 607919"/>
                  <a:gd name="connsiteY10" fmla="*/ 397632 h 551610"/>
                  <a:gd name="connsiteX11" fmla="*/ 201956 w 607919"/>
                  <a:gd name="connsiteY11" fmla="*/ 551610 h 551610"/>
                  <a:gd name="connsiteX12" fmla="*/ 145363 w 607919"/>
                  <a:gd name="connsiteY12" fmla="*/ 551610 h 551610"/>
                  <a:gd name="connsiteX13" fmla="*/ 145363 w 607919"/>
                  <a:gd name="connsiteY13" fmla="*/ 454170 h 551610"/>
                  <a:gd name="connsiteX14" fmla="*/ 154879 w 607919"/>
                  <a:gd name="connsiteY14" fmla="*/ 431030 h 551610"/>
                  <a:gd name="connsiteX15" fmla="*/ 192315 w 607919"/>
                  <a:gd name="connsiteY15" fmla="*/ 393630 h 551610"/>
                  <a:gd name="connsiteX16" fmla="*/ 199155 w 607919"/>
                  <a:gd name="connsiteY16" fmla="*/ 390799 h 551610"/>
                  <a:gd name="connsiteX17" fmla="*/ 231082 w 607919"/>
                  <a:gd name="connsiteY17" fmla="*/ 388245 h 551610"/>
                  <a:gd name="connsiteX18" fmla="*/ 237930 w 607919"/>
                  <a:gd name="connsiteY18" fmla="*/ 391091 h 551610"/>
                  <a:gd name="connsiteX19" fmla="*/ 266763 w 607919"/>
                  <a:gd name="connsiteY19" fmla="*/ 419867 h 551610"/>
                  <a:gd name="connsiteX20" fmla="*/ 275915 w 607919"/>
                  <a:gd name="connsiteY20" fmla="*/ 428875 h 551610"/>
                  <a:gd name="connsiteX21" fmla="*/ 284941 w 607919"/>
                  <a:gd name="connsiteY21" fmla="*/ 451520 h 551610"/>
                  <a:gd name="connsiteX22" fmla="*/ 284941 w 607919"/>
                  <a:gd name="connsiteY22" fmla="*/ 551610 h 551610"/>
                  <a:gd name="connsiteX23" fmla="*/ 228277 w 607919"/>
                  <a:gd name="connsiteY23" fmla="*/ 551610 h 551610"/>
                  <a:gd name="connsiteX24" fmla="*/ 228277 w 607919"/>
                  <a:gd name="connsiteY24" fmla="*/ 394969 h 551610"/>
                  <a:gd name="connsiteX25" fmla="*/ 231082 w 607919"/>
                  <a:gd name="connsiteY25" fmla="*/ 388245 h 551610"/>
                  <a:gd name="connsiteX26" fmla="*/ 365148 w 607919"/>
                  <a:gd name="connsiteY26" fmla="*/ 381336 h 551610"/>
                  <a:gd name="connsiteX27" fmla="*/ 367997 w 607919"/>
                  <a:gd name="connsiteY27" fmla="*/ 388122 h 551610"/>
                  <a:gd name="connsiteX28" fmla="*/ 367997 w 607919"/>
                  <a:gd name="connsiteY28" fmla="*/ 551610 h 551610"/>
                  <a:gd name="connsiteX29" fmla="*/ 311262 w 607919"/>
                  <a:gd name="connsiteY29" fmla="*/ 551610 h 551610"/>
                  <a:gd name="connsiteX30" fmla="*/ 311262 w 607919"/>
                  <a:gd name="connsiteY30" fmla="*/ 444661 h 551610"/>
                  <a:gd name="connsiteX31" fmla="*/ 316898 w 607919"/>
                  <a:gd name="connsiteY31" fmla="*/ 425523 h 551610"/>
                  <a:gd name="connsiteX32" fmla="*/ 322534 w 607919"/>
                  <a:gd name="connsiteY32" fmla="*/ 419894 h 551610"/>
                  <a:gd name="connsiteX33" fmla="*/ 358353 w 607919"/>
                  <a:gd name="connsiteY33" fmla="*/ 384120 h 551610"/>
                  <a:gd name="connsiteX34" fmla="*/ 365148 w 607919"/>
                  <a:gd name="connsiteY34" fmla="*/ 381336 h 551610"/>
                  <a:gd name="connsiteX35" fmla="*/ 448177 w 607919"/>
                  <a:gd name="connsiteY35" fmla="*/ 298352 h 551610"/>
                  <a:gd name="connsiteX36" fmla="*/ 450982 w 607919"/>
                  <a:gd name="connsiteY36" fmla="*/ 305139 h 551610"/>
                  <a:gd name="connsiteX37" fmla="*/ 450982 w 607919"/>
                  <a:gd name="connsiteY37" fmla="*/ 551610 h 551610"/>
                  <a:gd name="connsiteX38" fmla="*/ 394318 w 607919"/>
                  <a:gd name="connsiteY38" fmla="*/ 551610 h 551610"/>
                  <a:gd name="connsiteX39" fmla="*/ 394318 w 607919"/>
                  <a:gd name="connsiteY39" fmla="*/ 361815 h 551610"/>
                  <a:gd name="connsiteX40" fmla="*/ 403846 w 607919"/>
                  <a:gd name="connsiteY40" fmla="*/ 338669 h 551610"/>
                  <a:gd name="connsiteX41" fmla="*/ 441329 w 607919"/>
                  <a:gd name="connsiteY41" fmla="*/ 301136 h 551610"/>
                  <a:gd name="connsiteX42" fmla="*/ 448177 w 607919"/>
                  <a:gd name="connsiteY42" fmla="*/ 298352 h 551610"/>
                  <a:gd name="connsiteX43" fmla="*/ 527085 w 607919"/>
                  <a:gd name="connsiteY43" fmla="*/ 219452 h 551610"/>
                  <a:gd name="connsiteX44" fmla="*/ 529874 w 607919"/>
                  <a:gd name="connsiteY44" fmla="*/ 226177 h 551610"/>
                  <a:gd name="connsiteX45" fmla="*/ 529874 w 607919"/>
                  <a:gd name="connsiteY45" fmla="*/ 551610 h 551610"/>
                  <a:gd name="connsiteX46" fmla="*/ 477232 w 607919"/>
                  <a:gd name="connsiteY46" fmla="*/ 551610 h 551610"/>
                  <a:gd name="connsiteX47" fmla="*/ 477232 w 607919"/>
                  <a:gd name="connsiteY47" fmla="*/ 278727 h 551610"/>
                  <a:gd name="connsiteX48" fmla="*/ 486883 w 607919"/>
                  <a:gd name="connsiteY48" fmla="*/ 255580 h 551610"/>
                  <a:gd name="connsiteX49" fmla="*/ 520348 w 607919"/>
                  <a:gd name="connsiteY49" fmla="*/ 222298 h 551610"/>
                  <a:gd name="connsiteX50" fmla="*/ 527085 w 607919"/>
                  <a:gd name="connsiteY50" fmla="*/ 219452 h 551610"/>
                  <a:gd name="connsiteX51" fmla="*/ 387769 w 607919"/>
                  <a:gd name="connsiteY51" fmla="*/ 0 h 551610"/>
                  <a:gd name="connsiteX52" fmla="*/ 580729 w 607919"/>
                  <a:gd name="connsiteY52" fmla="*/ 0 h 551610"/>
                  <a:gd name="connsiteX53" fmla="*/ 607919 w 607919"/>
                  <a:gd name="connsiteY53" fmla="*/ 26022 h 551610"/>
                  <a:gd name="connsiteX54" fmla="*/ 607919 w 607919"/>
                  <a:gd name="connsiteY54" fmla="*/ 219812 h 551610"/>
                  <a:gd name="connsiteX55" fmla="*/ 598271 w 607919"/>
                  <a:gd name="connsiteY55" fmla="*/ 223815 h 551610"/>
                  <a:gd name="connsiteX56" fmla="*/ 530610 w 607919"/>
                  <a:gd name="connsiteY56" fmla="*/ 156258 h 551610"/>
                  <a:gd name="connsiteX57" fmla="*/ 304320 w 607919"/>
                  <a:gd name="connsiteY57" fmla="*/ 382325 h 551610"/>
                  <a:gd name="connsiteX58" fmla="*/ 285024 w 607919"/>
                  <a:gd name="connsiteY58" fmla="*/ 382325 h 551610"/>
                  <a:gd name="connsiteX59" fmla="*/ 216360 w 607919"/>
                  <a:gd name="connsiteY59" fmla="*/ 313767 h 551610"/>
                  <a:gd name="connsiteX60" fmla="*/ 94068 w 607919"/>
                  <a:gd name="connsiteY60" fmla="*/ 435996 h 551610"/>
                  <a:gd name="connsiteX61" fmla="*/ 17260 w 607919"/>
                  <a:gd name="connsiteY61" fmla="*/ 435996 h 551610"/>
                  <a:gd name="connsiteX62" fmla="*/ 15882 w 607919"/>
                  <a:gd name="connsiteY62" fmla="*/ 434745 h 551610"/>
                  <a:gd name="connsiteX63" fmla="*/ 15882 w 607919"/>
                  <a:gd name="connsiteY63" fmla="*/ 358055 h 551610"/>
                  <a:gd name="connsiteX64" fmla="*/ 206837 w 607919"/>
                  <a:gd name="connsiteY64" fmla="*/ 167267 h 551610"/>
                  <a:gd name="connsiteX65" fmla="*/ 226008 w 607919"/>
                  <a:gd name="connsiteY65" fmla="*/ 167267 h 551610"/>
                  <a:gd name="connsiteX66" fmla="*/ 294672 w 607919"/>
                  <a:gd name="connsiteY66" fmla="*/ 235701 h 551610"/>
                  <a:gd name="connsiteX67" fmla="*/ 424481 w 607919"/>
                  <a:gd name="connsiteY67" fmla="*/ 105965 h 551610"/>
                  <a:gd name="connsiteX68" fmla="*/ 452423 w 607919"/>
                  <a:gd name="connsiteY68" fmla="*/ 78192 h 551610"/>
                  <a:gd name="connsiteX69" fmla="*/ 383885 w 607919"/>
                  <a:gd name="connsiteY69" fmla="*/ 9633 h 551610"/>
                  <a:gd name="connsiteX70" fmla="*/ 387769 w 607919"/>
                  <a:gd name="connsiteY70" fmla="*/ 0 h 5516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</a:cxnLst>
                <a:rect l="l" t="t" r="r" b="b"/>
                <a:pathLst>
                  <a:path w="607919" h="551610">
                    <a:moveTo>
                      <a:pt x="116112" y="473652"/>
                    </a:moveTo>
                    <a:cubicBezTo>
                      <a:pt x="117836" y="474356"/>
                      <a:pt x="118901" y="476670"/>
                      <a:pt x="118901" y="480423"/>
                    </a:cubicBezTo>
                    <a:lnTo>
                      <a:pt x="118901" y="551610"/>
                    </a:lnTo>
                    <a:lnTo>
                      <a:pt x="55604" y="551610"/>
                    </a:lnTo>
                    <a:lnTo>
                      <a:pt x="55604" y="540851"/>
                    </a:lnTo>
                    <a:cubicBezTo>
                      <a:pt x="55604" y="534971"/>
                      <a:pt x="59991" y="525838"/>
                      <a:pt x="65255" y="520583"/>
                    </a:cubicBezTo>
                    <a:lnTo>
                      <a:pt x="83555" y="502317"/>
                    </a:lnTo>
                    <a:lnTo>
                      <a:pt x="109375" y="476545"/>
                    </a:lnTo>
                    <a:cubicBezTo>
                      <a:pt x="112007" y="473855"/>
                      <a:pt x="114389" y="472948"/>
                      <a:pt x="116112" y="473652"/>
                    </a:cubicBezTo>
                    <a:close/>
                    <a:moveTo>
                      <a:pt x="199155" y="390799"/>
                    </a:moveTo>
                    <a:cubicBezTo>
                      <a:pt x="200892" y="391534"/>
                      <a:pt x="201956" y="393880"/>
                      <a:pt x="201956" y="397632"/>
                    </a:cubicBezTo>
                    <a:lnTo>
                      <a:pt x="201956" y="551610"/>
                    </a:lnTo>
                    <a:lnTo>
                      <a:pt x="145363" y="551610"/>
                    </a:lnTo>
                    <a:lnTo>
                      <a:pt x="145363" y="454170"/>
                    </a:lnTo>
                    <a:cubicBezTo>
                      <a:pt x="145363" y="446665"/>
                      <a:pt x="149620" y="436283"/>
                      <a:pt x="154879" y="431030"/>
                    </a:cubicBezTo>
                    <a:lnTo>
                      <a:pt x="192315" y="393630"/>
                    </a:lnTo>
                    <a:cubicBezTo>
                      <a:pt x="195007" y="390941"/>
                      <a:pt x="197417" y="390065"/>
                      <a:pt x="199155" y="390799"/>
                    </a:cubicBezTo>
                    <a:close/>
                    <a:moveTo>
                      <a:pt x="231082" y="388245"/>
                    </a:moveTo>
                    <a:cubicBezTo>
                      <a:pt x="232822" y="387525"/>
                      <a:pt x="235235" y="388401"/>
                      <a:pt x="237930" y="391091"/>
                    </a:cubicBezTo>
                    <a:lnTo>
                      <a:pt x="266763" y="419867"/>
                    </a:lnTo>
                    <a:lnTo>
                      <a:pt x="275915" y="428875"/>
                    </a:lnTo>
                    <a:cubicBezTo>
                      <a:pt x="280929" y="433879"/>
                      <a:pt x="284941" y="444013"/>
                      <a:pt x="284941" y="451520"/>
                    </a:cubicBezTo>
                    <a:lnTo>
                      <a:pt x="284941" y="551610"/>
                    </a:lnTo>
                    <a:lnTo>
                      <a:pt x="228277" y="551610"/>
                    </a:lnTo>
                    <a:lnTo>
                      <a:pt x="228277" y="394969"/>
                    </a:lnTo>
                    <a:cubicBezTo>
                      <a:pt x="228277" y="391278"/>
                      <a:pt x="229343" y="388964"/>
                      <a:pt x="231082" y="388245"/>
                    </a:cubicBezTo>
                    <a:close/>
                    <a:moveTo>
                      <a:pt x="365148" y="381336"/>
                    </a:moveTo>
                    <a:cubicBezTo>
                      <a:pt x="366901" y="382055"/>
                      <a:pt x="367997" y="384370"/>
                      <a:pt x="367997" y="388122"/>
                    </a:cubicBezTo>
                    <a:lnTo>
                      <a:pt x="367997" y="551610"/>
                    </a:lnTo>
                    <a:lnTo>
                      <a:pt x="311262" y="551610"/>
                    </a:lnTo>
                    <a:lnTo>
                      <a:pt x="311262" y="444661"/>
                    </a:lnTo>
                    <a:cubicBezTo>
                      <a:pt x="311262" y="437156"/>
                      <a:pt x="313767" y="428650"/>
                      <a:pt x="316898" y="425523"/>
                    </a:cubicBezTo>
                    <a:cubicBezTo>
                      <a:pt x="320029" y="422396"/>
                      <a:pt x="322534" y="419894"/>
                      <a:pt x="322534" y="419894"/>
                    </a:cubicBezTo>
                    <a:lnTo>
                      <a:pt x="358353" y="384120"/>
                    </a:lnTo>
                    <a:cubicBezTo>
                      <a:pt x="360983" y="381493"/>
                      <a:pt x="363394" y="380617"/>
                      <a:pt x="365148" y="381336"/>
                    </a:cubicBezTo>
                    <a:close/>
                    <a:moveTo>
                      <a:pt x="448177" y="298352"/>
                    </a:moveTo>
                    <a:cubicBezTo>
                      <a:pt x="449916" y="299071"/>
                      <a:pt x="450982" y="301386"/>
                      <a:pt x="450982" y="305139"/>
                    </a:cubicBezTo>
                    <a:lnTo>
                      <a:pt x="450982" y="551610"/>
                    </a:lnTo>
                    <a:lnTo>
                      <a:pt x="394318" y="551610"/>
                    </a:lnTo>
                    <a:lnTo>
                      <a:pt x="394318" y="361815"/>
                    </a:lnTo>
                    <a:cubicBezTo>
                      <a:pt x="394318" y="354308"/>
                      <a:pt x="398580" y="343924"/>
                      <a:pt x="403846" y="338669"/>
                    </a:cubicBezTo>
                    <a:lnTo>
                      <a:pt x="441329" y="301136"/>
                    </a:lnTo>
                    <a:cubicBezTo>
                      <a:pt x="444024" y="298508"/>
                      <a:pt x="446438" y="297633"/>
                      <a:pt x="448177" y="298352"/>
                    </a:cubicBezTo>
                    <a:close/>
                    <a:moveTo>
                      <a:pt x="527085" y="219452"/>
                    </a:moveTo>
                    <a:cubicBezTo>
                      <a:pt x="528809" y="220171"/>
                      <a:pt x="529874" y="222486"/>
                      <a:pt x="529874" y="226177"/>
                    </a:cubicBezTo>
                    <a:lnTo>
                      <a:pt x="529874" y="551610"/>
                    </a:lnTo>
                    <a:lnTo>
                      <a:pt x="477232" y="551610"/>
                    </a:lnTo>
                    <a:lnTo>
                      <a:pt x="477232" y="278727"/>
                    </a:lnTo>
                    <a:cubicBezTo>
                      <a:pt x="477232" y="271345"/>
                      <a:pt x="481494" y="260960"/>
                      <a:pt x="486883" y="255580"/>
                    </a:cubicBezTo>
                    <a:lnTo>
                      <a:pt x="520348" y="222298"/>
                    </a:lnTo>
                    <a:cubicBezTo>
                      <a:pt x="522980" y="219608"/>
                      <a:pt x="525362" y="218732"/>
                      <a:pt x="527085" y="219452"/>
                    </a:cubicBezTo>
                    <a:close/>
                    <a:moveTo>
                      <a:pt x="387769" y="0"/>
                    </a:moveTo>
                    <a:lnTo>
                      <a:pt x="580729" y="0"/>
                    </a:lnTo>
                    <a:cubicBezTo>
                      <a:pt x="594512" y="0"/>
                      <a:pt x="607919" y="12135"/>
                      <a:pt x="607919" y="26022"/>
                    </a:cubicBezTo>
                    <a:lnTo>
                      <a:pt x="607919" y="219812"/>
                    </a:lnTo>
                    <a:cubicBezTo>
                      <a:pt x="607919" y="227318"/>
                      <a:pt x="603534" y="229070"/>
                      <a:pt x="598271" y="223815"/>
                    </a:cubicBezTo>
                    <a:lnTo>
                      <a:pt x="530610" y="156258"/>
                    </a:lnTo>
                    <a:lnTo>
                      <a:pt x="304320" y="382325"/>
                    </a:lnTo>
                    <a:cubicBezTo>
                      <a:pt x="298932" y="387580"/>
                      <a:pt x="290412" y="387580"/>
                      <a:pt x="285024" y="382325"/>
                    </a:cubicBezTo>
                    <a:lnTo>
                      <a:pt x="216360" y="313767"/>
                    </a:lnTo>
                    <a:lnTo>
                      <a:pt x="94068" y="435996"/>
                    </a:lnTo>
                    <a:cubicBezTo>
                      <a:pt x="72767" y="457264"/>
                      <a:pt x="38435" y="457264"/>
                      <a:pt x="17260" y="435996"/>
                    </a:cubicBezTo>
                    <a:lnTo>
                      <a:pt x="15882" y="434745"/>
                    </a:lnTo>
                    <a:cubicBezTo>
                      <a:pt x="-5294" y="413477"/>
                      <a:pt x="-5294" y="379198"/>
                      <a:pt x="15882" y="358055"/>
                    </a:cubicBezTo>
                    <a:lnTo>
                      <a:pt x="206837" y="167267"/>
                    </a:lnTo>
                    <a:cubicBezTo>
                      <a:pt x="212100" y="161888"/>
                      <a:pt x="220745" y="161888"/>
                      <a:pt x="226008" y="167267"/>
                    </a:cubicBezTo>
                    <a:lnTo>
                      <a:pt x="294672" y="235701"/>
                    </a:lnTo>
                    <a:lnTo>
                      <a:pt x="424481" y="105965"/>
                    </a:lnTo>
                    <a:lnTo>
                      <a:pt x="452423" y="78192"/>
                    </a:lnTo>
                    <a:lnTo>
                      <a:pt x="383885" y="9633"/>
                    </a:lnTo>
                    <a:cubicBezTo>
                      <a:pt x="378497" y="4379"/>
                      <a:pt x="380376" y="0"/>
                      <a:pt x="387769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 cap="rnd">
                <a:noFill/>
                <a:prstDash val="solid"/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normAutofit fontScale="35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 defTabSz="914400"/>
                <a:endParaRPr lang="zh-CN" altLang="en-US" sz="1500" b="1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21" name="内容占位符 4"/>
          <p:cNvSpPr txBox="1"/>
          <p:nvPr/>
        </p:nvSpPr>
        <p:spPr>
          <a:xfrm>
            <a:off x="459105" y="1691005"/>
            <a:ext cx="8651875" cy="285496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2000"/>
              </a:lnSpc>
              <a:spcBef>
                <a:spcPct val="15000"/>
              </a:spcBef>
              <a:buFont typeface="Wingdings 2" panose="05020102010507070707" pitchFamily="18" charset="2"/>
              <a:buNone/>
              <a:tabLst>
                <a:tab pos="2458720" algn="l"/>
                <a:tab pos="2740025" algn="l"/>
                <a:tab pos="3084195" algn="l"/>
              </a:tabLst>
              <a:defRPr/>
            </a:pPr>
            <a:r>
              <a:rPr lang="en-US" altLang="zh-CN" dirty="0" smtClean="0">
                <a:latin typeface="+mn-ea"/>
              </a:rPr>
              <a:t>	…</a:t>
            </a:r>
            <a:endParaRPr lang="en-US" altLang="zh-CN" dirty="0" smtClean="0">
              <a:latin typeface="+mn-ea"/>
            </a:endParaRPr>
          </a:p>
          <a:p>
            <a:pPr>
              <a:lnSpc>
                <a:spcPct val="132000"/>
              </a:lnSpc>
              <a:spcBef>
                <a:spcPct val="15000"/>
              </a:spcBef>
              <a:buFont typeface="Wingdings 2" panose="05020102010507070707" pitchFamily="18" charset="2"/>
              <a:buNone/>
              <a:tabLst>
                <a:tab pos="2458720" algn="l"/>
                <a:tab pos="2740025" algn="l"/>
                <a:tab pos="3084195" algn="l"/>
              </a:tabLst>
              <a:defRPr/>
            </a:pPr>
            <a:r>
              <a:rPr lang="en-US" altLang="zh-CN" dirty="0" smtClean="0">
                <a:latin typeface="+mn-ea"/>
              </a:rPr>
              <a:t>	</a:t>
            </a:r>
            <a:r>
              <a:rPr lang="zh-CN" altLang="en-US" dirty="0" smtClean="0">
                <a:latin typeface="+mn-ea"/>
              </a:rPr>
              <a:t>生产一个产品</a:t>
            </a:r>
            <a:endParaRPr lang="en-US" altLang="zh-CN" dirty="0" smtClean="0">
              <a:latin typeface="+mn-ea"/>
            </a:endParaRPr>
          </a:p>
          <a:p>
            <a:pPr>
              <a:lnSpc>
                <a:spcPct val="132000"/>
              </a:lnSpc>
              <a:spcBef>
                <a:spcPct val="15000"/>
              </a:spcBef>
              <a:buFont typeface="Wingdings 2" panose="05020102010507070707" pitchFamily="18" charset="2"/>
              <a:buNone/>
              <a:tabLst>
                <a:tab pos="2458720" algn="l"/>
                <a:tab pos="2740025" algn="l"/>
                <a:tab pos="3084195" algn="l"/>
              </a:tabLst>
              <a:defRPr/>
            </a:pPr>
            <a:r>
              <a:rPr lang="en-US" altLang="zh-CN" dirty="0" smtClean="0">
                <a:latin typeface="+mn-ea"/>
              </a:rPr>
              <a:t>	…</a:t>
            </a:r>
            <a:endParaRPr lang="en-US" altLang="zh-CN" dirty="0" smtClean="0">
              <a:latin typeface="+mn-ea"/>
            </a:endParaRPr>
          </a:p>
          <a:p>
            <a:pPr>
              <a:lnSpc>
                <a:spcPct val="132000"/>
              </a:lnSpc>
              <a:spcBef>
                <a:spcPct val="15000"/>
              </a:spcBef>
              <a:buFont typeface="Wingdings 2" panose="05020102010507070707" pitchFamily="18" charset="2"/>
              <a:buNone/>
              <a:tabLst>
                <a:tab pos="2458720" algn="l"/>
                <a:tab pos="2740025" algn="l"/>
                <a:tab pos="3084195" algn="l"/>
              </a:tabLst>
              <a:defRPr/>
            </a:pPr>
            <a:r>
              <a:rPr lang="en-US" altLang="zh-CN" b="1" dirty="0" smtClean="0">
                <a:latin typeface="+mn-ea"/>
              </a:rPr>
              <a:t>	1</a:t>
            </a:r>
            <a:r>
              <a:rPr lang="zh-CN" altLang="en-US" b="1" dirty="0" smtClean="0">
                <a:latin typeface="+mn-ea"/>
              </a:rPr>
              <a:t>）判断是否能获得一个空缓冲区，如果不能则阻塞</a:t>
            </a:r>
            <a:endParaRPr lang="en-US" altLang="zh-CN" b="1" dirty="0" smtClean="0">
              <a:latin typeface="+mn-ea"/>
            </a:endParaRPr>
          </a:p>
          <a:p>
            <a:pPr>
              <a:lnSpc>
                <a:spcPct val="132000"/>
              </a:lnSpc>
              <a:spcBef>
                <a:spcPct val="15000"/>
              </a:spcBef>
              <a:buFont typeface="Wingdings 2" panose="05020102010507070707" pitchFamily="18" charset="2"/>
              <a:buNone/>
              <a:tabLst>
                <a:tab pos="2458720" algn="l"/>
                <a:tab pos="2740025" algn="l"/>
                <a:tab pos="3084195" algn="l"/>
              </a:tabLst>
              <a:defRPr/>
            </a:pPr>
            <a:r>
              <a:rPr lang="en-US" altLang="zh-CN" b="1" dirty="0" smtClean="0">
                <a:latin typeface="+mn-ea"/>
              </a:rPr>
              <a:t>	</a:t>
            </a:r>
            <a:r>
              <a:rPr lang="en-US" altLang="zh-C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C1:</a:t>
            </a:r>
            <a:r>
              <a:rPr lang="zh-CN" altLang="en-US" dirty="0" smtClean="0">
                <a:latin typeface="+mn-ea"/>
              </a:rPr>
              <a:t>把产品放入指定缓冲区</a:t>
            </a:r>
            <a:endParaRPr lang="en-US" altLang="zh-CN" b="1" dirty="0" smtClean="0">
              <a:latin typeface="+mn-ea"/>
            </a:endParaRPr>
          </a:p>
          <a:p>
            <a:pPr>
              <a:lnSpc>
                <a:spcPct val="132000"/>
              </a:lnSpc>
              <a:spcBef>
                <a:spcPct val="15000"/>
              </a:spcBef>
              <a:buFont typeface="Wingdings 2" panose="05020102010507070707" pitchFamily="18" charset="2"/>
              <a:buNone/>
              <a:tabLst>
                <a:tab pos="2458720" algn="l"/>
                <a:tab pos="2740025" algn="l"/>
                <a:tab pos="3084195" algn="l"/>
              </a:tabLst>
              <a:defRPr/>
            </a:pPr>
            <a:r>
              <a:rPr lang="en-US" altLang="zh-CN" b="1" dirty="0" smtClean="0">
                <a:latin typeface="+mn-ea"/>
              </a:rPr>
              <a:t>	2</a:t>
            </a:r>
            <a:r>
              <a:rPr lang="zh-CN" altLang="en-US" b="1" dirty="0" smtClean="0">
                <a:latin typeface="+mn-ea"/>
              </a:rPr>
              <a:t>）满缓冲区数量加</a:t>
            </a:r>
            <a:r>
              <a:rPr lang="en-US" altLang="zh-CN" b="1" dirty="0" smtClean="0">
                <a:latin typeface="+mn-ea"/>
              </a:rPr>
              <a:t>1</a:t>
            </a:r>
            <a:r>
              <a:rPr lang="zh-CN" altLang="en-US" b="1" dirty="0" smtClean="0">
                <a:latin typeface="+mn-ea"/>
              </a:rPr>
              <a:t>，如果有消费者由于等消费产品而被阻塞，则唤醒该消费者</a:t>
            </a:r>
            <a:endParaRPr lang="en-US" altLang="zh-CN" b="1" dirty="0" smtClean="0">
              <a:latin typeface="+mn-ea"/>
            </a:endParaRPr>
          </a:p>
          <a:p>
            <a:pPr marL="0" indent="0">
              <a:lnSpc>
                <a:spcPct val="132000"/>
              </a:lnSpc>
              <a:buFont typeface="Wingdings 2" panose="05020102010507070707" pitchFamily="18" charset="2"/>
              <a:buNone/>
              <a:defRPr/>
            </a:pPr>
            <a:endParaRPr lang="en-US" altLang="zh-CN" dirty="0" smtClean="0">
              <a:latin typeface="+mn-ea"/>
            </a:endParaRPr>
          </a:p>
          <a:p>
            <a:pPr marL="0" indent="0">
              <a:lnSpc>
                <a:spcPct val="132000"/>
              </a:lnSpc>
              <a:buFont typeface="Wingdings 2" panose="05020102010507070707" pitchFamily="18" charset="2"/>
              <a:buNone/>
              <a:defRPr/>
            </a:pPr>
            <a:endParaRPr lang="zh-CN" altLang="en-US" dirty="0">
              <a:latin typeface="+mn-ea"/>
            </a:endParaRPr>
          </a:p>
        </p:txBody>
      </p:sp>
      <p:sp>
        <p:nvSpPr>
          <p:cNvPr id="23" name="椭圆形标注 7"/>
          <p:cNvSpPr>
            <a:spLocks noChangeArrowheads="1"/>
          </p:cNvSpPr>
          <p:nvPr/>
        </p:nvSpPr>
        <p:spPr bwMode="auto">
          <a:xfrm>
            <a:off x="5029168" y="3271232"/>
            <a:ext cx="1229587" cy="510906"/>
          </a:xfrm>
          <a:prstGeom prst="wedgeEllipseCallout">
            <a:avLst>
              <a:gd name="adj1" fmla="val -136347"/>
              <a:gd name="adj2" fmla="val 394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800"/>
              <a:t>临界区</a:t>
            </a:r>
            <a:endParaRPr lang="zh-CN" altLang="en-US" sz="1800"/>
          </a:p>
        </p:txBody>
      </p:sp>
      <p:sp>
        <p:nvSpPr>
          <p:cNvPr id="24" name="椭圆形标注 12"/>
          <p:cNvSpPr>
            <a:spLocks noChangeArrowheads="1"/>
          </p:cNvSpPr>
          <p:nvPr/>
        </p:nvSpPr>
        <p:spPr bwMode="auto">
          <a:xfrm>
            <a:off x="3788535" y="1772310"/>
            <a:ext cx="1945401" cy="510906"/>
          </a:xfrm>
          <a:prstGeom prst="wedgeEllipseCallout">
            <a:avLst>
              <a:gd name="adj1" fmla="val -38029"/>
              <a:gd name="adj2" fmla="val 17165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800"/>
              <a:t>同步：判断</a:t>
            </a:r>
            <a:endParaRPr lang="zh-CN" altLang="en-US" sz="1800"/>
          </a:p>
        </p:txBody>
      </p:sp>
      <p:sp>
        <p:nvSpPr>
          <p:cNvPr id="25" name="椭圆形标注 13"/>
          <p:cNvSpPr>
            <a:spLocks noChangeArrowheads="1"/>
          </p:cNvSpPr>
          <p:nvPr/>
        </p:nvSpPr>
        <p:spPr bwMode="auto">
          <a:xfrm>
            <a:off x="3680672" y="4544979"/>
            <a:ext cx="1883002" cy="510906"/>
          </a:xfrm>
          <a:prstGeom prst="wedgeEllipseCallout">
            <a:avLst>
              <a:gd name="adj1" fmla="val -27387"/>
              <a:gd name="adj2" fmla="val -11778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800" dirty="0"/>
              <a:t>同步：通知</a:t>
            </a:r>
            <a:endParaRPr lang="zh-CN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圆角矩形 28"/>
          <p:cNvSpPr/>
          <p:nvPr/>
        </p:nvSpPr>
        <p:spPr bwMode="auto">
          <a:xfrm>
            <a:off x="647065" y="2376170"/>
            <a:ext cx="2492375" cy="43370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noAutofit/>
          </a:bodyPr>
          <a:lstStyle/>
          <a:p>
            <a:pPr>
              <a:defRPr/>
            </a:pPr>
            <a:endParaRPr lang="zh-CN" altLang="en-US" sz="100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02444" y="59001"/>
            <a:ext cx="5269706" cy="41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100" b="1" dirty="0">
                <a:solidFill>
                  <a:srgbClr val="7F7F7F"/>
                </a:solidFill>
              </a:rPr>
              <a:t>算法描述：消费者</a:t>
            </a:r>
            <a:endParaRPr lang="zh-CN" altLang="en-US" sz="2100" b="1" dirty="0">
              <a:solidFill>
                <a:srgbClr val="7F7F7F"/>
              </a:solidFill>
            </a:endParaRPr>
          </a:p>
        </p:txBody>
      </p:sp>
      <p:sp>
        <p:nvSpPr>
          <p:cNvPr id="24" name="内容占位符 4"/>
          <p:cNvSpPr txBox="1"/>
          <p:nvPr/>
        </p:nvSpPr>
        <p:spPr>
          <a:xfrm>
            <a:off x="457359" y="974957"/>
            <a:ext cx="8453621" cy="339447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15000"/>
              </a:spcBef>
              <a:buFont typeface="Wingdings 2" panose="05020102010507070707" pitchFamily="18" charset="2"/>
              <a:buNone/>
              <a:tabLst>
                <a:tab pos="2458720" algn="l"/>
                <a:tab pos="2740025" algn="l"/>
                <a:tab pos="3084195" algn="l"/>
              </a:tabLst>
              <a:defRPr/>
            </a:pPr>
            <a:endParaRPr lang="en-US" altLang="zh-CN" dirty="0" smtClean="0">
              <a:latin typeface="+mn-ea"/>
            </a:endParaRPr>
          </a:p>
          <a:p>
            <a:pPr>
              <a:spcBef>
                <a:spcPct val="15000"/>
              </a:spcBef>
              <a:buFont typeface="Wingdings 2" panose="05020102010507070707" pitchFamily="18" charset="2"/>
              <a:buNone/>
              <a:tabLst>
                <a:tab pos="2458720" algn="l"/>
                <a:tab pos="2740025" algn="l"/>
                <a:tab pos="3084195" algn="l"/>
              </a:tabLst>
              <a:defRPr/>
            </a:pPr>
            <a:endParaRPr lang="en-US" altLang="zh-CN" dirty="0" smtClean="0">
              <a:latin typeface="+mn-ea"/>
            </a:endParaRPr>
          </a:p>
          <a:p>
            <a:pPr>
              <a:spcBef>
                <a:spcPct val="15000"/>
              </a:spcBef>
              <a:buFont typeface="Wingdings 2" panose="05020102010507070707" pitchFamily="18" charset="2"/>
              <a:buNone/>
              <a:tabLst>
                <a:tab pos="2458720" algn="l"/>
                <a:tab pos="2740025" algn="l"/>
                <a:tab pos="3084195" algn="l"/>
              </a:tabLst>
              <a:defRPr/>
            </a:pPr>
            <a:endParaRPr lang="en-US" altLang="zh-CN" dirty="0" smtClean="0">
              <a:latin typeface="+mn-ea"/>
            </a:endParaRPr>
          </a:p>
          <a:p>
            <a:pPr>
              <a:spcBef>
                <a:spcPct val="15000"/>
              </a:spcBef>
              <a:buFont typeface="Wingdings 2" panose="05020102010507070707" pitchFamily="18" charset="2"/>
              <a:buNone/>
              <a:tabLst>
                <a:tab pos="2458720" algn="l"/>
                <a:tab pos="2740025" algn="l"/>
                <a:tab pos="3084195" algn="l"/>
              </a:tabLst>
              <a:defRPr/>
            </a:pPr>
            <a:r>
              <a:rPr lang="en-US" altLang="zh-CN" dirty="0" smtClean="0">
                <a:latin typeface="+mn-ea"/>
              </a:rPr>
              <a:t>	</a:t>
            </a:r>
            <a:r>
              <a:rPr lang="en-US" altLang="zh-CN" b="1" dirty="0" smtClean="0">
                <a:latin typeface="+mn-ea"/>
              </a:rPr>
              <a:t>1</a:t>
            </a:r>
            <a:r>
              <a:rPr lang="zh-CN" altLang="en-US" b="1" dirty="0" smtClean="0">
                <a:latin typeface="+mn-ea"/>
              </a:rPr>
              <a:t>）判断是否能获得一个满缓冲区，如果不能则阻塞</a:t>
            </a:r>
            <a:endParaRPr lang="en-US" altLang="zh-CN" b="1" dirty="0" smtClean="0">
              <a:latin typeface="+mn-ea"/>
            </a:endParaRPr>
          </a:p>
          <a:p>
            <a:pPr>
              <a:spcBef>
                <a:spcPct val="15000"/>
              </a:spcBef>
              <a:buFont typeface="Wingdings 2" panose="05020102010507070707" pitchFamily="18" charset="2"/>
              <a:buNone/>
              <a:tabLst>
                <a:tab pos="2458720" algn="l"/>
                <a:tab pos="2740025" algn="l"/>
                <a:tab pos="3084195" algn="l"/>
              </a:tabLst>
              <a:defRPr/>
            </a:pPr>
            <a:r>
              <a:rPr lang="en-US" altLang="zh-CN" dirty="0" smtClean="0">
                <a:latin typeface="+mn-ea"/>
              </a:rPr>
              <a:t>		</a:t>
            </a:r>
            <a:endParaRPr lang="en-US" altLang="zh-CN" dirty="0" smtClean="0">
              <a:latin typeface="+mn-ea"/>
            </a:endParaRPr>
          </a:p>
          <a:p>
            <a:pPr>
              <a:spcBef>
                <a:spcPct val="15000"/>
              </a:spcBef>
              <a:buFont typeface="Wingdings 2" panose="05020102010507070707" pitchFamily="18" charset="2"/>
              <a:buNone/>
              <a:tabLst>
                <a:tab pos="2458720" algn="l"/>
                <a:tab pos="2740025" algn="l"/>
                <a:tab pos="3084195" algn="l"/>
              </a:tabLst>
              <a:defRPr/>
            </a:pPr>
            <a:r>
              <a:rPr lang="en-US" altLang="zh-CN" dirty="0" smtClean="0">
                <a:latin typeface="+mn-ea"/>
              </a:rPr>
              <a:t>	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</a:rPr>
              <a:t>从满缓冲取出一个产品</a:t>
            </a:r>
            <a:endParaRPr lang="en-US" altLang="zh-CN" dirty="0" smtClean="0">
              <a:solidFill>
                <a:srgbClr val="FF0000"/>
              </a:solidFill>
              <a:latin typeface="+mn-ea"/>
            </a:endParaRPr>
          </a:p>
          <a:p>
            <a:pPr>
              <a:spcBef>
                <a:spcPct val="15000"/>
              </a:spcBef>
              <a:buFont typeface="Wingdings 2" panose="05020102010507070707" pitchFamily="18" charset="2"/>
              <a:buNone/>
              <a:tabLst>
                <a:tab pos="2458720" algn="l"/>
                <a:tab pos="2740025" algn="l"/>
                <a:tab pos="3084195" algn="l"/>
              </a:tabLst>
              <a:defRPr/>
            </a:pPr>
            <a:r>
              <a:rPr lang="en-US" altLang="zh-CN" dirty="0" smtClean="0">
                <a:latin typeface="+mn-ea"/>
              </a:rPr>
              <a:t>	</a:t>
            </a:r>
            <a:endParaRPr lang="en-US" altLang="zh-CN" dirty="0" smtClean="0">
              <a:latin typeface="+mn-ea"/>
            </a:endParaRPr>
          </a:p>
          <a:p>
            <a:pPr>
              <a:spcBef>
                <a:spcPct val="15000"/>
              </a:spcBef>
              <a:buFont typeface="Wingdings 2" panose="05020102010507070707" pitchFamily="18" charset="2"/>
              <a:buNone/>
              <a:tabLst>
                <a:tab pos="2458720" algn="l"/>
                <a:tab pos="2740025" algn="l"/>
                <a:tab pos="3084195" algn="l"/>
              </a:tabLst>
              <a:defRPr/>
            </a:pPr>
            <a:r>
              <a:rPr lang="en-US" altLang="zh-CN" dirty="0" smtClean="0">
                <a:latin typeface="+mn-ea"/>
              </a:rPr>
              <a:t>	</a:t>
            </a:r>
            <a:r>
              <a:rPr lang="en-US" altLang="zh-CN" b="1" dirty="0" smtClean="0">
                <a:latin typeface="+mn-ea"/>
              </a:rPr>
              <a:t>2</a:t>
            </a:r>
            <a:r>
              <a:rPr lang="zh-CN" altLang="en-US" b="1" dirty="0" smtClean="0">
                <a:latin typeface="+mn-ea"/>
              </a:rPr>
              <a:t>）空缓冲区数量加</a:t>
            </a:r>
            <a:r>
              <a:rPr lang="en-US" altLang="zh-CN" b="1" dirty="0" smtClean="0">
                <a:latin typeface="+mn-ea"/>
              </a:rPr>
              <a:t>1</a:t>
            </a:r>
            <a:r>
              <a:rPr lang="zh-CN" altLang="en-US" b="1" dirty="0" smtClean="0">
                <a:latin typeface="+mn-ea"/>
              </a:rPr>
              <a:t>，如果有生产者由于等空缓冲区而阻塞，则唤醒该生产者</a:t>
            </a:r>
            <a:endParaRPr lang="en-US" altLang="zh-CN" b="1" dirty="0" smtClean="0">
              <a:latin typeface="+mn-ea"/>
            </a:endParaRPr>
          </a:p>
          <a:p>
            <a:pPr marL="0" indent="0">
              <a:buFont typeface="Wingdings 2" panose="05020102010507070707" pitchFamily="18" charset="2"/>
              <a:buNone/>
              <a:defRPr/>
            </a:pPr>
            <a:endParaRPr lang="en-US" altLang="zh-CN" dirty="0" smtClean="0">
              <a:latin typeface="+mn-ea"/>
            </a:endParaRPr>
          </a:p>
          <a:p>
            <a:pPr marL="0" indent="0">
              <a:buFont typeface="Wingdings 2" panose="05020102010507070707" pitchFamily="18" charset="2"/>
              <a:buNone/>
              <a:defRPr/>
            </a:pPr>
            <a:endParaRPr lang="zh-CN" altLang="en-US" dirty="0">
              <a:latin typeface="+mn-ea"/>
            </a:endParaRPr>
          </a:p>
        </p:txBody>
      </p:sp>
      <p:sp>
        <p:nvSpPr>
          <p:cNvPr id="32" name="椭圆形标注 7"/>
          <p:cNvSpPr>
            <a:spLocks noChangeArrowheads="1"/>
          </p:cNvSpPr>
          <p:nvPr/>
        </p:nvSpPr>
        <p:spPr bwMode="auto">
          <a:xfrm>
            <a:off x="3806825" y="2266950"/>
            <a:ext cx="1388110" cy="435755"/>
          </a:xfrm>
          <a:prstGeom prst="wedgeEllipseCallout">
            <a:avLst>
              <a:gd name="adj1" fmla="val -89478"/>
              <a:gd name="adj2" fmla="val 1889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400" b="1" dirty="0"/>
              <a:t>临界区</a:t>
            </a:r>
            <a:endParaRPr lang="zh-CN" altLang="en-US" sz="1400" b="1" dirty="0"/>
          </a:p>
        </p:txBody>
      </p:sp>
      <p:sp>
        <p:nvSpPr>
          <p:cNvPr id="33" name="椭圆形标注 12"/>
          <p:cNvSpPr>
            <a:spLocks noChangeArrowheads="1"/>
          </p:cNvSpPr>
          <p:nvPr/>
        </p:nvSpPr>
        <p:spPr bwMode="auto">
          <a:xfrm>
            <a:off x="3572510" y="850900"/>
            <a:ext cx="1468120" cy="438150"/>
          </a:xfrm>
          <a:prstGeom prst="wedgeEllipseCallout">
            <a:avLst>
              <a:gd name="adj1" fmla="val -37296"/>
              <a:gd name="adj2" fmla="val 1609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>
              <a:defRPr/>
            </a:pPr>
            <a:r>
              <a:rPr lang="zh-CN" altLang="en-US" sz="1200" b="1">
                <a:solidFill>
                  <a:schemeClr val="tx1"/>
                </a:solidFill>
                <a:uFillTx/>
                <a:sym typeface="+mn-ea"/>
              </a:rPr>
              <a:t>同步：判断</a:t>
            </a:r>
            <a:endParaRPr lang="zh-CN" altLang="en-US" sz="1200" b="1">
              <a:solidFill>
                <a:schemeClr val="tx1"/>
              </a:solidFill>
              <a:uFillTx/>
              <a:sym typeface="+mn-ea"/>
            </a:endParaRPr>
          </a:p>
        </p:txBody>
      </p:sp>
      <p:sp>
        <p:nvSpPr>
          <p:cNvPr id="34" name="椭圆形标注 13"/>
          <p:cNvSpPr>
            <a:spLocks noChangeArrowheads="1"/>
          </p:cNvSpPr>
          <p:nvPr/>
        </p:nvSpPr>
        <p:spPr bwMode="auto">
          <a:xfrm>
            <a:off x="3806825" y="3790950"/>
            <a:ext cx="1621790" cy="394276"/>
          </a:xfrm>
          <a:prstGeom prst="wedgeEllipseCallout">
            <a:avLst>
              <a:gd name="adj1" fmla="val -56747"/>
              <a:gd name="adj2" fmla="val -16050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200" b="1" dirty="0"/>
              <a:t>同步：通知</a:t>
            </a:r>
            <a:endParaRPr lang="zh-CN" altLang="en-US" sz="1200" b="1" dirty="0"/>
          </a:p>
        </p:txBody>
      </p:sp>
      <p:grpSp>
        <p:nvGrpSpPr>
          <p:cNvPr id="35" name="iṡļiḓe"/>
          <p:cNvGrpSpPr/>
          <p:nvPr/>
        </p:nvGrpSpPr>
        <p:grpSpPr>
          <a:xfrm>
            <a:off x="502474" y="1108943"/>
            <a:ext cx="4229234" cy="373301"/>
            <a:chOff x="660400" y="1246237"/>
            <a:chExt cx="5638979" cy="497734"/>
          </a:xfrm>
        </p:grpSpPr>
        <p:sp>
          <p:nvSpPr>
            <p:cNvPr id="36" name="îṧľîḋé"/>
            <p:cNvSpPr txBox="1"/>
            <p:nvPr/>
          </p:nvSpPr>
          <p:spPr>
            <a:xfrm>
              <a:off x="1309446" y="1293168"/>
              <a:ext cx="4989933" cy="389423"/>
            </a:xfrm>
            <a:prstGeom prst="rect">
              <a:avLst/>
            </a:prstGeom>
            <a:noFill/>
          </p:spPr>
          <p:txBody>
            <a:bodyPr wrap="square" lIns="68580" tIns="34290" rIns="68580" bIns="34290" rtlCol="0" anchor="ctr" anchorCtr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r>
                <a:rPr lang="zh-CN" altLang="en-US" sz="2100" dirty="0" smtClean="0">
                  <a:solidFill>
                    <a:srgbClr val="0000FF"/>
                  </a:solidFill>
                </a:rPr>
                <a:t>消费者</a:t>
              </a:r>
              <a:endParaRPr lang="zh-CN" altLang="en-US" sz="2100" dirty="0">
                <a:solidFill>
                  <a:srgbClr val="0000FF"/>
                </a:solidFill>
              </a:endParaRPr>
            </a:p>
          </p:txBody>
        </p:sp>
        <p:grpSp>
          <p:nvGrpSpPr>
            <p:cNvPr id="37" name="ïS1íḋé"/>
            <p:cNvGrpSpPr/>
            <p:nvPr/>
          </p:nvGrpSpPr>
          <p:grpSpPr>
            <a:xfrm>
              <a:off x="660400" y="1246237"/>
              <a:ext cx="497734" cy="497734"/>
              <a:chOff x="660400" y="1246237"/>
              <a:chExt cx="497734" cy="497734"/>
            </a:xfrm>
          </p:grpSpPr>
          <p:sp>
            <p:nvSpPr>
              <p:cNvPr id="38" name="islîḋe"/>
              <p:cNvSpPr/>
              <p:nvPr/>
            </p:nvSpPr>
            <p:spPr>
              <a:xfrm>
                <a:off x="660400" y="1246237"/>
                <a:ext cx="497734" cy="497734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bg1"/>
                </a:solidFill>
                <a:prstDash val="solid"/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 defTabSz="914400"/>
                <a:endParaRPr lang="zh-CN" altLang="en-US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9" name="îŝlîďe"/>
              <p:cNvSpPr/>
              <p:nvPr/>
            </p:nvSpPr>
            <p:spPr>
              <a:xfrm>
                <a:off x="779848" y="1377672"/>
                <a:ext cx="258838" cy="234864"/>
              </a:xfrm>
              <a:custGeom>
                <a:avLst/>
                <a:gdLst>
                  <a:gd name="connsiteX0" fmla="*/ 116112 w 607919"/>
                  <a:gd name="connsiteY0" fmla="*/ 473652 h 551610"/>
                  <a:gd name="connsiteX1" fmla="*/ 118901 w 607919"/>
                  <a:gd name="connsiteY1" fmla="*/ 480423 h 551610"/>
                  <a:gd name="connsiteX2" fmla="*/ 118901 w 607919"/>
                  <a:gd name="connsiteY2" fmla="*/ 551610 h 551610"/>
                  <a:gd name="connsiteX3" fmla="*/ 55604 w 607919"/>
                  <a:gd name="connsiteY3" fmla="*/ 551610 h 551610"/>
                  <a:gd name="connsiteX4" fmla="*/ 55604 w 607919"/>
                  <a:gd name="connsiteY4" fmla="*/ 540851 h 551610"/>
                  <a:gd name="connsiteX5" fmla="*/ 65255 w 607919"/>
                  <a:gd name="connsiteY5" fmla="*/ 520583 h 551610"/>
                  <a:gd name="connsiteX6" fmla="*/ 83555 w 607919"/>
                  <a:gd name="connsiteY6" fmla="*/ 502317 h 551610"/>
                  <a:gd name="connsiteX7" fmla="*/ 109375 w 607919"/>
                  <a:gd name="connsiteY7" fmla="*/ 476545 h 551610"/>
                  <a:gd name="connsiteX8" fmla="*/ 116112 w 607919"/>
                  <a:gd name="connsiteY8" fmla="*/ 473652 h 551610"/>
                  <a:gd name="connsiteX9" fmla="*/ 199155 w 607919"/>
                  <a:gd name="connsiteY9" fmla="*/ 390799 h 551610"/>
                  <a:gd name="connsiteX10" fmla="*/ 201956 w 607919"/>
                  <a:gd name="connsiteY10" fmla="*/ 397632 h 551610"/>
                  <a:gd name="connsiteX11" fmla="*/ 201956 w 607919"/>
                  <a:gd name="connsiteY11" fmla="*/ 551610 h 551610"/>
                  <a:gd name="connsiteX12" fmla="*/ 145363 w 607919"/>
                  <a:gd name="connsiteY12" fmla="*/ 551610 h 551610"/>
                  <a:gd name="connsiteX13" fmla="*/ 145363 w 607919"/>
                  <a:gd name="connsiteY13" fmla="*/ 454170 h 551610"/>
                  <a:gd name="connsiteX14" fmla="*/ 154879 w 607919"/>
                  <a:gd name="connsiteY14" fmla="*/ 431030 h 551610"/>
                  <a:gd name="connsiteX15" fmla="*/ 192315 w 607919"/>
                  <a:gd name="connsiteY15" fmla="*/ 393630 h 551610"/>
                  <a:gd name="connsiteX16" fmla="*/ 199155 w 607919"/>
                  <a:gd name="connsiteY16" fmla="*/ 390799 h 551610"/>
                  <a:gd name="connsiteX17" fmla="*/ 231082 w 607919"/>
                  <a:gd name="connsiteY17" fmla="*/ 388245 h 551610"/>
                  <a:gd name="connsiteX18" fmla="*/ 237930 w 607919"/>
                  <a:gd name="connsiteY18" fmla="*/ 391091 h 551610"/>
                  <a:gd name="connsiteX19" fmla="*/ 266763 w 607919"/>
                  <a:gd name="connsiteY19" fmla="*/ 419867 h 551610"/>
                  <a:gd name="connsiteX20" fmla="*/ 275915 w 607919"/>
                  <a:gd name="connsiteY20" fmla="*/ 428875 h 551610"/>
                  <a:gd name="connsiteX21" fmla="*/ 284941 w 607919"/>
                  <a:gd name="connsiteY21" fmla="*/ 451520 h 551610"/>
                  <a:gd name="connsiteX22" fmla="*/ 284941 w 607919"/>
                  <a:gd name="connsiteY22" fmla="*/ 551610 h 551610"/>
                  <a:gd name="connsiteX23" fmla="*/ 228277 w 607919"/>
                  <a:gd name="connsiteY23" fmla="*/ 551610 h 551610"/>
                  <a:gd name="connsiteX24" fmla="*/ 228277 w 607919"/>
                  <a:gd name="connsiteY24" fmla="*/ 394969 h 551610"/>
                  <a:gd name="connsiteX25" fmla="*/ 231082 w 607919"/>
                  <a:gd name="connsiteY25" fmla="*/ 388245 h 551610"/>
                  <a:gd name="connsiteX26" fmla="*/ 365148 w 607919"/>
                  <a:gd name="connsiteY26" fmla="*/ 381336 h 551610"/>
                  <a:gd name="connsiteX27" fmla="*/ 367997 w 607919"/>
                  <a:gd name="connsiteY27" fmla="*/ 388122 h 551610"/>
                  <a:gd name="connsiteX28" fmla="*/ 367997 w 607919"/>
                  <a:gd name="connsiteY28" fmla="*/ 551610 h 551610"/>
                  <a:gd name="connsiteX29" fmla="*/ 311262 w 607919"/>
                  <a:gd name="connsiteY29" fmla="*/ 551610 h 551610"/>
                  <a:gd name="connsiteX30" fmla="*/ 311262 w 607919"/>
                  <a:gd name="connsiteY30" fmla="*/ 444661 h 551610"/>
                  <a:gd name="connsiteX31" fmla="*/ 316898 w 607919"/>
                  <a:gd name="connsiteY31" fmla="*/ 425523 h 551610"/>
                  <a:gd name="connsiteX32" fmla="*/ 322534 w 607919"/>
                  <a:gd name="connsiteY32" fmla="*/ 419894 h 551610"/>
                  <a:gd name="connsiteX33" fmla="*/ 358353 w 607919"/>
                  <a:gd name="connsiteY33" fmla="*/ 384120 h 551610"/>
                  <a:gd name="connsiteX34" fmla="*/ 365148 w 607919"/>
                  <a:gd name="connsiteY34" fmla="*/ 381336 h 551610"/>
                  <a:gd name="connsiteX35" fmla="*/ 448177 w 607919"/>
                  <a:gd name="connsiteY35" fmla="*/ 298352 h 551610"/>
                  <a:gd name="connsiteX36" fmla="*/ 450982 w 607919"/>
                  <a:gd name="connsiteY36" fmla="*/ 305139 h 551610"/>
                  <a:gd name="connsiteX37" fmla="*/ 450982 w 607919"/>
                  <a:gd name="connsiteY37" fmla="*/ 551610 h 551610"/>
                  <a:gd name="connsiteX38" fmla="*/ 394318 w 607919"/>
                  <a:gd name="connsiteY38" fmla="*/ 551610 h 551610"/>
                  <a:gd name="connsiteX39" fmla="*/ 394318 w 607919"/>
                  <a:gd name="connsiteY39" fmla="*/ 361815 h 551610"/>
                  <a:gd name="connsiteX40" fmla="*/ 403846 w 607919"/>
                  <a:gd name="connsiteY40" fmla="*/ 338669 h 551610"/>
                  <a:gd name="connsiteX41" fmla="*/ 441329 w 607919"/>
                  <a:gd name="connsiteY41" fmla="*/ 301136 h 551610"/>
                  <a:gd name="connsiteX42" fmla="*/ 448177 w 607919"/>
                  <a:gd name="connsiteY42" fmla="*/ 298352 h 551610"/>
                  <a:gd name="connsiteX43" fmla="*/ 527085 w 607919"/>
                  <a:gd name="connsiteY43" fmla="*/ 219452 h 551610"/>
                  <a:gd name="connsiteX44" fmla="*/ 529874 w 607919"/>
                  <a:gd name="connsiteY44" fmla="*/ 226177 h 551610"/>
                  <a:gd name="connsiteX45" fmla="*/ 529874 w 607919"/>
                  <a:gd name="connsiteY45" fmla="*/ 551610 h 551610"/>
                  <a:gd name="connsiteX46" fmla="*/ 477232 w 607919"/>
                  <a:gd name="connsiteY46" fmla="*/ 551610 h 551610"/>
                  <a:gd name="connsiteX47" fmla="*/ 477232 w 607919"/>
                  <a:gd name="connsiteY47" fmla="*/ 278727 h 551610"/>
                  <a:gd name="connsiteX48" fmla="*/ 486883 w 607919"/>
                  <a:gd name="connsiteY48" fmla="*/ 255580 h 551610"/>
                  <a:gd name="connsiteX49" fmla="*/ 520348 w 607919"/>
                  <a:gd name="connsiteY49" fmla="*/ 222298 h 551610"/>
                  <a:gd name="connsiteX50" fmla="*/ 527085 w 607919"/>
                  <a:gd name="connsiteY50" fmla="*/ 219452 h 551610"/>
                  <a:gd name="connsiteX51" fmla="*/ 387769 w 607919"/>
                  <a:gd name="connsiteY51" fmla="*/ 0 h 551610"/>
                  <a:gd name="connsiteX52" fmla="*/ 580729 w 607919"/>
                  <a:gd name="connsiteY52" fmla="*/ 0 h 551610"/>
                  <a:gd name="connsiteX53" fmla="*/ 607919 w 607919"/>
                  <a:gd name="connsiteY53" fmla="*/ 26022 h 551610"/>
                  <a:gd name="connsiteX54" fmla="*/ 607919 w 607919"/>
                  <a:gd name="connsiteY54" fmla="*/ 219812 h 551610"/>
                  <a:gd name="connsiteX55" fmla="*/ 598271 w 607919"/>
                  <a:gd name="connsiteY55" fmla="*/ 223815 h 551610"/>
                  <a:gd name="connsiteX56" fmla="*/ 530610 w 607919"/>
                  <a:gd name="connsiteY56" fmla="*/ 156258 h 551610"/>
                  <a:gd name="connsiteX57" fmla="*/ 304320 w 607919"/>
                  <a:gd name="connsiteY57" fmla="*/ 382325 h 551610"/>
                  <a:gd name="connsiteX58" fmla="*/ 285024 w 607919"/>
                  <a:gd name="connsiteY58" fmla="*/ 382325 h 551610"/>
                  <a:gd name="connsiteX59" fmla="*/ 216360 w 607919"/>
                  <a:gd name="connsiteY59" fmla="*/ 313767 h 551610"/>
                  <a:gd name="connsiteX60" fmla="*/ 94068 w 607919"/>
                  <a:gd name="connsiteY60" fmla="*/ 435996 h 551610"/>
                  <a:gd name="connsiteX61" fmla="*/ 17260 w 607919"/>
                  <a:gd name="connsiteY61" fmla="*/ 435996 h 551610"/>
                  <a:gd name="connsiteX62" fmla="*/ 15882 w 607919"/>
                  <a:gd name="connsiteY62" fmla="*/ 434745 h 551610"/>
                  <a:gd name="connsiteX63" fmla="*/ 15882 w 607919"/>
                  <a:gd name="connsiteY63" fmla="*/ 358055 h 551610"/>
                  <a:gd name="connsiteX64" fmla="*/ 206837 w 607919"/>
                  <a:gd name="connsiteY64" fmla="*/ 167267 h 551610"/>
                  <a:gd name="connsiteX65" fmla="*/ 226008 w 607919"/>
                  <a:gd name="connsiteY65" fmla="*/ 167267 h 551610"/>
                  <a:gd name="connsiteX66" fmla="*/ 294672 w 607919"/>
                  <a:gd name="connsiteY66" fmla="*/ 235701 h 551610"/>
                  <a:gd name="connsiteX67" fmla="*/ 424481 w 607919"/>
                  <a:gd name="connsiteY67" fmla="*/ 105965 h 551610"/>
                  <a:gd name="connsiteX68" fmla="*/ 452423 w 607919"/>
                  <a:gd name="connsiteY68" fmla="*/ 78192 h 551610"/>
                  <a:gd name="connsiteX69" fmla="*/ 383885 w 607919"/>
                  <a:gd name="connsiteY69" fmla="*/ 9633 h 551610"/>
                  <a:gd name="connsiteX70" fmla="*/ 387769 w 607919"/>
                  <a:gd name="connsiteY70" fmla="*/ 0 h 5516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</a:cxnLst>
                <a:rect l="l" t="t" r="r" b="b"/>
                <a:pathLst>
                  <a:path w="607919" h="551610">
                    <a:moveTo>
                      <a:pt x="116112" y="473652"/>
                    </a:moveTo>
                    <a:cubicBezTo>
                      <a:pt x="117836" y="474356"/>
                      <a:pt x="118901" y="476670"/>
                      <a:pt x="118901" y="480423"/>
                    </a:cubicBezTo>
                    <a:lnTo>
                      <a:pt x="118901" y="551610"/>
                    </a:lnTo>
                    <a:lnTo>
                      <a:pt x="55604" y="551610"/>
                    </a:lnTo>
                    <a:lnTo>
                      <a:pt x="55604" y="540851"/>
                    </a:lnTo>
                    <a:cubicBezTo>
                      <a:pt x="55604" y="534971"/>
                      <a:pt x="59991" y="525838"/>
                      <a:pt x="65255" y="520583"/>
                    </a:cubicBezTo>
                    <a:lnTo>
                      <a:pt x="83555" y="502317"/>
                    </a:lnTo>
                    <a:lnTo>
                      <a:pt x="109375" y="476545"/>
                    </a:lnTo>
                    <a:cubicBezTo>
                      <a:pt x="112007" y="473855"/>
                      <a:pt x="114389" y="472948"/>
                      <a:pt x="116112" y="473652"/>
                    </a:cubicBezTo>
                    <a:close/>
                    <a:moveTo>
                      <a:pt x="199155" y="390799"/>
                    </a:moveTo>
                    <a:cubicBezTo>
                      <a:pt x="200892" y="391534"/>
                      <a:pt x="201956" y="393880"/>
                      <a:pt x="201956" y="397632"/>
                    </a:cubicBezTo>
                    <a:lnTo>
                      <a:pt x="201956" y="551610"/>
                    </a:lnTo>
                    <a:lnTo>
                      <a:pt x="145363" y="551610"/>
                    </a:lnTo>
                    <a:lnTo>
                      <a:pt x="145363" y="454170"/>
                    </a:lnTo>
                    <a:cubicBezTo>
                      <a:pt x="145363" y="446665"/>
                      <a:pt x="149620" y="436283"/>
                      <a:pt x="154879" y="431030"/>
                    </a:cubicBezTo>
                    <a:lnTo>
                      <a:pt x="192315" y="393630"/>
                    </a:lnTo>
                    <a:cubicBezTo>
                      <a:pt x="195007" y="390941"/>
                      <a:pt x="197417" y="390065"/>
                      <a:pt x="199155" y="390799"/>
                    </a:cubicBezTo>
                    <a:close/>
                    <a:moveTo>
                      <a:pt x="231082" y="388245"/>
                    </a:moveTo>
                    <a:cubicBezTo>
                      <a:pt x="232822" y="387525"/>
                      <a:pt x="235235" y="388401"/>
                      <a:pt x="237930" y="391091"/>
                    </a:cubicBezTo>
                    <a:lnTo>
                      <a:pt x="266763" y="419867"/>
                    </a:lnTo>
                    <a:lnTo>
                      <a:pt x="275915" y="428875"/>
                    </a:lnTo>
                    <a:cubicBezTo>
                      <a:pt x="280929" y="433879"/>
                      <a:pt x="284941" y="444013"/>
                      <a:pt x="284941" y="451520"/>
                    </a:cubicBezTo>
                    <a:lnTo>
                      <a:pt x="284941" y="551610"/>
                    </a:lnTo>
                    <a:lnTo>
                      <a:pt x="228277" y="551610"/>
                    </a:lnTo>
                    <a:lnTo>
                      <a:pt x="228277" y="394969"/>
                    </a:lnTo>
                    <a:cubicBezTo>
                      <a:pt x="228277" y="391278"/>
                      <a:pt x="229343" y="388964"/>
                      <a:pt x="231082" y="388245"/>
                    </a:cubicBezTo>
                    <a:close/>
                    <a:moveTo>
                      <a:pt x="365148" y="381336"/>
                    </a:moveTo>
                    <a:cubicBezTo>
                      <a:pt x="366901" y="382055"/>
                      <a:pt x="367997" y="384370"/>
                      <a:pt x="367997" y="388122"/>
                    </a:cubicBezTo>
                    <a:lnTo>
                      <a:pt x="367997" y="551610"/>
                    </a:lnTo>
                    <a:lnTo>
                      <a:pt x="311262" y="551610"/>
                    </a:lnTo>
                    <a:lnTo>
                      <a:pt x="311262" y="444661"/>
                    </a:lnTo>
                    <a:cubicBezTo>
                      <a:pt x="311262" y="437156"/>
                      <a:pt x="313767" y="428650"/>
                      <a:pt x="316898" y="425523"/>
                    </a:cubicBezTo>
                    <a:cubicBezTo>
                      <a:pt x="320029" y="422396"/>
                      <a:pt x="322534" y="419894"/>
                      <a:pt x="322534" y="419894"/>
                    </a:cubicBezTo>
                    <a:lnTo>
                      <a:pt x="358353" y="384120"/>
                    </a:lnTo>
                    <a:cubicBezTo>
                      <a:pt x="360983" y="381493"/>
                      <a:pt x="363394" y="380617"/>
                      <a:pt x="365148" y="381336"/>
                    </a:cubicBezTo>
                    <a:close/>
                    <a:moveTo>
                      <a:pt x="448177" y="298352"/>
                    </a:moveTo>
                    <a:cubicBezTo>
                      <a:pt x="449916" y="299071"/>
                      <a:pt x="450982" y="301386"/>
                      <a:pt x="450982" y="305139"/>
                    </a:cubicBezTo>
                    <a:lnTo>
                      <a:pt x="450982" y="551610"/>
                    </a:lnTo>
                    <a:lnTo>
                      <a:pt x="394318" y="551610"/>
                    </a:lnTo>
                    <a:lnTo>
                      <a:pt x="394318" y="361815"/>
                    </a:lnTo>
                    <a:cubicBezTo>
                      <a:pt x="394318" y="354308"/>
                      <a:pt x="398580" y="343924"/>
                      <a:pt x="403846" y="338669"/>
                    </a:cubicBezTo>
                    <a:lnTo>
                      <a:pt x="441329" y="301136"/>
                    </a:lnTo>
                    <a:cubicBezTo>
                      <a:pt x="444024" y="298508"/>
                      <a:pt x="446438" y="297633"/>
                      <a:pt x="448177" y="298352"/>
                    </a:cubicBezTo>
                    <a:close/>
                    <a:moveTo>
                      <a:pt x="527085" y="219452"/>
                    </a:moveTo>
                    <a:cubicBezTo>
                      <a:pt x="528809" y="220171"/>
                      <a:pt x="529874" y="222486"/>
                      <a:pt x="529874" y="226177"/>
                    </a:cubicBezTo>
                    <a:lnTo>
                      <a:pt x="529874" y="551610"/>
                    </a:lnTo>
                    <a:lnTo>
                      <a:pt x="477232" y="551610"/>
                    </a:lnTo>
                    <a:lnTo>
                      <a:pt x="477232" y="278727"/>
                    </a:lnTo>
                    <a:cubicBezTo>
                      <a:pt x="477232" y="271345"/>
                      <a:pt x="481494" y="260960"/>
                      <a:pt x="486883" y="255580"/>
                    </a:cubicBezTo>
                    <a:lnTo>
                      <a:pt x="520348" y="222298"/>
                    </a:lnTo>
                    <a:cubicBezTo>
                      <a:pt x="522980" y="219608"/>
                      <a:pt x="525362" y="218732"/>
                      <a:pt x="527085" y="219452"/>
                    </a:cubicBezTo>
                    <a:close/>
                    <a:moveTo>
                      <a:pt x="387769" y="0"/>
                    </a:moveTo>
                    <a:lnTo>
                      <a:pt x="580729" y="0"/>
                    </a:lnTo>
                    <a:cubicBezTo>
                      <a:pt x="594512" y="0"/>
                      <a:pt x="607919" y="12135"/>
                      <a:pt x="607919" y="26022"/>
                    </a:cubicBezTo>
                    <a:lnTo>
                      <a:pt x="607919" y="219812"/>
                    </a:lnTo>
                    <a:cubicBezTo>
                      <a:pt x="607919" y="227318"/>
                      <a:pt x="603534" y="229070"/>
                      <a:pt x="598271" y="223815"/>
                    </a:cubicBezTo>
                    <a:lnTo>
                      <a:pt x="530610" y="156258"/>
                    </a:lnTo>
                    <a:lnTo>
                      <a:pt x="304320" y="382325"/>
                    </a:lnTo>
                    <a:cubicBezTo>
                      <a:pt x="298932" y="387580"/>
                      <a:pt x="290412" y="387580"/>
                      <a:pt x="285024" y="382325"/>
                    </a:cubicBezTo>
                    <a:lnTo>
                      <a:pt x="216360" y="313767"/>
                    </a:lnTo>
                    <a:lnTo>
                      <a:pt x="94068" y="435996"/>
                    </a:lnTo>
                    <a:cubicBezTo>
                      <a:pt x="72767" y="457264"/>
                      <a:pt x="38435" y="457264"/>
                      <a:pt x="17260" y="435996"/>
                    </a:cubicBezTo>
                    <a:lnTo>
                      <a:pt x="15882" y="434745"/>
                    </a:lnTo>
                    <a:cubicBezTo>
                      <a:pt x="-5294" y="413477"/>
                      <a:pt x="-5294" y="379198"/>
                      <a:pt x="15882" y="358055"/>
                    </a:cubicBezTo>
                    <a:lnTo>
                      <a:pt x="206837" y="167267"/>
                    </a:lnTo>
                    <a:cubicBezTo>
                      <a:pt x="212100" y="161888"/>
                      <a:pt x="220745" y="161888"/>
                      <a:pt x="226008" y="167267"/>
                    </a:cubicBezTo>
                    <a:lnTo>
                      <a:pt x="294672" y="235701"/>
                    </a:lnTo>
                    <a:lnTo>
                      <a:pt x="424481" y="105965"/>
                    </a:lnTo>
                    <a:lnTo>
                      <a:pt x="452423" y="78192"/>
                    </a:lnTo>
                    <a:lnTo>
                      <a:pt x="383885" y="9633"/>
                    </a:lnTo>
                    <a:cubicBezTo>
                      <a:pt x="378497" y="4379"/>
                      <a:pt x="380376" y="0"/>
                      <a:pt x="387769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 cap="rnd">
                <a:noFill/>
                <a:prstDash val="solid"/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normAutofit fontScale="35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 defTabSz="914400"/>
                <a:endParaRPr lang="zh-CN" altLang="en-US" sz="1500" b="1" dirty="0">
                  <a:solidFill>
                    <a:schemeClr val="bg1"/>
                  </a:solidFill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09759" y="59001"/>
            <a:ext cx="5269706" cy="41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100" b="1" dirty="0">
                <a:solidFill>
                  <a:srgbClr val="7F7F7F"/>
                </a:solidFill>
              </a:rPr>
              <a:t>同步信号量定义</a:t>
            </a:r>
            <a:endParaRPr lang="zh-CN" altLang="en-US" sz="2100" b="1" dirty="0">
              <a:solidFill>
                <a:srgbClr val="7F7F7F"/>
              </a:solidFill>
            </a:endParaRPr>
          </a:p>
        </p:txBody>
      </p:sp>
      <p:grpSp>
        <p:nvGrpSpPr>
          <p:cNvPr id="24" name="iṡļiḓe"/>
          <p:cNvGrpSpPr/>
          <p:nvPr/>
        </p:nvGrpSpPr>
        <p:grpSpPr>
          <a:xfrm>
            <a:off x="502474" y="1108943"/>
            <a:ext cx="4229234" cy="373301"/>
            <a:chOff x="660400" y="1246237"/>
            <a:chExt cx="5638979" cy="497734"/>
          </a:xfrm>
        </p:grpSpPr>
        <p:sp>
          <p:nvSpPr>
            <p:cNvPr id="29" name="îṧľîḋé"/>
            <p:cNvSpPr txBox="1"/>
            <p:nvPr/>
          </p:nvSpPr>
          <p:spPr>
            <a:xfrm>
              <a:off x="1309446" y="1293168"/>
              <a:ext cx="4989933" cy="389423"/>
            </a:xfrm>
            <a:prstGeom prst="rect">
              <a:avLst/>
            </a:prstGeom>
            <a:noFill/>
          </p:spPr>
          <p:txBody>
            <a:bodyPr wrap="square" lIns="68580" tIns="34290" rIns="68580" bIns="34290" rtlCol="0" anchor="ctr" anchorCtr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r>
                <a:rPr lang="zh-CN" altLang="en-US" sz="2100" dirty="0"/>
                <a:t>共享数据</a:t>
              </a:r>
              <a:endParaRPr lang="zh-CN" altLang="en-US" sz="2100" dirty="0"/>
            </a:p>
          </p:txBody>
        </p:sp>
        <p:grpSp>
          <p:nvGrpSpPr>
            <p:cNvPr id="32" name="ïS1íḋé"/>
            <p:cNvGrpSpPr/>
            <p:nvPr/>
          </p:nvGrpSpPr>
          <p:grpSpPr>
            <a:xfrm>
              <a:off x="660400" y="1246237"/>
              <a:ext cx="497734" cy="497734"/>
              <a:chOff x="660400" y="1246237"/>
              <a:chExt cx="497734" cy="497734"/>
            </a:xfrm>
          </p:grpSpPr>
          <p:sp>
            <p:nvSpPr>
              <p:cNvPr id="33" name="islîḋe"/>
              <p:cNvSpPr/>
              <p:nvPr/>
            </p:nvSpPr>
            <p:spPr>
              <a:xfrm>
                <a:off x="660400" y="1246237"/>
                <a:ext cx="497734" cy="497734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bg1"/>
                </a:solidFill>
                <a:prstDash val="solid"/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 defTabSz="914400"/>
                <a:endParaRPr lang="zh-CN" altLang="en-US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4" name="îŝlîďe"/>
              <p:cNvSpPr/>
              <p:nvPr/>
            </p:nvSpPr>
            <p:spPr>
              <a:xfrm>
                <a:off x="779848" y="1377672"/>
                <a:ext cx="258838" cy="234864"/>
              </a:xfrm>
              <a:custGeom>
                <a:avLst/>
                <a:gdLst>
                  <a:gd name="connsiteX0" fmla="*/ 116112 w 607919"/>
                  <a:gd name="connsiteY0" fmla="*/ 473652 h 551610"/>
                  <a:gd name="connsiteX1" fmla="*/ 118901 w 607919"/>
                  <a:gd name="connsiteY1" fmla="*/ 480423 h 551610"/>
                  <a:gd name="connsiteX2" fmla="*/ 118901 w 607919"/>
                  <a:gd name="connsiteY2" fmla="*/ 551610 h 551610"/>
                  <a:gd name="connsiteX3" fmla="*/ 55604 w 607919"/>
                  <a:gd name="connsiteY3" fmla="*/ 551610 h 551610"/>
                  <a:gd name="connsiteX4" fmla="*/ 55604 w 607919"/>
                  <a:gd name="connsiteY4" fmla="*/ 540851 h 551610"/>
                  <a:gd name="connsiteX5" fmla="*/ 65255 w 607919"/>
                  <a:gd name="connsiteY5" fmla="*/ 520583 h 551610"/>
                  <a:gd name="connsiteX6" fmla="*/ 83555 w 607919"/>
                  <a:gd name="connsiteY6" fmla="*/ 502317 h 551610"/>
                  <a:gd name="connsiteX7" fmla="*/ 109375 w 607919"/>
                  <a:gd name="connsiteY7" fmla="*/ 476545 h 551610"/>
                  <a:gd name="connsiteX8" fmla="*/ 116112 w 607919"/>
                  <a:gd name="connsiteY8" fmla="*/ 473652 h 551610"/>
                  <a:gd name="connsiteX9" fmla="*/ 199155 w 607919"/>
                  <a:gd name="connsiteY9" fmla="*/ 390799 h 551610"/>
                  <a:gd name="connsiteX10" fmla="*/ 201956 w 607919"/>
                  <a:gd name="connsiteY10" fmla="*/ 397632 h 551610"/>
                  <a:gd name="connsiteX11" fmla="*/ 201956 w 607919"/>
                  <a:gd name="connsiteY11" fmla="*/ 551610 h 551610"/>
                  <a:gd name="connsiteX12" fmla="*/ 145363 w 607919"/>
                  <a:gd name="connsiteY12" fmla="*/ 551610 h 551610"/>
                  <a:gd name="connsiteX13" fmla="*/ 145363 w 607919"/>
                  <a:gd name="connsiteY13" fmla="*/ 454170 h 551610"/>
                  <a:gd name="connsiteX14" fmla="*/ 154879 w 607919"/>
                  <a:gd name="connsiteY14" fmla="*/ 431030 h 551610"/>
                  <a:gd name="connsiteX15" fmla="*/ 192315 w 607919"/>
                  <a:gd name="connsiteY15" fmla="*/ 393630 h 551610"/>
                  <a:gd name="connsiteX16" fmla="*/ 199155 w 607919"/>
                  <a:gd name="connsiteY16" fmla="*/ 390799 h 551610"/>
                  <a:gd name="connsiteX17" fmla="*/ 231082 w 607919"/>
                  <a:gd name="connsiteY17" fmla="*/ 388245 h 551610"/>
                  <a:gd name="connsiteX18" fmla="*/ 237930 w 607919"/>
                  <a:gd name="connsiteY18" fmla="*/ 391091 h 551610"/>
                  <a:gd name="connsiteX19" fmla="*/ 266763 w 607919"/>
                  <a:gd name="connsiteY19" fmla="*/ 419867 h 551610"/>
                  <a:gd name="connsiteX20" fmla="*/ 275915 w 607919"/>
                  <a:gd name="connsiteY20" fmla="*/ 428875 h 551610"/>
                  <a:gd name="connsiteX21" fmla="*/ 284941 w 607919"/>
                  <a:gd name="connsiteY21" fmla="*/ 451520 h 551610"/>
                  <a:gd name="connsiteX22" fmla="*/ 284941 w 607919"/>
                  <a:gd name="connsiteY22" fmla="*/ 551610 h 551610"/>
                  <a:gd name="connsiteX23" fmla="*/ 228277 w 607919"/>
                  <a:gd name="connsiteY23" fmla="*/ 551610 h 551610"/>
                  <a:gd name="connsiteX24" fmla="*/ 228277 w 607919"/>
                  <a:gd name="connsiteY24" fmla="*/ 394969 h 551610"/>
                  <a:gd name="connsiteX25" fmla="*/ 231082 w 607919"/>
                  <a:gd name="connsiteY25" fmla="*/ 388245 h 551610"/>
                  <a:gd name="connsiteX26" fmla="*/ 365148 w 607919"/>
                  <a:gd name="connsiteY26" fmla="*/ 381336 h 551610"/>
                  <a:gd name="connsiteX27" fmla="*/ 367997 w 607919"/>
                  <a:gd name="connsiteY27" fmla="*/ 388122 h 551610"/>
                  <a:gd name="connsiteX28" fmla="*/ 367997 w 607919"/>
                  <a:gd name="connsiteY28" fmla="*/ 551610 h 551610"/>
                  <a:gd name="connsiteX29" fmla="*/ 311262 w 607919"/>
                  <a:gd name="connsiteY29" fmla="*/ 551610 h 551610"/>
                  <a:gd name="connsiteX30" fmla="*/ 311262 w 607919"/>
                  <a:gd name="connsiteY30" fmla="*/ 444661 h 551610"/>
                  <a:gd name="connsiteX31" fmla="*/ 316898 w 607919"/>
                  <a:gd name="connsiteY31" fmla="*/ 425523 h 551610"/>
                  <a:gd name="connsiteX32" fmla="*/ 322534 w 607919"/>
                  <a:gd name="connsiteY32" fmla="*/ 419894 h 551610"/>
                  <a:gd name="connsiteX33" fmla="*/ 358353 w 607919"/>
                  <a:gd name="connsiteY33" fmla="*/ 384120 h 551610"/>
                  <a:gd name="connsiteX34" fmla="*/ 365148 w 607919"/>
                  <a:gd name="connsiteY34" fmla="*/ 381336 h 551610"/>
                  <a:gd name="connsiteX35" fmla="*/ 448177 w 607919"/>
                  <a:gd name="connsiteY35" fmla="*/ 298352 h 551610"/>
                  <a:gd name="connsiteX36" fmla="*/ 450982 w 607919"/>
                  <a:gd name="connsiteY36" fmla="*/ 305139 h 551610"/>
                  <a:gd name="connsiteX37" fmla="*/ 450982 w 607919"/>
                  <a:gd name="connsiteY37" fmla="*/ 551610 h 551610"/>
                  <a:gd name="connsiteX38" fmla="*/ 394318 w 607919"/>
                  <a:gd name="connsiteY38" fmla="*/ 551610 h 551610"/>
                  <a:gd name="connsiteX39" fmla="*/ 394318 w 607919"/>
                  <a:gd name="connsiteY39" fmla="*/ 361815 h 551610"/>
                  <a:gd name="connsiteX40" fmla="*/ 403846 w 607919"/>
                  <a:gd name="connsiteY40" fmla="*/ 338669 h 551610"/>
                  <a:gd name="connsiteX41" fmla="*/ 441329 w 607919"/>
                  <a:gd name="connsiteY41" fmla="*/ 301136 h 551610"/>
                  <a:gd name="connsiteX42" fmla="*/ 448177 w 607919"/>
                  <a:gd name="connsiteY42" fmla="*/ 298352 h 551610"/>
                  <a:gd name="connsiteX43" fmla="*/ 527085 w 607919"/>
                  <a:gd name="connsiteY43" fmla="*/ 219452 h 551610"/>
                  <a:gd name="connsiteX44" fmla="*/ 529874 w 607919"/>
                  <a:gd name="connsiteY44" fmla="*/ 226177 h 551610"/>
                  <a:gd name="connsiteX45" fmla="*/ 529874 w 607919"/>
                  <a:gd name="connsiteY45" fmla="*/ 551610 h 551610"/>
                  <a:gd name="connsiteX46" fmla="*/ 477232 w 607919"/>
                  <a:gd name="connsiteY46" fmla="*/ 551610 h 551610"/>
                  <a:gd name="connsiteX47" fmla="*/ 477232 w 607919"/>
                  <a:gd name="connsiteY47" fmla="*/ 278727 h 551610"/>
                  <a:gd name="connsiteX48" fmla="*/ 486883 w 607919"/>
                  <a:gd name="connsiteY48" fmla="*/ 255580 h 551610"/>
                  <a:gd name="connsiteX49" fmla="*/ 520348 w 607919"/>
                  <a:gd name="connsiteY49" fmla="*/ 222298 h 551610"/>
                  <a:gd name="connsiteX50" fmla="*/ 527085 w 607919"/>
                  <a:gd name="connsiteY50" fmla="*/ 219452 h 551610"/>
                  <a:gd name="connsiteX51" fmla="*/ 387769 w 607919"/>
                  <a:gd name="connsiteY51" fmla="*/ 0 h 551610"/>
                  <a:gd name="connsiteX52" fmla="*/ 580729 w 607919"/>
                  <a:gd name="connsiteY52" fmla="*/ 0 h 551610"/>
                  <a:gd name="connsiteX53" fmla="*/ 607919 w 607919"/>
                  <a:gd name="connsiteY53" fmla="*/ 26022 h 551610"/>
                  <a:gd name="connsiteX54" fmla="*/ 607919 w 607919"/>
                  <a:gd name="connsiteY54" fmla="*/ 219812 h 551610"/>
                  <a:gd name="connsiteX55" fmla="*/ 598271 w 607919"/>
                  <a:gd name="connsiteY55" fmla="*/ 223815 h 551610"/>
                  <a:gd name="connsiteX56" fmla="*/ 530610 w 607919"/>
                  <a:gd name="connsiteY56" fmla="*/ 156258 h 551610"/>
                  <a:gd name="connsiteX57" fmla="*/ 304320 w 607919"/>
                  <a:gd name="connsiteY57" fmla="*/ 382325 h 551610"/>
                  <a:gd name="connsiteX58" fmla="*/ 285024 w 607919"/>
                  <a:gd name="connsiteY58" fmla="*/ 382325 h 551610"/>
                  <a:gd name="connsiteX59" fmla="*/ 216360 w 607919"/>
                  <a:gd name="connsiteY59" fmla="*/ 313767 h 551610"/>
                  <a:gd name="connsiteX60" fmla="*/ 94068 w 607919"/>
                  <a:gd name="connsiteY60" fmla="*/ 435996 h 551610"/>
                  <a:gd name="connsiteX61" fmla="*/ 17260 w 607919"/>
                  <a:gd name="connsiteY61" fmla="*/ 435996 h 551610"/>
                  <a:gd name="connsiteX62" fmla="*/ 15882 w 607919"/>
                  <a:gd name="connsiteY62" fmla="*/ 434745 h 551610"/>
                  <a:gd name="connsiteX63" fmla="*/ 15882 w 607919"/>
                  <a:gd name="connsiteY63" fmla="*/ 358055 h 551610"/>
                  <a:gd name="connsiteX64" fmla="*/ 206837 w 607919"/>
                  <a:gd name="connsiteY64" fmla="*/ 167267 h 551610"/>
                  <a:gd name="connsiteX65" fmla="*/ 226008 w 607919"/>
                  <a:gd name="connsiteY65" fmla="*/ 167267 h 551610"/>
                  <a:gd name="connsiteX66" fmla="*/ 294672 w 607919"/>
                  <a:gd name="connsiteY66" fmla="*/ 235701 h 551610"/>
                  <a:gd name="connsiteX67" fmla="*/ 424481 w 607919"/>
                  <a:gd name="connsiteY67" fmla="*/ 105965 h 551610"/>
                  <a:gd name="connsiteX68" fmla="*/ 452423 w 607919"/>
                  <a:gd name="connsiteY68" fmla="*/ 78192 h 551610"/>
                  <a:gd name="connsiteX69" fmla="*/ 383885 w 607919"/>
                  <a:gd name="connsiteY69" fmla="*/ 9633 h 551610"/>
                  <a:gd name="connsiteX70" fmla="*/ 387769 w 607919"/>
                  <a:gd name="connsiteY70" fmla="*/ 0 h 5516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</a:cxnLst>
                <a:rect l="l" t="t" r="r" b="b"/>
                <a:pathLst>
                  <a:path w="607919" h="551610">
                    <a:moveTo>
                      <a:pt x="116112" y="473652"/>
                    </a:moveTo>
                    <a:cubicBezTo>
                      <a:pt x="117836" y="474356"/>
                      <a:pt x="118901" y="476670"/>
                      <a:pt x="118901" y="480423"/>
                    </a:cubicBezTo>
                    <a:lnTo>
                      <a:pt x="118901" y="551610"/>
                    </a:lnTo>
                    <a:lnTo>
                      <a:pt x="55604" y="551610"/>
                    </a:lnTo>
                    <a:lnTo>
                      <a:pt x="55604" y="540851"/>
                    </a:lnTo>
                    <a:cubicBezTo>
                      <a:pt x="55604" y="534971"/>
                      <a:pt x="59991" y="525838"/>
                      <a:pt x="65255" y="520583"/>
                    </a:cubicBezTo>
                    <a:lnTo>
                      <a:pt x="83555" y="502317"/>
                    </a:lnTo>
                    <a:lnTo>
                      <a:pt x="109375" y="476545"/>
                    </a:lnTo>
                    <a:cubicBezTo>
                      <a:pt x="112007" y="473855"/>
                      <a:pt x="114389" y="472948"/>
                      <a:pt x="116112" y="473652"/>
                    </a:cubicBezTo>
                    <a:close/>
                    <a:moveTo>
                      <a:pt x="199155" y="390799"/>
                    </a:moveTo>
                    <a:cubicBezTo>
                      <a:pt x="200892" y="391534"/>
                      <a:pt x="201956" y="393880"/>
                      <a:pt x="201956" y="397632"/>
                    </a:cubicBezTo>
                    <a:lnTo>
                      <a:pt x="201956" y="551610"/>
                    </a:lnTo>
                    <a:lnTo>
                      <a:pt x="145363" y="551610"/>
                    </a:lnTo>
                    <a:lnTo>
                      <a:pt x="145363" y="454170"/>
                    </a:lnTo>
                    <a:cubicBezTo>
                      <a:pt x="145363" y="446665"/>
                      <a:pt x="149620" y="436283"/>
                      <a:pt x="154879" y="431030"/>
                    </a:cubicBezTo>
                    <a:lnTo>
                      <a:pt x="192315" y="393630"/>
                    </a:lnTo>
                    <a:cubicBezTo>
                      <a:pt x="195007" y="390941"/>
                      <a:pt x="197417" y="390065"/>
                      <a:pt x="199155" y="390799"/>
                    </a:cubicBezTo>
                    <a:close/>
                    <a:moveTo>
                      <a:pt x="231082" y="388245"/>
                    </a:moveTo>
                    <a:cubicBezTo>
                      <a:pt x="232822" y="387525"/>
                      <a:pt x="235235" y="388401"/>
                      <a:pt x="237930" y="391091"/>
                    </a:cubicBezTo>
                    <a:lnTo>
                      <a:pt x="266763" y="419867"/>
                    </a:lnTo>
                    <a:lnTo>
                      <a:pt x="275915" y="428875"/>
                    </a:lnTo>
                    <a:cubicBezTo>
                      <a:pt x="280929" y="433879"/>
                      <a:pt x="284941" y="444013"/>
                      <a:pt x="284941" y="451520"/>
                    </a:cubicBezTo>
                    <a:lnTo>
                      <a:pt x="284941" y="551610"/>
                    </a:lnTo>
                    <a:lnTo>
                      <a:pt x="228277" y="551610"/>
                    </a:lnTo>
                    <a:lnTo>
                      <a:pt x="228277" y="394969"/>
                    </a:lnTo>
                    <a:cubicBezTo>
                      <a:pt x="228277" y="391278"/>
                      <a:pt x="229343" y="388964"/>
                      <a:pt x="231082" y="388245"/>
                    </a:cubicBezTo>
                    <a:close/>
                    <a:moveTo>
                      <a:pt x="365148" y="381336"/>
                    </a:moveTo>
                    <a:cubicBezTo>
                      <a:pt x="366901" y="382055"/>
                      <a:pt x="367997" y="384370"/>
                      <a:pt x="367997" y="388122"/>
                    </a:cubicBezTo>
                    <a:lnTo>
                      <a:pt x="367997" y="551610"/>
                    </a:lnTo>
                    <a:lnTo>
                      <a:pt x="311262" y="551610"/>
                    </a:lnTo>
                    <a:lnTo>
                      <a:pt x="311262" y="444661"/>
                    </a:lnTo>
                    <a:cubicBezTo>
                      <a:pt x="311262" y="437156"/>
                      <a:pt x="313767" y="428650"/>
                      <a:pt x="316898" y="425523"/>
                    </a:cubicBezTo>
                    <a:cubicBezTo>
                      <a:pt x="320029" y="422396"/>
                      <a:pt x="322534" y="419894"/>
                      <a:pt x="322534" y="419894"/>
                    </a:cubicBezTo>
                    <a:lnTo>
                      <a:pt x="358353" y="384120"/>
                    </a:lnTo>
                    <a:cubicBezTo>
                      <a:pt x="360983" y="381493"/>
                      <a:pt x="363394" y="380617"/>
                      <a:pt x="365148" y="381336"/>
                    </a:cubicBezTo>
                    <a:close/>
                    <a:moveTo>
                      <a:pt x="448177" y="298352"/>
                    </a:moveTo>
                    <a:cubicBezTo>
                      <a:pt x="449916" y="299071"/>
                      <a:pt x="450982" y="301386"/>
                      <a:pt x="450982" y="305139"/>
                    </a:cubicBezTo>
                    <a:lnTo>
                      <a:pt x="450982" y="551610"/>
                    </a:lnTo>
                    <a:lnTo>
                      <a:pt x="394318" y="551610"/>
                    </a:lnTo>
                    <a:lnTo>
                      <a:pt x="394318" y="361815"/>
                    </a:lnTo>
                    <a:cubicBezTo>
                      <a:pt x="394318" y="354308"/>
                      <a:pt x="398580" y="343924"/>
                      <a:pt x="403846" y="338669"/>
                    </a:cubicBezTo>
                    <a:lnTo>
                      <a:pt x="441329" y="301136"/>
                    </a:lnTo>
                    <a:cubicBezTo>
                      <a:pt x="444024" y="298508"/>
                      <a:pt x="446438" y="297633"/>
                      <a:pt x="448177" y="298352"/>
                    </a:cubicBezTo>
                    <a:close/>
                    <a:moveTo>
                      <a:pt x="527085" y="219452"/>
                    </a:moveTo>
                    <a:cubicBezTo>
                      <a:pt x="528809" y="220171"/>
                      <a:pt x="529874" y="222486"/>
                      <a:pt x="529874" y="226177"/>
                    </a:cubicBezTo>
                    <a:lnTo>
                      <a:pt x="529874" y="551610"/>
                    </a:lnTo>
                    <a:lnTo>
                      <a:pt x="477232" y="551610"/>
                    </a:lnTo>
                    <a:lnTo>
                      <a:pt x="477232" y="278727"/>
                    </a:lnTo>
                    <a:cubicBezTo>
                      <a:pt x="477232" y="271345"/>
                      <a:pt x="481494" y="260960"/>
                      <a:pt x="486883" y="255580"/>
                    </a:cubicBezTo>
                    <a:lnTo>
                      <a:pt x="520348" y="222298"/>
                    </a:lnTo>
                    <a:cubicBezTo>
                      <a:pt x="522980" y="219608"/>
                      <a:pt x="525362" y="218732"/>
                      <a:pt x="527085" y="219452"/>
                    </a:cubicBezTo>
                    <a:close/>
                    <a:moveTo>
                      <a:pt x="387769" y="0"/>
                    </a:moveTo>
                    <a:lnTo>
                      <a:pt x="580729" y="0"/>
                    </a:lnTo>
                    <a:cubicBezTo>
                      <a:pt x="594512" y="0"/>
                      <a:pt x="607919" y="12135"/>
                      <a:pt x="607919" y="26022"/>
                    </a:cubicBezTo>
                    <a:lnTo>
                      <a:pt x="607919" y="219812"/>
                    </a:lnTo>
                    <a:cubicBezTo>
                      <a:pt x="607919" y="227318"/>
                      <a:pt x="603534" y="229070"/>
                      <a:pt x="598271" y="223815"/>
                    </a:cubicBezTo>
                    <a:lnTo>
                      <a:pt x="530610" y="156258"/>
                    </a:lnTo>
                    <a:lnTo>
                      <a:pt x="304320" y="382325"/>
                    </a:lnTo>
                    <a:cubicBezTo>
                      <a:pt x="298932" y="387580"/>
                      <a:pt x="290412" y="387580"/>
                      <a:pt x="285024" y="382325"/>
                    </a:cubicBezTo>
                    <a:lnTo>
                      <a:pt x="216360" y="313767"/>
                    </a:lnTo>
                    <a:lnTo>
                      <a:pt x="94068" y="435996"/>
                    </a:lnTo>
                    <a:cubicBezTo>
                      <a:pt x="72767" y="457264"/>
                      <a:pt x="38435" y="457264"/>
                      <a:pt x="17260" y="435996"/>
                    </a:cubicBezTo>
                    <a:lnTo>
                      <a:pt x="15882" y="434745"/>
                    </a:lnTo>
                    <a:cubicBezTo>
                      <a:pt x="-5294" y="413477"/>
                      <a:pt x="-5294" y="379198"/>
                      <a:pt x="15882" y="358055"/>
                    </a:cubicBezTo>
                    <a:lnTo>
                      <a:pt x="206837" y="167267"/>
                    </a:lnTo>
                    <a:cubicBezTo>
                      <a:pt x="212100" y="161888"/>
                      <a:pt x="220745" y="161888"/>
                      <a:pt x="226008" y="167267"/>
                    </a:cubicBezTo>
                    <a:lnTo>
                      <a:pt x="294672" y="235701"/>
                    </a:lnTo>
                    <a:lnTo>
                      <a:pt x="424481" y="105965"/>
                    </a:lnTo>
                    <a:lnTo>
                      <a:pt x="452423" y="78192"/>
                    </a:lnTo>
                    <a:lnTo>
                      <a:pt x="383885" y="9633"/>
                    </a:lnTo>
                    <a:cubicBezTo>
                      <a:pt x="378497" y="4379"/>
                      <a:pt x="380376" y="0"/>
                      <a:pt x="387769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 cap="rnd">
                <a:noFill/>
                <a:prstDash val="solid"/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normAutofit fontScale="35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 defTabSz="914400"/>
                <a:endParaRPr lang="zh-CN" altLang="en-US" sz="1500" b="1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35" name="内容占位符 2"/>
          <p:cNvSpPr txBox="1"/>
          <p:nvPr/>
        </p:nvSpPr>
        <p:spPr>
          <a:xfrm>
            <a:off x="989330" y="1555750"/>
            <a:ext cx="8114665" cy="57277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Clr>
                <a:srgbClr val="FF0000"/>
              </a:buClr>
              <a:buNone/>
            </a:pPr>
            <a:r>
              <a:rPr lang="en-US" altLang="zh-CN" dirty="0"/>
              <a:t>semaphore </a:t>
            </a:r>
            <a:r>
              <a:rPr lang="en-US" altLang="zh-CN" dirty="0">
                <a:solidFill>
                  <a:srgbClr val="FF0000"/>
                </a:solidFill>
              </a:rPr>
              <a:t>*full, *empty</a:t>
            </a:r>
            <a:r>
              <a:rPr lang="en-US" altLang="zh-CN" dirty="0"/>
              <a:t>;  //full:</a:t>
            </a:r>
            <a:r>
              <a:rPr lang="zh-CN" altLang="en-US" dirty="0"/>
              <a:t>满缓冲区数量   </a:t>
            </a:r>
            <a:r>
              <a:rPr lang="en-US" altLang="zh-CN" dirty="0"/>
              <a:t>empty</a:t>
            </a:r>
            <a:r>
              <a:rPr lang="zh-CN" altLang="en-US" dirty="0"/>
              <a:t>：空缓冲区数量 </a:t>
            </a:r>
            <a:br>
              <a:rPr lang="zh-CN" altLang="en-US" dirty="0"/>
            </a:br>
            <a:endParaRPr lang="zh-CN" altLang="en-US" sz="1650" dirty="0">
              <a:solidFill>
                <a:srgbClr val="FF0000"/>
              </a:solidFill>
            </a:endParaRPr>
          </a:p>
        </p:txBody>
      </p:sp>
      <p:sp>
        <p:nvSpPr>
          <p:cNvPr id="36" name="内容占位符 2"/>
          <p:cNvSpPr txBox="1"/>
          <p:nvPr/>
        </p:nvSpPr>
        <p:spPr>
          <a:xfrm>
            <a:off x="989258" y="2233208"/>
            <a:ext cx="7510798" cy="57305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Clr>
                <a:srgbClr val="FF0000"/>
              </a:buClr>
              <a:buNone/>
            </a:pPr>
            <a:r>
              <a:rPr lang="zh-CN" altLang="en-US" dirty="0"/>
              <a:t>初始化</a:t>
            </a:r>
            <a:r>
              <a:rPr lang="en-US" altLang="zh-CN" dirty="0"/>
              <a:t>:</a:t>
            </a:r>
            <a:endParaRPr lang="zh-CN" altLang="en-US" sz="1650" dirty="0">
              <a:solidFill>
                <a:srgbClr val="FF0000"/>
              </a:solidFill>
            </a:endParaRPr>
          </a:p>
        </p:txBody>
      </p:sp>
      <p:sp>
        <p:nvSpPr>
          <p:cNvPr id="37" name="内容占位符 2"/>
          <p:cNvSpPr txBox="1"/>
          <p:nvPr/>
        </p:nvSpPr>
        <p:spPr>
          <a:xfrm>
            <a:off x="989258" y="2806258"/>
            <a:ext cx="7510798" cy="57305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Clr>
                <a:srgbClr val="FF0000"/>
              </a:buClr>
              <a:buNone/>
            </a:pPr>
            <a:r>
              <a:rPr lang="en-US" altLang="zh-CN" dirty="0">
                <a:solidFill>
                  <a:srgbClr val="FF0000"/>
                </a:solidFill>
              </a:rPr>
              <a:t>full-&gt;value = 0;	 empty-&gt;</a:t>
            </a:r>
            <a:r>
              <a:rPr lang="en-US" altLang="zh-CN" dirty="0" err="1">
                <a:solidFill>
                  <a:srgbClr val="FF0000"/>
                </a:solidFill>
              </a:rPr>
              <a:t>vaule</a:t>
            </a:r>
            <a:r>
              <a:rPr lang="en-US" altLang="zh-CN" dirty="0">
                <a:solidFill>
                  <a:srgbClr val="FF0000"/>
                </a:solidFill>
              </a:rPr>
              <a:t> = N</a:t>
            </a:r>
            <a:r>
              <a:rPr lang="zh-CN" altLang="en-US" dirty="0"/>
              <a:t>；</a:t>
            </a:r>
            <a:endParaRPr lang="zh-CN" altLang="en-US" dirty="0"/>
          </a:p>
        </p:txBody>
      </p:sp>
      <p:cxnSp>
        <p:nvCxnSpPr>
          <p:cNvPr id="3" name="直接连接符 2"/>
          <p:cNvCxnSpPr/>
          <p:nvPr/>
        </p:nvCxnSpPr>
        <p:spPr>
          <a:xfrm>
            <a:off x="689124" y="3564228"/>
            <a:ext cx="78109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502444" y="59001"/>
            <a:ext cx="5269706" cy="41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100" b="1" dirty="0">
                <a:solidFill>
                  <a:srgbClr val="7F7F7F"/>
                </a:solidFill>
              </a:rPr>
              <a:t>解决方法</a:t>
            </a:r>
            <a:endParaRPr lang="zh-CN" altLang="en-US" sz="2100" b="1" dirty="0">
              <a:solidFill>
                <a:srgbClr val="7F7F7F"/>
              </a:solidFill>
            </a:endParaRPr>
          </a:p>
        </p:txBody>
      </p:sp>
      <p:sp>
        <p:nvSpPr>
          <p:cNvPr id="35" name="内容占位符 2"/>
          <p:cNvSpPr txBox="1"/>
          <p:nvPr/>
        </p:nvSpPr>
        <p:spPr>
          <a:xfrm>
            <a:off x="76200" y="742950"/>
            <a:ext cx="3873500" cy="407543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  <a:prstDash val="dash"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Clr>
                <a:srgbClr val="FF0000"/>
              </a:buClr>
              <a:buNone/>
            </a:pPr>
            <a:r>
              <a:rPr lang="zh-CN" altLang="en-US" sz="1725" dirty="0">
                <a:solidFill>
                  <a:srgbClr val="FF0000"/>
                </a:solidFill>
              </a:rPr>
              <a:t>生产者：</a:t>
            </a:r>
            <a:endParaRPr lang="zh-CN" altLang="en-US" sz="1725" dirty="0">
              <a:solidFill>
                <a:srgbClr val="FF0000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Clr>
                <a:srgbClr val="FF0000"/>
              </a:buClr>
              <a:buNone/>
            </a:pPr>
            <a:r>
              <a:rPr lang="zh-CN" altLang="en-US" sz="1725" dirty="0"/>
              <a:t> </a:t>
            </a:r>
            <a:r>
              <a:rPr lang="en-US" altLang="zh-CN" sz="1725" dirty="0"/>
              <a:t>{ </a:t>
            </a:r>
            <a:endParaRPr lang="en-US" altLang="zh-CN" sz="1725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Clr>
                <a:srgbClr val="FF0000"/>
              </a:buClr>
              <a:buNone/>
            </a:pPr>
            <a:r>
              <a:rPr lang="en-US" altLang="zh-CN" sz="1725" dirty="0"/>
              <a:t>	…</a:t>
            </a:r>
            <a:endParaRPr lang="en-US" altLang="zh-CN" sz="1725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Clr>
                <a:srgbClr val="FF0000"/>
              </a:buClr>
              <a:buNone/>
            </a:pPr>
            <a:r>
              <a:rPr lang="en-US" altLang="zh-CN" sz="1725" dirty="0"/>
              <a:t>	</a:t>
            </a:r>
            <a:r>
              <a:rPr lang="zh-CN" altLang="en-US" sz="1725" dirty="0"/>
              <a:t>生产一个产品</a:t>
            </a:r>
            <a:endParaRPr lang="zh-CN" altLang="en-US" sz="1725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Clr>
                <a:srgbClr val="FF0000"/>
              </a:buClr>
              <a:buNone/>
            </a:pPr>
            <a:r>
              <a:rPr lang="zh-CN" altLang="en-US" sz="1725" dirty="0"/>
              <a:t>	</a:t>
            </a:r>
            <a:r>
              <a:rPr lang="en-US" altLang="zh-CN" sz="1725" dirty="0"/>
              <a:t>…</a:t>
            </a:r>
            <a:endParaRPr lang="en-US" altLang="zh-CN" sz="1725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Clr>
                <a:srgbClr val="FF0000"/>
              </a:buClr>
              <a:buNone/>
            </a:pPr>
            <a:r>
              <a:rPr lang="en-US" altLang="zh-CN" sz="1725" dirty="0"/>
              <a:t>	</a:t>
            </a:r>
            <a:r>
              <a:rPr lang="en-US" altLang="zh-CN" sz="1725" dirty="0">
                <a:solidFill>
                  <a:srgbClr val="FF0000"/>
                </a:solidFill>
              </a:rPr>
              <a:t>wait(empty);</a:t>
            </a:r>
            <a:endParaRPr lang="en-US" altLang="zh-CN" sz="1725" dirty="0">
              <a:solidFill>
                <a:srgbClr val="FF0000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Clr>
                <a:srgbClr val="FF0000"/>
              </a:buClr>
              <a:buNone/>
            </a:pPr>
            <a:r>
              <a:rPr lang="en-US" altLang="zh-CN" sz="1725" dirty="0"/>
              <a:t>	wait(m);</a:t>
            </a:r>
            <a:endParaRPr lang="en-US" altLang="zh-CN" sz="1725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Clr>
                <a:srgbClr val="FF0000"/>
              </a:buClr>
              <a:buNone/>
            </a:pPr>
            <a:r>
              <a:rPr lang="en-US" altLang="zh-CN" sz="1725" dirty="0"/>
              <a:t>	 …</a:t>
            </a:r>
            <a:endParaRPr lang="en-US" altLang="zh-CN" sz="1725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Clr>
                <a:srgbClr val="FF0000"/>
              </a:buClr>
              <a:buNone/>
            </a:pPr>
            <a:r>
              <a:rPr lang="en-US" altLang="zh-CN" sz="1725" dirty="0"/>
              <a:t>	</a:t>
            </a:r>
            <a:r>
              <a:rPr lang="en-US" altLang="zh-CN" sz="1725" dirty="0">
                <a:solidFill>
                  <a:srgbClr val="FF0000"/>
                </a:solidFill>
              </a:rPr>
              <a:t>C1</a:t>
            </a:r>
            <a:r>
              <a:rPr lang="zh-CN" altLang="en-US" sz="1725" dirty="0"/>
              <a:t>：把产品放入指定缓冲区</a:t>
            </a:r>
            <a:endParaRPr lang="zh-CN" altLang="en-US" sz="1725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Clr>
                <a:srgbClr val="FF0000"/>
              </a:buClr>
              <a:buNone/>
            </a:pPr>
            <a:r>
              <a:rPr lang="zh-CN" altLang="en-US" sz="1725" dirty="0"/>
              <a:t>	 </a:t>
            </a:r>
            <a:r>
              <a:rPr lang="en-US" altLang="zh-CN" sz="1725" dirty="0"/>
              <a:t>…</a:t>
            </a:r>
            <a:endParaRPr lang="en-US" altLang="zh-CN" sz="1725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Clr>
                <a:srgbClr val="FF0000"/>
              </a:buClr>
              <a:buNone/>
            </a:pPr>
            <a:r>
              <a:rPr lang="en-US" altLang="zh-CN" sz="1725" dirty="0"/>
              <a:t>	signal(m);</a:t>
            </a:r>
            <a:endParaRPr lang="en-US" altLang="zh-CN" sz="1725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Clr>
                <a:srgbClr val="FF0000"/>
              </a:buClr>
              <a:buNone/>
            </a:pPr>
            <a:r>
              <a:rPr lang="en-US" altLang="zh-CN" sz="1725" dirty="0"/>
              <a:t>	</a:t>
            </a:r>
            <a:r>
              <a:rPr lang="en-US" altLang="zh-CN" sz="1725" dirty="0">
                <a:solidFill>
                  <a:srgbClr val="FF0000"/>
                </a:solidFill>
              </a:rPr>
              <a:t>signal(full);</a:t>
            </a:r>
            <a:endParaRPr lang="en-US" altLang="zh-CN" sz="1725" dirty="0">
              <a:solidFill>
                <a:srgbClr val="FF0000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Clr>
                <a:srgbClr val="FF0000"/>
              </a:buClr>
              <a:buNone/>
            </a:pPr>
            <a:r>
              <a:rPr lang="en-US" altLang="zh-CN" sz="1725" dirty="0"/>
              <a:t>	} 	</a:t>
            </a:r>
            <a:endParaRPr lang="en-US" altLang="zh-CN" sz="1725" dirty="0"/>
          </a:p>
        </p:txBody>
      </p:sp>
      <p:sp>
        <p:nvSpPr>
          <p:cNvPr id="12" name="内容占位符 2"/>
          <p:cNvSpPr txBox="1"/>
          <p:nvPr/>
        </p:nvSpPr>
        <p:spPr>
          <a:xfrm>
            <a:off x="4406265" y="763905"/>
            <a:ext cx="3806825" cy="407543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  <a:prstDash val="dash"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0"/>
              </a:spcBef>
              <a:buClr>
                <a:srgbClr val="FF0000"/>
              </a:buClr>
              <a:buNone/>
            </a:pPr>
            <a:r>
              <a:rPr lang="zh-CN" altLang="en-US" sz="1725" dirty="0">
                <a:solidFill>
                  <a:srgbClr val="0000FF"/>
                </a:solidFill>
              </a:rPr>
              <a:t>消费者：</a:t>
            </a:r>
            <a:endParaRPr lang="zh-CN" altLang="en-US" sz="1725" dirty="0">
              <a:solidFill>
                <a:srgbClr val="0000FF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Clr>
                <a:srgbClr val="FF0000"/>
              </a:buClr>
              <a:buNone/>
            </a:pPr>
            <a:r>
              <a:rPr lang="zh-CN" altLang="en-US" sz="1725" dirty="0"/>
              <a:t> </a:t>
            </a:r>
            <a:r>
              <a:rPr lang="en-US" altLang="zh-CN" sz="1725" dirty="0"/>
              <a:t>{ </a:t>
            </a:r>
            <a:endParaRPr lang="en-US" altLang="zh-CN" sz="1725" dirty="0"/>
          </a:p>
          <a:p>
            <a:pPr marL="0" indent="0">
              <a:lnSpc>
                <a:spcPct val="110000"/>
              </a:lnSpc>
              <a:spcBef>
                <a:spcPts val="0"/>
              </a:spcBef>
              <a:buClr>
                <a:srgbClr val="FF0000"/>
              </a:buClr>
              <a:buNone/>
            </a:pPr>
            <a:r>
              <a:rPr lang="en-US" altLang="zh-CN" sz="1725" dirty="0"/>
              <a:t>	…</a:t>
            </a:r>
            <a:endParaRPr lang="en-US" altLang="zh-CN" sz="1725" dirty="0"/>
          </a:p>
          <a:p>
            <a:pPr marL="0" indent="0">
              <a:lnSpc>
                <a:spcPct val="110000"/>
              </a:lnSpc>
              <a:spcBef>
                <a:spcPts val="0"/>
              </a:spcBef>
              <a:buClr>
                <a:srgbClr val="FF0000"/>
              </a:buClr>
              <a:buNone/>
            </a:pPr>
            <a:r>
              <a:rPr lang="en-US" altLang="zh-CN" sz="1725" dirty="0"/>
              <a:t>	</a:t>
            </a:r>
            <a:r>
              <a:rPr lang="en-US" altLang="zh-CN" sz="1725" dirty="0">
                <a:solidFill>
                  <a:srgbClr val="FF0000"/>
                </a:solidFill>
              </a:rPr>
              <a:t>wait(full)</a:t>
            </a:r>
            <a:r>
              <a:rPr lang="zh-CN" altLang="en-US" sz="1725" dirty="0">
                <a:solidFill>
                  <a:srgbClr val="FF0000"/>
                </a:solidFill>
              </a:rPr>
              <a:t>；</a:t>
            </a:r>
            <a:endParaRPr lang="zh-CN" altLang="en-US" sz="1725" dirty="0">
              <a:solidFill>
                <a:srgbClr val="FF0000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Clr>
                <a:srgbClr val="FF0000"/>
              </a:buClr>
              <a:buNone/>
            </a:pPr>
            <a:r>
              <a:rPr lang="zh-CN" altLang="en-US" sz="1725" dirty="0"/>
              <a:t>	</a:t>
            </a:r>
            <a:r>
              <a:rPr lang="en-US" altLang="zh-CN" sz="1725" dirty="0"/>
              <a:t>wait(m);</a:t>
            </a:r>
            <a:endParaRPr lang="en-US" altLang="zh-CN" sz="1725" dirty="0"/>
          </a:p>
          <a:p>
            <a:pPr marL="0" indent="0">
              <a:lnSpc>
                <a:spcPct val="110000"/>
              </a:lnSpc>
              <a:spcBef>
                <a:spcPts val="0"/>
              </a:spcBef>
              <a:buClr>
                <a:srgbClr val="FF0000"/>
              </a:buClr>
              <a:buNone/>
            </a:pPr>
            <a:r>
              <a:rPr lang="en-US" altLang="zh-CN" sz="1725" dirty="0"/>
              <a:t>	 …</a:t>
            </a:r>
            <a:endParaRPr lang="en-US" altLang="zh-CN" sz="1725" dirty="0"/>
          </a:p>
          <a:p>
            <a:pPr marL="0" indent="0">
              <a:lnSpc>
                <a:spcPct val="110000"/>
              </a:lnSpc>
              <a:spcBef>
                <a:spcPts val="0"/>
              </a:spcBef>
              <a:buClr>
                <a:srgbClr val="FF0000"/>
              </a:buClr>
              <a:buNone/>
            </a:pPr>
            <a:r>
              <a:rPr lang="en-US" altLang="zh-CN" sz="1725" dirty="0"/>
              <a:t>	C2</a:t>
            </a:r>
            <a:r>
              <a:rPr lang="zh-CN" altLang="en-US" sz="1725" dirty="0"/>
              <a:t>：从指定缓冲区取出产品</a:t>
            </a:r>
            <a:endParaRPr lang="zh-CN" altLang="en-US" sz="1725" dirty="0"/>
          </a:p>
          <a:p>
            <a:pPr marL="0" indent="0">
              <a:lnSpc>
                <a:spcPct val="110000"/>
              </a:lnSpc>
              <a:spcBef>
                <a:spcPts val="0"/>
              </a:spcBef>
              <a:buClr>
                <a:srgbClr val="FF0000"/>
              </a:buClr>
              <a:buNone/>
            </a:pPr>
            <a:r>
              <a:rPr lang="zh-CN" altLang="en-US" sz="1725" dirty="0"/>
              <a:t>	 </a:t>
            </a:r>
            <a:r>
              <a:rPr lang="en-US" altLang="zh-CN" sz="1725" dirty="0"/>
              <a:t>…</a:t>
            </a:r>
            <a:endParaRPr lang="en-US" altLang="zh-CN" sz="1725" dirty="0"/>
          </a:p>
          <a:p>
            <a:pPr marL="0" indent="0">
              <a:lnSpc>
                <a:spcPct val="110000"/>
              </a:lnSpc>
              <a:spcBef>
                <a:spcPts val="0"/>
              </a:spcBef>
              <a:buClr>
                <a:srgbClr val="FF0000"/>
              </a:buClr>
              <a:buNone/>
            </a:pPr>
            <a:r>
              <a:rPr lang="en-US" altLang="zh-CN" sz="1725" dirty="0"/>
              <a:t>	signal(m);</a:t>
            </a:r>
            <a:endParaRPr lang="en-US" altLang="zh-CN" sz="1725" dirty="0"/>
          </a:p>
          <a:p>
            <a:pPr marL="0" indent="0">
              <a:lnSpc>
                <a:spcPct val="110000"/>
              </a:lnSpc>
              <a:spcBef>
                <a:spcPts val="0"/>
              </a:spcBef>
              <a:buClr>
                <a:srgbClr val="FF0000"/>
              </a:buClr>
              <a:buNone/>
            </a:pPr>
            <a:r>
              <a:rPr lang="en-US" altLang="zh-CN" sz="1725" dirty="0"/>
              <a:t>	</a:t>
            </a:r>
            <a:r>
              <a:rPr lang="en-US" altLang="zh-CN" sz="1725" dirty="0">
                <a:solidFill>
                  <a:srgbClr val="FF0000"/>
                </a:solidFill>
              </a:rPr>
              <a:t>signal(empty);</a:t>
            </a:r>
            <a:endParaRPr lang="en-US" altLang="zh-CN" sz="1725" dirty="0">
              <a:solidFill>
                <a:srgbClr val="FF0000"/>
              </a:solidFill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Clr>
                <a:srgbClr val="FF0000"/>
              </a:buClr>
              <a:buNone/>
            </a:pPr>
            <a:r>
              <a:rPr lang="en-US" altLang="zh-CN" sz="1725" dirty="0"/>
              <a:t>	 …</a:t>
            </a:r>
            <a:endParaRPr lang="en-US" altLang="zh-CN" sz="1725" dirty="0"/>
          </a:p>
          <a:p>
            <a:pPr marL="0" indent="0">
              <a:lnSpc>
                <a:spcPct val="110000"/>
              </a:lnSpc>
              <a:spcBef>
                <a:spcPts val="0"/>
              </a:spcBef>
              <a:buClr>
                <a:srgbClr val="FF0000"/>
              </a:buClr>
              <a:buNone/>
            </a:pPr>
            <a:r>
              <a:rPr lang="en-US" altLang="zh-CN" sz="1725" dirty="0"/>
              <a:t>	</a:t>
            </a:r>
            <a:r>
              <a:rPr lang="zh-CN" altLang="en-US" sz="1725" dirty="0"/>
              <a:t>消费取出的产品</a:t>
            </a:r>
            <a:endParaRPr lang="zh-CN" altLang="en-US" sz="1725" dirty="0"/>
          </a:p>
          <a:p>
            <a:pPr marL="0" indent="0">
              <a:lnSpc>
                <a:spcPct val="110000"/>
              </a:lnSpc>
              <a:spcBef>
                <a:spcPts val="0"/>
              </a:spcBef>
              <a:buClr>
                <a:srgbClr val="FF0000"/>
              </a:buClr>
              <a:buNone/>
            </a:pPr>
            <a:r>
              <a:rPr lang="zh-CN" altLang="en-US" sz="1725" dirty="0"/>
              <a:t>	 </a:t>
            </a:r>
            <a:r>
              <a:rPr lang="en-US" altLang="zh-CN" sz="1725" dirty="0"/>
              <a:t>…</a:t>
            </a:r>
            <a:endParaRPr lang="en-US" altLang="zh-CN" sz="1725" dirty="0"/>
          </a:p>
          <a:p>
            <a:pPr marL="0" indent="0">
              <a:lnSpc>
                <a:spcPct val="110000"/>
              </a:lnSpc>
              <a:spcBef>
                <a:spcPts val="0"/>
              </a:spcBef>
              <a:buClr>
                <a:srgbClr val="FF0000"/>
              </a:buClr>
              <a:buNone/>
            </a:pPr>
            <a:r>
              <a:rPr lang="en-US" altLang="zh-CN" sz="1725" dirty="0"/>
              <a:t>	}</a:t>
            </a:r>
            <a:endParaRPr lang="en-US" altLang="zh-CN" sz="1725" dirty="0"/>
          </a:p>
        </p:txBody>
      </p:sp>
      <p:sp>
        <p:nvSpPr>
          <p:cNvPr id="13" name="圆角矩形标注 12"/>
          <p:cNvSpPr/>
          <p:nvPr/>
        </p:nvSpPr>
        <p:spPr bwMode="auto">
          <a:xfrm>
            <a:off x="2895814" y="1733379"/>
            <a:ext cx="2155728" cy="1305603"/>
          </a:xfrm>
          <a:prstGeom prst="wedgeRoundRectCallout">
            <a:avLst>
              <a:gd name="adj1" fmla="val -70941"/>
              <a:gd name="adj2" fmla="val 13206"/>
              <a:gd name="adj3" fmla="val 16667"/>
            </a:avLst>
          </a:prstGeom>
          <a:solidFill>
            <a:srgbClr val="FFC000"/>
          </a:solidFill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0" tIns="0" rIns="0">
            <a:spAutoFit/>
          </a:bodyPr>
          <a:lstStyle/>
          <a:p>
            <a:pPr>
              <a:lnSpc>
                <a:spcPct val="123000"/>
              </a:lnSpc>
              <a:defRPr/>
            </a:pPr>
            <a:r>
              <a:rPr lang="zh-CN" altLang="en-US" sz="1500" dirty="0">
                <a:solidFill>
                  <a:schemeClr val="bg2">
                    <a:lumMod val="10000"/>
                  </a:schemeClr>
                </a:solidFill>
              </a:rPr>
              <a:t>当</a:t>
            </a:r>
            <a:r>
              <a:rPr lang="en-US" altLang="zh-CN" sz="1500" dirty="0">
                <a:solidFill>
                  <a:schemeClr val="bg2">
                    <a:lumMod val="10000"/>
                  </a:schemeClr>
                </a:solidFill>
              </a:rPr>
              <a:t>empty</a:t>
            </a:r>
            <a:r>
              <a:rPr lang="zh-CN" altLang="en-US" sz="1500" dirty="0">
                <a:solidFill>
                  <a:schemeClr val="bg2">
                    <a:lumMod val="10000"/>
                  </a:schemeClr>
                </a:solidFill>
              </a:rPr>
              <a:t>大于</a:t>
            </a:r>
            <a:r>
              <a:rPr lang="en-US" altLang="zh-CN" sz="1500" dirty="0">
                <a:solidFill>
                  <a:schemeClr val="bg2">
                    <a:lumMod val="10000"/>
                  </a:schemeClr>
                </a:solidFill>
              </a:rPr>
              <a:t>0</a:t>
            </a:r>
            <a:r>
              <a:rPr lang="zh-CN" altLang="en-US" sz="1500" dirty="0">
                <a:solidFill>
                  <a:schemeClr val="bg2">
                    <a:lumMod val="10000"/>
                  </a:schemeClr>
                </a:solidFill>
              </a:rPr>
              <a:t>时，表示有空缓冲区，继续执行；否则，表示无空缓冲区，当前生产者阻塞。</a:t>
            </a:r>
            <a:endParaRPr lang="zh-CN" altLang="en-US" sz="15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4" name="圆角矩形标注 13"/>
          <p:cNvSpPr/>
          <p:nvPr/>
        </p:nvSpPr>
        <p:spPr bwMode="auto">
          <a:xfrm>
            <a:off x="2765880" y="3813433"/>
            <a:ext cx="1968179" cy="1274935"/>
          </a:xfrm>
          <a:prstGeom prst="wedgeRoundRectCallout">
            <a:avLst>
              <a:gd name="adj1" fmla="val -72574"/>
              <a:gd name="adj2" fmla="val 4975"/>
              <a:gd name="adj3" fmla="val 16667"/>
            </a:avLst>
          </a:prstGeom>
          <a:solidFill>
            <a:srgbClr val="FFC000"/>
          </a:solidFill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0" tIns="0" rIns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3000"/>
              </a:lnSpc>
              <a:defRPr/>
            </a:pPr>
            <a:r>
              <a:rPr lang="zh-CN" altLang="en-US" sz="1500" dirty="0">
                <a:solidFill>
                  <a:schemeClr val="bg2">
                    <a:lumMod val="10000"/>
                  </a:schemeClr>
                </a:solidFill>
              </a:rPr>
              <a:t>把</a:t>
            </a:r>
            <a:r>
              <a:rPr lang="en-US" altLang="zh-CN" sz="1500" dirty="0">
                <a:solidFill>
                  <a:schemeClr val="bg2">
                    <a:lumMod val="10000"/>
                  </a:schemeClr>
                </a:solidFill>
              </a:rPr>
              <a:t>full</a:t>
            </a:r>
            <a:r>
              <a:rPr lang="zh-CN" altLang="en-US" sz="1500" dirty="0">
                <a:solidFill>
                  <a:schemeClr val="bg2">
                    <a:lumMod val="10000"/>
                  </a:schemeClr>
                </a:solidFill>
              </a:rPr>
              <a:t>值加</a:t>
            </a:r>
            <a:r>
              <a:rPr lang="en-US" altLang="zh-CN" sz="1500" dirty="0">
                <a:solidFill>
                  <a:schemeClr val="bg2">
                    <a:lumMod val="10000"/>
                  </a:schemeClr>
                </a:solidFill>
              </a:rPr>
              <a:t>1</a:t>
            </a:r>
            <a:r>
              <a:rPr lang="zh-CN" altLang="en-US" sz="1500" dirty="0">
                <a:solidFill>
                  <a:schemeClr val="bg2">
                    <a:lumMod val="10000"/>
                  </a:schemeClr>
                </a:solidFill>
              </a:rPr>
              <a:t>，如果有消费者等在</a:t>
            </a:r>
            <a:r>
              <a:rPr lang="en-US" altLang="zh-CN" sz="1500" dirty="0">
                <a:solidFill>
                  <a:schemeClr val="bg2">
                    <a:lumMod val="10000"/>
                  </a:schemeClr>
                </a:solidFill>
              </a:rPr>
              <a:t>full</a:t>
            </a:r>
            <a:r>
              <a:rPr lang="zh-CN" altLang="en-US" sz="1500" dirty="0">
                <a:solidFill>
                  <a:schemeClr val="bg2">
                    <a:lumMod val="10000"/>
                  </a:schemeClr>
                </a:solidFill>
              </a:rPr>
              <a:t>的</a:t>
            </a:r>
            <a:r>
              <a:rPr lang="en-US" altLang="zh-CN" sz="15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zh-CN" altLang="en-US" sz="1500" dirty="0">
                <a:solidFill>
                  <a:schemeClr val="bg2">
                    <a:lumMod val="10000"/>
                  </a:schemeClr>
                </a:solidFill>
              </a:rPr>
              <a:t>队列上，则唤醒该消费者</a:t>
            </a:r>
            <a:r>
              <a:rPr lang="zh-CN" altLang="en-US" sz="1500" dirty="0" smtClean="0">
                <a:solidFill>
                  <a:schemeClr val="bg2">
                    <a:lumMod val="10000"/>
                  </a:schemeClr>
                </a:solidFill>
              </a:rPr>
              <a:t>。</a:t>
            </a:r>
            <a:endParaRPr lang="zh-CN" altLang="en-US" sz="1500" dirty="0" smtClean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5" name="圆角矩形标注 14"/>
          <p:cNvSpPr/>
          <p:nvPr/>
        </p:nvSpPr>
        <p:spPr bwMode="auto">
          <a:xfrm>
            <a:off x="5901743" y="634940"/>
            <a:ext cx="3013658" cy="991090"/>
          </a:xfrm>
          <a:prstGeom prst="wedgeRoundRectCallout">
            <a:avLst>
              <a:gd name="adj1" fmla="val 1612"/>
              <a:gd name="adj2" fmla="val 62856"/>
              <a:gd name="adj3" fmla="val 16667"/>
            </a:avLst>
          </a:prstGeom>
          <a:solidFill>
            <a:srgbClr val="FFC000"/>
          </a:solidFill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0" tIns="0" rIns="0">
            <a:spAutoFit/>
          </a:bodyPr>
          <a:lstStyle/>
          <a:p>
            <a:pPr>
              <a:lnSpc>
                <a:spcPct val="123000"/>
              </a:lnSpc>
              <a:defRPr/>
            </a:pPr>
            <a:r>
              <a:rPr lang="zh-CN" altLang="en-US" sz="1500" dirty="0">
                <a:solidFill>
                  <a:schemeClr val="bg1"/>
                </a:solidFill>
              </a:rPr>
              <a:t>当</a:t>
            </a:r>
            <a:r>
              <a:rPr lang="en-US" altLang="zh-CN" sz="1500" dirty="0">
                <a:solidFill>
                  <a:schemeClr val="bg2">
                    <a:lumMod val="10000"/>
                  </a:schemeClr>
                </a:solidFill>
              </a:rPr>
              <a:t>full</a:t>
            </a:r>
            <a:r>
              <a:rPr lang="zh-CN" altLang="en-US" sz="1500" dirty="0">
                <a:solidFill>
                  <a:schemeClr val="bg2">
                    <a:lumMod val="10000"/>
                  </a:schemeClr>
                </a:solidFill>
              </a:rPr>
              <a:t>大于</a:t>
            </a:r>
            <a:r>
              <a:rPr lang="en-US" altLang="zh-CN" sz="1500" dirty="0">
                <a:solidFill>
                  <a:schemeClr val="bg2">
                    <a:lumMod val="10000"/>
                  </a:schemeClr>
                </a:solidFill>
              </a:rPr>
              <a:t>0</a:t>
            </a:r>
            <a:r>
              <a:rPr lang="zh-CN" altLang="en-US" sz="1500" dirty="0">
                <a:solidFill>
                  <a:schemeClr val="bg2">
                    <a:lumMod val="10000"/>
                  </a:schemeClr>
                </a:solidFill>
              </a:rPr>
              <a:t>时，表示有满缓冲区，继续执行；否则，表示无满缓冲区，当前消费者阻塞。</a:t>
            </a:r>
            <a:endParaRPr lang="zh-CN" altLang="en-US" sz="15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圆角矩形标注 15"/>
          <p:cNvSpPr/>
          <p:nvPr/>
        </p:nvSpPr>
        <p:spPr bwMode="auto">
          <a:xfrm>
            <a:off x="6616119" y="4106827"/>
            <a:ext cx="2527881" cy="992214"/>
          </a:xfrm>
          <a:prstGeom prst="wedgeRoundRectCallout">
            <a:avLst>
              <a:gd name="adj1" fmla="val -37718"/>
              <a:gd name="adj2" fmla="val -96555"/>
              <a:gd name="adj3" fmla="val 16667"/>
            </a:avLst>
          </a:prstGeom>
          <a:solidFill>
            <a:srgbClr val="FFC000"/>
          </a:solidFill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0" tIns="0" rIns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3000"/>
              </a:lnSpc>
              <a:defRPr/>
            </a:pPr>
            <a:r>
              <a:rPr lang="zh-CN" altLang="en-US" sz="1500" dirty="0">
                <a:solidFill>
                  <a:schemeClr val="bg2">
                    <a:lumMod val="10000"/>
                  </a:schemeClr>
                </a:solidFill>
              </a:rPr>
              <a:t>把</a:t>
            </a:r>
            <a:r>
              <a:rPr lang="en-US" altLang="zh-CN" sz="1500" dirty="0">
                <a:solidFill>
                  <a:schemeClr val="bg2">
                    <a:lumMod val="10000"/>
                  </a:schemeClr>
                </a:solidFill>
              </a:rPr>
              <a:t>empty</a:t>
            </a:r>
            <a:r>
              <a:rPr lang="zh-CN" altLang="en-US" sz="1500" dirty="0">
                <a:solidFill>
                  <a:schemeClr val="bg2">
                    <a:lumMod val="10000"/>
                  </a:schemeClr>
                </a:solidFill>
              </a:rPr>
              <a:t>值加</a:t>
            </a:r>
            <a:r>
              <a:rPr lang="en-US" altLang="zh-CN" sz="1500" dirty="0">
                <a:solidFill>
                  <a:schemeClr val="bg2">
                    <a:lumMod val="10000"/>
                  </a:schemeClr>
                </a:solidFill>
              </a:rPr>
              <a:t>1</a:t>
            </a:r>
            <a:r>
              <a:rPr lang="zh-CN" altLang="en-US" sz="1500" dirty="0">
                <a:solidFill>
                  <a:schemeClr val="bg2">
                    <a:lumMod val="10000"/>
                  </a:schemeClr>
                </a:solidFill>
              </a:rPr>
              <a:t>，如果有生产者等在</a:t>
            </a:r>
            <a:r>
              <a:rPr lang="en-US" altLang="zh-CN" sz="1500" dirty="0">
                <a:solidFill>
                  <a:schemeClr val="bg2">
                    <a:lumMod val="10000"/>
                  </a:schemeClr>
                </a:solidFill>
              </a:rPr>
              <a:t>empty</a:t>
            </a:r>
            <a:r>
              <a:rPr lang="zh-CN" altLang="en-US" sz="1500" dirty="0">
                <a:solidFill>
                  <a:schemeClr val="bg2">
                    <a:lumMod val="10000"/>
                  </a:schemeClr>
                </a:solidFill>
              </a:rPr>
              <a:t>的</a:t>
            </a:r>
            <a:r>
              <a:rPr lang="zh-CN" altLang="en-US" sz="1500" dirty="0" smtClean="0">
                <a:solidFill>
                  <a:schemeClr val="bg2">
                    <a:lumMod val="10000"/>
                  </a:schemeClr>
                </a:solidFill>
              </a:rPr>
              <a:t>队列上</a:t>
            </a:r>
            <a:r>
              <a:rPr lang="zh-CN" altLang="en-US" sz="1500" dirty="0">
                <a:solidFill>
                  <a:schemeClr val="bg2">
                    <a:lumMod val="10000"/>
                  </a:schemeClr>
                </a:solidFill>
              </a:rPr>
              <a:t>，则唤醒该生产者</a:t>
            </a:r>
            <a:r>
              <a:rPr lang="zh-CN" altLang="en-US" sz="1500" dirty="0" smtClean="0">
                <a:solidFill>
                  <a:schemeClr val="bg2">
                    <a:lumMod val="10000"/>
                  </a:schemeClr>
                </a:solidFill>
              </a:rPr>
              <a:t>。</a:t>
            </a:r>
            <a:endParaRPr lang="zh-CN" altLang="en-US" sz="1500" dirty="0" smtClean="0">
              <a:solidFill>
                <a:schemeClr val="bg2">
                  <a:lumMod val="1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ldLvl="0" animBg="1"/>
      <p:bldP spid="14" grpId="0" bldLvl="0" animBg="1"/>
      <p:bldP spid="15" grpId="0" bldLvl="0" animBg="1"/>
      <p:bldP spid="16" grpId="0" bldLvl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502444" y="59001"/>
            <a:ext cx="5269706" cy="41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100" b="1" dirty="0">
                <a:solidFill>
                  <a:srgbClr val="7F7F7F"/>
                </a:solidFill>
              </a:rPr>
              <a:t>利用</a:t>
            </a:r>
            <a:r>
              <a:rPr lang="en-US" altLang="zh-CN" sz="2100" b="1" dirty="0">
                <a:solidFill>
                  <a:srgbClr val="7F7F7F"/>
                </a:solidFill>
              </a:rPr>
              <a:t>AND</a:t>
            </a:r>
            <a:r>
              <a:rPr lang="zh-CN" altLang="en-US" sz="2100" b="1" dirty="0">
                <a:solidFill>
                  <a:srgbClr val="7F7F7F"/>
                </a:solidFill>
              </a:rPr>
              <a:t>信号量解决生产者</a:t>
            </a:r>
            <a:r>
              <a:rPr lang="en-US" altLang="zh-CN" sz="2100" b="1" dirty="0">
                <a:solidFill>
                  <a:srgbClr val="7F7F7F"/>
                </a:solidFill>
              </a:rPr>
              <a:t>-</a:t>
            </a:r>
            <a:r>
              <a:rPr lang="zh-CN" altLang="en-US" sz="2100" b="1" dirty="0">
                <a:solidFill>
                  <a:srgbClr val="7F7F7F"/>
                </a:solidFill>
              </a:rPr>
              <a:t>消费者问题</a:t>
            </a:r>
            <a:endParaRPr lang="zh-CN" altLang="en-US" sz="2100" b="1" dirty="0">
              <a:solidFill>
                <a:srgbClr val="7F7F7F"/>
              </a:solidFill>
            </a:endParaRPr>
          </a:p>
        </p:txBody>
      </p:sp>
      <p:sp>
        <p:nvSpPr>
          <p:cNvPr id="24" name="Text Box 3"/>
          <p:cNvSpPr txBox="1">
            <a:spLocks noChangeArrowheads="1"/>
          </p:cNvSpPr>
          <p:nvPr/>
        </p:nvSpPr>
        <p:spPr bwMode="auto">
          <a:xfrm>
            <a:off x="678857" y="581215"/>
            <a:ext cx="7108031" cy="9220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1800" dirty="0">
                <a:latin typeface="+mn-ea"/>
                <a:ea typeface="+mn-ea"/>
                <a:cs typeface="Times New Roman" panose="02020603050405020304" pitchFamily="18" charset="0"/>
              </a:rPr>
              <a:t>int in=0,out=0;</a:t>
            </a:r>
            <a:endParaRPr lang="zh-CN" altLang="zh-CN" sz="1800" dirty="0">
              <a:latin typeface="+mn-ea"/>
              <a:ea typeface="+mn-ea"/>
              <a:cs typeface="Times New Roman" panose="02020603050405020304" pitchFamily="18" charset="0"/>
            </a:endParaRPr>
          </a:p>
          <a:p>
            <a:r>
              <a:rPr lang="en-US" altLang="zh-CN" sz="1800" dirty="0">
                <a:latin typeface="+mn-ea"/>
                <a:ea typeface="+mn-ea"/>
                <a:cs typeface="Times New Roman" panose="02020603050405020304" pitchFamily="18" charset="0"/>
              </a:rPr>
              <a:t>item buffer[n];</a:t>
            </a:r>
            <a:endParaRPr lang="zh-CN" altLang="zh-CN" sz="1800" dirty="0">
              <a:latin typeface="+mn-ea"/>
              <a:ea typeface="+mn-ea"/>
              <a:cs typeface="Times New Roman" panose="02020603050405020304" pitchFamily="18" charset="0"/>
            </a:endParaRPr>
          </a:p>
          <a:p>
            <a:r>
              <a:rPr lang="en-US" altLang="zh-CN" sz="1800" dirty="0">
                <a:latin typeface="+mn-ea"/>
                <a:ea typeface="+mn-ea"/>
                <a:cs typeface="Times New Roman" panose="02020603050405020304" pitchFamily="18" charset="0"/>
              </a:rPr>
              <a:t>semaphore </a:t>
            </a:r>
            <a:r>
              <a:rPr lang="en-US" altLang="zh-CN" sz="1800" dirty="0" err="1">
                <a:latin typeface="+mn-ea"/>
                <a:ea typeface="+mn-ea"/>
                <a:cs typeface="Times New Roman" panose="02020603050405020304" pitchFamily="18" charset="0"/>
              </a:rPr>
              <a:t>mutex</a:t>
            </a:r>
            <a:r>
              <a:rPr lang="en-US" altLang="zh-CN" sz="1800" dirty="0">
                <a:latin typeface="+mn-ea"/>
                <a:ea typeface="+mn-ea"/>
                <a:cs typeface="Times New Roman" panose="02020603050405020304" pitchFamily="18" charset="0"/>
              </a:rPr>
              <a:t>=1,empty=</a:t>
            </a:r>
            <a:r>
              <a:rPr lang="en-US" altLang="zh-CN" sz="1800" dirty="0" err="1">
                <a:latin typeface="+mn-ea"/>
                <a:ea typeface="+mn-ea"/>
                <a:cs typeface="Times New Roman" panose="02020603050405020304" pitchFamily="18" charset="0"/>
              </a:rPr>
              <a:t>n,full</a:t>
            </a:r>
            <a:r>
              <a:rPr lang="en-US" altLang="zh-CN" sz="1800" dirty="0">
                <a:latin typeface="+mn-ea"/>
                <a:ea typeface="+mn-ea"/>
                <a:cs typeface="Times New Roman" panose="02020603050405020304" pitchFamily="18" charset="0"/>
              </a:rPr>
              <a:t>=0;</a:t>
            </a:r>
            <a:endParaRPr lang="zh-CN" altLang="zh-CN" sz="1800" dirty="0"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9" name="Rectangle 6"/>
          <p:cNvSpPr txBox="1">
            <a:spLocks noChangeArrowheads="1"/>
          </p:cNvSpPr>
          <p:nvPr/>
        </p:nvSpPr>
        <p:spPr>
          <a:xfrm>
            <a:off x="756131" y="1664923"/>
            <a:ext cx="3667763" cy="312816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en-US" altLang="zh-CN" dirty="0" smtClean="0">
                <a:latin typeface="+mj-lt"/>
              </a:rPr>
              <a:t>void </a:t>
            </a:r>
            <a:r>
              <a:rPr lang="en-US" altLang="zh-CN" dirty="0" err="1" smtClean="0">
                <a:solidFill>
                  <a:srgbClr val="FF0000"/>
                </a:solidFill>
                <a:latin typeface="+mj-lt"/>
              </a:rPr>
              <a:t>proceducer</a:t>
            </a:r>
            <a:r>
              <a:rPr lang="en-US" altLang="zh-CN" dirty="0" smtClean="0">
                <a:latin typeface="+mj-lt"/>
              </a:rPr>
              <a:t>() {</a:t>
            </a:r>
            <a:endParaRPr lang="zh-CN" altLang="zh-CN" dirty="0" smtClean="0">
              <a:latin typeface="+mj-lt"/>
            </a:endParaRP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zh-CN" dirty="0" smtClean="0">
                <a:latin typeface="+mj-lt"/>
              </a:rPr>
              <a:t>    do {</a:t>
            </a:r>
            <a:endParaRPr lang="en-US" altLang="zh-CN" dirty="0">
              <a:latin typeface="+mj-lt"/>
            </a:endParaRP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zh-CN" dirty="0" smtClean="0">
                <a:latin typeface="+mj-lt"/>
              </a:rPr>
              <a:t>	producer an item </a:t>
            </a:r>
            <a:r>
              <a:rPr lang="en-US" altLang="zh-CN" dirty="0" err="1" smtClean="0">
                <a:latin typeface="+mj-lt"/>
              </a:rPr>
              <a:t>nextp</a:t>
            </a:r>
            <a:r>
              <a:rPr lang="en-US" altLang="zh-CN" dirty="0" smtClean="0">
                <a:latin typeface="+mj-lt"/>
              </a:rPr>
              <a:t>; </a:t>
            </a:r>
            <a:endParaRPr lang="en-US" altLang="zh-CN" dirty="0" smtClean="0">
              <a:latin typeface="+mj-lt"/>
            </a:endParaRPr>
          </a:p>
          <a:p>
            <a:pPr marL="914400" lvl="2" indent="0">
              <a:buFont typeface="Wingdings 2" panose="05020102010507070707" pitchFamily="18" charset="2"/>
              <a:buNone/>
            </a:pPr>
            <a:r>
              <a:rPr lang="en-US" altLang="zh-CN" sz="1800" dirty="0" smtClean="0">
                <a:latin typeface="+mj-lt"/>
              </a:rPr>
              <a:t>…</a:t>
            </a:r>
            <a:r>
              <a:rPr lang="ar-SA" altLang="zh-CN" sz="1800" dirty="0" smtClean="0">
                <a:latin typeface="+mj-lt"/>
              </a:rPr>
              <a:t>　</a:t>
            </a:r>
            <a:r>
              <a:rPr lang="en-US" altLang="zh-CN" sz="1800" dirty="0" smtClean="0">
                <a:latin typeface="+mj-lt"/>
              </a:rPr>
              <a:t>	  </a:t>
            </a:r>
            <a:r>
              <a:rPr lang="ar-SA" altLang="zh-CN" sz="1800" dirty="0" smtClean="0">
                <a:latin typeface="+mj-lt"/>
              </a:rPr>
              <a:t>　　　　　　　</a:t>
            </a:r>
            <a:endParaRPr lang="en-US" altLang="zh-CN" sz="1800" dirty="0" smtClean="0">
              <a:latin typeface="+mj-lt"/>
            </a:endParaRPr>
          </a:p>
          <a:p>
            <a:pPr marL="914400" lvl="2" indent="0">
              <a:buFont typeface="Wingdings 2" panose="05020102010507070707" pitchFamily="18" charset="2"/>
              <a:buNone/>
            </a:pPr>
            <a:r>
              <a:rPr lang="en-US" altLang="zh-CN" sz="1800" dirty="0" err="1" smtClean="0">
                <a:highlight>
                  <a:srgbClr val="FFFF00"/>
                </a:highlight>
                <a:latin typeface="+mj-lt"/>
              </a:rPr>
              <a:t>Swait</a:t>
            </a:r>
            <a:r>
              <a:rPr lang="en-US" altLang="zh-CN" sz="1800" dirty="0" smtClean="0">
                <a:highlight>
                  <a:srgbClr val="FFFF00"/>
                </a:highlight>
                <a:latin typeface="+mj-lt"/>
              </a:rPr>
              <a:t>(empty</a:t>
            </a:r>
            <a:r>
              <a:rPr lang="ar-SA" altLang="zh-CN" sz="1800" dirty="0" smtClean="0">
                <a:highlight>
                  <a:srgbClr val="FFFF00"/>
                </a:highlight>
                <a:latin typeface="+mj-lt"/>
              </a:rPr>
              <a:t>，</a:t>
            </a:r>
            <a:r>
              <a:rPr lang="en-US" altLang="zh-CN" sz="1800" dirty="0" err="1" smtClean="0">
                <a:highlight>
                  <a:srgbClr val="FFFF00"/>
                </a:highlight>
                <a:latin typeface="+mj-lt"/>
              </a:rPr>
              <a:t>mutex</a:t>
            </a:r>
            <a:r>
              <a:rPr lang="en-US" altLang="zh-CN" sz="1800" dirty="0" smtClean="0">
                <a:highlight>
                  <a:srgbClr val="FFFF00"/>
                </a:highlight>
                <a:latin typeface="+mj-lt"/>
              </a:rPr>
              <a:t>)</a:t>
            </a:r>
            <a:r>
              <a:rPr lang="ar-SA" altLang="zh-CN" sz="1800" dirty="0" smtClean="0">
                <a:latin typeface="+mj-lt"/>
              </a:rPr>
              <a:t>；</a:t>
            </a:r>
            <a:r>
              <a:rPr lang="en-US" altLang="zh-CN" sz="1800" dirty="0" smtClean="0">
                <a:latin typeface="+mj-lt"/>
              </a:rPr>
              <a:t>buffer[in]= </a:t>
            </a:r>
            <a:r>
              <a:rPr lang="en-US" altLang="zh-CN" sz="1800" dirty="0" err="1" smtClean="0">
                <a:latin typeface="+mj-lt"/>
              </a:rPr>
              <a:t>nextp</a:t>
            </a:r>
            <a:r>
              <a:rPr lang="en-US" altLang="zh-CN" sz="1800" dirty="0" smtClean="0">
                <a:latin typeface="+mj-lt"/>
              </a:rPr>
              <a:t>;</a:t>
            </a:r>
            <a:endParaRPr lang="en-US" altLang="zh-CN" sz="1800" dirty="0" smtClean="0">
              <a:latin typeface="+mj-lt"/>
            </a:endParaRPr>
          </a:p>
          <a:p>
            <a:pPr marL="914400" lvl="2" indent="0">
              <a:buFont typeface="Wingdings 2" panose="05020102010507070707" pitchFamily="18" charset="2"/>
              <a:buNone/>
            </a:pPr>
            <a:r>
              <a:rPr lang="en-US" altLang="zh-CN" sz="1800" dirty="0" smtClean="0">
                <a:latin typeface="+mj-lt"/>
              </a:rPr>
              <a:t>in = (in+1) % n;</a:t>
            </a:r>
            <a:endParaRPr lang="en-US" altLang="zh-CN" sz="1800" dirty="0" smtClean="0">
              <a:latin typeface="+mj-lt"/>
            </a:endParaRPr>
          </a:p>
          <a:p>
            <a:pPr marL="914400" lvl="2" indent="0">
              <a:buFont typeface="Wingdings 2" panose="05020102010507070707" pitchFamily="18" charset="2"/>
              <a:buNone/>
            </a:pPr>
            <a:r>
              <a:rPr lang="en-US" altLang="zh-CN" sz="1800" dirty="0" err="1" smtClean="0">
                <a:highlight>
                  <a:srgbClr val="FFFF00"/>
                </a:highlight>
                <a:latin typeface="+mj-lt"/>
              </a:rPr>
              <a:t>Ssignal</a:t>
            </a:r>
            <a:r>
              <a:rPr lang="en-US" altLang="zh-CN" sz="1800" dirty="0" smtClean="0">
                <a:highlight>
                  <a:srgbClr val="FFFF00"/>
                </a:highlight>
                <a:latin typeface="+mj-lt"/>
              </a:rPr>
              <a:t>(</a:t>
            </a:r>
            <a:r>
              <a:rPr lang="en-US" altLang="zh-CN" sz="1800" dirty="0" err="1" smtClean="0">
                <a:highlight>
                  <a:srgbClr val="FFFF00"/>
                </a:highlight>
                <a:latin typeface="+mj-lt"/>
              </a:rPr>
              <a:t>mutex,full</a:t>
            </a:r>
            <a:r>
              <a:rPr lang="en-US" altLang="zh-CN" sz="1800" dirty="0" smtClean="0">
                <a:highlight>
                  <a:srgbClr val="FFFF00"/>
                </a:highlight>
                <a:latin typeface="+mj-lt"/>
              </a:rPr>
              <a:t>)</a:t>
            </a:r>
            <a:r>
              <a:rPr lang="en-US" altLang="zh-CN" sz="1800" dirty="0" smtClean="0">
                <a:latin typeface="+mj-lt"/>
              </a:rPr>
              <a:t>;</a:t>
            </a:r>
            <a:endParaRPr lang="en-US" altLang="zh-CN" sz="1800" dirty="0" smtClean="0">
              <a:latin typeface="+mj-lt"/>
            </a:endParaRP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zh-CN" dirty="0" smtClean="0">
                <a:latin typeface="+mj-lt"/>
              </a:rPr>
              <a:t>     }while(TRUE);</a:t>
            </a:r>
            <a:endParaRPr lang="en-US" altLang="zh-CN" dirty="0" smtClean="0">
              <a:latin typeface="+mj-lt"/>
            </a:endParaRP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zh-CN" dirty="0" smtClean="0">
                <a:latin typeface="+mj-lt"/>
              </a:rPr>
              <a:t>}</a:t>
            </a:r>
            <a:endParaRPr lang="en-US" altLang="zh-CN" dirty="0" smtClean="0">
              <a:latin typeface="+mj-lt"/>
            </a:endParaRPr>
          </a:p>
        </p:txBody>
      </p:sp>
      <p:sp>
        <p:nvSpPr>
          <p:cNvPr id="32" name="Rectangle 7"/>
          <p:cNvSpPr txBox="1">
            <a:spLocks noChangeArrowheads="1"/>
          </p:cNvSpPr>
          <p:nvPr/>
        </p:nvSpPr>
        <p:spPr>
          <a:xfrm>
            <a:off x="4832603" y="1588722"/>
            <a:ext cx="4082798" cy="346623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en-US" altLang="zh-CN" dirty="0" smtClean="0"/>
              <a:t>void </a:t>
            </a:r>
            <a:r>
              <a:rPr lang="en-US" altLang="zh-CN" dirty="0" err="1" smtClean="0">
                <a:solidFill>
                  <a:srgbClr val="FF0000"/>
                </a:solidFill>
              </a:rPr>
              <a:t>proceducer</a:t>
            </a:r>
            <a:r>
              <a:rPr lang="en-US" altLang="zh-CN" dirty="0" smtClean="0"/>
              <a:t>() {</a:t>
            </a:r>
            <a:endParaRPr lang="zh-CN" altLang="zh-CN" dirty="0" smtClean="0"/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zh-CN" dirty="0" smtClean="0"/>
              <a:t>    do {</a:t>
            </a:r>
            <a:endParaRPr lang="zh-CN" altLang="zh-CN" dirty="0" smtClean="0"/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>
                <a:highlight>
                  <a:srgbClr val="FFFF00"/>
                </a:highlight>
              </a:rPr>
              <a:t>Swait</a:t>
            </a:r>
            <a:r>
              <a:rPr lang="en-US" altLang="zh-CN" dirty="0" smtClean="0">
                <a:highlight>
                  <a:srgbClr val="FFFF00"/>
                </a:highlight>
              </a:rPr>
              <a:t>(</a:t>
            </a:r>
            <a:r>
              <a:rPr lang="en-US" altLang="zh-CN" dirty="0" err="1" smtClean="0">
                <a:highlight>
                  <a:srgbClr val="FFFF00"/>
                </a:highlight>
              </a:rPr>
              <a:t>full,mutex</a:t>
            </a:r>
            <a:r>
              <a:rPr lang="en-US" altLang="zh-CN" dirty="0" smtClean="0">
                <a:highlight>
                  <a:srgbClr val="FFFF00"/>
                </a:highlight>
              </a:rPr>
              <a:t>)</a:t>
            </a:r>
            <a:r>
              <a:rPr lang="en-US" altLang="zh-CN" dirty="0" smtClean="0"/>
              <a:t>;</a:t>
            </a:r>
            <a:endParaRPr lang="en-US" altLang="zh-CN" dirty="0" smtClean="0"/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zh-CN" dirty="0"/>
              <a:t>	</a:t>
            </a:r>
            <a:r>
              <a:rPr lang="en-US" altLang="zh-CN" dirty="0" err="1" smtClean="0"/>
              <a:t>nextc</a:t>
            </a:r>
            <a:r>
              <a:rPr lang="en-US" altLang="zh-CN" dirty="0" smtClean="0"/>
              <a:t>=buffer[out];</a:t>
            </a:r>
            <a:endParaRPr lang="en-US" altLang="zh-CN" dirty="0" smtClean="0"/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zh-CN" dirty="0" smtClean="0"/>
              <a:t>	out= (out+1) % n;</a:t>
            </a:r>
            <a:endParaRPr lang="en-US" altLang="zh-CN" dirty="0" smtClean="0"/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>
                <a:highlight>
                  <a:srgbClr val="FFFF00"/>
                </a:highlight>
              </a:rPr>
              <a:t>Ssignal</a:t>
            </a:r>
            <a:r>
              <a:rPr lang="en-US" altLang="zh-CN" dirty="0" smtClean="0">
                <a:highlight>
                  <a:srgbClr val="FFFF00"/>
                </a:highlight>
              </a:rPr>
              <a:t>(</a:t>
            </a:r>
            <a:r>
              <a:rPr lang="en-US" altLang="zh-CN" dirty="0" err="1" smtClean="0">
                <a:highlight>
                  <a:srgbClr val="FFFF00"/>
                </a:highlight>
              </a:rPr>
              <a:t>mutex,empth</a:t>
            </a:r>
            <a:r>
              <a:rPr lang="en-US" altLang="zh-CN" dirty="0" smtClean="0">
                <a:highlight>
                  <a:srgbClr val="FFFF00"/>
                </a:highlight>
              </a:rPr>
              <a:t>)</a:t>
            </a:r>
            <a:r>
              <a:rPr lang="en-US" altLang="zh-CN" dirty="0" smtClean="0"/>
              <a:t>;</a:t>
            </a:r>
            <a:endParaRPr lang="en-US" altLang="zh-CN" dirty="0" smtClean="0"/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comsumer</a:t>
            </a:r>
            <a:r>
              <a:rPr lang="en-US" altLang="zh-CN" dirty="0" smtClean="0"/>
              <a:t> the item in </a:t>
            </a:r>
            <a:r>
              <a:rPr lang="en-US" altLang="zh-CN" dirty="0" err="1" smtClean="0"/>
              <a:t>nextc</a:t>
            </a:r>
            <a:r>
              <a:rPr lang="en-US" altLang="zh-CN" dirty="0" smtClean="0"/>
              <a:t>; </a:t>
            </a:r>
            <a:endParaRPr lang="en-US" altLang="zh-CN" dirty="0" smtClean="0"/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zh-CN" dirty="0" smtClean="0"/>
              <a:t>	…</a:t>
            </a:r>
            <a:r>
              <a:rPr lang="ar-SA" altLang="zh-CN" dirty="0" smtClean="0"/>
              <a:t>　</a:t>
            </a:r>
            <a:endParaRPr lang="en-US" altLang="zh-CN" dirty="0" smtClean="0"/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zh-CN" dirty="0" smtClean="0"/>
              <a:t>     }while(TRUE); }</a:t>
            </a:r>
            <a:endParaRPr lang="en-US" altLang="zh-CN" dirty="0" smtClean="0"/>
          </a:p>
        </p:txBody>
      </p:sp>
      <p:cxnSp>
        <p:nvCxnSpPr>
          <p:cNvPr id="3" name="直接连接符 2"/>
          <p:cNvCxnSpPr/>
          <p:nvPr/>
        </p:nvCxnSpPr>
        <p:spPr>
          <a:xfrm>
            <a:off x="4423893" y="1952552"/>
            <a:ext cx="0" cy="269350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502444" y="59001"/>
            <a:ext cx="5269706" cy="41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100" b="1" dirty="0">
                <a:solidFill>
                  <a:srgbClr val="7F7F7F"/>
                </a:solidFill>
              </a:rPr>
              <a:t>利用管程解决生产者</a:t>
            </a:r>
            <a:r>
              <a:rPr lang="en-US" altLang="zh-CN" sz="2100" b="1" dirty="0">
                <a:solidFill>
                  <a:srgbClr val="7F7F7F"/>
                </a:solidFill>
              </a:rPr>
              <a:t>-</a:t>
            </a:r>
            <a:r>
              <a:rPr lang="zh-CN" altLang="en-US" sz="2100" b="1" dirty="0">
                <a:solidFill>
                  <a:srgbClr val="7F7F7F"/>
                </a:solidFill>
              </a:rPr>
              <a:t>消费者问题</a:t>
            </a:r>
            <a:endParaRPr lang="zh-CN" altLang="en-US" sz="2100" b="1" dirty="0">
              <a:solidFill>
                <a:srgbClr val="7F7F7F"/>
              </a:solidFill>
            </a:endParaRPr>
          </a:p>
        </p:txBody>
      </p:sp>
      <p:sp>
        <p:nvSpPr>
          <p:cNvPr id="29" name="Rectangle 6"/>
          <p:cNvSpPr txBox="1">
            <a:spLocks noChangeArrowheads="1"/>
          </p:cNvSpPr>
          <p:nvPr/>
        </p:nvSpPr>
        <p:spPr>
          <a:xfrm>
            <a:off x="253365" y="679450"/>
            <a:ext cx="4078605" cy="312801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en-US" altLang="zh-CN" sz="1600" dirty="0">
                <a:solidFill>
                  <a:srgbClr val="FF0000"/>
                </a:solidFill>
                <a:latin typeface="+mj-lt"/>
              </a:rPr>
              <a:t>Monitor </a:t>
            </a:r>
            <a:r>
              <a:rPr lang="en-US" altLang="zh-CN" sz="1600" dirty="0" err="1">
                <a:solidFill>
                  <a:srgbClr val="FF0000"/>
                </a:solidFill>
                <a:latin typeface="+mj-lt"/>
              </a:rPr>
              <a:t>producerconsumer</a:t>
            </a:r>
            <a:r>
              <a:rPr lang="en-US" altLang="zh-CN" sz="1600" dirty="0">
                <a:latin typeface="+mj-lt"/>
              </a:rPr>
              <a:t> {       </a:t>
            </a:r>
            <a:endParaRPr lang="en-US" altLang="zh-CN" sz="1600" dirty="0">
              <a:latin typeface="+mj-lt"/>
            </a:endParaRP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zh-CN" sz="1600" dirty="0">
                <a:latin typeface="+mj-lt"/>
              </a:rPr>
              <a:t>item buffer[N];</a:t>
            </a:r>
            <a:endParaRPr lang="en-US" altLang="zh-CN" sz="1600" dirty="0">
              <a:latin typeface="+mj-lt"/>
            </a:endParaRP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zh-CN" sz="1600" dirty="0">
                <a:latin typeface="+mj-lt"/>
              </a:rPr>
              <a:t>int </a:t>
            </a:r>
            <a:r>
              <a:rPr lang="en-US" altLang="zh-CN" sz="1600" dirty="0" err="1">
                <a:latin typeface="+mj-lt"/>
              </a:rPr>
              <a:t>in,out</a:t>
            </a:r>
            <a:r>
              <a:rPr lang="en-US" altLang="zh-CN" sz="1600" dirty="0">
                <a:latin typeface="+mj-lt"/>
              </a:rPr>
              <a:t>;</a:t>
            </a:r>
            <a:endParaRPr lang="en-US" altLang="zh-CN" sz="1600" dirty="0">
              <a:latin typeface="+mj-lt"/>
            </a:endParaRP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zh-CN" sz="1600" dirty="0">
                <a:latin typeface="+mj-lt"/>
              </a:rPr>
              <a:t>condition </a:t>
            </a:r>
            <a:r>
              <a:rPr lang="en-US" altLang="zh-CN" sz="1600" dirty="0" err="1">
                <a:latin typeface="+mj-lt"/>
              </a:rPr>
              <a:t>notfull,notempty</a:t>
            </a:r>
            <a:r>
              <a:rPr lang="en-US" altLang="zh-CN" sz="1600" dirty="0">
                <a:latin typeface="+mj-lt"/>
              </a:rPr>
              <a:t>;</a:t>
            </a:r>
            <a:endParaRPr lang="en-US" altLang="zh-CN" sz="1600" dirty="0">
              <a:latin typeface="+mj-lt"/>
            </a:endParaRP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zh-CN" sz="1600" dirty="0">
                <a:latin typeface="+mj-lt"/>
              </a:rPr>
              <a:t>int count;</a:t>
            </a:r>
            <a:endParaRPr lang="en-US" altLang="zh-CN" sz="1600" dirty="0">
              <a:latin typeface="+mj-lt"/>
            </a:endParaRP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zh-CN" sz="1600" dirty="0">
                <a:latin typeface="+mj-lt"/>
              </a:rPr>
              <a:t>public:                       </a:t>
            </a:r>
            <a:endParaRPr lang="en-US" altLang="zh-CN" sz="1600" dirty="0">
              <a:latin typeface="+mj-lt"/>
            </a:endParaRP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zh-CN" sz="1600" dirty="0">
                <a:latin typeface="+mj-lt"/>
              </a:rPr>
              <a:t>void </a:t>
            </a:r>
            <a:r>
              <a:rPr lang="en-US" altLang="zh-CN" sz="1600" dirty="0">
                <a:solidFill>
                  <a:srgbClr val="FF0000"/>
                </a:solidFill>
                <a:latin typeface="+mj-lt"/>
              </a:rPr>
              <a:t>put</a:t>
            </a:r>
            <a:r>
              <a:rPr lang="en-US" altLang="zh-CN" sz="1600" dirty="0">
                <a:latin typeface="+mj-lt"/>
              </a:rPr>
              <a:t>(item x) {</a:t>
            </a:r>
            <a:endParaRPr lang="en-US" altLang="zh-CN" sz="1600" dirty="0">
              <a:latin typeface="+mj-lt"/>
            </a:endParaRP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zh-CN" sz="1600" dirty="0">
                <a:latin typeface="+mj-lt"/>
              </a:rPr>
              <a:t>      if (count&gt;=N) </a:t>
            </a:r>
            <a:r>
              <a:rPr lang="en-US" altLang="zh-CN" sz="1600" dirty="0" err="1">
                <a:latin typeface="+mj-lt"/>
              </a:rPr>
              <a:t>cwait</a:t>
            </a:r>
            <a:r>
              <a:rPr lang="en-US" altLang="zh-CN" sz="1600" dirty="0">
                <a:latin typeface="+mj-lt"/>
              </a:rPr>
              <a:t>(</a:t>
            </a:r>
            <a:r>
              <a:rPr lang="en-US" altLang="zh-CN" sz="1600" dirty="0" err="1">
                <a:latin typeface="+mj-lt"/>
              </a:rPr>
              <a:t>notfull</a:t>
            </a:r>
            <a:r>
              <a:rPr lang="en-US" altLang="zh-CN" sz="1600" dirty="0">
                <a:latin typeface="+mj-lt"/>
              </a:rPr>
              <a:t>)</a:t>
            </a:r>
            <a:r>
              <a:rPr lang="zh-CN" altLang="en-US" sz="1600" dirty="0">
                <a:latin typeface="+mj-lt"/>
              </a:rPr>
              <a:t>；    </a:t>
            </a:r>
            <a:endParaRPr lang="zh-CN" altLang="en-US" sz="1600" dirty="0">
              <a:latin typeface="+mj-lt"/>
            </a:endParaRPr>
          </a:p>
          <a:p>
            <a:pPr marL="0" indent="0">
              <a:buFont typeface="Wingdings 2" panose="05020102010507070707" pitchFamily="18" charset="2"/>
              <a:buNone/>
            </a:pPr>
            <a:r>
              <a:rPr lang="zh-CN" altLang="en-US" sz="1600" dirty="0">
                <a:latin typeface="+mj-lt"/>
              </a:rPr>
              <a:t>　 </a:t>
            </a:r>
            <a:r>
              <a:rPr lang="en-US" altLang="zh-CN" sz="1600" dirty="0">
                <a:latin typeface="+mj-lt"/>
              </a:rPr>
              <a:t>buffer[in] = x</a:t>
            </a:r>
            <a:r>
              <a:rPr lang="zh-CN" altLang="en-US" sz="1600" dirty="0">
                <a:latin typeface="+mj-lt"/>
              </a:rPr>
              <a:t>；</a:t>
            </a:r>
            <a:endParaRPr lang="zh-CN" altLang="en-US" sz="1600" dirty="0">
              <a:latin typeface="+mj-lt"/>
            </a:endParaRPr>
          </a:p>
          <a:p>
            <a:pPr marL="0" indent="0">
              <a:buFont typeface="Wingdings 2" panose="05020102010507070707" pitchFamily="18" charset="2"/>
              <a:buNone/>
            </a:pPr>
            <a:r>
              <a:rPr lang="zh-CN" altLang="en-US" sz="1600" dirty="0">
                <a:latin typeface="+mj-lt"/>
              </a:rPr>
              <a:t>　 </a:t>
            </a:r>
            <a:r>
              <a:rPr lang="en-US" altLang="zh-CN" sz="1600" dirty="0">
                <a:latin typeface="+mj-lt"/>
              </a:rPr>
              <a:t>in = (in+1) % N</a:t>
            </a:r>
            <a:r>
              <a:rPr lang="zh-CN" altLang="en-US" sz="1600" dirty="0">
                <a:latin typeface="+mj-lt"/>
              </a:rPr>
              <a:t>；</a:t>
            </a:r>
            <a:endParaRPr lang="zh-CN" altLang="en-US" sz="1600" dirty="0">
              <a:latin typeface="+mj-lt"/>
            </a:endParaRPr>
          </a:p>
          <a:p>
            <a:pPr marL="0" indent="0">
              <a:buFont typeface="Wingdings 2" panose="05020102010507070707" pitchFamily="18" charset="2"/>
              <a:buNone/>
            </a:pPr>
            <a:r>
              <a:rPr lang="zh-CN" altLang="en-US" sz="1600" dirty="0">
                <a:latin typeface="+mj-lt"/>
              </a:rPr>
              <a:t>　 </a:t>
            </a:r>
            <a:r>
              <a:rPr lang="en-US" altLang="zh-CN" sz="1600" dirty="0">
                <a:latin typeface="+mj-lt"/>
              </a:rPr>
              <a:t>count++</a:t>
            </a:r>
            <a:r>
              <a:rPr lang="zh-CN" altLang="en-US" sz="1600" dirty="0">
                <a:latin typeface="+mj-lt"/>
              </a:rPr>
              <a:t>；</a:t>
            </a:r>
            <a:endParaRPr lang="zh-CN" altLang="en-US" sz="1600" dirty="0">
              <a:latin typeface="+mj-lt"/>
            </a:endParaRPr>
          </a:p>
          <a:p>
            <a:pPr marL="0" indent="0">
              <a:buFont typeface="Wingdings 2" panose="05020102010507070707" pitchFamily="18" charset="2"/>
              <a:buNone/>
            </a:pPr>
            <a:r>
              <a:rPr lang="zh-CN" altLang="en-US" sz="1600" dirty="0">
                <a:latin typeface="+mj-lt"/>
              </a:rPr>
              <a:t>　 </a:t>
            </a:r>
            <a:r>
              <a:rPr lang="en-US" altLang="zh-CN" sz="1600" dirty="0" err="1">
                <a:latin typeface="+mj-lt"/>
              </a:rPr>
              <a:t>csignal</a:t>
            </a:r>
            <a:r>
              <a:rPr lang="en-US" altLang="zh-CN" sz="1600" dirty="0">
                <a:latin typeface="+mj-lt"/>
              </a:rPr>
              <a:t>(</a:t>
            </a:r>
            <a:r>
              <a:rPr lang="en-US" altLang="zh-CN" sz="1600" dirty="0" err="1">
                <a:latin typeface="+mj-lt"/>
              </a:rPr>
              <a:t>notempty</a:t>
            </a:r>
            <a:r>
              <a:rPr lang="en-US" altLang="zh-CN" sz="1600" dirty="0">
                <a:latin typeface="+mj-lt"/>
              </a:rPr>
              <a:t>);</a:t>
            </a:r>
            <a:endParaRPr lang="en-US" altLang="zh-CN" sz="1600" dirty="0">
              <a:latin typeface="+mj-lt"/>
            </a:endParaRP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zh-CN" sz="1600" dirty="0" smtClean="0">
                <a:latin typeface="+mj-lt"/>
              </a:rPr>
              <a:t>}</a:t>
            </a:r>
            <a:endParaRPr lang="en-US" altLang="zh-CN" sz="1600" dirty="0" smtClean="0">
              <a:latin typeface="+mj-lt"/>
            </a:endParaRPr>
          </a:p>
        </p:txBody>
      </p:sp>
      <p:sp>
        <p:nvSpPr>
          <p:cNvPr id="32" name="Rectangle 7"/>
          <p:cNvSpPr txBox="1">
            <a:spLocks noChangeArrowheads="1"/>
          </p:cNvSpPr>
          <p:nvPr/>
        </p:nvSpPr>
        <p:spPr>
          <a:xfrm>
            <a:off x="4871239" y="375216"/>
            <a:ext cx="4082798" cy="439748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endParaRPr lang="en-US" altLang="zh-CN" dirty="0"/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zh-CN" dirty="0"/>
              <a:t>void </a:t>
            </a:r>
            <a:r>
              <a:rPr lang="en-US" altLang="zh-CN" dirty="0">
                <a:solidFill>
                  <a:srgbClr val="FF0000"/>
                </a:solidFill>
              </a:rPr>
              <a:t>get</a:t>
            </a:r>
            <a:r>
              <a:rPr lang="en-US" altLang="zh-CN" dirty="0"/>
              <a:t>(item x) {</a:t>
            </a:r>
            <a:endParaRPr lang="en-US" altLang="zh-CN" dirty="0"/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zh-CN" dirty="0"/>
              <a:t>     if (count&lt;=0) </a:t>
            </a:r>
            <a:r>
              <a:rPr lang="en-US" altLang="zh-CN" dirty="0" err="1"/>
              <a:t>cwait</a:t>
            </a:r>
            <a:r>
              <a:rPr lang="en-US" altLang="zh-CN" dirty="0"/>
              <a:t>(</a:t>
            </a:r>
            <a:r>
              <a:rPr lang="en-US" altLang="zh-CN" dirty="0" err="1"/>
              <a:t>notempty</a:t>
            </a:r>
            <a:r>
              <a:rPr lang="en-US" altLang="zh-CN" dirty="0"/>
              <a:t>)</a:t>
            </a:r>
            <a:r>
              <a:rPr lang="zh-CN" altLang="en-US" dirty="0"/>
              <a:t>；    </a:t>
            </a:r>
            <a:endParaRPr lang="zh-CN" altLang="en-US" dirty="0"/>
          </a:p>
          <a:p>
            <a:pPr marL="0" indent="0">
              <a:buFont typeface="Wingdings 2" panose="05020102010507070707" pitchFamily="18" charset="2"/>
              <a:buNone/>
            </a:pPr>
            <a:r>
              <a:rPr lang="zh-CN" altLang="en-US" dirty="0"/>
              <a:t>　 </a:t>
            </a:r>
            <a:r>
              <a:rPr lang="en-US" altLang="zh-CN" dirty="0"/>
              <a:t>x = buffer[out]</a:t>
            </a:r>
            <a:r>
              <a:rPr lang="zh-CN" altLang="en-US" dirty="0"/>
              <a:t>；</a:t>
            </a:r>
            <a:endParaRPr lang="zh-CN" altLang="en-US" dirty="0"/>
          </a:p>
          <a:p>
            <a:pPr marL="0" indent="0">
              <a:buFont typeface="Wingdings 2" panose="05020102010507070707" pitchFamily="18" charset="2"/>
              <a:buNone/>
            </a:pPr>
            <a:r>
              <a:rPr lang="zh-CN" altLang="en-US" dirty="0"/>
              <a:t>　 </a:t>
            </a:r>
            <a:r>
              <a:rPr lang="en-US" altLang="zh-CN" dirty="0"/>
              <a:t>out = (out+1) % N</a:t>
            </a:r>
            <a:r>
              <a:rPr lang="zh-CN" altLang="en-US" dirty="0"/>
              <a:t>；</a:t>
            </a:r>
            <a:endParaRPr lang="zh-CN" altLang="en-US" dirty="0"/>
          </a:p>
          <a:p>
            <a:pPr marL="0" indent="0">
              <a:buFont typeface="Wingdings 2" panose="05020102010507070707" pitchFamily="18" charset="2"/>
              <a:buNone/>
            </a:pPr>
            <a:r>
              <a:rPr lang="zh-CN" altLang="en-US" dirty="0"/>
              <a:t>　 </a:t>
            </a:r>
            <a:r>
              <a:rPr lang="en-US" altLang="zh-CN" dirty="0"/>
              <a:t>count--</a:t>
            </a:r>
            <a:r>
              <a:rPr lang="zh-CN" altLang="en-US" dirty="0"/>
              <a:t>；</a:t>
            </a:r>
            <a:endParaRPr lang="zh-CN" altLang="en-US" dirty="0"/>
          </a:p>
          <a:p>
            <a:pPr marL="0" indent="0">
              <a:buFont typeface="Wingdings 2" panose="05020102010507070707" pitchFamily="18" charset="2"/>
              <a:buNone/>
            </a:pPr>
            <a:r>
              <a:rPr lang="zh-CN" altLang="en-US" dirty="0"/>
              <a:t>　 </a:t>
            </a:r>
            <a:r>
              <a:rPr lang="en-US" altLang="zh-CN" dirty="0" err="1"/>
              <a:t>csignal</a:t>
            </a:r>
            <a:r>
              <a:rPr lang="en-US" altLang="zh-CN" dirty="0"/>
              <a:t>(</a:t>
            </a:r>
            <a:r>
              <a:rPr lang="en-US" altLang="zh-CN" dirty="0" err="1"/>
              <a:t>notfull</a:t>
            </a:r>
            <a:r>
              <a:rPr lang="en-US" altLang="zh-CN" dirty="0"/>
              <a:t>);</a:t>
            </a:r>
            <a:endParaRPr lang="en-US" altLang="zh-CN" dirty="0"/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zh-CN" dirty="0"/>
              <a:t>}</a:t>
            </a:r>
            <a:endParaRPr lang="en-US" altLang="zh-CN" dirty="0"/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zh-CN" dirty="0"/>
              <a:t>{                                  </a:t>
            </a:r>
            <a:endParaRPr lang="en-US" altLang="zh-CN" dirty="0"/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zh-CN" dirty="0"/>
              <a:t>      in=0;out=0;count=0;</a:t>
            </a:r>
            <a:endParaRPr lang="en-US" altLang="zh-CN" dirty="0"/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zh-CN" dirty="0"/>
              <a:t>}</a:t>
            </a:r>
            <a:endParaRPr lang="en-US" altLang="zh-CN" dirty="0"/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zh-CN" dirty="0"/>
              <a:t>}PC</a:t>
            </a:r>
            <a:r>
              <a:rPr lang="en-US" altLang="zh-CN" dirty="0" smtClean="0"/>
              <a:t>;</a:t>
            </a:r>
            <a:endParaRPr lang="en-US" altLang="zh-CN" dirty="0"/>
          </a:p>
        </p:txBody>
      </p:sp>
      <p:cxnSp>
        <p:nvCxnSpPr>
          <p:cNvPr id="3" name="直接连接符 2"/>
          <p:cNvCxnSpPr/>
          <p:nvPr/>
        </p:nvCxnSpPr>
        <p:spPr>
          <a:xfrm>
            <a:off x="4279005" y="947999"/>
            <a:ext cx="0" cy="364975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右箭头 7"/>
          <p:cNvSpPr/>
          <p:nvPr/>
        </p:nvSpPr>
        <p:spPr>
          <a:xfrm>
            <a:off x="4087608" y="4336097"/>
            <a:ext cx="487514" cy="2414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502444" y="59001"/>
            <a:ext cx="5269706" cy="41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100" b="1" dirty="0">
                <a:solidFill>
                  <a:srgbClr val="7F7F7F"/>
                </a:solidFill>
              </a:rPr>
              <a:t>利用管程解决生产者</a:t>
            </a:r>
            <a:r>
              <a:rPr lang="en-US" altLang="zh-CN" sz="2100" b="1" dirty="0">
                <a:solidFill>
                  <a:srgbClr val="7F7F7F"/>
                </a:solidFill>
              </a:rPr>
              <a:t>-</a:t>
            </a:r>
            <a:r>
              <a:rPr lang="zh-CN" altLang="en-US" sz="2100" b="1" dirty="0">
                <a:solidFill>
                  <a:srgbClr val="7F7F7F"/>
                </a:solidFill>
              </a:rPr>
              <a:t>消费者问题</a:t>
            </a:r>
            <a:endParaRPr lang="zh-CN" altLang="en-US" sz="2100" b="1" dirty="0">
              <a:solidFill>
                <a:srgbClr val="7F7F7F"/>
              </a:solidFill>
            </a:endParaRPr>
          </a:p>
        </p:txBody>
      </p:sp>
      <p:sp>
        <p:nvSpPr>
          <p:cNvPr id="32" name="Rectangle 7"/>
          <p:cNvSpPr txBox="1">
            <a:spLocks noChangeArrowheads="1"/>
          </p:cNvSpPr>
          <p:nvPr/>
        </p:nvSpPr>
        <p:spPr>
          <a:xfrm>
            <a:off x="428028" y="919022"/>
            <a:ext cx="4082798" cy="4224479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en-US" altLang="zh-CN" dirty="0"/>
              <a:t>void </a:t>
            </a:r>
            <a:r>
              <a:rPr lang="en-US" altLang="zh-CN" dirty="0">
                <a:solidFill>
                  <a:srgbClr val="FF0000"/>
                </a:solidFill>
              </a:rPr>
              <a:t>producer</a:t>
            </a:r>
            <a:r>
              <a:rPr lang="en-US" altLang="zh-CN" dirty="0"/>
              <a:t>() {</a:t>
            </a:r>
            <a:endParaRPr lang="en-US" altLang="zh-CN" dirty="0"/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zh-CN" dirty="0" smtClean="0"/>
              <a:t>	item </a:t>
            </a:r>
            <a:r>
              <a:rPr lang="en-US" altLang="zh-CN" dirty="0"/>
              <a:t>x;</a:t>
            </a:r>
            <a:endParaRPr lang="en-US" altLang="zh-CN" dirty="0"/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zh-CN" dirty="0" smtClean="0"/>
              <a:t>	while(TRUE</a:t>
            </a:r>
            <a:r>
              <a:rPr lang="en-US" altLang="zh-CN" dirty="0"/>
              <a:t>) {</a:t>
            </a:r>
            <a:endParaRPr lang="en-US" altLang="zh-CN" dirty="0"/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zh-CN" dirty="0" smtClean="0"/>
              <a:t>		……</a:t>
            </a:r>
            <a:endParaRPr lang="en-US" altLang="zh-CN" dirty="0"/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zh-CN" dirty="0" smtClean="0"/>
              <a:t>		produce </a:t>
            </a:r>
            <a:r>
              <a:rPr lang="en-US" altLang="zh-CN" dirty="0"/>
              <a:t>an item in </a:t>
            </a:r>
            <a:r>
              <a:rPr lang="en-US" altLang="zh-CN" dirty="0" err="1"/>
              <a:t>nextp</a:t>
            </a:r>
            <a:r>
              <a:rPr lang="zh-CN" altLang="en-US" dirty="0"/>
              <a:t>；</a:t>
            </a:r>
            <a:endParaRPr lang="zh-CN" altLang="en-US" dirty="0"/>
          </a:p>
          <a:p>
            <a:pPr marL="0" indent="0">
              <a:buFont typeface="Wingdings 2" panose="05020102010507070707" pitchFamily="18" charset="2"/>
              <a:buNone/>
            </a:pPr>
            <a:r>
              <a:rPr lang="zh-CN" altLang="en-US" dirty="0"/>
              <a:t> 　　　　　</a:t>
            </a:r>
            <a:r>
              <a:rPr lang="en-US" altLang="zh-CN" dirty="0" err="1" smtClean="0"/>
              <a:t>PC.put</a:t>
            </a:r>
            <a:r>
              <a:rPr lang="en-US" altLang="zh-CN" dirty="0" smtClean="0"/>
              <a:t>(x</a:t>
            </a:r>
            <a:r>
              <a:rPr lang="en-US" altLang="zh-CN" dirty="0"/>
              <a:t>)</a:t>
            </a:r>
            <a:r>
              <a:rPr lang="zh-CN" altLang="en-US" dirty="0"/>
              <a:t>；</a:t>
            </a:r>
            <a:endParaRPr lang="zh-CN" altLang="en-US" dirty="0"/>
          </a:p>
          <a:p>
            <a:pPr marL="0" indent="0">
              <a:buFont typeface="Wingdings 2" panose="05020102010507070707" pitchFamily="18" charset="2"/>
              <a:buNone/>
            </a:pPr>
            <a:r>
              <a:rPr lang="zh-CN" altLang="en-US" dirty="0"/>
              <a:t>　</a:t>
            </a:r>
            <a:r>
              <a:rPr lang="en-US" altLang="zh-CN" dirty="0"/>
              <a:t>}</a:t>
            </a:r>
            <a:endParaRPr lang="en-US" altLang="zh-CN" dirty="0"/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zh-CN" dirty="0" smtClean="0"/>
              <a:t>}</a:t>
            </a:r>
            <a:endParaRPr lang="en-US" altLang="zh-CN" dirty="0" smtClean="0"/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zh-CN" dirty="0"/>
              <a:t>void </a:t>
            </a:r>
            <a:r>
              <a:rPr lang="en-US" altLang="zh-CN" dirty="0" err="1">
                <a:solidFill>
                  <a:srgbClr val="FF0000"/>
                </a:solidFill>
              </a:rPr>
              <a:t>comsumer</a:t>
            </a:r>
            <a:r>
              <a:rPr lang="en-US" altLang="zh-CN" dirty="0"/>
              <a:t>() {</a:t>
            </a:r>
            <a:endParaRPr lang="en-US" altLang="zh-CN" dirty="0"/>
          </a:p>
          <a:p>
            <a:pPr marL="0" indent="0">
              <a:buFont typeface="Wingdings 2" panose="05020102010507070707" pitchFamily="18" charset="2"/>
              <a:buNone/>
            </a:pPr>
            <a:r>
              <a:rPr lang="zh-CN" altLang="en-US" dirty="0"/>
              <a:t>　</a:t>
            </a:r>
            <a:r>
              <a:rPr lang="en-US" altLang="zh-CN" dirty="0"/>
              <a:t>item x</a:t>
            </a:r>
            <a:r>
              <a:rPr lang="en-US" altLang="zh-CN" dirty="0" smtClean="0"/>
              <a:t>;</a:t>
            </a:r>
            <a:endParaRPr lang="en-US" altLang="zh-CN" dirty="0"/>
          </a:p>
        </p:txBody>
      </p:sp>
      <p:cxnSp>
        <p:nvCxnSpPr>
          <p:cNvPr id="3" name="直接连接符 2"/>
          <p:cNvCxnSpPr/>
          <p:nvPr/>
        </p:nvCxnSpPr>
        <p:spPr>
          <a:xfrm>
            <a:off x="4530144" y="919022"/>
            <a:ext cx="0" cy="363044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7"/>
          <p:cNvSpPr txBox="1">
            <a:spLocks noChangeArrowheads="1"/>
          </p:cNvSpPr>
          <p:nvPr/>
        </p:nvSpPr>
        <p:spPr>
          <a:xfrm>
            <a:off x="4900217" y="919022"/>
            <a:ext cx="4082798" cy="3910556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en-US" altLang="zh-CN" dirty="0"/>
              <a:t> </a:t>
            </a:r>
            <a:r>
              <a:rPr lang="en-US" altLang="zh-CN" dirty="0" smtClean="0"/>
              <a:t>  while(TRUE</a:t>
            </a:r>
            <a:r>
              <a:rPr lang="en-US" altLang="zh-CN" dirty="0"/>
              <a:t>) {</a:t>
            </a:r>
            <a:endParaRPr lang="en-US" altLang="zh-CN" dirty="0"/>
          </a:p>
          <a:p>
            <a:pPr marL="0" indent="0">
              <a:buFont typeface="Wingdings 2" panose="05020102010507070707" pitchFamily="18" charset="2"/>
              <a:buNone/>
            </a:pPr>
            <a:r>
              <a:rPr lang="zh-CN" altLang="en-US" dirty="0"/>
              <a:t>　　　</a:t>
            </a:r>
            <a:r>
              <a:rPr lang="en-US" altLang="zh-CN" dirty="0" err="1" smtClean="0"/>
              <a:t>PC.get</a:t>
            </a:r>
            <a:r>
              <a:rPr lang="en-US" altLang="zh-CN" dirty="0" smtClean="0"/>
              <a:t>(x</a:t>
            </a:r>
            <a:r>
              <a:rPr lang="en-US" altLang="zh-CN" dirty="0"/>
              <a:t>)</a:t>
            </a:r>
            <a:r>
              <a:rPr lang="zh-CN" altLang="en-US" dirty="0"/>
              <a:t>；</a:t>
            </a:r>
            <a:endParaRPr lang="zh-CN" altLang="en-US" dirty="0"/>
          </a:p>
          <a:p>
            <a:pPr marL="0" indent="0">
              <a:buFont typeface="Wingdings 2" panose="05020102010507070707" pitchFamily="18" charset="2"/>
              <a:buNone/>
            </a:pPr>
            <a:r>
              <a:rPr lang="zh-CN" altLang="en-US" dirty="0"/>
              <a:t>　　　</a:t>
            </a:r>
            <a:r>
              <a:rPr lang="en-US" altLang="zh-CN" dirty="0" smtClean="0"/>
              <a:t>consume </a:t>
            </a:r>
            <a:r>
              <a:rPr lang="en-US" altLang="zh-CN" dirty="0"/>
              <a:t>the item in </a:t>
            </a:r>
            <a:r>
              <a:rPr lang="en-US" altLang="zh-CN" dirty="0" err="1"/>
              <a:t>nextc</a:t>
            </a:r>
            <a:r>
              <a:rPr lang="zh-CN" altLang="en-US" dirty="0"/>
              <a:t>；</a:t>
            </a:r>
            <a:endParaRPr lang="zh-CN" altLang="en-US" dirty="0"/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zh-CN" dirty="0" smtClean="0"/>
              <a:t>	……</a:t>
            </a:r>
            <a:endParaRPr lang="en-US" altLang="zh-CN" dirty="0"/>
          </a:p>
          <a:p>
            <a:pPr marL="0" indent="0">
              <a:buFont typeface="Wingdings 2" panose="05020102010507070707" pitchFamily="18" charset="2"/>
              <a:buNone/>
            </a:pPr>
            <a:r>
              <a:rPr lang="zh-CN" altLang="en-US" dirty="0"/>
              <a:t>　</a:t>
            </a:r>
            <a:r>
              <a:rPr lang="en-US" altLang="zh-CN" dirty="0"/>
              <a:t>}</a:t>
            </a:r>
            <a:endParaRPr lang="en-US" altLang="zh-CN" dirty="0"/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zh-CN" dirty="0"/>
              <a:t>}</a:t>
            </a:r>
            <a:endParaRPr lang="en-US" altLang="zh-CN" dirty="0"/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zh-CN" dirty="0"/>
              <a:t>void </a:t>
            </a:r>
            <a:r>
              <a:rPr lang="en-US" altLang="zh-CN" dirty="0">
                <a:solidFill>
                  <a:srgbClr val="0000FF"/>
                </a:solidFill>
              </a:rPr>
              <a:t>main</a:t>
            </a:r>
            <a:r>
              <a:rPr lang="en-US" altLang="zh-CN" dirty="0"/>
              <a:t>()  {</a:t>
            </a:r>
            <a:endParaRPr lang="en-US" altLang="zh-CN" dirty="0"/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zh-CN" dirty="0"/>
              <a:t>           </a:t>
            </a:r>
            <a:r>
              <a:rPr lang="en-US" altLang="zh-CN" dirty="0" err="1"/>
              <a:t>cobegin</a:t>
            </a:r>
            <a:endParaRPr lang="en-US" altLang="zh-CN" dirty="0"/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zh-CN" dirty="0"/>
              <a:t>           </a:t>
            </a:r>
            <a:r>
              <a:rPr lang="en-US" altLang="zh-CN" dirty="0" err="1"/>
              <a:t>proceducer</a:t>
            </a:r>
            <a:r>
              <a:rPr lang="en-US" altLang="zh-CN" dirty="0"/>
              <a:t>();  consumer();</a:t>
            </a:r>
            <a:endParaRPr lang="en-US" altLang="zh-CN" dirty="0"/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zh-CN" dirty="0"/>
              <a:t>           </a:t>
            </a:r>
            <a:r>
              <a:rPr lang="en-US" altLang="zh-CN" dirty="0" err="1"/>
              <a:t>coend</a:t>
            </a:r>
            <a:endParaRPr lang="en-US" altLang="zh-CN" dirty="0"/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zh-CN" dirty="0"/>
              <a:t>}</a:t>
            </a:r>
            <a:endParaRPr lang="en-US" altLang="zh-CN" dirty="0"/>
          </a:p>
        </p:txBody>
      </p:sp>
      <p:sp>
        <p:nvSpPr>
          <p:cNvPr id="4" name="右箭头 3"/>
          <p:cNvSpPr/>
          <p:nvPr/>
        </p:nvSpPr>
        <p:spPr>
          <a:xfrm>
            <a:off x="4327301" y="4172755"/>
            <a:ext cx="487514" cy="2414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占位符 13"/>
          <p:cNvSpPr txBox="1"/>
          <p:nvPr/>
        </p:nvSpPr>
        <p:spPr>
          <a:xfrm>
            <a:off x="502444" y="4202195"/>
            <a:ext cx="8137922" cy="222203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5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25"/>
              <a:t>Date</a:t>
            </a:r>
            <a:endParaRPr lang="zh-CN" altLang="en-US" sz="1125" dirty="0"/>
          </a:p>
        </p:txBody>
      </p:sp>
      <p:sp>
        <p:nvSpPr>
          <p:cNvPr id="19" name="任意多边形: 形状 18"/>
          <p:cNvSpPr/>
          <p:nvPr/>
        </p:nvSpPr>
        <p:spPr>
          <a:xfrm>
            <a:off x="-7144" y="-1"/>
            <a:ext cx="9151144" cy="941305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"/>
          </a:p>
        </p:txBody>
      </p:sp>
      <p:sp>
        <p:nvSpPr>
          <p:cNvPr id="20" name="矩形 19"/>
          <p:cNvSpPr/>
          <p:nvPr/>
        </p:nvSpPr>
        <p:spPr>
          <a:xfrm>
            <a:off x="578644" y="193373"/>
            <a:ext cx="1516380" cy="4140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100" b="1" dirty="0">
                <a:solidFill>
                  <a:schemeClr val="bg1"/>
                </a:solidFill>
              </a:rPr>
              <a:t>内容导航：</a:t>
            </a:r>
            <a:endParaRPr lang="zh-CN" altLang="en-US" sz="2100" b="1" dirty="0">
              <a:solidFill>
                <a:schemeClr val="bg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6180941" y="1843657"/>
            <a:ext cx="2543175" cy="5067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700" dirty="0">
                <a:solidFill>
                  <a:srgbClr val="000000"/>
                </a:solidFill>
                <a:sym typeface="+mn-ea"/>
              </a:rPr>
              <a:t>第</a:t>
            </a:r>
            <a:r>
              <a:rPr lang="en-US" altLang="zh-CN" sz="2700" dirty="0">
                <a:solidFill>
                  <a:srgbClr val="000000"/>
                </a:solidFill>
                <a:sym typeface="+mn-ea"/>
              </a:rPr>
              <a:t>4</a:t>
            </a:r>
            <a:r>
              <a:rPr lang="zh-CN" altLang="en-US" sz="2700" dirty="0">
                <a:solidFill>
                  <a:srgbClr val="000000"/>
                </a:solidFill>
                <a:sym typeface="+mn-ea"/>
              </a:rPr>
              <a:t>章 进程同步</a:t>
            </a:r>
            <a:endParaRPr lang="zh-CN" altLang="en-US" sz="2700" dirty="0">
              <a:solidFill>
                <a:srgbClr val="000000"/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5669924" y="2392853"/>
            <a:ext cx="29904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-7144" y="4781282"/>
            <a:ext cx="9151145" cy="3622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"/>
          </a:p>
        </p:txBody>
      </p:sp>
      <p:sp>
        <p:nvSpPr>
          <p:cNvPr id="26" name="任意多边形: 形状 25"/>
          <p:cNvSpPr/>
          <p:nvPr/>
        </p:nvSpPr>
        <p:spPr bwMode="auto">
          <a:xfrm>
            <a:off x="-7144" y="189555"/>
            <a:ext cx="9151144" cy="846542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68580" tIns="34290" rIns="68580" bIns="34290" numCol="1" anchor="t" anchorCtr="0" compatLnSpc="1">
            <a:noAutofit/>
          </a:bodyPr>
          <a:lstStyle/>
          <a:p>
            <a:endParaRPr lang="zh-CN" altLang="en-US" sz="100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3356" y="196107"/>
            <a:ext cx="395288" cy="395288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70813" y="1259561"/>
            <a:ext cx="395288" cy="395288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70813" y="1698416"/>
            <a:ext cx="395288" cy="395288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pic>
        <p:nvPicPr>
          <p:cNvPr id="40" name="图片 3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70813" y="2190018"/>
            <a:ext cx="395288" cy="395288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pic>
        <p:nvPicPr>
          <p:cNvPr id="41" name="图片 4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70813" y="2653873"/>
            <a:ext cx="395288" cy="395288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pic>
        <p:nvPicPr>
          <p:cNvPr id="42" name="图片 4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70813" y="3123433"/>
            <a:ext cx="395288" cy="395288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pic>
        <p:nvPicPr>
          <p:cNvPr id="43" name="图片 4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70813" y="3601718"/>
            <a:ext cx="395288" cy="395288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33" name="矩形 32"/>
          <p:cNvSpPr/>
          <p:nvPr/>
        </p:nvSpPr>
        <p:spPr>
          <a:xfrm>
            <a:off x="1273253" y="1301602"/>
            <a:ext cx="2616725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dirty="0">
                <a:latin typeface="+mj-ea"/>
                <a:ea typeface="+mj-ea"/>
              </a:rPr>
              <a:t>4.1 </a:t>
            </a:r>
            <a:r>
              <a:rPr lang="zh-CN" altLang="en-US" sz="1800" dirty="0">
                <a:latin typeface="+mj-ea"/>
                <a:ea typeface="+mj-ea"/>
              </a:rPr>
              <a:t>进程同步的</a:t>
            </a:r>
            <a:r>
              <a:rPr lang="zh-CN" altLang="en-US" sz="1800" dirty="0" smtClean="0">
                <a:latin typeface="+mj-ea"/>
                <a:ea typeface="+mj-ea"/>
              </a:rPr>
              <a:t>概念</a:t>
            </a:r>
            <a:endParaRPr lang="zh-CN" altLang="en-US" sz="1800" dirty="0">
              <a:latin typeface="+mj-ea"/>
              <a:ea typeface="+mj-ea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273253" y="1765945"/>
            <a:ext cx="2761613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dirty="0" smtClean="0">
                <a:latin typeface="+mj-ea"/>
              </a:rPr>
              <a:t>4.2 </a:t>
            </a:r>
            <a:r>
              <a:rPr lang="zh-CN" altLang="en-US" sz="1800" dirty="0">
                <a:latin typeface="+mj-ea"/>
              </a:rPr>
              <a:t>软件同步</a:t>
            </a:r>
            <a:r>
              <a:rPr lang="zh-CN" altLang="en-US" sz="1800" dirty="0" smtClean="0">
                <a:latin typeface="+mj-ea"/>
              </a:rPr>
              <a:t>机制</a:t>
            </a:r>
            <a:endParaRPr lang="zh-CN" altLang="en-US" sz="1800" dirty="0">
              <a:latin typeface="+mj-ea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273253" y="2230289"/>
            <a:ext cx="2616725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dirty="0" smtClean="0">
                <a:latin typeface="+mj-ea"/>
              </a:rPr>
              <a:t>4.3 </a:t>
            </a:r>
            <a:r>
              <a:rPr lang="zh-CN" altLang="en-US" sz="1800" dirty="0" smtClean="0">
                <a:latin typeface="+mj-ea"/>
              </a:rPr>
              <a:t>硬件同步机制</a:t>
            </a:r>
            <a:endParaRPr lang="zh-CN" altLang="en-US" sz="1800" dirty="0">
              <a:latin typeface="+mj-ea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273253" y="2694633"/>
            <a:ext cx="2616725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dirty="0" smtClean="0">
                <a:latin typeface="+mj-ea"/>
              </a:rPr>
              <a:t>4.4 </a:t>
            </a:r>
            <a:r>
              <a:rPr lang="zh-CN" altLang="en-US" sz="1800" dirty="0">
                <a:latin typeface="+mj-ea"/>
              </a:rPr>
              <a:t>信号量</a:t>
            </a:r>
            <a:r>
              <a:rPr lang="zh-CN" altLang="en-US" sz="1800" dirty="0" smtClean="0">
                <a:latin typeface="+mj-ea"/>
              </a:rPr>
              <a:t>机制</a:t>
            </a:r>
            <a:endParaRPr lang="zh-CN" altLang="en-US" sz="1800" dirty="0">
              <a:latin typeface="+mj-ea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1273253" y="3158977"/>
            <a:ext cx="2525359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dirty="0" smtClean="0">
                <a:latin typeface="+mj-ea"/>
              </a:rPr>
              <a:t>4.5 </a:t>
            </a:r>
            <a:r>
              <a:rPr lang="zh-CN" altLang="en-US" sz="1800" dirty="0">
                <a:latin typeface="+mj-ea"/>
              </a:rPr>
              <a:t>管程</a:t>
            </a:r>
            <a:r>
              <a:rPr lang="zh-CN" altLang="en-US" sz="1800" dirty="0" smtClean="0">
                <a:latin typeface="+mj-ea"/>
              </a:rPr>
              <a:t>机制</a:t>
            </a:r>
            <a:endParaRPr lang="zh-CN" altLang="en-US" sz="1800" dirty="0">
              <a:latin typeface="+mj-ea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1273252" y="3623321"/>
            <a:ext cx="2761613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dirty="0" smtClean="0">
                <a:latin typeface="+mj-ea"/>
              </a:rPr>
              <a:t>4.6 </a:t>
            </a:r>
            <a:r>
              <a:rPr lang="zh-CN" altLang="en-US" sz="1800" dirty="0">
                <a:latin typeface="+mj-ea"/>
              </a:rPr>
              <a:t>经典进程的同步</a:t>
            </a:r>
            <a:r>
              <a:rPr lang="zh-CN" altLang="en-US" sz="1800" dirty="0" smtClean="0">
                <a:latin typeface="+mj-ea"/>
              </a:rPr>
              <a:t>问题</a:t>
            </a:r>
            <a:endParaRPr lang="zh-CN" altLang="en-US" sz="1800" dirty="0">
              <a:latin typeface="+mj-ea"/>
            </a:endParaRP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70813" y="4056547"/>
            <a:ext cx="395288" cy="395288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24" name="矩形 23"/>
          <p:cNvSpPr/>
          <p:nvPr/>
        </p:nvSpPr>
        <p:spPr>
          <a:xfrm>
            <a:off x="1273252" y="4078150"/>
            <a:ext cx="2761613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dirty="0">
                <a:latin typeface="+mj-ea"/>
              </a:rPr>
              <a:t>4.7 Linux</a:t>
            </a:r>
            <a:r>
              <a:rPr lang="zh-CN" altLang="en-US" sz="1800" dirty="0">
                <a:latin typeface="+mj-ea"/>
              </a:rPr>
              <a:t>进程同步机制</a:t>
            </a:r>
            <a:endParaRPr lang="zh-CN" altLang="en-US" sz="1800" dirty="0">
              <a:latin typeface="+mj-ea"/>
            </a:endParaRPr>
          </a:p>
        </p:txBody>
      </p:sp>
      <p:sp>
        <p:nvSpPr>
          <p:cNvPr id="2" name="右箭头 1"/>
          <p:cNvSpPr/>
          <p:nvPr/>
        </p:nvSpPr>
        <p:spPr>
          <a:xfrm>
            <a:off x="3918956" y="3710828"/>
            <a:ext cx="379369" cy="2346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"/>
          </a:p>
        </p:txBody>
      </p:sp>
      <p:sp>
        <p:nvSpPr>
          <p:cNvPr id="27" name="矩形 26"/>
          <p:cNvSpPr/>
          <p:nvPr/>
        </p:nvSpPr>
        <p:spPr>
          <a:xfrm>
            <a:off x="4431206" y="3253399"/>
            <a:ext cx="3189866" cy="11703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n"/>
            </a:pPr>
            <a:r>
              <a:rPr lang="en-US" altLang="zh-CN" sz="1800" dirty="0">
                <a:latin typeface="+mj-ea"/>
              </a:rPr>
              <a:t>4.6.1 </a:t>
            </a:r>
            <a:r>
              <a:rPr lang="zh-CN" altLang="en-US" sz="1800" dirty="0">
                <a:latin typeface="+mj-ea"/>
              </a:rPr>
              <a:t>生产者</a:t>
            </a:r>
            <a:r>
              <a:rPr lang="en-US" altLang="zh-CN" sz="1800" dirty="0">
                <a:latin typeface="+mj-ea"/>
              </a:rPr>
              <a:t>-</a:t>
            </a:r>
            <a:r>
              <a:rPr lang="zh-CN" altLang="en-US" sz="1800" dirty="0">
                <a:latin typeface="+mj-ea"/>
              </a:rPr>
              <a:t>消费者问题</a:t>
            </a:r>
            <a:endParaRPr lang="zh-CN" altLang="en-US" sz="1800" dirty="0">
              <a:latin typeface="+mj-ea"/>
            </a:endParaRPr>
          </a:p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n"/>
            </a:pPr>
            <a:r>
              <a:rPr lang="en-US" altLang="zh-CN" sz="1800" b="1" dirty="0">
                <a:solidFill>
                  <a:srgbClr val="0000FF"/>
                </a:solidFill>
                <a:latin typeface="+mj-ea"/>
              </a:rPr>
              <a:t>4.6.2 </a:t>
            </a:r>
            <a:r>
              <a:rPr lang="zh-CN" altLang="en-US" sz="1800" b="1" dirty="0">
                <a:solidFill>
                  <a:srgbClr val="0000FF"/>
                </a:solidFill>
                <a:latin typeface="+mj-ea"/>
              </a:rPr>
              <a:t>哲学家进餐问题</a:t>
            </a:r>
            <a:endParaRPr lang="zh-CN" altLang="en-US" sz="1800" b="1" dirty="0">
              <a:solidFill>
                <a:srgbClr val="0000FF"/>
              </a:solidFill>
              <a:latin typeface="+mj-ea"/>
            </a:endParaRPr>
          </a:p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n"/>
            </a:pPr>
            <a:r>
              <a:rPr lang="en-US" altLang="zh-CN" sz="1800" dirty="0">
                <a:latin typeface="+mj-ea"/>
              </a:rPr>
              <a:t>4.6.3 </a:t>
            </a:r>
            <a:r>
              <a:rPr lang="zh-CN" altLang="en-US" sz="1800" dirty="0">
                <a:latin typeface="+mj-ea"/>
              </a:rPr>
              <a:t>读者</a:t>
            </a:r>
            <a:r>
              <a:rPr lang="en-US" altLang="zh-CN" sz="1800" dirty="0">
                <a:latin typeface="+mj-ea"/>
              </a:rPr>
              <a:t>-</a:t>
            </a:r>
            <a:r>
              <a:rPr lang="zh-CN" altLang="en-US" sz="1800" dirty="0">
                <a:latin typeface="+mj-ea"/>
              </a:rPr>
              <a:t>写者问题</a:t>
            </a:r>
            <a:endParaRPr lang="zh-CN" altLang="en-US" sz="1800" dirty="0">
              <a:latin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502444" y="59001"/>
            <a:ext cx="5269706" cy="41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100" b="1" dirty="0">
                <a:solidFill>
                  <a:srgbClr val="7F7F7F"/>
                </a:solidFill>
              </a:rPr>
              <a:t>哲学家就餐问题描述</a:t>
            </a:r>
            <a:endParaRPr lang="zh-CN" altLang="en-US" sz="2100" b="1" dirty="0">
              <a:solidFill>
                <a:srgbClr val="7F7F7F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583565" y="895985"/>
            <a:ext cx="4767580" cy="3063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1650" dirty="0" smtClean="0">
                <a:latin typeface="+mn-ea"/>
              </a:rPr>
              <a:t> </a:t>
            </a:r>
            <a:r>
              <a:rPr lang="en-US" altLang="zh-CN" sz="1650" dirty="0" smtClean="0">
                <a:latin typeface="+mn-ea"/>
              </a:rPr>
              <a:t>  </a:t>
            </a:r>
            <a:r>
              <a:rPr lang="zh-CN" altLang="en-US" sz="1650" dirty="0" smtClean="0">
                <a:latin typeface="+mn-ea"/>
              </a:rPr>
              <a:t>背景：五</a:t>
            </a:r>
            <a:r>
              <a:rPr lang="zh-CN" altLang="en-US" sz="1650" dirty="0">
                <a:latin typeface="+mn-ea"/>
              </a:rPr>
              <a:t>个哲学家：交替思考和进餐共用一</a:t>
            </a:r>
            <a:r>
              <a:rPr lang="en-US" altLang="zh-CN" sz="1650" dirty="0">
                <a:latin typeface="+mn-ea"/>
              </a:rPr>
              <a:t>     </a:t>
            </a:r>
            <a:r>
              <a:rPr lang="zh-CN" altLang="en-US" sz="1650" dirty="0">
                <a:latin typeface="+mn-ea"/>
              </a:rPr>
              <a:t>张圆桌，分别坐在五张椅子上</a:t>
            </a:r>
            <a:endParaRPr lang="zh-CN" altLang="en-US" sz="1650" dirty="0">
              <a:latin typeface="+mn-ea"/>
            </a:endParaRPr>
          </a:p>
          <a:p>
            <a:pPr lvl="1"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Clr>
                <a:srgbClr val="FF0000"/>
              </a:buClr>
            </a:pPr>
            <a:r>
              <a:rPr lang="zh-CN" altLang="en-US" sz="1650" b="1" dirty="0" smtClean="0">
                <a:solidFill>
                  <a:srgbClr val="FF0000"/>
                </a:solidFill>
                <a:latin typeface="+mn-ea"/>
              </a:rPr>
              <a:t>关系分析</a:t>
            </a:r>
            <a:r>
              <a:rPr lang="zh-CN" altLang="en-US" sz="1650" dirty="0" smtClean="0">
                <a:latin typeface="+mn-ea"/>
              </a:rPr>
              <a:t>：系统中有</a:t>
            </a:r>
            <a:r>
              <a:rPr lang="en-US" altLang="zh-CN" sz="1650" dirty="0" smtClean="0">
                <a:latin typeface="+mn-ea"/>
              </a:rPr>
              <a:t>5</a:t>
            </a:r>
            <a:r>
              <a:rPr lang="zh-CN" altLang="en-US" sz="1650" dirty="0" smtClean="0">
                <a:latin typeface="+mn-ea"/>
              </a:rPr>
              <a:t>位哲学家进程，</a:t>
            </a:r>
            <a:r>
              <a:rPr lang="en-US" altLang="zh-CN" sz="1650" dirty="0" smtClean="0">
                <a:latin typeface="+mn-ea"/>
              </a:rPr>
              <a:t>5</a:t>
            </a:r>
            <a:r>
              <a:rPr lang="zh-CN" altLang="en-US" sz="1650" dirty="0" smtClean="0">
                <a:latin typeface="+mn-ea"/>
              </a:rPr>
              <a:t>位哲学家与左右邻居对其中间筷子的访问是互斥关系。</a:t>
            </a:r>
            <a:endParaRPr lang="zh-CN" altLang="en-US" sz="1650" dirty="0" smtClean="0">
              <a:latin typeface="+mn-ea"/>
            </a:endParaRPr>
          </a:p>
          <a:p>
            <a:pPr lvl="1"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Clr>
                <a:srgbClr val="FF0000"/>
              </a:buClr>
            </a:pPr>
            <a:r>
              <a:rPr lang="zh-CN" altLang="en-US" sz="1650" b="1" dirty="0" smtClean="0">
                <a:solidFill>
                  <a:srgbClr val="FF0000"/>
                </a:solidFill>
                <a:latin typeface="+mn-ea"/>
              </a:rPr>
              <a:t>关键在于</a:t>
            </a:r>
            <a:r>
              <a:rPr lang="zh-CN" altLang="en-US" sz="1650" dirty="0" smtClean="0">
                <a:latin typeface="+mn-ea"/>
              </a:rPr>
              <a:t>：每个哲学家进程需要同时持有</a:t>
            </a:r>
            <a:r>
              <a:rPr lang="en-US" altLang="zh-CN" sz="1650" dirty="0" smtClean="0">
                <a:latin typeface="+mn-ea"/>
              </a:rPr>
              <a:t>2</a:t>
            </a:r>
            <a:r>
              <a:rPr lang="zh-CN" altLang="en-US" sz="1650" dirty="0" smtClean="0">
                <a:latin typeface="+mn-ea"/>
              </a:rPr>
              <a:t>个临界资源才能开始吃饭。再解决问题时要避免临界资源分配不当造成死锁。</a:t>
            </a:r>
            <a:endParaRPr lang="en-US" altLang="zh-CN" sz="1650" dirty="0" smtClean="0">
              <a:latin typeface="+mn-ea"/>
            </a:endParaRPr>
          </a:p>
          <a:p>
            <a:pPr marL="342900" indent="-342900"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1650" dirty="0" smtClean="0">
                <a:solidFill>
                  <a:srgbClr val="FF0000"/>
                </a:solidFill>
                <a:latin typeface="+mn-ea"/>
              </a:rPr>
              <a:t> 解决</a:t>
            </a:r>
            <a:r>
              <a:rPr lang="zh-CN" altLang="en-US" sz="1650" dirty="0">
                <a:solidFill>
                  <a:srgbClr val="FF0000"/>
                </a:solidFill>
                <a:latin typeface="+mn-ea"/>
              </a:rPr>
              <a:t>方案</a:t>
            </a:r>
            <a:r>
              <a:rPr lang="zh-CN" altLang="en-US" sz="1650" dirty="0" smtClean="0">
                <a:solidFill>
                  <a:srgbClr val="FF0000"/>
                </a:solidFill>
                <a:latin typeface="+mn-ea"/>
              </a:rPr>
              <a:t>：</a:t>
            </a:r>
            <a:endParaRPr lang="zh-CN" altLang="en-US" sz="165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902230" y="4053506"/>
            <a:ext cx="2932454" cy="777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Clr>
                <a:srgbClr val="FF0000"/>
              </a:buClr>
              <a:buFont typeface="Wingdings" panose="05000000000000000000" pitchFamily="2" charset="2"/>
              <a:buChar char="p"/>
            </a:pPr>
            <a:r>
              <a:rPr lang="zh-CN" altLang="en-US" sz="1650" dirty="0">
                <a:latin typeface="+mn-ea"/>
              </a:rPr>
              <a:t>记录型信号量；</a:t>
            </a:r>
            <a:endParaRPr lang="zh-CN" altLang="en-US" sz="1650" dirty="0">
              <a:latin typeface="+mn-ea"/>
            </a:endParaRPr>
          </a:p>
          <a:p>
            <a:pPr marL="342900" indent="-342900"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Clr>
                <a:srgbClr val="FF0000"/>
              </a:buClr>
              <a:buFont typeface="Wingdings" panose="05000000000000000000" pitchFamily="2" charset="2"/>
              <a:buChar char="p"/>
            </a:pPr>
            <a:r>
              <a:rPr lang="en-US" altLang="zh-CN" sz="1650" dirty="0">
                <a:latin typeface="+mn-ea"/>
              </a:rPr>
              <a:t>AND</a:t>
            </a:r>
            <a:r>
              <a:rPr lang="zh-CN" altLang="en-US" sz="1650" dirty="0">
                <a:latin typeface="+mn-ea"/>
              </a:rPr>
              <a:t>信号量集、管程。</a:t>
            </a:r>
            <a:endParaRPr lang="zh-CN" altLang="en-US" sz="1650" dirty="0">
              <a:latin typeface="+mn-ea"/>
            </a:endParaRPr>
          </a:p>
        </p:txBody>
      </p:sp>
      <p:pic>
        <p:nvPicPr>
          <p:cNvPr id="32" name="Picture 5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84" t="752" r="9151" b="710"/>
          <a:stretch>
            <a:fillRect/>
          </a:stretch>
        </p:blipFill>
        <p:spPr bwMode="auto">
          <a:xfrm>
            <a:off x="5351213" y="1215906"/>
            <a:ext cx="3399980" cy="32819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502444" y="59001"/>
            <a:ext cx="5269706" cy="41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100" b="1" dirty="0">
                <a:solidFill>
                  <a:srgbClr val="7F7F7F"/>
                </a:solidFill>
              </a:rPr>
              <a:t>利用记录型信号量解决</a:t>
            </a:r>
            <a:endParaRPr lang="zh-CN" altLang="en-US" sz="2100" b="1" dirty="0">
              <a:solidFill>
                <a:srgbClr val="7F7F7F"/>
              </a:solidFill>
            </a:endParaRPr>
          </a:p>
        </p:txBody>
      </p:sp>
      <p:sp>
        <p:nvSpPr>
          <p:cNvPr id="32" name="Rectangle 7"/>
          <p:cNvSpPr txBox="1">
            <a:spLocks noChangeArrowheads="1"/>
          </p:cNvSpPr>
          <p:nvPr/>
        </p:nvSpPr>
        <p:spPr>
          <a:xfrm>
            <a:off x="502444" y="774134"/>
            <a:ext cx="7434524" cy="4224479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Wingdings 2" panose="05020102010507070707" pitchFamily="18" charset="2"/>
              <a:buNone/>
            </a:pPr>
            <a:r>
              <a:rPr lang="en-US" altLang="zh-CN" sz="1600" dirty="0"/>
              <a:t>Semaphore chopstick[5] = {1,1,1,1,1}; </a:t>
            </a:r>
            <a:r>
              <a:rPr lang="en-US" altLang="zh-CN" sz="1600" dirty="0">
                <a:solidFill>
                  <a:srgbClr val="FF0000"/>
                </a:solidFill>
              </a:rPr>
              <a:t> #</a:t>
            </a:r>
            <a:r>
              <a:rPr lang="zh-CN" altLang="en-US" sz="1600" dirty="0">
                <a:solidFill>
                  <a:srgbClr val="FF0000"/>
                </a:solidFill>
              </a:rPr>
              <a:t>定义互斥信号量数组</a:t>
            </a:r>
            <a:endParaRPr lang="en-US" altLang="zh-CN" sz="1600" dirty="0">
              <a:solidFill>
                <a:srgbClr val="FF0000"/>
              </a:solidFill>
            </a:endParaRPr>
          </a:p>
          <a:p>
            <a:pPr marL="0" indent="0">
              <a:spcBef>
                <a:spcPts val="600"/>
              </a:spcBef>
              <a:buFont typeface="Wingdings 2" panose="05020102010507070707" pitchFamily="18" charset="2"/>
              <a:buNone/>
            </a:pPr>
            <a:r>
              <a:rPr lang="en-US" altLang="zh-CN" sz="1600" dirty="0"/>
              <a:t>Philosopher i:</a:t>
            </a:r>
            <a:endParaRPr lang="en-US" altLang="zh-CN" sz="1600" dirty="0"/>
          </a:p>
          <a:p>
            <a:pPr marL="0" indent="0">
              <a:spcBef>
                <a:spcPts val="600"/>
              </a:spcBef>
              <a:buFont typeface="Wingdings 2" panose="05020102010507070707" pitchFamily="18" charset="2"/>
              <a:buNone/>
            </a:pPr>
            <a:r>
              <a:rPr lang="en-US" altLang="zh-CN" sz="1600" dirty="0"/>
              <a:t>	do {</a:t>
            </a:r>
            <a:endParaRPr lang="en-US" altLang="zh-CN" sz="1600" dirty="0"/>
          </a:p>
          <a:p>
            <a:pPr marL="0" indent="0">
              <a:spcBef>
                <a:spcPts val="600"/>
              </a:spcBef>
              <a:buFont typeface="Wingdings 2" panose="05020102010507070707" pitchFamily="18" charset="2"/>
              <a:buNone/>
            </a:pPr>
            <a:r>
              <a:rPr lang="en-US" altLang="zh-CN" sz="1600" dirty="0"/>
              <a:t>	        wait(</a:t>
            </a:r>
            <a:r>
              <a:rPr lang="en-US" altLang="zh-CN" sz="1600" dirty="0" err="1"/>
              <a:t>chopStick</a:t>
            </a:r>
            <a:r>
              <a:rPr lang="en-US" altLang="zh-CN" sz="1600" dirty="0"/>
              <a:t>[</a:t>
            </a:r>
            <a:r>
              <a:rPr lang="en-US" altLang="zh-CN" sz="1600" dirty="0" err="1"/>
              <a:t>i</a:t>
            </a:r>
            <a:r>
              <a:rPr lang="en-US" altLang="zh-CN" sz="1600" dirty="0"/>
              <a:t>]);  // get left chopstick</a:t>
            </a:r>
            <a:endParaRPr lang="en-US" altLang="zh-CN" sz="1600" dirty="0"/>
          </a:p>
          <a:p>
            <a:pPr marL="0" indent="0">
              <a:spcBef>
                <a:spcPts val="600"/>
              </a:spcBef>
              <a:buFont typeface="Wingdings 2" panose="05020102010507070707" pitchFamily="18" charset="2"/>
              <a:buNone/>
            </a:pPr>
            <a:r>
              <a:rPr lang="en-US" altLang="zh-CN" sz="1600" dirty="0"/>
              <a:t>	        wait(</a:t>
            </a:r>
            <a:r>
              <a:rPr lang="en-US" altLang="zh-CN" sz="1600" dirty="0" err="1"/>
              <a:t>chopStick</a:t>
            </a:r>
            <a:r>
              <a:rPr lang="en-US" altLang="zh-CN" sz="1600" dirty="0"/>
              <a:t>[(</a:t>
            </a:r>
            <a:r>
              <a:rPr lang="en-US" altLang="zh-CN" sz="1600" dirty="0" err="1"/>
              <a:t>i</a:t>
            </a:r>
            <a:r>
              <a:rPr lang="en-US" altLang="zh-CN" sz="1600" dirty="0"/>
              <a:t> + 1) % 5]);   // get right chopstick</a:t>
            </a:r>
            <a:endParaRPr lang="en-US" altLang="zh-CN" sz="1600" dirty="0"/>
          </a:p>
          <a:p>
            <a:pPr marL="0" indent="0">
              <a:spcBef>
                <a:spcPts val="600"/>
              </a:spcBef>
              <a:buFont typeface="Wingdings 2" panose="05020102010507070707" pitchFamily="18" charset="2"/>
              <a:buNone/>
            </a:pPr>
            <a:r>
              <a:rPr lang="en-US" altLang="zh-CN" sz="1600" dirty="0"/>
              <a:t>	        …		</a:t>
            </a:r>
            <a:endParaRPr lang="en-US" altLang="zh-CN" sz="1600" dirty="0"/>
          </a:p>
          <a:p>
            <a:pPr marL="0" indent="0">
              <a:spcBef>
                <a:spcPts val="600"/>
              </a:spcBef>
              <a:buFont typeface="Wingdings 2" panose="05020102010507070707" pitchFamily="18" charset="2"/>
              <a:buNone/>
            </a:pPr>
            <a:r>
              <a:rPr lang="en-US" altLang="zh-CN" sz="1600" dirty="0"/>
              <a:t>	       // eat for awhile</a:t>
            </a:r>
            <a:endParaRPr lang="en-US" altLang="zh-CN" sz="1600" dirty="0"/>
          </a:p>
          <a:p>
            <a:pPr marL="0" indent="0">
              <a:spcBef>
                <a:spcPts val="600"/>
              </a:spcBef>
              <a:buFont typeface="Wingdings 2" panose="05020102010507070707" pitchFamily="18" charset="2"/>
              <a:buNone/>
            </a:pPr>
            <a:r>
              <a:rPr lang="en-US" altLang="zh-CN" sz="1600" dirty="0"/>
              <a:t>	       …				</a:t>
            </a:r>
            <a:endParaRPr lang="en-US" altLang="zh-CN" sz="1600" dirty="0"/>
          </a:p>
          <a:p>
            <a:pPr marL="0" indent="0">
              <a:spcBef>
                <a:spcPts val="600"/>
              </a:spcBef>
              <a:buFont typeface="Wingdings 2" panose="05020102010507070707" pitchFamily="18" charset="2"/>
              <a:buNone/>
            </a:pPr>
            <a:r>
              <a:rPr lang="en-US" altLang="zh-CN" sz="1600" dirty="0"/>
              <a:t>	       signal(</a:t>
            </a:r>
            <a:r>
              <a:rPr lang="en-US" altLang="zh-CN" sz="1600" dirty="0" err="1"/>
              <a:t>chopStick</a:t>
            </a:r>
            <a:r>
              <a:rPr lang="en-US" altLang="zh-CN" sz="1600" dirty="0"/>
              <a:t>[</a:t>
            </a:r>
            <a:r>
              <a:rPr lang="en-US" altLang="zh-CN" sz="1600" dirty="0" err="1"/>
              <a:t>i</a:t>
            </a:r>
            <a:r>
              <a:rPr lang="en-US" altLang="zh-CN" sz="1600" dirty="0"/>
              <a:t>]); //return left chopstick</a:t>
            </a:r>
            <a:endParaRPr lang="en-US" altLang="zh-CN" sz="1600" dirty="0"/>
          </a:p>
          <a:p>
            <a:pPr marL="0" indent="0">
              <a:spcBef>
                <a:spcPts val="600"/>
              </a:spcBef>
              <a:buFont typeface="Wingdings 2" panose="05020102010507070707" pitchFamily="18" charset="2"/>
              <a:buNone/>
            </a:pPr>
            <a:r>
              <a:rPr lang="en-US" altLang="zh-CN" sz="1600" dirty="0"/>
              <a:t>	       signal(</a:t>
            </a:r>
            <a:r>
              <a:rPr lang="en-US" altLang="zh-CN" sz="1600" dirty="0" err="1"/>
              <a:t>chopStick</a:t>
            </a:r>
            <a:r>
              <a:rPr lang="en-US" altLang="zh-CN" sz="1600" dirty="0"/>
              <a:t>[(</a:t>
            </a:r>
            <a:r>
              <a:rPr lang="en-US" altLang="zh-CN" sz="1600" dirty="0" err="1"/>
              <a:t>i</a:t>
            </a:r>
            <a:r>
              <a:rPr lang="en-US" altLang="zh-CN" sz="1600" dirty="0"/>
              <a:t> + 1) % 5]); // return right chopstick</a:t>
            </a:r>
            <a:endParaRPr lang="en-US" altLang="zh-CN" sz="1600" dirty="0"/>
          </a:p>
          <a:p>
            <a:pPr marL="0" indent="0">
              <a:spcBef>
                <a:spcPts val="600"/>
              </a:spcBef>
              <a:buFont typeface="Wingdings 2" panose="05020102010507070707" pitchFamily="18" charset="2"/>
              <a:buNone/>
            </a:pPr>
            <a:r>
              <a:rPr lang="en-US" altLang="zh-CN" sz="1600" dirty="0"/>
              <a:t>	       …</a:t>
            </a:r>
            <a:endParaRPr lang="en-US" altLang="zh-CN" sz="1600" dirty="0"/>
          </a:p>
          <a:p>
            <a:pPr marL="0" indent="0">
              <a:spcBef>
                <a:spcPts val="600"/>
              </a:spcBef>
              <a:buFont typeface="Wingdings 2" panose="05020102010507070707" pitchFamily="18" charset="2"/>
              <a:buNone/>
            </a:pPr>
            <a:r>
              <a:rPr lang="en-US" altLang="zh-CN" sz="1600" dirty="0"/>
              <a:t>	       // think for awhile</a:t>
            </a:r>
            <a:endParaRPr lang="en-US" altLang="zh-CN" sz="1600" dirty="0"/>
          </a:p>
          <a:p>
            <a:pPr marL="0" indent="0">
              <a:spcBef>
                <a:spcPts val="600"/>
              </a:spcBef>
              <a:buFont typeface="Wingdings 2" panose="05020102010507070707" pitchFamily="18" charset="2"/>
              <a:buNone/>
            </a:pPr>
            <a:r>
              <a:rPr lang="en-US" altLang="zh-CN" sz="1600" dirty="0"/>
              <a:t>	       …</a:t>
            </a:r>
            <a:endParaRPr lang="en-US" altLang="zh-CN" sz="1600" dirty="0"/>
          </a:p>
          <a:p>
            <a:pPr marL="0" indent="0">
              <a:spcBef>
                <a:spcPts val="600"/>
              </a:spcBef>
              <a:buFont typeface="Wingdings 2" panose="05020102010507070707" pitchFamily="18" charset="2"/>
              <a:buNone/>
            </a:pPr>
            <a:r>
              <a:rPr lang="en-US" altLang="zh-CN" sz="1600" dirty="0"/>
              <a:t>	} while (true) </a:t>
            </a:r>
            <a:endParaRPr lang="en-US" altLang="zh-CN" sz="1600" dirty="0"/>
          </a:p>
          <a:p>
            <a:pPr marL="0" indent="0">
              <a:spcBef>
                <a:spcPts val="600"/>
              </a:spcBef>
              <a:buFont typeface="Wingdings 2" panose="05020102010507070707" pitchFamily="18" charset="2"/>
              <a:buNone/>
            </a:pPr>
            <a:endParaRPr lang="en-US" altLang="zh-CN" sz="1600" dirty="0"/>
          </a:p>
        </p:txBody>
      </p:sp>
      <p:grpSp>
        <p:nvGrpSpPr>
          <p:cNvPr id="18" name="组合 17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/>
          <p:nvPr/>
        </p:nvGrpSpPr>
        <p:grpSpPr>
          <a:xfrm>
            <a:off x="7551037" y="3371045"/>
            <a:ext cx="1202155" cy="1312388"/>
            <a:chOff x="3897313" y="1028700"/>
            <a:chExt cx="4397375" cy="4800601"/>
          </a:xfrm>
        </p:grpSpPr>
        <p:sp>
          <p:nvSpPr>
            <p:cNvPr id="19" name="ïṡḻîḑê"/>
            <p:cNvSpPr/>
            <p:nvPr/>
          </p:nvSpPr>
          <p:spPr bwMode="auto">
            <a:xfrm>
              <a:off x="5067301" y="5183188"/>
              <a:ext cx="2163763" cy="646113"/>
            </a:xfrm>
            <a:prstGeom prst="ellipse">
              <a:avLst/>
            </a:prstGeom>
            <a:solidFill>
              <a:srgbClr val="34DCE7">
                <a:alpha val="1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21" name="iṩ1idé"/>
            <p:cNvSpPr/>
            <p:nvPr/>
          </p:nvSpPr>
          <p:spPr bwMode="auto">
            <a:xfrm>
              <a:off x="5356226" y="5184775"/>
              <a:ext cx="1584325" cy="473075"/>
            </a:xfrm>
            <a:prstGeom prst="ellipse">
              <a:avLst/>
            </a:prstGeom>
            <a:solidFill>
              <a:srgbClr val="34DCE7">
                <a:alpha val="1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22" name="îṩlïḋé"/>
            <p:cNvSpPr/>
            <p:nvPr/>
          </p:nvSpPr>
          <p:spPr bwMode="auto">
            <a:xfrm>
              <a:off x="5554663" y="5227638"/>
              <a:ext cx="1187450" cy="355600"/>
            </a:xfrm>
            <a:custGeom>
              <a:avLst/>
              <a:gdLst>
                <a:gd name="T0" fmla="*/ 197 w 394"/>
                <a:gd name="T1" fmla="*/ 59 h 118"/>
                <a:gd name="T2" fmla="*/ 391 w 394"/>
                <a:gd name="T3" fmla="*/ 67 h 118"/>
                <a:gd name="T4" fmla="*/ 197 w 394"/>
                <a:gd name="T5" fmla="*/ 118 h 118"/>
                <a:gd name="T6" fmla="*/ 0 w 394"/>
                <a:gd name="T7" fmla="*/ 59 h 118"/>
                <a:gd name="T8" fmla="*/ 197 w 394"/>
                <a:gd name="T9" fmla="*/ 0 h 118"/>
                <a:gd name="T10" fmla="*/ 394 w 394"/>
                <a:gd name="T11" fmla="*/ 59 h 118"/>
                <a:gd name="T12" fmla="*/ 197 w 394"/>
                <a:gd name="T13" fmla="*/ 59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4" h="118">
                  <a:moveTo>
                    <a:pt x="197" y="59"/>
                  </a:moveTo>
                  <a:cubicBezTo>
                    <a:pt x="391" y="67"/>
                    <a:pt x="391" y="67"/>
                    <a:pt x="391" y="67"/>
                  </a:cubicBezTo>
                  <a:cubicBezTo>
                    <a:pt x="377" y="96"/>
                    <a:pt x="294" y="118"/>
                    <a:pt x="197" y="118"/>
                  </a:cubicBezTo>
                  <a:cubicBezTo>
                    <a:pt x="89" y="118"/>
                    <a:pt x="0" y="91"/>
                    <a:pt x="0" y="59"/>
                  </a:cubicBezTo>
                  <a:cubicBezTo>
                    <a:pt x="0" y="26"/>
                    <a:pt x="89" y="0"/>
                    <a:pt x="197" y="0"/>
                  </a:cubicBezTo>
                  <a:cubicBezTo>
                    <a:pt x="305" y="0"/>
                    <a:pt x="394" y="26"/>
                    <a:pt x="394" y="59"/>
                  </a:cubicBezTo>
                  <a:lnTo>
                    <a:pt x="197" y="59"/>
                  </a:lnTo>
                  <a:close/>
                </a:path>
              </a:pathLst>
            </a:custGeom>
            <a:solidFill>
              <a:srgbClr val="34DCE7">
                <a:alpha val="10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23" name="îslîḍê"/>
            <p:cNvSpPr/>
            <p:nvPr/>
          </p:nvSpPr>
          <p:spPr bwMode="auto">
            <a:xfrm>
              <a:off x="4500563" y="3868738"/>
              <a:ext cx="3194050" cy="68263"/>
            </a:xfrm>
            <a:prstGeom prst="rect">
              <a:avLst/>
            </a:prstGeom>
            <a:solidFill>
              <a:srgbClr val="224D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24" name="ïSľïďè"/>
            <p:cNvSpPr/>
            <p:nvPr/>
          </p:nvSpPr>
          <p:spPr bwMode="auto">
            <a:xfrm>
              <a:off x="5033963" y="2228850"/>
              <a:ext cx="2173288" cy="1476375"/>
            </a:xfrm>
            <a:custGeom>
              <a:avLst/>
              <a:gdLst>
                <a:gd name="T0" fmla="*/ 700 w 721"/>
                <a:gd name="T1" fmla="*/ 491 h 491"/>
                <a:gd name="T2" fmla="*/ 20 w 721"/>
                <a:gd name="T3" fmla="*/ 491 h 491"/>
                <a:gd name="T4" fmla="*/ 0 w 721"/>
                <a:gd name="T5" fmla="*/ 471 h 491"/>
                <a:gd name="T6" fmla="*/ 0 w 721"/>
                <a:gd name="T7" fmla="*/ 20 h 491"/>
                <a:gd name="T8" fmla="*/ 20 w 721"/>
                <a:gd name="T9" fmla="*/ 0 h 491"/>
                <a:gd name="T10" fmla="*/ 700 w 721"/>
                <a:gd name="T11" fmla="*/ 0 h 491"/>
                <a:gd name="T12" fmla="*/ 721 w 721"/>
                <a:gd name="T13" fmla="*/ 20 h 491"/>
                <a:gd name="T14" fmla="*/ 721 w 721"/>
                <a:gd name="T15" fmla="*/ 471 h 491"/>
                <a:gd name="T16" fmla="*/ 700 w 721"/>
                <a:gd name="T17" fmla="*/ 491 h 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1" h="491">
                  <a:moveTo>
                    <a:pt x="700" y="491"/>
                  </a:moveTo>
                  <a:cubicBezTo>
                    <a:pt x="20" y="491"/>
                    <a:pt x="20" y="491"/>
                    <a:pt x="20" y="491"/>
                  </a:cubicBezTo>
                  <a:cubicBezTo>
                    <a:pt x="9" y="491"/>
                    <a:pt x="0" y="482"/>
                    <a:pt x="0" y="47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700" y="0"/>
                    <a:pt x="700" y="0"/>
                    <a:pt x="700" y="0"/>
                  </a:cubicBezTo>
                  <a:cubicBezTo>
                    <a:pt x="712" y="0"/>
                    <a:pt x="721" y="9"/>
                    <a:pt x="721" y="20"/>
                  </a:cubicBezTo>
                  <a:cubicBezTo>
                    <a:pt x="721" y="471"/>
                    <a:pt x="721" y="471"/>
                    <a:pt x="721" y="471"/>
                  </a:cubicBezTo>
                  <a:cubicBezTo>
                    <a:pt x="721" y="482"/>
                    <a:pt x="712" y="491"/>
                    <a:pt x="700" y="491"/>
                  </a:cubicBezTo>
                </a:path>
              </a:pathLst>
            </a:custGeom>
            <a:solidFill>
              <a:srgbClr val="224D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25" name="î$lîďé"/>
            <p:cNvSpPr/>
            <p:nvPr/>
          </p:nvSpPr>
          <p:spPr bwMode="auto">
            <a:xfrm>
              <a:off x="5033963" y="2228850"/>
              <a:ext cx="2173288" cy="1327150"/>
            </a:xfrm>
            <a:custGeom>
              <a:avLst/>
              <a:gdLst>
                <a:gd name="T0" fmla="*/ 700 w 721"/>
                <a:gd name="T1" fmla="*/ 0 h 441"/>
                <a:gd name="T2" fmla="*/ 20 w 721"/>
                <a:gd name="T3" fmla="*/ 0 h 441"/>
                <a:gd name="T4" fmla="*/ 0 w 721"/>
                <a:gd name="T5" fmla="*/ 20 h 441"/>
                <a:gd name="T6" fmla="*/ 0 w 721"/>
                <a:gd name="T7" fmla="*/ 441 h 441"/>
                <a:gd name="T8" fmla="*/ 721 w 721"/>
                <a:gd name="T9" fmla="*/ 441 h 441"/>
                <a:gd name="T10" fmla="*/ 721 w 721"/>
                <a:gd name="T11" fmla="*/ 20 h 441"/>
                <a:gd name="T12" fmla="*/ 700 w 721"/>
                <a:gd name="T13" fmla="*/ 0 h 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1" h="441">
                  <a:moveTo>
                    <a:pt x="700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0" y="9"/>
                    <a:pt x="0" y="20"/>
                  </a:cubicBezTo>
                  <a:cubicBezTo>
                    <a:pt x="0" y="441"/>
                    <a:pt x="0" y="441"/>
                    <a:pt x="0" y="441"/>
                  </a:cubicBezTo>
                  <a:cubicBezTo>
                    <a:pt x="721" y="441"/>
                    <a:pt x="721" y="441"/>
                    <a:pt x="721" y="441"/>
                  </a:cubicBezTo>
                  <a:cubicBezTo>
                    <a:pt x="721" y="20"/>
                    <a:pt x="721" y="20"/>
                    <a:pt x="721" y="20"/>
                  </a:cubicBezTo>
                  <a:cubicBezTo>
                    <a:pt x="721" y="9"/>
                    <a:pt x="712" y="0"/>
                    <a:pt x="700" y="0"/>
                  </a:cubicBezTo>
                </a:path>
              </a:pathLst>
            </a:custGeom>
            <a:solidFill>
              <a:srgbClr val="226F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26" name="ïṥḷiḍè"/>
            <p:cNvSpPr/>
            <p:nvPr/>
          </p:nvSpPr>
          <p:spPr bwMode="auto">
            <a:xfrm>
              <a:off x="5033963" y="2228850"/>
              <a:ext cx="2173288" cy="63500"/>
            </a:xfrm>
            <a:custGeom>
              <a:avLst/>
              <a:gdLst>
                <a:gd name="T0" fmla="*/ 700 w 721"/>
                <a:gd name="T1" fmla="*/ 0 h 21"/>
                <a:gd name="T2" fmla="*/ 20 w 721"/>
                <a:gd name="T3" fmla="*/ 0 h 21"/>
                <a:gd name="T4" fmla="*/ 0 w 721"/>
                <a:gd name="T5" fmla="*/ 20 h 21"/>
                <a:gd name="T6" fmla="*/ 0 w 721"/>
                <a:gd name="T7" fmla="*/ 21 h 21"/>
                <a:gd name="T8" fmla="*/ 20 w 721"/>
                <a:gd name="T9" fmla="*/ 1 h 21"/>
                <a:gd name="T10" fmla="*/ 700 w 721"/>
                <a:gd name="T11" fmla="*/ 1 h 21"/>
                <a:gd name="T12" fmla="*/ 721 w 721"/>
                <a:gd name="T13" fmla="*/ 21 h 21"/>
                <a:gd name="T14" fmla="*/ 721 w 721"/>
                <a:gd name="T15" fmla="*/ 20 h 21"/>
                <a:gd name="T16" fmla="*/ 700 w 721"/>
                <a:gd name="T17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1" h="21">
                  <a:moveTo>
                    <a:pt x="700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0" y="9"/>
                    <a:pt x="0" y="20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10"/>
                    <a:pt x="9" y="1"/>
                    <a:pt x="20" y="1"/>
                  </a:cubicBezTo>
                  <a:cubicBezTo>
                    <a:pt x="700" y="1"/>
                    <a:pt x="700" y="1"/>
                    <a:pt x="700" y="1"/>
                  </a:cubicBezTo>
                  <a:cubicBezTo>
                    <a:pt x="712" y="1"/>
                    <a:pt x="721" y="10"/>
                    <a:pt x="721" y="21"/>
                  </a:cubicBezTo>
                  <a:cubicBezTo>
                    <a:pt x="721" y="20"/>
                    <a:pt x="721" y="20"/>
                    <a:pt x="721" y="20"/>
                  </a:cubicBezTo>
                  <a:cubicBezTo>
                    <a:pt x="721" y="9"/>
                    <a:pt x="712" y="0"/>
                    <a:pt x="700" y="0"/>
                  </a:cubicBezTo>
                </a:path>
              </a:pathLst>
            </a:custGeom>
            <a:solidFill>
              <a:srgbClr val="479E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27" name="ïṡľïḋê"/>
            <p:cNvSpPr/>
            <p:nvPr/>
          </p:nvSpPr>
          <p:spPr bwMode="auto">
            <a:xfrm>
              <a:off x="5118101" y="2322513"/>
              <a:ext cx="2003425" cy="1181100"/>
            </a:xfrm>
            <a:prstGeom prst="rect">
              <a:avLst/>
            </a:prstGeom>
            <a:solidFill>
              <a:srgbClr val="1508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28" name="iṧliďé"/>
            <p:cNvSpPr/>
            <p:nvPr/>
          </p:nvSpPr>
          <p:spPr bwMode="auto">
            <a:xfrm>
              <a:off x="5118101" y="2322513"/>
              <a:ext cx="2003425" cy="1181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29" name="îśḻiďé"/>
            <p:cNvSpPr/>
            <p:nvPr/>
          </p:nvSpPr>
          <p:spPr bwMode="auto">
            <a:xfrm>
              <a:off x="5380038" y="2471738"/>
              <a:ext cx="1160463" cy="26988"/>
            </a:xfrm>
            <a:custGeom>
              <a:avLst/>
              <a:gdLst>
                <a:gd name="T0" fmla="*/ 381 w 385"/>
                <a:gd name="T1" fmla="*/ 9 h 9"/>
                <a:gd name="T2" fmla="*/ 4 w 385"/>
                <a:gd name="T3" fmla="*/ 9 h 9"/>
                <a:gd name="T4" fmla="*/ 0 w 385"/>
                <a:gd name="T5" fmla="*/ 4 h 9"/>
                <a:gd name="T6" fmla="*/ 4 w 385"/>
                <a:gd name="T7" fmla="*/ 0 h 9"/>
                <a:gd name="T8" fmla="*/ 381 w 385"/>
                <a:gd name="T9" fmla="*/ 0 h 9"/>
                <a:gd name="T10" fmla="*/ 385 w 385"/>
                <a:gd name="T11" fmla="*/ 4 h 9"/>
                <a:gd name="T12" fmla="*/ 381 w 385"/>
                <a:gd name="T1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5" h="9">
                  <a:moveTo>
                    <a:pt x="381" y="9"/>
                  </a:moveTo>
                  <a:cubicBezTo>
                    <a:pt x="4" y="9"/>
                    <a:pt x="4" y="9"/>
                    <a:pt x="4" y="9"/>
                  </a:cubicBezTo>
                  <a:cubicBezTo>
                    <a:pt x="2" y="9"/>
                    <a:pt x="0" y="7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381" y="0"/>
                    <a:pt x="381" y="0"/>
                    <a:pt x="381" y="0"/>
                  </a:cubicBezTo>
                  <a:cubicBezTo>
                    <a:pt x="383" y="0"/>
                    <a:pt x="385" y="2"/>
                    <a:pt x="385" y="4"/>
                  </a:cubicBezTo>
                  <a:cubicBezTo>
                    <a:pt x="385" y="7"/>
                    <a:pt x="383" y="9"/>
                    <a:pt x="381" y="9"/>
                  </a:cubicBezTo>
                </a:path>
              </a:pathLst>
            </a:custGeom>
            <a:solidFill>
              <a:srgbClr val="80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30" name="íśļîḍê"/>
            <p:cNvSpPr/>
            <p:nvPr/>
          </p:nvSpPr>
          <p:spPr bwMode="auto">
            <a:xfrm>
              <a:off x="5184776" y="2379663"/>
              <a:ext cx="755650" cy="34925"/>
            </a:xfrm>
            <a:custGeom>
              <a:avLst/>
              <a:gdLst>
                <a:gd name="T0" fmla="*/ 245 w 251"/>
                <a:gd name="T1" fmla="*/ 12 h 12"/>
                <a:gd name="T2" fmla="*/ 6 w 251"/>
                <a:gd name="T3" fmla="*/ 12 h 12"/>
                <a:gd name="T4" fmla="*/ 0 w 251"/>
                <a:gd name="T5" fmla="*/ 6 h 12"/>
                <a:gd name="T6" fmla="*/ 6 w 251"/>
                <a:gd name="T7" fmla="*/ 0 h 12"/>
                <a:gd name="T8" fmla="*/ 245 w 251"/>
                <a:gd name="T9" fmla="*/ 0 h 12"/>
                <a:gd name="T10" fmla="*/ 251 w 251"/>
                <a:gd name="T11" fmla="*/ 6 h 12"/>
                <a:gd name="T12" fmla="*/ 245 w 251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1" h="12">
                  <a:moveTo>
                    <a:pt x="245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9"/>
                    <a:pt x="0" y="6"/>
                  </a:cubicBezTo>
                  <a:cubicBezTo>
                    <a:pt x="0" y="2"/>
                    <a:pt x="2" y="0"/>
                    <a:pt x="6" y="0"/>
                  </a:cubicBezTo>
                  <a:cubicBezTo>
                    <a:pt x="245" y="0"/>
                    <a:pt x="245" y="0"/>
                    <a:pt x="245" y="0"/>
                  </a:cubicBezTo>
                  <a:cubicBezTo>
                    <a:pt x="248" y="0"/>
                    <a:pt x="251" y="2"/>
                    <a:pt x="251" y="6"/>
                  </a:cubicBezTo>
                  <a:cubicBezTo>
                    <a:pt x="251" y="9"/>
                    <a:pt x="248" y="12"/>
                    <a:pt x="245" y="12"/>
                  </a:cubicBezTo>
                </a:path>
              </a:pathLst>
            </a:custGeom>
            <a:solidFill>
              <a:srgbClr val="34DC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31" name="işļîďê"/>
            <p:cNvSpPr/>
            <p:nvPr/>
          </p:nvSpPr>
          <p:spPr bwMode="auto">
            <a:xfrm>
              <a:off x="5184776" y="2471738"/>
              <a:ext cx="98425" cy="26988"/>
            </a:xfrm>
            <a:custGeom>
              <a:avLst/>
              <a:gdLst>
                <a:gd name="T0" fmla="*/ 28 w 33"/>
                <a:gd name="T1" fmla="*/ 9 h 9"/>
                <a:gd name="T2" fmla="*/ 4 w 33"/>
                <a:gd name="T3" fmla="*/ 9 h 9"/>
                <a:gd name="T4" fmla="*/ 0 w 33"/>
                <a:gd name="T5" fmla="*/ 4 h 9"/>
                <a:gd name="T6" fmla="*/ 4 w 33"/>
                <a:gd name="T7" fmla="*/ 0 h 9"/>
                <a:gd name="T8" fmla="*/ 28 w 33"/>
                <a:gd name="T9" fmla="*/ 0 h 9"/>
                <a:gd name="T10" fmla="*/ 33 w 33"/>
                <a:gd name="T11" fmla="*/ 4 h 9"/>
                <a:gd name="T12" fmla="*/ 28 w 33"/>
                <a:gd name="T1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9">
                  <a:moveTo>
                    <a:pt x="28" y="9"/>
                  </a:moveTo>
                  <a:cubicBezTo>
                    <a:pt x="4" y="9"/>
                    <a:pt x="4" y="9"/>
                    <a:pt x="4" y="9"/>
                  </a:cubicBezTo>
                  <a:cubicBezTo>
                    <a:pt x="2" y="9"/>
                    <a:pt x="0" y="7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28" y="0"/>
                    <a:pt x="28" y="0"/>
                    <a:pt x="28" y="0"/>
                  </a:cubicBezTo>
                  <a:cubicBezTo>
                    <a:pt x="31" y="0"/>
                    <a:pt x="33" y="2"/>
                    <a:pt x="33" y="4"/>
                  </a:cubicBezTo>
                  <a:cubicBezTo>
                    <a:pt x="33" y="7"/>
                    <a:pt x="31" y="9"/>
                    <a:pt x="28" y="9"/>
                  </a:cubicBezTo>
                </a:path>
              </a:pathLst>
            </a:custGeom>
            <a:solidFill>
              <a:srgbClr val="34DC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33" name="ïṥļïḓe"/>
            <p:cNvSpPr/>
            <p:nvPr/>
          </p:nvSpPr>
          <p:spPr bwMode="auto">
            <a:xfrm>
              <a:off x="5192713" y="2559050"/>
              <a:ext cx="603250" cy="19050"/>
            </a:xfrm>
            <a:custGeom>
              <a:avLst/>
              <a:gdLst>
                <a:gd name="T0" fmla="*/ 197 w 200"/>
                <a:gd name="T1" fmla="*/ 6 h 6"/>
                <a:gd name="T2" fmla="*/ 3 w 200"/>
                <a:gd name="T3" fmla="*/ 6 h 6"/>
                <a:gd name="T4" fmla="*/ 0 w 200"/>
                <a:gd name="T5" fmla="*/ 3 h 6"/>
                <a:gd name="T6" fmla="*/ 3 w 200"/>
                <a:gd name="T7" fmla="*/ 0 h 6"/>
                <a:gd name="T8" fmla="*/ 197 w 200"/>
                <a:gd name="T9" fmla="*/ 0 h 6"/>
                <a:gd name="T10" fmla="*/ 200 w 200"/>
                <a:gd name="T11" fmla="*/ 3 h 6"/>
                <a:gd name="T12" fmla="*/ 197 w 2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" h="6">
                  <a:moveTo>
                    <a:pt x="197" y="6"/>
                  </a:moveTo>
                  <a:cubicBezTo>
                    <a:pt x="3" y="6"/>
                    <a:pt x="3" y="6"/>
                    <a:pt x="3" y="6"/>
                  </a:cubicBezTo>
                  <a:cubicBezTo>
                    <a:pt x="2" y="6"/>
                    <a:pt x="0" y="4"/>
                    <a:pt x="0" y="3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197" y="0"/>
                    <a:pt x="197" y="0"/>
                    <a:pt x="197" y="0"/>
                  </a:cubicBezTo>
                  <a:cubicBezTo>
                    <a:pt x="199" y="0"/>
                    <a:pt x="200" y="1"/>
                    <a:pt x="200" y="3"/>
                  </a:cubicBezTo>
                  <a:cubicBezTo>
                    <a:pt x="200" y="4"/>
                    <a:pt x="199" y="6"/>
                    <a:pt x="197" y="6"/>
                  </a:cubicBezTo>
                </a:path>
              </a:pathLst>
            </a:custGeom>
            <a:solidFill>
              <a:srgbClr val="DBFF0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34" name="íṧḻîḓe"/>
            <p:cNvSpPr/>
            <p:nvPr/>
          </p:nvSpPr>
          <p:spPr bwMode="auto">
            <a:xfrm>
              <a:off x="5192713" y="2628900"/>
              <a:ext cx="603250" cy="17463"/>
            </a:xfrm>
            <a:custGeom>
              <a:avLst/>
              <a:gdLst>
                <a:gd name="T0" fmla="*/ 197 w 200"/>
                <a:gd name="T1" fmla="*/ 6 h 6"/>
                <a:gd name="T2" fmla="*/ 3 w 200"/>
                <a:gd name="T3" fmla="*/ 6 h 6"/>
                <a:gd name="T4" fmla="*/ 0 w 200"/>
                <a:gd name="T5" fmla="*/ 3 h 6"/>
                <a:gd name="T6" fmla="*/ 3 w 200"/>
                <a:gd name="T7" fmla="*/ 0 h 6"/>
                <a:gd name="T8" fmla="*/ 197 w 200"/>
                <a:gd name="T9" fmla="*/ 0 h 6"/>
                <a:gd name="T10" fmla="*/ 200 w 200"/>
                <a:gd name="T11" fmla="*/ 3 h 6"/>
                <a:gd name="T12" fmla="*/ 197 w 2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" h="6">
                  <a:moveTo>
                    <a:pt x="197" y="6"/>
                  </a:moveTo>
                  <a:cubicBezTo>
                    <a:pt x="3" y="6"/>
                    <a:pt x="3" y="6"/>
                    <a:pt x="3" y="6"/>
                  </a:cubicBezTo>
                  <a:cubicBezTo>
                    <a:pt x="2" y="6"/>
                    <a:pt x="0" y="5"/>
                    <a:pt x="0" y="3"/>
                  </a:cubicBezTo>
                  <a:cubicBezTo>
                    <a:pt x="0" y="2"/>
                    <a:pt x="2" y="0"/>
                    <a:pt x="3" y="0"/>
                  </a:cubicBezTo>
                  <a:cubicBezTo>
                    <a:pt x="197" y="0"/>
                    <a:pt x="197" y="0"/>
                    <a:pt x="197" y="0"/>
                  </a:cubicBezTo>
                  <a:cubicBezTo>
                    <a:pt x="199" y="0"/>
                    <a:pt x="200" y="2"/>
                    <a:pt x="200" y="3"/>
                  </a:cubicBezTo>
                  <a:cubicBezTo>
                    <a:pt x="200" y="5"/>
                    <a:pt x="199" y="6"/>
                    <a:pt x="197" y="6"/>
                  </a:cubicBezTo>
                </a:path>
              </a:pathLst>
            </a:custGeom>
            <a:solidFill>
              <a:srgbClr val="DBFF0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35" name="iṣlîdé"/>
            <p:cNvSpPr/>
            <p:nvPr/>
          </p:nvSpPr>
          <p:spPr bwMode="auto">
            <a:xfrm>
              <a:off x="5192713" y="2700338"/>
              <a:ext cx="603250" cy="19050"/>
            </a:xfrm>
            <a:custGeom>
              <a:avLst/>
              <a:gdLst>
                <a:gd name="T0" fmla="*/ 197 w 200"/>
                <a:gd name="T1" fmla="*/ 6 h 6"/>
                <a:gd name="T2" fmla="*/ 3 w 200"/>
                <a:gd name="T3" fmla="*/ 6 h 6"/>
                <a:gd name="T4" fmla="*/ 0 w 200"/>
                <a:gd name="T5" fmla="*/ 3 h 6"/>
                <a:gd name="T6" fmla="*/ 3 w 200"/>
                <a:gd name="T7" fmla="*/ 0 h 6"/>
                <a:gd name="T8" fmla="*/ 197 w 200"/>
                <a:gd name="T9" fmla="*/ 0 h 6"/>
                <a:gd name="T10" fmla="*/ 200 w 200"/>
                <a:gd name="T11" fmla="*/ 3 h 6"/>
                <a:gd name="T12" fmla="*/ 197 w 2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" h="6">
                  <a:moveTo>
                    <a:pt x="197" y="6"/>
                  </a:moveTo>
                  <a:cubicBezTo>
                    <a:pt x="3" y="6"/>
                    <a:pt x="3" y="6"/>
                    <a:pt x="3" y="6"/>
                  </a:cubicBezTo>
                  <a:cubicBezTo>
                    <a:pt x="2" y="6"/>
                    <a:pt x="0" y="4"/>
                    <a:pt x="0" y="3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197" y="0"/>
                    <a:pt x="197" y="0"/>
                    <a:pt x="197" y="0"/>
                  </a:cubicBezTo>
                  <a:cubicBezTo>
                    <a:pt x="199" y="0"/>
                    <a:pt x="200" y="1"/>
                    <a:pt x="200" y="3"/>
                  </a:cubicBezTo>
                  <a:cubicBezTo>
                    <a:pt x="200" y="4"/>
                    <a:pt x="199" y="6"/>
                    <a:pt x="197" y="6"/>
                  </a:cubicBezTo>
                </a:path>
              </a:pathLst>
            </a:custGeom>
            <a:solidFill>
              <a:srgbClr val="DBFF0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36" name="îšļiḓe"/>
            <p:cNvSpPr/>
            <p:nvPr/>
          </p:nvSpPr>
          <p:spPr bwMode="auto">
            <a:xfrm>
              <a:off x="5192713" y="2770188"/>
              <a:ext cx="603250" cy="17463"/>
            </a:xfrm>
            <a:custGeom>
              <a:avLst/>
              <a:gdLst>
                <a:gd name="T0" fmla="*/ 197 w 200"/>
                <a:gd name="T1" fmla="*/ 6 h 6"/>
                <a:gd name="T2" fmla="*/ 3 w 200"/>
                <a:gd name="T3" fmla="*/ 6 h 6"/>
                <a:gd name="T4" fmla="*/ 0 w 200"/>
                <a:gd name="T5" fmla="*/ 3 h 6"/>
                <a:gd name="T6" fmla="*/ 3 w 200"/>
                <a:gd name="T7" fmla="*/ 0 h 6"/>
                <a:gd name="T8" fmla="*/ 197 w 200"/>
                <a:gd name="T9" fmla="*/ 0 h 6"/>
                <a:gd name="T10" fmla="*/ 200 w 200"/>
                <a:gd name="T11" fmla="*/ 3 h 6"/>
                <a:gd name="T12" fmla="*/ 197 w 2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" h="6">
                  <a:moveTo>
                    <a:pt x="197" y="6"/>
                  </a:moveTo>
                  <a:cubicBezTo>
                    <a:pt x="3" y="6"/>
                    <a:pt x="3" y="6"/>
                    <a:pt x="3" y="6"/>
                  </a:cubicBezTo>
                  <a:cubicBezTo>
                    <a:pt x="2" y="6"/>
                    <a:pt x="0" y="5"/>
                    <a:pt x="0" y="3"/>
                  </a:cubicBezTo>
                  <a:cubicBezTo>
                    <a:pt x="0" y="2"/>
                    <a:pt x="2" y="0"/>
                    <a:pt x="3" y="0"/>
                  </a:cubicBezTo>
                  <a:cubicBezTo>
                    <a:pt x="197" y="0"/>
                    <a:pt x="197" y="0"/>
                    <a:pt x="197" y="0"/>
                  </a:cubicBezTo>
                  <a:cubicBezTo>
                    <a:pt x="199" y="0"/>
                    <a:pt x="200" y="2"/>
                    <a:pt x="200" y="3"/>
                  </a:cubicBezTo>
                  <a:cubicBezTo>
                    <a:pt x="200" y="5"/>
                    <a:pt x="199" y="6"/>
                    <a:pt x="197" y="6"/>
                  </a:cubicBezTo>
                </a:path>
              </a:pathLst>
            </a:custGeom>
            <a:solidFill>
              <a:srgbClr val="DBFF0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37" name="ïSḻîḓè"/>
            <p:cNvSpPr/>
            <p:nvPr/>
          </p:nvSpPr>
          <p:spPr bwMode="auto">
            <a:xfrm>
              <a:off x="5192713" y="2841625"/>
              <a:ext cx="109538" cy="19050"/>
            </a:xfrm>
            <a:custGeom>
              <a:avLst/>
              <a:gdLst>
                <a:gd name="T0" fmla="*/ 33 w 36"/>
                <a:gd name="T1" fmla="*/ 6 h 6"/>
                <a:gd name="T2" fmla="*/ 3 w 36"/>
                <a:gd name="T3" fmla="*/ 6 h 6"/>
                <a:gd name="T4" fmla="*/ 0 w 36"/>
                <a:gd name="T5" fmla="*/ 3 h 6"/>
                <a:gd name="T6" fmla="*/ 3 w 36"/>
                <a:gd name="T7" fmla="*/ 0 h 6"/>
                <a:gd name="T8" fmla="*/ 33 w 36"/>
                <a:gd name="T9" fmla="*/ 0 h 6"/>
                <a:gd name="T10" fmla="*/ 36 w 36"/>
                <a:gd name="T11" fmla="*/ 3 h 6"/>
                <a:gd name="T12" fmla="*/ 33 w 36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6">
                  <a:moveTo>
                    <a:pt x="33" y="6"/>
                  </a:moveTo>
                  <a:cubicBezTo>
                    <a:pt x="3" y="6"/>
                    <a:pt x="3" y="6"/>
                    <a:pt x="3" y="6"/>
                  </a:cubicBezTo>
                  <a:cubicBezTo>
                    <a:pt x="2" y="6"/>
                    <a:pt x="0" y="4"/>
                    <a:pt x="0" y="3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4" y="0"/>
                    <a:pt x="36" y="1"/>
                    <a:pt x="36" y="3"/>
                  </a:cubicBezTo>
                  <a:cubicBezTo>
                    <a:pt x="36" y="4"/>
                    <a:pt x="34" y="6"/>
                    <a:pt x="33" y="6"/>
                  </a:cubicBezTo>
                </a:path>
              </a:pathLst>
            </a:custGeom>
            <a:solidFill>
              <a:srgbClr val="DBFF0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38" name="iṩḷídè"/>
            <p:cNvSpPr/>
            <p:nvPr/>
          </p:nvSpPr>
          <p:spPr bwMode="auto">
            <a:xfrm>
              <a:off x="5349876" y="2841625"/>
              <a:ext cx="104775" cy="19050"/>
            </a:xfrm>
            <a:custGeom>
              <a:avLst/>
              <a:gdLst>
                <a:gd name="T0" fmla="*/ 32 w 35"/>
                <a:gd name="T1" fmla="*/ 6 h 6"/>
                <a:gd name="T2" fmla="*/ 3 w 35"/>
                <a:gd name="T3" fmla="*/ 6 h 6"/>
                <a:gd name="T4" fmla="*/ 0 w 35"/>
                <a:gd name="T5" fmla="*/ 3 h 6"/>
                <a:gd name="T6" fmla="*/ 3 w 35"/>
                <a:gd name="T7" fmla="*/ 0 h 6"/>
                <a:gd name="T8" fmla="*/ 32 w 35"/>
                <a:gd name="T9" fmla="*/ 0 h 6"/>
                <a:gd name="T10" fmla="*/ 35 w 35"/>
                <a:gd name="T11" fmla="*/ 3 h 6"/>
                <a:gd name="T12" fmla="*/ 32 w 35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6">
                  <a:moveTo>
                    <a:pt x="32" y="6"/>
                  </a:moveTo>
                  <a:cubicBezTo>
                    <a:pt x="3" y="6"/>
                    <a:pt x="3" y="6"/>
                    <a:pt x="3" y="6"/>
                  </a:cubicBezTo>
                  <a:cubicBezTo>
                    <a:pt x="1" y="6"/>
                    <a:pt x="0" y="4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4" y="0"/>
                    <a:pt x="35" y="1"/>
                    <a:pt x="35" y="3"/>
                  </a:cubicBezTo>
                  <a:cubicBezTo>
                    <a:pt x="35" y="4"/>
                    <a:pt x="34" y="6"/>
                    <a:pt x="32" y="6"/>
                  </a:cubicBezTo>
                </a:path>
              </a:pathLst>
            </a:custGeom>
            <a:solidFill>
              <a:srgbClr val="DBFF0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39" name="iṧļïḓe"/>
            <p:cNvSpPr/>
            <p:nvPr/>
          </p:nvSpPr>
          <p:spPr bwMode="auto">
            <a:xfrm>
              <a:off x="5507038" y="2841625"/>
              <a:ext cx="104775" cy="19050"/>
            </a:xfrm>
            <a:custGeom>
              <a:avLst/>
              <a:gdLst>
                <a:gd name="T0" fmla="*/ 32 w 35"/>
                <a:gd name="T1" fmla="*/ 6 h 6"/>
                <a:gd name="T2" fmla="*/ 2 w 35"/>
                <a:gd name="T3" fmla="*/ 6 h 6"/>
                <a:gd name="T4" fmla="*/ 0 w 35"/>
                <a:gd name="T5" fmla="*/ 3 h 6"/>
                <a:gd name="T6" fmla="*/ 2 w 35"/>
                <a:gd name="T7" fmla="*/ 0 h 6"/>
                <a:gd name="T8" fmla="*/ 32 w 35"/>
                <a:gd name="T9" fmla="*/ 0 h 6"/>
                <a:gd name="T10" fmla="*/ 35 w 35"/>
                <a:gd name="T11" fmla="*/ 3 h 6"/>
                <a:gd name="T12" fmla="*/ 32 w 35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6">
                  <a:moveTo>
                    <a:pt x="32" y="6"/>
                  </a:moveTo>
                  <a:cubicBezTo>
                    <a:pt x="2" y="6"/>
                    <a:pt x="2" y="6"/>
                    <a:pt x="2" y="6"/>
                  </a:cubicBezTo>
                  <a:cubicBezTo>
                    <a:pt x="1" y="6"/>
                    <a:pt x="0" y="4"/>
                    <a:pt x="0" y="3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4" y="0"/>
                    <a:pt x="35" y="1"/>
                    <a:pt x="35" y="3"/>
                  </a:cubicBezTo>
                  <a:cubicBezTo>
                    <a:pt x="35" y="4"/>
                    <a:pt x="34" y="6"/>
                    <a:pt x="32" y="6"/>
                  </a:cubicBezTo>
                </a:path>
              </a:pathLst>
            </a:custGeom>
            <a:solidFill>
              <a:srgbClr val="DBFF0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40" name="îŝļíḑê"/>
            <p:cNvSpPr/>
            <p:nvPr/>
          </p:nvSpPr>
          <p:spPr bwMode="auto">
            <a:xfrm>
              <a:off x="5661026" y="2841625"/>
              <a:ext cx="104775" cy="19050"/>
            </a:xfrm>
            <a:custGeom>
              <a:avLst/>
              <a:gdLst>
                <a:gd name="T0" fmla="*/ 33 w 35"/>
                <a:gd name="T1" fmla="*/ 6 h 6"/>
                <a:gd name="T2" fmla="*/ 3 w 35"/>
                <a:gd name="T3" fmla="*/ 6 h 6"/>
                <a:gd name="T4" fmla="*/ 0 w 35"/>
                <a:gd name="T5" fmla="*/ 3 h 6"/>
                <a:gd name="T6" fmla="*/ 3 w 35"/>
                <a:gd name="T7" fmla="*/ 0 h 6"/>
                <a:gd name="T8" fmla="*/ 33 w 35"/>
                <a:gd name="T9" fmla="*/ 0 h 6"/>
                <a:gd name="T10" fmla="*/ 35 w 35"/>
                <a:gd name="T11" fmla="*/ 3 h 6"/>
                <a:gd name="T12" fmla="*/ 33 w 35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6">
                  <a:moveTo>
                    <a:pt x="33" y="6"/>
                  </a:moveTo>
                  <a:cubicBezTo>
                    <a:pt x="3" y="6"/>
                    <a:pt x="3" y="6"/>
                    <a:pt x="3" y="6"/>
                  </a:cubicBezTo>
                  <a:cubicBezTo>
                    <a:pt x="1" y="6"/>
                    <a:pt x="0" y="4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4" y="0"/>
                    <a:pt x="35" y="1"/>
                    <a:pt x="35" y="3"/>
                  </a:cubicBezTo>
                  <a:cubicBezTo>
                    <a:pt x="35" y="4"/>
                    <a:pt x="34" y="6"/>
                    <a:pt x="33" y="6"/>
                  </a:cubicBezTo>
                  <a:close/>
                </a:path>
              </a:pathLst>
            </a:custGeom>
            <a:solidFill>
              <a:srgbClr val="DBFF0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41" name="îŝḻïďe"/>
            <p:cNvSpPr/>
            <p:nvPr/>
          </p:nvSpPr>
          <p:spPr bwMode="auto">
            <a:xfrm>
              <a:off x="5816601" y="2841625"/>
              <a:ext cx="106363" cy="19050"/>
            </a:xfrm>
            <a:custGeom>
              <a:avLst/>
              <a:gdLst>
                <a:gd name="T0" fmla="*/ 32 w 35"/>
                <a:gd name="T1" fmla="*/ 6 h 6"/>
                <a:gd name="T2" fmla="*/ 3 w 35"/>
                <a:gd name="T3" fmla="*/ 6 h 6"/>
                <a:gd name="T4" fmla="*/ 0 w 35"/>
                <a:gd name="T5" fmla="*/ 3 h 6"/>
                <a:gd name="T6" fmla="*/ 3 w 35"/>
                <a:gd name="T7" fmla="*/ 0 h 6"/>
                <a:gd name="T8" fmla="*/ 32 w 35"/>
                <a:gd name="T9" fmla="*/ 0 h 6"/>
                <a:gd name="T10" fmla="*/ 35 w 35"/>
                <a:gd name="T11" fmla="*/ 3 h 6"/>
                <a:gd name="T12" fmla="*/ 32 w 35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5" h="6">
                  <a:moveTo>
                    <a:pt x="32" y="6"/>
                  </a:moveTo>
                  <a:cubicBezTo>
                    <a:pt x="3" y="6"/>
                    <a:pt x="3" y="6"/>
                    <a:pt x="3" y="6"/>
                  </a:cubicBezTo>
                  <a:cubicBezTo>
                    <a:pt x="1" y="6"/>
                    <a:pt x="0" y="4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4" y="0"/>
                    <a:pt x="35" y="1"/>
                    <a:pt x="35" y="3"/>
                  </a:cubicBezTo>
                  <a:cubicBezTo>
                    <a:pt x="35" y="4"/>
                    <a:pt x="34" y="6"/>
                    <a:pt x="32" y="6"/>
                  </a:cubicBezTo>
                  <a:close/>
                </a:path>
              </a:pathLst>
            </a:custGeom>
            <a:solidFill>
              <a:srgbClr val="DBFF0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42" name="iṧḷîdé"/>
            <p:cNvSpPr/>
            <p:nvPr/>
          </p:nvSpPr>
          <p:spPr bwMode="auto">
            <a:xfrm>
              <a:off x="5970588" y="2841625"/>
              <a:ext cx="107950" cy="19050"/>
            </a:xfrm>
            <a:custGeom>
              <a:avLst/>
              <a:gdLst>
                <a:gd name="T0" fmla="*/ 33 w 36"/>
                <a:gd name="T1" fmla="*/ 6 h 6"/>
                <a:gd name="T2" fmla="*/ 3 w 36"/>
                <a:gd name="T3" fmla="*/ 6 h 6"/>
                <a:gd name="T4" fmla="*/ 0 w 36"/>
                <a:gd name="T5" fmla="*/ 3 h 6"/>
                <a:gd name="T6" fmla="*/ 3 w 36"/>
                <a:gd name="T7" fmla="*/ 0 h 6"/>
                <a:gd name="T8" fmla="*/ 33 w 36"/>
                <a:gd name="T9" fmla="*/ 0 h 6"/>
                <a:gd name="T10" fmla="*/ 36 w 36"/>
                <a:gd name="T11" fmla="*/ 3 h 6"/>
                <a:gd name="T12" fmla="*/ 33 w 36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6">
                  <a:moveTo>
                    <a:pt x="33" y="6"/>
                  </a:moveTo>
                  <a:cubicBezTo>
                    <a:pt x="3" y="6"/>
                    <a:pt x="3" y="6"/>
                    <a:pt x="3" y="6"/>
                  </a:cubicBezTo>
                  <a:cubicBezTo>
                    <a:pt x="2" y="6"/>
                    <a:pt x="0" y="4"/>
                    <a:pt x="0" y="3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4" y="0"/>
                    <a:pt x="36" y="1"/>
                    <a:pt x="36" y="3"/>
                  </a:cubicBezTo>
                  <a:cubicBezTo>
                    <a:pt x="36" y="4"/>
                    <a:pt x="34" y="6"/>
                    <a:pt x="33" y="6"/>
                  </a:cubicBezTo>
                </a:path>
              </a:pathLst>
            </a:custGeom>
            <a:solidFill>
              <a:srgbClr val="DBFF0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43" name="iŝ1îḍè"/>
            <p:cNvSpPr/>
            <p:nvPr/>
          </p:nvSpPr>
          <p:spPr bwMode="auto">
            <a:xfrm>
              <a:off x="5192713" y="2914650"/>
              <a:ext cx="603250" cy="14288"/>
            </a:xfrm>
            <a:custGeom>
              <a:avLst/>
              <a:gdLst>
                <a:gd name="T0" fmla="*/ 197 w 200"/>
                <a:gd name="T1" fmla="*/ 5 h 5"/>
                <a:gd name="T2" fmla="*/ 3 w 200"/>
                <a:gd name="T3" fmla="*/ 5 h 5"/>
                <a:gd name="T4" fmla="*/ 0 w 200"/>
                <a:gd name="T5" fmla="*/ 2 h 5"/>
                <a:gd name="T6" fmla="*/ 3 w 200"/>
                <a:gd name="T7" fmla="*/ 0 h 5"/>
                <a:gd name="T8" fmla="*/ 197 w 200"/>
                <a:gd name="T9" fmla="*/ 0 h 5"/>
                <a:gd name="T10" fmla="*/ 200 w 200"/>
                <a:gd name="T11" fmla="*/ 2 h 5"/>
                <a:gd name="T12" fmla="*/ 197 w 200"/>
                <a:gd name="T13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0" h="5">
                  <a:moveTo>
                    <a:pt x="197" y="5"/>
                  </a:moveTo>
                  <a:cubicBezTo>
                    <a:pt x="3" y="5"/>
                    <a:pt x="3" y="5"/>
                    <a:pt x="3" y="5"/>
                  </a:cubicBezTo>
                  <a:cubicBezTo>
                    <a:pt x="2" y="5"/>
                    <a:pt x="0" y="4"/>
                    <a:pt x="0" y="2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197" y="0"/>
                    <a:pt x="197" y="0"/>
                    <a:pt x="197" y="0"/>
                  </a:cubicBezTo>
                  <a:cubicBezTo>
                    <a:pt x="199" y="0"/>
                    <a:pt x="200" y="1"/>
                    <a:pt x="200" y="2"/>
                  </a:cubicBezTo>
                  <a:cubicBezTo>
                    <a:pt x="200" y="4"/>
                    <a:pt x="199" y="5"/>
                    <a:pt x="197" y="5"/>
                  </a:cubicBezTo>
                </a:path>
              </a:pathLst>
            </a:custGeom>
            <a:solidFill>
              <a:srgbClr val="DBFF0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44" name="íŝľïḍe"/>
            <p:cNvSpPr/>
            <p:nvPr/>
          </p:nvSpPr>
          <p:spPr bwMode="auto">
            <a:xfrm>
              <a:off x="6259513" y="2670175"/>
              <a:ext cx="739775" cy="25400"/>
            </a:xfrm>
            <a:custGeom>
              <a:avLst/>
              <a:gdLst>
                <a:gd name="T0" fmla="*/ 241 w 245"/>
                <a:gd name="T1" fmla="*/ 8 h 8"/>
                <a:gd name="T2" fmla="*/ 4 w 245"/>
                <a:gd name="T3" fmla="*/ 8 h 8"/>
                <a:gd name="T4" fmla="*/ 0 w 245"/>
                <a:gd name="T5" fmla="*/ 4 h 8"/>
                <a:gd name="T6" fmla="*/ 4 w 245"/>
                <a:gd name="T7" fmla="*/ 0 h 8"/>
                <a:gd name="T8" fmla="*/ 241 w 245"/>
                <a:gd name="T9" fmla="*/ 0 h 8"/>
                <a:gd name="T10" fmla="*/ 245 w 245"/>
                <a:gd name="T11" fmla="*/ 4 h 8"/>
                <a:gd name="T12" fmla="*/ 241 w 245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5" h="8">
                  <a:moveTo>
                    <a:pt x="241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241" y="0"/>
                    <a:pt x="241" y="0"/>
                    <a:pt x="241" y="0"/>
                  </a:cubicBezTo>
                  <a:cubicBezTo>
                    <a:pt x="243" y="0"/>
                    <a:pt x="245" y="2"/>
                    <a:pt x="245" y="4"/>
                  </a:cubicBezTo>
                  <a:cubicBezTo>
                    <a:pt x="245" y="6"/>
                    <a:pt x="243" y="8"/>
                    <a:pt x="241" y="8"/>
                  </a:cubicBezTo>
                </a:path>
              </a:pathLst>
            </a:custGeom>
            <a:solidFill>
              <a:srgbClr val="FF55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45" name="išlîḑe"/>
            <p:cNvSpPr/>
            <p:nvPr/>
          </p:nvSpPr>
          <p:spPr bwMode="auto">
            <a:xfrm>
              <a:off x="6259513" y="2776538"/>
              <a:ext cx="739775" cy="23813"/>
            </a:xfrm>
            <a:custGeom>
              <a:avLst/>
              <a:gdLst>
                <a:gd name="T0" fmla="*/ 241 w 245"/>
                <a:gd name="T1" fmla="*/ 8 h 8"/>
                <a:gd name="T2" fmla="*/ 4 w 245"/>
                <a:gd name="T3" fmla="*/ 8 h 8"/>
                <a:gd name="T4" fmla="*/ 0 w 245"/>
                <a:gd name="T5" fmla="*/ 4 h 8"/>
                <a:gd name="T6" fmla="*/ 4 w 245"/>
                <a:gd name="T7" fmla="*/ 0 h 8"/>
                <a:gd name="T8" fmla="*/ 241 w 245"/>
                <a:gd name="T9" fmla="*/ 0 h 8"/>
                <a:gd name="T10" fmla="*/ 245 w 245"/>
                <a:gd name="T11" fmla="*/ 4 h 8"/>
                <a:gd name="T12" fmla="*/ 241 w 245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5" h="8">
                  <a:moveTo>
                    <a:pt x="241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241" y="0"/>
                    <a:pt x="241" y="0"/>
                    <a:pt x="241" y="0"/>
                  </a:cubicBezTo>
                  <a:cubicBezTo>
                    <a:pt x="243" y="0"/>
                    <a:pt x="245" y="2"/>
                    <a:pt x="245" y="4"/>
                  </a:cubicBezTo>
                  <a:cubicBezTo>
                    <a:pt x="245" y="6"/>
                    <a:pt x="243" y="8"/>
                    <a:pt x="241" y="8"/>
                  </a:cubicBezTo>
                </a:path>
              </a:pathLst>
            </a:custGeom>
            <a:solidFill>
              <a:srgbClr val="FF29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46" name="îṡľïde"/>
            <p:cNvSpPr/>
            <p:nvPr/>
          </p:nvSpPr>
          <p:spPr bwMode="auto">
            <a:xfrm>
              <a:off x="6259513" y="2874963"/>
              <a:ext cx="739775" cy="23813"/>
            </a:xfrm>
            <a:custGeom>
              <a:avLst/>
              <a:gdLst>
                <a:gd name="T0" fmla="*/ 241 w 245"/>
                <a:gd name="T1" fmla="*/ 8 h 8"/>
                <a:gd name="T2" fmla="*/ 4 w 245"/>
                <a:gd name="T3" fmla="*/ 8 h 8"/>
                <a:gd name="T4" fmla="*/ 0 w 245"/>
                <a:gd name="T5" fmla="*/ 4 h 8"/>
                <a:gd name="T6" fmla="*/ 4 w 245"/>
                <a:gd name="T7" fmla="*/ 0 h 8"/>
                <a:gd name="T8" fmla="*/ 241 w 245"/>
                <a:gd name="T9" fmla="*/ 0 h 8"/>
                <a:gd name="T10" fmla="*/ 245 w 245"/>
                <a:gd name="T11" fmla="*/ 4 h 8"/>
                <a:gd name="T12" fmla="*/ 241 w 245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5" h="8">
                  <a:moveTo>
                    <a:pt x="241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241" y="0"/>
                    <a:pt x="241" y="0"/>
                    <a:pt x="241" y="0"/>
                  </a:cubicBezTo>
                  <a:cubicBezTo>
                    <a:pt x="243" y="0"/>
                    <a:pt x="245" y="2"/>
                    <a:pt x="245" y="4"/>
                  </a:cubicBezTo>
                  <a:cubicBezTo>
                    <a:pt x="245" y="6"/>
                    <a:pt x="243" y="8"/>
                    <a:pt x="241" y="8"/>
                  </a:cubicBezTo>
                </a:path>
              </a:pathLst>
            </a:custGeom>
            <a:solidFill>
              <a:srgbClr val="FF29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47" name="í$ļîḋè"/>
            <p:cNvSpPr/>
            <p:nvPr/>
          </p:nvSpPr>
          <p:spPr bwMode="auto">
            <a:xfrm>
              <a:off x="6259513" y="2974975"/>
              <a:ext cx="739775" cy="23813"/>
            </a:xfrm>
            <a:custGeom>
              <a:avLst/>
              <a:gdLst>
                <a:gd name="T0" fmla="*/ 241 w 245"/>
                <a:gd name="T1" fmla="*/ 8 h 8"/>
                <a:gd name="T2" fmla="*/ 4 w 245"/>
                <a:gd name="T3" fmla="*/ 8 h 8"/>
                <a:gd name="T4" fmla="*/ 0 w 245"/>
                <a:gd name="T5" fmla="*/ 4 h 8"/>
                <a:gd name="T6" fmla="*/ 4 w 245"/>
                <a:gd name="T7" fmla="*/ 0 h 8"/>
                <a:gd name="T8" fmla="*/ 241 w 245"/>
                <a:gd name="T9" fmla="*/ 0 h 8"/>
                <a:gd name="T10" fmla="*/ 245 w 245"/>
                <a:gd name="T11" fmla="*/ 4 h 8"/>
                <a:gd name="T12" fmla="*/ 241 w 245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5" h="8">
                  <a:moveTo>
                    <a:pt x="241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241" y="0"/>
                    <a:pt x="241" y="0"/>
                    <a:pt x="241" y="0"/>
                  </a:cubicBezTo>
                  <a:cubicBezTo>
                    <a:pt x="243" y="0"/>
                    <a:pt x="245" y="2"/>
                    <a:pt x="245" y="4"/>
                  </a:cubicBezTo>
                  <a:cubicBezTo>
                    <a:pt x="245" y="6"/>
                    <a:pt x="243" y="8"/>
                    <a:pt x="241" y="8"/>
                  </a:cubicBezTo>
                </a:path>
              </a:pathLst>
            </a:custGeom>
            <a:solidFill>
              <a:srgbClr val="FF29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48" name="îṥḷïḓe"/>
            <p:cNvSpPr/>
            <p:nvPr/>
          </p:nvSpPr>
          <p:spPr bwMode="auto">
            <a:xfrm>
              <a:off x="6259513" y="3073400"/>
              <a:ext cx="739775" cy="25400"/>
            </a:xfrm>
            <a:custGeom>
              <a:avLst/>
              <a:gdLst>
                <a:gd name="T0" fmla="*/ 241 w 245"/>
                <a:gd name="T1" fmla="*/ 8 h 8"/>
                <a:gd name="T2" fmla="*/ 4 w 245"/>
                <a:gd name="T3" fmla="*/ 8 h 8"/>
                <a:gd name="T4" fmla="*/ 0 w 245"/>
                <a:gd name="T5" fmla="*/ 4 h 8"/>
                <a:gd name="T6" fmla="*/ 4 w 245"/>
                <a:gd name="T7" fmla="*/ 0 h 8"/>
                <a:gd name="T8" fmla="*/ 241 w 245"/>
                <a:gd name="T9" fmla="*/ 0 h 8"/>
                <a:gd name="T10" fmla="*/ 245 w 245"/>
                <a:gd name="T11" fmla="*/ 4 h 8"/>
                <a:gd name="T12" fmla="*/ 241 w 245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5" h="8">
                  <a:moveTo>
                    <a:pt x="241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241" y="0"/>
                    <a:pt x="241" y="0"/>
                    <a:pt x="241" y="0"/>
                  </a:cubicBezTo>
                  <a:cubicBezTo>
                    <a:pt x="243" y="0"/>
                    <a:pt x="245" y="2"/>
                    <a:pt x="245" y="4"/>
                  </a:cubicBezTo>
                  <a:cubicBezTo>
                    <a:pt x="245" y="6"/>
                    <a:pt x="243" y="8"/>
                    <a:pt x="241" y="8"/>
                  </a:cubicBezTo>
                </a:path>
              </a:pathLst>
            </a:custGeom>
            <a:solidFill>
              <a:srgbClr val="FF29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49" name="islidê"/>
            <p:cNvSpPr/>
            <p:nvPr/>
          </p:nvSpPr>
          <p:spPr bwMode="auto">
            <a:xfrm>
              <a:off x="6259513" y="3173413"/>
              <a:ext cx="392113" cy="23813"/>
            </a:xfrm>
            <a:custGeom>
              <a:avLst/>
              <a:gdLst>
                <a:gd name="T0" fmla="*/ 126 w 130"/>
                <a:gd name="T1" fmla="*/ 8 h 8"/>
                <a:gd name="T2" fmla="*/ 4 w 130"/>
                <a:gd name="T3" fmla="*/ 8 h 8"/>
                <a:gd name="T4" fmla="*/ 0 w 130"/>
                <a:gd name="T5" fmla="*/ 4 h 8"/>
                <a:gd name="T6" fmla="*/ 4 w 130"/>
                <a:gd name="T7" fmla="*/ 0 h 8"/>
                <a:gd name="T8" fmla="*/ 126 w 130"/>
                <a:gd name="T9" fmla="*/ 0 h 8"/>
                <a:gd name="T10" fmla="*/ 130 w 130"/>
                <a:gd name="T11" fmla="*/ 4 h 8"/>
                <a:gd name="T12" fmla="*/ 126 w 130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0" h="8">
                  <a:moveTo>
                    <a:pt x="12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8" y="0"/>
                    <a:pt x="130" y="2"/>
                    <a:pt x="130" y="4"/>
                  </a:cubicBezTo>
                  <a:cubicBezTo>
                    <a:pt x="130" y="6"/>
                    <a:pt x="128" y="8"/>
                    <a:pt x="126" y="8"/>
                  </a:cubicBezTo>
                </a:path>
              </a:pathLst>
            </a:custGeom>
            <a:solidFill>
              <a:srgbClr val="FF29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50" name="íŝlîďê"/>
            <p:cNvSpPr/>
            <p:nvPr/>
          </p:nvSpPr>
          <p:spPr bwMode="auto">
            <a:xfrm>
              <a:off x="6497638" y="3241675"/>
              <a:ext cx="395288" cy="25400"/>
            </a:xfrm>
            <a:custGeom>
              <a:avLst/>
              <a:gdLst>
                <a:gd name="T0" fmla="*/ 126 w 131"/>
                <a:gd name="T1" fmla="*/ 8 h 8"/>
                <a:gd name="T2" fmla="*/ 4 w 131"/>
                <a:gd name="T3" fmla="*/ 8 h 8"/>
                <a:gd name="T4" fmla="*/ 0 w 131"/>
                <a:gd name="T5" fmla="*/ 4 h 8"/>
                <a:gd name="T6" fmla="*/ 4 w 131"/>
                <a:gd name="T7" fmla="*/ 0 h 8"/>
                <a:gd name="T8" fmla="*/ 126 w 131"/>
                <a:gd name="T9" fmla="*/ 0 h 8"/>
                <a:gd name="T10" fmla="*/ 131 w 131"/>
                <a:gd name="T11" fmla="*/ 4 h 8"/>
                <a:gd name="T12" fmla="*/ 126 w 13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8">
                  <a:moveTo>
                    <a:pt x="12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9" y="0"/>
                    <a:pt x="131" y="1"/>
                    <a:pt x="131" y="4"/>
                  </a:cubicBezTo>
                  <a:cubicBezTo>
                    <a:pt x="131" y="6"/>
                    <a:pt x="129" y="8"/>
                    <a:pt x="126" y="8"/>
                  </a:cubicBezTo>
                </a:path>
              </a:pathLst>
            </a:custGeom>
            <a:solidFill>
              <a:srgbClr val="FF29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51" name="ïṥlïďé"/>
            <p:cNvSpPr/>
            <p:nvPr/>
          </p:nvSpPr>
          <p:spPr bwMode="auto">
            <a:xfrm>
              <a:off x="6497638" y="3311525"/>
              <a:ext cx="395288" cy="23813"/>
            </a:xfrm>
            <a:custGeom>
              <a:avLst/>
              <a:gdLst>
                <a:gd name="T0" fmla="*/ 126 w 131"/>
                <a:gd name="T1" fmla="*/ 8 h 8"/>
                <a:gd name="T2" fmla="*/ 4 w 131"/>
                <a:gd name="T3" fmla="*/ 8 h 8"/>
                <a:gd name="T4" fmla="*/ 0 w 131"/>
                <a:gd name="T5" fmla="*/ 4 h 8"/>
                <a:gd name="T6" fmla="*/ 4 w 131"/>
                <a:gd name="T7" fmla="*/ 0 h 8"/>
                <a:gd name="T8" fmla="*/ 126 w 131"/>
                <a:gd name="T9" fmla="*/ 0 h 8"/>
                <a:gd name="T10" fmla="*/ 131 w 131"/>
                <a:gd name="T11" fmla="*/ 4 h 8"/>
                <a:gd name="T12" fmla="*/ 126 w 13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1" h="8">
                  <a:moveTo>
                    <a:pt x="12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126" y="0"/>
                    <a:pt x="126" y="0"/>
                    <a:pt x="126" y="0"/>
                  </a:cubicBezTo>
                  <a:cubicBezTo>
                    <a:pt x="129" y="0"/>
                    <a:pt x="131" y="2"/>
                    <a:pt x="131" y="4"/>
                  </a:cubicBezTo>
                  <a:cubicBezTo>
                    <a:pt x="131" y="6"/>
                    <a:pt x="129" y="8"/>
                    <a:pt x="126" y="8"/>
                  </a:cubicBezTo>
                </a:path>
              </a:pathLst>
            </a:custGeom>
            <a:solidFill>
              <a:srgbClr val="FF29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52" name="í$ḷiḋè"/>
            <p:cNvSpPr/>
            <p:nvPr/>
          </p:nvSpPr>
          <p:spPr bwMode="auto">
            <a:xfrm>
              <a:off x="5280026" y="3311525"/>
              <a:ext cx="196850" cy="23813"/>
            </a:xfrm>
            <a:custGeom>
              <a:avLst/>
              <a:gdLst>
                <a:gd name="T0" fmla="*/ 61 w 65"/>
                <a:gd name="T1" fmla="*/ 8 h 8"/>
                <a:gd name="T2" fmla="*/ 4 w 65"/>
                <a:gd name="T3" fmla="*/ 8 h 8"/>
                <a:gd name="T4" fmla="*/ 0 w 65"/>
                <a:gd name="T5" fmla="*/ 4 h 8"/>
                <a:gd name="T6" fmla="*/ 4 w 65"/>
                <a:gd name="T7" fmla="*/ 0 h 8"/>
                <a:gd name="T8" fmla="*/ 61 w 65"/>
                <a:gd name="T9" fmla="*/ 0 h 8"/>
                <a:gd name="T10" fmla="*/ 65 w 65"/>
                <a:gd name="T11" fmla="*/ 4 h 8"/>
                <a:gd name="T12" fmla="*/ 61 w 65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8">
                  <a:moveTo>
                    <a:pt x="61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63" y="0"/>
                    <a:pt x="65" y="2"/>
                    <a:pt x="65" y="4"/>
                  </a:cubicBezTo>
                  <a:cubicBezTo>
                    <a:pt x="65" y="6"/>
                    <a:pt x="63" y="8"/>
                    <a:pt x="61" y="8"/>
                  </a:cubicBezTo>
                </a:path>
              </a:pathLst>
            </a:custGeom>
            <a:solidFill>
              <a:srgbClr val="FF29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53" name="îṣľiḍê"/>
            <p:cNvSpPr/>
            <p:nvPr/>
          </p:nvSpPr>
          <p:spPr bwMode="auto">
            <a:xfrm>
              <a:off x="5280026" y="3254375"/>
              <a:ext cx="196850" cy="23813"/>
            </a:xfrm>
            <a:custGeom>
              <a:avLst/>
              <a:gdLst>
                <a:gd name="T0" fmla="*/ 61 w 65"/>
                <a:gd name="T1" fmla="*/ 8 h 8"/>
                <a:gd name="T2" fmla="*/ 4 w 65"/>
                <a:gd name="T3" fmla="*/ 8 h 8"/>
                <a:gd name="T4" fmla="*/ 0 w 65"/>
                <a:gd name="T5" fmla="*/ 4 h 8"/>
                <a:gd name="T6" fmla="*/ 4 w 65"/>
                <a:gd name="T7" fmla="*/ 0 h 8"/>
                <a:gd name="T8" fmla="*/ 61 w 65"/>
                <a:gd name="T9" fmla="*/ 0 h 8"/>
                <a:gd name="T10" fmla="*/ 65 w 65"/>
                <a:gd name="T11" fmla="*/ 4 h 8"/>
                <a:gd name="T12" fmla="*/ 61 w 65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8">
                  <a:moveTo>
                    <a:pt x="61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63" y="0"/>
                    <a:pt x="65" y="1"/>
                    <a:pt x="65" y="4"/>
                  </a:cubicBezTo>
                  <a:cubicBezTo>
                    <a:pt x="65" y="6"/>
                    <a:pt x="63" y="8"/>
                    <a:pt x="61" y="8"/>
                  </a:cubicBezTo>
                </a:path>
              </a:pathLst>
            </a:custGeom>
            <a:solidFill>
              <a:srgbClr val="FF29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54" name="íś1iḑè"/>
            <p:cNvSpPr/>
            <p:nvPr/>
          </p:nvSpPr>
          <p:spPr bwMode="auto">
            <a:xfrm>
              <a:off x="5280026" y="3194050"/>
              <a:ext cx="196850" cy="23813"/>
            </a:xfrm>
            <a:custGeom>
              <a:avLst/>
              <a:gdLst>
                <a:gd name="T0" fmla="*/ 61 w 65"/>
                <a:gd name="T1" fmla="*/ 8 h 8"/>
                <a:gd name="T2" fmla="*/ 4 w 65"/>
                <a:gd name="T3" fmla="*/ 8 h 8"/>
                <a:gd name="T4" fmla="*/ 0 w 65"/>
                <a:gd name="T5" fmla="*/ 4 h 8"/>
                <a:gd name="T6" fmla="*/ 4 w 65"/>
                <a:gd name="T7" fmla="*/ 0 h 8"/>
                <a:gd name="T8" fmla="*/ 61 w 65"/>
                <a:gd name="T9" fmla="*/ 0 h 8"/>
                <a:gd name="T10" fmla="*/ 65 w 65"/>
                <a:gd name="T11" fmla="*/ 4 h 8"/>
                <a:gd name="T12" fmla="*/ 61 w 65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8">
                  <a:moveTo>
                    <a:pt x="61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7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63" y="0"/>
                    <a:pt x="65" y="2"/>
                    <a:pt x="65" y="4"/>
                  </a:cubicBezTo>
                  <a:cubicBezTo>
                    <a:pt x="65" y="7"/>
                    <a:pt x="63" y="8"/>
                    <a:pt x="61" y="8"/>
                  </a:cubicBezTo>
                </a:path>
              </a:pathLst>
            </a:custGeom>
            <a:solidFill>
              <a:srgbClr val="FF29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55" name="ïṩľíḑè"/>
            <p:cNvSpPr/>
            <p:nvPr/>
          </p:nvSpPr>
          <p:spPr bwMode="auto">
            <a:xfrm>
              <a:off x="5280026" y="3136900"/>
              <a:ext cx="196850" cy="23813"/>
            </a:xfrm>
            <a:custGeom>
              <a:avLst/>
              <a:gdLst>
                <a:gd name="T0" fmla="*/ 61 w 65"/>
                <a:gd name="T1" fmla="*/ 8 h 8"/>
                <a:gd name="T2" fmla="*/ 4 w 65"/>
                <a:gd name="T3" fmla="*/ 8 h 8"/>
                <a:gd name="T4" fmla="*/ 0 w 65"/>
                <a:gd name="T5" fmla="*/ 4 h 8"/>
                <a:gd name="T6" fmla="*/ 4 w 65"/>
                <a:gd name="T7" fmla="*/ 0 h 8"/>
                <a:gd name="T8" fmla="*/ 61 w 65"/>
                <a:gd name="T9" fmla="*/ 0 h 8"/>
                <a:gd name="T10" fmla="*/ 65 w 65"/>
                <a:gd name="T11" fmla="*/ 4 h 8"/>
                <a:gd name="T12" fmla="*/ 61 w 65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8">
                  <a:moveTo>
                    <a:pt x="61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1" y="0"/>
                    <a:pt x="61" y="0"/>
                    <a:pt x="61" y="0"/>
                  </a:cubicBezTo>
                  <a:cubicBezTo>
                    <a:pt x="63" y="0"/>
                    <a:pt x="65" y="2"/>
                    <a:pt x="65" y="4"/>
                  </a:cubicBezTo>
                  <a:cubicBezTo>
                    <a:pt x="65" y="6"/>
                    <a:pt x="63" y="8"/>
                    <a:pt x="61" y="8"/>
                  </a:cubicBezTo>
                </a:path>
              </a:pathLst>
            </a:custGeom>
            <a:solidFill>
              <a:srgbClr val="FF29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56" name="ïŝlîḓê"/>
            <p:cNvSpPr/>
            <p:nvPr/>
          </p:nvSpPr>
          <p:spPr bwMode="auto">
            <a:xfrm>
              <a:off x="5564188" y="3136900"/>
              <a:ext cx="74613" cy="23813"/>
            </a:xfrm>
            <a:custGeom>
              <a:avLst/>
              <a:gdLst>
                <a:gd name="T0" fmla="*/ 21 w 25"/>
                <a:gd name="T1" fmla="*/ 8 h 8"/>
                <a:gd name="T2" fmla="*/ 4 w 25"/>
                <a:gd name="T3" fmla="*/ 8 h 8"/>
                <a:gd name="T4" fmla="*/ 0 w 25"/>
                <a:gd name="T5" fmla="*/ 4 h 8"/>
                <a:gd name="T6" fmla="*/ 4 w 25"/>
                <a:gd name="T7" fmla="*/ 0 h 8"/>
                <a:gd name="T8" fmla="*/ 21 w 25"/>
                <a:gd name="T9" fmla="*/ 0 h 8"/>
                <a:gd name="T10" fmla="*/ 25 w 25"/>
                <a:gd name="T11" fmla="*/ 4 h 8"/>
                <a:gd name="T12" fmla="*/ 21 w 25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" h="8">
                  <a:moveTo>
                    <a:pt x="21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1" y="0"/>
                    <a:pt x="4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3" y="0"/>
                    <a:pt x="25" y="2"/>
                    <a:pt x="25" y="4"/>
                  </a:cubicBezTo>
                  <a:cubicBezTo>
                    <a:pt x="25" y="6"/>
                    <a:pt x="23" y="8"/>
                    <a:pt x="21" y="8"/>
                  </a:cubicBezTo>
                  <a:close/>
                </a:path>
              </a:pathLst>
            </a:custGeom>
            <a:solidFill>
              <a:srgbClr val="FF29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57" name="iṧļiḍé"/>
            <p:cNvSpPr/>
            <p:nvPr/>
          </p:nvSpPr>
          <p:spPr bwMode="auto">
            <a:xfrm>
              <a:off x="5564188" y="3267075"/>
              <a:ext cx="74613" cy="23813"/>
            </a:xfrm>
            <a:custGeom>
              <a:avLst/>
              <a:gdLst>
                <a:gd name="T0" fmla="*/ 21 w 25"/>
                <a:gd name="T1" fmla="*/ 8 h 8"/>
                <a:gd name="T2" fmla="*/ 4 w 25"/>
                <a:gd name="T3" fmla="*/ 8 h 8"/>
                <a:gd name="T4" fmla="*/ 0 w 25"/>
                <a:gd name="T5" fmla="*/ 4 h 8"/>
                <a:gd name="T6" fmla="*/ 4 w 25"/>
                <a:gd name="T7" fmla="*/ 0 h 8"/>
                <a:gd name="T8" fmla="*/ 21 w 25"/>
                <a:gd name="T9" fmla="*/ 0 h 8"/>
                <a:gd name="T10" fmla="*/ 25 w 25"/>
                <a:gd name="T11" fmla="*/ 4 h 8"/>
                <a:gd name="T12" fmla="*/ 21 w 25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" h="8">
                  <a:moveTo>
                    <a:pt x="21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4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3" y="0"/>
                    <a:pt x="25" y="1"/>
                    <a:pt x="25" y="4"/>
                  </a:cubicBezTo>
                  <a:cubicBezTo>
                    <a:pt x="25" y="6"/>
                    <a:pt x="23" y="8"/>
                    <a:pt x="21" y="8"/>
                  </a:cubicBezTo>
                  <a:close/>
                </a:path>
              </a:pathLst>
            </a:custGeom>
            <a:solidFill>
              <a:srgbClr val="FF29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58" name="íşḻïḑè"/>
            <p:cNvSpPr/>
            <p:nvPr/>
          </p:nvSpPr>
          <p:spPr bwMode="auto">
            <a:xfrm>
              <a:off x="6667501" y="3086100"/>
              <a:ext cx="436563" cy="225425"/>
            </a:xfrm>
            <a:custGeom>
              <a:avLst/>
              <a:gdLst>
                <a:gd name="T0" fmla="*/ 145 w 145"/>
                <a:gd name="T1" fmla="*/ 0 h 75"/>
                <a:gd name="T2" fmla="*/ 110 w 145"/>
                <a:gd name="T3" fmla="*/ 0 h 75"/>
                <a:gd name="T4" fmla="*/ 106 w 145"/>
                <a:gd name="T5" fmla="*/ 4 h 75"/>
                <a:gd name="T6" fmla="*/ 71 w 145"/>
                <a:gd name="T7" fmla="*/ 4 h 75"/>
                <a:gd name="T8" fmla="*/ 24 w 145"/>
                <a:gd name="T9" fmla="*/ 52 h 75"/>
                <a:gd name="T10" fmla="*/ 70 w 145"/>
                <a:gd name="T11" fmla="*/ 52 h 75"/>
                <a:gd name="T12" fmla="*/ 75 w 145"/>
                <a:gd name="T13" fmla="*/ 56 h 75"/>
                <a:gd name="T14" fmla="*/ 70 w 145"/>
                <a:gd name="T15" fmla="*/ 60 h 75"/>
                <a:gd name="T16" fmla="*/ 15 w 145"/>
                <a:gd name="T17" fmla="*/ 60 h 75"/>
                <a:gd name="T18" fmla="*/ 0 w 145"/>
                <a:gd name="T19" fmla="*/ 75 h 75"/>
                <a:gd name="T20" fmla="*/ 70 w 145"/>
                <a:gd name="T21" fmla="*/ 75 h 75"/>
                <a:gd name="T22" fmla="*/ 71 w 145"/>
                <a:gd name="T23" fmla="*/ 75 h 75"/>
                <a:gd name="T24" fmla="*/ 145 w 145"/>
                <a:gd name="T25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5" h="75">
                  <a:moveTo>
                    <a:pt x="145" y="0"/>
                  </a:moveTo>
                  <a:cubicBezTo>
                    <a:pt x="110" y="0"/>
                    <a:pt x="110" y="0"/>
                    <a:pt x="110" y="0"/>
                  </a:cubicBezTo>
                  <a:cubicBezTo>
                    <a:pt x="110" y="3"/>
                    <a:pt x="108" y="4"/>
                    <a:pt x="106" y="4"/>
                  </a:cubicBezTo>
                  <a:cubicBezTo>
                    <a:pt x="71" y="4"/>
                    <a:pt x="71" y="4"/>
                    <a:pt x="71" y="4"/>
                  </a:cubicBezTo>
                  <a:cubicBezTo>
                    <a:pt x="24" y="52"/>
                    <a:pt x="24" y="52"/>
                    <a:pt x="24" y="52"/>
                  </a:cubicBezTo>
                  <a:cubicBezTo>
                    <a:pt x="70" y="52"/>
                    <a:pt x="70" y="52"/>
                    <a:pt x="70" y="52"/>
                  </a:cubicBezTo>
                  <a:cubicBezTo>
                    <a:pt x="73" y="52"/>
                    <a:pt x="75" y="53"/>
                    <a:pt x="75" y="56"/>
                  </a:cubicBezTo>
                  <a:cubicBezTo>
                    <a:pt x="75" y="58"/>
                    <a:pt x="73" y="60"/>
                    <a:pt x="70" y="60"/>
                  </a:cubicBezTo>
                  <a:cubicBezTo>
                    <a:pt x="15" y="60"/>
                    <a:pt x="15" y="60"/>
                    <a:pt x="15" y="60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70" y="75"/>
                    <a:pt x="70" y="75"/>
                    <a:pt x="70" y="75"/>
                  </a:cubicBezTo>
                  <a:cubicBezTo>
                    <a:pt x="71" y="75"/>
                    <a:pt x="71" y="75"/>
                    <a:pt x="71" y="75"/>
                  </a:cubicBezTo>
                  <a:cubicBezTo>
                    <a:pt x="145" y="0"/>
                    <a:pt x="145" y="0"/>
                    <a:pt x="145" y="0"/>
                  </a:cubicBezTo>
                </a:path>
              </a:pathLst>
            </a:custGeom>
            <a:solidFill>
              <a:srgbClr val="1D21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59" name="î$ľiḋé"/>
            <p:cNvSpPr/>
            <p:nvPr/>
          </p:nvSpPr>
          <p:spPr bwMode="auto">
            <a:xfrm>
              <a:off x="6880226" y="3086100"/>
              <a:ext cx="119063" cy="12700"/>
            </a:xfrm>
            <a:custGeom>
              <a:avLst/>
              <a:gdLst>
                <a:gd name="T0" fmla="*/ 39 w 39"/>
                <a:gd name="T1" fmla="*/ 0 h 4"/>
                <a:gd name="T2" fmla="*/ 4 w 39"/>
                <a:gd name="T3" fmla="*/ 0 h 4"/>
                <a:gd name="T4" fmla="*/ 0 w 39"/>
                <a:gd name="T5" fmla="*/ 4 h 4"/>
                <a:gd name="T6" fmla="*/ 35 w 39"/>
                <a:gd name="T7" fmla="*/ 4 h 4"/>
                <a:gd name="T8" fmla="*/ 39 w 39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35" y="4"/>
                    <a:pt x="35" y="4"/>
                    <a:pt x="35" y="4"/>
                  </a:cubicBezTo>
                  <a:cubicBezTo>
                    <a:pt x="37" y="4"/>
                    <a:pt x="39" y="3"/>
                    <a:pt x="39" y="0"/>
                  </a:cubicBezTo>
                </a:path>
              </a:pathLst>
            </a:custGeom>
            <a:solidFill>
              <a:srgbClr val="E03D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60" name="ïŝḻïďè"/>
            <p:cNvSpPr/>
            <p:nvPr/>
          </p:nvSpPr>
          <p:spPr bwMode="auto">
            <a:xfrm>
              <a:off x="6711951" y="3241675"/>
              <a:ext cx="180975" cy="25400"/>
            </a:xfrm>
            <a:custGeom>
              <a:avLst/>
              <a:gdLst>
                <a:gd name="T0" fmla="*/ 55 w 60"/>
                <a:gd name="T1" fmla="*/ 0 h 8"/>
                <a:gd name="T2" fmla="*/ 9 w 60"/>
                <a:gd name="T3" fmla="*/ 0 h 8"/>
                <a:gd name="T4" fmla="*/ 0 w 60"/>
                <a:gd name="T5" fmla="*/ 8 h 8"/>
                <a:gd name="T6" fmla="*/ 55 w 60"/>
                <a:gd name="T7" fmla="*/ 8 h 8"/>
                <a:gd name="T8" fmla="*/ 60 w 60"/>
                <a:gd name="T9" fmla="*/ 4 h 8"/>
                <a:gd name="T10" fmla="*/ 55 w 60"/>
                <a:gd name="T11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" h="8">
                  <a:moveTo>
                    <a:pt x="55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55" y="8"/>
                    <a:pt x="55" y="8"/>
                    <a:pt x="55" y="8"/>
                  </a:cubicBezTo>
                  <a:cubicBezTo>
                    <a:pt x="58" y="8"/>
                    <a:pt x="60" y="6"/>
                    <a:pt x="60" y="4"/>
                  </a:cubicBezTo>
                  <a:cubicBezTo>
                    <a:pt x="60" y="1"/>
                    <a:pt x="58" y="0"/>
                    <a:pt x="55" y="0"/>
                  </a:cubicBezTo>
                </a:path>
              </a:pathLst>
            </a:custGeom>
            <a:solidFill>
              <a:srgbClr val="E03D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61" name="íşļídé"/>
            <p:cNvSpPr/>
            <p:nvPr/>
          </p:nvSpPr>
          <p:spPr bwMode="auto">
            <a:xfrm>
              <a:off x="6473826" y="3335338"/>
              <a:ext cx="382588" cy="168275"/>
            </a:xfrm>
            <a:custGeom>
              <a:avLst/>
              <a:gdLst>
                <a:gd name="T0" fmla="*/ 241 w 241"/>
                <a:gd name="T1" fmla="*/ 0 h 106"/>
                <a:gd name="T2" fmla="*/ 106 w 241"/>
                <a:gd name="T3" fmla="*/ 0 h 106"/>
                <a:gd name="T4" fmla="*/ 0 w 241"/>
                <a:gd name="T5" fmla="*/ 106 h 106"/>
                <a:gd name="T6" fmla="*/ 135 w 241"/>
                <a:gd name="T7" fmla="*/ 106 h 106"/>
                <a:gd name="T8" fmla="*/ 241 w 241"/>
                <a:gd name="T9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1" h="106">
                  <a:moveTo>
                    <a:pt x="241" y="0"/>
                  </a:moveTo>
                  <a:lnTo>
                    <a:pt x="106" y="0"/>
                  </a:lnTo>
                  <a:lnTo>
                    <a:pt x="0" y="106"/>
                  </a:lnTo>
                  <a:lnTo>
                    <a:pt x="135" y="106"/>
                  </a:lnTo>
                  <a:lnTo>
                    <a:pt x="241" y="0"/>
                  </a:lnTo>
                  <a:close/>
                </a:path>
              </a:pathLst>
            </a:custGeom>
            <a:solidFill>
              <a:srgbClr val="1D21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62" name="iSḻîdé"/>
            <p:cNvSpPr/>
            <p:nvPr/>
          </p:nvSpPr>
          <p:spPr bwMode="auto">
            <a:xfrm>
              <a:off x="6473826" y="3335338"/>
              <a:ext cx="382588" cy="168275"/>
            </a:xfrm>
            <a:custGeom>
              <a:avLst/>
              <a:gdLst>
                <a:gd name="T0" fmla="*/ 241 w 241"/>
                <a:gd name="T1" fmla="*/ 0 h 106"/>
                <a:gd name="T2" fmla="*/ 106 w 241"/>
                <a:gd name="T3" fmla="*/ 0 h 106"/>
                <a:gd name="T4" fmla="*/ 0 w 241"/>
                <a:gd name="T5" fmla="*/ 106 h 106"/>
                <a:gd name="T6" fmla="*/ 135 w 241"/>
                <a:gd name="T7" fmla="*/ 106 h 106"/>
                <a:gd name="T8" fmla="*/ 241 w 241"/>
                <a:gd name="T9" fmla="*/ 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1" h="106">
                  <a:moveTo>
                    <a:pt x="241" y="0"/>
                  </a:moveTo>
                  <a:lnTo>
                    <a:pt x="106" y="0"/>
                  </a:lnTo>
                  <a:lnTo>
                    <a:pt x="0" y="106"/>
                  </a:lnTo>
                  <a:lnTo>
                    <a:pt x="135" y="106"/>
                  </a:lnTo>
                  <a:lnTo>
                    <a:pt x="24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63" name="íṩḻîďé"/>
            <p:cNvSpPr/>
            <p:nvPr/>
          </p:nvSpPr>
          <p:spPr bwMode="auto">
            <a:xfrm>
              <a:off x="6642101" y="3311525"/>
              <a:ext cx="238125" cy="23813"/>
            </a:xfrm>
            <a:custGeom>
              <a:avLst/>
              <a:gdLst>
                <a:gd name="T0" fmla="*/ 78 w 79"/>
                <a:gd name="T1" fmla="*/ 0 h 8"/>
                <a:gd name="T2" fmla="*/ 8 w 79"/>
                <a:gd name="T3" fmla="*/ 0 h 8"/>
                <a:gd name="T4" fmla="*/ 0 w 79"/>
                <a:gd name="T5" fmla="*/ 8 h 8"/>
                <a:gd name="T6" fmla="*/ 71 w 79"/>
                <a:gd name="T7" fmla="*/ 8 h 8"/>
                <a:gd name="T8" fmla="*/ 79 w 79"/>
                <a:gd name="T9" fmla="*/ 0 h 8"/>
                <a:gd name="T10" fmla="*/ 78 w 79"/>
                <a:gd name="T11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9" h="8">
                  <a:moveTo>
                    <a:pt x="78" y="0"/>
                  </a:moveTo>
                  <a:cubicBezTo>
                    <a:pt x="8" y="0"/>
                    <a:pt x="8" y="0"/>
                    <a:pt x="8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71" y="8"/>
                    <a:pt x="71" y="8"/>
                    <a:pt x="71" y="8"/>
                  </a:cubicBezTo>
                  <a:cubicBezTo>
                    <a:pt x="79" y="0"/>
                    <a:pt x="79" y="0"/>
                    <a:pt x="79" y="0"/>
                  </a:cubicBezTo>
                  <a:cubicBezTo>
                    <a:pt x="79" y="0"/>
                    <a:pt x="79" y="0"/>
                    <a:pt x="78" y="0"/>
                  </a:cubicBezTo>
                </a:path>
              </a:pathLst>
            </a:custGeom>
            <a:solidFill>
              <a:srgbClr val="E03D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64" name="îšḻiďè"/>
            <p:cNvSpPr/>
            <p:nvPr/>
          </p:nvSpPr>
          <p:spPr bwMode="auto">
            <a:xfrm>
              <a:off x="6275388" y="2322513"/>
              <a:ext cx="395288" cy="347663"/>
            </a:xfrm>
            <a:custGeom>
              <a:avLst/>
              <a:gdLst>
                <a:gd name="T0" fmla="*/ 131 w 131"/>
                <a:gd name="T1" fmla="*/ 0 h 116"/>
                <a:gd name="T2" fmla="*/ 116 w 131"/>
                <a:gd name="T3" fmla="*/ 0 h 116"/>
                <a:gd name="T4" fmla="*/ 66 w 131"/>
                <a:gd name="T5" fmla="*/ 50 h 116"/>
                <a:gd name="T6" fmla="*/ 84 w 131"/>
                <a:gd name="T7" fmla="*/ 50 h 116"/>
                <a:gd name="T8" fmla="*/ 88 w 131"/>
                <a:gd name="T9" fmla="*/ 54 h 116"/>
                <a:gd name="T10" fmla="*/ 84 w 131"/>
                <a:gd name="T11" fmla="*/ 59 h 116"/>
                <a:gd name="T12" fmla="*/ 57 w 131"/>
                <a:gd name="T13" fmla="*/ 59 h 116"/>
                <a:gd name="T14" fmla="*/ 0 w 131"/>
                <a:gd name="T15" fmla="*/ 116 h 116"/>
                <a:gd name="T16" fmla="*/ 131 w 131"/>
                <a:gd name="T17" fmla="*/ 116 h 116"/>
                <a:gd name="T18" fmla="*/ 131 w 131"/>
                <a:gd name="T19" fmla="*/ 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1" h="116">
                  <a:moveTo>
                    <a:pt x="131" y="0"/>
                  </a:moveTo>
                  <a:cubicBezTo>
                    <a:pt x="116" y="0"/>
                    <a:pt x="116" y="0"/>
                    <a:pt x="116" y="0"/>
                  </a:cubicBezTo>
                  <a:cubicBezTo>
                    <a:pt x="66" y="50"/>
                    <a:pt x="66" y="50"/>
                    <a:pt x="66" y="50"/>
                  </a:cubicBezTo>
                  <a:cubicBezTo>
                    <a:pt x="84" y="50"/>
                    <a:pt x="84" y="50"/>
                    <a:pt x="84" y="50"/>
                  </a:cubicBezTo>
                  <a:cubicBezTo>
                    <a:pt x="86" y="50"/>
                    <a:pt x="88" y="52"/>
                    <a:pt x="88" y="54"/>
                  </a:cubicBezTo>
                  <a:cubicBezTo>
                    <a:pt x="88" y="57"/>
                    <a:pt x="86" y="59"/>
                    <a:pt x="84" y="59"/>
                  </a:cubicBezTo>
                  <a:cubicBezTo>
                    <a:pt x="57" y="59"/>
                    <a:pt x="57" y="59"/>
                    <a:pt x="57" y="59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131" y="116"/>
                    <a:pt x="131" y="116"/>
                    <a:pt x="131" y="116"/>
                  </a:cubicBezTo>
                  <a:cubicBezTo>
                    <a:pt x="131" y="0"/>
                    <a:pt x="131" y="0"/>
                    <a:pt x="131" y="0"/>
                  </a:cubicBezTo>
                </a:path>
              </a:pathLst>
            </a:custGeom>
            <a:solidFill>
              <a:srgbClr val="1D21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65" name="ïṣľîḓe"/>
            <p:cNvSpPr/>
            <p:nvPr/>
          </p:nvSpPr>
          <p:spPr bwMode="auto">
            <a:xfrm>
              <a:off x="6446838" y="2471738"/>
              <a:ext cx="93663" cy="26988"/>
            </a:xfrm>
            <a:custGeom>
              <a:avLst/>
              <a:gdLst>
                <a:gd name="T0" fmla="*/ 27 w 31"/>
                <a:gd name="T1" fmla="*/ 0 h 9"/>
                <a:gd name="T2" fmla="*/ 9 w 31"/>
                <a:gd name="T3" fmla="*/ 0 h 9"/>
                <a:gd name="T4" fmla="*/ 0 w 31"/>
                <a:gd name="T5" fmla="*/ 9 h 9"/>
                <a:gd name="T6" fmla="*/ 27 w 31"/>
                <a:gd name="T7" fmla="*/ 9 h 9"/>
                <a:gd name="T8" fmla="*/ 31 w 31"/>
                <a:gd name="T9" fmla="*/ 4 h 9"/>
                <a:gd name="T10" fmla="*/ 27 w 31"/>
                <a:gd name="T1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" h="9">
                  <a:moveTo>
                    <a:pt x="27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27" y="9"/>
                    <a:pt x="27" y="9"/>
                    <a:pt x="27" y="9"/>
                  </a:cubicBezTo>
                  <a:cubicBezTo>
                    <a:pt x="29" y="9"/>
                    <a:pt x="31" y="7"/>
                    <a:pt x="31" y="4"/>
                  </a:cubicBezTo>
                  <a:cubicBezTo>
                    <a:pt x="31" y="2"/>
                    <a:pt x="29" y="0"/>
                    <a:pt x="27" y="0"/>
                  </a:cubicBezTo>
                </a:path>
              </a:pathLst>
            </a:custGeom>
            <a:solidFill>
              <a:srgbClr val="76EF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66" name="ïśḷiḓè"/>
            <p:cNvSpPr/>
            <p:nvPr/>
          </p:nvSpPr>
          <p:spPr bwMode="auto">
            <a:xfrm>
              <a:off x="5440363" y="2686050"/>
              <a:ext cx="1230313" cy="817563"/>
            </a:xfrm>
            <a:custGeom>
              <a:avLst/>
              <a:gdLst>
                <a:gd name="T0" fmla="*/ 272 w 408"/>
                <a:gd name="T1" fmla="*/ 0 h 272"/>
                <a:gd name="T2" fmla="*/ 0 w 408"/>
                <a:gd name="T3" fmla="*/ 272 h 272"/>
                <a:gd name="T4" fmla="*/ 188 w 408"/>
                <a:gd name="T5" fmla="*/ 272 h 272"/>
                <a:gd name="T6" fmla="*/ 290 w 408"/>
                <a:gd name="T7" fmla="*/ 170 h 272"/>
                <a:gd name="T8" fmla="*/ 276 w 408"/>
                <a:gd name="T9" fmla="*/ 170 h 272"/>
                <a:gd name="T10" fmla="*/ 272 w 408"/>
                <a:gd name="T11" fmla="*/ 166 h 272"/>
                <a:gd name="T12" fmla="*/ 276 w 408"/>
                <a:gd name="T13" fmla="*/ 162 h 272"/>
                <a:gd name="T14" fmla="*/ 298 w 408"/>
                <a:gd name="T15" fmla="*/ 162 h 272"/>
                <a:gd name="T16" fmla="*/ 323 w 408"/>
                <a:gd name="T17" fmla="*/ 137 h 272"/>
                <a:gd name="T18" fmla="*/ 276 w 408"/>
                <a:gd name="T19" fmla="*/ 137 h 272"/>
                <a:gd name="T20" fmla="*/ 272 w 408"/>
                <a:gd name="T21" fmla="*/ 133 h 272"/>
                <a:gd name="T22" fmla="*/ 276 w 408"/>
                <a:gd name="T23" fmla="*/ 129 h 272"/>
                <a:gd name="T24" fmla="*/ 331 w 408"/>
                <a:gd name="T25" fmla="*/ 129 h 272"/>
                <a:gd name="T26" fmla="*/ 356 w 408"/>
                <a:gd name="T27" fmla="*/ 104 h 272"/>
                <a:gd name="T28" fmla="*/ 276 w 408"/>
                <a:gd name="T29" fmla="*/ 104 h 272"/>
                <a:gd name="T30" fmla="*/ 272 w 408"/>
                <a:gd name="T31" fmla="*/ 100 h 272"/>
                <a:gd name="T32" fmla="*/ 276 w 408"/>
                <a:gd name="T33" fmla="*/ 96 h 272"/>
                <a:gd name="T34" fmla="*/ 364 w 408"/>
                <a:gd name="T35" fmla="*/ 96 h 272"/>
                <a:gd name="T36" fmla="*/ 389 w 408"/>
                <a:gd name="T37" fmla="*/ 71 h 272"/>
                <a:gd name="T38" fmla="*/ 276 w 408"/>
                <a:gd name="T39" fmla="*/ 71 h 272"/>
                <a:gd name="T40" fmla="*/ 272 w 408"/>
                <a:gd name="T41" fmla="*/ 67 h 272"/>
                <a:gd name="T42" fmla="*/ 276 w 408"/>
                <a:gd name="T43" fmla="*/ 63 h 272"/>
                <a:gd name="T44" fmla="*/ 397 w 408"/>
                <a:gd name="T45" fmla="*/ 63 h 272"/>
                <a:gd name="T46" fmla="*/ 408 w 408"/>
                <a:gd name="T47" fmla="*/ 52 h 272"/>
                <a:gd name="T48" fmla="*/ 408 w 408"/>
                <a:gd name="T49" fmla="*/ 38 h 272"/>
                <a:gd name="T50" fmla="*/ 276 w 408"/>
                <a:gd name="T51" fmla="*/ 38 h 272"/>
                <a:gd name="T52" fmla="*/ 272 w 408"/>
                <a:gd name="T53" fmla="*/ 34 h 272"/>
                <a:gd name="T54" fmla="*/ 276 w 408"/>
                <a:gd name="T55" fmla="*/ 30 h 272"/>
                <a:gd name="T56" fmla="*/ 408 w 408"/>
                <a:gd name="T57" fmla="*/ 30 h 272"/>
                <a:gd name="T58" fmla="*/ 408 w 408"/>
                <a:gd name="T59" fmla="*/ 3 h 272"/>
                <a:gd name="T60" fmla="*/ 276 w 408"/>
                <a:gd name="T61" fmla="*/ 3 h 272"/>
                <a:gd name="T62" fmla="*/ 272 w 408"/>
                <a:gd name="T63" fmla="*/ 0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08" h="272">
                  <a:moveTo>
                    <a:pt x="272" y="0"/>
                  </a:moveTo>
                  <a:cubicBezTo>
                    <a:pt x="0" y="272"/>
                    <a:pt x="0" y="272"/>
                    <a:pt x="0" y="272"/>
                  </a:cubicBezTo>
                  <a:cubicBezTo>
                    <a:pt x="188" y="272"/>
                    <a:pt x="188" y="272"/>
                    <a:pt x="188" y="272"/>
                  </a:cubicBezTo>
                  <a:cubicBezTo>
                    <a:pt x="290" y="170"/>
                    <a:pt x="290" y="170"/>
                    <a:pt x="290" y="170"/>
                  </a:cubicBezTo>
                  <a:cubicBezTo>
                    <a:pt x="276" y="170"/>
                    <a:pt x="276" y="170"/>
                    <a:pt x="276" y="170"/>
                  </a:cubicBezTo>
                  <a:cubicBezTo>
                    <a:pt x="273" y="170"/>
                    <a:pt x="272" y="168"/>
                    <a:pt x="272" y="166"/>
                  </a:cubicBezTo>
                  <a:cubicBezTo>
                    <a:pt x="272" y="164"/>
                    <a:pt x="273" y="162"/>
                    <a:pt x="276" y="162"/>
                  </a:cubicBezTo>
                  <a:cubicBezTo>
                    <a:pt x="298" y="162"/>
                    <a:pt x="298" y="162"/>
                    <a:pt x="298" y="162"/>
                  </a:cubicBezTo>
                  <a:cubicBezTo>
                    <a:pt x="323" y="137"/>
                    <a:pt x="323" y="137"/>
                    <a:pt x="323" y="137"/>
                  </a:cubicBezTo>
                  <a:cubicBezTo>
                    <a:pt x="276" y="137"/>
                    <a:pt x="276" y="137"/>
                    <a:pt x="276" y="137"/>
                  </a:cubicBezTo>
                  <a:cubicBezTo>
                    <a:pt x="273" y="137"/>
                    <a:pt x="272" y="135"/>
                    <a:pt x="272" y="133"/>
                  </a:cubicBezTo>
                  <a:cubicBezTo>
                    <a:pt x="272" y="131"/>
                    <a:pt x="273" y="129"/>
                    <a:pt x="276" y="129"/>
                  </a:cubicBezTo>
                  <a:cubicBezTo>
                    <a:pt x="331" y="129"/>
                    <a:pt x="331" y="129"/>
                    <a:pt x="331" y="129"/>
                  </a:cubicBezTo>
                  <a:cubicBezTo>
                    <a:pt x="356" y="104"/>
                    <a:pt x="356" y="104"/>
                    <a:pt x="356" y="104"/>
                  </a:cubicBezTo>
                  <a:cubicBezTo>
                    <a:pt x="276" y="104"/>
                    <a:pt x="276" y="104"/>
                    <a:pt x="276" y="104"/>
                  </a:cubicBezTo>
                  <a:cubicBezTo>
                    <a:pt x="273" y="104"/>
                    <a:pt x="272" y="102"/>
                    <a:pt x="272" y="100"/>
                  </a:cubicBezTo>
                  <a:cubicBezTo>
                    <a:pt x="272" y="98"/>
                    <a:pt x="273" y="96"/>
                    <a:pt x="276" y="96"/>
                  </a:cubicBezTo>
                  <a:cubicBezTo>
                    <a:pt x="364" y="96"/>
                    <a:pt x="364" y="96"/>
                    <a:pt x="364" y="96"/>
                  </a:cubicBezTo>
                  <a:cubicBezTo>
                    <a:pt x="389" y="71"/>
                    <a:pt x="389" y="71"/>
                    <a:pt x="389" y="71"/>
                  </a:cubicBezTo>
                  <a:cubicBezTo>
                    <a:pt x="276" y="71"/>
                    <a:pt x="276" y="71"/>
                    <a:pt x="276" y="71"/>
                  </a:cubicBezTo>
                  <a:cubicBezTo>
                    <a:pt x="273" y="71"/>
                    <a:pt x="272" y="69"/>
                    <a:pt x="272" y="67"/>
                  </a:cubicBezTo>
                  <a:cubicBezTo>
                    <a:pt x="272" y="65"/>
                    <a:pt x="273" y="63"/>
                    <a:pt x="276" y="63"/>
                  </a:cubicBezTo>
                  <a:cubicBezTo>
                    <a:pt x="397" y="63"/>
                    <a:pt x="397" y="63"/>
                    <a:pt x="397" y="63"/>
                  </a:cubicBezTo>
                  <a:cubicBezTo>
                    <a:pt x="408" y="52"/>
                    <a:pt x="408" y="52"/>
                    <a:pt x="408" y="52"/>
                  </a:cubicBezTo>
                  <a:cubicBezTo>
                    <a:pt x="408" y="38"/>
                    <a:pt x="408" y="38"/>
                    <a:pt x="408" y="38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73" y="38"/>
                    <a:pt x="272" y="36"/>
                    <a:pt x="272" y="34"/>
                  </a:cubicBezTo>
                  <a:cubicBezTo>
                    <a:pt x="272" y="32"/>
                    <a:pt x="273" y="30"/>
                    <a:pt x="276" y="30"/>
                  </a:cubicBezTo>
                  <a:cubicBezTo>
                    <a:pt x="408" y="30"/>
                    <a:pt x="408" y="30"/>
                    <a:pt x="408" y="30"/>
                  </a:cubicBezTo>
                  <a:cubicBezTo>
                    <a:pt x="408" y="3"/>
                    <a:pt x="408" y="3"/>
                    <a:pt x="408" y="3"/>
                  </a:cubicBezTo>
                  <a:cubicBezTo>
                    <a:pt x="276" y="3"/>
                    <a:pt x="276" y="3"/>
                    <a:pt x="276" y="3"/>
                  </a:cubicBezTo>
                  <a:cubicBezTo>
                    <a:pt x="274" y="3"/>
                    <a:pt x="272" y="2"/>
                    <a:pt x="272" y="0"/>
                  </a:cubicBezTo>
                </a:path>
              </a:pathLst>
            </a:custGeom>
            <a:solidFill>
              <a:srgbClr val="1D21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67" name="ïşḻíďé"/>
            <p:cNvSpPr/>
            <p:nvPr/>
          </p:nvSpPr>
          <p:spPr bwMode="auto">
            <a:xfrm>
              <a:off x="6259513" y="2670175"/>
              <a:ext cx="411163" cy="25400"/>
            </a:xfrm>
            <a:custGeom>
              <a:avLst/>
              <a:gdLst>
                <a:gd name="T0" fmla="*/ 136 w 136"/>
                <a:gd name="T1" fmla="*/ 0 h 8"/>
                <a:gd name="T2" fmla="*/ 5 w 136"/>
                <a:gd name="T3" fmla="*/ 0 h 8"/>
                <a:gd name="T4" fmla="*/ 0 w 136"/>
                <a:gd name="T5" fmla="*/ 5 h 8"/>
                <a:gd name="T6" fmla="*/ 4 w 136"/>
                <a:gd name="T7" fmla="*/ 8 h 8"/>
                <a:gd name="T8" fmla="*/ 136 w 136"/>
                <a:gd name="T9" fmla="*/ 8 h 8"/>
                <a:gd name="T10" fmla="*/ 136 w 136"/>
                <a:gd name="T11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8">
                  <a:moveTo>
                    <a:pt x="136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7"/>
                    <a:pt x="2" y="8"/>
                    <a:pt x="4" y="8"/>
                  </a:cubicBezTo>
                  <a:cubicBezTo>
                    <a:pt x="136" y="8"/>
                    <a:pt x="136" y="8"/>
                    <a:pt x="136" y="8"/>
                  </a:cubicBezTo>
                  <a:cubicBezTo>
                    <a:pt x="136" y="0"/>
                    <a:pt x="136" y="0"/>
                    <a:pt x="136" y="0"/>
                  </a:cubicBezTo>
                </a:path>
              </a:pathLst>
            </a:custGeom>
            <a:solidFill>
              <a:srgbClr val="E061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68" name="íSlîďé"/>
            <p:cNvSpPr/>
            <p:nvPr/>
          </p:nvSpPr>
          <p:spPr bwMode="auto">
            <a:xfrm>
              <a:off x="6259513" y="2776538"/>
              <a:ext cx="411163" cy="23813"/>
            </a:xfrm>
            <a:custGeom>
              <a:avLst/>
              <a:gdLst>
                <a:gd name="T0" fmla="*/ 136 w 136"/>
                <a:gd name="T1" fmla="*/ 0 h 8"/>
                <a:gd name="T2" fmla="*/ 4 w 136"/>
                <a:gd name="T3" fmla="*/ 0 h 8"/>
                <a:gd name="T4" fmla="*/ 0 w 136"/>
                <a:gd name="T5" fmla="*/ 4 h 8"/>
                <a:gd name="T6" fmla="*/ 4 w 136"/>
                <a:gd name="T7" fmla="*/ 8 h 8"/>
                <a:gd name="T8" fmla="*/ 136 w 136"/>
                <a:gd name="T9" fmla="*/ 8 h 8"/>
                <a:gd name="T10" fmla="*/ 136 w 136"/>
                <a:gd name="T11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" h="8">
                  <a:moveTo>
                    <a:pt x="136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6"/>
                    <a:pt x="1" y="8"/>
                    <a:pt x="4" y="8"/>
                  </a:cubicBezTo>
                  <a:cubicBezTo>
                    <a:pt x="136" y="8"/>
                    <a:pt x="136" y="8"/>
                    <a:pt x="136" y="8"/>
                  </a:cubicBezTo>
                  <a:cubicBezTo>
                    <a:pt x="136" y="0"/>
                    <a:pt x="136" y="0"/>
                    <a:pt x="136" y="0"/>
                  </a:cubicBezTo>
                </a:path>
              </a:pathLst>
            </a:custGeom>
            <a:solidFill>
              <a:srgbClr val="E03D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69" name="ïṡḻíḋe"/>
            <p:cNvSpPr/>
            <p:nvPr/>
          </p:nvSpPr>
          <p:spPr bwMode="auto">
            <a:xfrm>
              <a:off x="6259513" y="2874963"/>
              <a:ext cx="377825" cy="23813"/>
            </a:xfrm>
            <a:custGeom>
              <a:avLst/>
              <a:gdLst>
                <a:gd name="T0" fmla="*/ 125 w 125"/>
                <a:gd name="T1" fmla="*/ 0 h 8"/>
                <a:gd name="T2" fmla="*/ 4 w 125"/>
                <a:gd name="T3" fmla="*/ 0 h 8"/>
                <a:gd name="T4" fmla="*/ 0 w 125"/>
                <a:gd name="T5" fmla="*/ 4 h 8"/>
                <a:gd name="T6" fmla="*/ 4 w 125"/>
                <a:gd name="T7" fmla="*/ 8 h 8"/>
                <a:gd name="T8" fmla="*/ 117 w 125"/>
                <a:gd name="T9" fmla="*/ 8 h 8"/>
                <a:gd name="T10" fmla="*/ 125 w 125"/>
                <a:gd name="T11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5" h="8">
                  <a:moveTo>
                    <a:pt x="125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6"/>
                    <a:pt x="1" y="8"/>
                    <a:pt x="4" y="8"/>
                  </a:cubicBezTo>
                  <a:cubicBezTo>
                    <a:pt x="117" y="8"/>
                    <a:pt x="117" y="8"/>
                    <a:pt x="117" y="8"/>
                  </a:cubicBezTo>
                  <a:cubicBezTo>
                    <a:pt x="125" y="0"/>
                    <a:pt x="125" y="0"/>
                    <a:pt x="125" y="0"/>
                  </a:cubicBezTo>
                </a:path>
              </a:pathLst>
            </a:custGeom>
            <a:solidFill>
              <a:srgbClr val="E03D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70" name="îś1iḍé"/>
            <p:cNvSpPr/>
            <p:nvPr/>
          </p:nvSpPr>
          <p:spPr bwMode="auto">
            <a:xfrm>
              <a:off x="6259513" y="2974975"/>
              <a:ext cx="277813" cy="23813"/>
            </a:xfrm>
            <a:custGeom>
              <a:avLst/>
              <a:gdLst>
                <a:gd name="T0" fmla="*/ 92 w 92"/>
                <a:gd name="T1" fmla="*/ 0 h 8"/>
                <a:gd name="T2" fmla="*/ 4 w 92"/>
                <a:gd name="T3" fmla="*/ 0 h 8"/>
                <a:gd name="T4" fmla="*/ 0 w 92"/>
                <a:gd name="T5" fmla="*/ 4 h 8"/>
                <a:gd name="T6" fmla="*/ 4 w 92"/>
                <a:gd name="T7" fmla="*/ 8 h 8"/>
                <a:gd name="T8" fmla="*/ 84 w 92"/>
                <a:gd name="T9" fmla="*/ 8 h 8"/>
                <a:gd name="T10" fmla="*/ 92 w 92"/>
                <a:gd name="T11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8">
                  <a:moveTo>
                    <a:pt x="92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6"/>
                    <a:pt x="1" y="8"/>
                    <a:pt x="4" y="8"/>
                  </a:cubicBezTo>
                  <a:cubicBezTo>
                    <a:pt x="84" y="8"/>
                    <a:pt x="84" y="8"/>
                    <a:pt x="84" y="8"/>
                  </a:cubicBezTo>
                  <a:cubicBezTo>
                    <a:pt x="92" y="0"/>
                    <a:pt x="92" y="0"/>
                    <a:pt x="92" y="0"/>
                  </a:cubicBezTo>
                </a:path>
              </a:pathLst>
            </a:custGeom>
            <a:solidFill>
              <a:srgbClr val="E03D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71" name="iṡlïḓé"/>
            <p:cNvSpPr/>
            <p:nvPr/>
          </p:nvSpPr>
          <p:spPr bwMode="auto">
            <a:xfrm>
              <a:off x="6259513" y="3073400"/>
              <a:ext cx="177800" cy="25400"/>
            </a:xfrm>
            <a:custGeom>
              <a:avLst/>
              <a:gdLst>
                <a:gd name="T0" fmla="*/ 59 w 59"/>
                <a:gd name="T1" fmla="*/ 0 h 8"/>
                <a:gd name="T2" fmla="*/ 4 w 59"/>
                <a:gd name="T3" fmla="*/ 0 h 8"/>
                <a:gd name="T4" fmla="*/ 0 w 59"/>
                <a:gd name="T5" fmla="*/ 4 h 8"/>
                <a:gd name="T6" fmla="*/ 4 w 59"/>
                <a:gd name="T7" fmla="*/ 8 h 8"/>
                <a:gd name="T8" fmla="*/ 51 w 59"/>
                <a:gd name="T9" fmla="*/ 8 h 8"/>
                <a:gd name="T10" fmla="*/ 59 w 59"/>
                <a:gd name="T11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9" h="8">
                  <a:moveTo>
                    <a:pt x="59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6"/>
                    <a:pt x="1" y="8"/>
                    <a:pt x="4" y="8"/>
                  </a:cubicBezTo>
                  <a:cubicBezTo>
                    <a:pt x="51" y="8"/>
                    <a:pt x="51" y="8"/>
                    <a:pt x="51" y="8"/>
                  </a:cubicBezTo>
                  <a:cubicBezTo>
                    <a:pt x="59" y="0"/>
                    <a:pt x="59" y="0"/>
                    <a:pt x="59" y="0"/>
                  </a:cubicBezTo>
                </a:path>
              </a:pathLst>
            </a:custGeom>
            <a:solidFill>
              <a:srgbClr val="E03D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72" name="ïsḷíḑê"/>
            <p:cNvSpPr/>
            <p:nvPr/>
          </p:nvSpPr>
          <p:spPr bwMode="auto">
            <a:xfrm>
              <a:off x="6259513" y="3173413"/>
              <a:ext cx="79375" cy="23813"/>
            </a:xfrm>
            <a:custGeom>
              <a:avLst/>
              <a:gdLst>
                <a:gd name="T0" fmla="*/ 26 w 26"/>
                <a:gd name="T1" fmla="*/ 0 h 8"/>
                <a:gd name="T2" fmla="*/ 4 w 26"/>
                <a:gd name="T3" fmla="*/ 0 h 8"/>
                <a:gd name="T4" fmla="*/ 0 w 26"/>
                <a:gd name="T5" fmla="*/ 4 h 8"/>
                <a:gd name="T6" fmla="*/ 4 w 26"/>
                <a:gd name="T7" fmla="*/ 8 h 8"/>
                <a:gd name="T8" fmla="*/ 18 w 26"/>
                <a:gd name="T9" fmla="*/ 8 h 8"/>
                <a:gd name="T10" fmla="*/ 26 w 26"/>
                <a:gd name="T11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6" h="8">
                  <a:moveTo>
                    <a:pt x="26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6"/>
                    <a:pt x="1" y="8"/>
                    <a:pt x="4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26" y="0"/>
                    <a:pt x="26" y="0"/>
                    <a:pt x="26" y="0"/>
                  </a:cubicBezTo>
                </a:path>
              </a:pathLst>
            </a:custGeom>
            <a:solidFill>
              <a:srgbClr val="E03D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73" name="î$ḻíḑê"/>
            <p:cNvSpPr/>
            <p:nvPr/>
          </p:nvSpPr>
          <p:spPr bwMode="auto">
            <a:xfrm>
              <a:off x="5118101" y="2322513"/>
              <a:ext cx="993775" cy="706438"/>
            </a:xfrm>
            <a:custGeom>
              <a:avLst/>
              <a:gdLst>
                <a:gd name="T0" fmla="*/ 127 w 330"/>
                <a:gd name="T1" fmla="*/ 202 h 235"/>
                <a:gd name="T2" fmla="*/ 95 w 330"/>
                <a:gd name="T3" fmla="*/ 202 h 235"/>
                <a:gd name="T4" fmla="*/ 95 w 330"/>
                <a:gd name="T5" fmla="*/ 213 h 235"/>
                <a:gd name="T6" fmla="*/ 95 w 330"/>
                <a:gd name="T7" fmla="*/ 213 h 235"/>
                <a:gd name="T8" fmla="*/ 95 w 330"/>
                <a:gd name="T9" fmla="*/ 235 h 235"/>
                <a:gd name="T10" fmla="*/ 127 w 330"/>
                <a:gd name="T11" fmla="*/ 202 h 235"/>
                <a:gd name="T12" fmla="*/ 198 w 330"/>
                <a:gd name="T13" fmla="*/ 132 h 235"/>
                <a:gd name="T14" fmla="*/ 39 w 330"/>
                <a:gd name="T15" fmla="*/ 132 h 235"/>
                <a:gd name="T16" fmla="*/ 0 w 330"/>
                <a:gd name="T17" fmla="*/ 170 h 235"/>
                <a:gd name="T18" fmla="*/ 95 w 330"/>
                <a:gd name="T19" fmla="*/ 170 h 235"/>
                <a:gd name="T20" fmla="*/ 95 w 330"/>
                <a:gd name="T21" fmla="*/ 173 h 235"/>
                <a:gd name="T22" fmla="*/ 109 w 330"/>
                <a:gd name="T23" fmla="*/ 173 h 235"/>
                <a:gd name="T24" fmla="*/ 112 w 330"/>
                <a:gd name="T25" fmla="*/ 176 h 235"/>
                <a:gd name="T26" fmla="*/ 109 w 330"/>
                <a:gd name="T27" fmla="*/ 179 h 235"/>
                <a:gd name="T28" fmla="*/ 95 w 330"/>
                <a:gd name="T29" fmla="*/ 179 h 235"/>
                <a:gd name="T30" fmla="*/ 95 w 330"/>
                <a:gd name="T31" fmla="*/ 197 h 235"/>
                <a:gd name="T32" fmla="*/ 133 w 330"/>
                <a:gd name="T33" fmla="*/ 197 h 235"/>
                <a:gd name="T34" fmla="*/ 151 w 330"/>
                <a:gd name="T35" fmla="*/ 179 h 235"/>
                <a:gd name="T36" fmla="*/ 131 w 330"/>
                <a:gd name="T37" fmla="*/ 179 h 235"/>
                <a:gd name="T38" fmla="*/ 129 w 330"/>
                <a:gd name="T39" fmla="*/ 176 h 235"/>
                <a:gd name="T40" fmla="*/ 131 w 330"/>
                <a:gd name="T41" fmla="*/ 173 h 235"/>
                <a:gd name="T42" fmla="*/ 156 w 330"/>
                <a:gd name="T43" fmla="*/ 173 h 235"/>
                <a:gd name="T44" fmla="*/ 174 w 330"/>
                <a:gd name="T45" fmla="*/ 155 h 235"/>
                <a:gd name="T46" fmla="*/ 28 w 330"/>
                <a:gd name="T47" fmla="*/ 155 h 235"/>
                <a:gd name="T48" fmla="*/ 25 w 330"/>
                <a:gd name="T49" fmla="*/ 152 h 235"/>
                <a:gd name="T50" fmla="*/ 28 w 330"/>
                <a:gd name="T51" fmla="*/ 149 h 235"/>
                <a:gd name="T52" fmla="*/ 180 w 330"/>
                <a:gd name="T53" fmla="*/ 149 h 235"/>
                <a:gd name="T54" fmla="*/ 198 w 330"/>
                <a:gd name="T55" fmla="*/ 132 h 235"/>
                <a:gd name="T56" fmla="*/ 221 w 330"/>
                <a:gd name="T57" fmla="*/ 108 h 235"/>
                <a:gd name="T58" fmla="*/ 191 w 330"/>
                <a:gd name="T59" fmla="*/ 108 h 235"/>
                <a:gd name="T60" fmla="*/ 180 w 330"/>
                <a:gd name="T61" fmla="*/ 126 h 235"/>
                <a:gd name="T62" fmla="*/ 204 w 330"/>
                <a:gd name="T63" fmla="*/ 126 h 235"/>
                <a:gd name="T64" fmla="*/ 221 w 330"/>
                <a:gd name="T65" fmla="*/ 108 h 235"/>
                <a:gd name="T66" fmla="*/ 270 w 330"/>
                <a:gd name="T67" fmla="*/ 59 h 235"/>
                <a:gd name="T68" fmla="*/ 192 w 330"/>
                <a:gd name="T69" fmla="*/ 59 h 235"/>
                <a:gd name="T70" fmla="*/ 192 w 330"/>
                <a:gd name="T71" fmla="*/ 79 h 235"/>
                <a:gd name="T72" fmla="*/ 222 w 330"/>
                <a:gd name="T73" fmla="*/ 79 h 235"/>
                <a:gd name="T74" fmla="*/ 225 w 330"/>
                <a:gd name="T75" fmla="*/ 82 h 235"/>
                <a:gd name="T76" fmla="*/ 222 w 330"/>
                <a:gd name="T77" fmla="*/ 85 h 235"/>
                <a:gd name="T78" fmla="*/ 192 w 330"/>
                <a:gd name="T79" fmla="*/ 85 h 235"/>
                <a:gd name="T80" fmla="*/ 192 w 330"/>
                <a:gd name="T81" fmla="*/ 102 h 235"/>
                <a:gd name="T82" fmla="*/ 192 w 330"/>
                <a:gd name="T83" fmla="*/ 102 h 235"/>
                <a:gd name="T84" fmla="*/ 222 w 330"/>
                <a:gd name="T85" fmla="*/ 102 h 235"/>
                <a:gd name="T86" fmla="*/ 225 w 330"/>
                <a:gd name="T87" fmla="*/ 105 h 235"/>
                <a:gd name="T88" fmla="*/ 270 w 330"/>
                <a:gd name="T89" fmla="*/ 59 h 235"/>
                <a:gd name="T90" fmla="*/ 330 w 330"/>
                <a:gd name="T91" fmla="*/ 0 h 235"/>
                <a:gd name="T92" fmla="*/ 192 w 330"/>
                <a:gd name="T93" fmla="*/ 0 h 235"/>
                <a:gd name="T94" fmla="*/ 192 w 330"/>
                <a:gd name="T95" fmla="*/ 19 h 235"/>
                <a:gd name="T96" fmla="*/ 267 w 330"/>
                <a:gd name="T97" fmla="*/ 19 h 235"/>
                <a:gd name="T98" fmla="*/ 273 w 330"/>
                <a:gd name="T99" fmla="*/ 25 h 235"/>
                <a:gd name="T100" fmla="*/ 267 w 330"/>
                <a:gd name="T101" fmla="*/ 31 h 235"/>
                <a:gd name="T102" fmla="*/ 192 w 330"/>
                <a:gd name="T103" fmla="*/ 31 h 235"/>
                <a:gd name="T104" fmla="*/ 192 w 330"/>
                <a:gd name="T105" fmla="*/ 50 h 235"/>
                <a:gd name="T106" fmla="*/ 280 w 330"/>
                <a:gd name="T107" fmla="*/ 50 h 235"/>
                <a:gd name="T108" fmla="*/ 330 w 330"/>
                <a:gd name="T109" fmla="*/ 0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30" h="235">
                  <a:moveTo>
                    <a:pt x="127" y="202"/>
                  </a:moveTo>
                  <a:cubicBezTo>
                    <a:pt x="95" y="202"/>
                    <a:pt x="95" y="202"/>
                    <a:pt x="95" y="202"/>
                  </a:cubicBezTo>
                  <a:cubicBezTo>
                    <a:pt x="95" y="213"/>
                    <a:pt x="95" y="213"/>
                    <a:pt x="95" y="213"/>
                  </a:cubicBezTo>
                  <a:cubicBezTo>
                    <a:pt x="95" y="213"/>
                    <a:pt x="95" y="213"/>
                    <a:pt x="95" y="213"/>
                  </a:cubicBezTo>
                  <a:cubicBezTo>
                    <a:pt x="95" y="235"/>
                    <a:pt x="95" y="235"/>
                    <a:pt x="95" y="235"/>
                  </a:cubicBezTo>
                  <a:cubicBezTo>
                    <a:pt x="127" y="202"/>
                    <a:pt x="127" y="202"/>
                    <a:pt x="127" y="202"/>
                  </a:cubicBezTo>
                  <a:moveTo>
                    <a:pt x="198" y="132"/>
                  </a:moveTo>
                  <a:cubicBezTo>
                    <a:pt x="39" y="132"/>
                    <a:pt x="39" y="132"/>
                    <a:pt x="39" y="13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95" y="170"/>
                    <a:pt x="95" y="170"/>
                    <a:pt x="95" y="170"/>
                  </a:cubicBezTo>
                  <a:cubicBezTo>
                    <a:pt x="95" y="173"/>
                    <a:pt x="95" y="173"/>
                    <a:pt x="95" y="173"/>
                  </a:cubicBezTo>
                  <a:cubicBezTo>
                    <a:pt x="109" y="173"/>
                    <a:pt x="109" y="173"/>
                    <a:pt x="109" y="173"/>
                  </a:cubicBezTo>
                  <a:cubicBezTo>
                    <a:pt x="111" y="173"/>
                    <a:pt x="112" y="174"/>
                    <a:pt x="112" y="176"/>
                  </a:cubicBezTo>
                  <a:cubicBezTo>
                    <a:pt x="112" y="177"/>
                    <a:pt x="111" y="179"/>
                    <a:pt x="109" y="179"/>
                  </a:cubicBezTo>
                  <a:cubicBezTo>
                    <a:pt x="95" y="179"/>
                    <a:pt x="95" y="179"/>
                    <a:pt x="95" y="179"/>
                  </a:cubicBezTo>
                  <a:cubicBezTo>
                    <a:pt x="95" y="197"/>
                    <a:pt x="95" y="197"/>
                    <a:pt x="95" y="197"/>
                  </a:cubicBezTo>
                  <a:cubicBezTo>
                    <a:pt x="133" y="197"/>
                    <a:pt x="133" y="197"/>
                    <a:pt x="133" y="197"/>
                  </a:cubicBezTo>
                  <a:cubicBezTo>
                    <a:pt x="151" y="179"/>
                    <a:pt x="151" y="179"/>
                    <a:pt x="151" y="179"/>
                  </a:cubicBezTo>
                  <a:cubicBezTo>
                    <a:pt x="131" y="179"/>
                    <a:pt x="131" y="179"/>
                    <a:pt x="131" y="179"/>
                  </a:cubicBezTo>
                  <a:cubicBezTo>
                    <a:pt x="130" y="179"/>
                    <a:pt x="129" y="177"/>
                    <a:pt x="129" y="176"/>
                  </a:cubicBezTo>
                  <a:cubicBezTo>
                    <a:pt x="129" y="174"/>
                    <a:pt x="130" y="173"/>
                    <a:pt x="131" y="173"/>
                  </a:cubicBezTo>
                  <a:cubicBezTo>
                    <a:pt x="156" y="173"/>
                    <a:pt x="156" y="173"/>
                    <a:pt x="156" y="173"/>
                  </a:cubicBezTo>
                  <a:cubicBezTo>
                    <a:pt x="174" y="155"/>
                    <a:pt x="174" y="155"/>
                    <a:pt x="174" y="155"/>
                  </a:cubicBezTo>
                  <a:cubicBezTo>
                    <a:pt x="28" y="155"/>
                    <a:pt x="28" y="155"/>
                    <a:pt x="28" y="155"/>
                  </a:cubicBezTo>
                  <a:cubicBezTo>
                    <a:pt x="27" y="155"/>
                    <a:pt x="25" y="154"/>
                    <a:pt x="25" y="152"/>
                  </a:cubicBezTo>
                  <a:cubicBezTo>
                    <a:pt x="25" y="151"/>
                    <a:pt x="27" y="149"/>
                    <a:pt x="28" y="149"/>
                  </a:cubicBezTo>
                  <a:cubicBezTo>
                    <a:pt x="180" y="149"/>
                    <a:pt x="180" y="149"/>
                    <a:pt x="180" y="149"/>
                  </a:cubicBezTo>
                  <a:cubicBezTo>
                    <a:pt x="198" y="132"/>
                    <a:pt x="198" y="132"/>
                    <a:pt x="198" y="132"/>
                  </a:cubicBezTo>
                  <a:moveTo>
                    <a:pt x="221" y="108"/>
                  </a:moveTo>
                  <a:cubicBezTo>
                    <a:pt x="191" y="108"/>
                    <a:pt x="191" y="108"/>
                    <a:pt x="191" y="108"/>
                  </a:cubicBezTo>
                  <a:cubicBezTo>
                    <a:pt x="190" y="115"/>
                    <a:pt x="185" y="122"/>
                    <a:pt x="180" y="126"/>
                  </a:cubicBezTo>
                  <a:cubicBezTo>
                    <a:pt x="204" y="126"/>
                    <a:pt x="204" y="126"/>
                    <a:pt x="204" y="126"/>
                  </a:cubicBezTo>
                  <a:cubicBezTo>
                    <a:pt x="221" y="108"/>
                    <a:pt x="221" y="108"/>
                    <a:pt x="221" y="108"/>
                  </a:cubicBezTo>
                  <a:moveTo>
                    <a:pt x="270" y="59"/>
                  </a:moveTo>
                  <a:cubicBezTo>
                    <a:pt x="192" y="59"/>
                    <a:pt x="192" y="59"/>
                    <a:pt x="192" y="59"/>
                  </a:cubicBezTo>
                  <a:cubicBezTo>
                    <a:pt x="192" y="79"/>
                    <a:pt x="192" y="79"/>
                    <a:pt x="192" y="79"/>
                  </a:cubicBezTo>
                  <a:cubicBezTo>
                    <a:pt x="222" y="79"/>
                    <a:pt x="222" y="79"/>
                    <a:pt x="222" y="79"/>
                  </a:cubicBezTo>
                  <a:cubicBezTo>
                    <a:pt x="224" y="79"/>
                    <a:pt x="225" y="80"/>
                    <a:pt x="225" y="82"/>
                  </a:cubicBezTo>
                  <a:cubicBezTo>
                    <a:pt x="225" y="83"/>
                    <a:pt x="224" y="85"/>
                    <a:pt x="222" y="85"/>
                  </a:cubicBezTo>
                  <a:cubicBezTo>
                    <a:pt x="192" y="85"/>
                    <a:pt x="192" y="85"/>
                    <a:pt x="192" y="85"/>
                  </a:cubicBezTo>
                  <a:cubicBezTo>
                    <a:pt x="192" y="102"/>
                    <a:pt x="192" y="102"/>
                    <a:pt x="192" y="102"/>
                  </a:cubicBezTo>
                  <a:cubicBezTo>
                    <a:pt x="192" y="102"/>
                    <a:pt x="192" y="102"/>
                    <a:pt x="192" y="102"/>
                  </a:cubicBezTo>
                  <a:cubicBezTo>
                    <a:pt x="222" y="102"/>
                    <a:pt x="222" y="102"/>
                    <a:pt x="222" y="102"/>
                  </a:cubicBezTo>
                  <a:cubicBezTo>
                    <a:pt x="223" y="102"/>
                    <a:pt x="225" y="103"/>
                    <a:pt x="225" y="105"/>
                  </a:cubicBezTo>
                  <a:cubicBezTo>
                    <a:pt x="270" y="59"/>
                    <a:pt x="270" y="59"/>
                    <a:pt x="270" y="59"/>
                  </a:cubicBezTo>
                  <a:moveTo>
                    <a:pt x="330" y="0"/>
                  </a:moveTo>
                  <a:cubicBezTo>
                    <a:pt x="192" y="0"/>
                    <a:pt x="192" y="0"/>
                    <a:pt x="192" y="0"/>
                  </a:cubicBezTo>
                  <a:cubicBezTo>
                    <a:pt x="192" y="19"/>
                    <a:pt x="192" y="19"/>
                    <a:pt x="192" y="19"/>
                  </a:cubicBezTo>
                  <a:cubicBezTo>
                    <a:pt x="267" y="19"/>
                    <a:pt x="267" y="19"/>
                    <a:pt x="267" y="19"/>
                  </a:cubicBezTo>
                  <a:cubicBezTo>
                    <a:pt x="270" y="19"/>
                    <a:pt x="273" y="21"/>
                    <a:pt x="273" y="25"/>
                  </a:cubicBezTo>
                  <a:cubicBezTo>
                    <a:pt x="273" y="28"/>
                    <a:pt x="270" y="31"/>
                    <a:pt x="267" y="31"/>
                  </a:cubicBezTo>
                  <a:cubicBezTo>
                    <a:pt x="192" y="31"/>
                    <a:pt x="192" y="31"/>
                    <a:pt x="192" y="31"/>
                  </a:cubicBezTo>
                  <a:cubicBezTo>
                    <a:pt x="192" y="50"/>
                    <a:pt x="192" y="50"/>
                    <a:pt x="192" y="50"/>
                  </a:cubicBezTo>
                  <a:cubicBezTo>
                    <a:pt x="280" y="50"/>
                    <a:pt x="280" y="50"/>
                    <a:pt x="280" y="50"/>
                  </a:cubicBezTo>
                  <a:cubicBezTo>
                    <a:pt x="330" y="0"/>
                    <a:pt x="330" y="0"/>
                    <a:pt x="330" y="0"/>
                  </a:cubicBezTo>
                </a:path>
              </a:pathLst>
            </a:custGeom>
            <a:solidFill>
              <a:srgbClr val="1D21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74" name="i$ḷîďè"/>
            <p:cNvSpPr/>
            <p:nvPr/>
          </p:nvSpPr>
          <p:spPr bwMode="auto">
            <a:xfrm>
              <a:off x="5695951" y="2471738"/>
              <a:ext cx="265113" cy="26988"/>
            </a:xfrm>
            <a:custGeom>
              <a:avLst/>
              <a:gdLst>
                <a:gd name="T0" fmla="*/ 167 w 167"/>
                <a:gd name="T1" fmla="*/ 0 h 17"/>
                <a:gd name="T2" fmla="*/ 0 w 167"/>
                <a:gd name="T3" fmla="*/ 0 h 17"/>
                <a:gd name="T4" fmla="*/ 0 w 167"/>
                <a:gd name="T5" fmla="*/ 17 h 17"/>
                <a:gd name="T6" fmla="*/ 148 w 167"/>
                <a:gd name="T7" fmla="*/ 17 h 17"/>
                <a:gd name="T8" fmla="*/ 167 w 167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7" h="17">
                  <a:moveTo>
                    <a:pt x="167" y="0"/>
                  </a:moveTo>
                  <a:lnTo>
                    <a:pt x="0" y="0"/>
                  </a:lnTo>
                  <a:lnTo>
                    <a:pt x="0" y="17"/>
                  </a:lnTo>
                  <a:lnTo>
                    <a:pt x="148" y="17"/>
                  </a:lnTo>
                  <a:lnTo>
                    <a:pt x="167" y="0"/>
                  </a:lnTo>
                  <a:close/>
                </a:path>
              </a:pathLst>
            </a:custGeom>
            <a:solidFill>
              <a:srgbClr val="76EF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75" name="iṥ1îḑè"/>
            <p:cNvSpPr/>
            <p:nvPr/>
          </p:nvSpPr>
          <p:spPr bwMode="auto">
            <a:xfrm>
              <a:off x="5695951" y="2471738"/>
              <a:ext cx="265113" cy="26988"/>
            </a:xfrm>
            <a:custGeom>
              <a:avLst/>
              <a:gdLst>
                <a:gd name="T0" fmla="*/ 167 w 167"/>
                <a:gd name="T1" fmla="*/ 0 h 17"/>
                <a:gd name="T2" fmla="*/ 0 w 167"/>
                <a:gd name="T3" fmla="*/ 0 h 17"/>
                <a:gd name="T4" fmla="*/ 0 w 167"/>
                <a:gd name="T5" fmla="*/ 17 h 17"/>
                <a:gd name="T6" fmla="*/ 148 w 167"/>
                <a:gd name="T7" fmla="*/ 17 h 17"/>
                <a:gd name="T8" fmla="*/ 167 w 167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7" h="17">
                  <a:moveTo>
                    <a:pt x="167" y="0"/>
                  </a:moveTo>
                  <a:lnTo>
                    <a:pt x="0" y="0"/>
                  </a:lnTo>
                  <a:lnTo>
                    <a:pt x="0" y="17"/>
                  </a:lnTo>
                  <a:lnTo>
                    <a:pt x="148" y="17"/>
                  </a:lnTo>
                  <a:lnTo>
                    <a:pt x="16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76" name="íṧľíḋé"/>
            <p:cNvSpPr/>
            <p:nvPr/>
          </p:nvSpPr>
          <p:spPr bwMode="auto">
            <a:xfrm>
              <a:off x="5695951" y="2379663"/>
              <a:ext cx="244475" cy="34925"/>
            </a:xfrm>
            <a:custGeom>
              <a:avLst/>
              <a:gdLst>
                <a:gd name="T0" fmla="*/ 75 w 81"/>
                <a:gd name="T1" fmla="*/ 0 h 12"/>
                <a:gd name="T2" fmla="*/ 0 w 81"/>
                <a:gd name="T3" fmla="*/ 0 h 12"/>
                <a:gd name="T4" fmla="*/ 0 w 81"/>
                <a:gd name="T5" fmla="*/ 12 h 12"/>
                <a:gd name="T6" fmla="*/ 75 w 81"/>
                <a:gd name="T7" fmla="*/ 12 h 12"/>
                <a:gd name="T8" fmla="*/ 81 w 81"/>
                <a:gd name="T9" fmla="*/ 6 h 12"/>
                <a:gd name="T10" fmla="*/ 75 w 81"/>
                <a:gd name="T1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1" h="12">
                  <a:moveTo>
                    <a:pt x="7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75" y="12"/>
                    <a:pt x="75" y="12"/>
                    <a:pt x="75" y="12"/>
                  </a:cubicBezTo>
                  <a:cubicBezTo>
                    <a:pt x="78" y="12"/>
                    <a:pt x="81" y="9"/>
                    <a:pt x="81" y="6"/>
                  </a:cubicBezTo>
                  <a:cubicBezTo>
                    <a:pt x="81" y="2"/>
                    <a:pt x="78" y="0"/>
                    <a:pt x="75" y="0"/>
                  </a:cubicBezTo>
                </a:path>
              </a:pathLst>
            </a:custGeom>
            <a:solidFill>
              <a:srgbClr val="37D2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77" name="íṣlíďê"/>
            <p:cNvSpPr/>
            <p:nvPr/>
          </p:nvSpPr>
          <p:spPr bwMode="auto">
            <a:xfrm>
              <a:off x="5695951" y="2559050"/>
              <a:ext cx="100013" cy="19050"/>
            </a:xfrm>
            <a:custGeom>
              <a:avLst/>
              <a:gdLst>
                <a:gd name="T0" fmla="*/ 30 w 33"/>
                <a:gd name="T1" fmla="*/ 0 h 6"/>
                <a:gd name="T2" fmla="*/ 0 w 33"/>
                <a:gd name="T3" fmla="*/ 0 h 6"/>
                <a:gd name="T4" fmla="*/ 0 w 33"/>
                <a:gd name="T5" fmla="*/ 6 h 6"/>
                <a:gd name="T6" fmla="*/ 30 w 33"/>
                <a:gd name="T7" fmla="*/ 6 h 6"/>
                <a:gd name="T8" fmla="*/ 33 w 33"/>
                <a:gd name="T9" fmla="*/ 3 h 6"/>
                <a:gd name="T10" fmla="*/ 30 w 33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3" h="6">
                  <a:moveTo>
                    <a:pt x="3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2" y="6"/>
                    <a:pt x="33" y="4"/>
                    <a:pt x="33" y="3"/>
                  </a:cubicBezTo>
                  <a:cubicBezTo>
                    <a:pt x="33" y="1"/>
                    <a:pt x="32" y="0"/>
                    <a:pt x="30" y="0"/>
                  </a:cubicBezTo>
                </a:path>
              </a:pathLst>
            </a:custGeom>
            <a:solidFill>
              <a:srgbClr val="C2E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78" name="iṡḷïḑe"/>
            <p:cNvSpPr/>
            <p:nvPr/>
          </p:nvSpPr>
          <p:spPr bwMode="auto">
            <a:xfrm>
              <a:off x="5692776" y="2628900"/>
              <a:ext cx="103188" cy="17463"/>
            </a:xfrm>
            <a:custGeom>
              <a:avLst/>
              <a:gdLst>
                <a:gd name="T0" fmla="*/ 31 w 34"/>
                <a:gd name="T1" fmla="*/ 0 h 6"/>
                <a:gd name="T2" fmla="*/ 1 w 34"/>
                <a:gd name="T3" fmla="*/ 0 h 6"/>
                <a:gd name="T4" fmla="*/ 0 w 34"/>
                <a:gd name="T5" fmla="*/ 6 h 6"/>
                <a:gd name="T6" fmla="*/ 30 w 34"/>
                <a:gd name="T7" fmla="*/ 6 h 6"/>
                <a:gd name="T8" fmla="*/ 34 w 34"/>
                <a:gd name="T9" fmla="*/ 3 h 6"/>
                <a:gd name="T10" fmla="*/ 31 w 3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6">
                  <a:moveTo>
                    <a:pt x="3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2"/>
                    <a:pt x="1" y="4"/>
                    <a:pt x="0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34" y="1"/>
                    <a:pt x="32" y="0"/>
                    <a:pt x="31" y="0"/>
                  </a:cubicBezTo>
                </a:path>
              </a:pathLst>
            </a:custGeom>
            <a:solidFill>
              <a:srgbClr val="C2E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79" name="isḷíde"/>
            <p:cNvSpPr/>
            <p:nvPr/>
          </p:nvSpPr>
          <p:spPr bwMode="auto">
            <a:xfrm>
              <a:off x="5235576" y="2700338"/>
              <a:ext cx="496888" cy="19050"/>
            </a:xfrm>
            <a:custGeom>
              <a:avLst/>
              <a:gdLst>
                <a:gd name="T0" fmla="*/ 165 w 165"/>
                <a:gd name="T1" fmla="*/ 0 h 6"/>
                <a:gd name="T2" fmla="*/ 141 w 165"/>
                <a:gd name="T3" fmla="*/ 0 h 6"/>
                <a:gd name="T4" fmla="*/ 123 w 165"/>
                <a:gd name="T5" fmla="*/ 6 h 6"/>
                <a:gd name="T6" fmla="*/ 0 w 165"/>
                <a:gd name="T7" fmla="*/ 6 h 6"/>
                <a:gd name="T8" fmla="*/ 159 w 165"/>
                <a:gd name="T9" fmla="*/ 6 h 6"/>
                <a:gd name="T10" fmla="*/ 165 w 1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5" h="6">
                  <a:moveTo>
                    <a:pt x="165" y="0"/>
                  </a:moveTo>
                  <a:cubicBezTo>
                    <a:pt x="141" y="0"/>
                    <a:pt x="141" y="0"/>
                    <a:pt x="141" y="0"/>
                  </a:cubicBezTo>
                  <a:cubicBezTo>
                    <a:pt x="136" y="4"/>
                    <a:pt x="129" y="6"/>
                    <a:pt x="123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159" y="6"/>
                    <a:pt x="159" y="6"/>
                    <a:pt x="159" y="6"/>
                  </a:cubicBezTo>
                  <a:cubicBezTo>
                    <a:pt x="165" y="0"/>
                    <a:pt x="165" y="0"/>
                    <a:pt x="165" y="0"/>
                  </a:cubicBezTo>
                </a:path>
              </a:pathLst>
            </a:custGeom>
            <a:solidFill>
              <a:srgbClr val="C2E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80" name="ïśľïḓe"/>
            <p:cNvSpPr/>
            <p:nvPr/>
          </p:nvSpPr>
          <p:spPr bwMode="auto">
            <a:xfrm>
              <a:off x="5192713" y="2770188"/>
              <a:ext cx="468313" cy="17463"/>
            </a:xfrm>
            <a:custGeom>
              <a:avLst/>
              <a:gdLst>
                <a:gd name="T0" fmla="*/ 155 w 155"/>
                <a:gd name="T1" fmla="*/ 0 h 6"/>
                <a:gd name="T2" fmla="*/ 3 w 155"/>
                <a:gd name="T3" fmla="*/ 0 h 6"/>
                <a:gd name="T4" fmla="*/ 0 w 155"/>
                <a:gd name="T5" fmla="*/ 3 h 6"/>
                <a:gd name="T6" fmla="*/ 3 w 155"/>
                <a:gd name="T7" fmla="*/ 6 h 6"/>
                <a:gd name="T8" fmla="*/ 149 w 155"/>
                <a:gd name="T9" fmla="*/ 6 h 6"/>
                <a:gd name="T10" fmla="*/ 155 w 15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5" h="6">
                  <a:moveTo>
                    <a:pt x="155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2"/>
                    <a:pt x="0" y="3"/>
                  </a:cubicBezTo>
                  <a:cubicBezTo>
                    <a:pt x="0" y="5"/>
                    <a:pt x="2" y="6"/>
                    <a:pt x="3" y="6"/>
                  </a:cubicBezTo>
                  <a:cubicBezTo>
                    <a:pt x="149" y="6"/>
                    <a:pt x="149" y="6"/>
                    <a:pt x="149" y="6"/>
                  </a:cubicBezTo>
                  <a:cubicBezTo>
                    <a:pt x="155" y="0"/>
                    <a:pt x="155" y="0"/>
                    <a:pt x="155" y="0"/>
                  </a:cubicBezTo>
                </a:path>
              </a:pathLst>
            </a:custGeom>
            <a:solidFill>
              <a:srgbClr val="C2E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81" name="î$ļíďé"/>
            <p:cNvSpPr/>
            <p:nvPr/>
          </p:nvSpPr>
          <p:spPr bwMode="auto">
            <a:xfrm>
              <a:off x="5403851" y="2841625"/>
              <a:ext cx="50800" cy="19050"/>
            </a:xfrm>
            <a:custGeom>
              <a:avLst/>
              <a:gdLst>
                <a:gd name="T0" fmla="*/ 14 w 17"/>
                <a:gd name="T1" fmla="*/ 0 h 6"/>
                <a:gd name="T2" fmla="*/ 0 w 17"/>
                <a:gd name="T3" fmla="*/ 0 h 6"/>
                <a:gd name="T4" fmla="*/ 0 w 17"/>
                <a:gd name="T5" fmla="*/ 6 h 6"/>
                <a:gd name="T6" fmla="*/ 14 w 17"/>
                <a:gd name="T7" fmla="*/ 6 h 6"/>
                <a:gd name="T8" fmla="*/ 17 w 17"/>
                <a:gd name="T9" fmla="*/ 3 h 6"/>
                <a:gd name="T10" fmla="*/ 14 w 17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6">
                  <a:moveTo>
                    <a:pt x="1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6" y="6"/>
                    <a:pt x="17" y="4"/>
                    <a:pt x="17" y="3"/>
                  </a:cubicBezTo>
                  <a:cubicBezTo>
                    <a:pt x="17" y="1"/>
                    <a:pt x="16" y="0"/>
                    <a:pt x="14" y="0"/>
                  </a:cubicBezTo>
                </a:path>
              </a:pathLst>
            </a:custGeom>
            <a:solidFill>
              <a:srgbClr val="C2E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82" name="íṩḻídê"/>
            <p:cNvSpPr/>
            <p:nvPr/>
          </p:nvSpPr>
          <p:spPr bwMode="auto">
            <a:xfrm>
              <a:off x="5507038" y="2841625"/>
              <a:ext cx="80963" cy="19050"/>
            </a:xfrm>
            <a:custGeom>
              <a:avLst/>
              <a:gdLst>
                <a:gd name="T0" fmla="*/ 27 w 27"/>
                <a:gd name="T1" fmla="*/ 0 h 6"/>
                <a:gd name="T2" fmla="*/ 2 w 27"/>
                <a:gd name="T3" fmla="*/ 0 h 6"/>
                <a:gd name="T4" fmla="*/ 0 w 27"/>
                <a:gd name="T5" fmla="*/ 3 h 6"/>
                <a:gd name="T6" fmla="*/ 2 w 27"/>
                <a:gd name="T7" fmla="*/ 6 h 6"/>
                <a:gd name="T8" fmla="*/ 22 w 27"/>
                <a:gd name="T9" fmla="*/ 6 h 6"/>
                <a:gd name="T10" fmla="*/ 27 w 27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" h="6">
                  <a:moveTo>
                    <a:pt x="27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1" y="6"/>
                    <a:pt x="2" y="6"/>
                  </a:cubicBezTo>
                  <a:cubicBezTo>
                    <a:pt x="22" y="6"/>
                    <a:pt x="22" y="6"/>
                    <a:pt x="22" y="6"/>
                  </a:cubicBezTo>
                  <a:cubicBezTo>
                    <a:pt x="27" y="0"/>
                    <a:pt x="27" y="0"/>
                    <a:pt x="27" y="0"/>
                  </a:cubicBezTo>
                </a:path>
              </a:pathLst>
            </a:custGeom>
            <a:solidFill>
              <a:srgbClr val="C2E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83" name="îŝlïḓé"/>
            <p:cNvSpPr/>
            <p:nvPr/>
          </p:nvSpPr>
          <p:spPr bwMode="auto">
            <a:xfrm>
              <a:off x="5403851" y="2914650"/>
              <a:ext cx="114300" cy="14288"/>
            </a:xfrm>
            <a:custGeom>
              <a:avLst/>
              <a:gdLst>
                <a:gd name="T0" fmla="*/ 72 w 72"/>
                <a:gd name="T1" fmla="*/ 0 h 9"/>
                <a:gd name="T2" fmla="*/ 0 w 72"/>
                <a:gd name="T3" fmla="*/ 0 h 9"/>
                <a:gd name="T4" fmla="*/ 0 w 72"/>
                <a:gd name="T5" fmla="*/ 9 h 9"/>
                <a:gd name="T6" fmla="*/ 61 w 72"/>
                <a:gd name="T7" fmla="*/ 9 h 9"/>
                <a:gd name="T8" fmla="*/ 72 w 72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9">
                  <a:moveTo>
                    <a:pt x="72" y="0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61" y="9"/>
                  </a:lnTo>
                  <a:lnTo>
                    <a:pt x="72" y="0"/>
                  </a:lnTo>
                  <a:close/>
                </a:path>
              </a:pathLst>
            </a:custGeom>
            <a:solidFill>
              <a:srgbClr val="C2E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84" name="î$ḻiḍè"/>
            <p:cNvSpPr/>
            <p:nvPr/>
          </p:nvSpPr>
          <p:spPr bwMode="auto">
            <a:xfrm>
              <a:off x="5403851" y="2914650"/>
              <a:ext cx="114300" cy="14288"/>
            </a:xfrm>
            <a:custGeom>
              <a:avLst/>
              <a:gdLst>
                <a:gd name="T0" fmla="*/ 72 w 72"/>
                <a:gd name="T1" fmla="*/ 0 h 9"/>
                <a:gd name="T2" fmla="*/ 0 w 72"/>
                <a:gd name="T3" fmla="*/ 0 h 9"/>
                <a:gd name="T4" fmla="*/ 0 w 72"/>
                <a:gd name="T5" fmla="*/ 9 h 9"/>
                <a:gd name="T6" fmla="*/ 61 w 72"/>
                <a:gd name="T7" fmla="*/ 9 h 9"/>
                <a:gd name="T8" fmla="*/ 72 w 72"/>
                <a:gd name="T9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" h="9">
                  <a:moveTo>
                    <a:pt x="72" y="0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61" y="9"/>
                  </a:lnTo>
                  <a:lnTo>
                    <a:pt x="7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85" name="îsḷíḍe"/>
            <p:cNvSpPr/>
            <p:nvPr/>
          </p:nvSpPr>
          <p:spPr bwMode="auto">
            <a:xfrm>
              <a:off x="6013451" y="3122613"/>
              <a:ext cx="222250" cy="168275"/>
            </a:xfrm>
            <a:prstGeom prst="rect">
              <a:avLst/>
            </a:prstGeom>
            <a:solidFill>
              <a:srgbClr val="FEB1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86" name="iṩḻiḓé"/>
            <p:cNvSpPr/>
            <p:nvPr/>
          </p:nvSpPr>
          <p:spPr bwMode="auto">
            <a:xfrm>
              <a:off x="6013451" y="3254375"/>
              <a:ext cx="222250" cy="69850"/>
            </a:xfrm>
            <a:custGeom>
              <a:avLst/>
              <a:gdLst>
                <a:gd name="T0" fmla="*/ 0 w 74"/>
                <a:gd name="T1" fmla="*/ 0 h 23"/>
                <a:gd name="T2" fmla="*/ 74 w 74"/>
                <a:gd name="T3" fmla="*/ 0 h 23"/>
                <a:gd name="T4" fmla="*/ 74 w 74"/>
                <a:gd name="T5" fmla="*/ 16 h 23"/>
                <a:gd name="T6" fmla="*/ 54 w 74"/>
                <a:gd name="T7" fmla="*/ 19 h 23"/>
                <a:gd name="T8" fmla="*/ 37 w 74"/>
                <a:gd name="T9" fmla="*/ 23 h 23"/>
                <a:gd name="T10" fmla="*/ 0 w 74"/>
                <a:gd name="T11" fmla="*/ 11 h 23"/>
                <a:gd name="T12" fmla="*/ 0 w 74"/>
                <a:gd name="T13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4" h="23">
                  <a:moveTo>
                    <a:pt x="0" y="0"/>
                  </a:moveTo>
                  <a:cubicBezTo>
                    <a:pt x="0" y="0"/>
                    <a:pt x="33" y="14"/>
                    <a:pt x="74" y="0"/>
                  </a:cubicBezTo>
                  <a:cubicBezTo>
                    <a:pt x="74" y="8"/>
                    <a:pt x="74" y="16"/>
                    <a:pt x="74" y="16"/>
                  </a:cubicBezTo>
                  <a:cubicBezTo>
                    <a:pt x="54" y="19"/>
                    <a:pt x="54" y="19"/>
                    <a:pt x="54" y="19"/>
                  </a:cubicBezTo>
                  <a:cubicBezTo>
                    <a:pt x="37" y="23"/>
                    <a:pt x="37" y="23"/>
                    <a:pt x="37" y="23"/>
                  </a:cubicBezTo>
                  <a:cubicBezTo>
                    <a:pt x="0" y="11"/>
                    <a:pt x="0" y="11"/>
                    <a:pt x="0" y="1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88B6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87" name="iṧľiḑe"/>
            <p:cNvSpPr/>
            <p:nvPr/>
          </p:nvSpPr>
          <p:spPr bwMode="auto">
            <a:xfrm>
              <a:off x="5753101" y="4135438"/>
              <a:ext cx="741363" cy="309563"/>
            </a:xfrm>
            <a:custGeom>
              <a:avLst/>
              <a:gdLst>
                <a:gd name="T0" fmla="*/ 211 w 246"/>
                <a:gd name="T1" fmla="*/ 103 h 103"/>
                <a:gd name="T2" fmla="*/ 35 w 246"/>
                <a:gd name="T3" fmla="*/ 103 h 103"/>
                <a:gd name="T4" fmla="*/ 0 w 246"/>
                <a:gd name="T5" fmla="*/ 69 h 103"/>
                <a:gd name="T6" fmla="*/ 0 w 246"/>
                <a:gd name="T7" fmla="*/ 35 h 103"/>
                <a:gd name="T8" fmla="*/ 35 w 246"/>
                <a:gd name="T9" fmla="*/ 0 h 103"/>
                <a:gd name="T10" fmla="*/ 211 w 246"/>
                <a:gd name="T11" fmla="*/ 0 h 103"/>
                <a:gd name="T12" fmla="*/ 246 w 246"/>
                <a:gd name="T13" fmla="*/ 35 h 103"/>
                <a:gd name="T14" fmla="*/ 246 w 246"/>
                <a:gd name="T15" fmla="*/ 69 h 103"/>
                <a:gd name="T16" fmla="*/ 211 w 246"/>
                <a:gd name="T17" fmla="*/ 103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6" h="103">
                  <a:moveTo>
                    <a:pt x="211" y="103"/>
                  </a:moveTo>
                  <a:cubicBezTo>
                    <a:pt x="35" y="103"/>
                    <a:pt x="35" y="103"/>
                    <a:pt x="35" y="103"/>
                  </a:cubicBezTo>
                  <a:cubicBezTo>
                    <a:pt x="16" y="103"/>
                    <a:pt x="0" y="88"/>
                    <a:pt x="0" y="69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6" y="0"/>
                    <a:pt x="35" y="0"/>
                  </a:cubicBezTo>
                  <a:cubicBezTo>
                    <a:pt x="211" y="0"/>
                    <a:pt x="211" y="0"/>
                    <a:pt x="211" y="0"/>
                  </a:cubicBezTo>
                  <a:cubicBezTo>
                    <a:pt x="230" y="0"/>
                    <a:pt x="246" y="15"/>
                    <a:pt x="246" y="35"/>
                  </a:cubicBezTo>
                  <a:cubicBezTo>
                    <a:pt x="246" y="69"/>
                    <a:pt x="246" y="69"/>
                    <a:pt x="246" y="69"/>
                  </a:cubicBezTo>
                  <a:cubicBezTo>
                    <a:pt x="246" y="88"/>
                    <a:pt x="230" y="103"/>
                    <a:pt x="211" y="103"/>
                  </a:cubicBezTo>
                  <a:close/>
                </a:path>
              </a:pathLst>
            </a:custGeom>
            <a:solidFill>
              <a:srgbClr val="B7FF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88" name="iṧḻïḓè"/>
            <p:cNvSpPr/>
            <p:nvPr/>
          </p:nvSpPr>
          <p:spPr bwMode="auto">
            <a:xfrm>
              <a:off x="5756276" y="4325938"/>
              <a:ext cx="736600" cy="119063"/>
            </a:xfrm>
            <a:custGeom>
              <a:avLst/>
              <a:gdLst>
                <a:gd name="T0" fmla="*/ 244 w 244"/>
                <a:gd name="T1" fmla="*/ 0 h 40"/>
                <a:gd name="T2" fmla="*/ 0 w 244"/>
                <a:gd name="T3" fmla="*/ 0 h 40"/>
                <a:gd name="T4" fmla="*/ 50 w 244"/>
                <a:gd name="T5" fmla="*/ 40 h 40"/>
                <a:gd name="T6" fmla="*/ 195 w 244"/>
                <a:gd name="T7" fmla="*/ 40 h 40"/>
                <a:gd name="T8" fmla="*/ 244 w 244"/>
                <a:gd name="T9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4" h="40">
                  <a:moveTo>
                    <a:pt x="244" y="0"/>
                  </a:moveTo>
                  <a:cubicBezTo>
                    <a:pt x="117" y="38"/>
                    <a:pt x="0" y="0"/>
                    <a:pt x="0" y="0"/>
                  </a:cubicBezTo>
                  <a:cubicBezTo>
                    <a:pt x="5" y="23"/>
                    <a:pt x="25" y="40"/>
                    <a:pt x="50" y="40"/>
                  </a:cubicBezTo>
                  <a:cubicBezTo>
                    <a:pt x="195" y="40"/>
                    <a:pt x="195" y="40"/>
                    <a:pt x="195" y="40"/>
                  </a:cubicBezTo>
                  <a:cubicBezTo>
                    <a:pt x="219" y="40"/>
                    <a:pt x="239" y="23"/>
                    <a:pt x="244" y="0"/>
                  </a:cubicBezTo>
                  <a:close/>
                </a:path>
              </a:pathLst>
            </a:custGeom>
            <a:solidFill>
              <a:srgbClr val="96D2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89" name="ïşļïḋé"/>
            <p:cNvSpPr/>
            <p:nvPr/>
          </p:nvSpPr>
          <p:spPr bwMode="auto">
            <a:xfrm>
              <a:off x="6161088" y="2471738"/>
              <a:ext cx="271463" cy="346075"/>
            </a:xfrm>
            <a:custGeom>
              <a:avLst/>
              <a:gdLst>
                <a:gd name="T0" fmla="*/ 0 w 90"/>
                <a:gd name="T1" fmla="*/ 51 h 115"/>
                <a:gd name="T2" fmla="*/ 52 w 90"/>
                <a:gd name="T3" fmla="*/ 0 h 115"/>
                <a:gd name="T4" fmla="*/ 50 w 90"/>
                <a:gd name="T5" fmla="*/ 51 h 115"/>
                <a:gd name="T6" fmla="*/ 71 w 90"/>
                <a:gd name="T7" fmla="*/ 30 h 115"/>
                <a:gd name="T8" fmla="*/ 62 w 90"/>
                <a:gd name="T9" fmla="*/ 74 h 115"/>
                <a:gd name="T10" fmla="*/ 79 w 90"/>
                <a:gd name="T11" fmla="*/ 57 h 115"/>
                <a:gd name="T12" fmla="*/ 49 w 90"/>
                <a:gd name="T13" fmla="*/ 115 h 115"/>
                <a:gd name="T14" fmla="*/ 0 w 90"/>
                <a:gd name="T15" fmla="*/ 51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0" h="115">
                  <a:moveTo>
                    <a:pt x="0" y="51"/>
                  </a:moveTo>
                  <a:cubicBezTo>
                    <a:pt x="52" y="0"/>
                    <a:pt x="52" y="0"/>
                    <a:pt x="52" y="0"/>
                  </a:cubicBezTo>
                  <a:cubicBezTo>
                    <a:pt x="52" y="0"/>
                    <a:pt x="65" y="24"/>
                    <a:pt x="50" y="51"/>
                  </a:cubicBezTo>
                  <a:cubicBezTo>
                    <a:pt x="71" y="30"/>
                    <a:pt x="71" y="30"/>
                    <a:pt x="71" y="30"/>
                  </a:cubicBezTo>
                  <a:cubicBezTo>
                    <a:pt x="71" y="30"/>
                    <a:pt x="81" y="59"/>
                    <a:pt x="62" y="74"/>
                  </a:cubicBezTo>
                  <a:cubicBezTo>
                    <a:pt x="79" y="57"/>
                    <a:pt x="79" y="57"/>
                    <a:pt x="79" y="57"/>
                  </a:cubicBezTo>
                  <a:cubicBezTo>
                    <a:pt x="79" y="57"/>
                    <a:pt x="90" y="90"/>
                    <a:pt x="49" y="115"/>
                  </a:cubicBezTo>
                  <a:lnTo>
                    <a:pt x="0" y="51"/>
                  </a:lnTo>
                  <a:close/>
                </a:path>
              </a:pathLst>
            </a:custGeom>
            <a:solidFill>
              <a:srgbClr val="34DC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90" name="íṣḷiḑê"/>
            <p:cNvSpPr/>
            <p:nvPr/>
          </p:nvSpPr>
          <p:spPr bwMode="auto">
            <a:xfrm>
              <a:off x="6161088" y="2592388"/>
              <a:ext cx="188913" cy="204788"/>
            </a:xfrm>
            <a:custGeom>
              <a:avLst/>
              <a:gdLst>
                <a:gd name="T0" fmla="*/ 43 w 63"/>
                <a:gd name="T1" fmla="*/ 66 h 68"/>
                <a:gd name="T2" fmla="*/ 59 w 63"/>
                <a:gd name="T3" fmla="*/ 68 h 68"/>
                <a:gd name="T4" fmla="*/ 59 w 63"/>
                <a:gd name="T5" fmla="*/ 68 h 68"/>
                <a:gd name="T6" fmla="*/ 12 w 63"/>
                <a:gd name="T7" fmla="*/ 0 h 68"/>
                <a:gd name="T8" fmla="*/ 0 w 63"/>
                <a:gd name="T9" fmla="*/ 11 h 68"/>
                <a:gd name="T10" fmla="*/ 43 w 63"/>
                <a:gd name="T11" fmla="*/ 66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3" h="68">
                  <a:moveTo>
                    <a:pt x="43" y="66"/>
                  </a:moveTo>
                  <a:cubicBezTo>
                    <a:pt x="59" y="68"/>
                    <a:pt x="59" y="68"/>
                    <a:pt x="59" y="68"/>
                  </a:cubicBezTo>
                  <a:cubicBezTo>
                    <a:pt x="59" y="68"/>
                    <a:pt x="59" y="68"/>
                    <a:pt x="59" y="68"/>
                  </a:cubicBezTo>
                  <a:cubicBezTo>
                    <a:pt x="59" y="66"/>
                    <a:pt x="63" y="21"/>
                    <a:pt x="12" y="0"/>
                  </a:cubicBezTo>
                  <a:cubicBezTo>
                    <a:pt x="0" y="11"/>
                    <a:pt x="0" y="11"/>
                    <a:pt x="0" y="11"/>
                  </a:cubicBezTo>
                  <a:lnTo>
                    <a:pt x="43" y="66"/>
                  </a:lnTo>
                  <a:close/>
                </a:path>
              </a:pathLst>
            </a:custGeom>
            <a:solidFill>
              <a:srgbClr val="14C3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91" name="ïs1ïḋé"/>
            <p:cNvSpPr/>
            <p:nvPr/>
          </p:nvSpPr>
          <p:spPr bwMode="auto">
            <a:xfrm>
              <a:off x="6242051" y="2887663"/>
              <a:ext cx="138113" cy="138113"/>
            </a:xfrm>
            <a:prstGeom prst="ellipse">
              <a:avLst/>
            </a:prstGeom>
            <a:solidFill>
              <a:srgbClr val="FEB1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92" name="iṥḻîḓê"/>
            <p:cNvSpPr/>
            <p:nvPr/>
          </p:nvSpPr>
          <p:spPr bwMode="auto">
            <a:xfrm>
              <a:off x="5870576" y="2887663"/>
              <a:ext cx="139700" cy="138113"/>
            </a:xfrm>
            <a:prstGeom prst="ellipse">
              <a:avLst/>
            </a:prstGeom>
            <a:solidFill>
              <a:srgbClr val="FEB1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93" name="iṣḷîďé"/>
            <p:cNvSpPr/>
            <p:nvPr/>
          </p:nvSpPr>
          <p:spPr bwMode="auto">
            <a:xfrm>
              <a:off x="5910263" y="2622550"/>
              <a:ext cx="431800" cy="598488"/>
            </a:xfrm>
            <a:custGeom>
              <a:avLst/>
              <a:gdLst>
                <a:gd name="T0" fmla="*/ 71 w 143"/>
                <a:gd name="T1" fmla="*/ 199 h 199"/>
                <a:gd name="T2" fmla="*/ 71 w 143"/>
                <a:gd name="T3" fmla="*/ 199 h 199"/>
                <a:gd name="T4" fmla="*/ 0 w 143"/>
                <a:gd name="T5" fmla="*/ 128 h 199"/>
                <a:gd name="T6" fmla="*/ 0 w 143"/>
                <a:gd name="T7" fmla="*/ 72 h 199"/>
                <a:gd name="T8" fmla="*/ 71 w 143"/>
                <a:gd name="T9" fmla="*/ 0 h 199"/>
                <a:gd name="T10" fmla="*/ 143 w 143"/>
                <a:gd name="T11" fmla="*/ 72 h 199"/>
                <a:gd name="T12" fmla="*/ 143 w 143"/>
                <a:gd name="T13" fmla="*/ 128 h 199"/>
                <a:gd name="T14" fmla="*/ 71 w 143"/>
                <a:gd name="T15" fmla="*/ 199 h 1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3" h="199">
                  <a:moveTo>
                    <a:pt x="71" y="199"/>
                  </a:moveTo>
                  <a:cubicBezTo>
                    <a:pt x="71" y="199"/>
                    <a:pt x="71" y="199"/>
                    <a:pt x="71" y="199"/>
                  </a:cubicBezTo>
                  <a:cubicBezTo>
                    <a:pt x="32" y="199"/>
                    <a:pt x="0" y="167"/>
                    <a:pt x="0" y="128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32"/>
                    <a:pt x="32" y="0"/>
                    <a:pt x="71" y="0"/>
                  </a:cubicBezTo>
                  <a:cubicBezTo>
                    <a:pt x="111" y="0"/>
                    <a:pt x="143" y="32"/>
                    <a:pt x="143" y="72"/>
                  </a:cubicBezTo>
                  <a:cubicBezTo>
                    <a:pt x="143" y="128"/>
                    <a:pt x="143" y="128"/>
                    <a:pt x="143" y="128"/>
                  </a:cubicBezTo>
                  <a:cubicBezTo>
                    <a:pt x="143" y="167"/>
                    <a:pt x="111" y="199"/>
                    <a:pt x="71" y="199"/>
                  </a:cubicBezTo>
                  <a:close/>
                </a:path>
              </a:pathLst>
            </a:custGeom>
            <a:solidFill>
              <a:srgbClr val="34DC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94" name="íṧľíḍè"/>
            <p:cNvSpPr/>
            <p:nvPr/>
          </p:nvSpPr>
          <p:spPr bwMode="auto">
            <a:xfrm>
              <a:off x="5956301" y="2959100"/>
              <a:ext cx="87313" cy="66675"/>
            </a:xfrm>
            <a:custGeom>
              <a:avLst/>
              <a:gdLst>
                <a:gd name="T0" fmla="*/ 0 w 55"/>
                <a:gd name="T1" fmla="*/ 10 h 42"/>
                <a:gd name="T2" fmla="*/ 0 w 55"/>
                <a:gd name="T3" fmla="*/ 42 h 42"/>
                <a:gd name="T4" fmla="*/ 15 w 55"/>
                <a:gd name="T5" fmla="*/ 25 h 42"/>
                <a:gd name="T6" fmla="*/ 30 w 55"/>
                <a:gd name="T7" fmla="*/ 40 h 42"/>
                <a:gd name="T8" fmla="*/ 43 w 55"/>
                <a:gd name="T9" fmla="*/ 27 h 42"/>
                <a:gd name="T10" fmla="*/ 55 w 55"/>
                <a:gd name="T11" fmla="*/ 38 h 42"/>
                <a:gd name="T12" fmla="*/ 55 w 55"/>
                <a:gd name="T13" fmla="*/ 0 h 42"/>
                <a:gd name="T14" fmla="*/ 51 w 55"/>
                <a:gd name="T15" fmla="*/ 23 h 42"/>
                <a:gd name="T16" fmla="*/ 43 w 55"/>
                <a:gd name="T17" fmla="*/ 16 h 42"/>
                <a:gd name="T18" fmla="*/ 30 w 55"/>
                <a:gd name="T19" fmla="*/ 31 h 42"/>
                <a:gd name="T20" fmla="*/ 15 w 55"/>
                <a:gd name="T21" fmla="*/ 16 h 42"/>
                <a:gd name="T22" fmla="*/ 5 w 55"/>
                <a:gd name="T23" fmla="*/ 27 h 42"/>
                <a:gd name="T24" fmla="*/ 0 w 55"/>
                <a:gd name="T25" fmla="*/ 1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5" h="42">
                  <a:moveTo>
                    <a:pt x="0" y="10"/>
                  </a:moveTo>
                  <a:lnTo>
                    <a:pt x="0" y="42"/>
                  </a:lnTo>
                  <a:lnTo>
                    <a:pt x="15" y="25"/>
                  </a:lnTo>
                  <a:lnTo>
                    <a:pt x="30" y="40"/>
                  </a:lnTo>
                  <a:lnTo>
                    <a:pt x="43" y="27"/>
                  </a:lnTo>
                  <a:lnTo>
                    <a:pt x="55" y="38"/>
                  </a:lnTo>
                  <a:lnTo>
                    <a:pt x="55" y="0"/>
                  </a:lnTo>
                  <a:lnTo>
                    <a:pt x="51" y="23"/>
                  </a:lnTo>
                  <a:lnTo>
                    <a:pt x="43" y="16"/>
                  </a:lnTo>
                  <a:lnTo>
                    <a:pt x="30" y="31"/>
                  </a:lnTo>
                  <a:lnTo>
                    <a:pt x="15" y="16"/>
                  </a:lnTo>
                  <a:lnTo>
                    <a:pt x="5" y="27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14AF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95" name="íslíḓe"/>
            <p:cNvSpPr/>
            <p:nvPr/>
          </p:nvSpPr>
          <p:spPr bwMode="auto">
            <a:xfrm>
              <a:off x="6054726" y="2860675"/>
              <a:ext cx="114300" cy="84138"/>
            </a:xfrm>
            <a:custGeom>
              <a:avLst/>
              <a:gdLst>
                <a:gd name="T0" fmla="*/ 0 w 72"/>
                <a:gd name="T1" fmla="*/ 11 h 53"/>
                <a:gd name="T2" fmla="*/ 0 w 72"/>
                <a:gd name="T3" fmla="*/ 53 h 53"/>
                <a:gd name="T4" fmla="*/ 21 w 72"/>
                <a:gd name="T5" fmla="*/ 32 h 53"/>
                <a:gd name="T6" fmla="*/ 40 w 72"/>
                <a:gd name="T7" fmla="*/ 49 h 53"/>
                <a:gd name="T8" fmla="*/ 57 w 72"/>
                <a:gd name="T9" fmla="*/ 34 h 53"/>
                <a:gd name="T10" fmla="*/ 72 w 72"/>
                <a:gd name="T11" fmla="*/ 49 h 53"/>
                <a:gd name="T12" fmla="*/ 72 w 72"/>
                <a:gd name="T13" fmla="*/ 0 h 53"/>
                <a:gd name="T14" fmla="*/ 67 w 72"/>
                <a:gd name="T15" fmla="*/ 30 h 53"/>
                <a:gd name="T16" fmla="*/ 57 w 72"/>
                <a:gd name="T17" fmla="*/ 19 h 53"/>
                <a:gd name="T18" fmla="*/ 40 w 72"/>
                <a:gd name="T19" fmla="*/ 38 h 53"/>
                <a:gd name="T20" fmla="*/ 21 w 72"/>
                <a:gd name="T21" fmla="*/ 19 h 53"/>
                <a:gd name="T22" fmla="*/ 8 w 72"/>
                <a:gd name="T23" fmla="*/ 32 h 53"/>
                <a:gd name="T24" fmla="*/ 0 w 72"/>
                <a:gd name="T25" fmla="*/ 11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2" h="53">
                  <a:moveTo>
                    <a:pt x="0" y="11"/>
                  </a:moveTo>
                  <a:lnTo>
                    <a:pt x="0" y="53"/>
                  </a:lnTo>
                  <a:lnTo>
                    <a:pt x="21" y="32"/>
                  </a:lnTo>
                  <a:lnTo>
                    <a:pt x="40" y="49"/>
                  </a:lnTo>
                  <a:lnTo>
                    <a:pt x="57" y="34"/>
                  </a:lnTo>
                  <a:lnTo>
                    <a:pt x="72" y="49"/>
                  </a:lnTo>
                  <a:lnTo>
                    <a:pt x="72" y="0"/>
                  </a:lnTo>
                  <a:lnTo>
                    <a:pt x="67" y="30"/>
                  </a:lnTo>
                  <a:lnTo>
                    <a:pt x="57" y="19"/>
                  </a:lnTo>
                  <a:lnTo>
                    <a:pt x="40" y="38"/>
                  </a:lnTo>
                  <a:lnTo>
                    <a:pt x="21" y="19"/>
                  </a:lnTo>
                  <a:lnTo>
                    <a:pt x="8" y="32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14AF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96" name="i$lîdè"/>
            <p:cNvSpPr/>
            <p:nvPr/>
          </p:nvSpPr>
          <p:spPr bwMode="auto">
            <a:xfrm>
              <a:off x="6224588" y="3025775"/>
              <a:ext cx="68263" cy="53975"/>
            </a:xfrm>
            <a:custGeom>
              <a:avLst/>
              <a:gdLst>
                <a:gd name="T0" fmla="*/ 0 w 43"/>
                <a:gd name="T1" fmla="*/ 8 h 34"/>
                <a:gd name="T2" fmla="*/ 0 w 43"/>
                <a:gd name="T3" fmla="*/ 34 h 34"/>
                <a:gd name="T4" fmla="*/ 13 w 43"/>
                <a:gd name="T5" fmla="*/ 21 h 34"/>
                <a:gd name="T6" fmla="*/ 24 w 43"/>
                <a:gd name="T7" fmla="*/ 30 h 34"/>
                <a:gd name="T8" fmla="*/ 34 w 43"/>
                <a:gd name="T9" fmla="*/ 21 h 34"/>
                <a:gd name="T10" fmla="*/ 43 w 43"/>
                <a:gd name="T11" fmla="*/ 30 h 34"/>
                <a:gd name="T12" fmla="*/ 43 w 43"/>
                <a:gd name="T13" fmla="*/ 0 h 34"/>
                <a:gd name="T14" fmla="*/ 41 w 43"/>
                <a:gd name="T15" fmla="*/ 19 h 34"/>
                <a:gd name="T16" fmla="*/ 34 w 43"/>
                <a:gd name="T17" fmla="*/ 11 h 34"/>
                <a:gd name="T18" fmla="*/ 24 w 43"/>
                <a:gd name="T19" fmla="*/ 25 h 34"/>
                <a:gd name="T20" fmla="*/ 13 w 43"/>
                <a:gd name="T21" fmla="*/ 11 h 34"/>
                <a:gd name="T22" fmla="*/ 5 w 43"/>
                <a:gd name="T23" fmla="*/ 21 h 34"/>
                <a:gd name="T24" fmla="*/ 0 w 43"/>
                <a:gd name="T25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" h="34">
                  <a:moveTo>
                    <a:pt x="0" y="8"/>
                  </a:moveTo>
                  <a:lnTo>
                    <a:pt x="0" y="34"/>
                  </a:lnTo>
                  <a:lnTo>
                    <a:pt x="13" y="21"/>
                  </a:lnTo>
                  <a:lnTo>
                    <a:pt x="24" y="30"/>
                  </a:lnTo>
                  <a:lnTo>
                    <a:pt x="34" y="21"/>
                  </a:lnTo>
                  <a:lnTo>
                    <a:pt x="43" y="30"/>
                  </a:lnTo>
                  <a:lnTo>
                    <a:pt x="43" y="0"/>
                  </a:lnTo>
                  <a:lnTo>
                    <a:pt x="41" y="19"/>
                  </a:lnTo>
                  <a:lnTo>
                    <a:pt x="34" y="11"/>
                  </a:lnTo>
                  <a:lnTo>
                    <a:pt x="24" y="25"/>
                  </a:lnTo>
                  <a:lnTo>
                    <a:pt x="13" y="11"/>
                  </a:lnTo>
                  <a:lnTo>
                    <a:pt x="5" y="21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14AF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97" name="isļíďe"/>
            <p:cNvSpPr/>
            <p:nvPr/>
          </p:nvSpPr>
          <p:spPr bwMode="auto">
            <a:xfrm>
              <a:off x="6078538" y="3194050"/>
              <a:ext cx="66675" cy="60325"/>
            </a:xfrm>
            <a:custGeom>
              <a:avLst/>
              <a:gdLst>
                <a:gd name="T0" fmla="*/ 0 w 42"/>
                <a:gd name="T1" fmla="*/ 0 h 38"/>
                <a:gd name="T2" fmla="*/ 0 w 42"/>
                <a:gd name="T3" fmla="*/ 36 h 38"/>
                <a:gd name="T4" fmla="*/ 12 w 42"/>
                <a:gd name="T5" fmla="*/ 27 h 38"/>
                <a:gd name="T6" fmla="*/ 21 w 42"/>
                <a:gd name="T7" fmla="*/ 36 h 38"/>
                <a:gd name="T8" fmla="*/ 33 w 42"/>
                <a:gd name="T9" fmla="*/ 27 h 38"/>
                <a:gd name="T10" fmla="*/ 42 w 42"/>
                <a:gd name="T11" fmla="*/ 38 h 38"/>
                <a:gd name="T12" fmla="*/ 42 w 42"/>
                <a:gd name="T13" fmla="*/ 0 h 38"/>
                <a:gd name="T14" fmla="*/ 0 w 42"/>
                <a:gd name="T15" fmla="*/ 0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2" h="38">
                  <a:moveTo>
                    <a:pt x="0" y="0"/>
                  </a:moveTo>
                  <a:lnTo>
                    <a:pt x="0" y="36"/>
                  </a:lnTo>
                  <a:lnTo>
                    <a:pt x="12" y="27"/>
                  </a:lnTo>
                  <a:lnTo>
                    <a:pt x="21" y="36"/>
                  </a:lnTo>
                  <a:lnTo>
                    <a:pt x="33" y="27"/>
                  </a:lnTo>
                  <a:lnTo>
                    <a:pt x="42" y="38"/>
                  </a:lnTo>
                  <a:lnTo>
                    <a:pt x="4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4DC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98" name="íślîďé"/>
            <p:cNvSpPr/>
            <p:nvPr/>
          </p:nvSpPr>
          <p:spPr bwMode="auto">
            <a:xfrm>
              <a:off x="6137276" y="3190875"/>
              <a:ext cx="61913" cy="49213"/>
            </a:xfrm>
            <a:custGeom>
              <a:avLst/>
              <a:gdLst>
                <a:gd name="T0" fmla="*/ 0 w 39"/>
                <a:gd name="T1" fmla="*/ 0 h 31"/>
                <a:gd name="T2" fmla="*/ 5 w 39"/>
                <a:gd name="T3" fmla="*/ 31 h 31"/>
                <a:gd name="T4" fmla="*/ 13 w 39"/>
                <a:gd name="T5" fmla="*/ 21 h 31"/>
                <a:gd name="T6" fmla="*/ 22 w 39"/>
                <a:gd name="T7" fmla="*/ 31 h 31"/>
                <a:gd name="T8" fmla="*/ 32 w 39"/>
                <a:gd name="T9" fmla="*/ 23 h 31"/>
                <a:gd name="T10" fmla="*/ 39 w 39"/>
                <a:gd name="T11" fmla="*/ 31 h 31"/>
                <a:gd name="T12" fmla="*/ 39 w 39"/>
                <a:gd name="T13" fmla="*/ 0 h 31"/>
                <a:gd name="T14" fmla="*/ 0 w 39"/>
                <a:gd name="T1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" h="31">
                  <a:moveTo>
                    <a:pt x="0" y="0"/>
                  </a:moveTo>
                  <a:lnTo>
                    <a:pt x="5" y="31"/>
                  </a:lnTo>
                  <a:lnTo>
                    <a:pt x="13" y="21"/>
                  </a:lnTo>
                  <a:lnTo>
                    <a:pt x="22" y="31"/>
                  </a:lnTo>
                  <a:lnTo>
                    <a:pt x="32" y="23"/>
                  </a:lnTo>
                  <a:lnTo>
                    <a:pt x="39" y="31"/>
                  </a:lnTo>
                  <a:lnTo>
                    <a:pt x="3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4DC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99" name="ïṣļiḑê"/>
            <p:cNvSpPr/>
            <p:nvPr/>
          </p:nvSpPr>
          <p:spPr bwMode="auto">
            <a:xfrm>
              <a:off x="6024563" y="3190875"/>
              <a:ext cx="60325" cy="49213"/>
            </a:xfrm>
            <a:custGeom>
              <a:avLst/>
              <a:gdLst>
                <a:gd name="T0" fmla="*/ 0 w 38"/>
                <a:gd name="T1" fmla="*/ 0 h 31"/>
                <a:gd name="T2" fmla="*/ 0 w 38"/>
                <a:gd name="T3" fmla="*/ 31 h 31"/>
                <a:gd name="T4" fmla="*/ 10 w 38"/>
                <a:gd name="T5" fmla="*/ 21 h 31"/>
                <a:gd name="T6" fmla="*/ 17 w 38"/>
                <a:gd name="T7" fmla="*/ 31 h 31"/>
                <a:gd name="T8" fmla="*/ 27 w 38"/>
                <a:gd name="T9" fmla="*/ 23 h 31"/>
                <a:gd name="T10" fmla="*/ 34 w 38"/>
                <a:gd name="T11" fmla="*/ 31 h 31"/>
                <a:gd name="T12" fmla="*/ 38 w 38"/>
                <a:gd name="T13" fmla="*/ 0 h 31"/>
                <a:gd name="T14" fmla="*/ 0 w 38"/>
                <a:gd name="T1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31">
                  <a:moveTo>
                    <a:pt x="0" y="0"/>
                  </a:moveTo>
                  <a:lnTo>
                    <a:pt x="0" y="31"/>
                  </a:lnTo>
                  <a:lnTo>
                    <a:pt x="10" y="21"/>
                  </a:lnTo>
                  <a:lnTo>
                    <a:pt x="17" y="31"/>
                  </a:lnTo>
                  <a:lnTo>
                    <a:pt x="27" y="23"/>
                  </a:lnTo>
                  <a:lnTo>
                    <a:pt x="34" y="31"/>
                  </a:lnTo>
                  <a:lnTo>
                    <a:pt x="3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4DC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100" name="íṣḷîḑe"/>
            <p:cNvSpPr/>
            <p:nvPr/>
          </p:nvSpPr>
          <p:spPr bwMode="auto">
            <a:xfrm>
              <a:off x="5892801" y="2638425"/>
              <a:ext cx="93663" cy="119063"/>
            </a:xfrm>
            <a:custGeom>
              <a:avLst/>
              <a:gdLst>
                <a:gd name="T0" fmla="*/ 59 w 59"/>
                <a:gd name="T1" fmla="*/ 30 h 75"/>
                <a:gd name="T2" fmla="*/ 30 w 59"/>
                <a:gd name="T3" fmla="*/ 0 h 75"/>
                <a:gd name="T4" fmla="*/ 30 w 59"/>
                <a:gd name="T5" fmla="*/ 30 h 75"/>
                <a:gd name="T6" fmla="*/ 0 w 59"/>
                <a:gd name="T7" fmla="*/ 30 h 75"/>
                <a:gd name="T8" fmla="*/ 23 w 59"/>
                <a:gd name="T9" fmla="*/ 51 h 75"/>
                <a:gd name="T10" fmla="*/ 0 w 59"/>
                <a:gd name="T11" fmla="*/ 51 h 75"/>
                <a:gd name="T12" fmla="*/ 24 w 59"/>
                <a:gd name="T13" fmla="*/ 75 h 75"/>
                <a:gd name="T14" fmla="*/ 59 w 59"/>
                <a:gd name="T15" fmla="*/ 75 h 75"/>
                <a:gd name="T16" fmla="*/ 59 w 59"/>
                <a:gd name="T17" fmla="*/ 3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9" h="75">
                  <a:moveTo>
                    <a:pt x="59" y="30"/>
                  </a:moveTo>
                  <a:lnTo>
                    <a:pt x="30" y="0"/>
                  </a:lnTo>
                  <a:lnTo>
                    <a:pt x="30" y="30"/>
                  </a:lnTo>
                  <a:lnTo>
                    <a:pt x="0" y="30"/>
                  </a:lnTo>
                  <a:lnTo>
                    <a:pt x="23" y="51"/>
                  </a:lnTo>
                  <a:lnTo>
                    <a:pt x="0" y="51"/>
                  </a:lnTo>
                  <a:lnTo>
                    <a:pt x="24" y="75"/>
                  </a:lnTo>
                  <a:lnTo>
                    <a:pt x="59" y="75"/>
                  </a:lnTo>
                  <a:lnTo>
                    <a:pt x="59" y="30"/>
                  </a:lnTo>
                  <a:close/>
                </a:path>
              </a:pathLst>
            </a:custGeom>
            <a:solidFill>
              <a:srgbClr val="34DC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101" name="íŝḷîḑè"/>
            <p:cNvSpPr/>
            <p:nvPr/>
          </p:nvSpPr>
          <p:spPr bwMode="auto">
            <a:xfrm>
              <a:off x="5600701" y="3678238"/>
              <a:ext cx="141288" cy="190500"/>
            </a:xfrm>
            <a:custGeom>
              <a:avLst/>
              <a:gdLst>
                <a:gd name="T0" fmla="*/ 15 w 89"/>
                <a:gd name="T1" fmla="*/ 25 h 120"/>
                <a:gd name="T2" fmla="*/ 0 w 89"/>
                <a:gd name="T3" fmla="*/ 120 h 120"/>
                <a:gd name="T4" fmla="*/ 89 w 89"/>
                <a:gd name="T5" fmla="*/ 120 h 120"/>
                <a:gd name="T6" fmla="*/ 89 w 89"/>
                <a:gd name="T7" fmla="*/ 13 h 120"/>
                <a:gd name="T8" fmla="*/ 26 w 89"/>
                <a:gd name="T9" fmla="*/ 0 h 120"/>
                <a:gd name="T10" fmla="*/ 15 w 89"/>
                <a:gd name="T11" fmla="*/ 25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9" h="120">
                  <a:moveTo>
                    <a:pt x="15" y="25"/>
                  </a:moveTo>
                  <a:lnTo>
                    <a:pt x="0" y="120"/>
                  </a:lnTo>
                  <a:lnTo>
                    <a:pt x="89" y="120"/>
                  </a:lnTo>
                  <a:lnTo>
                    <a:pt x="89" y="13"/>
                  </a:lnTo>
                  <a:lnTo>
                    <a:pt x="26" y="0"/>
                  </a:lnTo>
                  <a:lnTo>
                    <a:pt x="15" y="25"/>
                  </a:lnTo>
                  <a:close/>
                </a:path>
              </a:pathLst>
            </a:custGeom>
            <a:solidFill>
              <a:srgbClr val="FEB1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102" name="îṥļíḑê"/>
            <p:cNvSpPr/>
            <p:nvPr/>
          </p:nvSpPr>
          <p:spPr bwMode="auto">
            <a:xfrm>
              <a:off x="5600701" y="3678238"/>
              <a:ext cx="141288" cy="190500"/>
            </a:xfrm>
            <a:custGeom>
              <a:avLst/>
              <a:gdLst>
                <a:gd name="T0" fmla="*/ 15 w 89"/>
                <a:gd name="T1" fmla="*/ 25 h 120"/>
                <a:gd name="T2" fmla="*/ 0 w 89"/>
                <a:gd name="T3" fmla="*/ 120 h 120"/>
                <a:gd name="T4" fmla="*/ 89 w 89"/>
                <a:gd name="T5" fmla="*/ 120 h 120"/>
                <a:gd name="T6" fmla="*/ 89 w 89"/>
                <a:gd name="T7" fmla="*/ 13 h 120"/>
                <a:gd name="T8" fmla="*/ 26 w 89"/>
                <a:gd name="T9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120">
                  <a:moveTo>
                    <a:pt x="15" y="25"/>
                  </a:moveTo>
                  <a:lnTo>
                    <a:pt x="0" y="120"/>
                  </a:lnTo>
                  <a:lnTo>
                    <a:pt x="89" y="120"/>
                  </a:lnTo>
                  <a:lnTo>
                    <a:pt x="89" y="13"/>
                  </a:lnTo>
                  <a:lnTo>
                    <a:pt x="2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103" name="i$ḻíďe"/>
            <p:cNvSpPr/>
            <p:nvPr/>
          </p:nvSpPr>
          <p:spPr bwMode="auto">
            <a:xfrm>
              <a:off x="5621338" y="3717925"/>
              <a:ext cx="96838" cy="30163"/>
            </a:xfrm>
            <a:custGeom>
              <a:avLst/>
              <a:gdLst>
                <a:gd name="T0" fmla="*/ 61 w 61"/>
                <a:gd name="T1" fmla="*/ 19 h 19"/>
                <a:gd name="T2" fmla="*/ 0 w 61"/>
                <a:gd name="T3" fmla="*/ 19 h 19"/>
                <a:gd name="T4" fmla="*/ 2 w 61"/>
                <a:gd name="T5" fmla="*/ 0 h 19"/>
                <a:gd name="T6" fmla="*/ 61 w 61"/>
                <a:gd name="T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1" h="19">
                  <a:moveTo>
                    <a:pt x="61" y="19"/>
                  </a:moveTo>
                  <a:lnTo>
                    <a:pt x="0" y="19"/>
                  </a:lnTo>
                  <a:lnTo>
                    <a:pt x="2" y="0"/>
                  </a:lnTo>
                  <a:lnTo>
                    <a:pt x="61" y="19"/>
                  </a:lnTo>
                  <a:close/>
                </a:path>
              </a:pathLst>
            </a:custGeom>
            <a:solidFill>
              <a:srgbClr val="DC92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104" name="iŝlîḍe"/>
            <p:cNvSpPr/>
            <p:nvPr/>
          </p:nvSpPr>
          <p:spPr bwMode="auto">
            <a:xfrm>
              <a:off x="5570538" y="3332163"/>
              <a:ext cx="303213" cy="423863"/>
            </a:xfrm>
            <a:custGeom>
              <a:avLst/>
              <a:gdLst>
                <a:gd name="T0" fmla="*/ 101 w 101"/>
                <a:gd name="T1" fmla="*/ 0 h 141"/>
                <a:gd name="T2" fmla="*/ 0 w 101"/>
                <a:gd name="T3" fmla="*/ 122 h 141"/>
                <a:gd name="T4" fmla="*/ 57 w 101"/>
                <a:gd name="T5" fmla="*/ 141 h 141"/>
                <a:gd name="T6" fmla="*/ 101 w 101"/>
                <a:gd name="T7" fmla="*/ 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1" h="141">
                  <a:moveTo>
                    <a:pt x="101" y="0"/>
                  </a:moveTo>
                  <a:cubicBezTo>
                    <a:pt x="68" y="17"/>
                    <a:pt x="38" y="22"/>
                    <a:pt x="0" y="122"/>
                  </a:cubicBezTo>
                  <a:cubicBezTo>
                    <a:pt x="57" y="141"/>
                    <a:pt x="57" y="141"/>
                    <a:pt x="57" y="141"/>
                  </a:cubicBezTo>
                  <a:cubicBezTo>
                    <a:pt x="57" y="141"/>
                    <a:pt x="95" y="47"/>
                    <a:pt x="101" y="0"/>
                  </a:cubicBezTo>
                  <a:close/>
                </a:path>
              </a:pathLst>
            </a:custGeom>
            <a:solidFill>
              <a:srgbClr val="0C28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105" name="îSļíḋè"/>
            <p:cNvSpPr/>
            <p:nvPr/>
          </p:nvSpPr>
          <p:spPr bwMode="auto">
            <a:xfrm>
              <a:off x="6497638" y="3678238"/>
              <a:ext cx="139700" cy="190500"/>
            </a:xfrm>
            <a:custGeom>
              <a:avLst/>
              <a:gdLst>
                <a:gd name="T0" fmla="*/ 73 w 88"/>
                <a:gd name="T1" fmla="*/ 25 h 120"/>
                <a:gd name="T2" fmla="*/ 88 w 88"/>
                <a:gd name="T3" fmla="*/ 120 h 120"/>
                <a:gd name="T4" fmla="*/ 0 w 88"/>
                <a:gd name="T5" fmla="*/ 120 h 120"/>
                <a:gd name="T6" fmla="*/ 0 w 88"/>
                <a:gd name="T7" fmla="*/ 13 h 120"/>
                <a:gd name="T8" fmla="*/ 63 w 88"/>
                <a:gd name="T9" fmla="*/ 0 h 120"/>
                <a:gd name="T10" fmla="*/ 73 w 88"/>
                <a:gd name="T11" fmla="*/ 25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8" h="120">
                  <a:moveTo>
                    <a:pt x="73" y="25"/>
                  </a:moveTo>
                  <a:lnTo>
                    <a:pt x="88" y="120"/>
                  </a:lnTo>
                  <a:lnTo>
                    <a:pt x="0" y="120"/>
                  </a:lnTo>
                  <a:lnTo>
                    <a:pt x="0" y="13"/>
                  </a:lnTo>
                  <a:lnTo>
                    <a:pt x="63" y="0"/>
                  </a:lnTo>
                  <a:lnTo>
                    <a:pt x="73" y="25"/>
                  </a:lnTo>
                  <a:close/>
                </a:path>
              </a:pathLst>
            </a:custGeom>
            <a:solidFill>
              <a:srgbClr val="FEB18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106" name="îṣļíďe"/>
            <p:cNvSpPr/>
            <p:nvPr/>
          </p:nvSpPr>
          <p:spPr bwMode="auto">
            <a:xfrm>
              <a:off x="6497638" y="3678238"/>
              <a:ext cx="139700" cy="190500"/>
            </a:xfrm>
            <a:custGeom>
              <a:avLst/>
              <a:gdLst>
                <a:gd name="T0" fmla="*/ 73 w 88"/>
                <a:gd name="T1" fmla="*/ 25 h 120"/>
                <a:gd name="T2" fmla="*/ 88 w 88"/>
                <a:gd name="T3" fmla="*/ 120 h 120"/>
                <a:gd name="T4" fmla="*/ 0 w 88"/>
                <a:gd name="T5" fmla="*/ 120 h 120"/>
                <a:gd name="T6" fmla="*/ 0 w 88"/>
                <a:gd name="T7" fmla="*/ 13 h 120"/>
                <a:gd name="T8" fmla="*/ 63 w 88"/>
                <a:gd name="T9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" h="120">
                  <a:moveTo>
                    <a:pt x="73" y="25"/>
                  </a:moveTo>
                  <a:lnTo>
                    <a:pt x="88" y="120"/>
                  </a:lnTo>
                  <a:lnTo>
                    <a:pt x="0" y="120"/>
                  </a:lnTo>
                  <a:lnTo>
                    <a:pt x="0" y="13"/>
                  </a:lnTo>
                  <a:lnTo>
                    <a:pt x="6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107" name="íŝḷïďè"/>
            <p:cNvSpPr/>
            <p:nvPr/>
          </p:nvSpPr>
          <p:spPr bwMode="auto">
            <a:xfrm>
              <a:off x="6523038" y="3717925"/>
              <a:ext cx="95250" cy="30163"/>
            </a:xfrm>
            <a:custGeom>
              <a:avLst/>
              <a:gdLst>
                <a:gd name="T0" fmla="*/ 0 w 60"/>
                <a:gd name="T1" fmla="*/ 19 h 19"/>
                <a:gd name="T2" fmla="*/ 60 w 60"/>
                <a:gd name="T3" fmla="*/ 19 h 19"/>
                <a:gd name="T4" fmla="*/ 57 w 60"/>
                <a:gd name="T5" fmla="*/ 0 h 19"/>
                <a:gd name="T6" fmla="*/ 0 w 60"/>
                <a:gd name="T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0" h="19">
                  <a:moveTo>
                    <a:pt x="0" y="19"/>
                  </a:moveTo>
                  <a:lnTo>
                    <a:pt x="60" y="19"/>
                  </a:lnTo>
                  <a:lnTo>
                    <a:pt x="57" y="0"/>
                  </a:lnTo>
                  <a:lnTo>
                    <a:pt x="0" y="19"/>
                  </a:lnTo>
                  <a:close/>
                </a:path>
              </a:pathLst>
            </a:custGeom>
            <a:solidFill>
              <a:srgbClr val="DC92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108" name="iṥ1ïďè"/>
            <p:cNvSpPr/>
            <p:nvPr/>
          </p:nvSpPr>
          <p:spPr bwMode="auto">
            <a:xfrm>
              <a:off x="6362701" y="3332163"/>
              <a:ext cx="307975" cy="423863"/>
            </a:xfrm>
            <a:custGeom>
              <a:avLst/>
              <a:gdLst>
                <a:gd name="T0" fmla="*/ 0 w 102"/>
                <a:gd name="T1" fmla="*/ 0 h 141"/>
                <a:gd name="T2" fmla="*/ 102 w 102"/>
                <a:gd name="T3" fmla="*/ 122 h 141"/>
                <a:gd name="T4" fmla="*/ 44 w 102"/>
                <a:gd name="T5" fmla="*/ 141 h 141"/>
                <a:gd name="T6" fmla="*/ 0 w 102"/>
                <a:gd name="T7" fmla="*/ 0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2" h="141">
                  <a:moveTo>
                    <a:pt x="0" y="0"/>
                  </a:moveTo>
                  <a:cubicBezTo>
                    <a:pt x="34" y="17"/>
                    <a:pt x="64" y="22"/>
                    <a:pt x="102" y="122"/>
                  </a:cubicBezTo>
                  <a:cubicBezTo>
                    <a:pt x="44" y="141"/>
                    <a:pt x="44" y="141"/>
                    <a:pt x="44" y="141"/>
                  </a:cubicBezTo>
                  <a:cubicBezTo>
                    <a:pt x="44" y="141"/>
                    <a:pt x="7" y="47"/>
                    <a:pt x="0" y="0"/>
                  </a:cubicBezTo>
                  <a:close/>
                </a:path>
              </a:pathLst>
            </a:custGeom>
            <a:solidFill>
              <a:srgbClr val="0C28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109" name="ïsļîḋê"/>
            <p:cNvSpPr/>
            <p:nvPr/>
          </p:nvSpPr>
          <p:spPr bwMode="auto">
            <a:xfrm>
              <a:off x="5721351" y="3278188"/>
              <a:ext cx="798513" cy="1047750"/>
            </a:xfrm>
            <a:custGeom>
              <a:avLst/>
              <a:gdLst>
                <a:gd name="T0" fmla="*/ 151 w 265"/>
                <a:gd name="T1" fmla="*/ 348 h 348"/>
                <a:gd name="T2" fmla="*/ 114 w 265"/>
                <a:gd name="T3" fmla="*/ 348 h 348"/>
                <a:gd name="T4" fmla="*/ 12 w 265"/>
                <a:gd name="T5" fmla="*/ 249 h 348"/>
                <a:gd name="T6" fmla="*/ 0 w 265"/>
                <a:gd name="T7" fmla="*/ 114 h 348"/>
                <a:gd name="T8" fmla="*/ 114 w 265"/>
                <a:gd name="T9" fmla="*/ 0 h 348"/>
                <a:gd name="T10" fmla="*/ 151 w 265"/>
                <a:gd name="T11" fmla="*/ 0 h 348"/>
                <a:gd name="T12" fmla="*/ 265 w 265"/>
                <a:gd name="T13" fmla="*/ 114 h 348"/>
                <a:gd name="T14" fmla="*/ 245 w 265"/>
                <a:gd name="T15" fmla="*/ 241 h 348"/>
                <a:gd name="T16" fmla="*/ 151 w 265"/>
                <a:gd name="T17" fmla="*/ 348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5" h="348">
                  <a:moveTo>
                    <a:pt x="151" y="348"/>
                  </a:moveTo>
                  <a:cubicBezTo>
                    <a:pt x="114" y="348"/>
                    <a:pt x="114" y="348"/>
                    <a:pt x="114" y="348"/>
                  </a:cubicBezTo>
                  <a:cubicBezTo>
                    <a:pt x="51" y="348"/>
                    <a:pt x="12" y="318"/>
                    <a:pt x="12" y="249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51"/>
                    <a:pt x="51" y="0"/>
                    <a:pt x="114" y="0"/>
                  </a:cubicBezTo>
                  <a:cubicBezTo>
                    <a:pt x="151" y="0"/>
                    <a:pt x="151" y="0"/>
                    <a:pt x="151" y="0"/>
                  </a:cubicBezTo>
                  <a:cubicBezTo>
                    <a:pt x="214" y="0"/>
                    <a:pt x="265" y="51"/>
                    <a:pt x="265" y="114"/>
                  </a:cubicBezTo>
                  <a:cubicBezTo>
                    <a:pt x="245" y="241"/>
                    <a:pt x="245" y="241"/>
                    <a:pt x="245" y="241"/>
                  </a:cubicBezTo>
                  <a:cubicBezTo>
                    <a:pt x="245" y="321"/>
                    <a:pt x="214" y="348"/>
                    <a:pt x="151" y="348"/>
                  </a:cubicBezTo>
                  <a:close/>
                </a:path>
              </a:pathLst>
            </a:custGeom>
            <a:solidFill>
              <a:srgbClr val="224D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110" name="ïŝlîḋé"/>
            <p:cNvSpPr/>
            <p:nvPr/>
          </p:nvSpPr>
          <p:spPr bwMode="auto">
            <a:xfrm>
              <a:off x="5732463" y="3362325"/>
              <a:ext cx="768350" cy="225425"/>
            </a:xfrm>
            <a:custGeom>
              <a:avLst/>
              <a:gdLst>
                <a:gd name="T0" fmla="*/ 222 w 255"/>
                <a:gd name="T1" fmla="*/ 0 h 75"/>
                <a:gd name="T2" fmla="*/ 35 w 255"/>
                <a:gd name="T3" fmla="*/ 0 h 75"/>
                <a:gd name="T4" fmla="*/ 0 w 255"/>
                <a:gd name="T5" fmla="*/ 55 h 75"/>
                <a:gd name="T6" fmla="*/ 12 w 255"/>
                <a:gd name="T7" fmla="*/ 56 h 75"/>
                <a:gd name="T8" fmla="*/ 58 w 255"/>
                <a:gd name="T9" fmla="*/ 62 h 75"/>
                <a:gd name="T10" fmla="*/ 117 w 255"/>
                <a:gd name="T11" fmla="*/ 72 h 75"/>
                <a:gd name="T12" fmla="*/ 172 w 255"/>
                <a:gd name="T13" fmla="*/ 75 h 75"/>
                <a:gd name="T14" fmla="*/ 234 w 255"/>
                <a:gd name="T15" fmla="*/ 68 h 75"/>
                <a:gd name="T16" fmla="*/ 255 w 255"/>
                <a:gd name="T17" fmla="*/ 49 h 75"/>
                <a:gd name="T18" fmla="*/ 222 w 255"/>
                <a:gd name="T1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5" h="75">
                  <a:moveTo>
                    <a:pt x="222" y="0"/>
                  </a:moveTo>
                  <a:cubicBezTo>
                    <a:pt x="149" y="11"/>
                    <a:pt x="51" y="2"/>
                    <a:pt x="35" y="0"/>
                  </a:cubicBezTo>
                  <a:cubicBezTo>
                    <a:pt x="19" y="14"/>
                    <a:pt x="6" y="33"/>
                    <a:pt x="0" y="55"/>
                  </a:cubicBezTo>
                  <a:cubicBezTo>
                    <a:pt x="12" y="56"/>
                    <a:pt x="12" y="56"/>
                    <a:pt x="12" y="56"/>
                  </a:cubicBezTo>
                  <a:cubicBezTo>
                    <a:pt x="58" y="62"/>
                    <a:pt x="58" y="62"/>
                    <a:pt x="58" y="62"/>
                  </a:cubicBezTo>
                  <a:cubicBezTo>
                    <a:pt x="117" y="72"/>
                    <a:pt x="117" y="72"/>
                    <a:pt x="117" y="72"/>
                  </a:cubicBezTo>
                  <a:cubicBezTo>
                    <a:pt x="172" y="75"/>
                    <a:pt x="172" y="75"/>
                    <a:pt x="172" y="75"/>
                  </a:cubicBezTo>
                  <a:cubicBezTo>
                    <a:pt x="234" y="68"/>
                    <a:pt x="234" y="68"/>
                    <a:pt x="234" y="68"/>
                  </a:cubicBezTo>
                  <a:cubicBezTo>
                    <a:pt x="255" y="49"/>
                    <a:pt x="255" y="49"/>
                    <a:pt x="255" y="49"/>
                  </a:cubicBezTo>
                  <a:cubicBezTo>
                    <a:pt x="248" y="30"/>
                    <a:pt x="237" y="13"/>
                    <a:pt x="222" y="0"/>
                  </a:cubicBezTo>
                  <a:close/>
                </a:path>
              </a:pathLst>
            </a:custGeom>
            <a:solidFill>
              <a:srgbClr val="133A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111" name="ïṡliḑê"/>
            <p:cNvSpPr/>
            <p:nvPr/>
          </p:nvSpPr>
          <p:spPr bwMode="auto">
            <a:xfrm>
              <a:off x="5862638" y="5308600"/>
              <a:ext cx="188913" cy="87313"/>
            </a:xfrm>
            <a:prstGeom prst="ellipse">
              <a:avLst/>
            </a:prstGeom>
            <a:solidFill>
              <a:srgbClr val="224D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112" name="iŝlîďè"/>
            <p:cNvSpPr/>
            <p:nvPr/>
          </p:nvSpPr>
          <p:spPr bwMode="auto">
            <a:xfrm>
              <a:off x="5799138" y="4445000"/>
              <a:ext cx="252413" cy="920750"/>
            </a:xfrm>
            <a:custGeom>
              <a:avLst/>
              <a:gdLst>
                <a:gd name="T0" fmla="*/ 0 w 84"/>
                <a:gd name="T1" fmla="*/ 0 h 306"/>
                <a:gd name="T2" fmla="*/ 52 w 84"/>
                <a:gd name="T3" fmla="*/ 301 h 306"/>
                <a:gd name="T4" fmla="*/ 84 w 84"/>
                <a:gd name="T5" fmla="*/ 301 h 306"/>
                <a:gd name="T6" fmla="*/ 84 w 84"/>
                <a:gd name="T7" fmla="*/ 73 h 306"/>
                <a:gd name="T8" fmla="*/ 0 w 84"/>
                <a:gd name="T9" fmla="*/ 0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306">
                  <a:moveTo>
                    <a:pt x="0" y="0"/>
                  </a:moveTo>
                  <a:cubicBezTo>
                    <a:pt x="52" y="301"/>
                    <a:pt x="52" y="301"/>
                    <a:pt x="52" y="301"/>
                  </a:cubicBezTo>
                  <a:cubicBezTo>
                    <a:pt x="52" y="301"/>
                    <a:pt x="67" y="306"/>
                    <a:pt x="84" y="301"/>
                  </a:cubicBezTo>
                  <a:cubicBezTo>
                    <a:pt x="84" y="73"/>
                    <a:pt x="84" y="73"/>
                    <a:pt x="84" y="73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B7FF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113" name="íṡḷïḓê"/>
            <p:cNvSpPr/>
            <p:nvPr/>
          </p:nvSpPr>
          <p:spPr bwMode="auto">
            <a:xfrm>
              <a:off x="5832476" y="4641850"/>
              <a:ext cx="219075" cy="239713"/>
            </a:xfrm>
            <a:custGeom>
              <a:avLst/>
              <a:gdLst>
                <a:gd name="T0" fmla="*/ 73 w 73"/>
                <a:gd name="T1" fmla="*/ 13 h 80"/>
                <a:gd name="T2" fmla="*/ 71 w 73"/>
                <a:gd name="T3" fmla="*/ 8 h 80"/>
                <a:gd name="T4" fmla="*/ 68 w 73"/>
                <a:gd name="T5" fmla="*/ 7 h 80"/>
                <a:gd name="T6" fmla="*/ 0 w 73"/>
                <a:gd name="T7" fmla="*/ 0 h 80"/>
                <a:gd name="T8" fmla="*/ 10 w 73"/>
                <a:gd name="T9" fmla="*/ 53 h 80"/>
                <a:gd name="T10" fmla="*/ 19 w 73"/>
                <a:gd name="T11" fmla="*/ 52 h 80"/>
                <a:gd name="T12" fmla="*/ 73 w 73"/>
                <a:gd name="T13" fmla="*/ 80 h 80"/>
                <a:gd name="T14" fmla="*/ 73 w 73"/>
                <a:gd name="T15" fmla="*/ 77 h 80"/>
                <a:gd name="T16" fmla="*/ 73 w 73"/>
                <a:gd name="T17" fmla="*/ 13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3" h="80">
                  <a:moveTo>
                    <a:pt x="73" y="13"/>
                  </a:moveTo>
                  <a:cubicBezTo>
                    <a:pt x="71" y="8"/>
                    <a:pt x="71" y="8"/>
                    <a:pt x="71" y="8"/>
                  </a:cubicBezTo>
                  <a:cubicBezTo>
                    <a:pt x="68" y="7"/>
                    <a:pt x="68" y="7"/>
                    <a:pt x="68" y="7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53"/>
                    <a:pt x="10" y="53"/>
                    <a:pt x="10" y="53"/>
                  </a:cubicBezTo>
                  <a:cubicBezTo>
                    <a:pt x="11" y="53"/>
                    <a:pt x="15" y="52"/>
                    <a:pt x="19" y="52"/>
                  </a:cubicBezTo>
                  <a:cubicBezTo>
                    <a:pt x="34" y="49"/>
                    <a:pt x="60" y="46"/>
                    <a:pt x="73" y="80"/>
                  </a:cubicBezTo>
                  <a:cubicBezTo>
                    <a:pt x="73" y="77"/>
                    <a:pt x="73" y="77"/>
                    <a:pt x="73" y="77"/>
                  </a:cubicBezTo>
                  <a:cubicBezTo>
                    <a:pt x="73" y="13"/>
                    <a:pt x="73" y="13"/>
                    <a:pt x="73" y="13"/>
                  </a:cubicBezTo>
                </a:path>
              </a:pathLst>
            </a:custGeom>
            <a:solidFill>
              <a:srgbClr val="96D2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114" name="iŝ1íḍe"/>
            <p:cNvSpPr/>
            <p:nvPr/>
          </p:nvSpPr>
          <p:spPr bwMode="auto">
            <a:xfrm>
              <a:off x="6197601" y="5308600"/>
              <a:ext cx="192088" cy="87313"/>
            </a:xfrm>
            <a:prstGeom prst="ellipse">
              <a:avLst/>
            </a:prstGeom>
            <a:solidFill>
              <a:srgbClr val="224D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115" name="ïslïḍe"/>
            <p:cNvSpPr/>
            <p:nvPr/>
          </p:nvSpPr>
          <p:spPr bwMode="auto">
            <a:xfrm>
              <a:off x="6197601" y="4445000"/>
              <a:ext cx="252413" cy="920750"/>
            </a:xfrm>
            <a:custGeom>
              <a:avLst/>
              <a:gdLst>
                <a:gd name="T0" fmla="*/ 84 w 84"/>
                <a:gd name="T1" fmla="*/ 0 h 306"/>
                <a:gd name="T2" fmla="*/ 32 w 84"/>
                <a:gd name="T3" fmla="*/ 301 h 306"/>
                <a:gd name="T4" fmla="*/ 0 w 84"/>
                <a:gd name="T5" fmla="*/ 301 h 306"/>
                <a:gd name="T6" fmla="*/ 0 w 84"/>
                <a:gd name="T7" fmla="*/ 73 h 306"/>
                <a:gd name="T8" fmla="*/ 84 w 84"/>
                <a:gd name="T9" fmla="*/ 0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306">
                  <a:moveTo>
                    <a:pt x="84" y="0"/>
                  </a:moveTo>
                  <a:cubicBezTo>
                    <a:pt x="32" y="301"/>
                    <a:pt x="32" y="301"/>
                    <a:pt x="32" y="301"/>
                  </a:cubicBezTo>
                  <a:cubicBezTo>
                    <a:pt x="32" y="301"/>
                    <a:pt x="18" y="306"/>
                    <a:pt x="0" y="301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84" y="0"/>
                    <a:pt x="84" y="0"/>
                    <a:pt x="84" y="0"/>
                  </a:cubicBezTo>
                </a:path>
              </a:pathLst>
            </a:custGeom>
            <a:solidFill>
              <a:srgbClr val="B7FF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116" name="ïṣľiďé"/>
            <p:cNvSpPr/>
            <p:nvPr/>
          </p:nvSpPr>
          <p:spPr bwMode="auto">
            <a:xfrm>
              <a:off x="6197601" y="4641850"/>
              <a:ext cx="222250" cy="239713"/>
            </a:xfrm>
            <a:custGeom>
              <a:avLst/>
              <a:gdLst>
                <a:gd name="T0" fmla="*/ 0 w 74"/>
                <a:gd name="T1" fmla="*/ 13 h 80"/>
                <a:gd name="T2" fmla="*/ 3 w 74"/>
                <a:gd name="T3" fmla="*/ 8 h 80"/>
                <a:gd name="T4" fmla="*/ 6 w 74"/>
                <a:gd name="T5" fmla="*/ 7 h 80"/>
                <a:gd name="T6" fmla="*/ 74 w 74"/>
                <a:gd name="T7" fmla="*/ 0 h 80"/>
                <a:gd name="T8" fmla="*/ 64 w 74"/>
                <a:gd name="T9" fmla="*/ 53 h 80"/>
                <a:gd name="T10" fmla="*/ 54 w 74"/>
                <a:gd name="T11" fmla="*/ 52 h 80"/>
                <a:gd name="T12" fmla="*/ 1 w 74"/>
                <a:gd name="T13" fmla="*/ 80 h 80"/>
                <a:gd name="T14" fmla="*/ 0 w 74"/>
                <a:gd name="T15" fmla="*/ 77 h 80"/>
                <a:gd name="T16" fmla="*/ 0 w 74"/>
                <a:gd name="T17" fmla="*/ 13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4" h="80">
                  <a:moveTo>
                    <a:pt x="0" y="13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64" y="53"/>
                    <a:pt x="64" y="53"/>
                    <a:pt x="64" y="53"/>
                  </a:cubicBezTo>
                  <a:cubicBezTo>
                    <a:pt x="62" y="53"/>
                    <a:pt x="59" y="52"/>
                    <a:pt x="54" y="52"/>
                  </a:cubicBezTo>
                  <a:cubicBezTo>
                    <a:pt x="39" y="49"/>
                    <a:pt x="14" y="46"/>
                    <a:pt x="1" y="80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0" y="13"/>
                    <a:pt x="0" y="13"/>
                    <a:pt x="0" y="13"/>
                  </a:cubicBezTo>
                </a:path>
              </a:pathLst>
            </a:custGeom>
            <a:solidFill>
              <a:srgbClr val="96D2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117" name="işḻiḓe"/>
            <p:cNvSpPr/>
            <p:nvPr/>
          </p:nvSpPr>
          <p:spPr bwMode="auto">
            <a:xfrm>
              <a:off x="6100763" y="4625975"/>
              <a:ext cx="47625" cy="615950"/>
            </a:xfrm>
            <a:custGeom>
              <a:avLst/>
              <a:gdLst>
                <a:gd name="T0" fmla="*/ 16 w 16"/>
                <a:gd name="T1" fmla="*/ 5 h 205"/>
                <a:gd name="T2" fmla="*/ 16 w 16"/>
                <a:gd name="T3" fmla="*/ 199 h 205"/>
                <a:gd name="T4" fmla="*/ 11 w 16"/>
                <a:gd name="T5" fmla="*/ 205 h 205"/>
                <a:gd name="T6" fmla="*/ 6 w 16"/>
                <a:gd name="T7" fmla="*/ 205 h 205"/>
                <a:gd name="T8" fmla="*/ 0 w 16"/>
                <a:gd name="T9" fmla="*/ 199 h 205"/>
                <a:gd name="T10" fmla="*/ 0 w 16"/>
                <a:gd name="T11" fmla="*/ 5 h 205"/>
                <a:gd name="T12" fmla="*/ 6 w 16"/>
                <a:gd name="T13" fmla="*/ 0 h 205"/>
                <a:gd name="T14" fmla="*/ 11 w 16"/>
                <a:gd name="T15" fmla="*/ 0 h 205"/>
                <a:gd name="T16" fmla="*/ 16 w 16"/>
                <a:gd name="T17" fmla="*/ 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205">
                  <a:moveTo>
                    <a:pt x="16" y="5"/>
                  </a:moveTo>
                  <a:cubicBezTo>
                    <a:pt x="16" y="199"/>
                    <a:pt x="16" y="199"/>
                    <a:pt x="16" y="199"/>
                  </a:cubicBezTo>
                  <a:cubicBezTo>
                    <a:pt x="16" y="203"/>
                    <a:pt x="14" y="205"/>
                    <a:pt x="11" y="205"/>
                  </a:cubicBezTo>
                  <a:cubicBezTo>
                    <a:pt x="6" y="205"/>
                    <a:pt x="6" y="205"/>
                    <a:pt x="6" y="205"/>
                  </a:cubicBezTo>
                  <a:cubicBezTo>
                    <a:pt x="2" y="205"/>
                    <a:pt x="0" y="203"/>
                    <a:pt x="0" y="199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6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4" y="0"/>
                    <a:pt x="16" y="2"/>
                    <a:pt x="16" y="5"/>
                  </a:cubicBezTo>
                </a:path>
              </a:pathLst>
            </a:custGeom>
            <a:solidFill>
              <a:srgbClr val="2273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118" name="iś1ídê"/>
            <p:cNvSpPr/>
            <p:nvPr/>
          </p:nvSpPr>
          <p:spPr bwMode="auto">
            <a:xfrm>
              <a:off x="6043613" y="4608513"/>
              <a:ext cx="161925" cy="300038"/>
            </a:xfrm>
            <a:custGeom>
              <a:avLst/>
              <a:gdLst>
                <a:gd name="T0" fmla="*/ 27 w 54"/>
                <a:gd name="T1" fmla="*/ 100 h 100"/>
                <a:gd name="T2" fmla="*/ 0 w 54"/>
                <a:gd name="T3" fmla="*/ 73 h 100"/>
                <a:gd name="T4" fmla="*/ 0 w 54"/>
                <a:gd name="T5" fmla="*/ 27 h 100"/>
                <a:gd name="T6" fmla="*/ 27 w 54"/>
                <a:gd name="T7" fmla="*/ 0 h 100"/>
                <a:gd name="T8" fmla="*/ 32 w 54"/>
                <a:gd name="T9" fmla="*/ 0 h 100"/>
                <a:gd name="T10" fmla="*/ 54 w 54"/>
                <a:gd name="T11" fmla="*/ 22 h 100"/>
                <a:gd name="T12" fmla="*/ 54 w 54"/>
                <a:gd name="T13" fmla="*/ 73 h 100"/>
                <a:gd name="T14" fmla="*/ 27 w 54"/>
                <a:gd name="T15" fmla="*/ 10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" h="100">
                  <a:moveTo>
                    <a:pt x="27" y="100"/>
                  </a:moveTo>
                  <a:cubicBezTo>
                    <a:pt x="12" y="100"/>
                    <a:pt x="0" y="88"/>
                    <a:pt x="0" y="73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44" y="0"/>
                    <a:pt x="54" y="10"/>
                    <a:pt x="54" y="22"/>
                  </a:cubicBezTo>
                  <a:cubicBezTo>
                    <a:pt x="54" y="73"/>
                    <a:pt x="54" y="73"/>
                    <a:pt x="54" y="73"/>
                  </a:cubicBezTo>
                  <a:cubicBezTo>
                    <a:pt x="54" y="88"/>
                    <a:pt x="42" y="100"/>
                    <a:pt x="27" y="100"/>
                  </a:cubicBezTo>
                </a:path>
              </a:pathLst>
            </a:custGeom>
            <a:solidFill>
              <a:srgbClr val="22A4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119" name="iSḻíḑè"/>
            <p:cNvSpPr/>
            <p:nvPr/>
          </p:nvSpPr>
          <p:spPr bwMode="auto">
            <a:xfrm>
              <a:off x="6043613" y="4622800"/>
              <a:ext cx="34925" cy="36513"/>
            </a:xfrm>
            <a:custGeom>
              <a:avLst/>
              <a:gdLst>
                <a:gd name="T0" fmla="*/ 12 w 12"/>
                <a:gd name="T1" fmla="*/ 0 h 12"/>
                <a:gd name="T2" fmla="*/ 0 w 12"/>
                <a:gd name="T3" fmla="*/ 4 h 12"/>
                <a:gd name="T4" fmla="*/ 0 w 12"/>
                <a:gd name="T5" fmla="*/ 11 h 12"/>
                <a:gd name="T6" fmla="*/ 2 w 12"/>
                <a:gd name="T7" fmla="*/ 12 h 12"/>
                <a:gd name="T8" fmla="*/ 12 w 12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2">
                  <a:moveTo>
                    <a:pt x="12" y="0"/>
                  </a:moveTo>
                  <a:cubicBezTo>
                    <a:pt x="8" y="1"/>
                    <a:pt x="4" y="2"/>
                    <a:pt x="0" y="4"/>
                  </a:cubicBezTo>
                  <a:cubicBezTo>
                    <a:pt x="0" y="6"/>
                    <a:pt x="0" y="9"/>
                    <a:pt x="0" y="11"/>
                  </a:cubicBezTo>
                  <a:cubicBezTo>
                    <a:pt x="2" y="12"/>
                    <a:pt x="2" y="12"/>
                    <a:pt x="2" y="12"/>
                  </a:cubicBezTo>
                  <a:cubicBezTo>
                    <a:pt x="4" y="7"/>
                    <a:pt x="8" y="3"/>
                    <a:pt x="12" y="0"/>
                  </a:cubicBezTo>
                </a:path>
              </a:pathLst>
            </a:custGeom>
            <a:solidFill>
              <a:srgbClr val="6F8B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120" name="íṥḻiḋé"/>
            <p:cNvSpPr/>
            <p:nvPr/>
          </p:nvSpPr>
          <p:spPr bwMode="auto">
            <a:xfrm>
              <a:off x="6043613" y="4656138"/>
              <a:ext cx="4763" cy="12700"/>
            </a:xfrm>
            <a:custGeom>
              <a:avLst/>
              <a:gdLst>
                <a:gd name="T0" fmla="*/ 0 w 2"/>
                <a:gd name="T1" fmla="*/ 0 h 4"/>
                <a:gd name="T2" fmla="*/ 0 w 2"/>
                <a:gd name="T3" fmla="*/ 3 h 4"/>
                <a:gd name="T4" fmla="*/ 1 w 2"/>
                <a:gd name="T5" fmla="*/ 3 h 4"/>
                <a:gd name="T6" fmla="*/ 1 w 2"/>
                <a:gd name="T7" fmla="*/ 4 h 4"/>
                <a:gd name="T8" fmla="*/ 2 w 2"/>
                <a:gd name="T9" fmla="*/ 1 h 4"/>
                <a:gd name="T10" fmla="*/ 0 w 2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" h="4">
                  <a:moveTo>
                    <a:pt x="0" y="0"/>
                  </a:moveTo>
                  <a:cubicBezTo>
                    <a:pt x="0" y="1"/>
                    <a:pt x="0" y="2"/>
                    <a:pt x="0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1" y="3"/>
                    <a:pt x="2" y="2"/>
                    <a:pt x="2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4F8B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121" name="îśliḓè"/>
            <p:cNvSpPr/>
            <p:nvPr/>
          </p:nvSpPr>
          <p:spPr bwMode="auto">
            <a:xfrm>
              <a:off x="6043613" y="4665663"/>
              <a:ext cx="3175" cy="14288"/>
            </a:xfrm>
            <a:custGeom>
              <a:avLst/>
              <a:gdLst>
                <a:gd name="T0" fmla="*/ 0 w 1"/>
                <a:gd name="T1" fmla="*/ 0 h 5"/>
                <a:gd name="T2" fmla="*/ 0 w 1"/>
                <a:gd name="T3" fmla="*/ 5 h 5"/>
                <a:gd name="T4" fmla="*/ 1 w 1"/>
                <a:gd name="T5" fmla="*/ 1 h 5"/>
                <a:gd name="T6" fmla="*/ 1 w 1"/>
                <a:gd name="T7" fmla="*/ 0 h 5"/>
                <a:gd name="T8" fmla="*/ 0 w 1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5">
                  <a:moveTo>
                    <a:pt x="0" y="0"/>
                  </a:moveTo>
                  <a:cubicBezTo>
                    <a:pt x="0" y="1"/>
                    <a:pt x="0" y="3"/>
                    <a:pt x="0" y="5"/>
                  </a:cubicBezTo>
                  <a:cubicBezTo>
                    <a:pt x="1" y="4"/>
                    <a:pt x="1" y="2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4172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122" name="ï$ľiďé"/>
            <p:cNvSpPr/>
            <p:nvPr/>
          </p:nvSpPr>
          <p:spPr bwMode="auto">
            <a:xfrm>
              <a:off x="6184901" y="4625975"/>
              <a:ext cx="20638" cy="33338"/>
            </a:xfrm>
            <a:custGeom>
              <a:avLst/>
              <a:gdLst>
                <a:gd name="T0" fmla="*/ 0 w 7"/>
                <a:gd name="T1" fmla="*/ 0 h 11"/>
                <a:gd name="T2" fmla="*/ 6 w 7"/>
                <a:gd name="T3" fmla="*/ 11 h 11"/>
                <a:gd name="T4" fmla="*/ 7 w 7"/>
                <a:gd name="T5" fmla="*/ 10 h 11"/>
                <a:gd name="T6" fmla="*/ 7 w 7"/>
                <a:gd name="T7" fmla="*/ 3 h 11"/>
                <a:gd name="T8" fmla="*/ 0 w 7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11">
                  <a:moveTo>
                    <a:pt x="0" y="0"/>
                  </a:moveTo>
                  <a:cubicBezTo>
                    <a:pt x="3" y="3"/>
                    <a:pt x="5" y="6"/>
                    <a:pt x="6" y="11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7" y="8"/>
                    <a:pt x="7" y="5"/>
                    <a:pt x="7" y="3"/>
                  </a:cubicBezTo>
                  <a:cubicBezTo>
                    <a:pt x="5" y="2"/>
                    <a:pt x="2" y="1"/>
                    <a:pt x="0" y="0"/>
                  </a:cubicBezTo>
                </a:path>
              </a:pathLst>
            </a:custGeom>
            <a:solidFill>
              <a:srgbClr val="6F8B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123" name="ïS1ïḋe"/>
            <p:cNvSpPr/>
            <p:nvPr/>
          </p:nvSpPr>
          <p:spPr bwMode="auto">
            <a:xfrm>
              <a:off x="6202363" y="4656138"/>
              <a:ext cx="3175" cy="9525"/>
            </a:xfrm>
            <a:custGeom>
              <a:avLst/>
              <a:gdLst>
                <a:gd name="T0" fmla="*/ 1 w 1"/>
                <a:gd name="T1" fmla="*/ 0 h 3"/>
                <a:gd name="T2" fmla="*/ 0 w 1"/>
                <a:gd name="T3" fmla="*/ 1 h 3"/>
                <a:gd name="T4" fmla="*/ 1 w 1"/>
                <a:gd name="T5" fmla="*/ 3 h 3"/>
                <a:gd name="T6" fmla="*/ 1 w 1"/>
                <a:gd name="T7" fmla="*/ 3 h 3"/>
                <a:gd name="T8" fmla="*/ 1 w 1"/>
                <a:gd name="T9" fmla="*/ 3 h 3"/>
                <a:gd name="T10" fmla="*/ 1 w 1"/>
                <a:gd name="T11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" h="3">
                  <a:moveTo>
                    <a:pt x="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1" y="2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3"/>
                    <a:pt x="1" y="3"/>
                    <a:pt x="1" y="3"/>
                  </a:cubicBezTo>
                  <a:cubicBezTo>
                    <a:pt x="1" y="2"/>
                    <a:pt x="1" y="1"/>
                    <a:pt x="1" y="0"/>
                  </a:cubicBezTo>
                </a:path>
              </a:pathLst>
            </a:custGeom>
            <a:solidFill>
              <a:srgbClr val="4F8B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124" name="ïṥ1íďè"/>
            <p:cNvSpPr/>
            <p:nvPr/>
          </p:nvSpPr>
          <p:spPr bwMode="auto">
            <a:xfrm>
              <a:off x="6205538" y="4665663"/>
              <a:ext cx="0" cy="26988"/>
            </a:xfrm>
            <a:custGeom>
              <a:avLst/>
              <a:gdLst>
                <a:gd name="T0" fmla="*/ 0 h 9"/>
                <a:gd name="T1" fmla="*/ 0 h 9"/>
                <a:gd name="T2" fmla="*/ 0 h 9"/>
                <a:gd name="T3" fmla="*/ 3 h 9"/>
                <a:gd name="T4" fmla="*/ 9 h 9"/>
                <a:gd name="T5" fmla="*/ 9 h 9"/>
                <a:gd name="T6" fmla="*/ 0 h 9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</a:cxnLst>
              <a:rect l="0" t="0" r="r" b="b"/>
              <a:pathLst>
                <a:path h="9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2"/>
                    <a:pt x="0" y="3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6"/>
                    <a:pt x="0" y="3"/>
                    <a:pt x="0" y="0"/>
                  </a:cubicBezTo>
                </a:path>
              </a:pathLst>
            </a:custGeom>
            <a:solidFill>
              <a:srgbClr val="4172C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125" name="íṣḻiďè"/>
            <p:cNvSpPr/>
            <p:nvPr/>
          </p:nvSpPr>
          <p:spPr bwMode="auto">
            <a:xfrm>
              <a:off x="6043613" y="4616450"/>
              <a:ext cx="161925" cy="76200"/>
            </a:xfrm>
            <a:custGeom>
              <a:avLst/>
              <a:gdLst>
                <a:gd name="T0" fmla="*/ 27 w 54"/>
                <a:gd name="T1" fmla="*/ 0 h 25"/>
                <a:gd name="T2" fmla="*/ 12 w 54"/>
                <a:gd name="T3" fmla="*/ 2 h 25"/>
                <a:gd name="T4" fmla="*/ 2 w 54"/>
                <a:gd name="T5" fmla="*/ 14 h 25"/>
                <a:gd name="T6" fmla="*/ 1 w 54"/>
                <a:gd name="T7" fmla="*/ 17 h 25"/>
                <a:gd name="T8" fmla="*/ 0 w 54"/>
                <a:gd name="T9" fmla="*/ 21 h 25"/>
                <a:gd name="T10" fmla="*/ 0 w 54"/>
                <a:gd name="T11" fmla="*/ 25 h 25"/>
                <a:gd name="T12" fmla="*/ 27 w 54"/>
                <a:gd name="T13" fmla="*/ 19 h 25"/>
                <a:gd name="T14" fmla="*/ 54 w 54"/>
                <a:gd name="T15" fmla="*/ 25 h 25"/>
                <a:gd name="T16" fmla="*/ 54 w 54"/>
                <a:gd name="T17" fmla="*/ 19 h 25"/>
                <a:gd name="T18" fmla="*/ 54 w 54"/>
                <a:gd name="T19" fmla="*/ 16 h 25"/>
                <a:gd name="T20" fmla="*/ 53 w 54"/>
                <a:gd name="T21" fmla="*/ 14 h 25"/>
                <a:gd name="T22" fmla="*/ 47 w 54"/>
                <a:gd name="T23" fmla="*/ 3 h 25"/>
                <a:gd name="T24" fmla="*/ 27 w 54"/>
                <a:gd name="T2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" h="25">
                  <a:moveTo>
                    <a:pt x="27" y="0"/>
                  </a:moveTo>
                  <a:cubicBezTo>
                    <a:pt x="22" y="0"/>
                    <a:pt x="17" y="0"/>
                    <a:pt x="12" y="2"/>
                  </a:cubicBezTo>
                  <a:cubicBezTo>
                    <a:pt x="8" y="5"/>
                    <a:pt x="4" y="9"/>
                    <a:pt x="2" y="14"/>
                  </a:cubicBezTo>
                  <a:cubicBezTo>
                    <a:pt x="2" y="15"/>
                    <a:pt x="1" y="16"/>
                    <a:pt x="1" y="17"/>
                  </a:cubicBezTo>
                  <a:cubicBezTo>
                    <a:pt x="1" y="18"/>
                    <a:pt x="1" y="20"/>
                    <a:pt x="0" y="21"/>
                  </a:cubicBezTo>
                  <a:cubicBezTo>
                    <a:pt x="0" y="22"/>
                    <a:pt x="0" y="24"/>
                    <a:pt x="0" y="25"/>
                  </a:cubicBezTo>
                  <a:cubicBezTo>
                    <a:pt x="9" y="21"/>
                    <a:pt x="18" y="19"/>
                    <a:pt x="27" y="19"/>
                  </a:cubicBezTo>
                  <a:cubicBezTo>
                    <a:pt x="36" y="19"/>
                    <a:pt x="46" y="21"/>
                    <a:pt x="54" y="25"/>
                  </a:cubicBezTo>
                  <a:cubicBezTo>
                    <a:pt x="54" y="19"/>
                    <a:pt x="54" y="19"/>
                    <a:pt x="54" y="19"/>
                  </a:cubicBezTo>
                  <a:cubicBezTo>
                    <a:pt x="54" y="18"/>
                    <a:pt x="54" y="17"/>
                    <a:pt x="54" y="16"/>
                  </a:cubicBezTo>
                  <a:cubicBezTo>
                    <a:pt x="54" y="15"/>
                    <a:pt x="53" y="14"/>
                    <a:pt x="53" y="14"/>
                  </a:cubicBezTo>
                  <a:cubicBezTo>
                    <a:pt x="52" y="9"/>
                    <a:pt x="50" y="6"/>
                    <a:pt x="47" y="3"/>
                  </a:cubicBezTo>
                  <a:cubicBezTo>
                    <a:pt x="41" y="1"/>
                    <a:pt x="34" y="0"/>
                    <a:pt x="27" y="0"/>
                  </a:cubicBezTo>
                </a:path>
              </a:pathLst>
            </a:custGeom>
            <a:solidFill>
              <a:srgbClr val="0F5A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126" name="îšḷíḍè"/>
            <p:cNvSpPr/>
            <p:nvPr/>
          </p:nvSpPr>
          <p:spPr bwMode="auto">
            <a:xfrm>
              <a:off x="5403851" y="3960813"/>
              <a:ext cx="377825" cy="496888"/>
            </a:xfrm>
            <a:custGeom>
              <a:avLst/>
              <a:gdLst>
                <a:gd name="T0" fmla="*/ 116 w 125"/>
                <a:gd name="T1" fmla="*/ 165 h 165"/>
                <a:gd name="T2" fmla="*/ 82 w 125"/>
                <a:gd name="T3" fmla="*/ 165 h 165"/>
                <a:gd name="T4" fmla="*/ 0 w 125"/>
                <a:gd name="T5" fmla="*/ 83 h 165"/>
                <a:gd name="T6" fmla="*/ 78 w 125"/>
                <a:gd name="T7" fmla="*/ 0 h 165"/>
                <a:gd name="T8" fmla="*/ 79 w 125"/>
                <a:gd name="T9" fmla="*/ 0 h 165"/>
                <a:gd name="T10" fmla="*/ 82 w 125"/>
                <a:gd name="T11" fmla="*/ 0 h 165"/>
                <a:gd name="T12" fmla="*/ 91 w 125"/>
                <a:gd name="T13" fmla="*/ 9 h 165"/>
                <a:gd name="T14" fmla="*/ 82 w 125"/>
                <a:gd name="T15" fmla="*/ 18 h 165"/>
                <a:gd name="T16" fmla="*/ 18 w 125"/>
                <a:gd name="T17" fmla="*/ 83 h 165"/>
                <a:gd name="T18" fmla="*/ 82 w 125"/>
                <a:gd name="T19" fmla="*/ 147 h 165"/>
                <a:gd name="T20" fmla="*/ 116 w 125"/>
                <a:gd name="T21" fmla="*/ 147 h 165"/>
                <a:gd name="T22" fmla="*/ 125 w 125"/>
                <a:gd name="T23" fmla="*/ 156 h 165"/>
                <a:gd name="T24" fmla="*/ 116 w 125"/>
                <a:gd name="T25" fmla="*/ 165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5" h="165">
                  <a:moveTo>
                    <a:pt x="116" y="165"/>
                  </a:moveTo>
                  <a:cubicBezTo>
                    <a:pt x="82" y="165"/>
                    <a:pt x="82" y="165"/>
                    <a:pt x="82" y="165"/>
                  </a:cubicBezTo>
                  <a:cubicBezTo>
                    <a:pt x="37" y="165"/>
                    <a:pt x="0" y="128"/>
                    <a:pt x="0" y="83"/>
                  </a:cubicBezTo>
                  <a:cubicBezTo>
                    <a:pt x="0" y="39"/>
                    <a:pt x="34" y="3"/>
                    <a:pt x="78" y="0"/>
                  </a:cubicBezTo>
                  <a:cubicBezTo>
                    <a:pt x="78" y="0"/>
                    <a:pt x="79" y="0"/>
                    <a:pt x="79" y="0"/>
                  </a:cubicBezTo>
                  <a:cubicBezTo>
                    <a:pt x="82" y="0"/>
                    <a:pt x="82" y="0"/>
                    <a:pt x="82" y="0"/>
                  </a:cubicBezTo>
                  <a:cubicBezTo>
                    <a:pt x="87" y="0"/>
                    <a:pt x="91" y="4"/>
                    <a:pt x="91" y="9"/>
                  </a:cubicBezTo>
                  <a:cubicBezTo>
                    <a:pt x="91" y="14"/>
                    <a:pt x="87" y="18"/>
                    <a:pt x="82" y="18"/>
                  </a:cubicBezTo>
                  <a:cubicBezTo>
                    <a:pt x="47" y="18"/>
                    <a:pt x="18" y="47"/>
                    <a:pt x="18" y="83"/>
                  </a:cubicBezTo>
                  <a:cubicBezTo>
                    <a:pt x="18" y="118"/>
                    <a:pt x="47" y="147"/>
                    <a:pt x="82" y="147"/>
                  </a:cubicBezTo>
                  <a:cubicBezTo>
                    <a:pt x="116" y="147"/>
                    <a:pt x="116" y="147"/>
                    <a:pt x="116" y="147"/>
                  </a:cubicBezTo>
                  <a:cubicBezTo>
                    <a:pt x="121" y="147"/>
                    <a:pt x="125" y="151"/>
                    <a:pt x="125" y="156"/>
                  </a:cubicBezTo>
                  <a:cubicBezTo>
                    <a:pt x="125" y="161"/>
                    <a:pt x="121" y="165"/>
                    <a:pt x="116" y="165"/>
                  </a:cubicBezTo>
                  <a:close/>
                </a:path>
              </a:pathLst>
            </a:custGeom>
            <a:solidFill>
              <a:srgbClr val="224D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127" name="ïSļïḑê"/>
            <p:cNvSpPr/>
            <p:nvPr/>
          </p:nvSpPr>
          <p:spPr bwMode="auto">
            <a:xfrm>
              <a:off x="5543551" y="3933825"/>
              <a:ext cx="179388" cy="93663"/>
            </a:xfrm>
            <a:custGeom>
              <a:avLst/>
              <a:gdLst>
                <a:gd name="T0" fmla="*/ 45 w 60"/>
                <a:gd name="T1" fmla="*/ 31 h 31"/>
                <a:gd name="T2" fmla="*/ 15 w 60"/>
                <a:gd name="T3" fmla="*/ 31 h 31"/>
                <a:gd name="T4" fmla="*/ 0 w 60"/>
                <a:gd name="T5" fmla="*/ 15 h 31"/>
                <a:gd name="T6" fmla="*/ 15 w 60"/>
                <a:gd name="T7" fmla="*/ 0 h 31"/>
                <a:gd name="T8" fmla="*/ 45 w 60"/>
                <a:gd name="T9" fmla="*/ 0 h 31"/>
                <a:gd name="T10" fmla="*/ 60 w 60"/>
                <a:gd name="T11" fmla="*/ 15 h 31"/>
                <a:gd name="T12" fmla="*/ 45 w 60"/>
                <a:gd name="T13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31">
                  <a:moveTo>
                    <a:pt x="45" y="31"/>
                  </a:moveTo>
                  <a:cubicBezTo>
                    <a:pt x="15" y="31"/>
                    <a:pt x="15" y="31"/>
                    <a:pt x="15" y="31"/>
                  </a:cubicBezTo>
                  <a:cubicBezTo>
                    <a:pt x="7" y="31"/>
                    <a:pt x="0" y="24"/>
                    <a:pt x="0" y="15"/>
                  </a:cubicBezTo>
                  <a:cubicBezTo>
                    <a:pt x="0" y="7"/>
                    <a:pt x="7" y="0"/>
                    <a:pt x="15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53" y="0"/>
                    <a:pt x="60" y="7"/>
                    <a:pt x="60" y="15"/>
                  </a:cubicBezTo>
                  <a:cubicBezTo>
                    <a:pt x="60" y="24"/>
                    <a:pt x="53" y="31"/>
                    <a:pt x="45" y="31"/>
                  </a:cubicBezTo>
                  <a:close/>
                </a:path>
              </a:pathLst>
            </a:custGeom>
            <a:solidFill>
              <a:srgbClr val="34DC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128" name="íṧlíḍé"/>
            <p:cNvSpPr/>
            <p:nvPr/>
          </p:nvSpPr>
          <p:spPr bwMode="auto">
            <a:xfrm>
              <a:off x="5543551" y="3933825"/>
              <a:ext cx="179388" cy="49213"/>
            </a:xfrm>
            <a:custGeom>
              <a:avLst/>
              <a:gdLst>
                <a:gd name="T0" fmla="*/ 15 w 60"/>
                <a:gd name="T1" fmla="*/ 2 h 16"/>
                <a:gd name="T2" fmla="*/ 45 w 60"/>
                <a:gd name="T3" fmla="*/ 2 h 16"/>
                <a:gd name="T4" fmla="*/ 60 w 60"/>
                <a:gd name="T5" fmla="*/ 16 h 16"/>
                <a:gd name="T6" fmla="*/ 60 w 60"/>
                <a:gd name="T7" fmla="*/ 15 h 16"/>
                <a:gd name="T8" fmla="*/ 45 w 60"/>
                <a:gd name="T9" fmla="*/ 0 h 16"/>
                <a:gd name="T10" fmla="*/ 15 w 60"/>
                <a:gd name="T11" fmla="*/ 0 h 16"/>
                <a:gd name="T12" fmla="*/ 0 w 60"/>
                <a:gd name="T13" fmla="*/ 15 h 16"/>
                <a:gd name="T14" fmla="*/ 0 w 60"/>
                <a:gd name="T15" fmla="*/ 16 h 16"/>
                <a:gd name="T16" fmla="*/ 15 w 60"/>
                <a:gd name="T17" fmla="*/ 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0" h="16">
                  <a:moveTo>
                    <a:pt x="15" y="2"/>
                  </a:moveTo>
                  <a:cubicBezTo>
                    <a:pt x="45" y="2"/>
                    <a:pt x="45" y="2"/>
                    <a:pt x="45" y="2"/>
                  </a:cubicBezTo>
                  <a:cubicBezTo>
                    <a:pt x="53" y="2"/>
                    <a:pt x="60" y="8"/>
                    <a:pt x="60" y="16"/>
                  </a:cubicBezTo>
                  <a:cubicBezTo>
                    <a:pt x="60" y="15"/>
                    <a:pt x="60" y="15"/>
                    <a:pt x="60" y="15"/>
                  </a:cubicBezTo>
                  <a:cubicBezTo>
                    <a:pt x="60" y="7"/>
                    <a:pt x="53" y="0"/>
                    <a:pt x="4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7"/>
                    <a:pt x="0" y="15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8"/>
                    <a:pt x="7" y="2"/>
                    <a:pt x="15" y="2"/>
                  </a:cubicBezTo>
                  <a:close/>
                </a:path>
              </a:pathLst>
            </a:custGeom>
            <a:solidFill>
              <a:srgbClr val="52FF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129" name="íṡľïḋé"/>
            <p:cNvSpPr/>
            <p:nvPr/>
          </p:nvSpPr>
          <p:spPr bwMode="auto">
            <a:xfrm>
              <a:off x="6456363" y="3960813"/>
              <a:ext cx="379413" cy="496888"/>
            </a:xfrm>
            <a:custGeom>
              <a:avLst/>
              <a:gdLst>
                <a:gd name="T0" fmla="*/ 9 w 126"/>
                <a:gd name="T1" fmla="*/ 165 h 165"/>
                <a:gd name="T2" fmla="*/ 43 w 126"/>
                <a:gd name="T3" fmla="*/ 165 h 165"/>
                <a:gd name="T4" fmla="*/ 126 w 126"/>
                <a:gd name="T5" fmla="*/ 83 h 165"/>
                <a:gd name="T6" fmla="*/ 48 w 126"/>
                <a:gd name="T7" fmla="*/ 0 h 165"/>
                <a:gd name="T8" fmla="*/ 46 w 126"/>
                <a:gd name="T9" fmla="*/ 0 h 165"/>
                <a:gd name="T10" fmla="*/ 43 w 126"/>
                <a:gd name="T11" fmla="*/ 0 h 165"/>
                <a:gd name="T12" fmla="*/ 34 w 126"/>
                <a:gd name="T13" fmla="*/ 9 h 165"/>
                <a:gd name="T14" fmla="*/ 43 w 126"/>
                <a:gd name="T15" fmla="*/ 18 h 165"/>
                <a:gd name="T16" fmla="*/ 107 w 126"/>
                <a:gd name="T17" fmla="*/ 83 h 165"/>
                <a:gd name="T18" fmla="*/ 43 w 126"/>
                <a:gd name="T19" fmla="*/ 147 h 165"/>
                <a:gd name="T20" fmla="*/ 9 w 126"/>
                <a:gd name="T21" fmla="*/ 147 h 165"/>
                <a:gd name="T22" fmla="*/ 0 w 126"/>
                <a:gd name="T23" fmla="*/ 156 h 165"/>
                <a:gd name="T24" fmla="*/ 9 w 126"/>
                <a:gd name="T25" fmla="*/ 165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26" h="165">
                  <a:moveTo>
                    <a:pt x="9" y="165"/>
                  </a:moveTo>
                  <a:cubicBezTo>
                    <a:pt x="43" y="165"/>
                    <a:pt x="43" y="165"/>
                    <a:pt x="43" y="165"/>
                  </a:cubicBezTo>
                  <a:cubicBezTo>
                    <a:pt x="89" y="165"/>
                    <a:pt x="126" y="128"/>
                    <a:pt x="126" y="83"/>
                  </a:cubicBezTo>
                  <a:cubicBezTo>
                    <a:pt x="126" y="39"/>
                    <a:pt x="91" y="3"/>
                    <a:pt x="48" y="0"/>
                  </a:cubicBezTo>
                  <a:cubicBezTo>
                    <a:pt x="47" y="0"/>
                    <a:pt x="47" y="0"/>
                    <a:pt x="46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38" y="0"/>
                    <a:pt x="34" y="4"/>
                    <a:pt x="34" y="9"/>
                  </a:cubicBezTo>
                  <a:cubicBezTo>
                    <a:pt x="34" y="14"/>
                    <a:pt x="38" y="18"/>
                    <a:pt x="43" y="18"/>
                  </a:cubicBezTo>
                  <a:cubicBezTo>
                    <a:pt x="78" y="18"/>
                    <a:pt x="107" y="47"/>
                    <a:pt x="107" y="83"/>
                  </a:cubicBezTo>
                  <a:cubicBezTo>
                    <a:pt x="107" y="118"/>
                    <a:pt x="78" y="147"/>
                    <a:pt x="43" y="147"/>
                  </a:cubicBezTo>
                  <a:cubicBezTo>
                    <a:pt x="9" y="147"/>
                    <a:pt x="9" y="147"/>
                    <a:pt x="9" y="147"/>
                  </a:cubicBezTo>
                  <a:cubicBezTo>
                    <a:pt x="4" y="147"/>
                    <a:pt x="0" y="151"/>
                    <a:pt x="0" y="156"/>
                  </a:cubicBezTo>
                  <a:cubicBezTo>
                    <a:pt x="0" y="161"/>
                    <a:pt x="4" y="165"/>
                    <a:pt x="9" y="165"/>
                  </a:cubicBezTo>
                  <a:close/>
                </a:path>
              </a:pathLst>
            </a:custGeom>
            <a:solidFill>
              <a:srgbClr val="224D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130" name="îśľîḓe"/>
            <p:cNvSpPr/>
            <p:nvPr/>
          </p:nvSpPr>
          <p:spPr bwMode="auto">
            <a:xfrm>
              <a:off x="6513513" y="3933825"/>
              <a:ext cx="180975" cy="93663"/>
            </a:xfrm>
            <a:custGeom>
              <a:avLst/>
              <a:gdLst>
                <a:gd name="T0" fmla="*/ 15 w 60"/>
                <a:gd name="T1" fmla="*/ 31 h 31"/>
                <a:gd name="T2" fmla="*/ 45 w 60"/>
                <a:gd name="T3" fmla="*/ 31 h 31"/>
                <a:gd name="T4" fmla="*/ 60 w 60"/>
                <a:gd name="T5" fmla="*/ 15 h 31"/>
                <a:gd name="T6" fmla="*/ 45 w 60"/>
                <a:gd name="T7" fmla="*/ 0 h 31"/>
                <a:gd name="T8" fmla="*/ 15 w 60"/>
                <a:gd name="T9" fmla="*/ 0 h 31"/>
                <a:gd name="T10" fmla="*/ 0 w 60"/>
                <a:gd name="T11" fmla="*/ 15 h 31"/>
                <a:gd name="T12" fmla="*/ 15 w 60"/>
                <a:gd name="T13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31">
                  <a:moveTo>
                    <a:pt x="15" y="31"/>
                  </a:moveTo>
                  <a:cubicBezTo>
                    <a:pt x="45" y="31"/>
                    <a:pt x="45" y="31"/>
                    <a:pt x="45" y="31"/>
                  </a:cubicBezTo>
                  <a:cubicBezTo>
                    <a:pt x="54" y="31"/>
                    <a:pt x="60" y="24"/>
                    <a:pt x="60" y="15"/>
                  </a:cubicBezTo>
                  <a:cubicBezTo>
                    <a:pt x="60" y="7"/>
                    <a:pt x="54" y="0"/>
                    <a:pt x="4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7"/>
                    <a:pt x="0" y="15"/>
                  </a:cubicBezTo>
                  <a:cubicBezTo>
                    <a:pt x="0" y="24"/>
                    <a:pt x="7" y="31"/>
                    <a:pt x="15" y="31"/>
                  </a:cubicBezTo>
                  <a:close/>
                </a:path>
              </a:pathLst>
            </a:custGeom>
            <a:solidFill>
              <a:srgbClr val="34DC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131" name="íṧľiḑê"/>
            <p:cNvSpPr/>
            <p:nvPr/>
          </p:nvSpPr>
          <p:spPr bwMode="auto">
            <a:xfrm>
              <a:off x="6513513" y="3933825"/>
              <a:ext cx="180975" cy="49213"/>
            </a:xfrm>
            <a:custGeom>
              <a:avLst/>
              <a:gdLst>
                <a:gd name="T0" fmla="*/ 45 w 60"/>
                <a:gd name="T1" fmla="*/ 2 h 16"/>
                <a:gd name="T2" fmla="*/ 15 w 60"/>
                <a:gd name="T3" fmla="*/ 2 h 16"/>
                <a:gd name="T4" fmla="*/ 0 w 60"/>
                <a:gd name="T5" fmla="*/ 16 h 16"/>
                <a:gd name="T6" fmla="*/ 0 w 60"/>
                <a:gd name="T7" fmla="*/ 15 h 16"/>
                <a:gd name="T8" fmla="*/ 15 w 60"/>
                <a:gd name="T9" fmla="*/ 0 h 16"/>
                <a:gd name="T10" fmla="*/ 45 w 60"/>
                <a:gd name="T11" fmla="*/ 0 h 16"/>
                <a:gd name="T12" fmla="*/ 60 w 60"/>
                <a:gd name="T13" fmla="*/ 15 h 16"/>
                <a:gd name="T14" fmla="*/ 60 w 60"/>
                <a:gd name="T15" fmla="*/ 16 h 16"/>
                <a:gd name="T16" fmla="*/ 45 w 60"/>
                <a:gd name="T17" fmla="*/ 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0" h="16">
                  <a:moveTo>
                    <a:pt x="45" y="2"/>
                  </a:moveTo>
                  <a:cubicBezTo>
                    <a:pt x="15" y="2"/>
                    <a:pt x="15" y="2"/>
                    <a:pt x="15" y="2"/>
                  </a:cubicBezTo>
                  <a:cubicBezTo>
                    <a:pt x="7" y="2"/>
                    <a:pt x="1" y="8"/>
                    <a:pt x="0" y="16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7"/>
                    <a:pt x="7" y="0"/>
                    <a:pt x="15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54" y="0"/>
                    <a:pt x="60" y="7"/>
                    <a:pt x="60" y="15"/>
                  </a:cubicBezTo>
                  <a:cubicBezTo>
                    <a:pt x="60" y="16"/>
                    <a:pt x="60" y="16"/>
                    <a:pt x="60" y="16"/>
                  </a:cubicBezTo>
                  <a:cubicBezTo>
                    <a:pt x="60" y="8"/>
                    <a:pt x="53" y="2"/>
                    <a:pt x="45" y="2"/>
                  </a:cubicBezTo>
                  <a:close/>
                </a:path>
              </a:pathLst>
            </a:custGeom>
            <a:solidFill>
              <a:srgbClr val="52FF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132" name="iṣļîde"/>
            <p:cNvSpPr/>
            <p:nvPr/>
          </p:nvSpPr>
          <p:spPr bwMode="auto">
            <a:xfrm>
              <a:off x="5611813" y="4379913"/>
              <a:ext cx="1025525" cy="222250"/>
            </a:xfrm>
            <a:custGeom>
              <a:avLst/>
              <a:gdLst>
                <a:gd name="T0" fmla="*/ 303 w 340"/>
                <a:gd name="T1" fmla="*/ 74 h 74"/>
                <a:gd name="T2" fmla="*/ 37 w 340"/>
                <a:gd name="T3" fmla="*/ 74 h 74"/>
                <a:gd name="T4" fmla="*/ 0 w 340"/>
                <a:gd name="T5" fmla="*/ 37 h 74"/>
                <a:gd name="T6" fmla="*/ 37 w 340"/>
                <a:gd name="T7" fmla="*/ 0 h 74"/>
                <a:gd name="T8" fmla="*/ 303 w 340"/>
                <a:gd name="T9" fmla="*/ 0 h 74"/>
                <a:gd name="T10" fmla="*/ 340 w 340"/>
                <a:gd name="T11" fmla="*/ 37 h 74"/>
                <a:gd name="T12" fmla="*/ 303 w 340"/>
                <a:gd name="T13" fmla="*/ 74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0" h="74">
                  <a:moveTo>
                    <a:pt x="303" y="74"/>
                  </a:moveTo>
                  <a:cubicBezTo>
                    <a:pt x="37" y="74"/>
                    <a:pt x="37" y="74"/>
                    <a:pt x="37" y="74"/>
                  </a:cubicBezTo>
                  <a:cubicBezTo>
                    <a:pt x="17" y="74"/>
                    <a:pt x="0" y="57"/>
                    <a:pt x="0" y="37"/>
                  </a:cubicBezTo>
                  <a:cubicBezTo>
                    <a:pt x="0" y="17"/>
                    <a:pt x="17" y="0"/>
                    <a:pt x="37" y="0"/>
                  </a:cubicBezTo>
                  <a:cubicBezTo>
                    <a:pt x="303" y="0"/>
                    <a:pt x="303" y="0"/>
                    <a:pt x="303" y="0"/>
                  </a:cubicBezTo>
                  <a:cubicBezTo>
                    <a:pt x="324" y="0"/>
                    <a:pt x="340" y="17"/>
                    <a:pt x="340" y="37"/>
                  </a:cubicBezTo>
                  <a:cubicBezTo>
                    <a:pt x="340" y="57"/>
                    <a:pt x="324" y="74"/>
                    <a:pt x="303" y="74"/>
                  </a:cubicBezTo>
                  <a:close/>
                </a:path>
              </a:pathLst>
            </a:custGeom>
            <a:solidFill>
              <a:srgbClr val="34DC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133" name="î$1iďe"/>
            <p:cNvSpPr/>
            <p:nvPr/>
          </p:nvSpPr>
          <p:spPr bwMode="auto">
            <a:xfrm>
              <a:off x="5611813" y="4379913"/>
              <a:ext cx="1025525" cy="117475"/>
            </a:xfrm>
            <a:custGeom>
              <a:avLst/>
              <a:gdLst>
                <a:gd name="T0" fmla="*/ 37 w 340"/>
                <a:gd name="T1" fmla="*/ 4 h 39"/>
                <a:gd name="T2" fmla="*/ 303 w 340"/>
                <a:gd name="T3" fmla="*/ 4 h 39"/>
                <a:gd name="T4" fmla="*/ 340 w 340"/>
                <a:gd name="T5" fmla="*/ 39 h 39"/>
                <a:gd name="T6" fmla="*/ 340 w 340"/>
                <a:gd name="T7" fmla="*/ 37 h 39"/>
                <a:gd name="T8" fmla="*/ 303 w 340"/>
                <a:gd name="T9" fmla="*/ 0 h 39"/>
                <a:gd name="T10" fmla="*/ 37 w 340"/>
                <a:gd name="T11" fmla="*/ 0 h 39"/>
                <a:gd name="T12" fmla="*/ 0 w 340"/>
                <a:gd name="T13" fmla="*/ 37 h 39"/>
                <a:gd name="T14" fmla="*/ 0 w 340"/>
                <a:gd name="T15" fmla="*/ 39 h 39"/>
                <a:gd name="T16" fmla="*/ 37 w 340"/>
                <a:gd name="T17" fmla="*/ 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0" h="39">
                  <a:moveTo>
                    <a:pt x="37" y="4"/>
                  </a:moveTo>
                  <a:cubicBezTo>
                    <a:pt x="303" y="4"/>
                    <a:pt x="303" y="4"/>
                    <a:pt x="303" y="4"/>
                  </a:cubicBezTo>
                  <a:cubicBezTo>
                    <a:pt x="323" y="4"/>
                    <a:pt x="339" y="19"/>
                    <a:pt x="340" y="39"/>
                  </a:cubicBezTo>
                  <a:cubicBezTo>
                    <a:pt x="340" y="38"/>
                    <a:pt x="340" y="38"/>
                    <a:pt x="340" y="37"/>
                  </a:cubicBezTo>
                  <a:cubicBezTo>
                    <a:pt x="340" y="17"/>
                    <a:pt x="324" y="0"/>
                    <a:pt x="303" y="0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17" y="0"/>
                    <a:pt x="0" y="17"/>
                    <a:pt x="0" y="37"/>
                  </a:cubicBezTo>
                  <a:cubicBezTo>
                    <a:pt x="0" y="38"/>
                    <a:pt x="0" y="38"/>
                    <a:pt x="0" y="39"/>
                  </a:cubicBezTo>
                  <a:cubicBezTo>
                    <a:pt x="1" y="19"/>
                    <a:pt x="17" y="4"/>
                    <a:pt x="37" y="4"/>
                  </a:cubicBezTo>
                  <a:close/>
                </a:path>
              </a:pathLst>
            </a:custGeom>
            <a:solidFill>
              <a:srgbClr val="70FF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134" name="íşlíḑè"/>
            <p:cNvSpPr/>
            <p:nvPr/>
          </p:nvSpPr>
          <p:spPr bwMode="auto">
            <a:xfrm>
              <a:off x="5708651" y="3408363"/>
              <a:ext cx="831850" cy="871538"/>
            </a:xfrm>
            <a:custGeom>
              <a:avLst/>
              <a:gdLst>
                <a:gd name="T0" fmla="*/ 183 w 276"/>
                <a:gd name="T1" fmla="*/ 290 h 290"/>
                <a:gd name="T2" fmla="*/ 87 w 276"/>
                <a:gd name="T3" fmla="*/ 290 h 290"/>
                <a:gd name="T4" fmla="*/ 17 w 276"/>
                <a:gd name="T5" fmla="*/ 220 h 290"/>
                <a:gd name="T6" fmla="*/ 0 w 276"/>
                <a:gd name="T7" fmla="*/ 69 h 290"/>
                <a:gd name="T8" fmla="*/ 70 w 276"/>
                <a:gd name="T9" fmla="*/ 0 h 290"/>
                <a:gd name="T10" fmla="*/ 206 w 276"/>
                <a:gd name="T11" fmla="*/ 0 h 290"/>
                <a:gd name="T12" fmla="*/ 276 w 276"/>
                <a:gd name="T13" fmla="*/ 69 h 290"/>
                <a:gd name="T14" fmla="*/ 253 w 276"/>
                <a:gd name="T15" fmla="*/ 220 h 290"/>
                <a:gd name="T16" fmla="*/ 183 w 276"/>
                <a:gd name="T17" fmla="*/ 290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6" h="290">
                  <a:moveTo>
                    <a:pt x="183" y="290"/>
                  </a:moveTo>
                  <a:cubicBezTo>
                    <a:pt x="87" y="290"/>
                    <a:pt x="87" y="290"/>
                    <a:pt x="87" y="290"/>
                  </a:cubicBezTo>
                  <a:cubicBezTo>
                    <a:pt x="49" y="290"/>
                    <a:pt x="17" y="259"/>
                    <a:pt x="17" y="220"/>
                  </a:cubicBezTo>
                  <a:cubicBezTo>
                    <a:pt x="0" y="69"/>
                    <a:pt x="0" y="69"/>
                    <a:pt x="0" y="69"/>
                  </a:cubicBezTo>
                  <a:cubicBezTo>
                    <a:pt x="0" y="31"/>
                    <a:pt x="31" y="0"/>
                    <a:pt x="70" y="0"/>
                  </a:cubicBezTo>
                  <a:cubicBezTo>
                    <a:pt x="206" y="0"/>
                    <a:pt x="206" y="0"/>
                    <a:pt x="206" y="0"/>
                  </a:cubicBezTo>
                  <a:cubicBezTo>
                    <a:pt x="245" y="0"/>
                    <a:pt x="276" y="31"/>
                    <a:pt x="276" y="69"/>
                  </a:cubicBezTo>
                  <a:cubicBezTo>
                    <a:pt x="253" y="220"/>
                    <a:pt x="253" y="220"/>
                    <a:pt x="253" y="220"/>
                  </a:cubicBezTo>
                  <a:cubicBezTo>
                    <a:pt x="253" y="259"/>
                    <a:pt x="222" y="290"/>
                    <a:pt x="183" y="290"/>
                  </a:cubicBezTo>
                  <a:close/>
                </a:path>
              </a:pathLst>
            </a:custGeom>
            <a:solidFill>
              <a:srgbClr val="34DC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135" name="išļiḓe"/>
            <p:cNvSpPr/>
            <p:nvPr/>
          </p:nvSpPr>
          <p:spPr bwMode="auto">
            <a:xfrm>
              <a:off x="5708651" y="3408363"/>
              <a:ext cx="831850" cy="209550"/>
            </a:xfrm>
            <a:custGeom>
              <a:avLst/>
              <a:gdLst>
                <a:gd name="T0" fmla="*/ 70 w 276"/>
                <a:gd name="T1" fmla="*/ 3 h 70"/>
                <a:gd name="T2" fmla="*/ 206 w 276"/>
                <a:gd name="T3" fmla="*/ 3 h 70"/>
                <a:gd name="T4" fmla="*/ 276 w 276"/>
                <a:gd name="T5" fmla="*/ 70 h 70"/>
                <a:gd name="T6" fmla="*/ 276 w 276"/>
                <a:gd name="T7" fmla="*/ 69 h 70"/>
                <a:gd name="T8" fmla="*/ 206 w 276"/>
                <a:gd name="T9" fmla="*/ 0 h 70"/>
                <a:gd name="T10" fmla="*/ 70 w 276"/>
                <a:gd name="T11" fmla="*/ 0 h 70"/>
                <a:gd name="T12" fmla="*/ 0 w 276"/>
                <a:gd name="T13" fmla="*/ 69 h 70"/>
                <a:gd name="T14" fmla="*/ 0 w 276"/>
                <a:gd name="T15" fmla="*/ 70 h 70"/>
                <a:gd name="T16" fmla="*/ 70 w 276"/>
                <a:gd name="T17" fmla="*/ 3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6" h="70">
                  <a:moveTo>
                    <a:pt x="70" y="3"/>
                  </a:moveTo>
                  <a:cubicBezTo>
                    <a:pt x="206" y="3"/>
                    <a:pt x="206" y="3"/>
                    <a:pt x="206" y="3"/>
                  </a:cubicBezTo>
                  <a:cubicBezTo>
                    <a:pt x="244" y="3"/>
                    <a:pt x="275" y="33"/>
                    <a:pt x="276" y="70"/>
                  </a:cubicBezTo>
                  <a:cubicBezTo>
                    <a:pt x="276" y="69"/>
                    <a:pt x="276" y="69"/>
                    <a:pt x="276" y="69"/>
                  </a:cubicBezTo>
                  <a:cubicBezTo>
                    <a:pt x="276" y="31"/>
                    <a:pt x="245" y="0"/>
                    <a:pt x="206" y="0"/>
                  </a:cubicBezTo>
                  <a:cubicBezTo>
                    <a:pt x="70" y="0"/>
                    <a:pt x="70" y="0"/>
                    <a:pt x="70" y="0"/>
                  </a:cubicBezTo>
                  <a:cubicBezTo>
                    <a:pt x="31" y="0"/>
                    <a:pt x="0" y="31"/>
                    <a:pt x="0" y="69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1" y="33"/>
                    <a:pt x="32" y="3"/>
                    <a:pt x="70" y="3"/>
                  </a:cubicBezTo>
                  <a:close/>
                </a:path>
              </a:pathLst>
            </a:custGeom>
            <a:solidFill>
              <a:srgbClr val="52FF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136" name="ï$líḍé"/>
            <p:cNvSpPr/>
            <p:nvPr/>
          </p:nvSpPr>
          <p:spPr bwMode="auto">
            <a:xfrm>
              <a:off x="5721351" y="4545013"/>
              <a:ext cx="806450" cy="98425"/>
            </a:xfrm>
            <a:custGeom>
              <a:avLst/>
              <a:gdLst>
                <a:gd name="T0" fmla="*/ 252 w 268"/>
                <a:gd name="T1" fmla="*/ 33 h 33"/>
                <a:gd name="T2" fmla="*/ 17 w 268"/>
                <a:gd name="T3" fmla="*/ 33 h 33"/>
                <a:gd name="T4" fmla="*/ 0 w 268"/>
                <a:gd name="T5" fmla="*/ 17 h 33"/>
                <a:gd name="T6" fmla="*/ 17 w 268"/>
                <a:gd name="T7" fmla="*/ 0 h 33"/>
                <a:gd name="T8" fmla="*/ 252 w 268"/>
                <a:gd name="T9" fmla="*/ 0 h 33"/>
                <a:gd name="T10" fmla="*/ 268 w 268"/>
                <a:gd name="T11" fmla="*/ 17 h 33"/>
                <a:gd name="T12" fmla="*/ 252 w 268"/>
                <a:gd name="T13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8" h="33">
                  <a:moveTo>
                    <a:pt x="252" y="33"/>
                  </a:moveTo>
                  <a:cubicBezTo>
                    <a:pt x="17" y="33"/>
                    <a:pt x="17" y="33"/>
                    <a:pt x="17" y="33"/>
                  </a:cubicBez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52" y="0"/>
                    <a:pt x="252" y="0"/>
                    <a:pt x="252" y="0"/>
                  </a:cubicBezTo>
                  <a:cubicBezTo>
                    <a:pt x="261" y="0"/>
                    <a:pt x="268" y="8"/>
                    <a:pt x="268" y="17"/>
                  </a:cubicBezTo>
                  <a:cubicBezTo>
                    <a:pt x="268" y="26"/>
                    <a:pt x="261" y="33"/>
                    <a:pt x="252" y="33"/>
                  </a:cubicBezTo>
                  <a:close/>
                </a:path>
              </a:pathLst>
            </a:custGeom>
            <a:solidFill>
              <a:srgbClr val="224D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137" name="íṩliḋé"/>
            <p:cNvSpPr/>
            <p:nvPr/>
          </p:nvSpPr>
          <p:spPr bwMode="auto">
            <a:xfrm>
              <a:off x="5910263" y="4641850"/>
              <a:ext cx="428625" cy="98425"/>
            </a:xfrm>
            <a:custGeom>
              <a:avLst/>
              <a:gdLst>
                <a:gd name="T0" fmla="*/ 131 w 142"/>
                <a:gd name="T1" fmla="*/ 33 h 33"/>
                <a:gd name="T2" fmla="*/ 11 w 142"/>
                <a:gd name="T3" fmla="*/ 33 h 33"/>
                <a:gd name="T4" fmla="*/ 0 w 142"/>
                <a:gd name="T5" fmla="*/ 22 h 33"/>
                <a:gd name="T6" fmla="*/ 0 w 142"/>
                <a:gd name="T7" fmla="*/ 12 h 33"/>
                <a:gd name="T8" fmla="*/ 11 w 142"/>
                <a:gd name="T9" fmla="*/ 0 h 33"/>
                <a:gd name="T10" fmla="*/ 131 w 142"/>
                <a:gd name="T11" fmla="*/ 0 h 33"/>
                <a:gd name="T12" fmla="*/ 142 w 142"/>
                <a:gd name="T13" fmla="*/ 12 h 33"/>
                <a:gd name="T14" fmla="*/ 142 w 142"/>
                <a:gd name="T15" fmla="*/ 22 h 33"/>
                <a:gd name="T16" fmla="*/ 131 w 142"/>
                <a:gd name="T17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2" h="33">
                  <a:moveTo>
                    <a:pt x="131" y="33"/>
                  </a:moveTo>
                  <a:cubicBezTo>
                    <a:pt x="11" y="33"/>
                    <a:pt x="11" y="33"/>
                    <a:pt x="11" y="33"/>
                  </a:cubicBezTo>
                  <a:cubicBezTo>
                    <a:pt x="5" y="33"/>
                    <a:pt x="0" y="28"/>
                    <a:pt x="0" y="22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31" y="0"/>
                    <a:pt x="131" y="0"/>
                    <a:pt x="131" y="0"/>
                  </a:cubicBezTo>
                  <a:cubicBezTo>
                    <a:pt x="137" y="0"/>
                    <a:pt x="142" y="5"/>
                    <a:pt x="142" y="12"/>
                  </a:cubicBezTo>
                  <a:cubicBezTo>
                    <a:pt x="142" y="22"/>
                    <a:pt x="142" y="22"/>
                    <a:pt x="142" y="22"/>
                  </a:cubicBezTo>
                  <a:cubicBezTo>
                    <a:pt x="142" y="28"/>
                    <a:pt x="137" y="33"/>
                    <a:pt x="131" y="33"/>
                  </a:cubicBezTo>
                  <a:close/>
                </a:path>
              </a:pathLst>
            </a:custGeom>
            <a:solidFill>
              <a:srgbClr val="224D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138" name="iṧliḋê"/>
            <p:cNvSpPr/>
            <p:nvPr/>
          </p:nvSpPr>
          <p:spPr bwMode="auto">
            <a:xfrm>
              <a:off x="5721351" y="4545013"/>
              <a:ext cx="806450" cy="50800"/>
            </a:xfrm>
            <a:custGeom>
              <a:avLst/>
              <a:gdLst>
                <a:gd name="T0" fmla="*/ 17 w 268"/>
                <a:gd name="T1" fmla="*/ 1 h 17"/>
                <a:gd name="T2" fmla="*/ 252 w 268"/>
                <a:gd name="T3" fmla="*/ 1 h 17"/>
                <a:gd name="T4" fmla="*/ 268 w 268"/>
                <a:gd name="T5" fmla="*/ 17 h 17"/>
                <a:gd name="T6" fmla="*/ 268 w 268"/>
                <a:gd name="T7" fmla="*/ 17 h 17"/>
                <a:gd name="T8" fmla="*/ 252 w 268"/>
                <a:gd name="T9" fmla="*/ 0 h 17"/>
                <a:gd name="T10" fmla="*/ 17 w 268"/>
                <a:gd name="T11" fmla="*/ 0 h 17"/>
                <a:gd name="T12" fmla="*/ 0 w 268"/>
                <a:gd name="T13" fmla="*/ 17 h 17"/>
                <a:gd name="T14" fmla="*/ 0 w 268"/>
                <a:gd name="T15" fmla="*/ 17 h 17"/>
                <a:gd name="T16" fmla="*/ 17 w 268"/>
                <a:gd name="T17" fmla="*/ 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8" h="17">
                  <a:moveTo>
                    <a:pt x="17" y="1"/>
                  </a:moveTo>
                  <a:cubicBezTo>
                    <a:pt x="252" y="1"/>
                    <a:pt x="252" y="1"/>
                    <a:pt x="252" y="1"/>
                  </a:cubicBezTo>
                  <a:cubicBezTo>
                    <a:pt x="260" y="1"/>
                    <a:pt x="268" y="8"/>
                    <a:pt x="268" y="17"/>
                  </a:cubicBezTo>
                  <a:cubicBezTo>
                    <a:pt x="268" y="17"/>
                    <a:pt x="268" y="17"/>
                    <a:pt x="268" y="17"/>
                  </a:cubicBezTo>
                  <a:cubicBezTo>
                    <a:pt x="268" y="8"/>
                    <a:pt x="261" y="0"/>
                    <a:pt x="252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8"/>
                    <a:pt x="0" y="1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1" y="8"/>
                    <a:pt x="8" y="1"/>
                    <a:pt x="17" y="1"/>
                  </a:cubicBezTo>
                  <a:close/>
                </a:path>
              </a:pathLst>
            </a:custGeom>
            <a:solidFill>
              <a:srgbClr val="2293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139" name="îṡľíḍê"/>
            <p:cNvSpPr/>
            <p:nvPr/>
          </p:nvSpPr>
          <p:spPr bwMode="auto">
            <a:xfrm>
              <a:off x="5789613" y="4619625"/>
              <a:ext cx="669925" cy="50800"/>
            </a:xfrm>
            <a:custGeom>
              <a:avLst/>
              <a:gdLst>
                <a:gd name="T0" fmla="*/ 214 w 222"/>
                <a:gd name="T1" fmla="*/ 17 h 17"/>
                <a:gd name="T2" fmla="*/ 8 w 222"/>
                <a:gd name="T3" fmla="*/ 17 h 17"/>
                <a:gd name="T4" fmla="*/ 0 w 222"/>
                <a:gd name="T5" fmla="*/ 9 h 17"/>
                <a:gd name="T6" fmla="*/ 8 w 222"/>
                <a:gd name="T7" fmla="*/ 0 h 17"/>
                <a:gd name="T8" fmla="*/ 214 w 222"/>
                <a:gd name="T9" fmla="*/ 0 h 17"/>
                <a:gd name="T10" fmla="*/ 222 w 222"/>
                <a:gd name="T11" fmla="*/ 9 h 17"/>
                <a:gd name="T12" fmla="*/ 214 w 222"/>
                <a:gd name="T13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2" h="17">
                  <a:moveTo>
                    <a:pt x="214" y="17"/>
                  </a:moveTo>
                  <a:cubicBezTo>
                    <a:pt x="8" y="17"/>
                    <a:pt x="8" y="17"/>
                    <a:pt x="8" y="17"/>
                  </a:cubicBezTo>
                  <a:cubicBezTo>
                    <a:pt x="3" y="17"/>
                    <a:pt x="0" y="13"/>
                    <a:pt x="0" y="9"/>
                  </a:cubicBezTo>
                  <a:cubicBezTo>
                    <a:pt x="0" y="4"/>
                    <a:pt x="3" y="0"/>
                    <a:pt x="8" y="0"/>
                  </a:cubicBezTo>
                  <a:cubicBezTo>
                    <a:pt x="214" y="0"/>
                    <a:pt x="214" y="0"/>
                    <a:pt x="214" y="0"/>
                  </a:cubicBezTo>
                  <a:cubicBezTo>
                    <a:pt x="219" y="0"/>
                    <a:pt x="222" y="4"/>
                    <a:pt x="222" y="9"/>
                  </a:cubicBezTo>
                  <a:cubicBezTo>
                    <a:pt x="222" y="13"/>
                    <a:pt x="219" y="17"/>
                    <a:pt x="214" y="17"/>
                  </a:cubicBezTo>
                  <a:close/>
                </a:path>
              </a:pathLst>
            </a:custGeom>
            <a:solidFill>
              <a:srgbClr val="2273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140" name="ïslïďé"/>
            <p:cNvSpPr/>
            <p:nvPr/>
          </p:nvSpPr>
          <p:spPr bwMode="auto">
            <a:xfrm>
              <a:off x="5789613" y="4619625"/>
              <a:ext cx="669925" cy="26988"/>
            </a:xfrm>
            <a:custGeom>
              <a:avLst/>
              <a:gdLst>
                <a:gd name="T0" fmla="*/ 8 w 222"/>
                <a:gd name="T1" fmla="*/ 1 h 9"/>
                <a:gd name="T2" fmla="*/ 214 w 222"/>
                <a:gd name="T3" fmla="*/ 1 h 9"/>
                <a:gd name="T4" fmla="*/ 222 w 222"/>
                <a:gd name="T5" fmla="*/ 9 h 9"/>
                <a:gd name="T6" fmla="*/ 222 w 222"/>
                <a:gd name="T7" fmla="*/ 9 h 9"/>
                <a:gd name="T8" fmla="*/ 214 w 222"/>
                <a:gd name="T9" fmla="*/ 0 h 9"/>
                <a:gd name="T10" fmla="*/ 8 w 222"/>
                <a:gd name="T11" fmla="*/ 0 h 9"/>
                <a:gd name="T12" fmla="*/ 0 w 222"/>
                <a:gd name="T13" fmla="*/ 9 h 9"/>
                <a:gd name="T14" fmla="*/ 0 w 222"/>
                <a:gd name="T15" fmla="*/ 9 h 9"/>
                <a:gd name="T16" fmla="*/ 8 w 222"/>
                <a:gd name="T17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2" h="9">
                  <a:moveTo>
                    <a:pt x="8" y="1"/>
                  </a:moveTo>
                  <a:cubicBezTo>
                    <a:pt x="214" y="1"/>
                    <a:pt x="214" y="1"/>
                    <a:pt x="214" y="1"/>
                  </a:cubicBezTo>
                  <a:cubicBezTo>
                    <a:pt x="219" y="1"/>
                    <a:pt x="222" y="4"/>
                    <a:pt x="222" y="9"/>
                  </a:cubicBezTo>
                  <a:cubicBezTo>
                    <a:pt x="222" y="9"/>
                    <a:pt x="222" y="9"/>
                    <a:pt x="222" y="9"/>
                  </a:cubicBezTo>
                  <a:cubicBezTo>
                    <a:pt x="222" y="4"/>
                    <a:pt x="219" y="0"/>
                    <a:pt x="214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3" y="0"/>
                    <a:pt x="0" y="4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4"/>
                    <a:pt x="4" y="1"/>
                    <a:pt x="8" y="1"/>
                  </a:cubicBezTo>
                  <a:close/>
                </a:path>
              </a:pathLst>
            </a:custGeom>
            <a:solidFill>
              <a:srgbClr val="22B2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141" name="íşḷîḓê"/>
            <p:cNvSpPr/>
            <p:nvPr/>
          </p:nvSpPr>
          <p:spPr bwMode="auto">
            <a:xfrm>
              <a:off x="6078538" y="5157788"/>
              <a:ext cx="90488" cy="123825"/>
            </a:xfrm>
            <a:custGeom>
              <a:avLst/>
              <a:gdLst>
                <a:gd name="T0" fmla="*/ 0 w 30"/>
                <a:gd name="T1" fmla="*/ 41 h 41"/>
                <a:gd name="T2" fmla="*/ 0 w 30"/>
                <a:gd name="T3" fmla="*/ 15 h 41"/>
                <a:gd name="T4" fmla="*/ 15 w 30"/>
                <a:gd name="T5" fmla="*/ 0 h 41"/>
                <a:gd name="T6" fmla="*/ 30 w 30"/>
                <a:gd name="T7" fmla="*/ 15 h 41"/>
                <a:gd name="T8" fmla="*/ 30 w 30"/>
                <a:gd name="T9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41">
                  <a:moveTo>
                    <a:pt x="0" y="41"/>
                  </a:moveTo>
                  <a:cubicBezTo>
                    <a:pt x="0" y="15"/>
                    <a:pt x="0" y="15"/>
                    <a:pt x="0" y="15"/>
                  </a:cubicBezTo>
                  <a:cubicBezTo>
                    <a:pt x="0" y="7"/>
                    <a:pt x="7" y="0"/>
                    <a:pt x="15" y="0"/>
                  </a:cubicBezTo>
                  <a:cubicBezTo>
                    <a:pt x="23" y="0"/>
                    <a:pt x="30" y="7"/>
                    <a:pt x="30" y="15"/>
                  </a:cubicBezTo>
                  <a:cubicBezTo>
                    <a:pt x="30" y="41"/>
                    <a:pt x="30" y="41"/>
                    <a:pt x="30" y="41"/>
                  </a:cubicBezTo>
                </a:path>
              </a:pathLst>
            </a:custGeom>
            <a:solidFill>
              <a:srgbClr val="22A4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142" name="ïsḻíḓè"/>
            <p:cNvSpPr/>
            <p:nvPr/>
          </p:nvSpPr>
          <p:spPr bwMode="auto">
            <a:xfrm>
              <a:off x="5768976" y="5230813"/>
              <a:ext cx="728663" cy="134938"/>
            </a:xfrm>
            <a:custGeom>
              <a:avLst/>
              <a:gdLst>
                <a:gd name="T0" fmla="*/ 7 w 242"/>
                <a:gd name="T1" fmla="*/ 44 h 45"/>
                <a:gd name="T2" fmla="*/ 1 w 242"/>
                <a:gd name="T3" fmla="*/ 41 h 45"/>
                <a:gd name="T4" fmla="*/ 4 w 242"/>
                <a:gd name="T5" fmla="*/ 33 h 45"/>
                <a:gd name="T6" fmla="*/ 238 w 242"/>
                <a:gd name="T7" fmla="*/ 33 h 45"/>
                <a:gd name="T8" fmla="*/ 241 w 242"/>
                <a:gd name="T9" fmla="*/ 41 h 45"/>
                <a:gd name="T10" fmla="*/ 233 w 242"/>
                <a:gd name="T11" fmla="*/ 44 h 45"/>
                <a:gd name="T12" fmla="*/ 9 w 242"/>
                <a:gd name="T13" fmla="*/ 44 h 45"/>
                <a:gd name="T14" fmla="*/ 7 w 242"/>
                <a:gd name="T15" fmla="*/ 44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2" h="45">
                  <a:moveTo>
                    <a:pt x="7" y="44"/>
                  </a:moveTo>
                  <a:cubicBezTo>
                    <a:pt x="5" y="44"/>
                    <a:pt x="2" y="43"/>
                    <a:pt x="1" y="41"/>
                  </a:cubicBezTo>
                  <a:cubicBezTo>
                    <a:pt x="0" y="38"/>
                    <a:pt x="1" y="35"/>
                    <a:pt x="4" y="33"/>
                  </a:cubicBezTo>
                  <a:cubicBezTo>
                    <a:pt x="79" y="0"/>
                    <a:pt x="164" y="0"/>
                    <a:pt x="238" y="33"/>
                  </a:cubicBezTo>
                  <a:cubicBezTo>
                    <a:pt x="241" y="35"/>
                    <a:pt x="242" y="38"/>
                    <a:pt x="241" y="41"/>
                  </a:cubicBezTo>
                  <a:cubicBezTo>
                    <a:pt x="239" y="44"/>
                    <a:pt x="236" y="45"/>
                    <a:pt x="233" y="44"/>
                  </a:cubicBezTo>
                  <a:cubicBezTo>
                    <a:pt x="162" y="12"/>
                    <a:pt x="80" y="12"/>
                    <a:pt x="9" y="44"/>
                  </a:cubicBezTo>
                  <a:cubicBezTo>
                    <a:pt x="8" y="44"/>
                    <a:pt x="8" y="44"/>
                    <a:pt x="7" y="44"/>
                  </a:cubicBezTo>
                  <a:close/>
                </a:path>
              </a:pathLst>
            </a:custGeom>
            <a:solidFill>
              <a:srgbClr val="2273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143" name="îsḷîḋé"/>
            <p:cNvSpPr/>
            <p:nvPr/>
          </p:nvSpPr>
          <p:spPr bwMode="auto">
            <a:xfrm>
              <a:off x="6051551" y="5241925"/>
              <a:ext cx="153988" cy="57150"/>
            </a:xfrm>
            <a:custGeom>
              <a:avLst/>
              <a:gdLst>
                <a:gd name="T0" fmla="*/ 44 w 51"/>
                <a:gd name="T1" fmla="*/ 19 h 19"/>
                <a:gd name="T2" fmla="*/ 6 w 51"/>
                <a:gd name="T3" fmla="*/ 19 h 19"/>
                <a:gd name="T4" fmla="*/ 0 w 51"/>
                <a:gd name="T5" fmla="*/ 13 h 19"/>
                <a:gd name="T6" fmla="*/ 0 w 51"/>
                <a:gd name="T7" fmla="*/ 7 h 19"/>
                <a:gd name="T8" fmla="*/ 6 w 51"/>
                <a:gd name="T9" fmla="*/ 0 h 19"/>
                <a:gd name="T10" fmla="*/ 44 w 51"/>
                <a:gd name="T11" fmla="*/ 0 h 19"/>
                <a:gd name="T12" fmla="*/ 51 w 51"/>
                <a:gd name="T13" fmla="*/ 7 h 19"/>
                <a:gd name="T14" fmla="*/ 51 w 51"/>
                <a:gd name="T15" fmla="*/ 13 h 19"/>
                <a:gd name="T16" fmla="*/ 44 w 51"/>
                <a:gd name="T17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1" h="19">
                  <a:moveTo>
                    <a:pt x="44" y="19"/>
                  </a:moveTo>
                  <a:cubicBezTo>
                    <a:pt x="6" y="19"/>
                    <a:pt x="6" y="19"/>
                    <a:pt x="6" y="19"/>
                  </a:cubicBezTo>
                  <a:cubicBezTo>
                    <a:pt x="3" y="19"/>
                    <a:pt x="0" y="16"/>
                    <a:pt x="0" y="13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44" y="0"/>
                    <a:pt x="44" y="0"/>
                    <a:pt x="44" y="0"/>
                  </a:cubicBezTo>
                  <a:cubicBezTo>
                    <a:pt x="48" y="0"/>
                    <a:pt x="51" y="3"/>
                    <a:pt x="51" y="7"/>
                  </a:cubicBezTo>
                  <a:cubicBezTo>
                    <a:pt x="51" y="13"/>
                    <a:pt x="51" y="13"/>
                    <a:pt x="51" y="13"/>
                  </a:cubicBezTo>
                  <a:cubicBezTo>
                    <a:pt x="51" y="16"/>
                    <a:pt x="48" y="19"/>
                    <a:pt x="44" y="19"/>
                  </a:cubicBezTo>
                  <a:close/>
                </a:path>
              </a:pathLst>
            </a:custGeom>
            <a:solidFill>
              <a:srgbClr val="224D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144" name="išļîḋè"/>
            <p:cNvSpPr/>
            <p:nvPr/>
          </p:nvSpPr>
          <p:spPr bwMode="auto">
            <a:xfrm>
              <a:off x="6115051" y="5272088"/>
              <a:ext cx="23813" cy="153988"/>
            </a:xfrm>
            <a:custGeom>
              <a:avLst/>
              <a:gdLst>
                <a:gd name="T0" fmla="*/ 4 w 8"/>
                <a:gd name="T1" fmla="*/ 51 h 51"/>
                <a:gd name="T2" fmla="*/ 4 w 8"/>
                <a:gd name="T3" fmla="*/ 51 h 51"/>
                <a:gd name="T4" fmla="*/ 0 w 8"/>
                <a:gd name="T5" fmla="*/ 47 h 51"/>
                <a:gd name="T6" fmla="*/ 0 w 8"/>
                <a:gd name="T7" fmla="*/ 4 h 51"/>
                <a:gd name="T8" fmla="*/ 4 w 8"/>
                <a:gd name="T9" fmla="*/ 0 h 51"/>
                <a:gd name="T10" fmla="*/ 8 w 8"/>
                <a:gd name="T11" fmla="*/ 4 h 51"/>
                <a:gd name="T12" fmla="*/ 8 w 8"/>
                <a:gd name="T13" fmla="*/ 47 h 51"/>
                <a:gd name="T14" fmla="*/ 4 w 8"/>
                <a:gd name="T15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51">
                  <a:moveTo>
                    <a:pt x="4" y="51"/>
                  </a:moveTo>
                  <a:cubicBezTo>
                    <a:pt x="4" y="51"/>
                    <a:pt x="4" y="51"/>
                    <a:pt x="4" y="51"/>
                  </a:cubicBezTo>
                  <a:cubicBezTo>
                    <a:pt x="2" y="51"/>
                    <a:pt x="0" y="49"/>
                    <a:pt x="0" y="4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7" y="0"/>
                    <a:pt x="8" y="2"/>
                    <a:pt x="8" y="4"/>
                  </a:cubicBezTo>
                  <a:cubicBezTo>
                    <a:pt x="8" y="47"/>
                    <a:pt x="8" y="47"/>
                    <a:pt x="8" y="47"/>
                  </a:cubicBezTo>
                  <a:cubicBezTo>
                    <a:pt x="8" y="49"/>
                    <a:pt x="7" y="51"/>
                    <a:pt x="4" y="51"/>
                  </a:cubicBezTo>
                  <a:close/>
                </a:path>
              </a:pathLst>
            </a:custGeom>
            <a:solidFill>
              <a:srgbClr val="2273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145" name="îṥḷîḑe"/>
            <p:cNvSpPr/>
            <p:nvPr/>
          </p:nvSpPr>
          <p:spPr bwMode="auto">
            <a:xfrm>
              <a:off x="6094413" y="5375275"/>
              <a:ext cx="66675" cy="131763"/>
            </a:xfrm>
            <a:custGeom>
              <a:avLst/>
              <a:gdLst>
                <a:gd name="T0" fmla="*/ 11 w 22"/>
                <a:gd name="T1" fmla="*/ 44 h 44"/>
                <a:gd name="T2" fmla="*/ 11 w 22"/>
                <a:gd name="T3" fmla="*/ 44 h 44"/>
                <a:gd name="T4" fmla="*/ 0 w 22"/>
                <a:gd name="T5" fmla="*/ 33 h 44"/>
                <a:gd name="T6" fmla="*/ 0 w 22"/>
                <a:gd name="T7" fmla="*/ 12 h 44"/>
                <a:gd name="T8" fmla="*/ 11 w 22"/>
                <a:gd name="T9" fmla="*/ 0 h 44"/>
                <a:gd name="T10" fmla="*/ 22 w 22"/>
                <a:gd name="T11" fmla="*/ 12 h 44"/>
                <a:gd name="T12" fmla="*/ 22 w 22"/>
                <a:gd name="T13" fmla="*/ 33 h 44"/>
                <a:gd name="T14" fmla="*/ 11 w 22"/>
                <a:gd name="T15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44">
                  <a:moveTo>
                    <a:pt x="11" y="44"/>
                  </a:moveTo>
                  <a:cubicBezTo>
                    <a:pt x="11" y="44"/>
                    <a:pt x="11" y="44"/>
                    <a:pt x="11" y="44"/>
                  </a:cubicBezTo>
                  <a:cubicBezTo>
                    <a:pt x="5" y="44"/>
                    <a:pt x="0" y="39"/>
                    <a:pt x="0" y="33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2" y="5"/>
                    <a:pt x="22" y="12"/>
                  </a:cubicBezTo>
                  <a:cubicBezTo>
                    <a:pt x="22" y="33"/>
                    <a:pt x="22" y="33"/>
                    <a:pt x="22" y="33"/>
                  </a:cubicBezTo>
                  <a:cubicBezTo>
                    <a:pt x="22" y="39"/>
                    <a:pt x="17" y="44"/>
                    <a:pt x="11" y="44"/>
                  </a:cubicBezTo>
                  <a:close/>
                </a:path>
              </a:pathLst>
            </a:custGeom>
            <a:solidFill>
              <a:srgbClr val="34DC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146" name="íṥļîḓè"/>
            <p:cNvSpPr/>
            <p:nvPr/>
          </p:nvSpPr>
          <p:spPr bwMode="auto">
            <a:xfrm>
              <a:off x="6446838" y="5321300"/>
              <a:ext cx="123825" cy="125413"/>
            </a:xfrm>
            <a:prstGeom prst="ellipse">
              <a:avLst/>
            </a:prstGeom>
            <a:solidFill>
              <a:srgbClr val="34DC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147" name="ïṩ1íḋe"/>
            <p:cNvSpPr/>
            <p:nvPr/>
          </p:nvSpPr>
          <p:spPr bwMode="auto">
            <a:xfrm>
              <a:off x="6446838" y="5321300"/>
              <a:ext cx="123825" cy="63500"/>
            </a:xfrm>
            <a:custGeom>
              <a:avLst/>
              <a:gdLst>
                <a:gd name="T0" fmla="*/ 20 w 41"/>
                <a:gd name="T1" fmla="*/ 1 h 21"/>
                <a:gd name="T2" fmla="*/ 41 w 41"/>
                <a:gd name="T3" fmla="*/ 21 h 21"/>
                <a:gd name="T4" fmla="*/ 41 w 41"/>
                <a:gd name="T5" fmla="*/ 21 h 21"/>
                <a:gd name="T6" fmla="*/ 20 w 41"/>
                <a:gd name="T7" fmla="*/ 0 h 21"/>
                <a:gd name="T8" fmla="*/ 0 w 41"/>
                <a:gd name="T9" fmla="*/ 21 h 21"/>
                <a:gd name="T10" fmla="*/ 0 w 41"/>
                <a:gd name="T11" fmla="*/ 21 h 21"/>
                <a:gd name="T12" fmla="*/ 20 w 41"/>
                <a:gd name="T13" fmla="*/ 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21">
                  <a:moveTo>
                    <a:pt x="20" y="1"/>
                  </a:moveTo>
                  <a:cubicBezTo>
                    <a:pt x="32" y="1"/>
                    <a:pt x="41" y="10"/>
                    <a:pt x="41" y="21"/>
                  </a:cubicBezTo>
                  <a:cubicBezTo>
                    <a:pt x="41" y="21"/>
                    <a:pt x="41" y="21"/>
                    <a:pt x="41" y="21"/>
                  </a:cubicBezTo>
                  <a:cubicBezTo>
                    <a:pt x="41" y="9"/>
                    <a:pt x="32" y="0"/>
                    <a:pt x="20" y="0"/>
                  </a:cubicBezTo>
                  <a:cubicBezTo>
                    <a:pt x="9" y="0"/>
                    <a:pt x="0" y="9"/>
                    <a:pt x="0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10"/>
                    <a:pt x="9" y="1"/>
                    <a:pt x="20" y="1"/>
                  </a:cubicBezTo>
                  <a:close/>
                </a:path>
              </a:pathLst>
            </a:custGeom>
            <a:solidFill>
              <a:srgbClr val="77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148" name="iṩḷïḓè"/>
            <p:cNvSpPr/>
            <p:nvPr/>
          </p:nvSpPr>
          <p:spPr bwMode="auto">
            <a:xfrm>
              <a:off x="6470651" y="5345113"/>
              <a:ext cx="76200" cy="74613"/>
            </a:xfrm>
            <a:prstGeom prst="ellipse">
              <a:avLst/>
            </a:prstGeom>
            <a:solidFill>
              <a:srgbClr val="27B0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149" name="iśḷîḓe"/>
            <p:cNvSpPr/>
            <p:nvPr/>
          </p:nvSpPr>
          <p:spPr bwMode="auto">
            <a:xfrm>
              <a:off x="6492876" y="5368925"/>
              <a:ext cx="30163" cy="30163"/>
            </a:xfrm>
            <a:prstGeom prst="ellipse">
              <a:avLst/>
            </a:prstGeom>
            <a:solidFill>
              <a:srgbClr val="2273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150" name="iŝḷíďe"/>
            <p:cNvSpPr/>
            <p:nvPr/>
          </p:nvSpPr>
          <p:spPr bwMode="auto">
            <a:xfrm>
              <a:off x="6492876" y="5368925"/>
              <a:ext cx="30163" cy="15875"/>
            </a:xfrm>
            <a:custGeom>
              <a:avLst/>
              <a:gdLst>
                <a:gd name="T0" fmla="*/ 5 w 10"/>
                <a:gd name="T1" fmla="*/ 0 h 5"/>
                <a:gd name="T2" fmla="*/ 10 w 10"/>
                <a:gd name="T3" fmla="*/ 5 h 5"/>
                <a:gd name="T4" fmla="*/ 10 w 10"/>
                <a:gd name="T5" fmla="*/ 5 h 5"/>
                <a:gd name="T6" fmla="*/ 5 w 10"/>
                <a:gd name="T7" fmla="*/ 0 h 5"/>
                <a:gd name="T8" fmla="*/ 0 w 10"/>
                <a:gd name="T9" fmla="*/ 5 h 5"/>
                <a:gd name="T10" fmla="*/ 0 w 10"/>
                <a:gd name="T11" fmla="*/ 5 h 5"/>
                <a:gd name="T12" fmla="*/ 5 w 10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5">
                  <a:moveTo>
                    <a:pt x="5" y="0"/>
                  </a:moveTo>
                  <a:cubicBezTo>
                    <a:pt x="8" y="0"/>
                    <a:pt x="10" y="2"/>
                    <a:pt x="10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0" y="2"/>
                    <a:pt x="8" y="0"/>
                    <a:pt x="5" y="0"/>
                  </a:cubicBezTo>
                  <a:cubicBezTo>
                    <a:pt x="3" y="0"/>
                    <a:pt x="0" y="2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" y="2"/>
                    <a:pt x="3" y="0"/>
                    <a:pt x="5" y="0"/>
                  </a:cubicBezTo>
                  <a:close/>
                </a:path>
              </a:pathLst>
            </a:custGeom>
            <a:solidFill>
              <a:srgbClr val="5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151" name="iṡļîḓe"/>
            <p:cNvSpPr/>
            <p:nvPr/>
          </p:nvSpPr>
          <p:spPr bwMode="auto">
            <a:xfrm>
              <a:off x="5708651" y="5321300"/>
              <a:ext cx="127000" cy="125413"/>
            </a:xfrm>
            <a:prstGeom prst="ellipse">
              <a:avLst/>
            </a:prstGeom>
            <a:solidFill>
              <a:srgbClr val="34DC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152" name="ïslíḑê"/>
            <p:cNvSpPr/>
            <p:nvPr/>
          </p:nvSpPr>
          <p:spPr bwMode="auto">
            <a:xfrm>
              <a:off x="5708651" y="5321300"/>
              <a:ext cx="127000" cy="63500"/>
            </a:xfrm>
            <a:custGeom>
              <a:avLst/>
              <a:gdLst>
                <a:gd name="T0" fmla="*/ 21 w 42"/>
                <a:gd name="T1" fmla="*/ 1 h 21"/>
                <a:gd name="T2" fmla="*/ 42 w 42"/>
                <a:gd name="T3" fmla="*/ 21 h 21"/>
                <a:gd name="T4" fmla="*/ 42 w 42"/>
                <a:gd name="T5" fmla="*/ 21 h 21"/>
                <a:gd name="T6" fmla="*/ 21 w 42"/>
                <a:gd name="T7" fmla="*/ 0 h 21"/>
                <a:gd name="T8" fmla="*/ 0 w 42"/>
                <a:gd name="T9" fmla="*/ 21 h 21"/>
                <a:gd name="T10" fmla="*/ 0 w 42"/>
                <a:gd name="T11" fmla="*/ 21 h 21"/>
                <a:gd name="T12" fmla="*/ 21 w 42"/>
                <a:gd name="T13" fmla="*/ 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21">
                  <a:moveTo>
                    <a:pt x="21" y="1"/>
                  </a:moveTo>
                  <a:cubicBezTo>
                    <a:pt x="32" y="1"/>
                    <a:pt x="42" y="10"/>
                    <a:pt x="42" y="21"/>
                  </a:cubicBezTo>
                  <a:cubicBezTo>
                    <a:pt x="42" y="21"/>
                    <a:pt x="42" y="21"/>
                    <a:pt x="42" y="21"/>
                  </a:cubicBezTo>
                  <a:cubicBezTo>
                    <a:pt x="42" y="9"/>
                    <a:pt x="33" y="0"/>
                    <a:pt x="21" y="0"/>
                  </a:cubicBezTo>
                  <a:cubicBezTo>
                    <a:pt x="9" y="0"/>
                    <a:pt x="0" y="9"/>
                    <a:pt x="0" y="21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10"/>
                    <a:pt x="9" y="1"/>
                    <a:pt x="21" y="1"/>
                  </a:cubicBezTo>
                  <a:close/>
                </a:path>
              </a:pathLst>
            </a:custGeom>
            <a:solidFill>
              <a:srgbClr val="77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153" name="îŝļîḑê"/>
            <p:cNvSpPr/>
            <p:nvPr/>
          </p:nvSpPr>
          <p:spPr bwMode="auto">
            <a:xfrm>
              <a:off x="5732463" y="5345113"/>
              <a:ext cx="76200" cy="74613"/>
            </a:xfrm>
            <a:prstGeom prst="ellipse">
              <a:avLst/>
            </a:prstGeom>
            <a:solidFill>
              <a:srgbClr val="27B0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154" name="ïŝḻíḍè"/>
            <p:cNvSpPr/>
            <p:nvPr/>
          </p:nvSpPr>
          <p:spPr bwMode="auto">
            <a:xfrm>
              <a:off x="5756276" y="5368925"/>
              <a:ext cx="30163" cy="30163"/>
            </a:xfrm>
            <a:prstGeom prst="ellipse">
              <a:avLst/>
            </a:prstGeom>
            <a:solidFill>
              <a:srgbClr val="2273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155" name="íşḷîḑe"/>
            <p:cNvSpPr/>
            <p:nvPr/>
          </p:nvSpPr>
          <p:spPr bwMode="auto">
            <a:xfrm>
              <a:off x="5756276" y="5368925"/>
              <a:ext cx="30163" cy="15875"/>
            </a:xfrm>
            <a:custGeom>
              <a:avLst/>
              <a:gdLst>
                <a:gd name="T0" fmla="*/ 5 w 10"/>
                <a:gd name="T1" fmla="*/ 0 h 5"/>
                <a:gd name="T2" fmla="*/ 10 w 10"/>
                <a:gd name="T3" fmla="*/ 5 h 5"/>
                <a:gd name="T4" fmla="*/ 10 w 10"/>
                <a:gd name="T5" fmla="*/ 5 h 5"/>
                <a:gd name="T6" fmla="*/ 5 w 10"/>
                <a:gd name="T7" fmla="*/ 0 h 5"/>
                <a:gd name="T8" fmla="*/ 0 w 10"/>
                <a:gd name="T9" fmla="*/ 5 h 5"/>
                <a:gd name="T10" fmla="*/ 0 w 10"/>
                <a:gd name="T11" fmla="*/ 5 h 5"/>
                <a:gd name="T12" fmla="*/ 5 w 10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5">
                  <a:moveTo>
                    <a:pt x="5" y="0"/>
                  </a:moveTo>
                  <a:cubicBezTo>
                    <a:pt x="8" y="0"/>
                    <a:pt x="10" y="2"/>
                    <a:pt x="10" y="5"/>
                  </a:cubicBezTo>
                  <a:cubicBezTo>
                    <a:pt x="10" y="5"/>
                    <a:pt x="10" y="5"/>
                    <a:pt x="10" y="5"/>
                  </a:cubicBezTo>
                  <a:cubicBezTo>
                    <a:pt x="10" y="2"/>
                    <a:pt x="8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2"/>
                    <a:pt x="2" y="0"/>
                    <a:pt x="5" y="0"/>
                  </a:cubicBezTo>
                  <a:close/>
                </a:path>
              </a:pathLst>
            </a:custGeom>
            <a:solidFill>
              <a:srgbClr val="5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156" name="îṥļïḋê"/>
            <p:cNvSpPr/>
            <p:nvPr/>
          </p:nvSpPr>
          <p:spPr bwMode="auto">
            <a:xfrm>
              <a:off x="5910263" y="3697288"/>
              <a:ext cx="428625" cy="203200"/>
            </a:xfrm>
            <a:custGeom>
              <a:avLst/>
              <a:gdLst>
                <a:gd name="T0" fmla="*/ 108 w 142"/>
                <a:gd name="T1" fmla="*/ 68 h 68"/>
                <a:gd name="T2" fmla="*/ 34 w 142"/>
                <a:gd name="T3" fmla="*/ 68 h 68"/>
                <a:gd name="T4" fmla="*/ 0 w 142"/>
                <a:gd name="T5" fmla="*/ 34 h 68"/>
                <a:gd name="T6" fmla="*/ 34 w 142"/>
                <a:gd name="T7" fmla="*/ 0 h 68"/>
                <a:gd name="T8" fmla="*/ 108 w 142"/>
                <a:gd name="T9" fmla="*/ 0 h 68"/>
                <a:gd name="T10" fmla="*/ 142 w 142"/>
                <a:gd name="T11" fmla="*/ 34 h 68"/>
                <a:gd name="T12" fmla="*/ 108 w 142"/>
                <a:gd name="T13" fmla="*/ 68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2" h="68">
                  <a:moveTo>
                    <a:pt x="108" y="68"/>
                  </a:moveTo>
                  <a:cubicBezTo>
                    <a:pt x="34" y="68"/>
                    <a:pt x="34" y="68"/>
                    <a:pt x="34" y="68"/>
                  </a:cubicBezTo>
                  <a:cubicBezTo>
                    <a:pt x="15" y="68"/>
                    <a:pt x="0" y="52"/>
                    <a:pt x="0" y="34"/>
                  </a:cubicBezTo>
                  <a:cubicBezTo>
                    <a:pt x="0" y="15"/>
                    <a:pt x="15" y="0"/>
                    <a:pt x="34" y="0"/>
                  </a:cubicBezTo>
                  <a:cubicBezTo>
                    <a:pt x="108" y="0"/>
                    <a:pt x="108" y="0"/>
                    <a:pt x="108" y="0"/>
                  </a:cubicBezTo>
                  <a:cubicBezTo>
                    <a:pt x="127" y="0"/>
                    <a:pt x="142" y="15"/>
                    <a:pt x="142" y="34"/>
                  </a:cubicBezTo>
                  <a:cubicBezTo>
                    <a:pt x="142" y="52"/>
                    <a:pt x="127" y="68"/>
                    <a:pt x="108" y="68"/>
                  </a:cubicBezTo>
                  <a:close/>
                </a:path>
              </a:pathLst>
            </a:custGeom>
            <a:solidFill>
              <a:srgbClr val="224D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157" name="îṡļîdé"/>
            <p:cNvSpPr/>
            <p:nvPr/>
          </p:nvSpPr>
          <p:spPr bwMode="auto">
            <a:xfrm>
              <a:off x="5910263" y="3697288"/>
              <a:ext cx="428625" cy="101600"/>
            </a:xfrm>
            <a:custGeom>
              <a:avLst/>
              <a:gdLst>
                <a:gd name="T0" fmla="*/ 108 w 142"/>
                <a:gd name="T1" fmla="*/ 0 h 34"/>
                <a:gd name="T2" fmla="*/ 34 w 142"/>
                <a:gd name="T3" fmla="*/ 0 h 34"/>
                <a:gd name="T4" fmla="*/ 0 w 142"/>
                <a:gd name="T5" fmla="*/ 34 h 34"/>
                <a:gd name="T6" fmla="*/ 0 w 142"/>
                <a:gd name="T7" fmla="*/ 34 h 34"/>
                <a:gd name="T8" fmla="*/ 34 w 142"/>
                <a:gd name="T9" fmla="*/ 1 h 34"/>
                <a:gd name="T10" fmla="*/ 108 w 142"/>
                <a:gd name="T11" fmla="*/ 1 h 34"/>
                <a:gd name="T12" fmla="*/ 142 w 142"/>
                <a:gd name="T13" fmla="*/ 34 h 34"/>
                <a:gd name="T14" fmla="*/ 142 w 142"/>
                <a:gd name="T15" fmla="*/ 34 h 34"/>
                <a:gd name="T16" fmla="*/ 108 w 142"/>
                <a:gd name="T17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2" h="34">
                  <a:moveTo>
                    <a:pt x="108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15" y="0"/>
                    <a:pt x="0" y="15"/>
                    <a:pt x="0" y="34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16"/>
                    <a:pt x="15" y="1"/>
                    <a:pt x="34" y="1"/>
                  </a:cubicBezTo>
                  <a:cubicBezTo>
                    <a:pt x="108" y="1"/>
                    <a:pt x="108" y="1"/>
                    <a:pt x="108" y="1"/>
                  </a:cubicBezTo>
                  <a:cubicBezTo>
                    <a:pt x="127" y="1"/>
                    <a:pt x="142" y="16"/>
                    <a:pt x="142" y="34"/>
                  </a:cubicBezTo>
                  <a:cubicBezTo>
                    <a:pt x="142" y="34"/>
                    <a:pt x="142" y="34"/>
                    <a:pt x="142" y="34"/>
                  </a:cubicBezTo>
                  <a:cubicBezTo>
                    <a:pt x="142" y="15"/>
                    <a:pt x="127" y="0"/>
                    <a:pt x="108" y="0"/>
                  </a:cubicBezTo>
                  <a:close/>
                </a:path>
              </a:pathLst>
            </a:custGeom>
            <a:solidFill>
              <a:srgbClr val="226E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158" name="ïṥḷïďe"/>
            <p:cNvSpPr/>
            <p:nvPr/>
          </p:nvSpPr>
          <p:spPr bwMode="auto">
            <a:xfrm>
              <a:off x="6076951" y="3771900"/>
              <a:ext cx="95250" cy="823913"/>
            </a:xfrm>
            <a:custGeom>
              <a:avLst/>
              <a:gdLst>
                <a:gd name="T0" fmla="*/ 21 w 32"/>
                <a:gd name="T1" fmla="*/ 274 h 274"/>
                <a:gd name="T2" fmla="*/ 11 w 32"/>
                <a:gd name="T3" fmla="*/ 274 h 274"/>
                <a:gd name="T4" fmla="*/ 0 w 32"/>
                <a:gd name="T5" fmla="*/ 262 h 274"/>
                <a:gd name="T6" fmla="*/ 0 w 32"/>
                <a:gd name="T7" fmla="*/ 11 h 274"/>
                <a:gd name="T8" fmla="*/ 11 w 32"/>
                <a:gd name="T9" fmla="*/ 0 h 274"/>
                <a:gd name="T10" fmla="*/ 21 w 32"/>
                <a:gd name="T11" fmla="*/ 0 h 274"/>
                <a:gd name="T12" fmla="*/ 32 w 32"/>
                <a:gd name="T13" fmla="*/ 11 h 274"/>
                <a:gd name="T14" fmla="*/ 32 w 32"/>
                <a:gd name="T15" fmla="*/ 262 h 274"/>
                <a:gd name="T16" fmla="*/ 21 w 32"/>
                <a:gd name="T17" fmla="*/ 274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" h="274">
                  <a:moveTo>
                    <a:pt x="21" y="274"/>
                  </a:moveTo>
                  <a:cubicBezTo>
                    <a:pt x="11" y="274"/>
                    <a:pt x="11" y="274"/>
                    <a:pt x="11" y="274"/>
                  </a:cubicBezTo>
                  <a:cubicBezTo>
                    <a:pt x="5" y="274"/>
                    <a:pt x="0" y="269"/>
                    <a:pt x="0" y="26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7" y="0"/>
                    <a:pt x="32" y="5"/>
                    <a:pt x="32" y="11"/>
                  </a:cubicBezTo>
                  <a:cubicBezTo>
                    <a:pt x="32" y="262"/>
                    <a:pt x="32" y="262"/>
                    <a:pt x="32" y="262"/>
                  </a:cubicBezTo>
                  <a:cubicBezTo>
                    <a:pt x="32" y="269"/>
                    <a:pt x="27" y="274"/>
                    <a:pt x="21" y="274"/>
                  </a:cubicBezTo>
                  <a:close/>
                </a:path>
              </a:pathLst>
            </a:custGeom>
            <a:solidFill>
              <a:srgbClr val="111F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159" name="íṥ1ïḑe"/>
            <p:cNvSpPr/>
            <p:nvPr/>
          </p:nvSpPr>
          <p:spPr bwMode="auto">
            <a:xfrm>
              <a:off x="6084888" y="3822700"/>
              <a:ext cx="79375" cy="20638"/>
            </a:xfrm>
            <a:custGeom>
              <a:avLst/>
              <a:gdLst>
                <a:gd name="T0" fmla="*/ 24 w 26"/>
                <a:gd name="T1" fmla="*/ 7 h 7"/>
                <a:gd name="T2" fmla="*/ 3 w 26"/>
                <a:gd name="T3" fmla="*/ 7 h 7"/>
                <a:gd name="T4" fmla="*/ 0 w 26"/>
                <a:gd name="T5" fmla="*/ 5 h 7"/>
                <a:gd name="T6" fmla="*/ 0 w 26"/>
                <a:gd name="T7" fmla="*/ 3 h 7"/>
                <a:gd name="T8" fmla="*/ 3 w 26"/>
                <a:gd name="T9" fmla="*/ 0 h 7"/>
                <a:gd name="T10" fmla="*/ 24 w 26"/>
                <a:gd name="T11" fmla="*/ 0 h 7"/>
                <a:gd name="T12" fmla="*/ 26 w 26"/>
                <a:gd name="T13" fmla="*/ 3 h 7"/>
                <a:gd name="T14" fmla="*/ 26 w 26"/>
                <a:gd name="T15" fmla="*/ 5 h 7"/>
                <a:gd name="T16" fmla="*/ 24 w 26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7">
                  <a:moveTo>
                    <a:pt x="24" y="7"/>
                  </a:moveTo>
                  <a:cubicBezTo>
                    <a:pt x="3" y="7"/>
                    <a:pt x="3" y="7"/>
                    <a:pt x="3" y="7"/>
                  </a:cubicBezTo>
                  <a:cubicBezTo>
                    <a:pt x="1" y="7"/>
                    <a:pt x="0" y="6"/>
                    <a:pt x="0" y="5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5" y="0"/>
                    <a:pt x="26" y="1"/>
                    <a:pt x="26" y="3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6" y="6"/>
                    <a:pt x="25" y="7"/>
                    <a:pt x="24" y="7"/>
                  </a:cubicBezTo>
                  <a:close/>
                </a:path>
              </a:pathLst>
            </a:custGeom>
            <a:solidFill>
              <a:srgbClr val="1159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160" name="íŝḻiḋê"/>
            <p:cNvSpPr/>
            <p:nvPr/>
          </p:nvSpPr>
          <p:spPr bwMode="auto">
            <a:xfrm>
              <a:off x="6084888" y="3822700"/>
              <a:ext cx="79375" cy="20638"/>
            </a:xfrm>
            <a:custGeom>
              <a:avLst/>
              <a:gdLst>
                <a:gd name="T0" fmla="*/ 24 w 26"/>
                <a:gd name="T1" fmla="*/ 7 h 7"/>
                <a:gd name="T2" fmla="*/ 3 w 26"/>
                <a:gd name="T3" fmla="*/ 7 h 7"/>
                <a:gd name="T4" fmla="*/ 0 w 26"/>
                <a:gd name="T5" fmla="*/ 5 h 7"/>
                <a:gd name="T6" fmla="*/ 0 w 26"/>
                <a:gd name="T7" fmla="*/ 3 h 7"/>
                <a:gd name="T8" fmla="*/ 3 w 26"/>
                <a:gd name="T9" fmla="*/ 0 h 7"/>
                <a:gd name="T10" fmla="*/ 24 w 26"/>
                <a:gd name="T11" fmla="*/ 0 h 7"/>
                <a:gd name="T12" fmla="*/ 26 w 26"/>
                <a:gd name="T13" fmla="*/ 3 h 7"/>
                <a:gd name="T14" fmla="*/ 26 w 26"/>
                <a:gd name="T15" fmla="*/ 5 h 7"/>
                <a:gd name="T16" fmla="*/ 24 w 26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7">
                  <a:moveTo>
                    <a:pt x="24" y="7"/>
                  </a:moveTo>
                  <a:cubicBezTo>
                    <a:pt x="3" y="7"/>
                    <a:pt x="3" y="7"/>
                    <a:pt x="3" y="7"/>
                  </a:cubicBezTo>
                  <a:cubicBezTo>
                    <a:pt x="1" y="7"/>
                    <a:pt x="0" y="6"/>
                    <a:pt x="0" y="5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5" y="0"/>
                    <a:pt x="26" y="1"/>
                    <a:pt x="26" y="3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6" y="6"/>
                    <a:pt x="25" y="7"/>
                    <a:pt x="24" y="7"/>
                  </a:cubicBezTo>
                  <a:close/>
                </a:path>
              </a:pathLst>
            </a:custGeom>
            <a:solidFill>
              <a:srgbClr val="111B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161" name="íṡļiďe"/>
            <p:cNvSpPr/>
            <p:nvPr/>
          </p:nvSpPr>
          <p:spPr bwMode="auto">
            <a:xfrm>
              <a:off x="6084888" y="3883025"/>
              <a:ext cx="79375" cy="20638"/>
            </a:xfrm>
            <a:custGeom>
              <a:avLst/>
              <a:gdLst>
                <a:gd name="T0" fmla="*/ 24 w 26"/>
                <a:gd name="T1" fmla="*/ 7 h 7"/>
                <a:gd name="T2" fmla="*/ 3 w 26"/>
                <a:gd name="T3" fmla="*/ 7 h 7"/>
                <a:gd name="T4" fmla="*/ 0 w 26"/>
                <a:gd name="T5" fmla="*/ 4 h 7"/>
                <a:gd name="T6" fmla="*/ 0 w 26"/>
                <a:gd name="T7" fmla="*/ 2 h 7"/>
                <a:gd name="T8" fmla="*/ 3 w 26"/>
                <a:gd name="T9" fmla="*/ 0 h 7"/>
                <a:gd name="T10" fmla="*/ 24 w 26"/>
                <a:gd name="T11" fmla="*/ 0 h 7"/>
                <a:gd name="T12" fmla="*/ 26 w 26"/>
                <a:gd name="T13" fmla="*/ 2 h 7"/>
                <a:gd name="T14" fmla="*/ 26 w 26"/>
                <a:gd name="T15" fmla="*/ 4 h 7"/>
                <a:gd name="T16" fmla="*/ 24 w 26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7">
                  <a:moveTo>
                    <a:pt x="24" y="7"/>
                  </a:moveTo>
                  <a:cubicBezTo>
                    <a:pt x="3" y="7"/>
                    <a:pt x="3" y="7"/>
                    <a:pt x="3" y="7"/>
                  </a:cubicBezTo>
                  <a:cubicBezTo>
                    <a:pt x="1" y="7"/>
                    <a:pt x="0" y="6"/>
                    <a:pt x="0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5" y="0"/>
                    <a:pt x="26" y="1"/>
                    <a:pt x="26" y="2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6" y="6"/>
                    <a:pt x="25" y="7"/>
                    <a:pt x="24" y="7"/>
                  </a:cubicBezTo>
                  <a:close/>
                </a:path>
              </a:pathLst>
            </a:custGeom>
            <a:solidFill>
              <a:srgbClr val="1159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162" name="iṧľîďe"/>
            <p:cNvSpPr/>
            <p:nvPr/>
          </p:nvSpPr>
          <p:spPr bwMode="auto">
            <a:xfrm>
              <a:off x="6084888" y="3883025"/>
              <a:ext cx="79375" cy="17463"/>
            </a:xfrm>
            <a:custGeom>
              <a:avLst/>
              <a:gdLst>
                <a:gd name="T0" fmla="*/ 24 w 26"/>
                <a:gd name="T1" fmla="*/ 6 h 6"/>
                <a:gd name="T2" fmla="*/ 3 w 26"/>
                <a:gd name="T3" fmla="*/ 6 h 6"/>
                <a:gd name="T4" fmla="*/ 0 w 26"/>
                <a:gd name="T5" fmla="*/ 4 h 6"/>
                <a:gd name="T6" fmla="*/ 0 w 26"/>
                <a:gd name="T7" fmla="*/ 2 h 6"/>
                <a:gd name="T8" fmla="*/ 3 w 26"/>
                <a:gd name="T9" fmla="*/ 0 h 6"/>
                <a:gd name="T10" fmla="*/ 24 w 26"/>
                <a:gd name="T11" fmla="*/ 0 h 6"/>
                <a:gd name="T12" fmla="*/ 26 w 26"/>
                <a:gd name="T13" fmla="*/ 2 h 6"/>
                <a:gd name="T14" fmla="*/ 26 w 26"/>
                <a:gd name="T15" fmla="*/ 4 h 6"/>
                <a:gd name="T16" fmla="*/ 24 w 26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6">
                  <a:moveTo>
                    <a:pt x="24" y="6"/>
                  </a:moveTo>
                  <a:cubicBezTo>
                    <a:pt x="3" y="6"/>
                    <a:pt x="3" y="6"/>
                    <a:pt x="3" y="6"/>
                  </a:cubicBezTo>
                  <a:cubicBezTo>
                    <a:pt x="1" y="6"/>
                    <a:pt x="0" y="5"/>
                    <a:pt x="0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5" y="0"/>
                    <a:pt x="26" y="1"/>
                    <a:pt x="26" y="2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6" y="5"/>
                    <a:pt x="25" y="6"/>
                    <a:pt x="24" y="6"/>
                  </a:cubicBezTo>
                  <a:close/>
                </a:path>
              </a:pathLst>
            </a:custGeom>
            <a:solidFill>
              <a:srgbClr val="111B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163" name="í$ļíḍê"/>
            <p:cNvSpPr/>
            <p:nvPr/>
          </p:nvSpPr>
          <p:spPr bwMode="auto">
            <a:xfrm>
              <a:off x="6084888" y="3937000"/>
              <a:ext cx="79375" cy="20638"/>
            </a:xfrm>
            <a:custGeom>
              <a:avLst/>
              <a:gdLst>
                <a:gd name="T0" fmla="*/ 24 w 26"/>
                <a:gd name="T1" fmla="*/ 7 h 7"/>
                <a:gd name="T2" fmla="*/ 3 w 26"/>
                <a:gd name="T3" fmla="*/ 7 h 7"/>
                <a:gd name="T4" fmla="*/ 0 w 26"/>
                <a:gd name="T5" fmla="*/ 5 h 7"/>
                <a:gd name="T6" fmla="*/ 0 w 26"/>
                <a:gd name="T7" fmla="*/ 2 h 7"/>
                <a:gd name="T8" fmla="*/ 3 w 26"/>
                <a:gd name="T9" fmla="*/ 0 h 7"/>
                <a:gd name="T10" fmla="*/ 24 w 26"/>
                <a:gd name="T11" fmla="*/ 0 h 7"/>
                <a:gd name="T12" fmla="*/ 26 w 26"/>
                <a:gd name="T13" fmla="*/ 2 h 7"/>
                <a:gd name="T14" fmla="*/ 26 w 26"/>
                <a:gd name="T15" fmla="*/ 5 h 7"/>
                <a:gd name="T16" fmla="*/ 24 w 26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7">
                  <a:moveTo>
                    <a:pt x="24" y="7"/>
                  </a:moveTo>
                  <a:cubicBezTo>
                    <a:pt x="3" y="7"/>
                    <a:pt x="3" y="7"/>
                    <a:pt x="3" y="7"/>
                  </a:cubicBezTo>
                  <a:cubicBezTo>
                    <a:pt x="1" y="7"/>
                    <a:pt x="0" y="6"/>
                    <a:pt x="0" y="5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5" y="0"/>
                    <a:pt x="26" y="1"/>
                    <a:pt x="26" y="2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6" y="6"/>
                    <a:pt x="25" y="7"/>
                    <a:pt x="24" y="7"/>
                  </a:cubicBezTo>
                  <a:close/>
                </a:path>
              </a:pathLst>
            </a:custGeom>
            <a:solidFill>
              <a:srgbClr val="1159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164" name="îṩ1îde"/>
            <p:cNvSpPr/>
            <p:nvPr/>
          </p:nvSpPr>
          <p:spPr bwMode="auto">
            <a:xfrm>
              <a:off x="6084888" y="3937000"/>
              <a:ext cx="79375" cy="20638"/>
            </a:xfrm>
            <a:custGeom>
              <a:avLst/>
              <a:gdLst>
                <a:gd name="T0" fmla="*/ 24 w 26"/>
                <a:gd name="T1" fmla="*/ 7 h 7"/>
                <a:gd name="T2" fmla="*/ 3 w 26"/>
                <a:gd name="T3" fmla="*/ 7 h 7"/>
                <a:gd name="T4" fmla="*/ 0 w 26"/>
                <a:gd name="T5" fmla="*/ 5 h 7"/>
                <a:gd name="T6" fmla="*/ 0 w 26"/>
                <a:gd name="T7" fmla="*/ 2 h 7"/>
                <a:gd name="T8" fmla="*/ 3 w 26"/>
                <a:gd name="T9" fmla="*/ 0 h 7"/>
                <a:gd name="T10" fmla="*/ 24 w 26"/>
                <a:gd name="T11" fmla="*/ 0 h 7"/>
                <a:gd name="T12" fmla="*/ 26 w 26"/>
                <a:gd name="T13" fmla="*/ 2 h 7"/>
                <a:gd name="T14" fmla="*/ 26 w 26"/>
                <a:gd name="T15" fmla="*/ 5 h 7"/>
                <a:gd name="T16" fmla="*/ 24 w 26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7">
                  <a:moveTo>
                    <a:pt x="24" y="7"/>
                  </a:moveTo>
                  <a:cubicBezTo>
                    <a:pt x="3" y="7"/>
                    <a:pt x="3" y="7"/>
                    <a:pt x="3" y="7"/>
                  </a:cubicBezTo>
                  <a:cubicBezTo>
                    <a:pt x="1" y="7"/>
                    <a:pt x="0" y="6"/>
                    <a:pt x="0" y="5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5" y="0"/>
                    <a:pt x="26" y="1"/>
                    <a:pt x="26" y="2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6" y="6"/>
                    <a:pt x="25" y="7"/>
                    <a:pt x="24" y="7"/>
                  </a:cubicBezTo>
                  <a:close/>
                </a:path>
              </a:pathLst>
            </a:custGeom>
            <a:solidFill>
              <a:srgbClr val="111B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165" name="iṧḻíḑé"/>
            <p:cNvSpPr/>
            <p:nvPr/>
          </p:nvSpPr>
          <p:spPr bwMode="auto">
            <a:xfrm>
              <a:off x="6084888" y="3994150"/>
              <a:ext cx="79375" cy="20638"/>
            </a:xfrm>
            <a:custGeom>
              <a:avLst/>
              <a:gdLst>
                <a:gd name="T0" fmla="*/ 24 w 26"/>
                <a:gd name="T1" fmla="*/ 7 h 7"/>
                <a:gd name="T2" fmla="*/ 3 w 26"/>
                <a:gd name="T3" fmla="*/ 7 h 7"/>
                <a:gd name="T4" fmla="*/ 0 w 26"/>
                <a:gd name="T5" fmla="*/ 4 h 7"/>
                <a:gd name="T6" fmla="*/ 0 w 26"/>
                <a:gd name="T7" fmla="*/ 2 h 7"/>
                <a:gd name="T8" fmla="*/ 3 w 26"/>
                <a:gd name="T9" fmla="*/ 0 h 7"/>
                <a:gd name="T10" fmla="*/ 24 w 26"/>
                <a:gd name="T11" fmla="*/ 0 h 7"/>
                <a:gd name="T12" fmla="*/ 26 w 26"/>
                <a:gd name="T13" fmla="*/ 2 h 7"/>
                <a:gd name="T14" fmla="*/ 26 w 26"/>
                <a:gd name="T15" fmla="*/ 4 h 7"/>
                <a:gd name="T16" fmla="*/ 24 w 26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7">
                  <a:moveTo>
                    <a:pt x="24" y="7"/>
                  </a:moveTo>
                  <a:cubicBezTo>
                    <a:pt x="3" y="7"/>
                    <a:pt x="3" y="7"/>
                    <a:pt x="3" y="7"/>
                  </a:cubicBezTo>
                  <a:cubicBezTo>
                    <a:pt x="1" y="7"/>
                    <a:pt x="0" y="6"/>
                    <a:pt x="0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5" y="0"/>
                    <a:pt x="26" y="1"/>
                    <a:pt x="26" y="2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6" y="6"/>
                    <a:pt x="25" y="7"/>
                    <a:pt x="24" y="7"/>
                  </a:cubicBezTo>
                  <a:close/>
                </a:path>
              </a:pathLst>
            </a:custGeom>
            <a:solidFill>
              <a:srgbClr val="1159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166" name="iṡ1ïḋé"/>
            <p:cNvSpPr/>
            <p:nvPr/>
          </p:nvSpPr>
          <p:spPr bwMode="auto">
            <a:xfrm>
              <a:off x="6084888" y="3994150"/>
              <a:ext cx="79375" cy="19050"/>
            </a:xfrm>
            <a:custGeom>
              <a:avLst/>
              <a:gdLst>
                <a:gd name="T0" fmla="*/ 24 w 26"/>
                <a:gd name="T1" fmla="*/ 6 h 6"/>
                <a:gd name="T2" fmla="*/ 3 w 26"/>
                <a:gd name="T3" fmla="*/ 6 h 6"/>
                <a:gd name="T4" fmla="*/ 0 w 26"/>
                <a:gd name="T5" fmla="*/ 4 h 6"/>
                <a:gd name="T6" fmla="*/ 0 w 26"/>
                <a:gd name="T7" fmla="*/ 2 h 6"/>
                <a:gd name="T8" fmla="*/ 3 w 26"/>
                <a:gd name="T9" fmla="*/ 0 h 6"/>
                <a:gd name="T10" fmla="*/ 24 w 26"/>
                <a:gd name="T11" fmla="*/ 0 h 6"/>
                <a:gd name="T12" fmla="*/ 26 w 26"/>
                <a:gd name="T13" fmla="*/ 2 h 6"/>
                <a:gd name="T14" fmla="*/ 26 w 26"/>
                <a:gd name="T15" fmla="*/ 4 h 6"/>
                <a:gd name="T16" fmla="*/ 24 w 26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6">
                  <a:moveTo>
                    <a:pt x="24" y="6"/>
                  </a:moveTo>
                  <a:cubicBezTo>
                    <a:pt x="3" y="6"/>
                    <a:pt x="3" y="6"/>
                    <a:pt x="3" y="6"/>
                  </a:cubicBezTo>
                  <a:cubicBezTo>
                    <a:pt x="1" y="6"/>
                    <a:pt x="0" y="5"/>
                    <a:pt x="0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5" y="0"/>
                    <a:pt x="26" y="1"/>
                    <a:pt x="26" y="2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6" y="5"/>
                    <a:pt x="25" y="6"/>
                    <a:pt x="24" y="6"/>
                  </a:cubicBezTo>
                  <a:close/>
                </a:path>
              </a:pathLst>
            </a:custGeom>
            <a:solidFill>
              <a:srgbClr val="111B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167" name="ïṧḷîḓe"/>
            <p:cNvSpPr/>
            <p:nvPr/>
          </p:nvSpPr>
          <p:spPr bwMode="auto">
            <a:xfrm>
              <a:off x="6084888" y="4048125"/>
              <a:ext cx="79375" cy="22225"/>
            </a:xfrm>
            <a:custGeom>
              <a:avLst/>
              <a:gdLst>
                <a:gd name="T0" fmla="*/ 24 w 26"/>
                <a:gd name="T1" fmla="*/ 7 h 7"/>
                <a:gd name="T2" fmla="*/ 3 w 26"/>
                <a:gd name="T3" fmla="*/ 7 h 7"/>
                <a:gd name="T4" fmla="*/ 0 w 26"/>
                <a:gd name="T5" fmla="*/ 5 h 7"/>
                <a:gd name="T6" fmla="*/ 0 w 26"/>
                <a:gd name="T7" fmla="*/ 2 h 7"/>
                <a:gd name="T8" fmla="*/ 3 w 26"/>
                <a:gd name="T9" fmla="*/ 0 h 7"/>
                <a:gd name="T10" fmla="*/ 24 w 26"/>
                <a:gd name="T11" fmla="*/ 0 h 7"/>
                <a:gd name="T12" fmla="*/ 26 w 26"/>
                <a:gd name="T13" fmla="*/ 2 h 7"/>
                <a:gd name="T14" fmla="*/ 26 w 26"/>
                <a:gd name="T15" fmla="*/ 5 h 7"/>
                <a:gd name="T16" fmla="*/ 24 w 26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7">
                  <a:moveTo>
                    <a:pt x="24" y="7"/>
                  </a:moveTo>
                  <a:cubicBezTo>
                    <a:pt x="3" y="7"/>
                    <a:pt x="3" y="7"/>
                    <a:pt x="3" y="7"/>
                  </a:cubicBezTo>
                  <a:cubicBezTo>
                    <a:pt x="1" y="7"/>
                    <a:pt x="0" y="6"/>
                    <a:pt x="0" y="5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5" y="0"/>
                    <a:pt x="26" y="1"/>
                    <a:pt x="26" y="2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6" y="6"/>
                    <a:pt x="25" y="7"/>
                    <a:pt x="24" y="7"/>
                  </a:cubicBezTo>
                  <a:close/>
                </a:path>
              </a:pathLst>
            </a:custGeom>
            <a:solidFill>
              <a:srgbClr val="1159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168" name="îṧļïḑè"/>
            <p:cNvSpPr/>
            <p:nvPr/>
          </p:nvSpPr>
          <p:spPr bwMode="auto">
            <a:xfrm>
              <a:off x="6084888" y="4048125"/>
              <a:ext cx="79375" cy="22225"/>
            </a:xfrm>
            <a:custGeom>
              <a:avLst/>
              <a:gdLst>
                <a:gd name="T0" fmla="*/ 24 w 26"/>
                <a:gd name="T1" fmla="*/ 7 h 7"/>
                <a:gd name="T2" fmla="*/ 3 w 26"/>
                <a:gd name="T3" fmla="*/ 7 h 7"/>
                <a:gd name="T4" fmla="*/ 0 w 26"/>
                <a:gd name="T5" fmla="*/ 4 h 7"/>
                <a:gd name="T6" fmla="*/ 0 w 26"/>
                <a:gd name="T7" fmla="*/ 2 h 7"/>
                <a:gd name="T8" fmla="*/ 3 w 26"/>
                <a:gd name="T9" fmla="*/ 0 h 7"/>
                <a:gd name="T10" fmla="*/ 24 w 26"/>
                <a:gd name="T11" fmla="*/ 0 h 7"/>
                <a:gd name="T12" fmla="*/ 26 w 26"/>
                <a:gd name="T13" fmla="*/ 2 h 7"/>
                <a:gd name="T14" fmla="*/ 26 w 26"/>
                <a:gd name="T15" fmla="*/ 4 h 7"/>
                <a:gd name="T16" fmla="*/ 24 w 26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7">
                  <a:moveTo>
                    <a:pt x="24" y="7"/>
                  </a:moveTo>
                  <a:cubicBezTo>
                    <a:pt x="3" y="7"/>
                    <a:pt x="3" y="7"/>
                    <a:pt x="3" y="7"/>
                  </a:cubicBezTo>
                  <a:cubicBezTo>
                    <a:pt x="1" y="7"/>
                    <a:pt x="0" y="6"/>
                    <a:pt x="0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5" y="0"/>
                    <a:pt x="26" y="1"/>
                    <a:pt x="26" y="2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6" y="6"/>
                    <a:pt x="25" y="7"/>
                    <a:pt x="24" y="7"/>
                  </a:cubicBezTo>
                  <a:close/>
                </a:path>
              </a:pathLst>
            </a:custGeom>
            <a:solidFill>
              <a:srgbClr val="111B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169" name="îSlïḑê"/>
            <p:cNvSpPr/>
            <p:nvPr/>
          </p:nvSpPr>
          <p:spPr bwMode="auto">
            <a:xfrm>
              <a:off x="6084888" y="4102100"/>
              <a:ext cx="79375" cy="22225"/>
            </a:xfrm>
            <a:custGeom>
              <a:avLst/>
              <a:gdLst>
                <a:gd name="T0" fmla="*/ 24 w 26"/>
                <a:gd name="T1" fmla="*/ 7 h 7"/>
                <a:gd name="T2" fmla="*/ 3 w 26"/>
                <a:gd name="T3" fmla="*/ 7 h 7"/>
                <a:gd name="T4" fmla="*/ 0 w 26"/>
                <a:gd name="T5" fmla="*/ 5 h 7"/>
                <a:gd name="T6" fmla="*/ 0 w 26"/>
                <a:gd name="T7" fmla="*/ 3 h 7"/>
                <a:gd name="T8" fmla="*/ 3 w 26"/>
                <a:gd name="T9" fmla="*/ 0 h 7"/>
                <a:gd name="T10" fmla="*/ 24 w 26"/>
                <a:gd name="T11" fmla="*/ 0 h 7"/>
                <a:gd name="T12" fmla="*/ 26 w 26"/>
                <a:gd name="T13" fmla="*/ 3 h 7"/>
                <a:gd name="T14" fmla="*/ 26 w 26"/>
                <a:gd name="T15" fmla="*/ 5 h 7"/>
                <a:gd name="T16" fmla="*/ 24 w 26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7">
                  <a:moveTo>
                    <a:pt x="24" y="7"/>
                  </a:moveTo>
                  <a:cubicBezTo>
                    <a:pt x="3" y="7"/>
                    <a:pt x="3" y="7"/>
                    <a:pt x="3" y="7"/>
                  </a:cubicBezTo>
                  <a:cubicBezTo>
                    <a:pt x="1" y="7"/>
                    <a:pt x="0" y="6"/>
                    <a:pt x="0" y="5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5" y="0"/>
                    <a:pt x="26" y="1"/>
                    <a:pt x="26" y="3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6" y="6"/>
                    <a:pt x="25" y="7"/>
                    <a:pt x="24" y="7"/>
                  </a:cubicBezTo>
                  <a:close/>
                </a:path>
              </a:pathLst>
            </a:custGeom>
            <a:solidFill>
              <a:srgbClr val="1159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170" name="îṣlîde"/>
            <p:cNvSpPr/>
            <p:nvPr/>
          </p:nvSpPr>
          <p:spPr bwMode="auto">
            <a:xfrm>
              <a:off x="6084888" y="4102100"/>
              <a:ext cx="79375" cy="22225"/>
            </a:xfrm>
            <a:custGeom>
              <a:avLst/>
              <a:gdLst>
                <a:gd name="T0" fmla="*/ 24 w 26"/>
                <a:gd name="T1" fmla="*/ 7 h 7"/>
                <a:gd name="T2" fmla="*/ 3 w 26"/>
                <a:gd name="T3" fmla="*/ 7 h 7"/>
                <a:gd name="T4" fmla="*/ 0 w 26"/>
                <a:gd name="T5" fmla="*/ 5 h 7"/>
                <a:gd name="T6" fmla="*/ 0 w 26"/>
                <a:gd name="T7" fmla="*/ 3 h 7"/>
                <a:gd name="T8" fmla="*/ 3 w 26"/>
                <a:gd name="T9" fmla="*/ 0 h 7"/>
                <a:gd name="T10" fmla="*/ 24 w 26"/>
                <a:gd name="T11" fmla="*/ 0 h 7"/>
                <a:gd name="T12" fmla="*/ 26 w 26"/>
                <a:gd name="T13" fmla="*/ 3 h 7"/>
                <a:gd name="T14" fmla="*/ 26 w 26"/>
                <a:gd name="T15" fmla="*/ 5 h 7"/>
                <a:gd name="T16" fmla="*/ 24 w 26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7">
                  <a:moveTo>
                    <a:pt x="24" y="7"/>
                  </a:moveTo>
                  <a:cubicBezTo>
                    <a:pt x="3" y="7"/>
                    <a:pt x="3" y="7"/>
                    <a:pt x="3" y="7"/>
                  </a:cubicBezTo>
                  <a:cubicBezTo>
                    <a:pt x="1" y="7"/>
                    <a:pt x="0" y="6"/>
                    <a:pt x="0" y="5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5" y="0"/>
                    <a:pt x="26" y="1"/>
                    <a:pt x="26" y="3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6" y="6"/>
                    <a:pt x="25" y="7"/>
                    <a:pt x="24" y="7"/>
                  </a:cubicBezTo>
                  <a:close/>
                </a:path>
              </a:pathLst>
            </a:custGeom>
            <a:solidFill>
              <a:srgbClr val="111B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171" name="iŝlïḍé"/>
            <p:cNvSpPr/>
            <p:nvPr/>
          </p:nvSpPr>
          <p:spPr bwMode="auto">
            <a:xfrm>
              <a:off x="6084888" y="4159250"/>
              <a:ext cx="79375" cy="22225"/>
            </a:xfrm>
            <a:custGeom>
              <a:avLst/>
              <a:gdLst>
                <a:gd name="T0" fmla="*/ 24 w 26"/>
                <a:gd name="T1" fmla="*/ 7 h 7"/>
                <a:gd name="T2" fmla="*/ 3 w 26"/>
                <a:gd name="T3" fmla="*/ 7 h 7"/>
                <a:gd name="T4" fmla="*/ 0 w 26"/>
                <a:gd name="T5" fmla="*/ 4 h 7"/>
                <a:gd name="T6" fmla="*/ 0 w 26"/>
                <a:gd name="T7" fmla="*/ 2 h 7"/>
                <a:gd name="T8" fmla="*/ 3 w 26"/>
                <a:gd name="T9" fmla="*/ 0 h 7"/>
                <a:gd name="T10" fmla="*/ 24 w 26"/>
                <a:gd name="T11" fmla="*/ 0 h 7"/>
                <a:gd name="T12" fmla="*/ 26 w 26"/>
                <a:gd name="T13" fmla="*/ 2 h 7"/>
                <a:gd name="T14" fmla="*/ 26 w 26"/>
                <a:gd name="T15" fmla="*/ 4 h 7"/>
                <a:gd name="T16" fmla="*/ 24 w 26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7">
                  <a:moveTo>
                    <a:pt x="24" y="7"/>
                  </a:moveTo>
                  <a:cubicBezTo>
                    <a:pt x="3" y="7"/>
                    <a:pt x="3" y="7"/>
                    <a:pt x="3" y="7"/>
                  </a:cubicBezTo>
                  <a:cubicBezTo>
                    <a:pt x="1" y="7"/>
                    <a:pt x="0" y="6"/>
                    <a:pt x="0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5" y="0"/>
                    <a:pt x="26" y="1"/>
                    <a:pt x="26" y="2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6" y="6"/>
                    <a:pt x="25" y="7"/>
                    <a:pt x="24" y="7"/>
                  </a:cubicBezTo>
                  <a:close/>
                </a:path>
              </a:pathLst>
            </a:custGeom>
            <a:solidFill>
              <a:srgbClr val="1159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172" name="iṩ1ïḋé"/>
            <p:cNvSpPr/>
            <p:nvPr/>
          </p:nvSpPr>
          <p:spPr bwMode="auto">
            <a:xfrm>
              <a:off x="6084888" y="4159250"/>
              <a:ext cx="79375" cy="19050"/>
            </a:xfrm>
            <a:custGeom>
              <a:avLst/>
              <a:gdLst>
                <a:gd name="T0" fmla="*/ 24 w 26"/>
                <a:gd name="T1" fmla="*/ 6 h 6"/>
                <a:gd name="T2" fmla="*/ 3 w 26"/>
                <a:gd name="T3" fmla="*/ 6 h 6"/>
                <a:gd name="T4" fmla="*/ 0 w 26"/>
                <a:gd name="T5" fmla="*/ 4 h 6"/>
                <a:gd name="T6" fmla="*/ 0 w 26"/>
                <a:gd name="T7" fmla="*/ 2 h 6"/>
                <a:gd name="T8" fmla="*/ 3 w 26"/>
                <a:gd name="T9" fmla="*/ 0 h 6"/>
                <a:gd name="T10" fmla="*/ 24 w 26"/>
                <a:gd name="T11" fmla="*/ 0 h 6"/>
                <a:gd name="T12" fmla="*/ 26 w 26"/>
                <a:gd name="T13" fmla="*/ 2 h 6"/>
                <a:gd name="T14" fmla="*/ 26 w 26"/>
                <a:gd name="T15" fmla="*/ 4 h 6"/>
                <a:gd name="T16" fmla="*/ 24 w 26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6">
                  <a:moveTo>
                    <a:pt x="24" y="6"/>
                  </a:moveTo>
                  <a:cubicBezTo>
                    <a:pt x="3" y="6"/>
                    <a:pt x="3" y="6"/>
                    <a:pt x="3" y="6"/>
                  </a:cubicBezTo>
                  <a:cubicBezTo>
                    <a:pt x="1" y="6"/>
                    <a:pt x="0" y="5"/>
                    <a:pt x="0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5" y="0"/>
                    <a:pt x="26" y="1"/>
                    <a:pt x="26" y="2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6" y="5"/>
                    <a:pt x="25" y="6"/>
                    <a:pt x="24" y="6"/>
                  </a:cubicBezTo>
                  <a:close/>
                </a:path>
              </a:pathLst>
            </a:custGeom>
            <a:solidFill>
              <a:srgbClr val="111B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173" name="íSḷidè"/>
            <p:cNvSpPr/>
            <p:nvPr/>
          </p:nvSpPr>
          <p:spPr bwMode="auto">
            <a:xfrm>
              <a:off x="6084888" y="4213225"/>
              <a:ext cx="79375" cy="22225"/>
            </a:xfrm>
            <a:custGeom>
              <a:avLst/>
              <a:gdLst>
                <a:gd name="T0" fmla="*/ 24 w 26"/>
                <a:gd name="T1" fmla="*/ 7 h 7"/>
                <a:gd name="T2" fmla="*/ 3 w 26"/>
                <a:gd name="T3" fmla="*/ 7 h 7"/>
                <a:gd name="T4" fmla="*/ 0 w 26"/>
                <a:gd name="T5" fmla="*/ 5 h 7"/>
                <a:gd name="T6" fmla="*/ 0 w 26"/>
                <a:gd name="T7" fmla="*/ 2 h 7"/>
                <a:gd name="T8" fmla="*/ 3 w 26"/>
                <a:gd name="T9" fmla="*/ 0 h 7"/>
                <a:gd name="T10" fmla="*/ 24 w 26"/>
                <a:gd name="T11" fmla="*/ 0 h 7"/>
                <a:gd name="T12" fmla="*/ 26 w 26"/>
                <a:gd name="T13" fmla="*/ 2 h 7"/>
                <a:gd name="T14" fmla="*/ 26 w 26"/>
                <a:gd name="T15" fmla="*/ 5 h 7"/>
                <a:gd name="T16" fmla="*/ 24 w 26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7">
                  <a:moveTo>
                    <a:pt x="24" y="7"/>
                  </a:moveTo>
                  <a:cubicBezTo>
                    <a:pt x="3" y="7"/>
                    <a:pt x="3" y="7"/>
                    <a:pt x="3" y="7"/>
                  </a:cubicBezTo>
                  <a:cubicBezTo>
                    <a:pt x="1" y="7"/>
                    <a:pt x="0" y="6"/>
                    <a:pt x="0" y="5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5" y="0"/>
                    <a:pt x="26" y="1"/>
                    <a:pt x="26" y="2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6" y="6"/>
                    <a:pt x="25" y="7"/>
                    <a:pt x="24" y="7"/>
                  </a:cubicBezTo>
                  <a:close/>
                </a:path>
              </a:pathLst>
            </a:custGeom>
            <a:solidFill>
              <a:srgbClr val="1159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174" name="í$lîďé"/>
            <p:cNvSpPr/>
            <p:nvPr/>
          </p:nvSpPr>
          <p:spPr bwMode="auto">
            <a:xfrm>
              <a:off x="6084888" y="4213225"/>
              <a:ext cx="79375" cy="22225"/>
            </a:xfrm>
            <a:custGeom>
              <a:avLst/>
              <a:gdLst>
                <a:gd name="T0" fmla="*/ 24 w 26"/>
                <a:gd name="T1" fmla="*/ 7 h 7"/>
                <a:gd name="T2" fmla="*/ 3 w 26"/>
                <a:gd name="T3" fmla="*/ 7 h 7"/>
                <a:gd name="T4" fmla="*/ 0 w 26"/>
                <a:gd name="T5" fmla="*/ 5 h 7"/>
                <a:gd name="T6" fmla="*/ 0 w 26"/>
                <a:gd name="T7" fmla="*/ 2 h 7"/>
                <a:gd name="T8" fmla="*/ 3 w 26"/>
                <a:gd name="T9" fmla="*/ 0 h 7"/>
                <a:gd name="T10" fmla="*/ 24 w 26"/>
                <a:gd name="T11" fmla="*/ 0 h 7"/>
                <a:gd name="T12" fmla="*/ 26 w 26"/>
                <a:gd name="T13" fmla="*/ 2 h 7"/>
                <a:gd name="T14" fmla="*/ 26 w 26"/>
                <a:gd name="T15" fmla="*/ 5 h 7"/>
                <a:gd name="T16" fmla="*/ 24 w 26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7">
                  <a:moveTo>
                    <a:pt x="24" y="7"/>
                  </a:moveTo>
                  <a:cubicBezTo>
                    <a:pt x="3" y="7"/>
                    <a:pt x="3" y="7"/>
                    <a:pt x="3" y="7"/>
                  </a:cubicBezTo>
                  <a:cubicBezTo>
                    <a:pt x="1" y="7"/>
                    <a:pt x="0" y="6"/>
                    <a:pt x="0" y="5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5" y="0"/>
                    <a:pt x="26" y="1"/>
                    <a:pt x="26" y="2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6" y="6"/>
                    <a:pt x="25" y="7"/>
                    <a:pt x="24" y="7"/>
                  </a:cubicBezTo>
                  <a:close/>
                </a:path>
              </a:pathLst>
            </a:custGeom>
            <a:solidFill>
              <a:srgbClr val="111B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175" name="í$ḷídé"/>
            <p:cNvSpPr/>
            <p:nvPr/>
          </p:nvSpPr>
          <p:spPr bwMode="auto">
            <a:xfrm>
              <a:off x="6084888" y="4270375"/>
              <a:ext cx="79375" cy="22225"/>
            </a:xfrm>
            <a:custGeom>
              <a:avLst/>
              <a:gdLst>
                <a:gd name="T0" fmla="*/ 24 w 26"/>
                <a:gd name="T1" fmla="*/ 7 h 7"/>
                <a:gd name="T2" fmla="*/ 3 w 26"/>
                <a:gd name="T3" fmla="*/ 7 h 7"/>
                <a:gd name="T4" fmla="*/ 0 w 26"/>
                <a:gd name="T5" fmla="*/ 4 h 7"/>
                <a:gd name="T6" fmla="*/ 0 w 26"/>
                <a:gd name="T7" fmla="*/ 2 h 7"/>
                <a:gd name="T8" fmla="*/ 3 w 26"/>
                <a:gd name="T9" fmla="*/ 0 h 7"/>
                <a:gd name="T10" fmla="*/ 24 w 26"/>
                <a:gd name="T11" fmla="*/ 0 h 7"/>
                <a:gd name="T12" fmla="*/ 26 w 26"/>
                <a:gd name="T13" fmla="*/ 2 h 7"/>
                <a:gd name="T14" fmla="*/ 26 w 26"/>
                <a:gd name="T15" fmla="*/ 4 h 7"/>
                <a:gd name="T16" fmla="*/ 24 w 26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7">
                  <a:moveTo>
                    <a:pt x="24" y="7"/>
                  </a:moveTo>
                  <a:cubicBezTo>
                    <a:pt x="3" y="7"/>
                    <a:pt x="3" y="7"/>
                    <a:pt x="3" y="7"/>
                  </a:cubicBezTo>
                  <a:cubicBezTo>
                    <a:pt x="1" y="7"/>
                    <a:pt x="0" y="6"/>
                    <a:pt x="0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5" y="0"/>
                    <a:pt x="26" y="1"/>
                    <a:pt x="26" y="2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6" y="6"/>
                    <a:pt x="25" y="7"/>
                    <a:pt x="24" y="7"/>
                  </a:cubicBezTo>
                  <a:close/>
                </a:path>
              </a:pathLst>
            </a:custGeom>
            <a:solidFill>
              <a:srgbClr val="1159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176" name="íṩḷîḍe"/>
            <p:cNvSpPr/>
            <p:nvPr/>
          </p:nvSpPr>
          <p:spPr bwMode="auto">
            <a:xfrm>
              <a:off x="6084888" y="4270375"/>
              <a:ext cx="79375" cy="19050"/>
            </a:xfrm>
            <a:custGeom>
              <a:avLst/>
              <a:gdLst>
                <a:gd name="T0" fmla="*/ 24 w 26"/>
                <a:gd name="T1" fmla="*/ 6 h 6"/>
                <a:gd name="T2" fmla="*/ 3 w 26"/>
                <a:gd name="T3" fmla="*/ 6 h 6"/>
                <a:gd name="T4" fmla="*/ 0 w 26"/>
                <a:gd name="T5" fmla="*/ 4 h 6"/>
                <a:gd name="T6" fmla="*/ 0 w 26"/>
                <a:gd name="T7" fmla="*/ 2 h 6"/>
                <a:gd name="T8" fmla="*/ 3 w 26"/>
                <a:gd name="T9" fmla="*/ 0 h 6"/>
                <a:gd name="T10" fmla="*/ 24 w 26"/>
                <a:gd name="T11" fmla="*/ 0 h 6"/>
                <a:gd name="T12" fmla="*/ 26 w 26"/>
                <a:gd name="T13" fmla="*/ 2 h 6"/>
                <a:gd name="T14" fmla="*/ 26 w 26"/>
                <a:gd name="T15" fmla="*/ 4 h 6"/>
                <a:gd name="T16" fmla="*/ 24 w 26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6">
                  <a:moveTo>
                    <a:pt x="24" y="6"/>
                  </a:moveTo>
                  <a:cubicBezTo>
                    <a:pt x="3" y="6"/>
                    <a:pt x="3" y="6"/>
                    <a:pt x="3" y="6"/>
                  </a:cubicBezTo>
                  <a:cubicBezTo>
                    <a:pt x="1" y="6"/>
                    <a:pt x="0" y="5"/>
                    <a:pt x="0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5" y="0"/>
                    <a:pt x="26" y="1"/>
                    <a:pt x="26" y="2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6" y="5"/>
                    <a:pt x="25" y="6"/>
                    <a:pt x="24" y="6"/>
                  </a:cubicBezTo>
                  <a:close/>
                </a:path>
              </a:pathLst>
            </a:custGeom>
            <a:solidFill>
              <a:srgbClr val="111B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177" name="ïṧlïḓe"/>
            <p:cNvSpPr/>
            <p:nvPr/>
          </p:nvSpPr>
          <p:spPr bwMode="auto">
            <a:xfrm>
              <a:off x="6084888" y="4325938"/>
              <a:ext cx="79375" cy="20638"/>
            </a:xfrm>
            <a:custGeom>
              <a:avLst/>
              <a:gdLst>
                <a:gd name="T0" fmla="*/ 24 w 26"/>
                <a:gd name="T1" fmla="*/ 7 h 7"/>
                <a:gd name="T2" fmla="*/ 3 w 26"/>
                <a:gd name="T3" fmla="*/ 7 h 7"/>
                <a:gd name="T4" fmla="*/ 0 w 26"/>
                <a:gd name="T5" fmla="*/ 5 h 7"/>
                <a:gd name="T6" fmla="*/ 0 w 26"/>
                <a:gd name="T7" fmla="*/ 2 h 7"/>
                <a:gd name="T8" fmla="*/ 3 w 26"/>
                <a:gd name="T9" fmla="*/ 0 h 7"/>
                <a:gd name="T10" fmla="*/ 24 w 26"/>
                <a:gd name="T11" fmla="*/ 0 h 7"/>
                <a:gd name="T12" fmla="*/ 26 w 26"/>
                <a:gd name="T13" fmla="*/ 2 h 7"/>
                <a:gd name="T14" fmla="*/ 26 w 26"/>
                <a:gd name="T15" fmla="*/ 5 h 7"/>
                <a:gd name="T16" fmla="*/ 24 w 26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7">
                  <a:moveTo>
                    <a:pt x="24" y="7"/>
                  </a:moveTo>
                  <a:cubicBezTo>
                    <a:pt x="3" y="7"/>
                    <a:pt x="3" y="7"/>
                    <a:pt x="3" y="7"/>
                  </a:cubicBezTo>
                  <a:cubicBezTo>
                    <a:pt x="1" y="7"/>
                    <a:pt x="0" y="6"/>
                    <a:pt x="0" y="5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5" y="0"/>
                    <a:pt x="26" y="1"/>
                    <a:pt x="26" y="2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6" y="6"/>
                    <a:pt x="25" y="7"/>
                    <a:pt x="24" y="7"/>
                  </a:cubicBezTo>
                  <a:close/>
                </a:path>
              </a:pathLst>
            </a:custGeom>
            <a:solidFill>
              <a:srgbClr val="1159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178" name="íŝḷîḓé"/>
            <p:cNvSpPr/>
            <p:nvPr/>
          </p:nvSpPr>
          <p:spPr bwMode="auto">
            <a:xfrm>
              <a:off x="6084888" y="4325938"/>
              <a:ext cx="79375" cy="20638"/>
            </a:xfrm>
            <a:custGeom>
              <a:avLst/>
              <a:gdLst>
                <a:gd name="T0" fmla="*/ 24 w 26"/>
                <a:gd name="T1" fmla="*/ 7 h 7"/>
                <a:gd name="T2" fmla="*/ 3 w 26"/>
                <a:gd name="T3" fmla="*/ 7 h 7"/>
                <a:gd name="T4" fmla="*/ 0 w 26"/>
                <a:gd name="T5" fmla="*/ 4 h 7"/>
                <a:gd name="T6" fmla="*/ 0 w 26"/>
                <a:gd name="T7" fmla="*/ 2 h 7"/>
                <a:gd name="T8" fmla="*/ 3 w 26"/>
                <a:gd name="T9" fmla="*/ 0 h 7"/>
                <a:gd name="T10" fmla="*/ 24 w 26"/>
                <a:gd name="T11" fmla="*/ 0 h 7"/>
                <a:gd name="T12" fmla="*/ 26 w 26"/>
                <a:gd name="T13" fmla="*/ 2 h 7"/>
                <a:gd name="T14" fmla="*/ 26 w 26"/>
                <a:gd name="T15" fmla="*/ 4 h 7"/>
                <a:gd name="T16" fmla="*/ 24 w 26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7">
                  <a:moveTo>
                    <a:pt x="24" y="7"/>
                  </a:moveTo>
                  <a:cubicBezTo>
                    <a:pt x="3" y="7"/>
                    <a:pt x="3" y="7"/>
                    <a:pt x="3" y="7"/>
                  </a:cubicBezTo>
                  <a:cubicBezTo>
                    <a:pt x="1" y="7"/>
                    <a:pt x="0" y="6"/>
                    <a:pt x="0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5" y="0"/>
                    <a:pt x="26" y="1"/>
                    <a:pt x="26" y="2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6" y="6"/>
                    <a:pt x="25" y="7"/>
                    <a:pt x="24" y="7"/>
                  </a:cubicBezTo>
                  <a:close/>
                </a:path>
              </a:pathLst>
            </a:custGeom>
            <a:solidFill>
              <a:srgbClr val="111B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179" name="iṣľidê"/>
            <p:cNvSpPr/>
            <p:nvPr/>
          </p:nvSpPr>
          <p:spPr bwMode="auto">
            <a:xfrm>
              <a:off x="6084888" y="4379913"/>
              <a:ext cx="79375" cy="20638"/>
            </a:xfrm>
            <a:custGeom>
              <a:avLst/>
              <a:gdLst>
                <a:gd name="T0" fmla="*/ 24 w 26"/>
                <a:gd name="T1" fmla="*/ 7 h 7"/>
                <a:gd name="T2" fmla="*/ 3 w 26"/>
                <a:gd name="T3" fmla="*/ 7 h 7"/>
                <a:gd name="T4" fmla="*/ 0 w 26"/>
                <a:gd name="T5" fmla="*/ 5 h 7"/>
                <a:gd name="T6" fmla="*/ 0 w 26"/>
                <a:gd name="T7" fmla="*/ 3 h 7"/>
                <a:gd name="T8" fmla="*/ 3 w 26"/>
                <a:gd name="T9" fmla="*/ 0 h 7"/>
                <a:gd name="T10" fmla="*/ 24 w 26"/>
                <a:gd name="T11" fmla="*/ 0 h 7"/>
                <a:gd name="T12" fmla="*/ 26 w 26"/>
                <a:gd name="T13" fmla="*/ 3 h 7"/>
                <a:gd name="T14" fmla="*/ 26 w 26"/>
                <a:gd name="T15" fmla="*/ 5 h 7"/>
                <a:gd name="T16" fmla="*/ 24 w 26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7">
                  <a:moveTo>
                    <a:pt x="24" y="7"/>
                  </a:moveTo>
                  <a:cubicBezTo>
                    <a:pt x="3" y="7"/>
                    <a:pt x="3" y="7"/>
                    <a:pt x="3" y="7"/>
                  </a:cubicBezTo>
                  <a:cubicBezTo>
                    <a:pt x="1" y="7"/>
                    <a:pt x="0" y="6"/>
                    <a:pt x="0" y="5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5" y="0"/>
                    <a:pt x="26" y="1"/>
                    <a:pt x="26" y="3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6" y="6"/>
                    <a:pt x="25" y="7"/>
                    <a:pt x="24" y="7"/>
                  </a:cubicBezTo>
                  <a:close/>
                </a:path>
              </a:pathLst>
            </a:custGeom>
            <a:solidFill>
              <a:srgbClr val="1159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180" name="îṣḷîḍè"/>
            <p:cNvSpPr/>
            <p:nvPr/>
          </p:nvSpPr>
          <p:spPr bwMode="auto">
            <a:xfrm>
              <a:off x="6084888" y="4379913"/>
              <a:ext cx="79375" cy="20638"/>
            </a:xfrm>
            <a:custGeom>
              <a:avLst/>
              <a:gdLst>
                <a:gd name="T0" fmla="*/ 24 w 26"/>
                <a:gd name="T1" fmla="*/ 7 h 7"/>
                <a:gd name="T2" fmla="*/ 3 w 26"/>
                <a:gd name="T3" fmla="*/ 7 h 7"/>
                <a:gd name="T4" fmla="*/ 0 w 26"/>
                <a:gd name="T5" fmla="*/ 5 h 7"/>
                <a:gd name="T6" fmla="*/ 0 w 26"/>
                <a:gd name="T7" fmla="*/ 3 h 7"/>
                <a:gd name="T8" fmla="*/ 3 w 26"/>
                <a:gd name="T9" fmla="*/ 0 h 7"/>
                <a:gd name="T10" fmla="*/ 24 w 26"/>
                <a:gd name="T11" fmla="*/ 0 h 7"/>
                <a:gd name="T12" fmla="*/ 26 w 26"/>
                <a:gd name="T13" fmla="*/ 3 h 7"/>
                <a:gd name="T14" fmla="*/ 26 w 26"/>
                <a:gd name="T15" fmla="*/ 5 h 7"/>
                <a:gd name="T16" fmla="*/ 24 w 26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7">
                  <a:moveTo>
                    <a:pt x="24" y="7"/>
                  </a:moveTo>
                  <a:cubicBezTo>
                    <a:pt x="3" y="7"/>
                    <a:pt x="3" y="7"/>
                    <a:pt x="3" y="7"/>
                  </a:cubicBezTo>
                  <a:cubicBezTo>
                    <a:pt x="1" y="7"/>
                    <a:pt x="0" y="6"/>
                    <a:pt x="0" y="5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5" y="0"/>
                    <a:pt x="26" y="1"/>
                    <a:pt x="26" y="3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6" y="6"/>
                    <a:pt x="25" y="7"/>
                    <a:pt x="24" y="7"/>
                  </a:cubicBezTo>
                  <a:close/>
                </a:path>
              </a:pathLst>
            </a:custGeom>
            <a:solidFill>
              <a:srgbClr val="111B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181" name="ïṧlíḍê"/>
            <p:cNvSpPr/>
            <p:nvPr/>
          </p:nvSpPr>
          <p:spPr bwMode="auto">
            <a:xfrm>
              <a:off x="6084888" y="4437063"/>
              <a:ext cx="79375" cy="20638"/>
            </a:xfrm>
            <a:custGeom>
              <a:avLst/>
              <a:gdLst>
                <a:gd name="T0" fmla="*/ 24 w 26"/>
                <a:gd name="T1" fmla="*/ 7 h 7"/>
                <a:gd name="T2" fmla="*/ 3 w 26"/>
                <a:gd name="T3" fmla="*/ 7 h 7"/>
                <a:gd name="T4" fmla="*/ 0 w 26"/>
                <a:gd name="T5" fmla="*/ 4 h 7"/>
                <a:gd name="T6" fmla="*/ 0 w 26"/>
                <a:gd name="T7" fmla="*/ 2 h 7"/>
                <a:gd name="T8" fmla="*/ 3 w 26"/>
                <a:gd name="T9" fmla="*/ 0 h 7"/>
                <a:gd name="T10" fmla="*/ 24 w 26"/>
                <a:gd name="T11" fmla="*/ 0 h 7"/>
                <a:gd name="T12" fmla="*/ 26 w 26"/>
                <a:gd name="T13" fmla="*/ 2 h 7"/>
                <a:gd name="T14" fmla="*/ 26 w 26"/>
                <a:gd name="T15" fmla="*/ 4 h 7"/>
                <a:gd name="T16" fmla="*/ 24 w 26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7">
                  <a:moveTo>
                    <a:pt x="24" y="7"/>
                  </a:moveTo>
                  <a:cubicBezTo>
                    <a:pt x="3" y="7"/>
                    <a:pt x="3" y="7"/>
                    <a:pt x="3" y="7"/>
                  </a:cubicBezTo>
                  <a:cubicBezTo>
                    <a:pt x="1" y="7"/>
                    <a:pt x="0" y="6"/>
                    <a:pt x="0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5" y="0"/>
                    <a:pt x="26" y="1"/>
                    <a:pt x="26" y="2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6" y="6"/>
                    <a:pt x="25" y="7"/>
                    <a:pt x="24" y="7"/>
                  </a:cubicBezTo>
                  <a:close/>
                </a:path>
              </a:pathLst>
            </a:custGeom>
            <a:solidFill>
              <a:srgbClr val="1159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182" name="ïṣļîdè"/>
            <p:cNvSpPr/>
            <p:nvPr/>
          </p:nvSpPr>
          <p:spPr bwMode="auto">
            <a:xfrm>
              <a:off x="6084888" y="4437063"/>
              <a:ext cx="79375" cy="17463"/>
            </a:xfrm>
            <a:custGeom>
              <a:avLst/>
              <a:gdLst>
                <a:gd name="T0" fmla="*/ 24 w 26"/>
                <a:gd name="T1" fmla="*/ 6 h 6"/>
                <a:gd name="T2" fmla="*/ 3 w 26"/>
                <a:gd name="T3" fmla="*/ 6 h 6"/>
                <a:gd name="T4" fmla="*/ 0 w 26"/>
                <a:gd name="T5" fmla="*/ 4 h 6"/>
                <a:gd name="T6" fmla="*/ 0 w 26"/>
                <a:gd name="T7" fmla="*/ 2 h 6"/>
                <a:gd name="T8" fmla="*/ 3 w 26"/>
                <a:gd name="T9" fmla="*/ 0 h 6"/>
                <a:gd name="T10" fmla="*/ 24 w 26"/>
                <a:gd name="T11" fmla="*/ 0 h 6"/>
                <a:gd name="T12" fmla="*/ 26 w 26"/>
                <a:gd name="T13" fmla="*/ 2 h 6"/>
                <a:gd name="T14" fmla="*/ 26 w 26"/>
                <a:gd name="T15" fmla="*/ 4 h 6"/>
                <a:gd name="T16" fmla="*/ 24 w 26"/>
                <a:gd name="T1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6">
                  <a:moveTo>
                    <a:pt x="24" y="6"/>
                  </a:moveTo>
                  <a:cubicBezTo>
                    <a:pt x="3" y="6"/>
                    <a:pt x="3" y="6"/>
                    <a:pt x="3" y="6"/>
                  </a:cubicBezTo>
                  <a:cubicBezTo>
                    <a:pt x="1" y="6"/>
                    <a:pt x="0" y="5"/>
                    <a:pt x="0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5" y="0"/>
                    <a:pt x="26" y="1"/>
                    <a:pt x="26" y="2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6" y="5"/>
                    <a:pt x="25" y="6"/>
                    <a:pt x="24" y="6"/>
                  </a:cubicBezTo>
                  <a:close/>
                </a:path>
              </a:pathLst>
            </a:custGeom>
            <a:solidFill>
              <a:srgbClr val="111B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183" name="ïṩľidè"/>
            <p:cNvSpPr/>
            <p:nvPr/>
          </p:nvSpPr>
          <p:spPr bwMode="auto">
            <a:xfrm>
              <a:off x="6084888" y="4491038"/>
              <a:ext cx="79375" cy="20638"/>
            </a:xfrm>
            <a:custGeom>
              <a:avLst/>
              <a:gdLst>
                <a:gd name="T0" fmla="*/ 24 w 26"/>
                <a:gd name="T1" fmla="*/ 7 h 7"/>
                <a:gd name="T2" fmla="*/ 3 w 26"/>
                <a:gd name="T3" fmla="*/ 7 h 7"/>
                <a:gd name="T4" fmla="*/ 0 w 26"/>
                <a:gd name="T5" fmla="*/ 5 h 7"/>
                <a:gd name="T6" fmla="*/ 0 w 26"/>
                <a:gd name="T7" fmla="*/ 2 h 7"/>
                <a:gd name="T8" fmla="*/ 3 w 26"/>
                <a:gd name="T9" fmla="*/ 0 h 7"/>
                <a:gd name="T10" fmla="*/ 24 w 26"/>
                <a:gd name="T11" fmla="*/ 0 h 7"/>
                <a:gd name="T12" fmla="*/ 26 w 26"/>
                <a:gd name="T13" fmla="*/ 2 h 7"/>
                <a:gd name="T14" fmla="*/ 26 w 26"/>
                <a:gd name="T15" fmla="*/ 5 h 7"/>
                <a:gd name="T16" fmla="*/ 24 w 26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7">
                  <a:moveTo>
                    <a:pt x="24" y="7"/>
                  </a:moveTo>
                  <a:cubicBezTo>
                    <a:pt x="3" y="7"/>
                    <a:pt x="3" y="7"/>
                    <a:pt x="3" y="7"/>
                  </a:cubicBezTo>
                  <a:cubicBezTo>
                    <a:pt x="1" y="7"/>
                    <a:pt x="0" y="6"/>
                    <a:pt x="0" y="5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5" y="0"/>
                    <a:pt x="26" y="1"/>
                    <a:pt x="26" y="2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6" y="6"/>
                    <a:pt x="25" y="7"/>
                    <a:pt x="24" y="7"/>
                  </a:cubicBezTo>
                  <a:close/>
                </a:path>
              </a:pathLst>
            </a:custGeom>
            <a:solidFill>
              <a:srgbClr val="1159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184" name="ïšļiḋè"/>
            <p:cNvSpPr/>
            <p:nvPr/>
          </p:nvSpPr>
          <p:spPr bwMode="auto">
            <a:xfrm>
              <a:off x="6084888" y="4491038"/>
              <a:ext cx="79375" cy="20638"/>
            </a:xfrm>
            <a:custGeom>
              <a:avLst/>
              <a:gdLst>
                <a:gd name="T0" fmla="*/ 24 w 26"/>
                <a:gd name="T1" fmla="*/ 7 h 7"/>
                <a:gd name="T2" fmla="*/ 3 w 26"/>
                <a:gd name="T3" fmla="*/ 7 h 7"/>
                <a:gd name="T4" fmla="*/ 0 w 26"/>
                <a:gd name="T5" fmla="*/ 4 h 7"/>
                <a:gd name="T6" fmla="*/ 0 w 26"/>
                <a:gd name="T7" fmla="*/ 2 h 7"/>
                <a:gd name="T8" fmla="*/ 3 w 26"/>
                <a:gd name="T9" fmla="*/ 0 h 7"/>
                <a:gd name="T10" fmla="*/ 24 w 26"/>
                <a:gd name="T11" fmla="*/ 0 h 7"/>
                <a:gd name="T12" fmla="*/ 26 w 26"/>
                <a:gd name="T13" fmla="*/ 2 h 7"/>
                <a:gd name="T14" fmla="*/ 26 w 26"/>
                <a:gd name="T15" fmla="*/ 4 h 7"/>
                <a:gd name="T16" fmla="*/ 24 w 26"/>
                <a:gd name="T17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7">
                  <a:moveTo>
                    <a:pt x="24" y="7"/>
                  </a:moveTo>
                  <a:cubicBezTo>
                    <a:pt x="3" y="7"/>
                    <a:pt x="3" y="7"/>
                    <a:pt x="3" y="7"/>
                  </a:cubicBezTo>
                  <a:cubicBezTo>
                    <a:pt x="1" y="7"/>
                    <a:pt x="0" y="6"/>
                    <a:pt x="0" y="4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5" y="0"/>
                    <a:pt x="26" y="1"/>
                    <a:pt x="26" y="2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6" y="6"/>
                    <a:pt x="25" y="7"/>
                    <a:pt x="24" y="7"/>
                  </a:cubicBezTo>
                  <a:close/>
                </a:path>
              </a:pathLst>
            </a:custGeom>
            <a:solidFill>
              <a:srgbClr val="111B5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185" name="iṩlïďé"/>
            <p:cNvSpPr/>
            <p:nvPr/>
          </p:nvSpPr>
          <p:spPr bwMode="auto">
            <a:xfrm>
              <a:off x="7080251" y="3660775"/>
              <a:ext cx="120650" cy="120650"/>
            </a:xfrm>
            <a:custGeom>
              <a:avLst/>
              <a:gdLst>
                <a:gd name="T0" fmla="*/ 20 w 40"/>
                <a:gd name="T1" fmla="*/ 40 h 40"/>
                <a:gd name="T2" fmla="*/ 0 w 40"/>
                <a:gd name="T3" fmla="*/ 20 h 40"/>
                <a:gd name="T4" fmla="*/ 20 w 40"/>
                <a:gd name="T5" fmla="*/ 0 h 40"/>
                <a:gd name="T6" fmla="*/ 40 w 40"/>
                <a:gd name="T7" fmla="*/ 20 h 40"/>
                <a:gd name="T8" fmla="*/ 20 w 40"/>
                <a:gd name="T9" fmla="*/ 40 h 40"/>
                <a:gd name="T10" fmla="*/ 20 w 40"/>
                <a:gd name="T11" fmla="*/ 6 h 40"/>
                <a:gd name="T12" fmla="*/ 6 w 40"/>
                <a:gd name="T13" fmla="*/ 20 h 40"/>
                <a:gd name="T14" fmla="*/ 20 w 40"/>
                <a:gd name="T15" fmla="*/ 34 h 40"/>
                <a:gd name="T16" fmla="*/ 34 w 40"/>
                <a:gd name="T17" fmla="*/ 20 h 40"/>
                <a:gd name="T18" fmla="*/ 20 w 40"/>
                <a:gd name="T19" fmla="*/ 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6"/>
                  </a:moveTo>
                  <a:cubicBezTo>
                    <a:pt x="12" y="6"/>
                    <a:pt x="6" y="12"/>
                    <a:pt x="6" y="20"/>
                  </a:cubicBezTo>
                  <a:cubicBezTo>
                    <a:pt x="6" y="28"/>
                    <a:pt x="12" y="34"/>
                    <a:pt x="20" y="34"/>
                  </a:cubicBezTo>
                  <a:cubicBezTo>
                    <a:pt x="28" y="34"/>
                    <a:pt x="34" y="28"/>
                    <a:pt x="34" y="20"/>
                  </a:cubicBezTo>
                  <a:cubicBezTo>
                    <a:pt x="34" y="12"/>
                    <a:pt x="28" y="6"/>
                    <a:pt x="20" y="6"/>
                  </a:cubicBezTo>
                  <a:close/>
                </a:path>
              </a:pathLst>
            </a:custGeom>
            <a:solidFill>
              <a:srgbClr val="34C6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186" name="í$lide"/>
            <p:cNvSpPr/>
            <p:nvPr/>
          </p:nvSpPr>
          <p:spPr bwMode="auto">
            <a:xfrm>
              <a:off x="6943726" y="3636963"/>
              <a:ext cx="196850" cy="215900"/>
            </a:xfrm>
            <a:custGeom>
              <a:avLst/>
              <a:gdLst>
                <a:gd name="T0" fmla="*/ 65 w 65"/>
                <a:gd name="T1" fmla="*/ 0 h 72"/>
                <a:gd name="T2" fmla="*/ 65 w 65"/>
                <a:gd name="T3" fmla="*/ 40 h 72"/>
                <a:gd name="T4" fmla="*/ 32 w 65"/>
                <a:gd name="T5" fmla="*/ 72 h 72"/>
                <a:gd name="T6" fmla="*/ 0 w 65"/>
                <a:gd name="T7" fmla="*/ 40 h 72"/>
                <a:gd name="T8" fmla="*/ 0 w 65"/>
                <a:gd name="T9" fmla="*/ 0 h 72"/>
                <a:gd name="T10" fmla="*/ 65 w 65"/>
                <a:gd name="T11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72">
                  <a:moveTo>
                    <a:pt x="65" y="0"/>
                  </a:moveTo>
                  <a:cubicBezTo>
                    <a:pt x="65" y="40"/>
                    <a:pt x="65" y="40"/>
                    <a:pt x="65" y="40"/>
                  </a:cubicBezTo>
                  <a:cubicBezTo>
                    <a:pt x="65" y="58"/>
                    <a:pt x="50" y="72"/>
                    <a:pt x="32" y="72"/>
                  </a:cubicBezTo>
                  <a:cubicBezTo>
                    <a:pt x="14" y="72"/>
                    <a:pt x="0" y="58"/>
                    <a:pt x="0" y="4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65" y="0"/>
                  </a:lnTo>
                  <a:close/>
                </a:path>
              </a:pathLst>
            </a:custGeom>
            <a:solidFill>
              <a:srgbClr val="34DC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187" name="ïşlïḑe"/>
            <p:cNvSpPr/>
            <p:nvPr/>
          </p:nvSpPr>
          <p:spPr bwMode="auto">
            <a:xfrm>
              <a:off x="6940551" y="3841750"/>
              <a:ext cx="200025" cy="26988"/>
            </a:xfrm>
            <a:custGeom>
              <a:avLst/>
              <a:gdLst>
                <a:gd name="T0" fmla="*/ 62 w 66"/>
                <a:gd name="T1" fmla="*/ 9 h 9"/>
                <a:gd name="T2" fmla="*/ 4 w 66"/>
                <a:gd name="T3" fmla="*/ 9 h 9"/>
                <a:gd name="T4" fmla="*/ 0 w 66"/>
                <a:gd name="T5" fmla="*/ 5 h 9"/>
                <a:gd name="T6" fmla="*/ 0 w 66"/>
                <a:gd name="T7" fmla="*/ 3 h 9"/>
                <a:gd name="T8" fmla="*/ 4 w 66"/>
                <a:gd name="T9" fmla="*/ 0 h 9"/>
                <a:gd name="T10" fmla="*/ 62 w 66"/>
                <a:gd name="T11" fmla="*/ 0 h 9"/>
                <a:gd name="T12" fmla="*/ 66 w 66"/>
                <a:gd name="T13" fmla="*/ 3 h 9"/>
                <a:gd name="T14" fmla="*/ 66 w 66"/>
                <a:gd name="T15" fmla="*/ 5 h 9"/>
                <a:gd name="T16" fmla="*/ 62 w 66"/>
                <a:gd name="T17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6" h="9">
                  <a:moveTo>
                    <a:pt x="62" y="9"/>
                  </a:moveTo>
                  <a:cubicBezTo>
                    <a:pt x="4" y="9"/>
                    <a:pt x="4" y="9"/>
                    <a:pt x="4" y="9"/>
                  </a:cubicBezTo>
                  <a:cubicBezTo>
                    <a:pt x="2" y="9"/>
                    <a:pt x="0" y="7"/>
                    <a:pt x="0" y="5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64" y="0"/>
                    <a:pt x="66" y="2"/>
                    <a:pt x="66" y="3"/>
                  </a:cubicBezTo>
                  <a:cubicBezTo>
                    <a:pt x="66" y="5"/>
                    <a:pt x="66" y="5"/>
                    <a:pt x="66" y="5"/>
                  </a:cubicBezTo>
                  <a:cubicBezTo>
                    <a:pt x="66" y="7"/>
                    <a:pt x="64" y="9"/>
                    <a:pt x="62" y="9"/>
                  </a:cubicBezTo>
                  <a:close/>
                </a:path>
              </a:pathLst>
            </a:custGeom>
            <a:solidFill>
              <a:srgbClr val="34C6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188" name="ïṥľidé"/>
            <p:cNvSpPr/>
            <p:nvPr/>
          </p:nvSpPr>
          <p:spPr bwMode="auto">
            <a:xfrm>
              <a:off x="4195763" y="1298575"/>
              <a:ext cx="1301750" cy="449263"/>
            </a:xfrm>
            <a:custGeom>
              <a:avLst/>
              <a:gdLst>
                <a:gd name="T0" fmla="*/ 430 w 432"/>
                <a:gd name="T1" fmla="*/ 149 h 149"/>
                <a:gd name="T2" fmla="*/ 2 w 432"/>
                <a:gd name="T3" fmla="*/ 149 h 149"/>
                <a:gd name="T4" fmla="*/ 1 w 432"/>
                <a:gd name="T5" fmla="*/ 147 h 149"/>
                <a:gd name="T6" fmla="*/ 0 w 432"/>
                <a:gd name="T7" fmla="*/ 137 h 149"/>
                <a:gd name="T8" fmla="*/ 48 w 432"/>
                <a:gd name="T9" fmla="*/ 89 h 149"/>
                <a:gd name="T10" fmla="*/ 77 w 432"/>
                <a:gd name="T11" fmla="*/ 98 h 149"/>
                <a:gd name="T12" fmla="*/ 197 w 432"/>
                <a:gd name="T13" fmla="*/ 0 h 149"/>
                <a:gd name="T14" fmla="*/ 311 w 432"/>
                <a:gd name="T15" fmla="*/ 79 h 149"/>
                <a:gd name="T16" fmla="*/ 360 w 432"/>
                <a:gd name="T17" fmla="*/ 60 h 149"/>
                <a:gd name="T18" fmla="*/ 432 w 432"/>
                <a:gd name="T19" fmla="*/ 132 h 149"/>
                <a:gd name="T20" fmla="*/ 431 w 432"/>
                <a:gd name="T21" fmla="*/ 147 h 149"/>
                <a:gd name="T22" fmla="*/ 430 w 432"/>
                <a:gd name="T23" fmla="*/ 149 h 149"/>
                <a:gd name="T24" fmla="*/ 6 w 432"/>
                <a:gd name="T25" fmla="*/ 144 h 149"/>
                <a:gd name="T26" fmla="*/ 426 w 432"/>
                <a:gd name="T27" fmla="*/ 144 h 149"/>
                <a:gd name="T28" fmla="*/ 427 w 432"/>
                <a:gd name="T29" fmla="*/ 132 h 149"/>
                <a:gd name="T30" fmla="*/ 360 w 432"/>
                <a:gd name="T31" fmla="*/ 65 h 149"/>
                <a:gd name="T32" fmla="*/ 312 w 432"/>
                <a:gd name="T33" fmla="*/ 85 h 149"/>
                <a:gd name="T34" fmla="*/ 309 w 432"/>
                <a:gd name="T35" fmla="*/ 88 h 149"/>
                <a:gd name="T36" fmla="*/ 308 w 432"/>
                <a:gd name="T37" fmla="*/ 84 h 149"/>
                <a:gd name="T38" fmla="*/ 197 w 432"/>
                <a:gd name="T39" fmla="*/ 5 h 149"/>
                <a:gd name="T40" fmla="*/ 81 w 432"/>
                <a:gd name="T41" fmla="*/ 103 h 149"/>
                <a:gd name="T42" fmla="*/ 80 w 432"/>
                <a:gd name="T43" fmla="*/ 107 h 149"/>
                <a:gd name="T44" fmla="*/ 77 w 432"/>
                <a:gd name="T45" fmla="*/ 104 h 149"/>
                <a:gd name="T46" fmla="*/ 48 w 432"/>
                <a:gd name="T47" fmla="*/ 94 h 149"/>
                <a:gd name="T48" fmla="*/ 5 w 432"/>
                <a:gd name="T49" fmla="*/ 137 h 149"/>
                <a:gd name="T50" fmla="*/ 6 w 432"/>
                <a:gd name="T51" fmla="*/ 144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432" h="149">
                  <a:moveTo>
                    <a:pt x="430" y="149"/>
                  </a:moveTo>
                  <a:cubicBezTo>
                    <a:pt x="2" y="149"/>
                    <a:pt x="2" y="149"/>
                    <a:pt x="2" y="149"/>
                  </a:cubicBezTo>
                  <a:cubicBezTo>
                    <a:pt x="1" y="147"/>
                    <a:pt x="1" y="147"/>
                    <a:pt x="1" y="147"/>
                  </a:cubicBezTo>
                  <a:cubicBezTo>
                    <a:pt x="1" y="144"/>
                    <a:pt x="0" y="140"/>
                    <a:pt x="0" y="137"/>
                  </a:cubicBezTo>
                  <a:cubicBezTo>
                    <a:pt x="0" y="111"/>
                    <a:pt x="22" y="89"/>
                    <a:pt x="48" y="89"/>
                  </a:cubicBezTo>
                  <a:cubicBezTo>
                    <a:pt x="59" y="89"/>
                    <a:pt x="68" y="92"/>
                    <a:pt x="77" y="98"/>
                  </a:cubicBezTo>
                  <a:cubicBezTo>
                    <a:pt x="88" y="41"/>
                    <a:pt x="138" y="0"/>
                    <a:pt x="197" y="0"/>
                  </a:cubicBezTo>
                  <a:cubicBezTo>
                    <a:pt x="248" y="0"/>
                    <a:pt x="293" y="32"/>
                    <a:pt x="311" y="79"/>
                  </a:cubicBezTo>
                  <a:cubicBezTo>
                    <a:pt x="325" y="67"/>
                    <a:pt x="342" y="60"/>
                    <a:pt x="360" y="60"/>
                  </a:cubicBezTo>
                  <a:cubicBezTo>
                    <a:pt x="400" y="60"/>
                    <a:pt x="432" y="93"/>
                    <a:pt x="432" y="132"/>
                  </a:cubicBezTo>
                  <a:cubicBezTo>
                    <a:pt x="432" y="137"/>
                    <a:pt x="432" y="142"/>
                    <a:pt x="431" y="147"/>
                  </a:cubicBezTo>
                  <a:cubicBezTo>
                    <a:pt x="430" y="149"/>
                    <a:pt x="430" y="149"/>
                    <a:pt x="430" y="149"/>
                  </a:cubicBezTo>
                  <a:moveTo>
                    <a:pt x="6" y="144"/>
                  </a:moveTo>
                  <a:cubicBezTo>
                    <a:pt x="426" y="144"/>
                    <a:pt x="426" y="144"/>
                    <a:pt x="426" y="144"/>
                  </a:cubicBezTo>
                  <a:cubicBezTo>
                    <a:pt x="427" y="140"/>
                    <a:pt x="427" y="136"/>
                    <a:pt x="427" y="132"/>
                  </a:cubicBezTo>
                  <a:cubicBezTo>
                    <a:pt x="427" y="95"/>
                    <a:pt x="397" y="65"/>
                    <a:pt x="360" y="65"/>
                  </a:cubicBezTo>
                  <a:cubicBezTo>
                    <a:pt x="342" y="65"/>
                    <a:pt x="325" y="72"/>
                    <a:pt x="312" y="85"/>
                  </a:cubicBezTo>
                  <a:cubicBezTo>
                    <a:pt x="309" y="88"/>
                    <a:pt x="309" y="88"/>
                    <a:pt x="309" y="88"/>
                  </a:cubicBezTo>
                  <a:cubicBezTo>
                    <a:pt x="308" y="84"/>
                    <a:pt x="308" y="84"/>
                    <a:pt x="308" y="84"/>
                  </a:cubicBezTo>
                  <a:cubicBezTo>
                    <a:pt x="292" y="37"/>
                    <a:pt x="247" y="5"/>
                    <a:pt x="197" y="5"/>
                  </a:cubicBezTo>
                  <a:cubicBezTo>
                    <a:pt x="139" y="5"/>
                    <a:pt x="90" y="46"/>
                    <a:pt x="81" y="103"/>
                  </a:cubicBezTo>
                  <a:cubicBezTo>
                    <a:pt x="80" y="107"/>
                    <a:pt x="80" y="107"/>
                    <a:pt x="80" y="107"/>
                  </a:cubicBezTo>
                  <a:cubicBezTo>
                    <a:pt x="77" y="104"/>
                    <a:pt x="77" y="104"/>
                    <a:pt x="77" y="104"/>
                  </a:cubicBezTo>
                  <a:cubicBezTo>
                    <a:pt x="69" y="98"/>
                    <a:pt x="59" y="94"/>
                    <a:pt x="48" y="94"/>
                  </a:cubicBezTo>
                  <a:cubicBezTo>
                    <a:pt x="25" y="94"/>
                    <a:pt x="5" y="113"/>
                    <a:pt x="5" y="137"/>
                  </a:cubicBezTo>
                  <a:cubicBezTo>
                    <a:pt x="5" y="139"/>
                    <a:pt x="5" y="142"/>
                    <a:pt x="6" y="144"/>
                  </a:cubicBezTo>
                </a:path>
              </a:pathLst>
            </a:custGeom>
            <a:solidFill>
              <a:srgbClr val="1515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189" name="íṥľíḓé"/>
            <p:cNvSpPr/>
            <p:nvPr/>
          </p:nvSpPr>
          <p:spPr bwMode="auto">
            <a:xfrm>
              <a:off x="4656138" y="1408113"/>
              <a:ext cx="290513" cy="269875"/>
            </a:xfrm>
            <a:custGeom>
              <a:avLst/>
              <a:gdLst>
                <a:gd name="T0" fmla="*/ 68 w 96"/>
                <a:gd name="T1" fmla="*/ 90 h 90"/>
                <a:gd name="T2" fmla="*/ 29 w 96"/>
                <a:gd name="T3" fmla="*/ 90 h 90"/>
                <a:gd name="T4" fmla="*/ 19 w 96"/>
                <a:gd name="T5" fmla="*/ 81 h 90"/>
                <a:gd name="T6" fmla="*/ 19 w 96"/>
                <a:gd name="T7" fmla="*/ 57 h 90"/>
                <a:gd name="T8" fmla="*/ 9 w 96"/>
                <a:gd name="T9" fmla="*/ 57 h 90"/>
                <a:gd name="T10" fmla="*/ 1 w 96"/>
                <a:gd name="T11" fmla="*/ 52 h 90"/>
                <a:gd name="T12" fmla="*/ 3 w 96"/>
                <a:gd name="T13" fmla="*/ 43 h 90"/>
                <a:gd name="T14" fmla="*/ 42 w 96"/>
                <a:gd name="T15" fmla="*/ 4 h 90"/>
                <a:gd name="T16" fmla="*/ 54 w 96"/>
                <a:gd name="T17" fmla="*/ 4 h 90"/>
                <a:gd name="T18" fmla="*/ 93 w 96"/>
                <a:gd name="T19" fmla="*/ 43 h 90"/>
                <a:gd name="T20" fmla="*/ 95 w 96"/>
                <a:gd name="T21" fmla="*/ 52 h 90"/>
                <a:gd name="T22" fmla="*/ 87 w 96"/>
                <a:gd name="T23" fmla="*/ 57 h 90"/>
                <a:gd name="T24" fmla="*/ 77 w 96"/>
                <a:gd name="T25" fmla="*/ 57 h 90"/>
                <a:gd name="T26" fmla="*/ 77 w 96"/>
                <a:gd name="T27" fmla="*/ 81 h 90"/>
                <a:gd name="T28" fmla="*/ 68 w 96"/>
                <a:gd name="T29" fmla="*/ 90 h 90"/>
                <a:gd name="T30" fmla="*/ 48 w 96"/>
                <a:gd name="T31" fmla="*/ 6 h 90"/>
                <a:gd name="T32" fmla="*/ 46 w 96"/>
                <a:gd name="T33" fmla="*/ 7 h 90"/>
                <a:gd name="T34" fmla="*/ 7 w 96"/>
                <a:gd name="T35" fmla="*/ 46 h 90"/>
                <a:gd name="T36" fmla="*/ 6 w 96"/>
                <a:gd name="T37" fmla="*/ 50 h 90"/>
                <a:gd name="T38" fmla="*/ 9 w 96"/>
                <a:gd name="T39" fmla="*/ 52 h 90"/>
                <a:gd name="T40" fmla="*/ 24 w 96"/>
                <a:gd name="T41" fmla="*/ 52 h 90"/>
                <a:gd name="T42" fmla="*/ 24 w 96"/>
                <a:gd name="T43" fmla="*/ 81 h 90"/>
                <a:gd name="T44" fmla="*/ 29 w 96"/>
                <a:gd name="T45" fmla="*/ 85 h 90"/>
                <a:gd name="T46" fmla="*/ 68 w 96"/>
                <a:gd name="T47" fmla="*/ 85 h 90"/>
                <a:gd name="T48" fmla="*/ 72 w 96"/>
                <a:gd name="T49" fmla="*/ 81 h 90"/>
                <a:gd name="T50" fmla="*/ 72 w 96"/>
                <a:gd name="T51" fmla="*/ 52 h 90"/>
                <a:gd name="T52" fmla="*/ 87 w 96"/>
                <a:gd name="T53" fmla="*/ 52 h 90"/>
                <a:gd name="T54" fmla="*/ 90 w 96"/>
                <a:gd name="T55" fmla="*/ 50 h 90"/>
                <a:gd name="T56" fmla="*/ 90 w 96"/>
                <a:gd name="T57" fmla="*/ 46 h 90"/>
                <a:gd name="T58" fmla="*/ 51 w 96"/>
                <a:gd name="T59" fmla="*/ 7 h 90"/>
                <a:gd name="T60" fmla="*/ 48 w 96"/>
                <a:gd name="T61" fmla="*/ 6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96" h="90">
                  <a:moveTo>
                    <a:pt x="68" y="90"/>
                  </a:moveTo>
                  <a:cubicBezTo>
                    <a:pt x="29" y="90"/>
                    <a:pt x="29" y="90"/>
                    <a:pt x="29" y="90"/>
                  </a:cubicBezTo>
                  <a:cubicBezTo>
                    <a:pt x="24" y="90"/>
                    <a:pt x="19" y="86"/>
                    <a:pt x="19" y="81"/>
                  </a:cubicBezTo>
                  <a:cubicBezTo>
                    <a:pt x="19" y="57"/>
                    <a:pt x="19" y="57"/>
                    <a:pt x="19" y="57"/>
                  </a:cubicBezTo>
                  <a:cubicBezTo>
                    <a:pt x="9" y="57"/>
                    <a:pt x="9" y="57"/>
                    <a:pt x="9" y="57"/>
                  </a:cubicBezTo>
                  <a:cubicBezTo>
                    <a:pt x="6" y="57"/>
                    <a:pt x="3" y="55"/>
                    <a:pt x="1" y="52"/>
                  </a:cubicBezTo>
                  <a:cubicBezTo>
                    <a:pt x="0" y="49"/>
                    <a:pt x="1" y="45"/>
                    <a:pt x="3" y="43"/>
                  </a:cubicBezTo>
                  <a:cubicBezTo>
                    <a:pt x="42" y="4"/>
                    <a:pt x="42" y="4"/>
                    <a:pt x="42" y="4"/>
                  </a:cubicBezTo>
                  <a:cubicBezTo>
                    <a:pt x="45" y="0"/>
                    <a:pt x="51" y="0"/>
                    <a:pt x="54" y="4"/>
                  </a:cubicBezTo>
                  <a:cubicBezTo>
                    <a:pt x="93" y="43"/>
                    <a:pt x="93" y="43"/>
                    <a:pt x="93" y="43"/>
                  </a:cubicBezTo>
                  <a:cubicBezTo>
                    <a:pt x="96" y="45"/>
                    <a:pt x="96" y="49"/>
                    <a:pt x="95" y="52"/>
                  </a:cubicBezTo>
                  <a:cubicBezTo>
                    <a:pt x="94" y="55"/>
                    <a:pt x="91" y="57"/>
                    <a:pt x="87" y="57"/>
                  </a:cubicBezTo>
                  <a:cubicBezTo>
                    <a:pt x="77" y="57"/>
                    <a:pt x="77" y="57"/>
                    <a:pt x="77" y="57"/>
                  </a:cubicBezTo>
                  <a:cubicBezTo>
                    <a:pt x="77" y="81"/>
                    <a:pt x="77" y="81"/>
                    <a:pt x="77" y="81"/>
                  </a:cubicBezTo>
                  <a:cubicBezTo>
                    <a:pt x="77" y="86"/>
                    <a:pt x="73" y="90"/>
                    <a:pt x="68" y="90"/>
                  </a:cubicBezTo>
                  <a:moveTo>
                    <a:pt x="48" y="6"/>
                  </a:moveTo>
                  <a:cubicBezTo>
                    <a:pt x="47" y="6"/>
                    <a:pt x="46" y="6"/>
                    <a:pt x="46" y="7"/>
                  </a:cubicBezTo>
                  <a:cubicBezTo>
                    <a:pt x="7" y="46"/>
                    <a:pt x="7" y="46"/>
                    <a:pt x="7" y="46"/>
                  </a:cubicBezTo>
                  <a:cubicBezTo>
                    <a:pt x="5" y="47"/>
                    <a:pt x="5" y="49"/>
                    <a:pt x="6" y="50"/>
                  </a:cubicBezTo>
                  <a:cubicBezTo>
                    <a:pt x="6" y="51"/>
                    <a:pt x="8" y="52"/>
                    <a:pt x="9" y="52"/>
                  </a:cubicBezTo>
                  <a:cubicBezTo>
                    <a:pt x="24" y="52"/>
                    <a:pt x="24" y="52"/>
                    <a:pt x="24" y="52"/>
                  </a:cubicBezTo>
                  <a:cubicBezTo>
                    <a:pt x="24" y="81"/>
                    <a:pt x="24" y="81"/>
                    <a:pt x="24" y="81"/>
                  </a:cubicBezTo>
                  <a:cubicBezTo>
                    <a:pt x="24" y="83"/>
                    <a:pt x="26" y="85"/>
                    <a:pt x="29" y="85"/>
                  </a:cubicBezTo>
                  <a:cubicBezTo>
                    <a:pt x="68" y="85"/>
                    <a:pt x="68" y="85"/>
                    <a:pt x="68" y="85"/>
                  </a:cubicBezTo>
                  <a:cubicBezTo>
                    <a:pt x="70" y="85"/>
                    <a:pt x="72" y="83"/>
                    <a:pt x="72" y="81"/>
                  </a:cubicBezTo>
                  <a:cubicBezTo>
                    <a:pt x="72" y="52"/>
                    <a:pt x="72" y="52"/>
                    <a:pt x="72" y="52"/>
                  </a:cubicBezTo>
                  <a:cubicBezTo>
                    <a:pt x="87" y="52"/>
                    <a:pt x="87" y="52"/>
                    <a:pt x="87" y="52"/>
                  </a:cubicBezTo>
                  <a:cubicBezTo>
                    <a:pt x="89" y="52"/>
                    <a:pt x="90" y="51"/>
                    <a:pt x="90" y="50"/>
                  </a:cubicBezTo>
                  <a:cubicBezTo>
                    <a:pt x="91" y="49"/>
                    <a:pt x="91" y="47"/>
                    <a:pt x="90" y="46"/>
                  </a:cubicBezTo>
                  <a:cubicBezTo>
                    <a:pt x="51" y="7"/>
                    <a:pt x="51" y="7"/>
                    <a:pt x="51" y="7"/>
                  </a:cubicBezTo>
                  <a:cubicBezTo>
                    <a:pt x="50" y="6"/>
                    <a:pt x="49" y="6"/>
                    <a:pt x="48" y="6"/>
                  </a:cubicBezTo>
                </a:path>
              </a:pathLst>
            </a:custGeom>
            <a:solidFill>
              <a:srgbClr val="1515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190" name="ïṣļïḋê"/>
            <p:cNvSpPr/>
            <p:nvPr/>
          </p:nvSpPr>
          <p:spPr bwMode="auto">
            <a:xfrm>
              <a:off x="6353176" y="1028700"/>
              <a:ext cx="533400" cy="184150"/>
            </a:xfrm>
            <a:custGeom>
              <a:avLst/>
              <a:gdLst>
                <a:gd name="T0" fmla="*/ 176 w 177"/>
                <a:gd name="T1" fmla="*/ 61 h 61"/>
                <a:gd name="T2" fmla="*/ 1 w 177"/>
                <a:gd name="T3" fmla="*/ 61 h 61"/>
                <a:gd name="T4" fmla="*/ 1 w 177"/>
                <a:gd name="T5" fmla="*/ 60 h 61"/>
                <a:gd name="T6" fmla="*/ 0 w 177"/>
                <a:gd name="T7" fmla="*/ 56 h 61"/>
                <a:gd name="T8" fmla="*/ 20 w 177"/>
                <a:gd name="T9" fmla="*/ 37 h 61"/>
                <a:gd name="T10" fmla="*/ 31 w 177"/>
                <a:gd name="T11" fmla="*/ 40 h 61"/>
                <a:gd name="T12" fmla="*/ 81 w 177"/>
                <a:gd name="T13" fmla="*/ 0 h 61"/>
                <a:gd name="T14" fmla="*/ 128 w 177"/>
                <a:gd name="T15" fmla="*/ 32 h 61"/>
                <a:gd name="T16" fmla="*/ 148 w 177"/>
                <a:gd name="T17" fmla="*/ 25 h 61"/>
                <a:gd name="T18" fmla="*/ 177 w 177"/>
                <a:gd name="T19" fmla="*/ 54 h 61"/>
                <a:gd name="T20" fmla="*/ 177 w 177"/>
                <a:gd name="T21" fmla="*/ 60 h 61"/>
                <a:gd name="T22" fmla="*/ 176 w 177"/>
                <a:gd name="T23" fmla="*/ 61 h 61"/>
                <a:gd name="T24" fmla="*/ 2 w 177"/>
                <a:gd name="T25" fmla="*/ 59 h 61"/>
                <a:gd name="T26" fmla="*/ 175 w 177"/>
                <a:gd name="T27" fmla="*/ 59 h 61"/>
                <a:gd name="T28" fmla="*/ 175 w 177"/>
                <a:gd name="T29" fmla="*/ 54 h 61"/>
                <a:gd name="T30" fmla="*/ 148 w 177"/>
                <a:gd name="T31" fmla="*/ 27 h 61"/>
                <a:gd name="T32" fmla="*/ 128 w 177"/>
                <a:gd name="T33" fmla="*/ 35 h 61"/>
                <a:gd name="T34" fmla="*/ 127 w 177"/>
                <a:gd name="T35" fmla="*/ 36 h 61"/>
                <a:gd name="T36" fmla="*/ 126 w 177"/>
                <a:gd name="T37" fmla="*/ 35 h 61"/>
                <a:gd name="T38" fmla="*/ 81 w 177"/>
                <a:gd name="T39" fmla="*/ 2 h 61"/>
                <a:gd name="T40" fmla="*/ 33 w 177"/>
                <a:gd name="T41" fmla="*/ 42 h 61"/>
                <a:gd name="T42" fmla="*/ 33 w 177"/>
                <a:gd name="T43" fmla="*/ 44 h 61"/>
                <a:gd name="T44" fmla="*/ 31 w 177"/>
                <a:gd name="T45" fmla="*/ 43 h 61"/>
                <a:gd name="T46" fmla="*/ 20 w 177"/>
                <a:gd name="T47" fmla="*/ 38 h 61"/>
                <a:gd name="T48" fmla="*/ 2 w 177"/>
                <a:gd name="T49" fmla="*/ 56 h 61"/>
                <a:gd name="T50" fmla="*/ 2 w 177"/>
                <a:gd name="T51" fmla="*/ 59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77" h="61">
                  <a:moveTo>
                    <a:pt x="176" y="61"/>
                  </a:moveTo>
                  <a:cubicBezTo>
                    <a:pt x="1" y="61"/>
                    <a:pt x="1" y="61"/>
                    <a:pt x="1" y="61"/>
                  </a:cubicBezTo>
                  <a:cubicBezTo>
                    <a:pt x="1" y="60"/>
                    <a:pt x="1" y="60"/>
                    <a:pt x="1" y="60"/>
                  </a:cubicBezTo>
                  <a:cubicBezTo>
                    <a:pt x="0" y="59"/>
                    <a:pt x="0" y="58"/>
                    <a:pt x="0" y="56"/>
                  </a:cubicBezTo>
                  <a:cubicBezTo>
                    <a:pt x="0" y="45"/>
                    <a:pt x="9" y="37"/>
                    <a:pt x="20" y="37"/>
                  </a:cubicBezTo>
                  <a:cubicBezTo>
                    <a:pt x="24" y="37"/>
                    <a:pt x="28" y="38"/>
                    <a:pt x="31" y="40"/>
                  </a:cubicBezTo>
                  <a:cubicBezTo>
                    <a:pt x="36" y="17"/>
                    <a:pt x="57" y="0"/>
                    <a:pt x="81" y="0"/>
                  </a:cubicBezTo>
                  <a:cubicBezTo>
                    <a:pt x="102" y="0"/>
                    <a:pt x="120" y="13"/>
                    <a:pt x="128" y="32"/>
                  </a:cubicBezTo>
                  <a:cubicBezTo>
                    <a:pt x="133" y="27"/>
                    <a:pt x="140" y="25"/>
                    <a:pt x="148" y="25"/>
                  </a:cubicBezTo>
                  <a:cubicBezTo>
                    <a:pt x="164" y="25"/>
                    <a:pt x="177" y="38"/>
                    <a:pt x="177" y="54"/>
                  </a:cubicBezTo>
                  <a:cubicBezTo>
                    <a:pt x="177" y="56"/>
                    <a:pt x="177" y="58"/>
                    <a:pt x="177" y="60"/>
                  </a:cubicBezTo>
                  <a:lnTo>
                    <a:pt x="176" y="61"/>
                  </a:lnTo>
                  <a:close/>
                  <a:moveTo>
                    <a:pt x="2" y="59"/>
                  </a:moveTo>
                  <a:cubicBezTo>
                    <a:pt x="175" y="59"/>
                    <a:pt x="175" y="59"/>
                    <a:pt x="175" y="59"/>
                  </a:cubicBezTo>
                  <a:cubicBezTo>
                    <a:pt x="175" y="57"/>
                    <a:pt x="175" y="56"/>
                    <a:pt x="175" y="54"/>
                  </a:cubicBezTo>
                  <a:cubicBezTo>
                    <a:pt x="175" y="39"/>
                    <a:pt x="163" y="27"/>
                    <a:pt x="148" y="27"/>
                  </a:cubicBezTo>
                  <a:cubicBezTo>
                    <a:pt x="140" y="27"/>
                    <a:pt x="133" y="30"/>
                    <a:pt x="128" y="35"/>
                  </a:cubicBezTo>
                  <a:cubicBezTo>
                    <a:pt x="127" y="36"/>
                    <a:pt x="127" y="36"/>
                    <a:pt x="127" y="36"/>
                  </a:cubicBezTo>
                  <a:cubicBezTo>
                    <a:pt x="126" y="35"/>
                    <a:pt x="126" y="35"/>
                    <a:pt x="126" y="35"/>
                  </a:cubicBezTo>
                  <a:cubicBezTo>
                    <a:pt x="120" y="15"/>
                    <a:pt x="101" y="2"/>
                    <a:pt x="81" y="2"/>
                  </a:cubicBezTo>
                  <a:cubicBezTo>
                    <a:pt x="57" y="2"/>
                    <a:pt x="37" y="19"/>
                    <a:pt x="33" y="42"/>
                  </a:cubicBezTo>
                  <a:cubicBezTo>
                    <a:pt x="33" y="44"/>
                    <a:pt x="33" y="44"/>
                    <a:pt x="33" y="44"/>
                  </a:cubicBezTo>
                  <a:cubicBezTo>
                    <a:pt x="31" y="43"/>
                    <a:pt x="31" y="43"/>
                    <a:pt x="31" y="43"/>
                  </a:cubicBezTo>
                  <a:cubicBezTo>
                    <a:pt x="28" y="40"/>
                    <a:pt x="24" y="38"/>
                    <a:pt x="20" y="38"/>
                  </a:cubicBezTo>
                  <a:cubicBezTo>
                    <a:pt x="10" y="38"/>
                    <a:pt x="2" y="46"/>
                    <a:pt x="2" y="56"/>
                  </a:cubicBezTo>
                  <a:cubicBezTo>
                    <a:pt x="2" y="57"/>
                    <a:pt x="2" y="58"/>
                    <a:pt x="2" y="59"/>
                  </a:cubicBezTo>
                  <a:close/>
                </a:path>
              </a:pathLst>
            </a:custGeom>
            <a:solidFill>
              <a:srgbClr val="1515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191" name="îsḷïḋê"/>
            <p:cNvSpPr/>
            <p:nvPr/>
          </p:nvSpPr>
          <p:spPr bwMode="auto">
            <a:xfrm>
              <a:off x="6543676" y="1073150"/>
              <a:ext cx="117475" cy="111125"/>
            </a:xfrm>
            <a:custGeom>
              <a:avLst/>
              <a:gdLst>
                <a:gd name="T0" fmla="*/ 27 w 39"/>
                <a:gd name="T1" fmla="*/ 37 h 37"/>
                <a:gd name="T2" fmla="*/ 12 w 39"/>
                <a:gd name="T3" fmla="*/ 37 h 37"/>
                <a:gd name="T4" fmla="*/ 8 w 39"/>
                <a:gd name="T5" fmla="*/ 33 h 37"/>
                <a:gd name="T6" fmla="*/ 8 w 39"/>
                <a:gd name="T7" fmla="*/ 23 h 37"/>
                <a:gd name="T8" fmla="*/ 4 w 39"/>
                <a:gd name="T9" fmla="*/ 23 h 37"/>
                <a:gd name="T10" fmla="*/ 0 w 39"/>
                <a:gd name="T11" fmla="*/ 21 h 37"/>
                <a:gd name="T12" fmla="*/ 1 w 39"/>
                <a:gd name="T13" fmla="*/ 17 h 37"/>
                <a:gd name="T14" fmla="*/ 17 w 39"/>
                <a:gd name="T15" fmla="*/ 1 h 37"/>
                <a:gd name="T16" fmla="*/ 22 w 39"/>
                <a:gd name="T17" fmla="*/ 1 h 37"/>
                <a:gd name="T18" fmla="*/ 38 w 39"/>
                <a:gd name="T19" fmla="*/ 17 h 37"/>
                <a:gd name="T20" fmla="*/ 39 w 39"/>
                <a:gd name="T21" fmla="*/ 21 h 37"/>
                <a:gd name="T22" fmla="*/ 35 w 39"/>
                <a:gd name="T23" fmla="*/ 23 h 37"/>
                <a:gd name="T24" fmla="*/ 31 w 39"/>
                <a:gd name="T25" fmla="*/ 23 h 37"/>
                <a:gd name="T26" fmla="*/ 31 w 39"/>
                <a:gd name="T27" fmla="*/ 33 h 37"/>
                <a:gd name="T28" fmla="*/ 27 w 39"/>
                <a:gd name="T29" fmla="*/ 37 h 37"/>
                <a:gd name="T30" fmla="*/ 19 w 39"/>
                <a:gd name="T31" fmla="*/ 2 h 37"/>
                <a:gd name="T32" fmla="*/ 18 w 39"/>
                <a:gd name="T33" fmla="*/ 3 h 37"/>
                <a:gd name="T34" fmla="*/ 2 w 39"/>
                <a:gd name="T35" fmla="*/ 19 h 37"/>
                <a:gd name="T36" fmla="*/ 2 w 39"/>
                <a:gd name="T37" fmla="*/ 20 h 37"/>
                <a:gd name="T38" fmla="*/ 4 w 39"/>
                <a:gd name="T39" fmla="*/ 21 h 37"/>
                <a:gd name="T40" fmla="*/ 10 w 39"/>
                <a:gd name="T41" fmla="*/ 21 h 37"/>
                <a:gd name="T42" fmla="*/ 10 w 39"/>
                <a:gd name="T43" fmla="*/ 33 h 37"/>
                <a:gd name="T44" fmla="*/ 12 w 39"/>
                <a:gd name="T45" fmla="*/ 35 h 37"/>
                <a:gd name="T46" fmla="*/ 27 w 39"/>
                <a:gd name="T47" fmla="*/ 35 h 37"/>
                <a:gd name="T48" fmla="*/ 29 w 39"/>
                <a:gd name="T49" fmla="*/ 33 h 37"/>
                <a:gd name="T50" fmla="*/ 29 w 39"/>
                <a:gd name="T51" fmla="*/ 21 h 37"/>
                <a:gd name="T52" fmla="*/ 35 w 39"/>
                <a:gd name="T53" fmla="*/ 21 h 37"/>
                <a:gd name="T54" fmla="*/ 37 w 39"/>
                <a:gd name="T55" fmla="*/ 20 h 37"/>
                <a:gd name="T56" fmla="*/ 37 w 39"/>
                <a:gd name="T57" fmla="*/ 19 h 37"/>
                <a:gd name="T58" fmla="*/ 21 w 39"/>
                <a:gd name="T59" fmla="*/ 3 h 37"/>
                <a:gd name="T60" fmla="*/ 19 w 39"/>
                <a:gd name="T61" fmla="*/ 2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9" h="37">
                  <a:moveTo>
                    <a:pt x="27" y="37"/>
                  </a:moveTo>
                  <a:cubicBezTo>
                    <a:pt x="12" y="37"/>
                    <a:pt x="12" y="37"/>
                    <a:pt x="12" y="37"/>
                  </a:cubicBezTo>
                  <a:cubicBezTo>
                    <a:pt x="9" y="37"/>
                    <a:pt x="8" y="35"/>
                    <a:pt x="8" y="33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4" y="23"/>
                    <a:pt x="4" y="23"/>
                    <a:pt x="4" y="23"/>
                  </a:cubicBezTo>
                  <a:cubicBezTo>
                    <a:pt x="2" y="23"/>
                    <a:pt x="1" y="22"/>
                    <a:pt x="0" y="21"/>
                  </a:cubicBezTo>
                  <a:cubicBezTo>
                    <a:pt x="0" y="20"/>
                    <a:pt x="0" y="18"/>
                    <a:pt x="1" y="17"/>
                  </a:cubicBezTo>
                  <a:cubicBezTo>
                    <a:pt x="17" y="1"/>
                    <a:pt x="17" y="1"/>
                    <a:pt x="17" y="1"/>
                  </a:cubicBezTo>
                  <a:cubicBezTo>
                    <a:pt x="18" y="0"/>
                    <a:pt x="21" y="0"/>
                    <a:pt x="22" y="1"/>
                  </a:cubicBezTo>
                  <a:cubicBezTo>
                    <a:pt x="38" y="17"/>
                    <a:pt x="38" y="17"/>
                    <a:pt x="38" y="17"/>
                  </a:cubicBezTo>
                  <a:cubicBezTo>
                    <a:pt x="39" y="18"/>
                    <a:pt x="39" y="20"/>
                    <a:pt x="39" y="21"/>
                  </a:cubicBezTo>
                  <a:cubicBezTo>
                    <a:pt x="38" y="22"/>
                    <a:pt x="37" y="23"/>
                    <a:pt x="35" y="23"/>
                  </a:cubicBezTo>
                  <a:cubicBezTo>
                    <a:pt x="31" y="23"/>
                    <a:pt x="31" y="23"/>
                    <a:pt x="31" y="23"/>
                  </a:cubicBezTo>
                  <a:cubicBezTo>
                    <a:pt x="31" y="33"/>
                    <a:pt x="31" y="33"/>
                    <a:pt x="31" y="33"/>
                  </a:cubicBezTo>
                  <a:cubicBezTo>
                    <a:pt x="31" y="35"/>
                    <a:pt x="30" y="37"/>
                    <a:pt x="27" y="37"/>
                  </a:cubicBezTo>
                  <a:close/>
                  <a:moveTo>
                    <a:pt x="19" y="2"/>
                  </a:moveTo>
                  <a:cubicBezTo>
                    <a:pt x="19" y="2"/>
                    <a:pt x="19" y="2"/>
                    <a:pt x="18" y="3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2" y="19"/>
                    <a:pt x="2" y="20"/>
                    <a:pt x="2" y="20"/>
                  </a:cubicBezTo>
                  <a:cubicBezTo>
                    <a:pt x="2" y="21"/>
                    <a:pt x="3" y="21"/>
                    <a:pt x="4" y="21"/>
                  </a:cubicBezTo>
                  <a:cubicBezTo>
                    <a:pt x="10" y="21"/>
                    <a:pt x="10" y="21"/>
                    <a:pt x="10" y="21"/>
                  </a:cubicBezTo>
                  <a:cubicBezTo>
                    <a:pt x="10" y="33"/>
                    <a:pt x="10" y="33"/>
                    <a:pt x="10" y="33"/>
                  </a:cubicBezTo>
                  <a:cubicBezTo>
                    <a:pt x="10" y="34"/>
                    <a:pt x="11" y="35"/>
                    <a:pt x="12" y="35"/>
                  </a:cubicBezTo>
                  <a:cubicBezTo>
                    <a:pt x="27" y="35"/>
                    <a:pt x="27" y="35"/>
                    <a:pt x="27" y="35"/>
                  </a:cubicBezTo>
                  <a:cubicBezTo>
                    <a:pt x="28" y="35"/>
                    <a:pt x="29" y="34"/>
                    <a:pt x="29" y="33"/>
                  </a:cubicBezTo>
                  <a:cubicBezTo>
                    <a:pt x="29" y="21"/>
                    <a:pt x="29" y="21"/>
                    <a:pt x="29" y="21"/>
                  </a:cubicBezTo>
                  <a:cubicBezTo>
                    <a:pt x="35" y="21"/>
                    <a:pt x="35" y="21"/>
                    <a:pt x="35" y="21"/>
                  </a:cubicBezTo>
                  <a:cubicBezTo>
                    <a:pt x="36" y="21"/>
                    <a:pt x="37" y="21"/>
                    <a:pt x="37" y="20"/>
                  </a:cubicBezTo>
                  <a:cubicBezTo>
                    <a:pt x="37" y="20"/>
                    <a:pt x="37" y="19"/>
                    <a:pt x="37" y="19"/>
                  </a:cubicBezTo>
                  <a:cubicBezTo>
                    <a:pt x="21" y="3"/>
                    <a:pt x="21" y="3"/>
                    <a:pt x="21" y="3"/>
                  </a:cubicBezTo>
                  <a:cubicBezTo>
                    <a:pt x="20" y="2"/>
                    <a:pt x="20" y="2"/>
                    <a:pt x="19" y="2"/>
                  </a:cubicBezTo>
                  <a:close/>
                </a:path>
              </a:pathLst>
            </a:custGeom>
            <a:solidFill>
              <a:srgbClr val="1515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192" name="išľíḍe"/>
            <p:cNvSpPr/>
            <p:nvPr/>
          </p:nvSpPr>
          <p:spPr bwMode="auto">
            <a:xfrm>
              <a:off x="7064376" y="4067175"/>
              <a:ext cx="928688" cy="317500"/>
            </a:xfrm>
            <a:custGeom>
              <a:avLst/>
              <a:gdLst>
                <a:gd name="T0" fmla="*/ 307 w 308"/>
                <a:gd name="T1" fmla="*/ 106 h 106"/>
                <a:gd name="T2" fmla="*/ 1 w 308"/>
                <a:gd name="T3" fmla="*/ 106 h 106"/>
                <a:gd name="T4" fmla="*/ 1 w 308"/>
                <a:gd name="T5" fmla="*/ 104 h 106"/>
                <a:gd name="T6" fmla="*/ 0 w 308"/>
                <a:gd name="T7" fmla="*/ 98 h 106"/>
                <a:gd name="T8" fmla="*/ 34 w 308"/>
                <a:gd name="T9" fmla="*/ 63 h 106"/>
                <a:gd name="T10" fmla="*/ 54 w 308"/>
                <a:gd name="T11" fmla="*/ 70 h 106"/>
                <a:gd name="T12" fmla="*/ 140 w 308"/>
                <a:gd name="T13" fmla="*/ 0 h 106"/>
                <a:gd name="T14" fmla="*/ 222 w 308"/>
                <a:gd name="T15" fmla="*/ 56 h 106"/>
                <a:gd name="T16" fmla="*/ 257 w 308"/>
                <a:gd name="T17" fmla="*/ 43 h 106"/>
                <a:gd name="T18" fmla="*/ 308 w 308"/>
                <a:gd name="T19" fmla="*/ 94 h 106"/>
                <a:gd name="T20" fmla="*/ 307 w 308"/>
                <a:gd name="T21" fmla="*/ 104 h 106"/>
                <a:gd name="T22" fmla="*/ 307 w 308"/>
                <a:gd name="T23" fmla="*/ 106 h 106"/>
                <a:gd name="T24" fmla="*/ 4 w 308"/>
                <a:gd name="T25" fmla="*/ 102 h 106"/>
                <a:gd name="T26" fmla="*/ 304 w 308"/>
                <a:gd name="T27" fmla="*/ 102 h 106"/>
                <a:gd name="T28" fmla="*/ 304 w 308"/>
                <a:gd name="T29" fmla="*/ 94 h 106"/>
                <a:gd name="T30" fmla="*/ 257 w 308"/>
                <a:gd name="T31" fmla="*/ 46 h 106"/>
                <a:gd name="T32" fmla="*/ 222 w 308"/>
                <a:gd name="T33" fmla="*/ 60 h 106"/>
                <a:gd name="T34" fmla="*/ 220 w 308"/>
                <a:gd name="T35" fmla="*/ 62 h 106"/>
                <a:gd name="T36" fmla="*/ 220 w 308"/>
                <a:gd name="T37" fmla="*/ 60 h 106"/>
                <a:gd name="T38" fmla="*/ 140 w 308"/>
                <a:gd name="T39" fmla="*/ 3 h 106"/>
                <a:gd name="T40" fmla="*/ 57 w 308"/>
                <a:gd name="T41" fmla="*/ 73 h 106"/>
                <a:gd name="T42" fmla="*/ 57 w 308"/>
                <a:gd name="T43" fmla="*/ 76 h 106"/>
                <a:gd name="T44" fmla="*/ 55 w 308"/>
                <a:gd name="T45" fmla="*/ 74 h 106"/>
                <a:gd name="T46" fmla="*/ 34 w 308"/>
                <a:gd name="T47" fmla="*/ 67 h 106"/>
                <a:gd name="T48" fmla="*/ 3 w 308"/>
                <a:gd name="T49" fmla="*/ 98 h 106"/>
                <a:gd name="T50" fmla="*/ 4 w 308"/>
                <a:gd name="T51" fmla="*/ 102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308" h="106">
                  <a:moveTo>
                    <a:pt x="307" y="106"/>
                  </a:moveTo>
                  <a:cubicBezTo>
                    <a:pt x="1" y="106"/>
                    <a:pt x="1" y="106"/>
                    <a:pt x="1" y="106"/>
                  </a:cubicBezTo>
                  <a:cubicBezTo>
                    <a:pt x="1" y="104"/>
                    <a:pt x="1" y="104"/>
                    <a:pt x="1" y="104"/>
                  </a:cubicBezTo>
                  <a:cubicBezTo>
                    <a:pt x="0" y="102"/>
                    <a:pt x="0" y="100"/>
                    <a:pt x="0" y="98"/>
                  </a:cubicBezTo>
                  <a:cubicBezTo>
                    <a:pt x="0" y="79"/>
                    <a:pt x="15" y="63"/>
                    <a:pt x="34" y="63"/>
                  </a:cubicBezTo>
                  <a:cubicBezTo>
                    <a:pt x="42" y="63"/>
                    <a:pt x="49" y="65"/>
                    <a:pt x="54" y="70"/>
                  </a:cubicBezTo>
                  <a:cubicBezTo>
                    <a:pt x="63" y="29"/>
                    <a:pt x="98" y="0"/>
                    <a:pt x="140" y="0"/>
                  </a:cubicBezTo>
                  <a:cubicBezTo>
                    <a:pt x="177" y="0"/>
                    <a:pt x="209" y="22"/>
                    <a:pt x="222" y="56"/>
                  </a:cubicBezTo>
                  <a:cubicBezTo>
                    <a:pt x="231" y="47"/>
                    <a:pt x="244" y="43"/>
                    <a:pt x="257" y="43"/>
                  </a:cubicBezTo>
                  <a:cubicBezTo>
                    <a:pt x="285" y="43"/>
                    <a:pt x="308" y="66"/>
                    <a:pt x="308" y="94"/>
                  </a:cubicBezTo>
                  <a:cubicBezTo>
                    <a:pt x="308" y="98"/>
                    <a:pt x="308" y="101"/>
                    <a:pt x="307" y="104"/>
                  </a:cubicBezTo>
                  <a:lnTo>
                    <a:pt x="307" y="106"/>
                  </a:lnTo>
                  <a:close/>
                  <a:moveTo>
                    <a:pt x="4" y="102"/>
                  </a:moveTo>
                  <a:cubicBezTo>
                    <a:pt x="304" y="102"/>
                    <a:pt x="304" y="102"/>
                    <a:pt x="304" y="102"/>
                  </a:cubicBezTo>
                  <a:cubicBezTo>
                    <a:pt x="304" y="100"/>
                    <a:pt x="304" y="97"/>
                    <a:pt x="304" y="94"/>
                  </a:cubicBezTo>
                  <a:cubicBezTo>
                    <a:pt x="304" y="68"/>
                    <a:pt x="283" y="46"/>
                    <a:pt x="257" y="46"/>
                  </a:cubicBezTo>
                  <a:cubicBezTo>
                    <a:pt x="244" y="46"/>
                    <a:pt x="231" y="51"/>
                    <a:pt x="222" y="60"/>
                  </a:cubicBezTo>
                  <a:cubicBezTo>
                    <a:pt x="220" y="62"/>
                    <a:pt x="220" y="62"/>
                    <a:pt x="220" y="62"/>
                  </a:cubicBezTo>
                  <a:cubicBezTo>
                    <a:pt x="220" y="60"/>
                    <a:pt x="220" y="60"/>
                    <a:pt x="220" y="60"/>
                  </a:cubicBezTo>
                  <a:cubicBezTo>
                    <a:pt x="208" y="26"/>
                    <a:pt x="176" y="3"/>
                    <a:pt x="140" y="3"/>
                  </a:cubicBezTo>
                  <a:cubicBezTo>
                    <a:pt x="99" y="3"/>
                    <a:pt x="64" y="32"/>
                    <a:pt x="57" y="73"/>
                  </a:cubicBezTo>
                  <a:cubicBezTo>
                    <a:pt x="57" y="76"/>
                    <a:pt x="57" y="76"/>
                    <a:pt x="57" y="76"/>
                  </a:cubicBezTo>
                  <a:cubicBezTo>
                    <a:pt x="55" y="74"/>
                    <a:pt x="55" y="74"/>
                    <a:pt x="55" y="74"/>
                  </a:cubicBezTo>
                  <a:cubicBezTo>
                    <a:pt x="49" y="69"/>
                    <a:pt x="42" y="67"/>
                    <a:pt x="34" y="67"/>
                  </a:cubicBezTo>
                  <a:cubicBezTo>
                    <a:pt x="17" y="67"/>
                    <a:pt x="3" y="80"/>
                    <a:pt x="3" y="98"/>
                  </a:cubicBezTo>
                  <a:cubicBezTo>
                    <a:pt x="3" y="99"/>
                    <a:pt x="4" y="101"/>
                    <a:pt x="4" y="102"/>
                  </a:cubicBezTo>
                  <a:close/>
                </a:path>
              </a:pathLst>
            </a:custGeom>
            <a:solidFill>
              <a:srgbClr val="1515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193" name="ïsľíḋé"/>
            <p:cNvSpPr/>
            <p:nvPr/>
          </p:nvSpPr>
          <p:spPr bwMode="auto">
            <a:xfrm>
              <a:off x="7392988" y="4144963"/>
              <a:ext cx="207963" cy="192088"/>
            </a:xfrm>
            <a:custGeom>
              <a:avLst/>
              <a:gdLst>
                <a:gd name="T0" fmla="*/ 48 w 69"/>
                <a:gd name="T1" fmla="*/ 64 h 64"/>
                <a:gd name="T2" fmla="*/ 20 w 69"/>
                <a:gd name="T3" fmla="*/ 64 h 64"/>
                <a:gd name="T4" fmla="*/ 14 w 69"/>
                <a:gd name="T5" fmla="*/ 57 h 64"/>
                <a:gd name="T6" fmla="*/ 14 w 69"/>
                <a:gd name="T7" fmla="*/ 40 h 64"/>
                <a:gd name="T8" fmla="*/ 6 w 69"/>
                <a:gd name="T9" fmla="*/ 40 h 64"/>
                <a:gd name="T10" fmla="*/ 1 w 69"/>
                <a:gd name="T11" fmla="*/ 36 h 64"/>
                <a:gd name="T12" fmla="*/ 2 w 69"/>
                <a:gd name="T13" fmla="*/ 30 h 64"/>
                <a:gd name="T14" fmla="*/ 30 w 69"/>
                <a:gd name="T15" fmla="*/ 2 h 64"/>
                <a:gd name="T16" fmla="*/ 39 w 69"/>
                <a:gd name="T17" fmla="*/ 2 h 64"/>
                <a:gd name="T18" fmla="*/ 66 w 69"/>
                <a:gd name="T19" fmla="*/ 30 h 64"/>
                <a:gd name="T20" fmla="*/ 68 w 69"/>
                <a:gd name="T21" fmla="*/ 36 h 64"/>
                <a:gd name="T22" fmla="*/ 62 w 69"/>
                <a:gd name="T23" fmla="*/ 40 h 64"/>
                <a:gd name="T24" fmla="*/ 55 w 69"/>
                <a:gd name="T25" fmla="*/ 40 h 64"/>
                <a:gd name="T26" fmla="*/ 55 w 69"/>
                <a:gd name="T27" fmla="*/ 57 h 64"/>
                <a:gd name="T28" fmla="*/ 48 w 69"/>
                <a:gd name="T29" fmla="*/ 64 h 64"/>
                <a:gd name="T30" fmla="*/ 34 w 69"/>
                <a:gd name="T31" fmla="*/ 4 h 64"/>
                <a:gd name="T32" fmla="*/ 32 w 69"/>
                <a:gd name="T33" fmla="*/ 4 h 64"/>
                <a:gd name="T34" fmla="*/ 5 w 69"/>
                <a:gd name="T35" fmla="*/ 32 h 64"/>
                <a:gd name="T36" fmla="*/ 4 w 69"/>
                <a:gd name="T37" fmla="*/ 35 h 64"/>
                <a:gd name="T38" fmla="*/ 6 w 69"/>
                <a:gd name="T39" fmla="*/ 37 h 64"/>
                <a:gd name="T40" fmla="*/ 17 w 69"/>
                <a:gd name="T41" fmla="*/ 37 h 64"/>
                <a:gd name="T42" fmla="*/ 17 w 69"/>
                <a:gd name="T43" fmla="*/ 57 h 64"/>
                <a:gd name="T44" fmla="*/ 20 w 69"/>
                <a:gd name="T45" fmla="*/ 60 h 64"/>
                <a:gd name="T46" fmla="*/ 48 w 69"/>
                <a:gd name="T47" fmla="*/ 60 h 64"/>
                <a:gd name="T48" fmla="*/ 51 w 69"/>
                <a:gd name="T49" fmla="*/ 57 h 64"/>
                <a:gd name="T50" fmla="*/ 51 w 69"/>
                <a:gd name="T51" fmla="*/ 37 h 64"/>
                <a:gd name="T52" fmla="*/ 62 w 69"/>
                <a:gd name="T53" fmla="*/ 37 h 64"/>
                <a:gd name="T54" fmla="*/ 64 w 69"/>
                <a:gd name="T55" fmla="*/ 35 h 64"/>
                <a:gd name="T56" fmla="*/ 64 w 69"/>
                <a:gd name="T57" fmla="*/ 32 h 64"/>
                <a:gd name="T58" fmla="*/ 36 w 69"/>
                <a:gd name="T59" fmla="*/ 4 h 64"/>
                <a:gd name="T60" fmla="*/ 34 w 69"/>
                <a:gd name="T61" fmla="*/ 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69" h="64">
                  <a:moveTo>
                    <a:pt x="48" y="64"/>
                  </a:moveTo>
                  <a:cubicBezTo>
                    <a:pt x="20" y="64"/>
                    <a:pt x="20" y="64"/>
                    <a:pt x="20" y="64"/>
                  </a:cubicBezTo>
                  <a:cubicBezTo>
                    <a:pt x="17" y="64"/>
                    <a:pt x="14" y="61"/>
                    <a:pt x="14" y="57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6" y="40"/>
                    <a:pt x="6" y="40"/>
                    <a:pt x="6" y="40"/>
                  </a:cubicBezTo>
                  <a:cubicBezTo>
                    <a:pt x="4" y="40"/>
                    <a:pt x="2" y="39"/>
                    <a:pt x="1" y="36"/>
                  </a:cubicBezTo>
                  <a:cubicBezTo>
                    <a:pt x="0" y="34"/>
                    <a:pt x="0" y="31"/>
                    <a:pt x="2" y="30"/>
                  </a:cubicBezTo>
                  <a:cubicBezTo>
                    <a:pt x="30" y="2"/>
                    <a:pt x="30" y="2"/>
                    <a:pt x="30" y="2"/>
                  </a:cubicBezTo>
                  <a:cubicBezTo>
                    <a:pt x="32" y="0"/>
                    <a:pt x="36" y="0"/>
                    <a:pt x="39" y="2"/>
                  </a:cubicBezTo>
                  <a:cubicBezTo>
                    <a:pt x="66" y="30"/>
                    <a:pt x="66" y="30"/>
                    <a:pt x="66" y="30"/>
                  </a:cubicBezTo>
                  <a:cubicBezTo>
                    <a:pt x="68" y="31"/>
                    <a:pt x="69" y="34"/>
                    <a:pt x="68" y="36"/>
                  </a:cubicBezTo>
                  <a:cubicBezTo>
                    <a:pt x="67" y="39"/>
                    <a:pt x="65" y="40"/>
                    <a:pt x="62" y="40"/>
                  </a:cubicBezTo>
                  <a:cubicBezTo>
                    <a:pt x="55" y="40"/>
                    <a:pt x="55" y="40"/>
                    <a:pt x="55" y="40"/>
                  </a:cubicBezTo>
                  <a:cubicBezTo>
                    <a:pt x="55" y="57"/>
                    <a:pt x="55" y="57"/>
                    <a:pt x="55" y="57"/>
                  </a:cubicBezTo>
                  <a:cubicBezTo>
                    <a:pt x="55" y="61"/>
                    <a:pt x="52" y="64"/>
                    <a:pt x="48" y="64"/>
                  </a:cubicBezTo>
                  <a:close/>
                  <a:moveTo>
                    <a:pt x="34" y="4"/>
                  </a:moveTo>
                  <a:cubicBezTo>
                    <a:pt x="34" y="4"/>
                    <a:pt x="33" y="4"/>
                    <a:pt x="32" y="4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4" y="33"/>
                    <a:pt x="4" y="34"/>
                    <a:pt x="4" y="35"/>
                  </a:cubicBezTo>
                  <a:cubicBezTo>
                    <a:pt x="4" y="36"/>
                    <a:pt x="5" y="37"/>
                    <a:pt x="6" y="37"/>
                  </a:cubicBezTo>
                  <a:cubicBezTo>
                    <a:pt x="17" y="37"/>
                    <a:pt x="17" y="37"/>
                    <a:pt x="17" y="37"/>
                  </a:cubicBezTo>
                  <a:cubicBezTo>
                    <a:pt x="17" y="57"/>
                    <a:pt x="17" y="57"/>
                    <a:pt x="17" y="57"/>
                  </a:cubicBezTo>
                  <a:cubicBezTo>
                    <a:pt x="17" y="59"/>
                    <a:pt x="19" y="60"/>
                    <a:pt x="20" y="60"/>
                  </a:cubicBezTo>
                  <a:cubicBezTo>
                    <a:pt x="48" y="60"/>
                    <a:pt x="48" y="60"/>
                    <a:pt x="48" y="60"/>
                  </a:cubicBezTo>
                  <a:cubicBezTo>
                    <a:pt x="50" y="60"/>
                    <a:pt x="51" y="59"/>
                    <a:pt x="51" y="57"/>
                  </a:cubicBezTo>
                  <a:cubicBezTo>
                    <a:pt x="51" y="37"/>
                    <a:pt x="51" y="37"/>
                    <a:pt x="51" y="37"/>
                  </a:cubicBezTo>
                  <a:cubicBezTo>
                    <a:pt x="62" y="37"/>
                    <a:pt x="62" y="37"/>
                    <a:pt x="62" y="37"/>
                  </a:cubicBezTo>
                  <a:cubicBezTo>
                    <a:pt x="63" y="37"/>
                    <a:pt x="64" y="36"/>
                    <a:pt x="64" y="35"/>
                  </a:cubicBezTo>
                  <a:cubicBezTo>
                    <a:pt x="65" y="34"/>
                    <a:pt x="65" y="33"/>
                    <a:pt x="64" y="32"/>
                  </a:cubicBezTo>
                  <a:cubicBezTo>
                    <a:pt x="36" y="4"/>
                    <a:pt x="36" y="4"/>
                    <a:pt x="36" y="4"/>
                  </a:cubicBezTo>
                  <a:cubicBezTo>
                    <a:pt x="36" y="4"/>
                    <a:pt x="35" y="4"/>
                    <a:pt x="34" y="4"/>
                  </a:cubicBezTo>
                  <a:close/>
                </a:path>
              </a:pathLst>
            </a:custGeom>
            <a:solidFill>
              <a:srgbClr val="1515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194" name="ïSľîḍè"/>
            <p:cNvSpPr/>
            <p:nvPr/>
          </p:nvSpPr>
          <p:spPr bwMode="auto">
            <a:xfrm>
              <a:off x="3897313" y="1630363"/>
              <a:ext cx="1798638" cy="1089025"/>
            </a:xfrm>
            <a:custGeom>
              <a:avLst/>
              <a:gdLst>
                <a:gd name="T0" fmla="*/ 53 w 597"/>
                <a:gd name="T1" fmla="*/ 245 h 362"/>
                <a:gd name="T2" fmla="*/ 53 w 597"/>
                <a:gd name="T3" fmla="*/ 209 h 362"/>
                <a:gd name="T4" fmla="*/ 165 w 597"/>
                <a:gd name="T5" fmla="*/ 209 h 362"/>
                <a:gd name="T6" fmla="*/ 165 w 597"/>
                <a:gd name="T7" fmla="*/ 245 h 362"/>
                <a:gd name="T8" fmla="*/ 53 w 597"/>
                <a:gd name="T9" fmla="*/ 245 h 362"/>
                <a:gd name="T10" fmla="*/ 182 w 597"/>
                <a:gd name="T11" fmla="*/ 245 h 362"/>
                <a:gd name="T12" fmla="*/ 182 w 597"/>
                <a:gd name="T13" fmla="*/ 209 h 362"/>
                <a:gd name="T14" fmla="*/ 371 w 597"/>
                <a:gd name="T15" fmla="*/ 209 h 362"/>
                <a:gd name="T16" fmla="*/ 371 w 597"/>
                <a:gd name="T17" fmla="*/ 245 h 362"/>
                <a:gd name="T18" fmla="*/ 182 w 597"/>
                <a:gd name="T19" fmla="*/ 245 h 362"/>
                <a:gd name="T20" fmla="*/ 53 w 597"/>
                <a:gd name="T21" fmla="*/ 188 h 362"/>
                <a:gd name="T22" fmla="*/ 53 w 597"/>
                <a:gd name="T23" fmla="*/ 74 h 362"/>
                <a:gd name="T24" fmla="*/ 371 w 597"/>
                <a:gd name="T25" fmla="*/ 74 h 362"/>
                <a:gd name="T26" fmla="*/ 371 w 597"/>
                <a:gd name="T27" fmla="*/ 188 h 362"/>
                <a:gd name="T28" fmla="*/ 53 w 597"/>
                <a:gd name="T29" fmla="*/ 188 h 362"/>
                <a:gd name="T30" fmla="*/ 392 w 597"/>
                <a:gd name="T31" fmla="*/ 123 h 362"/>
                <a:gd name="T32" fmla="*/ 392 w 597"/>
                <a:gd name="T33" fmla="*/ 74 h 362"/>
                <a:gd name="T34" fmla="*/ 565 w 597"/>
                <a:gd name="T35" fmla="*/ 74 h 362"/>
                <a:gd name="T36" fmla="*/ 565 w 597"/>
                <a:gd name="T37" fmla="*/ 123 h 362"/>
                <a:gd name="T38" fmla="*/ 392 w 597"/>
                <a:gd name="T39" fmla="*/ 123 h 362"/>
                <a:gd name="T40" fmla="*/ 24 w 597"/>
                <a:gd name="T41" fmla="*/ 338 h 362"/>
                <a:gd name="T42" fmla="*/ 14 w 597"/>
                <a:gd name="T43" fmla="*/ 328 h 362"/>
                <a:gd name="T44" fmla="*/ 14 w 597"/>
                <a:gd name="T45" fmla="*/ 75 h 362"/>
                <a:gd name="T46" fmla="*/ 24 w 597"/>
                <a:gd name="T47" fmla="*/ 66 h 362"/>
                <a:gd name="T48" fmla="*/ 34 w 597"/>
                <a:gd name="T49" fmla="*/ 75 h 362"/>
                <a:gd name="T50" fmla="*/ 34 w 597"/>
                <a:gd name="T51" fmla="*/ 328 h 362"/>
                <a:gd name="T52" fmla="*/ 24 w 597"/>
                <a:gd name="T53" fmla="*/ 338 h 362"/>
                <a:gd name="T54" fmla="*/ 0 w 597"/>
                <a:gd name="T55" fmla="*/ 0 h 362"/>
                <a:gd name="T56" fmla="*/ 0 w 597"/>
                <a:gd name="T57" fmla="*/ 0 h 362"/>
                <a:gd name="T58" fmla="*/ 0 w 597"/>
                <a:gd name="T59" fmla="*/ 332 h 362"/>
                <a:gd name="T60" fmla="*/ 30 w 597"/>
                <a:gd name="T61" fmla="*/ 362 h 362"/>
                <a:gd name="T62" fmla="*/ 377 w 597"/>
                <a:gd name="T63" fmla="*/ 362 h 362"/>
                <a:gd name="T64" fmla="*/ 377 w 597"/>
                <a:gd name="T65" fmla="*/ 315 h 362"/>
                <a:gd name="T66" fmla="*/ 53 w 597"/>
                <a:gd name="T67" fmla="*/ 315 h 362"/>
                <a:gd name="T68" fmla="*/ 53 w 597"/>
                <a:gd name="T69" fmla="*/ 266 h 362"/>
                <a:gd name="T70" fmla="*/ 377 w 597"/>
                <a:gd name="T71" fmla="*/ 266 h 362"/>
                <a:gd name="T72" fmla="*/ 377 w 597"/>
                <a:gd name="T73" fmla="*/ 219 h 362"/>
                <a:gd name="T74" fmla="*/ 377 w 597"/>
                <a:gd name="T75" fmla="*/ 219 h 362"/>
                <a:gd name="T76" fmla="*/ 377 w 597"/>
                <a:gd name="T77" fmla="*/ 219 h 362"/>
                <a:gd name="T78" fmla="*/ 392 w 597"/>
                <a:gd name="T79" fmla="*/ 199 h 362"/>
                <a:gd name="T80" fmla="*/ 392 w 597"/>
                <a:gd name="T81" fmla="*/ 136 h 362"/>
                <a:gd name="T82" fmla="*/ 565 w 597"/>
                <a:gd name="T83" fmla="*/ 136 h 362"/>
                <a:gd name="T84" fmla="*/ 565 w 597"/>
                <a:gd name="T85" fmla="*/ 199 h 362"/>
                <a:gd name="T86" fmla="*/ 597 w 597"/>
                <a:gd name="T87" fmla="*/ 199 h 362"/>
                <a:gd name="T88" fmla="*/ 597 w 597"/>
                <a:gd name="T89" fmla="*/ 57 h 362"/>
                <a:gd name="T90" fmla="*/ 0 w 597"/>
                <a:gd name="T91" fmla="*/ 57 h 362"/>
                <a:gd name="T92" fmla="*/ 0 w 597"/>
                <a:gd name="T93" fmla="*/ 0 h 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97" h="362">
                  <a:moveTo>
                    <a:pt x="53" y="245"/>
                  </a:moveTo>
                  <a:cubicBezTo>
                    <a:pt x="53" y="209"/>
                    <a:pt x="53" y="209"/>
                    <a:pt x="53" y="209"/>
                  </a:cubicBezTo>
                  <a:cubicBezTo>
                    <a:pt x="165" y="209"/>
                    <a:pt x="165" y="209"/>
                    <a:pt x="165" y="209"/>
                  </a:cubicBezTo>
                  <a:cubicBezTo>
                    <a:pt x="165" y="245"/>
                    <a:pt x="165" y="245"/>
                    <a:pt x="165" y="245"/>
                  </a:cubicBezTo>
                  <a:cubicBezTo>
                    <a:pt x="53" y="245"/>
                    <a:pt x="53" y="245"/>
                    <a:pt x="53" y="245"/>
                  </a:cubicBezTo>
                  <a:moveTo>
                    <a:pt x="182" y="245"/>
                  </a:moveTo>
                  <a:cubicBezTo>
                    <a:pt x="182" y="209"/>
                    <a:pt x="182" y="209"/>
                    <a:pt x="182" y="209"/>
                  </a:cubicBezTo>
                  <a:cubicBezTo>
                    <a:pt x="371" y="209"/>
                    <a:pt x="371" y="209"/>
                    <a:pt x="371" y="209"/>
                  </a:cubicBezTo>
                  <a:cubicBezTo>
                    <a:pt x="371" y="245"/>
                    <a:pt x="371" y="245"/>
                    <a:pt x="371" y="245"/>
                  </a:cubicBezTo>
                  <a:cubicBezTo>
                    <a:pt x="182" y="245"/>
                    <a:pt x="182" y="245"/>
                    <a:pt x="182" y="245"/>
                  </a:cubicBezTo>
                  <a:moveTo>
                    <a:pt x="53" y="188"/>
                  </a:moveTo>
                  <a:cubicBezTo>
                    <a:pt x="53" y="74"/>
                    <a:pt x="53" y="74"/>
                    <a:pt x="53" y="74"/>
                  </a:cubicBezTo>
                  <a:cubicBezTo>
                    <a:pt x="371" y="74"/>
                    <a:pt x="371" y="74"/>
                    <a:pt x="371" y="74"/>
                  </a:cubicBezTo>
                  <a:cubicBezTo>
                    <a:pt x="371" y="188"/>
                    <a:pt x="371" y="188"/>
                    <a:pt x="371" y="188"/>
                  </a:cubicBezTo>
                  <a:cubicBezTo>
                    <a:pt x="53" y="188"/>
                    <a:pt x="53" y="188"/>
                    <a:pt x="53" y="188"/>
                  </a:cubicBezTo>
                  <a:moveTo>
                    <a:pt x="392" y="123"/>
                  </a:moveTo>
                  <a:cubicBezTo>
                    <a:pt x="392" y="74"/>
                    <a:pt x="392" y="74"/>
                    <a:pt x="392" y="74"/>
                  </a:cubicBezTo>
                  <a:cubicBezTo>
                    <a:pt x="565" y="74"/>
                    <a:pt x="565" y="74"/>
                    <a:pt x="565" y="74"/>
                  </a:cubicBezTo>
                  <a:cubicBezTo>
                    <a:pt x="565" y="123"/>
                    <a:pt x="565" y="123"/>
                    <a:pt x="565" y="123"/>
                  </a:cubicBezTo>
                  <a:cubicBezTo>
                    <a:pt x="392" y="123"/>
                    <a:pt x="392" y="123"/>
                    <a:pt x="392" y="123"/>
                  </a:cubicBezTo>
                  <a:moveTo>
                    <a:pt x="24" y="338"/>
                  </a:moveTo>
                  <a:cubicBezTo>
                    <a:pt x="19" y="338"/>
                    <a:pt x="14" y="334"/>
                    <a:pt x="14" y="328"/>
                  </a:cubicBezTo>
                  <a:cubicBezTo>
                    <a:pt x="14" y="75"/>
                    <a:pt x="14" y="75"/>
                    <a:pt x="14" y="75"/>
                  </a:cubicBezTo>
                  <a:cubicBezTo>
                    <a:pt x="14" y="70"/>
                    <a:pt x="19" y="66"/>
                    <a:pt x="24" y="66"/>
                  </a:cubicBezTo>
                  <a:cubicBezTo>
                    <a:pt x="29" y="66"/>
                    <a:pt x="34" y="70"/>
                    <a:pt x="34" y="75"/>
                  </a:cubicBezTo>
                  <a:cubicBezTo>
                    <a:pt x="34" y="328"/>
                    <a:pt x="34" y="328"/>
                    <a:pt x="34" y="328"/>
                  </a:cubicBezTo>
                  <a:cubicBezTo>
                    <a:pt x="34" y="334"/>
                    <a:pt x="29" y="338"/>
                    <a:pt x="24" y="338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332"/>
                    <a:pt x="0" y="332"/>
                    <a:pt x="0" y="332"/>
                  </a:cubicBezTo>
                  <a:cubicBezTo>
                    <a:pt x="0" y="348"/>
                    <a:pt x="13" y="362"/>
                    <a:pt x="30" y="362"/>
                  </a:cubicBezTo>
                  <a:cubicBezTo>
                    <a:pt x="377" y="362"/>
                    <a:pt x="377" y="362"/>
                    <a:pt x="377" y="362"/>
                  </a:cubicBezTo>
                  <a:cubicBezTo>
                    <a:pt x="377" y="315"/>
                    <a:pt x="377" y="315"/>
                    <a:pt x="377" y="315"/>
                  </a:cubicBezTo>
                  <a:cubicBezTo>
                    <a:pt x="53" y="315"/>
                    <a:pt x="53" y="315"/>
                    <a:pt x="53" y="315"/>
                  </a:cubicBezTo>
                  <a:cubicBezTo>
                    <a:pt x="53" y="266"/>
                    <a:pt x="53" y="266"/>
                    <a:pt x="53" y="266"/>
                  </a:cubicBezTo>
                  <a:cubicBezTo>
                    <a:pt x="377" y="266"/>
                    <a:pt x="377" y="266"/>
                    <a:pt x="377" y="266"/>
                  </a:cubicBezTo>
                  <a:cubicBezTo>
                    <a:pt x="377" y="219"/>
                    <a:pt x="377" y="219"/>
                    <a:pt x="377" y="219"/>
                  </a:cubicBezTo>
                  <a:cubicBezTo>
                    <a:pt x="377" y="219"/>
                    <a:pt x="377" y="219"/>
                    <a:pt x="377" y="219"/>
                  </a:cubicBezTo>
                  <a:cubicBezTo>
                    <a:pt x="377" y="219"/>
                    <a:pt x="377" y="219"/>
                    <a:pt x="377" y="219"/>
                  </a:cubicBezTo>
                  <a:cubicBezTo>
                    <a:pt x="377" y="209"/>
                    <a:pt x="383" y="201"/>
                    <a:pt x="392" y="199"/>
                  </a:cubicBezTo>
                  <a:cubicBezTo>
                    <a:pt x="392" y="136"/>
                    <a:pt x="392" y="136"/>
                    <a:pt x="392" y="136"/>
                  </a:cubicBezTo>
                  <a:cubicBezTo>
                    <a:pt x="565" y="136"/>
                    <a:pt x="565" y="136"/>
                    <a:pt x="565" y="136"/>
                  </a:cubicBezTo>
                  <a:cubicBezTo>
                    <a:pt x="565" y="199"/>
                    <a:pt x="565" y="199"/>
                    <a:pt x="565" y="199"/>
                  </a:cubicBezTo>
                  <a:cubicBezTo>
                    <a:pt x="597" y="199"/>
                    <a:pt x="597" y="199"/>
                    <a:pt x="597" y="199"/>
                  </a:cubicBezTo>
                  <a:cubicBezTo>
                    <a:pt x="597" y="57"/>
                    <a:pt x="597" y="57"/>
                    <a:pt x="597" y="57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C2F4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195" name="íṧľîḋè"/>
            <p:cNvSpPr/>
            <p:nvPr/>
          </p:nvSpPr>
          <p:spPr bwMode="auto">
            <a:xfrm>
              <a:off x="5033963" y="2232025"/>
              <a:ext cx="661988" cy="487363"/>
            </a:xfrm>
            <a:custGeom>
              <a:avLst/>
              <a:gdLst>
                <a:gd name="T0" fmla="*/ 28 w 220"/>
                <a:gd name="T1" fmla="*/ 115 h 162"/>
                <a:gd name="T2" fmla="*/ 0 w 220"/>
                <a:gd name="T3" fmla="*/ 115 h 162"/>
                <a:gd name="T4" fmla="*/ 0 w 220"/>
                <a:gd name="T5" fmla="*/ 162 h 162"/>
                <a:gd name="T6" fmla="*/ 28 w 220"/>
                <a:gd name="T7" fmla="*/ 162 h 162"/>
                <a:gd name="T8" fmla="*/ 28 w 220"/>
                <a:gd name="T9" fmla="*/ 115 h 162"/>
                <a:gd name="T10" fmla="*/ 15 w 220"/>
                <a:gd name="T11" fmla="*/ 1 h 162"/>
                <a:gd name="T12" fmla="*/ 0 w 220"/>
                <a:gd name="T13" fmla="*/ 20 h 162"/>
                <a:gd name="T14" fmla="*/ 0 w 220"/>
                <a:gd name="T15" fmla="*/ 19 h 162"/>
                <a:gd name="T16" fmla="*/ 0 w 220"/>
                <a:gd name="T17" fmla="*/ 19 h 162"/>
                <a:gd name="T18" fmla="*/ 0 w 220"/>
                <a:gd name="T19" fmla="*/ 66 h 162"/>
                <a:gd name="T20" fmla="*/ 28 w 220"/>
                <a:gd name="T21" fmla="*/ 66 h 162"/>
                <a:gd name="T22" fmla="*/ 28 w 220"/>
                <a:gd name="T23" fmla="*/ 49 h 162"/>
                <a:gd name="T24" fmla="*/ 15 w 220"/>
                <a:gd name="T25" fmla="*/ 49 h 162"/>
                <a:gd name="T26" fmla="*/ 15 w 220"/>
                <a:gd name="T27" fmla="*/ 1 h 162"/>
                <a:gd name="T28" fmla="*/ 220 w 220"/>
                <a:gd name="T29" fmla="*/ 0 h 162"/>
                <a:gd name="T30" fmla="*/ 188 w 220"/>
                <a:gd name="T31" fmla="*/ 0 h 162"/>
                <a:gd name="T32" fmla="*/ 188 w 220"/>
                <a:gd name="T33" fmla="*/ 30 h 162"/>
                <a:gd name="T34" fmla="*/ 199 w 220"/>
                <a:gd name="T35" fmla="*/ 30 h 162"/>
                <a:gd name="T36" fmla="*/ 220 w 220"/>
                <a:gd name="T37" fmla="*/ 30 h 162"/>
                <a:gd name="T38" fmla="*/ 220 w 220"/>
                <a:gd name="T39" fmla="*/ 0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20" h="162">
                  <a:moveTo>
                    <a:pt x="28" y="115"/>
                  </a:moveTo>
                  <a:cubicBezTo>
                    <a:pt x="0" y="115"/>
                    <a:pt x="0" y="115"/>
                    <a:pt x="0" y="115"/>
                  </a:cubicBezTo>
                  <a:cubicBezTo>
                    <a:pt x="0" y="162"/>
                    <a:pt x="0" y="162"/>
                    <a:pt x="0" y="162"/>
                  </a:cubicBezTo>
                  <a:cubicBezTo>
                    <a:pt x="28" y="162"/>
                    <a:pt x="28" y="162"/>
                    <a:pt x="28" y="162"/>
                  </a:cubicBezTo>
                  <a:cubicBezTo>
                    <a:pt x="28" y="115"/>
                    <a:pt x="28" y="115"/>
                    <a:pt x="28" y="115"/>
                  </a:cubicBezTo>
                  <a:moveTo>
                    <a:pt x="15" y="1"/>
                  </a:moveTo>
                  <a:cubicBezTo>
                    <a:pt x="6" y="3"/>
                    <a:pt x="0" y="11"/>
                    <a:pt x="0" y="20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28" y="66"/>
                    <a:pt x="28" y="66"/>
                    <a:pt x="28" y="66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15" y="49"/>
                    <a:pt x="15" y="49"/>
                    <a:pt x="15" y="49"/>
                  </a:cubicBezTo>
                  <a:cubicBezTo>
                    <a:pt x="15" y="1"/>
                    <a:pt x="15" y="1"/>
                    <a:pt x="15" y="1"/>
                  </a:cubicBezTo>
                  <a:moveTo>
                    <a:pt x="220" y="0"/>
                  </a:moveTo>
                  <a:cubicBezTo>
                    <a:pt x="188" y="0"/>
                    <a:pt x="188" y="0"/>
                    <a:pt x="188" y="0"/>
                  </a:cubicBezTo>
                  <a:cubicBezTo>
                    <a:pt x="188" y="30"/>
                    <a:pt x="188" y="30"/>
                    <a:pt x="188" y="30"/>
                  </a:cubicBezTo>
                  <a:cubicBezTo>
                    <a:pt x="199" y="30"/>
                    <a:pt x="199" y="30"/>
                    <a:pt x="199" y="30"/>
                  </a:cubicBezTo>
                  <a:cubicBezTo>
                    <a:pt x="220" y="30"/>
                    <a:pt x="220" y="30"/>
                    <a:pt x="220" y="30"/>
                  </a:cubicBezTo>
                  <a:cubicBezTo>
                    <a:pt x="220" y="0"/>
                    <a:pt x="220" y="0"/>
                    <a:pt x="220" y="0"/>
                  </a:cubicBezTo>
                </a:path>
              </a:pathLst>
            </a:custGeom>
            <a:solidFill>
              <a:srgbClr val="2790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196" name="íšḷíḋè"/>
            <p:cNvSpPr/>
            <p:nvPr/>
          </p:nvSpPr>
          <p:spPr bwMode="auto">
            <a:xfrm>
              <a:off x="5033963" y="2228850"/>
              <a:ext cx="661988" cy="63500"/>
            </a:xfrm>
            <a:custGeom>
              <a:avLst/>
              <a:gdLst>
                <a:gd name="T0" fmla="*/ 15 w 220"/>
                <a:gd name="T1" fmla="*/ 0 h 21"/>
                <a:gd name="T2" fmla="*/ 0 w 220"/>
                <a:gd name="T3" fmla="*/ 20 h 21"/>
                <a:gd name="T4" fmla="*/ 0 w 220"/>
                <a:gd name="T5" fmla="*/ 20 h 21"/>
                <a:gd name="T6" fmla="*/ 0 w 220"/>
                <a:gd name="T7" fmla="*/ 21 h 21"/>
                <a:gd name="T8" fmla="*/ 15 w 220"/>
                <a:gd name="T9" fmla="*/ 2 h 21"/>
                <a:gd name="T10" fmla="*/ 15 w 220"/>
                <a:gd name="T11" fmla="*/ 0 h 21"/>
                <a:gd name="T12" fmla="*/ 220 w 220"/>
                <a:gd name="T13" fmla="*/ 0 h 21"/>
                <a:gd name="T14" fmla="*/ 188 w 220"/>
                <a:gd name="T15" fmla="*/ 0 h 21"/>
                <a:gd name="T16" fmla="*/ 188 w 220"/>
                <a:gd name="T17" fmla="*/ 1 h 21"/>
                <a:gd name="T18" fmla="*/ 220 w 220"/>
                <a:gd name="T19" fmla="*/ 1 h 21"/>
                <a:gd name="T20" fmla="*/ 220 w 220"/>
                <a:gd name="T21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" h="21">
                  <a:moveTo>
                    <a:pt x="15" y="0"/>
                  </a:moveTo>
                  <a:cubicBezTo>
                    <a:pt x="6" y="2"/>
                    <a:pt x="0" y="10"/>
                    <a:pt x="0" y="20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12"/>
                    <a:pt x="6" y="4"/>
                    <a:pt x="15" y="2"/>
                  </a:cubicBezTo>
                  <a:cubicBezTo>
                    <a:pt x="15" y="0"/>
                    <a:pt x="15" y="0"/>
                    <a:pt x="15" y="0"/>
                  </a:cubicBezTo>
                  <a:moveTo>
                    <a:pt x="220" y="0"/>
                  </a:moveTo>
                  <a:cubicBezTo>
                    <a:pt x="188" y="0"/>
                    <a:pt x="188" y="0"/>
                    <a:pt x="188" y="0"/>
                  </a:cubicBezTo>
                  <a:cubicBezTo>
                    <a:pt x="188" y="1"/>
                    <a:pt x="188" y="1"/>
                    <a:pt x="188" y="1"/>
                  </a:cubicBezTo>
                  <a:cubicBezTo>
                    <a:pt x="220" y="1"/>
                    <a:pt x="220" y="1"/>
                    <a:pt x="220" y="1"/>
                  </a:cubicBezTo>
                  <a:cubicBezTo>
                    <a:pt x="220" y="0"/>
                    <a:pt x="220" y="0"/>
                    <a:pt x="220" y="0"/>
                  </a:cubicBezTo>
                </a:path>
              </a:pathLst>
            </a:custGeom>
            <a:solidFill>
              <a:srgbClr val="41B1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197" name="íşlîde"/>
            <p:cNvSpPr/>
            <p:nvPr/>
          </p:nvSpPr>
          <p:spPr bwMode="auto">
            <a:xfrm>
              <a:off x="5118101" y="2322513"/>
              <a:ext cx="514350" cy="396875"/>
            </a:xfrm>
            <a:custGeom>
              <a:avLst/>
              <a:gdLst>
                <a:gd name="T0" fmla="*/ 85 w 171"/>
                <a:gd name="T1" fmla="*/ 85 h 132"/>
                <a:gd name="T2" fmla="*/ 0 w 171"/>
                <a:gd name="T3" fmla="*/ 85 h 132"/>
                <a:gd name="T4" fmla="*/ 0 w 171"/>
                <a:gd name="T5" fmla="*/ 132 h 132"/>
                <a:gd name="T6" fmla="*/ 28 w 171"/>
                <a:gd name="T7" fmla="*/ 132 h 132"/>
                <a:gd name="T8" fmla="*/ 25 w 171"/>
                <a:gd name="T9" fmla="*/ 129 h 132"/>
                <a:gd name="T10" fmla="*/ 28 w 171"/>
                <a:gd name="T11" fmla="*/ 126 h 132"/>
                <a:gd name="T12" fmla="*/ 45 w 171"/>
                <a:gd name="T13" fmla="*/ 126 h 132"/>
                <a:gd name="T14" fmla="*/ 62 w 171"/>
                <a:gd name="T15" fmla="*/ 108 h 132"/>
                <a:gd name="T16" fmla="*/ 28 w 171"/>
                <a:gd name="T17" fmla="*/ 108 h 132"/>
                <a:gd name="T18" fmla="*/ 25 w 171"/>
                <a:gd name="T19" fmla="*/ 105 h 132"/>
                <a:gd name="T20" fmla="*/ 28 w 171"/>
                <a:gd name="T21" fmla="*/ 102 h 132"/>
                <a:gd name="T22" fmla="*/ 68 w 171"/>
                <a:gd name="T23" fmla="*/ 102 h 132"/>
                <a:gd name="T24" fmla="*/ 85 w 171"/>
                <a:gd name="T25" fmla="*/ 85 h 132"/>
                <a:gd name="T26" fmla="*/ 152 w 171"/>
                <a:gd name="T27" fmla="*/ 19 h 132"/>
                <a:gd name="T28" fmla="*/ 0 w 171"/>
                <a:gd name="T29" fmla="*/ 19 h 132"/>
                <a:gd name="T30" fmla="*/ 0 w 171"/>
                <a:gd name="T31" fmla="*/ 36 h 132"/>
                <a:gd name="T32" fmla="*/ 134 w 171"/>
                <a:gd name="T33" fmla="*/ 36 h 132"/>
                <a:gd name="T34" fmla="*/ 140 w 171"/>
                <a:gd name="T35" fmla="*/ 31 h 132"/>
                <a:gd name="T36" fmla="*/ 28 w 171"/>
                <a:gd name="T37" fmla="*/ 31 h 132"/>
                <a:gd name="T38" fmla="*/ 22 w 171"/>
                <a:gd name="T39" fmla="*/ 25 h 132"/>
                <a:gd name="T40" fmla="*/ 28 w 171"/>
                <a:gd name="T41" fmla="*/ 19 h 132"/>
                <a:gd name="T42" fmla="*/ 152 w 171"/>
                <a:gd name="T43" fmla="*/ 19 h 132"/>
                <a:gd name="T44" fmla="*/ 171 w 171"/>
                <a:gd name="T45" fmla="*/ 0 h 132"/>
                <a:gd name="T46" fmla="*/ 160 w 171"/>
                <a:gd name="T47" fmla="*/ 0 h 132"/>
                <a:gd name="T48" fmla="*/ 160 w 171"/>
                <a:gd name="T49" fmla="*/ 10 h 132"/>
                <a:gd name="T50" fmla="*/ 171 w 171"/>
                <a:gd name="T51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71" h="132">
                  <a:moveTo>
                    <a:pt x="85" y="85"/>
                  </a:moveTo>
                  <a:cubicBezTo>
                    <a:pt x="0" y="85"/>
                    <a:pt x="0" y="85"/>
                    <a:pt x="0" y="85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28" y="132"/>
                    <a:pt x="28" y="132"/>
                    <a:pt x="28" y="132"/>
                  </a:cubicBezTo>
                  <a:cubicBezTo>
                    <a:pt x="27" y="132"/>
                    <a:pt x="25" y="130"/>
                    <a:pt x="25" y="129"/>
                  </a:cubicBezTo>
                  <a:cubicBezTo>
                    <a:pt x="25" y="127"/>
                    <a:pt x="27" y="126"/>
                    <a:pt x="28" y="126"/>
                  </a:cubicBezTo>
                  <a:cubicBezTo>
                    <a:pt x="45" y="126"/>
                    <a:pt x="45" y="126"/>
                    <a:pt x="45" y="126"/>
                  </a:cubicBezTo>
                  <a:cubicBezTo>
                    <a:pt x="62" y="108"/>
                    <a:pt x="62" y="108"/>
                    <a:pt x="62" y="108"/>
                  </a:cubicBezTo>
                  <a:cubicBezTo>
                    <a:pt x="28" y="108"/>
                    <a:pt x="28" y="108"/>
                    <a:pt x="28" y="108"/>
                  </a:cubicBezTo>
                  <a:cubicBezTo>
                    <a:pt x="27" y="108"/>
                    <a:pt x="25" y="107"/>
                    <a:pt x="25" y="105"/>
                  </a:cubicBezTo>
                  <a:cubicBezTo>
                    <a:pt x="25" y="104"/>
                    <a:pt x="27" y="102"/>
                    <a:pt x="28" y="102"/>
                  </a:cubicBezTo>
                  <a:cubicBezTo>
                    <a:pt x="68" y="102"/>
                    <a:pt x="68" y="102"/>
                    <a:pt x="68" y="102"/>
                  </a:cubicBezTo>
                  <a:cubicBezTo>
                    <a:pt x="85" y="85"/>
                    <a:pt x="85" y="85"/>
                    <a:pt x="85" y="85"/>
                  </a:cubicBezTo>
                  <a:moveTo>
                    <a:pt x="152" y="19"/>
                  </a:moveTo>
                  <a:cubicBezTo>
                    <a:pt x="0" y="19"/>
                    <a:pt x="0" y="19"/>
                    <a:pt x="0" y="19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134" y="36"/>
                    <a:pt x="134" y="36"/>
                    <a:pt x="134" y="36"/>
                  </a:cubicBezTo>
                  <a:cubicBezTo>
                    <a:pt x="140" y="31"/>
                    <a:pt x="140" y="31"/>
                    <a:pt x="140" y="31"/>
                  </a:cubicBezTo>
                  <a:cubicBezTo>
                    <a:pt x="28" y="31"/>
                    <a:pt x="28" y="31"/>
                    <a:pt x="28" y="31"/>
                  </a:cubicBezTo>
                  <a:cubicBezTo>
                    <a:pt x="24" y="31"/>
                    <a:pt x="22" y="28"/>
                    <a:pt x="22" y="25"/>
                  </a:cubicBezTo>
                  <a:cubicBezTo>
                    <a:pt x="22" y="21"/>
                    <a:pt x="24" y="19"/>
                    <a:pt x="28" y="19"/>
                  </a:cubicBezTo>
                  <a:cubicBezTo>
                    <a:pt x="152" y="19"/>
                    <a:pt x="152" y="19"/>
                    <a:pt x="152" y="19"/>
                  </a:cubicBezTo>
                  <a:moveTo>
                    <a:pt x="171" y="0"/>
                  </a:moveTo>
                  <a:cubicBezTo>
                    <a:pt x="160" y="0"/>
                    <a:pt x="160" y="0"/>
                    <a:pt x="160" y="0"/>
                  </a:cubicBezTo>
                  <a:cubicBezTo>
                    <a:pt x="160" y="10"/>
                    <a:pt x="160" y="10"/>
                    <a:pt x="160" y="10"/>
                  </a:cubicBezTo>
                  <a:cubicBezTo>
                    <a:pt x="171" y="0"/>
                    <a:pt x="171" y="0"/>
                    <a:pt x="171" y="0"/>
                  </a:cubicBezTo>
                </a:path>
              </a:pathLst>
            </a:custGeom>
            <a:solidFill>
              <a:srgbClr val="1E48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198" name="íş1íḑé"/>
            <p:cNvSpPr/>
            <p:nvPr/>
          </p:nvSpPr>
          <p:spPr bwMode="auto">
            <a:xfrm>
              <a:off x="5184776" y="2379663"/>
              <a:ext cx="390525" cy="34925"/>
            </a:xfrm>
            <a:custGeom>
              <a:avLst/>
              <a:gdLst>
                <a:gd name="T0" fmla="*/ 130 w 130"/>
                <a:gd name="T1" fmla="*/ 0 h 12"/>
                <a:gd name="T2" fmla="*/ 6 w 130"/>
                <a:gd name="T3" fmla="*/ 0 h 12"/>
                <a:gd name="T4" fmla="*/ 0 w 130"/>
                <a:gd name="T5" fmla="*/ 6 h 12"/>
                <a:gd name="T6" fmla="*/ 6 w 130"/>
                <a:gd name="T7" fmla="*/ 12 h 12"/>
                <a:gd name="T8" fmla="*/ 118 w 130"/>
                <a:gd name="T9" fmla="*/ 12 h 12"/>
                <a:gd name="T10" fmla="*/ 130 w 130"/>
                <a:gd name="T1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12">
                  <a:moveTo>
                    <a:pt x="130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2"/>
                    <a:pt x="0" y="6"/>
                  </a:cubicBezTo>
                  <a:cubicBezTo>
                    <a:pt x="0" y="9"/>
                    <a:pt x="2" y="12"/>
                    <a:pt x="6" y="12"/>
                  </a:cubicBezTo>
                  <a:cubicBezTo>
                    <a:pt x="118" y="12"/>
                    <a:pt x="118" y="12"/>
                    <a:pt x="118" y="12"/>
                  </a:cubicBezTo>
                  <a:cubicBezTo>
                    <a:pt x="130" y="0"/>
                    <a:pt x="130" y="0"/>
                    <a:pt x="130" y="0"/>
                  </a:cubicBezTo>
                </a:path>
              </a:pathLst>
            </a:custGeom>
            <a:solidFill>
              <a:srgbClr val="34DC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199" name="iśľïďe"/>
            <p:cNvSpPr/>
            <p:nvPr/>
          </p:nvSpPr>
          <p:spPr bwMode="auto">
            <a:xfrm>
              <a:off x="5192713" y="2628900"/>
              <a:ext cx="130175" cy="17463"/>
            </a:xfrm>
            <a:custGeom>
              <a:avLst/>
              <a:gdLst>
                <a:gd name="T0" fmla="*/ 43 w 43"/>
                <a:gd name="T1" fmla="*/ 0 h 6"/>
                <a:gd name="T2" fmla="*/ 3 w 43"/>
                <a:gd name="T3" fmla="*/ 0 h 6"/>
                <a:gd name="T4" fmla="*/ 0 w 43"/>
                <a:gd name="T5" fmla="*/ 3 h 6"/>
                <a:gd name="T6" fmla="*/ 3 w 43"/>
                <a:gd name="T7" fmla="*/ 6 h 6"/>
                <a:gd name="T8" fmla="*/ 37 w 43"/>
                <a:gd name="T9" fmla="*/ 6 h 6"/>
                <a:gd name="T10" fmla="*/ 43 w 43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6">
                  <a:moveTo>
                    <a:pt x="4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2"/>
                    <a:pt x="0" y="3"/>
                  </a:cubicBezTo>
                  <a:cubicBezTo>
                    <a:pt x="0" y="5"/>
                    <a:pt x="2" y="6"/>
                    <a:pt x="3" y="6"/>
                  </a:cubicBezTo>
                  <a:cubicBezTo>
                    <a:pt x="37" y="6"/>
                    <a:pt x="37" y="6"/>
                    <a:pt x="37" y="6"/>
                  </a:cubicBezTo>
                  <a:cubicBezTo>
                    <a:pt x="43" y="0"/>
                    <a:pt x="43" y="0"/>
                    <a:pt x="43" y="0"/>
                  </a:cubicBezTo>
                </a:path>
              </a:pathLst>
            </a:custGeom>
            <a:solidFill>
              <a:srgbClr val="A9F4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200" name="íšḷíḑé"/>
            <p:cNvSpPr/>
            <p:nvPr/>
          </p:nvSpPr>
          <p:spPr bwMode="auto">
            <a:xfrm>
              <a:off x="5192713" y="2700338"/>
              <a:ext cx="60325" cy="19050"/>
            </a:xfrm>
            <a:custGeom>
              <a:avLst/>
              <a:gdLst>
                <a:gd name="T0" fmla="*/ 20 w 20"/>
                <a:gd name="T1" fmla="*/ 0 h 6"/>
                <a:gd name="T2" fmla="*/ 3 w 20"/>
                <a:gd name="T3" fmla="*/ 0 h 6"/>
                <a:gd name="T4" fmla="*/ 0 w 20"/>
                <a:gd name="T5" fmla="*/ 3 h 6"/>
                <a:gd name="T6" fmla="*/ 3 w 20"/>
                <a:gd name="T7" fmla="*/ 6 h 6"/>
                <a:gd name="T8" fmla="*/ 14 w 20"/>
                <a:gd name="T9" fmla="*/ 6 h 6"/>
                <a:gd name="T10" fmla="*/ 20 w 20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6">
                  <a:moveTo>
                    <a:pt x="20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4"/>
                    <a:pt x="2" y="6"/>
                    <a:pt x="3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20" y="0"/>
                    <a:pt x="20" y="0"/>
                    <a:pt x="20" y="0"/>
                  </a:cubicBezTo>
                </a:path>
              </a:pathLst>
            </a:custGeom>
            <a:solidFill>
              <a:srgbClr val="A9F4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201" name="íśļïdé"/>
            <p:cNvSpPr/>
            <p:nvPr/>
          </p:nvSpPr>
          <p:spPr bwMode="auto">
            <a:xfrm>
              <a:off x="5253038" y="2322513"/>
              <a:ext cx="442913" cy="377825"/>
            </a:xfrm>
            <a:custGeom>
              <a:avLst/>
              <a:gdLst>
                <a:gd name="T0" fmla="*/ 146 w 147"/>
                <a:gd name="T1" fmla="*/ 108 h 126"/>
                <a:gd name="T2" fmla="*/ 17 w 147"/>
                <a:gd name="T3" fmla="*/ 108 h 126"/>
                <a:gd name="T4" fmla="*/ 0 w 147"/>
                <a:gd name="T5" fmla="*/ 126 h 126"/>
                <a:gd name="T6" fmla="*/ 135 w 147"/>
                <a:gd name="T7" fmla="*/ 126 h 126"/>
                <a:gd name="T8" fmla="*/ 146 w 147"/>
                <a:gd name="T9" fmla="*/ 108 h 126"/>
                <a:gd name="T10" fmla="*/ 147 w 147"/>
                <a:gd name="T11" fmla="*/ 85 h 126"/>
                <a:gd name="T12" fmla="*/ 115 w 147"/>
                <a:gd name="T13" fmla="*/ 85 h 126"/>
                <a:gd name="T14" fmla="*/ 115 w 147"/>
                <a:gd name="T15" fmla="*/ 85 h 126"/>
                <a:gd name="T16" fmla="*/ 40 w 147"/>
                <a:gd name="T17" fmla="*/ 85 h 126"/>
                <a:gd name="T18" fmla="*/ 23 w 147"/>
                <a:gd name="T19" fmla="*/ 102 h 126"/>
                <a:gd name="T20" fmla="*/ 147 w 147"/>
                <a:gd name="T21" fmla="*/ 102 h 126"/>
                <a:gd name="T22" fmla="*/ 147 w 147"/>
                <a:gd name="T23" fmla="*/ 102 h 126"/>
                <a:gd name="T24" fmla="*/ 147 w 147"/>
                <a:gd name="T25" fmla="*/ 85 h 126"/>
                <a:gd name="T26" fmla="*/ 147 w 147"/>
                <a:gd name="T27" fmla="*/ 59 h 126"/>
                <a:gd name="T28" fmla="*/ 115 w 147"/>
                <a:gd name="T29" fmla="*/ 59 h 126"/>
                <a:gd name="T30" fmla="*/ 115 w 147"/>
                <a:gd name="T31" fmla="*/ 79 h 126"/>
                <a:gd name="T32" fmla="*/ 147 w 147"/>
                <a:gd name="T33" fmla="*/ 79 h 126"/>
                <a:gd name="T34" fmla="*/ 147 w 147"/>
                <a:gd name="T35" fmla="*/ 59 h 126"/>
                <a:gd name="T36" fmla="*/ 147 w 147"/>
                <a:gd name="T37" fmla="*/ 31 h 126"/>
                <a:gd name="T38" fmla="*/ 95 w 147"/>
                <a:gd name="T39" fmla="*/ 31 h 126"/>
                <a:gd name="T40" fmla="*/ 89 w 147"/>
                <a:gd name="T41" fmla="*/ 36 h 126"/>
                <a:gd name="T42" fmla="*/ 115 w 147"/>
                <a:gd name="T43" fmla="*/ 36 h 126"/>
                <a:gd name="T44" fmla="*/ 115 w 147"/>
                <a:gd name="T45" fmla="*/ 50 h 126"/>
                <a:gd name="T46" fmla="*/ 147 w 147"/>
                <a:gd name="T47" fmla="*/ 50 h 126"/>
                <a:gd name="T48" fmla="*/ 147 w 147"/>
                <a:gd name="T49" fmla="*/ 31 h 126"/>
                <a:gd name="T50" fmla="*/ 147 w 147"/>
                <a:gd name="T51" fmla="*/ 0 h 126"/>
                <a:gd name="T52" fmla="*/ 126 w 147"/>
                <a:gd name="T53" fmla="*/ 0 h 126"/>
                <a:gd name="T54" fmla="*/ 115 w 147"/>
                <a:gd name="T55" fmla="*/ 10 h 126"/>
                <a:gd name="T56" fmla="*/ 115 w 147"/>
                <a:gd name="T57" fmla="*/ 19 h 126"/>
                <a:gd name="T58" fmla="*/ 107 w 147"/>
                <a:gd name="T59" fmla="*/ 19 h 126"/>
                <a:gd name="T60" fmla="*/ 147 w 147"/>
                <a:gd name="T61" fmla="*/ 19 h 126"/>
                <a:gd name="T62" fmla="*/ 147 w 147"/>
                <a:gd name="T63" fmla="*/ 0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47" h="126">
                  <a:moveTo>
                    <a:pt x="146" y="108"/>
                  </a:moveTo>
                  <a:cubicBezTo>
                    <a:pt x="17" y="108"/>
                    <a:pt x="17" y="108"/>
                    <a:pt x="17" y="108"/>
                  </a:cubicBezTo>
                  <a:cubicBezTo>
                    <a:pt x="0" y="126"/>
                    <a:pt x="0" y="126"/>
                    <a:pt x="0" y="126"/>
                  </a:cubicBezTo>
                  <a:cubicBezTo>
                    <a:pt x="135" y="126"/>
                    <a:pt x="135" y="126"/>
                    <a:pt x="135" y="126"/>
                  </a:cubicBezTo>
                  <a:cubicBezTo>
                    <a:pt x="140" y="122"/>
                    <a:pt x="145" y="115"/>
                    <a:pt x="146" y="108"/>
                  </a:cubicBezTo>
                  <a:moveTo>
                    <a:pt x="147" y="85"/>
                  </a:moveTo>
                  <a:cubicBezTo>
                    <a:pt x="115" y="85"/>
                    <a:pt x="115" y="85"/>
                    <a:pt x="115" y="85"/>
                  </a:cubicBezTo>
                  <a:cubicBezTo>
                    <a:pt x="115" y="85"/>
                    <a:pt x="115" y="85"/>
                    <a:pt x="115" y="85"/>
                  </a:cubicBezTo>
                  <a:cubicBezTo>
                    <a:pt x="40" y="85"/>
                    <a:pt x="40" y="85"/>
                    <a:pt x="40" y="85"/>
                  </a:cubicBezTo>
                  <a:cubicBezTo>
                    <a:pt x="23" y="102"/>
                    <a:pt x="23" y="102"/>
                    <a:pt x="23" y="102"/>
                  </a:cubicBezTo>
                  <a:cubicBezTo>
                    <a:pt x="147" y="102"/>
                    <a:pt x="147" y="102"/>
                    <a:pt x="147" y="102"/>
                  </a:cubicBezTo>
                  <a:cubicBezTo>
                    <a:pt x="147" y="102"/>
                    <a:pt x="147" y="102"/>
                    <a:pt x="147" y="102"/>
                  </a:cubicBezTo>
                  <a:cubicBezTo>
                    <a:pt x="147" y="85"/>
                    <a:pt x="147" y="85"/>
                    <a:pt x="147" y="85"/>
                  </a:cubicBezTo>
                  <a:moveTo>
                    <a:pt x="147" y="59"/>
                  </a:moveTo>
                  <a:cubicBezTo>
                    <a:pt x="115" y="59"/>
                    <a:pt x="115" y="59"/>
                    <a:pt x="115" y="59"/>
                  </a:cubicBezTo>
                  <a:cubicBezTo>
                    <a:pt x="115" y="79"/>
                    <a:pt x="115" y="79"/>
                    <a:pt x="115" y="79"/>
                  </a:cubicBezTo>
                  <a:cubicBezTo>
                    <a:pt x="147" y="79"/>
                    <a:pt x="147" y="79"/>
                    <a:pt x="147" y="79"/>
                  </a:cubicBezTo>
                  <a:cubicBezTo>
                    <a:pt x="147" y="59"/>
                    <a:pt x="147" y="59"/>
                    <a:pt x="147" y="59"/>
                  </a:cubicBezTo>
                  <a:moveTo>
                    <a:pt x="147" y="31"/>
                  </a:moveTo>
                  <a:cubicBezTo>
                    <a:pt x="95" y="31"/>
                    <a:pt x="95" y="31"/>
                    <a:pt x="95" y="31"/>
                  </a:cubicBezTo>
                  <a:cubicBezTo>
                    <a:pt x="89" y="36"/>
                    <a:pt x="89" y="36"/>
                    <a:pt x="89" y="36"/>
                  </a:cubicBezTo>
                  <a:cubicBezTo>
                    <a:pt x="115" y="36"/>
                    <a:pt x="115" y="36"/>
                    <a:pt x="115" y="36"/>
                  </a:cubicBezTo>
                  <a:cubicBezTo>
                    <a:pt x="115" y="50"/>
                    <a:pt x="115" y="50"/>
                    <a:pt x="115" y="50"/>
                  </a:cubicBezTo>
                  <a:cubicBezTo>
                    <a:pt x="147" y="50"/>
                    <a:pt x="147" y="50"/>
                    <a:pt x="147" y="50"/>
                  </a:cubicBezTo>
                  <a:cubicBezTo>
                    <a:pt x="147" y="31"/>
                    <a:pt x="147" y="31"/>
                    <a:pt x="147" y="31"/>
                  </a:cubicBezTo>
                  <a:moveTo>
                    <a:pt x="147" y="0"/>
                  </a:moveTo>
                  <a:cubicBezTo>
                    <a:pt x="126" y="0"/>
                    <a:pt x="126" y="0"/>
                    <a:pt x="126" y="0"/>
                  </a:cubicBezTo>
                  <a:cubicBezTo>
                    <a:pt x="115" y="10"/>
                    <a:pt x="115" y="10"/>
                    <a:pt x="115" y="10"/>
                  </a:cubicBezTo>
                  <a:cubicBezTo>
                    <a:pt x="115" y="19"/>
                    <a:pt x="115" y="19"/>
                    <a:pt x="115" y="19"/>
                  </a:cubicBezTo>
                  <a:cubicBezTo>
                    <a:pt x="107" y="19"/>
                    <a:pt x="107" y="19"/>
                    <a:pt x="107" y="19"/>
                  </a:cubicBezTo>
                  <a:cubicBezTo>
                    <a:pt x="147" y="19"/>
                    <a:pt x="147" y="19"/>
                    <a:pt x="147" y="19"/>
                  </a:cubicBezTo>
                  <a:cubicBezTo>
                    <a:pt x="147" y="0"/>
                    <a:pt x="147" y="0"/>
                    <a:pt x="147" y="0"/>
                  </a:cubicBezTo>
                </a:path>
              </a:pathLst>
            </a:custGeom>
            <a:solidFill>
              <a:srgbClr val="245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202" name="íṥḻïḋè"/>
            <p:cNvSpPr/>
            <p:nvPr/>
          </p:nvSpPr>
          <p:spPr bwMode="auto">
            <a:xfrm>
              <a:off x="5600701" y="2471738"/>
              <a:ext cx="95250" cy="26988"/>
            </a:xfrm>
            <a:prstGeom prst="rect">
              <a:avLst/>
            </a:prstGeom>
            <a:solidFill>
              <a:srgbClr val="62E9F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203" name="íṡ1íḍè"/>
            <p:cNvSpPr/>
            <p:nvPr/>
          </p:nvSpPr>
          <p:spPr bwMode="auto">
            <a:xfrm>
              <a:off x="5600701" y="2471738"/>
              <a:ext cx="95250" cy="26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204" name="íşlïḑe"/>
            <p:cNvSpPr/>
            <p:nvPr/>
          </p:nvSpPr>
          <p:spPr bwMode="auto">
            <a:xfrm>
              <a:off x="5540376" y="2379663"/>
              <a:ext cx="155575" cy="34925"/>
            </a:xfrm>
            <a:custGeom>
              <a:avLst/>
              <a:gdLst>
                <a:gd name="T0" fmla="*/ 98 w 98"/>
                <a:gd name="T1" fmla="*/ 0 h 22"/>
                <a:gd name="T2" fmla="*/ 22 w 98"/>
                <a:gd name="T3" fmla="*/ 0 h 22"/>
                <a:gd name="T4" fmla="*/ 0 w 98"/>
                <a:gd name="T5" fmla="*/ 22 h 22"/>
                <a:gd name="T6" fmla="*/ 98 w 98"/>
                <a:gd name="T7" fmla="*/ 22 h 22"/>
                <a:gd name="T8" fmla="*/ 98 w 98"/>
                <a:gd name="T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22">
                  <a:moveTo>
                    <a:pt x="98" y="0"/>
                  </a:moveTo>
                  <a:lnTo>
                    <a:pt x="22" y="0"/>
                  </a:lnTo>
                  <a:lnTo>
                    <a:pt x="0" y="22"/>
                  </a:lnTo>
                  <a:lnTo>
                    <a:pt x="98" y="22"/>
                  </a:lnTo>
                  <a:lnTo>
                    <a:pt x="98" y="0"/>
                  </a:lnTo>
                  <a:close/>
                </a:path>
              </a:pathLst>
            </a:custGeom>
            <a:solidFill>
              <a:srgbClr val="36D5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205" name="iṩ1íďè"/>
            <p:cNvSpPr/>
            <p:nvPr/>
          </p:nvSpPr>
          <p:spPr bwMode="auto">
            <a:xfrm>
              <a:off x="5540376" y="2379663"/>
              <a:ext cx="155575" cy="34925"/>
            </a:xfrm>
            <a:custGeom>
              <a:avLst/>
              <a:gdLst>
                <a:gd name="T0" fmla="*/ 98 w 98"/>
                <a:gd name="T1" fmla="*/ 0 h 22"/>
                <a:gd name="T2" fmla="*/ 22 w 98"/>
                <a:gd name="T3" fmla="*/ 0 h 22"/>
                <a:gd name="T4" fmla="*/ 0 w 98"/>
                <a:gd name="T5" fmla="*/ 22 h 22"/>
                <a:gd name="T6" fmla="*/ 98 w 98"/>
                <a:gd name="T7" fmla="*/ 22 h 22"/>
                <a:gd name="T8" fmla="*/ 98 w 98"/>
                <a:gd name="T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22">
                  <a:moveTo>
                    <a:pt x="98" y="0"/>
                  </a:moveTo>
                  <a:lnTo>
                    <a:pt x="22" y="0"/>
                  </a:lnTo>
                  <a:lnTo>
                    <a:pt x="0" y="22"/>
                  </a:lnTo>
                  <a:lnTo>
                    <a:pt x="98" y="22"/>
                  </a:lnTo>
                  <a:lnTo>
                    <a:pt x="9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206" name="îšlîdé"/>
            <p:cNvSpPr/>
            <p:nvPr/>
          </p:nvSpPr>
          <p:spPr bwMode="auto">
            <a:xfrm>
              <a:off x="5600701" y="2559050"/>
              <a:ext cx="95250" cy="19050"/>
            </a:xfrm>
            <a:prstGeom prst="rect">
              <a:avLst/>
            </a:prstGeom>
            <a:solidFill>
              <a:srgbClr val="97E9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207" name="îṡḻíḓê"/>
            <p:cNvSpPr/>
            <p:nvPr/>
          </p:nvSpPr>
          <p:spPr bwMode="auto">
            <a:xfrm>
              <a:off x="5600701" y="2559050"/>
              <a:ext cx="95250" cy="19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208" name="ïś1ïḑè"/>
            <p:cNvSpPr/>
            <p:nvPr/>
          </p:nvSpPr>
          <p:spPr bwMode="auto">
            <a:xfrm>
              <a:off x="5305426" y="2628900"/>
              <a:ext cx="390525" cy="17463"/>
            </a:xfrm>
            <a:custGeom>
              <a:avLst/>
              <a:gdLst>
                <a:gd name="T0" fmla="*/ 130 w 130"/>
                <a:gd name="T1" fmla="*/ 0 h 6"/>
                <a:gd name="T2" fmla="*/ 6 w 130"/>
                <a:gd name="T3" fmla="*/ 0 h 6"/>
                <a:gd name="T4" fmla="*/ 0 w 130"/>
                <a:gd name="T5" fmla="*/ 6 h 6"/>
                <a:gd name="T6" fmla="*/ 129 w 130"/>
                <a:gd name="T7" fmla="*/ 6 h 6"/>
                <a:gd name="T8" fmla="*/ 130 w 130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0" h="6">
                  <a:moveTo>
                    <a:pt x="130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129" y="6"/>
                    <a:pt x="129" y="6"/>
                    <a:pt x="129" y="6"/>
                  </a:cubicBezTo>
                  <a:cubicBezTo>
                    <a:pt x="130" y="4"/>
                    <a:pt x="130" y="2"/>
                    <a:pt x="130" y="0"/>
                  </a:cubicBezTo>
                </a:path>
              </a:pathLst>
            </a:custGeom>
            <a:solidFill>
              <a:srgbClr val="97E9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209" name="i$ľidé"/>
            <p:cNvSpPr/>
            <p:nvPr/>
          </p:nvSpPr>
          <p:spPr bwMode="auto">
            <a:xfrm>
              <a:off x="5235576" y="2700338"/>
              <a:ext cx="425450" cy="19050"/>
            </a:xfrm>
            <a:custGeom>
              <a:avLst/>
              <a:gdLst>
                <a:gd name="T0" fmla="*/ 141 w 141"/>
                <a:gd name="T1" fmla="*/ 0 h 6"/>
                <a:gd name="T2" fmla="*/ 6 w 141"/>
                <a:gd name="T3" fmla="*/ 0 h 6"/>
                <a:gd name="T4" fmla="*/ 0 w 141"/>
                <a:gd name="T5" fmla="*/ 6 h 6"/>
                <a:gd name="T6" fmla="*/ 123 w 141"/>
                <a:gd name="T7" fmla="*/ 6 h 6"/>
                <a:gd name="T8" fmla="*/ 141 w 1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1" h="6">
                  <a:moveTo>
                    <a:pt x="141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123" y="6"/>
                    <a:pt x="123" y="6"/>
                    <a:pt x="123" y="6"/>
                  </a:cubicBezTo>
                  <a:cubicBezTo>
                    <a:pt x="129" y="6"/>
                    <a:pt x="136" y="4"/>
                    <a:pt x="141" y="0"/>
                  </a:cubicBezTo>
                </a:path>
              </a:pathLst>
            </a:custGeom>
            <a:solidFill>
              <a:srgbClr val="97E96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210" name="iṣḷîḓé"/>
            <p:cNvSpPr/>
            <p:nvPr/>
          </p:nvSpPr>
          <p:spPr bwMode="auto">
            <a:xfrm>
              <a:off x="4057651" y="1852613"/>
              <a:ext cx="957263" cy="342900"/>
            </a:xfrm>
            <a:prstGeom prst="rect">
              <a:avLst/>
            </a:prstGeom>
            <a:solidFill>
              <a:srgbClr val="97ED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211" name="îSļîḋè"/>
            <p:cNvSpPr/>
            <p:nvPr/>
          </p:nvSpPr>
          <p:spPr bwMode="auto">
            <a:xfrm>
              <a:off x="4057651" y="1852613"/>
              <a:ext cx="957263" cy="342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212" name="iŝlíḓe"/>
            <p:cNvSpPr/>
            <p:nvPr/>
          </p:nvSpPr>
          <p:spPr bwMode="auto">
            <a:xfrm>
              <a:off x="4057651" y="2259013"/>
              <a:ext cx="336550" cy="107950"/>
            </a:xfrm>
            <a:prstGeom prst="rect">
              <a:avLst/>
            </a:prstGeom>
            <a:solidFill>
              <a:srgbClr val="97ED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213" name="îšlíďè"/>
            <p:cNvSpPr/>
            <p:nvPr/>
          </p:nvSpPr>
          <p:spPr bwMode="auto">
            <a:xfrm>
              <a:off x="4057651" y="2259013"/>
              <a:ext cx="336550" cy="107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214" name="ïsḻîḋé"/>
            <p:cNvSpPr/>
            <p:nvPr/>
          </p:nvSpPr>
          <p:spPr bwMode="auto">
            <a:xfrm>
              <a:off x="4445001" y="2259013"/>
              <a:ext cx="569913" cy="107950"/>
            </a:xfrm>
            <a:prstGeom prst="rect">
              <a:avLst/>
            </a:prstGeom>
            <a:solidFill>
              <a:srgbClr val="97ED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215" name="ïṩḻîḑé"/>
            <p:cNvSpPr/>
            <p:nvPr/>
          </p:nvSpPr>
          <p:spPr bwMode="auto">
            <a:xfrm>
              <a:off x="4445001" y="2259013"/>
              <a:ext cx="569913" cy="107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216" name="ïşḷíďê"/>
            <p:cNvSpPr/>
            <p:nvPr/>
          </p:nvSpPr>
          <p:spPr bwMode="auto">
            <a:xfrm>
              <a:off x="5078413" y="1852613"/>
              <a:ext cx="522288" cy="147638"/>
            </a:xfrm>
            <a:prstGeom prst="rect">
              <a:avLst/>
            </a:prstGeom>
            <a:solidFill>
              <a:srgbClr val="97ED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217" name="í$ḻïďê"/>
            <p:cNvSpPr/>
            <p:nvPr/>
          </p:nvSpPr>
          <p:spPr bwMode="auto">
            <a:xfrm>
              <a:off x="5078413" y="1852613"/>
              <a:ext cx="522288" cy="147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218" name="işļíḓe"/>
            <p:cNvSpPr/>
            <p:nvPr/>
          </p:nvSpPr>
          <p:spPr bwMode="auto">
            <a:xfrm>
              <a:off x="4057651" y="2430463"/>
              <a:ext cx="976313" cy="147638"/>
            </a:xfrm>
            <a:prstGeom prst="rect">
              <a:avLst/>
            </a:prstGeom>
            <a:solidFill>
              <a:srgbClr val="97ED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219" name="îşļîḑé"/>
            <p:cNvSpPr/>
            <p:nvPr/>
          </p:nvSpPr>
          <p:spPr bwMode="auto">
            <a:xfrm>
              <a:off x="4057651" y="2430463"/>
              <a:ext cx="976313" cy="147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220" name="îšḷïḓê"/>
            <p:cNvSpPr/>
            <p:nvPr/>
          </p:nvSpPr>
          <p:spPr bwMode="auto">
            <a:xfrm>
              <a:off x="5033963" y="2430463"/>
              <a:ext cx="84138" cy="147638"/>
            </a:xfrm>
            <a:prstGeom prst="rect">
              <a:avLst/>
            </a:prstGeom>
            <a:solidFill>
              <a:srgbClr val="2BA7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221" name="íṡlïḍê"/>
            <p:cNvSpPr/>
            <p:nvPr/>
          </p:nvSpPr>
          <p:spPr bwMode="auto">
            <a:xfrm>
              <a:off x="5033963" y="2430463"/>
              <a:ext cx="84138" cy="147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222" name="ísḻíďê"/>
            <p:cNvSpPr/>
            <p:nvPr/>
          </p:nvSpPr>
          <p:spPr bwMode="auto">
            <a:xfrm>
              <a:off x="5118101" y="2430463"/>
              <a:ext cx="403225" cy="147638"/>
            </a:xfrm>
            <a:custGeom>
              <a:avLst/>
              <a:gdLst>
                <a:gd name="T0" fmla="*/ 26 w 134"/>
                <a:gd name="T1" fmla="*/ 23 h 49"/>
                <a:gd name="T2" fmla="*/ 22 w 134"/>
                <a:gd name="T3" fmla="*/ 18 h 49"/>
                <a:gd name="T4" fmla="*/ 26 w 134"/>
                <a:gd name="T5" fmla="*/ 14 h 49"/>
                <a:gd name="T6" fmla="*/ 50 w 134"/>
                <a:gd name="T7" fmla="*/ 14 h 49"/>
                <a:gd name="T8" fmla="*/ 55 w 134"/>
                <a:gd name="T9" fmla="*/ 18 h 49"/>
                <a:gd name="T10" fmla="*/ 50 w 134"/>
                <a:gd name="T11" fmla="*/ 23 h 49"/>
                <a:gd name="T12" fmla="*/ 26 w 134"/>
                <a:gd name="T13" fmla="*/ 23 h 49"/>
                <a:gd name="T14" fmla="*/ 134 w 134"/>
                <a:gd name="T15" fmla="*/ 0 h 49"/>
                <a:gd name="T16" fmla="*/ 0 w 134"/>
                <a:gd name="T17" fmla="*/ 0 h 49"/>
                <a:gd name="T18" fmla="*/ 0 w 134"/>
                <a:gd name="T19" fmla="*/ 49 h 49"/>
                <a:gd name="T20" fmla="*/ 85 w 134"/>
                <a:gd name="T21" fmla="*/ 49 h 49"/>
                <a:gd name="T22" fmla="*/ 86 w 134"/>
                <a:gd name="T23" fmla="*/ 49 h 49"/>
                <a:gd name="T24" fmla="*/ 28 w 134"/>
                <a:gd name="T25" fmla="*/ 49 h 49"/>
                <a:gd name="T26" fmla="*/ 25 w 134"/>
                <a:gd name="T27" fmla="*/ 46 h 49"/>
                <a:gd name="T28" fmla="*/ 28 w 134"/>
                <a:gd name="T29" fmla="*/ 43 h 49"/>
                <a:gd name="T30" fmla="*/ 92 w 134"/>
                <a:gd name="T31" fmla="*/ 43 h 49"/>
                <a:gd name="T32" fmla="*/ 111 w 134"/>
                <a:gd name="T33" fmla="*/ 23 h 49"/>
                <a:gd name="T34" fmla="*/ 91 w 134"/>
                <a:gd name="T35" fmla="*/ 23 h 49"/>
                <a:gd name="T36" fmla="*/ 87 w 134"/>
                <a:gd name="T37" fmla="*/ 18 h 49"/>
                <a:gd name="T38" fmla="*/ 91 w 134"/>
                <a:gd name="T39" fmla="*/ 14 h 49"/>
                <a:gd name="T40" fmla="*/ 121 w 134"/>
                <a:gd name="T41" fmla="*/ 14 h 49"/>
                <a:gd name="T42" fmla="*/ 134 w 134"/>
                <a:gd name="T43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4" h="49">
                  <a:moveTo>
                    <a:pt x="26" y="23"/>
                  </a:moveTo>
                  <a:cubicBezTo>
                    <a:pt x="24" y="23"/>
                    <a:pt x="22" y="21"/>
                    <a:pt x="22" y="18"/>
                  </a:cubicBezTo>
                  <a:cubicBezTo>
                    <a:pt x="22" y="16"/>
                    <a:pt x="24" y="14"/>
                    <a:pt x="26" y="14"/>
                  </a:cubicBezTo>
                  <a:cubicBezTo>
                    <a:pt x="50" y="14"/>
                    <a:pt x="50" y="14"/>
                    <a:pt x="50" y="14"/>
                  </a:cubicBezTo>
                  <a:cubicBezTo>
                    <a:pt x="53" y="14"/>
                    <a:pt x="55" y="16"/>
                    <a:pt x="55" y="18"/>
                  </a:cubicBezTo>
                  <a:cubicBezTo>
                    <a:pt x="55" y="21"/>
                    <a:pt x="53" y="23"/>
                    <a:pt x="50" y="23"/>
                  </a:cubicBezTo>
                  <a:cubicBezTo>
                    <a:pt x="26" y="23"/>
                    <a:pt x="26" y="23"/>
                    <a:pt x="26" y="23"/>
                  </a:cubicBezTo>
                  <a:moveTo>
                    <a:pt x="13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85" y="49"/>
                    <a:pt x="85" y="49"/>
                    <a:pt x="85" y="49"/>
                  </a:cubicBezTo>
                  <a:cubicBezTo>
                    <a:pt x="86" y="49"/>
                    <a:pt x="86" y="49"/>
                    <a:pt x="86" y="49"/>
                  </a:cubicBezTo>
                  <a:cubicBezTo>
                    <a:pt x="28" y="49"/>
                    <a:pt x="28" y="49"/>
                    <a:pt x="28" y="49"/>
                  </a:cubicBezTo>
                  <a:cubicBezTo>
                    <a:pt x="27" y="49"/>
                    <a:pt x="25" y="47"/>
                    <a:pt x="25" y="46"/>
                  </a:cubicBezTo>
                  <a:cubicBezTo>
                    <a:pt x="25" y="44"/>
                    <a:pt x="27" y="43"/>
                    <a:pt x="28" y="43"/>
                  </a:cubicBezTo>
                  <a:cubicBezTo>
                    <a:pt x="92" y="43"/>
                    <a:pt x="92" y="43"/>
                    <a:pt x="92" y="43"/>
                  </a:cubicBezTo>
                  <a:cubicBezTo>
                    <a:pt x="111" y="23"/>
                    <a:pt x="111" y="23"/>
                    <a:pt x="111" y="23"/>
                  </a:cubicBezTo>
                  <a:cubicBezTo>
                    <a:pt x="91" y="23"/>
                    <a:pt x="91" y="23"/>
                    <a:pt x="91" y="23"/>
                  </a:cubicBezTo>
                  <a:cubicBezTo>
                    <a:pt x="89" y="23"/>
                    <a:pt x="87" y="21"/>
                    <a:pt x="87" y="18"/>
                  </a:cubicBezTo>
                  <a:cubicBezTo>
                    <a:pt x="87" y="16"/>
                    <a:pt x="89" y="14"/>
                    <a:pt x="91" y="14"/>
                  </a:cubicBezTo>
                  <a:cubicBezTo>
                    <a:pt x="121" y="14"/>
                    <a:pt x="121" y="14"/>
                    <a:pt x="121" y="14"/>
                  </a:cubicBezTo>
                  <a:cubicBezTo>
                    <a:pt x="134" y="0"/>
                    <a:pt x="134" y="0"/>
                    <a:pt x="134" y="0"/>
                  </a:cubicBezTo>
                </a:path>
              </a:pathLst>
            </a:custGeom>
            <a:solidFill>
              <a:srgbClr val="2575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223" name="í$liḍè"/>
            <p:cNvSpPr/>
            <p:nvPr/>
          </p:nvSpPr>
          <p:spPr bwMode="auto">
            <a:xfrm>
              <a:off x="5380038" y="2471738"/>
              <a:ext cx="103188" cy="26988"/>
            </a:xfrm>
            <a:custGeom>
              <a:avLst/>
              <a:gdLst>
                <a:gd name="T0" fmla="*/ 34 w 34"/>
                <a:gd name="T1" fmla="*/ 0 h 9"/>
                <a:gd name="T2" fmla="*/ 4 w 34"/>
                <a:gd name="T3" fmla="*/ 0 h 9"/>
                <a:gd name="T4" fmla="*/ 0 w 34"/>
                <a:gd name="T5" fmla="*/ 4 h 9"/>
                <a:gd name="T6" fmla="*/ 4 w 34"/>
                <a:gd name="T7" fmla="*/ 9 h 9"/>
                <a:gd name="T8" fmla="*/ 24 w 34"/>
                <a:gd name="T9" fmla="*/ 9 h 9"/>
                <a:gd name="T10" fmla="*/ 34 w 34"/>
                <a:gd name="T1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9">
                  <a:moveTo>
                    <a:pt x="34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7"/>
                    <a:pt x="2" y="9"/>
                    <a:pt x="4" y="9"/>
                  </a:cubicBezTo>
                  <a:cubicBezTo>
                    <a:pt x="24" y="9"/>
                    <a:pt x="24" y="9"/>
                    <a:pt x="24" y="9"/>
                  </a:cubicBezTo>
                  <a:cubicBezTo>
                    <a:pt x="34" y="0"/>
                    <a:pt x="34" y="0"/>
                    <a:pt x="34" y="0"/>
                  </a:cubicBezTo>
                </a:path>
              </a:pathLst>
            </a:custGeom>
            <a:solidFill>
              <a:srgbClr val="59ED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224" name="iṩḷîdé"/>
            <p:cNvSpPr/>
            <p:nvPr/>
          </p:nvSpPr>
          <p:spPr bwMode="auto">
            <a:xfrm>
              <a:off x="5184776" y="2471738"/>
              <a:ext cx="98425" cy="26988"/>
            </a:xfrm>
            <a:custGeom>
              <a:avLst/>
              <a:gdLst>
                <a:gd name="T0" fmla="*/ 28 w 33"/>
                <a:gd name="T1" fmla="*/ 0 h 9"/>
                <a:gd name="T2" fmla="*/ 4 w 33"/>
                <a:gd name="T3" fmla="*/ 0 h 9"/>
                <a:gd name="T4" fmla="*/ 0 w 33"/>
                <a:gd name="T5" fmla="*/ 4 h 9"/>
                <a:gd name="T6" fmla="*/ 4 w 33"/>
                <a:gd name="T7" fmla="*/ 9 h 9"/>
                <a:gd name="T8" fmla="*/ 28 w 33"/>
                <a:gd name="T9" fmla="*/ 9 h 9"/>
                <a:gd name="T10" fmla="*/ 33 w 33"/>
                <a:gd name="T11" fmla="*/ 4 h 9"/>
                <a:gd name="T12" fmla="*/ 28 w 33"/>
                <a:gd name="T13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9">
                  <a:moveTo>
                    <a:pt x="28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7"/>
                    <a:pt x="2" y="9"/>
                    <a:pt x="4" y="9"/>
                  </a:cubicBezTo>
                  <a:cubicBezTo>
                    <a:pt x="28" y="9"/>
                    <a:pt x="28" y="9"/>
                    <a:pt x="28" y="9"/>
                  </a:cubicBezTo>
                  <a:cubicBezTo>
                    <a:pt x="31" y="9"/>
                    <a:pt x="33" y="7"/>
                    <a:pt x="33" y="4"/>
                  </a:cubicBezTo>
                  <a:cubicBezTo>
                    <a:pt x="33" y="2"/>
                    <a:pt x="31" y="0"/>
                    <a:pt x="28" y="0"/>
                  </a:cubicBezTo>
                </a:path>
              </a:pathLst>
            </a:custGeom>
            <a:solidFill>
              <a:srgbClr val="34DC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225" name="ïṡliḓe"/>
            <p:cNvSpPr/>
            <p:nvPr/>
          </p:nvSpPr>
          <p:spPr bwMode="auto">
            <a:xfrm>
              <a:off x="5192713" y="2559051"/>
              <a:ext cx="201613" cy="19050"/>
            </a:xfrm>
            <a:custGeom>
              <a:avLst/>
              <a:gdLst>
                <a:gd name="T0" fmla="*/ 67 w 67"/>
                <a:gd name="T1" fmla="*/ 0 h 6"/>
                <a:gd name="T2" fmla="*/ 3 w 67"/>
                <a:gd name="T3" fmla="*/ 0 h 6"/>
                <a:gd name="T4" fmla="*/ 0 w 67"/>
                <a:gd name="T5" fmla="*/ 3 h 6"/>
                <a:gd name="T6" fmla="*/ 3 w 67"/>
                <a:gd name="T7" fmla="*/ 6 h 6"/>
                <a:gd name="T8" fmla="*/ 61 w 67"/>
                <a:gd name="T9" fmla="*/ 6 h 6"/>
                <a:gd name="T10" fmla="*/ 67 w 67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7" h="6">
                  <a:moveTo>
                    <a:pt x="67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4"/>
                    <a:pt x="2" y="6"/>
                    <a:pt x="3" y="6"/>
                  </a:cubicBezTo>
                  <a:cubicBezTo>
                    <a:pt x="61" y="6"/>
                    <a:pt x="61" y="6"/>
                    <a:pt x="61" y="6"/>
                  </a:cubicBezTo>
                  <a:cubicBezTo>
                    <a:pt x="67" y="0"/>
                    <a:pt x="67" y="0"/>
                    <a:pt x="67" y="0"/>
                  </a:cubicBezTo>
                </a:path>
              </a:pathLst>
            </a:custGeom>
            <a:solidFill>
              <a:srgbClr val="86ED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226" name="iṩļiḋé"/>
            <p:cNvSpPr/>
            <p:nvPr/>
          </p:nvSpPr>
          <p:spPr bwMode="auto">
            <a:xfrm>
              <a:off x="5373688" y="2430463"/>
              <a:ext cx="227013" cy="147638"/>
            </a:xfrm>
            <a:custGeom>
              <a:avLst/>
              <a:gdLst>
                <a:gd name="T0" fmla="*/ 143 w 143"/>
                <a:gd name="T1" fmla="*/ 93 h 93"/>
                <a:gd name="T2" fmla="*/ 2 w 143"/>
                <a:gd name="T3" fmla="*/ 93 h 93"/>
                <a:gd name="T4" fmla="*/ 0 w 143"/>
                <a:gd name="T5" fmla="*/ 93 h 93"/>
                <a:gd name="T6" fmla="*/ 143 w 143"/>
                <a:gd name="T7" fmla="*/ 93 h 93"/>
                <a:gd name="T8" fmla="*/ 143 w 143"/>
                <a:gd name="T9" fmla="*/ 93 h 93"/>
                <a:gd name="T10" fmla="*/ 143 w 143"/>
                <a:gd name="T11" fmla="*/ 43 h 93"/>
                <a:gd name="T12" fmla="*/ 50 w 143"/>
                <a:gd name="T13" fmla="*/ 43 h 93"/>
                <a:gd name="T14" fmla="*/ 13 w 143"/>
                <a:gd name="T15" fmla="*/ 81 h 93"/>
                <a:gd name="T16" fmla="*/ 143 w 143"/>
                <a:gd name="T17" fmla="*/ 81 h 93"/>
                <a:gd name="T18" fmla="*/ 143 w 143"/>
                <a:gd name="T19" fmla="*/ 43 h 93"/>
                <a:gd name="T20" fmla="*/ 143 w 143"/>
                <a:gd name="T21" fmla="*/ 0 h 93"/>
                <a:gd name="T22" fmla="*/ 93 w 143"/>
                <a:gd name="T23" fmla="*/ 0 h 93"/>
                <a:gd name="T24" fmla="*/ 69 w 143"/>
                <a:gd name="T25" fmla="*/ 26 h 93"/>
                <a:gd name="T26" fmla="*/ 143 w 143"/>
                <a:gd name="T27" fmla="*/ 26 h 93"/>
                <a:gd name="T28" fmla="*/ 143 w 143"/>
                <a:gd name="T29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3" h="93">
                  <a:moveTo>
                    <a:pt x="143" y="93"/>
                  </a:moveTo>
                  <a:lnTo>
                    <a:pt x="2" y="93"/>
                  </a:lnTo>
                  <a:lnTo>
                    <a:pt x="0" y="93"/>
                  </a:lnTo>
                  <a:lnTo>
                    <a:pt x="143" y="93"/>
                  </a:lnTo>
                  <a:lnTo>
                    <a:pt x="143" y="93"/>
                  </a:lnTo>
                  <a:close/>
                  <a:moveTo>
                    <a:pt x="143" y="43"/>
                  </a:moveTo>
                  <a:lnTo>
                    <a:pt x="50" y="43"/>
                  </a:lnTo>
                  <a:lnTo>
                    <a:pt x="13" y="81"/>
                  </a:lnTo>
                  <a:lnTo>
                    <a:pt x="143" y="81"/>
                  </a:lnTo>
                  <a:lnTo>
                    <a:pt x="143" y="43"/>
                  </a:lnTo>
                  <a:close/>
                  <a:moveTo>
                    <a:pt x="143" y="0"/>
                  </a:moveTo>
                  <a:lnTo>
                    <a:pt x="93" y="0"/>
                  </a:lnTo>
                  <a:lnTo>
                    <a:pt x="69" y="26"/>
                  </a:lnTo>
                  <a:lnTo>
                    <a:pt x="143" y="26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2981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227" name="îṩļîdé"/>
            <p:cNvSpPr/>
            <p:nvPr/>
          </p:nvSpPr>
          <p:spPr bwMode="auto">
            <a:xfrm>
              <a:off x="5373688" y="2430463"/>
              <a:ext cx="227013" cy="147638"/>
            </a:xfrm>
            <a:custGeom>
              <a:avLst/>
              <a:gdLst>
                <a:gd name="T0" fmla="*/ 143 w 143"/>
                <a:gd name="T1" fmla="*/ 93 h 93"/>
                <a:gd name="T2" fmla="*/ 2 w 143"/>
                <a:gd name="T3" fmla="*/ 93 h 93"/>
                <a:gd name="T4" fmla="*/ 0 w 143"/>
                <a:gd name="T5" fmla="*/ 93 h 93"/>
                <a:gd name="T6" fmla="*/ 143 w 143"/>
                <a:gd name="T7" fmla="*/ 93 h 93"/>
                <a:gd name="T8" fmla="*/ 143 w 143"/>
                <a:gd name="T9" fmla="*/ 93 h 93"/>
                <a:gd name="T10" fmla="*/ 143 w 143"/>
                <a:gd name="T11" fmla="*/ 43 h 93"/>
                <a:gd name="T12" fmla="*/ 50 w 143"/>
                <a:gd name="T13" fmla="*/ 43 h 93"/>
                <a:gd name="T14" fmla="*/ 13 w 143"/>
                <a:gd name="T15" fmla="*/ 81 h 93"/>
                <a:gd name="T16" fmla="*/ 143 w 143"/>
                <a:gd name="T17" fmla="*/ 81 h 93"/>
                <a:gd name="T18" fmla="*/ 143 w 143"/>
                <a:gd name="T19" fmla="*/ 43 h 93"/>
                <a:gd name="T20" fmla="*/ 143 w 143"/>
                <a:gd name="T21" fmla="*/ 0 h 93"/>
                <a:gd name="T22" fmla="*/ 93 w 143"/>
                <a:gd name="T23" fmla="*/ 0 h 93"/>
                <a:gd name="T24" fmla="*/ 69 w 143"/>
                <a:gd name="T25" fmla="*/ 26 h 93"/>
                <a:gd name="T26" fmla="*/ 143 w 143"/>
                <a:gd name="T27" fmla="*/ 26 h 93"/>
                <a:gd name="T28" fmla="*/ 143 w 143"/>
                <a:gd name="T29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3" h="93">
                  <a:moveTo>
                    <a:pt x="143" y="93"/>
                  </a:moveTo>
                  <a:lnTo>
                    <a:pt x="2" y="93"/>
                  </a:lnTo>
                  <a:lnTo>
                    <a:pt x="0" y="93"/>
                  </a:lnTo>
                  <a:lnTo>
                    <a:pt x="143" y="93"/>
                  </a:lnTo>
                  <a:lnTo>
                    <a:pt x="143" y="93"/>
                  </a:lnTo>
                  <a:moveTo>
                    <a:pt x="143" y="43"/>
                  </a:moveTo>
                  <a:lnTo>
                    <a:pt x="50" y="43"/>
                  </a:lnTo>
                  <a:lnTo>
                    <a:pt x="13" y="81"/>
                  </a:lnTo>
                  <a:lnTo>
                    <a:pt x="143" y="81"/>
                  </a:lnTo>
                  <a:lnTo>
                    <a:pt x="143" y="43"/>
                  </a:lnTo>
                  <a:moveTo>
                    <a:pt x="143" y="0"/>
                  </a:moveTo>
                  <a:lnTo>
                    <a:pt x="93" y="0"/>
                  </a:lnTo>
                  <a:lnTo>
                    <a:pt x="69" y="26"/>
                  </a:lnTo>
                  <a:lnTo>
                    <a:pt x="143" y="26"/>
                  </a:lnTo>
                  <a:lnTo>
                    <a:pt x="14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228" name="is1ïḋè"/>
            <p:cNvSpPr/>
            <p:nvPr/>
          </p:nvSpPr>
          <p:spPr bwMode="auto">
            <a:xfrm>
              <a:off x="5453063" y="2471738"/>
              <a:ext cx="147638" cy="26988"/>
            </a:xfrm>
            <a:custGeom>
              <a:avLst/>
              <a:gdLst>
                <a:gd name="T0" fmla="*/ 93 w 93"/>
                <a:gd name="T1" fmla="*/ 0 h 17"/>
                <a:gd name="T2" fmla="*/ 19 w 93"/>
                <a:gd name="T3" fmla="*/ 0 h 17"/>
                <a:gd name="T4" fmla="*/ 0 w 93"/>
                <a:gd name="T5" fmla="*/ 17 h 17"/>
                <a:gd name="T6" fmla="*/ 93 w 93"/>
                <a:gd name="T7" fmla="*/ 17 h 17"/>
                <a:gd name="T8" fmla="*/ 93 w 93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3" h="17">
                  <a:moveTo>
                    <a:pt x="93" y="0"/>
                  </a:moveTo>
                  <a:lnTo>
                    <a:pt x="19" y="0"/>
                  </a:lnTo>
                  <a:lnTo>
                    <a:pt x="0" y="17"/>
                  </a:lnTo>
                  <a:lnTo>
                    <a:pt x="93" y="17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rgbClr val="54E5F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229" name="íṥľíḓè"/>
            <p:cNvSpPr/>
            <p:nvPr/>
          </p:nvSpPr>
          <p:spPr bwMode="auto">
            <a:xfrm>
              <a:off x="5453063" y="2471738"/>
              <a:ext cx="147638" cy="26988"/>
            </a:xfrm>
            <a:custGeom>
              <a:avLst/>
              <a:gdLst>
                <a:gd name="T0" fmla="*/ 93 w 93"/>
                <a:gd name="T1" fmla="*/ 0 h 17"/>
                <a:gd name="T2" fmla="*/ 19 w 93"/>
                <a:gd name="T3" fmla="*/ 0 h 17"/>
                <a:gd name="T4" fmla="*/ 0 w 93"/>
                <a:gd name="T5" fmla="*/ 17 h 17"/>
                <a:gd name="T6" fmla="*/ 93 w 93"/>
                <a:gd name="T7" fmla="*/ 17 h 17"/>
                <a:gd name="T8" fmla="*/ 93 w 93"/>
                <a:gd name="T9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3" h="17">
                  <a:moveTo>
                    <a:pt x="93" y="0"/>
                  </a:moveTo>
                  <a:lnTo>
                    <a:pt x="19" y="0"/>
                  </a:lnTo>
                  <a:lnTo>
                    <a:pt x="0" y="17"/>
                  </a:lnTo>
                  <a:lnTo>
                    <a:pt x="93" y="17"/>
                  </a:lnTo>
                  <a:lnTo>
                    <a:pt x="9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230" name="ïṧlîďê"/>
            <p:cNvSpPr/>
            <p:nvPr/>
          </p:nvSpPr>
          <p:spPr bwMode="auto">
            <a:xfrm>
              <a:off x="5376863" y="2559051"/>
              <a:ext cx="223838" cy="19050"/>
            </a:xfrm>
            <a:custGeom>
              <a:avLst/>
              <a:gdLst>
                <a:gd name="T0" fmla="*/ 141 w 141"/>
                <a:gd name="T1" fmla="*/ 0 h 12"/>
                <a:gd name="T2" fmla="*/ 11 w 141"/>
                <a:gd name="T3" fmla="*/ 0 h 12"/>
                <a:gd name="T4" fmla="*/ 0 w 141"/>
                <a:gd name="T5" fmla="*/ 12 h 12"/>
                <a:gd name="T6" fmla="*/ 141 w 141"/>
                <a:gd name="T7" fmla="*/ 12 h 12"/>
                <a:gd name="T8" fmla="*/ 141 w 141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1" h="12">
                  <a:moveTo>
                    <a:pt x="141" y="0"/>
                  </a:moveTo>
                  <a:lnTo>
                    <a:pt x="11" y="0"/>
                  </a:lnTo>
                  <a:lnTo>
                    <a:pt x="0" y="12"/>
                  </a:lnTo>
                  <a:lnTo>
                    <a:pt x="141" y="12"/>
                  </a:lnTo>
                  <a:lnTo>
                    <a:pt x="141" y="0"/>
                  </a:lnTo>
                  <a:close/>
                </a:path>
              </a:pathLst>
            </a:custGeom>
            <a:solidFill>
              <a:srgbClr val="79E5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231" name="î$ľïḍè"/>
            <p:cNvSpPr/>
            <p:nvPr/>
          </p:nvSpPr>
          <p:spPr bwMode="auto">
            <a:xfrm>
              <a:off x="5376863" y="2559051"/>
              <a:ext cx="223838" cy="19050"/>
            </a:xfrm>
            <a:custGeom>
              <a:avLst/>
              <a:gdLst>
                <a:gd name="T0" fmla="*/ 141 w 141"/>
                <a:gd name="T1" fmla="*/ 0 h 12"/>
                <a:gd name="T2" fmla="*/ 11 w 141"/>
                <a:gd name="T3" fmla="*/ 0 h 12"/>
                <a:gd name="T4" fmla="*/ 0 w 141"/>
                <a:gd name="T5" fmla="*/ 12 h 12"/>
                <a:gd name="T6" fmla="*/ 141 w 141"/>
                <a:gd name="T7" fmla="*/ 12 h 12"/>
                <a:gd name="T8" fmla="*/ 141 w 141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1" h="12">
                  <a:moveTo>
                    <a:pt x="141" y="0"/>
                  </a:moveTo>
                  <a:lnTo>
                    <a:pt x="11" y="0"/>
                  </a:lnTo>
                  <a:lnTo>
                    <a:pt x="0" y="12"/>
                  </a:lnTo>
                  <a:lnTo>
                    <a:pt x="141" y="12"/>
                  </a:lnTo>
                  <a:lnTo>
                    <a:pt x="14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232" name="iSḻîḍê"/>
            <p:cNvSpPr/>
            <p:nvPr/>
          </p:nvSpPr>
          <p:spPr bwMode="auto">
            <a:xfrm>
              <a:off x="5078413" y="2039938"/>
              <a:ext cx="522288" cy="188913"/>
            </a:xfrm>
            <a:custGeom>
              <a:avLst/>
              <a:gdLst>
                <a:gd name="T0" fmla="*/ 173 w 173"/>
                <a:gd name="T1" fmla="*/ 0 h 63"/>
                <a:gd name="T2" fmla="*/ 0 w 173"/>
                <a:gd name="T3" fmla="*/ 0 h 63"/>
                <a:gd name="T4" fmla="*/ 0 w 173"/>
                <a:gd name="T5" fmla="*/ 63 h 63"/>
                <a:gd name="T6" fmla="*/ 5 w 173"/>
                <a:gd name="T7" fmla="*/ 63 h 63"/>
                <a:gd name="T8" fmla="*/ 173 w 173"/>
                <a:gd name="T9" fmla="*/ 63 h 63"/>
                <a:gd name="T10" fmla="*/ 173 w 173"/>
                <a:gd name="T11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3" h="63">
                  <a:moveTo>
                    <a:pt x="173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2" y="63"/>
                    <a:pt x="3" y="63"/>
                    <a:pt x="5" y="63"/>
                  </a:cubicBezTo>
                  <a:cubicBezTo>
                    <a:pt x="173" y="63"/>
                    <a:pt x="173" y="63"/>
                    <a:pt x="173" y="63"/>
                  </a:cubicBezTo>
                  <a:cubicBezTo>
                    <a:pt x="173" y="0"/>
                    <a:pt x="173" y="0"/>
                    <a:pt x="173" y="0"/>
                  </a:cubicBezTo>
                </a:path>
              </a:pathLst>
            </a:custGeom>
            <a:solidFill>
              <a:srgbClr val="97ED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233" name="îṩlíḍe"/>
            <p:cNvSpPr/>
            <p:nvPr/>
          </p:nvSpPr>
          <p:spPr bwMode="auto">
            <a:xfrm>
              <a:off x="5078413" y="2232026"/>
              <a:ext cx="522288" cy="147638"/>
            </a:xfrm>
            <a:custGeom>
              <a:avLst/>
              <a:gdLst>
                <a:gd name="T0" fmla="*/ 173 w 173"/>
                <a:gd name="T1" fmla="*/ 0 h 49"/>
                <a:gd name="T2" fmla="*/ 5 w 173"/>
                <a:gd name="T3" fmla="*/ 0 h 49"/>
                <a:gd name="T4" fmla="*/ 0 w 173"/>
                <a:gd name="T5" fmla="*/ 1 h 49"/>
                <a:gd name="T6" fmla="*/ 0 w 173"/>
                <a:gd name="T7" fmla="*/ 49 h 49"/>
                <a:gd name="T8" fmla="*/ 13 w 173"/>
                <a:gd name="T9" fmla="*/ 49 h 49"/>
                <a:gd name="T10" fmla="*/ 13 w 173"/>
                <a:gd name="T11" fmla="*/ 30 h 49"/>
                <a:gd name="T12" fmla="*/ 173 w 173"/>
                <a:gd name="T13" fmla="*/ 30 h 49"/>
                <a:gd name="T14" fmla="*/ 173 w 173"/>
                <a:gd name="T15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3" h="49">
                  <a:moveTo>
                    <a:pt x="173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2" y="0"/>
                    <a:pt x="0" y="1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13" y="30"/>
                    <a:pt x="13" y="30"/>
                    <a:pt x="13" y="30"/>
                  </a:cubicBezTo>
                  <a:cubicBezTo>
                    <a:pt x="173" y="30"/>
                    <a:pt x="173" y="30"/>
                    <a:pt x="173" y="30"/>
                  </a:cubicBezTo>
                  <a:cubicBezTo>
                    <a:pt x="173" y="0"/>
                    <a:pt x="173" y="0"/>
                    <a:pt x="173" y="0"/>
                  </a:cubicBezTo>
                </a:path>
              </a:pathLst>
            </a:custGeom>
            <a:solidFill>
              <a:srgbClr val="2BA7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234" name="îş1ïḓe"/>
            <p:cNvSpPr/>
            <p:nvPr/>
          </p:nvSpPr>
          <p:spPr bwMode="auto">
            <a:xfrm>
              <a:off x="5078413" y="2228851"/>
              <a:ext cx="522288" cy="6350"/>
            </a:xfrm>
            <a:custGeom>
              <a:avLst/>
              <a:gdLst>
                <a:gd name="T0" fmla="*/ 173 w 173"/>
                <a:gd name="T1" fmla="*/ 0 h 2"/>
                <a:gd name="T2" fmla="*/ 5 w 173"/>
                <a:gd name="T3" fmla="*/ 0 h 2"/>
                <a:gd name="T4" fmla="*/ 0 w 173"/>
                <a:gd name="T5" fmla="*/ 0 h 2"/>
                <a:gd name="T6" fmla="*/ 0 w 173"/>
                <a:gd name="T7" fmla="*/ 2 h 2"/>
                <a:gd name="T8" fmla="*/ 5 w 173"/>
                <a:gd name="T9" fmla="*/ 1 h 2"/>
                <a:gd name="T10" fmla="*/ 173 w 173"/>
                <a:gd name="T11" fmla="*/ 1 h 2"/>
                <a:gd name="T12" fmla="*/ 173 w 173"/>
                <a:gd name="T13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3" h="2">
                  <a:moveTo>
                    <a:pt x="173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2" y="0"/>
                    <a:pt x="0" y="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2" y="1"/>
                    <a:pt x="3" y="1"/>
                    <a:pt x="5" y="1"/>
                  </a:cubicBezTo>
                  <a:cubicBezTo>
                    <a:pt x="173" y="1"/>
                    <a:pt x="173" y="1"/>
                    <a:pt x="173" y="1"/>
                  </a:cubicBezTo>
                  <a:cubicBezTo>
                    <a:pt x="173" y="0"/>
                    <a:pt x="173" y="0"/>
                    <a:pt x="173" y="0"/>
                  </a:cubicBezTo>
                </a:path>
              </a:pathLst>
            </a:custGeom>
            <a:solidFill>
              <a:srgbClr val="3DBE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235" name="îṥḷíḋé"/>
            <p:cNvSpPr/>
            <p:nvPr/>
          </p:nvSpPr>
          <p:spPr bwMode="auto">
            <a:xfrm>
              <a:off x="5118101" y="2322513"/>
              <a:ext cx="482600" cy="57150"/>
            </a:xfrm>
            <a:custGeom>
              <a:avLst/>
              <a:gdLst>
                <a:gd name="T0" fmla="*/ 304 w 304"/>
                <a:gd name="T1" fmla="*/ 0 h 36"/>
                <a:gd name="T2" fmla="*/ 0 w 304"/>
                <a:gd name="T3" fmla="*/ 0 h 36"/>
                <a:gd name="T4" fmla="*/ 0 w 304"/>
                <a:gd name="T5" fmla="*/ 36 h 36"/>
                <a:gd name="T6" fmla="*/ 288 w 304"/>
                <a:gd name="T7" fmla="*/ 36 h 36"/>
                <a:gd name="T8" fmla="*/ 304 w 304"/>
                <a:gd name="T9" fmla="*/ 19 h 36"/>
                <a:gd name="T10" fmla="*/ 304 w 304"/>
                <a:gd name="T11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4" h="36">
                  <a:moveTo>
                    <a:pt x="304" y="0"/>
                  </a:moveTo>
                  <a:lnTo>
                    <a:pt x="0" y="0"/>
                  </a:lnTo>
                  <a:lnTo>
                    <a:pt x="0" y="36"/>
                  </a:lnTo>
                  <a:lnTo>
                    <a:pt x="288" y="36"/>
                  </a:lnTo>
                  <a:lnTo>
                    <a:pt x="304" y="19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2575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236" name="íSļîḋê"/>
            <p:cNvSpPr/>
            <p:nvPr/>
          </p:nvSpPr>
          <p:spPr bwMode="auto">
            <a:xfrm>
              <a:off x="5118101" y="2322513"/>
              <a:ext cx="482600" cy="57150"/>
            </a:xfrm>
            <a:custGeom>
              <a:avLst/>
              <a:gdLst>
                <a:gd name="T0" fmla="*/ 304 w 304"/>
                <a:gd name="T1" fmla="*/ 0 h 36"/>
                <a:gd name="T2" fmla="*/ 0 w 304"/>
                <a:gd name="T3" fmla="*/ 0 h 36"/>
                <a:gd name="T4" fmla="*/ 0 w 304"/>
                <a:gd name="T5" fmla="*/ 36 h 36"/>
                <a:gd name="T6" fmla="*/ 288 w 304"/>
                <a:gd name="T7" fmla="*/ 36 h 36"/>
                <a:gd name="T8" fmla="*/ 304 w 304"/>
                <a:gd name="T9" fmla="*/ 19 h 36"/>
                <a:gd name="T10" fmla="*/ 304 w 304"/>
                <a:gd name="T11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4" h="36">
                  <a:moveTo>
                    <a:pt x="304" y="0"/>
                  </a:moveTo>
                  <a:lnTo>
                    <a:pt x="0" y="0"/>
                  </a:lnTo>
                  <a:lnTo>
                    <a:pt x="0" y="36"/>
                  </a:lnTo>
                  <a:lnTo>
                    <a:pt x="288" y="36"/>
                  </a:lnTo>
                  <a:lnTo>
                    <a:pt x="304" y="19"/>
                  </a:lnTo>
                  <a:lnTo>
                    <a:pt x="30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237" name="iṡḷîḑe"/>
            <p:cNvSpPr/>
            <p:nvPr/>
          </p:nvSpPr>
          <p:spPr bwMode="auto">
            <a:xfrm>
              <a:off x="5575301" y="2352676"/>
              <a:ext cx="25400" cy="26988"/>
            </a:xfrm>
            <a:custGeom>
              <a:avLst/>
              <a:gdLst>
                <a:gd name="T0" fmla="*/ 16 w 16"/>
                <a:gd name="T1" fmla="*/ 0 h 17"/>
                <a:gd name="T2" fmla="*/ 0 w 16"/>
                <a:gd name="T3" fmla="*/ 17 h 17"/>
                <a:gd name="T4" fmla="*/ 16 w 16"/>
                <a:gd name="T5" fmla="*/ 17 h 17"/>
                <a:gd name="T6" fmla="*/ 16 w 16"/>
                <a:gd name="T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7">
                  <a:moveTo>
                    <a:pt x="16" y="0"/>
                  </a:moveTo>
                  <a:lnTo>
                    <a:pt x="0" y="17"/>
                  </a:lnTo>
                  <a:lnTo>
                    <a:pt x="16" y="17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2981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238" name="îṧ1íḓè"/>
            <p:cNvSpPr/>
            <p:nvPr/>
          </p:nvSpPr>
          <p:spPr bwMode="auto">
            <a:xfrm>
              <a:off x="5575301" y="2352676"/>
              <a:ext cx="25400" cy="26988"/>
            </a:xfrm>
            <a:custGeom>
              <a:avLst/>
              <a:gdLst>
                <a:gd name="T0" fmla="*/ 16 w 16"/>
                <a:gd name="T1" fmla="*/ 0 h 17"/>
                <a:gd name="T2" fmla="*/ 0 w 16"/>
                <a:gd name="T3" fmla="*/ 17 h 17"/>
                <a:gd name="T4" fmla="*/ 16 w 16"/>
                <a:gd name="T5" fmla="*/ 17 h 17"/>
                <a:gd name="T6" fmla="*/ 16 w 16"/>
                <a:gd name="T7" fmla="*/ 0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7">
                  <a:moveTo>
                    <a:pt x="16" y="0"/>
                  </a:moveTo>
                  <a:lnTo>
                    <a:pt x="0" y="17"/>
                  </a:lnTo>
                  <a:lnTo>
                    <a:pt x="16" y="17"/>
                  </a:lnTo>
                  <a:lnTo>
                    <a:pt x="1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239" name="ïṣľídê"/>
            <p:cNvSpPr/>
            <p:nvPr/>
          </p:nvSpPr>
          <p:spPr bwMode="auto">
            <a:xfrm>
              <a:off x="3897313" y="1620838"/>
              <a:ext cx="1798638" cy="180975"/>
            </a:xfrm>
            <a:custGeom>
              <a:avLst/>
              <a:gdLst>
                <a:gd name="T0" fmla="*/ 522 w 597"/>
                <a:gd name="T1" fmla="*/ 3 h 60"/>
                <a:gd name="T2" fmla="*/ 329 w 597"/>
                <a:gd name="T3" fmla="*/ 3 h 60"/>
                <a:gd name="T4" fmla="*/ 329 w 597"/>
                <a:gd name="T5" fmla="*/ 10 h 60"/>
                <a:gd name="T6" fmla="*/ 320 w 597"/>
                <a:gd name="T7" fmla="*/ 19 h 60"/>
                <a:gd name="T8" fmla="*/ 281 w 597"/>
                <a:gd name="T9" fmla="*/ 19 h 60"/>
                <a:gd name="T10" fmla="*/ 271 w 597"/>
                <a:gd name="T11" fmla="*/ 10 h 60"/>
                <a:gd name="T12" fmla="*/ 271 w 597"/>
                <a:gd name="T13" fmla="*/ 3 h 60"/>
                <a:gd name="T14" fmla="*/ 113 w 597"/>
                <a:gd name="T15" fmla="*/ 3 h 60"/>
                <a:gd name="T16" fmla="*/ 104 w 597"/>
                <a:gd name="T17" fmla="*/ 30 h 60"/>
                <a:gd name="T18" fmla="*/ 105 w 597"/>
                <a:gd name="T19" fmla="*/ 37 h 60"/>
                <a:gd name="T20" fmla="*/ 525 w 597"/>
                <a:gd name="T21" fmla="*/ 37 h 60"/>
                <a:gd name="T22" fmla="*/ 526 w 597"/>
                <a:gd name="T23" fmla="*/ 25 h 60"/>
                <a:gd name="T24" fmla="*/ 522 w 597"/>
                <a:gd name="T25" fmla="*/ 3 h 60"/>
                <a:gd name="T26" fmla="*/ 24 w 597"/>
                <a:gd name="T27" fmla="*/ 41 h 60"/>
                <a:gd name="T28" fmla="*/ 12 w 597"/>
                <a:gd name="T29" fmla="*/ 29 h 60"/>
                <a:gd name="T30" fmla="*/ 24 w 597"/>
                <a:gd name="T31" fmla="*/ 16 h 60"/>
                <a:gd name="T32" fmla="*/ 36 w 597"/>
                <a:gd name="T33" fmla="*/ 29 h 60"/>
                <a:gd name="T34" fmla="*/ 24 w 597"/>
                <a:gd name="T35" fmla="*/ 41 h 60"/>
                <a:gd name="T36" fmla="*/ 53 w 597"/>
                <a:gd name="T37" fmla="*/ 41 h 60"/>
                <a:gd name="T38" fmla="*/ 41 w 597"/>
                <a:gd name="T39" fmla="*/ 29 h 60"/>
                <a:gd name="T40" fmla="*/ 53 w 597"/>
                <a:gd name="T41" fmla="*/ 16 h 60"/>
                <a:gd name="T42" fmla="*/ 66 w 597"/>
                <a:gd name="T43" fmla="*/ 29 h 60"/>
                <a:gd name="T44" fmla="*/ 53 w 597"/>
                <a:gd name="T45" fmla="*/ 41 h 60"/>
                <a:gd name="T46" fmla="*/ 82 w 597"/>
                <a:gd name="T47" fmla="*/ 41 h 60"/>
                <a:gd name="T48" fmla="*/ 70 w 597"/>
                <a:gd name="T49" fmla="*/ 29 h 60"/>
                <a:gd name="T50" fmla="*/ 82 w 597"/>
                <a:gd name="T51" fmla="*/ 16 h 60"/>
                <a:gd name="T52" fmla="*/ 95 w 597"/>
                <a:gd name="T53" fmla="*/ 29 h 60"/>
                <a:gd name="T54" fmla="*/ 82 w 597"/>
                <a:gd name="T55" fmla="*/ 41 h 60"/>
                <a:gd name="T56" fmla="*/ 597 w 597"/>
                <a:gd name="T57" fmla="*/ 0 h 60"/>
                <a:gd name="T58" fmla="*/ 527 w 597"/>
                <a:gd name="T59" fmla="*/ 0 h 60"/>
                <a:gd name="T60" fmla="*/ 527 w 597"/>
                <a:gd name="T61" fmla="*/ 0 h 60"/>
                <a:gd name="T62" fmla="*/ 597 w 597"/>
                <a:gd name="T63" fmla="*/ 0 h 60"/>
                <a:gd name="T64" fmla="*/ 597 w 597"/>
                <a:gd name="T65" fmla="*/ 3 h 60"/>
                <a:gd name="T66" fmla="*/ 528 w 597"/>
                <a:gd name="T67" fmla="*/ 3 h 60"/>
                <a:gd name="T68" fmla="*/ 531 w 597"/>
                <a:gd name="T69" fmla="*/ 25 h 60"/>
                <a:gd name="T70" fmla="*/ 530 w 597"/>
                <a:gd name="T71" fmla="*/ 40 h 60"/>
                <a:gd name="T72" fmla="*/ 529 w 597"/>
                <a:gd name="T73" fmla="*/ 42 h 60"/>
                <a:gd name="T74" fmla="*/ 101 w 597"/>
                <a:gd name="T75" fmla="*/ 42 h 60"/>
                <a:gd name="T76" fmla="*/ 100 w 597"/>
                <a:gd name="T77" fmla="*/ 40 h 60"/>
                <a:gd name="T78" fmla="*/ 99 w 597"/>
                <a:gd name="T79" fmla="*/ 30 h 60"/>
                <a:gd name="T80" fmla="*/ 107 w 597"/>
                <a:gd name="T81" fmla="*/ 3 h 60"/>
                <a:gd name="T82" fmla="*/ 0 w 597"/>
                <a:gd name="T83" fmla="*/ 3 h 60"/>
                <a:gd name="T84" fmla="*/ 0 w 597"/>
                <a:gd name="T85" fmla="*/ 60 h 60"/>
                <a:gd name="T86" fmla="*/ 597 w 597"/>
                <a:gd name="T87" fmla="*/ 60 h 60"/>
                <a:gd name="T88" fmla="*/ 0 w 597"/>
                <a:gd name="T89" fmla="*/ 60 h 60"/>
                <a:gd name="T90" fmla="*/ 0 w 597"/>
                <a:gd name="T91" fmla="*/ 59 h 60"/>
                <a:gd name="T92" fmla="*/ 597 w 597"/>
                <a:gd name="T93" fmla="*/ 59 h 60"/>
                <a:gd name="T94" fmla="*/ 597 w 597"/>
                <a:gd name="T95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597" h="60">
                  <a:moveTo>
                    <a:pt x="522" y="3"/>
                  </a:moveTo>
                  <a:cubicBezTo>
                    <a:pt x="329" y="3"/>
                    <a:pt x="329" y="3"/>
                    <a:pt x="329" y="3"/>
                  </a:cubicBezTo>
                  <a:cubicBezTo>
                    <a:pt x="329" y="10"/>
                    <a:pt x="329" y="10"/>
                    <a:pt x="329" y="10"/>
                  </a:cubicBezTo>
                  <a:cubicBezTo>
                    <a:pt x="329" y="15"/>
                    <a:pt x="325" y="19"/>
                    <a:pt x="320" y="19"/>
                  </a:cubicBezTo>
                  <a:cubicBezTo>
                    <a:pt x="281" y="19"/>
                    <a:pt x="281" y="19"/>
                    <a:pt x="281" y="19"/>
                  </a:cubicBezTo>
                  <a:cubicBezTo>
                    <a:pt x="276" y="19"/>
                    <a:pt x="271" y="15"/>
                    <a:pt x="271" y="10"/>
                  </a:cubicBezTo>
                  <a:cubicBezTo>
                    <a:pt x="271" y="3"/>
                    <a:pt x="271" y="3"/>
                    <a:pt x="271" y="3"/>
                  </a:cubicBezTo>
                  <a:cubicBezTo>
                    <a:pt x="113" y="3"/>
                    <a:pt x="113" y="3"/>
                    <a:pt x="113" y="3"/>
                  </a:cubicBezTo>
                  <a:cubicBezTo>
                    <a:pt x="108" y="11"/>
                    <a:pt x="104" y="20"/>
                    <a:pt x="104" y="30"/>
                  </a:cubicBezTo>
                  <a:cubicBezTo>
                    <a:pt x="104" y="32"/>
                    <a:pt x="104" y="35"/>
                    <a:pt x="105" y="37"/>
                  </a:cubicBezTo>
                  <a:cubicBezTo>
                    <a:pt x="525" y="37"/>
                    <a:pt x="525" y="37"/>
                    <a:pt x="525" y="37"/>
                  </a:cubicBezTo>
                  <a:cubicBezTo>
                    <a:pt x="526" y="33"/>
                    <a:pt x="526" y="29"/>
                    <a:pt x="526" y="25"/>
                  </a:cubicBezTo>
                  <a:cubicBezTo>
                    <a:pt x="526" y="18"/>
                    <a:pt x="525" y="10"/>
                    <a:pt x="522" y="3"/>
                  </a:cubicBezTo>
                  <a:moveTo>
                    <a:pt x="24" y="41"/>
                  </a:moveTo>
                  <a:cubicBezTo>
                    <a:pt x="17" y="41"/>
                    <a:pt x="12" y="36"/>
                    <a:pt x="12" y="29"/>
                  </a:cubicBezTo>
                  <a:cubicBezTo>
                    <a:pt x="12" y="22"/>
                    <a:pt x="17" y="16"/>
                    <a:pt x="24" y="16"/>
                  </a:cubicBezTo>
                  <a:cubicBezTo>
                    <a:pt x="31" y="16"/>
                    <a:pt x="36" y="22"/>
                    <a:pt x="36" y="29"/>
                  </a:cubicBezTo>
                  <a:cubicBezTo>
                    <a:pt x="36" y="36"/>
                    <a:pt x="31" y="41"/>
                    <a:pt x="24" y="41"/>
                  </a:cubicBezTo>
                  <a:moveTo>
                    <a:pt x="53" y="41"/>
                  </a:moveTo>
                  <a:cubicBezTo>
                    <a:pt x="47" y="41"/>
                    <a:pt x="41" y="36"/>
                    <a:pt x="41" y="29"/>
                  </a:cubicBezTo>
                  <a:cubicBezTo>
                    <a:pt x="41" y="22"/>
                    <a:pt x="47" y="16"/>
                    <a:pt x="53" y="16"/>
                  </a:cubicBezTo>
                  <a:cubicBezTo>
                    <a:pt x="60" y="16"/>
                    <a:pt x="66" y="22"/>
                    <a:pt x="66" y="29"/>
                  </a:cubicBezTo>
                  <a:cubicBezTo>
                    <a:pt x="66" y="36"/>
                    <a:pt x="60" y="41"/>
                    <a:pt x="53" y="41"/>
                  </a:cubicBezTo>
                  <a:moveTo>
                    <a:pt x="82" y="41"/>
                  </a:moveTo>
                  <a:cubicBezTo>
                    <a:pt x="76" y="41"/>
                    <a:pt x="70" y="36"/>
                    <a:pt x="70" y="29"/>
                  </a:cubicBezTo>
                  <a:cubicBezTo>
                    <a:pt x="70" y="22"/>
                    <a:pt x="76" y="16"/>
                    <a:pt x="82" y="16"/>
                  </a:cubicBezTo>
                  <a:cubicBezTo>
                    <a:pt x="89" y="16"/>
                    <a:pt x="95" y="22"/>
                    <a:pt x="95" y="29"/>
                  </a:cubicBezTo>
                  <a:cubicBezTo>
                    <a:pt x="95" y="36"/>
                    <a:pt x="89" y="41"/>
                    <a:pt x="82" y="41"/>
                  </a:cubicBezTo>
                  <a:moveTo>
                    <a:pt x="597" y="0"/>
                  </a:moveTo>
                  <a:cubicBezTo>
                    <a:pt x="527" y="0"/>
                    <a:pt x="527" y="0"/>
                    <a:pt x="527" y="0"/>
                  </a:cubicBezTo>
                  <a:cubicBezTo>
                    <a:pt x="527" y="0"/>
                    <a:pt x="527" y="0"/>
                    <a:pt x="527" y="0"/>
                  </a:cubicBezTo>
                  <a:cubicBezTo>
                    <a:pt x="597" y="0"/>
                    <a:pt x="597" y="0"/>
                    <a:pt x="597" y="0"/>
                  </a:cubicBezTo>
                  <a:cubicBezTo>
                    <a:pt x="597" y="3"/>
                    <a:pt x="597" y="3"/>
                    <a:pt x="597" y="3"/>
                  </a:cubicBezTo>
                  <a:cubicBezTo>
                    <a:pt x="528" y="3"/>
                    <a:pt x="528" y="3"/>
                    <a:pt x="528" y="3"/>
                  </a:cubicBezTo>
                  <a:cubicBezTo>
                    <a:pt x="530" y="10"/>
                    <a:pt x="531" y="18"/>
                    <a:pt x="531" y="25"/>
                  </a:cubicBezTo>
                  <a:cubicBezTo>
                    <a:pt x="531" y="30"/>
                    <a:pt x="531" y="35"/>
                    <a:pt x="530" y="40"/>
                  </a:cubicBezTo>
                  <a:cubicBezTo>
                    <a:pt x="529" y="42"/>
                    <a:pt x="529" y="42"/>
                    <a:pt x="529" y="42"/>
                  </a:cubicBezTo>
                  <a:cubicBezTo>
                    <a:pt x="101" y="42"/>
                    <a:pt x="101" y="42"/>
                    <a:pt x="101" y="42"/>
                  </a:cubicBezTo>
                  <a:cubicBezTo>
                    <a:pt x="100" y="40"/>
                    <a:pt x="100" y="40"/>
                    <a:pt x="100" y="40"/>
                  </a:cubicBezTo>
                  <a:cubicBezTo>
                    <a:pt x="100" y="37"/>
                    <a:pt x="99" y="33"/>
                    <a:pt x="99" y="30"/>
                  </a:cubicBezTo>
                  <a:cubicBezTo>
                    <a:pt x="99" y="20"/>
                    <a:pt x="102" y="11"/>
                    <a:pt x="107" y="3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597" y="60"/>
                    <a:pt x="597" y="60"/>
                    <a:pt x="597" y="6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59"/>
                    <a:pt x="0" y="59"/>
                    <a:pt x="0" y="59"/>
                  </a:cubicBezTo>
                  <a:cubicBezTo>
                    <a:pt x="597" y="59"/>
                    <a:pt x="597" y="59"/>
                    <a:pt x="597" y="59"/>
                  </a:cubicBezTo>
                  <a:cubicBezTo>
                    <a:pt x="597" y="0"/>
                    <a:pt x="597" y="0"/>
                    <a:pt x="597" y="0"/>
                  </a:cubicBezTo>
                </a:path>
              </a:pathLst>
            </a:custGeom>
            <a:solidFill>
              <a:srgbClr val="97ED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240" name="ïŝľiḋê"/>
            <p:cNvSpPr/>
            <p:nvPr/>
          </p:nvSpPr>
          <p:spPr bwMode="auto">
            <a:xfrm>
              <a:off x="4195763" y="1630363"/>
              <a:ext cx="1301750" cy="117475"/>
            </a:xfrm>
            <a:custGeom>
              <a:avLst/>
              <a:gdLst>
                <a:gd name="T0" fmla="*/ 429 w 432"/>
                <a:gd name="T1" fmla="*/ 0 h 39"/>
                <a:gd name="T2" fmla="*/ 423 w 432"/>
                <a:gd name="T3" fmla="*/ 0 h 39"/>
                <a:gd name="T4" fmla="*/ 427 w 432"/>
                <a:gd name="T5" fmla="*/ 22 h 39"/>
                <a:gd name="T6" fmla="*/ 426 w 432"/>
                <a:gd name="T7" fmla="*/ 34 h 39"/>
                <a:gd name="T8" fmla="*/ 6 w 432"/>
                <a:gd name="T9" fmla="*/ 34 h 39"/>
                <a:gd name="T10" fmla="*/ 5 w 432"/>
                <a:gd name="T11" fmla="*/ 27 h 39"/>
                <a:gd name="T12" fmla="*/ 14 w 432"/>
                <a:gd name="T13" fmla="*/ 0 h 39"/>
                <a:gd name="T14" fmla="*/ 8 w 432"/>
                <a:gd name="T15" fmla="*/ 0 h 39"/>
                <a:gd name="T16" fmla="*/ 0 w 432"/>
                <a:gd name="T17" fmla="*/ 27 h 39"/>
                <a:gd name="T18" fmla="*/ 1 w 432"/>
                <a:gd name="T19" fmla="*/ 37 h 39"/>
                <a:gd name="T20" fmla="*/ 2 w 432"/>
                <a:gd name="T21" fmla="*/ 39 h 39"/>
                <a:gd name="T22" fmla="*/ 430 w 432"/>
                <a:gd name="T23" fmla="*/ 39 h 39"/>
                <a:gd name="T24" fmla="*/ 431 w 432"/>
                <a:gd name="T25" fmla="*/ 37 h 39"/>
                <a:gd name="T26" fmla="*/ 432 w 432"/>
                <a:gd name="T27" fmla="*/ 22 h 39"/>
                <a:gd name="T28" fmla="*/ 429 w 432"/>
                <a:gd name="T29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32" h="39">
                  <a:moveTo>
                    <a:pt x="429" y="0"/>
                  </a:moveTo>
                  <a:cubicBezTo>
                    <a:pt x="423" y="0"/>
                    <a:pt x="423" y="0"/>
                    <a:pt x="423" y="0"/>
                  </a:cubicBezTo>
                  <a:cubicBezTo>
                    <a:pt x="426" y="7"/>
                    <a:pt x="427" y="15"/>
                    <a:pt x="427" y="22"/>
                  </a:cubicBezTo>
                  <a:cubicBezTo>
                    <a:pt x="427" y="26"/>
                    <a:pt x="427" y="30"/>
                    <a:pt x="426" y="34"/>
                  </a:cubicBezTo>
                  <a:cubicBezTo>
                    <a:pt x="6" y="34"/>
                    <a:pt x="6" y="34"/>
                    <a:pt x="6" y="34"/>
                  </a:cubicBezTo>
                  <a:cubicBezTo>
                    <a:pt x="5" y="32"/>
                    <a:pt x="5" y="29"/>
                    <a:pt x="5" y="27"/>
                  </a:cubicBezTo>
                  <a:cubicBezTo>
                    <a:pt x="5" y="17"/>
                    <a:pt x="9" y="8"/>
                    <a:pt x="14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3" y="8"/>
                    <a:pt x="0" y="17"/>
                    <a:pt x="0" y="27"/>
                  </a:cubicBezTo>
                  <a:cubicBezTo>
                    <a:pt x="0" y="30"/>
                    <a:pt x="1" y="34"/>
                    <a:pt x="1" y="37"/>
                  </a:cubicBezTo>
                  <a:cubicBezTo>
                    <a:pt x="2" y="39"/>
                    <a:pt x="2" y="39"/>
                    <a:pt x="2" y="39"/>
                  </a:cubicBezTo>
                  <a:cubicBezTo>
                    <a:pt x="430" y="39"/>
                    <a:pt x="430" y="39"/>
                    <a:pt x="430" y="39"/>
                  </a:cubicBezTo>
                  <a:cubicBezTo>
                    <a:pt x="431" y="37"/>
                    <a:pt x="431" y="37"/>
                    <a:pt x="431" y="37"/>
                  </a:cubicBezTo>
                  <a:cubicBezTo>
                    <a:pt x="432" y="32"/>
                    <a:pt x="432" y="27"/>
                    <a:pt x="432" y="22"/>
                  </a:cubicBezTo>
                  <a:cubicBezTo>
                    <a:pt x="432" y="15"/>
                    <a:pt x="431" y="7"/>
                    <a:pt x="429" y="0"/>
                  </a:cubicBezTo>
                </a:path>
              </a:pathLst>
            </a:custGeom>
            <a:solidFill>
              <a:srgbClr val="257B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241" name="îşḷíḋè"/>
            <p:cNvSpPr/>
            <p:nvPr/>
          </p:nvSpPr>
          <p:spPr bwMode="auto">
            <a:xfrm>
              <a:off x="4729163" y="1630363"/>
              <a:ext cx="144463" cy="33338"/>
            </a:xfrm>
            <a:custGeom>
              <a:avLst/>
              <a:gdLst>
                <a:gd name="T0" fmla="*/ 48 w 48"/>
                <a:gd name="T1" fmla="*/ 0 h 11"/>
                <a:gd name="T2" fmla="*/ 0 w 48"/>
                <a:gd name="T3" fmla="*/ 0 h 11"/>
                <a:gd name="T4" fmla="*/ 0 w 48"/>
                <a:gd name="T5" fmla="*/ 7 h 11"/>
                <a:gd name="T6" fmla="*/ 5 w 48"/>
                <a:gd name="T7" fmla="*/ 11 h 11"/>
                <a:gd name="T8" fmla="*/ 44 w 48"/>
                <a:gd name="T9" fmla="*/ 11 h 11"/>
                <a:gd name="T10" fmla="*/ 48 w 48"/>
                <a:gd name="T11" fmla="*/ 7 h 11"/>
                <a:gd name="T12" fmla="*/ 48 w 48"/>
                <a:gd name="T13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11">
                  <a:moveTo>
                    <a:pt x="48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9"/>
                    <a:pt x="2" y="11"/>
                    <a:pt x="5" y="11"/>
                  </a:cubicBezTo>
                  <a:cubicBezTo>
                    <a:pt x="44" y="11"/>
                    <a:pt x="44" y="11"/>
                    <a:pt x="44" y="11"/>
                  </a:cubicBezTo>
                  <a:cubicBezTo>
                    <a:pt x="46" y="11"/>
                    <a:pt x="48" y="9"/>
                    <a:pt x="48" y="7"/>
                  </a:cubicBezTo>
                  <a:cubicBezTo>
                    <a:pt x="48" y="0"/>
                    <a:pt x="48" y="0"/>
                    <a:pt x="48" y="0"/>
                  </a:cubicBezTo>
                </a:path>
              </a:pathLst>
            </a:custGeom>
            <a:solidFill>
              <a:srgbClr val="97ED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242" name="í$líḋe"/>
            <p:cNvSpPr/>
            <p:nvPr/>
          </p:nvSpPr>
          <p:spPr bwMode="auto">
            <a:xfrm>
              <a:off x="4713288" y="1630363"/>
              <a:ext cx="176213" cy="47625"/>
            </a:xfrm>
            <a:custGeom>
              <a:avLst/>
              <a:gdLst>
                <a:gd name="T0" fmla="*/ 58 w 58"/>
                <a:gd name="T1" fmla="*/ 0 h 16"/>
                <a:gd name="T2" fmla="*/ 53 w 58"/>
                <a:gd name="T3" fmla="*/ 0 h 16"/>
                <a:gd name="T4" fmla="*/ 53 w 58"/>
                <a:gd name="T5" fmla="*/ 7 h 16"/>
                <a:gd name="T6" fmla="*/ 49 w 58"/>
                <a:gd name="T7" fmla="*/ 11 h 16"/>
                <a:gd name="T8" fmla="*/ 10 w 58"/>
                <a:gd name="T9" fmla="*/ 11 h 16"/>
                <a:gd name="T10" fmla="*/ 5 w 58"/>
                <a:gd name="T11" fmla="*/ 7 h 16"/>
                <a:gd name="T12" fmla="*/ 5 w 58"/>
                <a:gd name="T13" fmla="*/ 0 h 16"/>
                <a:gd name="T14" fmla="*/ 0 w 58"/>
                <a:gd name="T15" fmla="*/ 0 h 16"/>
                <a:gd name="T16" fmla="*/ 0 w 58"/>
                <a:gd name="T17" fmla="*/ 7 h 16"/>
                <a:gd name="T18" fmla="*/ 10 w 58"/>
                <a:gd name="T19" fmla="*/ 16 h 16"/>
                <a:gd name="T20" fmla="*/ 49 w 58"/>
                <a:gd name="T21" fmla="*/ 16 h 16"/>
                <a:gd name="T22" fmla="*/ 58 w 58"/>
                <a:gd name="T23" fmla="*/ 7 h 16"/>
                <a:gd name="T24" fmla="*/ 58 w 58"/>
                <a:gd name="T25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8" h="16">
                  <a:moveTo>
                    <a:pt x="58" y="0"/>
                  </a:moveTo>
                  <a:cubicBezTo>
                    <a:pt x="53" y="0"/>
                    <a:pt x="53" y="0"/>
                    <a:pt x="53" y="0"/>
                  </a:cubicBezTo>
                  <a:cubicBezTo>
                    <a:pt x="53" y="7"/>
                    <a:pt x="53" y="7"/>
                    <a:pt x="53" y="7"/>
                  </a:cubicBezTo>
                  <a:cubicBezTo>
                    <a:pt x="53" y="9"/>
                    <a:pt x="51" y="11"/>
                    <a:pt x="49" y="1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7" y="11"/>
                    <a:pt x="5" y="9"/>
                    <a:pt x="5" y="7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12"/>
                    <a:pt x="5" y="16"/>
                    <a:pt x="10" y="16"/>
                  </a:cubicBezTo>
                  <a:cubicBezTo>
                    <a:pt x="49" y="16"/>
                    <a:pt x="49" y="16"/>
                    <a:pt x="49" y="16"/>
                  </a:cubicBezTo>
                  <a:cubicBezTo>
                    <a:pt x="54" y="16"/>
                    <a:pt x="58" y="12"/>
                    <a:pt x="58" y="7"/>
                  </a:cubicBezTo>
                  <a:cubicBezTo>
                    <a:pt x="58" y="0"/>
                    <a:pt x="58" y="0"/>
                    <a:pt x="58" y="0"/>
                  </a:cubicBezTo>
                </a:path>
              </a:pathLst>
            </a:custGeom>
            <a:solidFill>
              <a:srgbClr val="257B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243" name="íšlïḋê"/>
            <p:cNvSpPr/>
            <p:nvPr/>
          </p:nvSpPr>
          <p:spPr bwMode="auto">
            <a:xfrm>
              <a:off x="4889501" y="1620838"/>
              <a:ext cx="806450" cy="9525"/>
            </a:xfrm>
            <a:custGeom>
              <a:avLst/>
              <a:gdLst>
                <a:gd name="T0" fmla="*/ 192 w 268"/>
                <a:gd name="T1" fmla="*/ 0 h 3"/>
                <a:gd name="T2" fmla="*/ 0 w 268"/>
                <a:gd name="T3" fmla="*/ 0 h 3"/>
                <a:gd name="T4" fmla="*/ 0 w 268"/>
                <a:gd name="T5" fmla="*/ 3 h 3"/>
                <a:gd name="T6" fmla="*/ 193 w 268"/>
                <a:gd name="T7" fmla="*/ 3 h 3"/>
                <a:gd name="T8" fmla="*/ 192 w 268"/>
                <a:gd name="T9" fmla="*/ 0 h 3"/>
                <a:gd name="T10" fmla="*/ 268 w 268"/>
                <a:gd name="T11" fmla="*/ 0 h 3"/>
                <a:gd name="T12" fmla="*/ 198 w 268"/>
                <a:gd name="T13" fmla="*/ 0 h 3"/>
                <a:gd name="T14" fmla="*/ 199 w 268"/>
                <a:gd name="T15" fmla="*/ 3 h 3"/>
                <a:gd name="T16" fmla="*/ 268 w 268"/>
                <a:gd name="T17" fmla="*/ 3 h 3"/>
                <a:gd name="T18" fmla="*/ 268 w 268"/>
                <a:gd name="T1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8" h="3">
                  <a:moveTo>
                    <a:pt x="19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93" y="3"/>
                    <a:pt x="193" y="3"/>
                    <a:pt x="193" y="3"/>
                  </a:cubicBezTo>
                  <a:cubicBezTo>
                    <a:pt x="193" y="2"/>
                    <a:pt x="193" y="1"/>
                    <a:pt x="192" y="0"/>
                  </a:cubicBezTo>
                  <a:moveTo>
                    <a:pt x="268" y="0"/>
                  </a:moveTo>
                  <a:cubicBezTo>
                    <a:pt x="198" y="0"/>
                    <a:pt x="198" y="0"/>
                    <a:pt x="198" y="0"/>
                  </a:cubicBezTo>
                  <a:cubicBezTo>
                    <a:pt x="198" y="1"/>
                    <a:pt x="198" y="2"/>
                    <a:pt x="199" y="3"/>
                  </a:cubicBezTo>
                  <a:cubicBezTo>
                    <a:pt x="268" y="3"/>
                    <a:pt x="268" y="3"/>
                    <a:pt x="268" y="3"/>
                  </a:cubicBezTo>
                  <a:cubicBezTo>
                    <a:pt x="268" y="0"/>
                    <a:pt x="268" y="0"/>
                    <a:pt x="268" y="0"/>
                  </a:cubicBezTo>
                </a:path>
              </a:pathLst>
            </a:custGeom>
            <a:solidFill>
              <a:srgbClr val="79E8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244" name="isḷíḋé"/>
            <p:cNvSpPr/>
            <p:nvPr/>
          </p:nvSpPr>
          <p:spPr bwMode="auto">
            <a:xfrm>
              <a:off x="5467351" y="1620838"/>
              <a:ext cx="20638" cy="9525"/>
            </a:xfrm>
            <a:custGeom>
              <a:avLst/>
              <a:gdLst>
                <a:gd name="T0" fmla="*/ 6 w 7"/>
                <a:gd name="T1" fmla="*/ 0 h 3"/>
                <a:gd name="T2" fmla="*/ 0 w 7"/>
                <a:gd name="T3" fmla="*/ 0 h 3"/>
                <a:gd name="T4" fmla="*/ 1 w 7"/>
                <a:gd name="T5" fmla="*/ 3 h 3"/>
                <a:gd name="T6" fmla="*/ 7 w 7"/>
                <a:gd name="T7" fmla="*/ 3 h 3"/>
                <a:gd name="T8" fmla="*/ 6 w 7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3">
                  <a:moveTo>
                    <a:pt x="6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1"/>
                    <a:pt x="1" y="2"/>
                    <a:pt x="1" y="3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6" y="2"/>
                    <a:pt x="6" y="1"/>
                    <a:pt x="6" y="0"/>
                  </a:cubicBezTo>
                </a:path>
              </a:pathLst>
            </a:custGeom>
            <a:solidFill>
              <a:srgbClr val="2A98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245" name="iSḻîḓè"/>
            <p:cNvSpPr/>
            <p:nvPr/>
          </p:nvSpPr>
          <p:spPr bwMode="auto">
            <a:xfrm>
              <a:off x="3897313" y="1620838"/>
              <a:ext cx="976313" cy="9525"/>
            </a:xfrm>
            <a:custGeom>
              <a:avLst/>
              <a:gdLst>
                <a:gd name="T0" fmla="*/ 110 w 324"/>
                <a:gd name="T1" fmla="*/ 0 h 3"/>
                <a:gd name="T2" fmla="*/ 0 w 324"/>
                <a:gd name="T3" fmla="*/ 0 h 3"/>
                <a:gd name="T4" fmla="*/ 0 w 324"/>
                <a:gd name="T5" fmla="*/ 3 h 3"/>
                <a:gd name="T6" fmla="*/ 107 w 324"/>
                <a:gd name="T7" fmla="*/ 3 h 3"/>
                <a:gd name="T8" fmla="*/ 110 w 324"/>
                <a:gd name="T9" fmla="*/ 0 h 3"/>
                <a:gd name="T10" fmla="*/ 271 w 324"/>
                <a:gd name="T11" fmla="*/ 0 h 3"/>
                <a:gd name="T12" fmla="*/ 116 w 324"/>
                <a:gd name="T13" fmla="*/ 0 h 3"/>
                <a:gd name="T14" fmla="*/ 113 w 324"/>
                <a:gd name="T15" fmla="*/ 3 h 3"/>
                <a:gd name="T16" fmla="*/ 271 w 324"/>
                <a:gd name="T17" fmla="*/ 3 h 3"/>
                <a:gd name="T18" fmla="*/ 271 w 324"/>
                <a:gd name="T19" fmla="*/ 0 h 3"/>
                <a:gd name="T20" fmla="*/ 324 w 324"/>
                <a:gd name="T21" fmla="*/ 0 h 3"/>
                <a:gd name="T22" fmla="*/ 276 w 324"/>
                <a:gd name="T23" fmla="*/ 0 h 3"/>
                <a:gd name="T24" fmla="*/ 276 w 324"/>
                <a:gd name="T25" fmla="*/ 3 h 3"/>
                <a:gd name="T26" fmla="*/ 324 w 324"/>
                <a:gd name="T27" fmla="*/ 3 h 3"/>
                <a:gd name="T28" fmla="*/ 324 w 324"/>
                <a:gd name="T2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24" h="3">
                  <a:moveTo>
                    <a:pt x="11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107" y="3"/>
                    <a:pt x="107" y="3"/>
                    <a:pt x="107" y="3"/>
                  </a:cubicBezTo>
                  <a:cubicBezTo>
                    <a:pt x="108" y="2"/>
                    <a:pt x="109" y="1"/>
                    <a:pt x="110" y="0"/>
                  </a:cubicBezTo>
                  <a:moveTo>
                    <a:pt x="271" y="0"/>
                  </a:moveTo>
                  <a:cubicBezTo>
                    <a:pt x="116" y="0"/>
                    <a:pt x="116" y="0"/>
                    <a:pt x="116" y="0"/>
                  </a:cubicBezTo>
                  <a:cubicBezTo>
                    <a:pt x="115" y="1"/>
                    <a:pt x="114" y="2"/>
                    <a:pt x="113" y="3"/>
                  </a:cubicBezTo>
                  <a:cubicBezTo>
                    <a:pt x="271" y="3"/>
                    <a:pt x="271" y="3"/>
                    <a:pt x="271" y="3"/>
                  </a:cubicBezTo>
                  <a:cubicBezTo>
                    <a:pt x="271" y="0"/>
                    <a:pt x="271" y="0"/>
                    <a:pt x="271" y="0"/>
                  </a:cubicBezTo>
                  <a:moveTo>
                    <a:pt x="324" y="0"/>
                  </a:moveTo>
                  <a:cubicBezTo>
                    <a:pt x="276" y="0"/>
                    <a:pt x="276" y="0"/>
                    <a:pt x="276" y="0"/>
                  </a:cubicBezTo>
                  <a:cubicBezTo>
                    <a:pt x="276" y="3"/>
                    <a:pt x="276" y="3"/>
                    <a:pt x="276" y="3"/>
                  </a:cubicBezTo>
                  <a:cubicBezTo>
                    <a:pt x="324" y="3"/>
                    <a:pt x="324" y="3"/>
                    <a:pt x="324" y="3"/>
                  </a:cubicBezTo>
                  <a:cubicBezTo>
                    <a:pt x="324" y="0"/>
                    <a:pt x="324" y="0"/>
                    <a:pt x="324" y="0"/>
                  </a:cubicBezTo>
                </a:path>
              </a:pathLst>
            </a:custGeom>
            <a:solidFill>
              <a:srgbClr val="79E8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246" name="îş1ïďé"/>
            <p:cNvSpPr/>
            <p:nvPr/>
          </p:nvSpPr>
          <p:spPr bwMode="auto">
            <a:xfrm>
              <a:off x="4219576" y="1620838"/>
              <a:ext cx="26988" cy="9525"/>
            </a:xfrm>
            <a:custGeom>
              <a:avLst/>
              <a:gdLst>
                <a:gd name="T0" fmla="*/ 9 w 9"/>
                <a:gd name="T1" fmla="*/ 0 h 3"/>
                <a:gd name="T2" fmla="*/ 3 w 9"/>
                <a:gd name="T3" fmla="*/ 0 h 3"/>
                <a:gd name="T4" fmla="*/ 0 w 9"/>
                <a:gd name="T5" fmla="*/ 3 h 3"/>
                <a:gd name="T6" fmla="*/ 6 w 9"/>
                <a:gd name="T7" fmla="*/ 3 h 3"/>
                <a:gd name="T8" fmla="*/ 9 w 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3">
                  <a:moveTo>
                    <a:pt x="9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1"/>
                    <a:pt x="1" y="2"/>
                    <a:pt x="0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7" y="2"/>
                    <a:pt x="8" y="1"/>
                    <a:pt x="9" y="0"/>
                  </a:cubicBezTo>
                </a:path>
              </a:pathLst>
            </a:custGeom>
            <a:solidFill>
              <a:srgbClr val="2A98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247" name="í$ļïdé"/>
            <p:cNvSpPr/>
            <p:nvPr/>
          </p:nvSpPr>
          <p:spPr bwMode="auto">
            <a:xfrm>
              <a:off x="4713288" y="1620838"/>
              <a:ext cx="176213" cy="9525"/>
            </a:xfrm>
            <a:custGeom>
              <a:avLst/>
              <a:gdLst>
                <a:gd name="T0" fmla="*/ 10 w 111"/>
                <a:gd name="T1" fmla="*/ 0 h 6"/>
                <a:gd name="T2" fmla="*/ 0 w 111"/>
                <a:gd name="T3" fmla="*/ 0 h 6"/>
                <a:gd name="T4" fmla="*/ 0 w 111"/>
                <a:gd name="T5" fmla="*/ 6 h 6"/>
                <a:gd name="T6" fmla="*/ 10 w 111"/>
                <a:gd name="T7" fmla="*/ 6 h 6"/>
                <a:gd name="T8" fmla="*/ 10 w 111"/>
                <a:gd name="T9" fmla="*/ 0 h 6"/>
                <a:gd name="T10" fmla="*/ 111 w 111"/>
                <a:gd name="T11" fmla="*/ 0 h 6"/>
                <a:gd name="T12" fmla="*/ 101 w 111"/>
                <a:gd name="T13" fmla="*/ 0 h 6"/>
                <a:gd name="T14" fmla="*/ 101 w 111"/>
                <a:gd name="T15" fmla="*/ 6 h 6"/>
                <a:gd name="T16" fmla="*/ 111 w 111"/>
                <a:gd name="T17" fmla="*/ 6 h 6"/>
                <a:gd name="T18" fmla="*/ 111 w 111"/>
                <a:gd name="T1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6">
                  <a:moveTo>
                    <a:pt x="10" y="0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10" y="6"/>
                  </a:lnTo>
                  <a:lnTo>
                    <a:pt x="10" y="0"/>
                  </a:lnTo>
                  <a:close/>
                  <a:moveTo>
                    <a:pt x="111" y="0"/>
                  </a:moveTo>
                  <a:lnTo>
                    <a:pt x="101" y="0"/>
                  </a:lnTo>
                  <a:lnTo>
                    <a:pt x="101" y="6"/>
                  </a:lnTo>
                  <a:lnTo>
                    <a:pt x="111" y="6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2A98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248" name="iṣľíďe"/>
            <p:cNvSpPr/>
            <p:nvPr/>
          </p:nvSpPr>
          <p:spPr bwMode="auto">
            <a:xfrm>
              <a:off x="4713288" y="1620838"/>
              <a:ext cx="176213" cy="9525"/>
            </a:xfrm>
            <a:custGeom>
              <a:avLst/>
              <a:gdLst>
                <a:gd name="T0" fmla="*/ 10 w 111"/>
                <a:gd name="T1" fmla="*/ 0 h 6"/>
                <a:gd name="T2" fmla="*/ 0 w 111"/>
                <a:gd name="T3" fmla="*/ 0 h 6"/>
                <a:gd name="T4" fmla="*/ 0 w 111"/>
                <a:gd name="T5" fmla="*/ 6 h 6"/>
                <a:gd name="T6" fmla="*/ 10 w 111"/>
                <a:gd name="T7" fmla="*/ 6 h 6"/>
                <a:gd name="T8" fmla="*/ 10 w 111"/>
                <a:gd name="T9" fmla="*/ 0 h 6"/>
                <a:gd name="T10" fmla="*/ 111 w 111"/>
                <a:gd name="T11" fmla="*/ 0 h 6"/>
                <a:gd name="T12" fmla="*/ 101 w 111"/>
                <a:gd name="T13" fmla="*/ 0 h 6"/>
                <a:gd name="T14" fmla="*/ 101 w 111"/>
                <a:gd name="T15" fmla="*/ 6 h 6"/>
                <a:gd name="T16" fmla="*/ 111 w 111"/>
                <a:gd name="T17" fmla="*/ 6 h 6"/>
                <a:gd name="T18" fmla="*/ 111 w 111"/>
                <a:gd name="T1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6">
                  <a:moveTo>
                    <a:pt x="10" y="0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10" y="6"/>
                  </a:lnTo>
                  <a:lnTo>
                    <a:pt x="10" y="0"/>
                  </a:lnTo>
                  <a:moveTo>
                    <a:pt x="111" y="0"/>
                  </a:moveTo>
                  <a:lnTo>
                    <a:pt x="101" y="0"/>
                  </a:lnTo>
                  <a:lnTo>
                    <a:pt x="101" y="6"/>
                  </a:lnTo>
                  <a:lnTo>
                    <a:pt x="111" y="6"/>
                  </a:lnTo>
                  <a:lnTo>
                    <a:pt x="111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249" name="îšļíde"/>
            <p:cNvSpPr/>
            <p:nvPr/>
          </p:nvSpPr>
          <p:spPr bwMode="auto">
            <a:xfrm>
              <a:off x="3933826" y="1670051"/>
              <a:ext cx="71438" cy="74613"/>
            </a:xfrm>
            <a:prstGeom prst="ellipse">
              <a:avLst/>
            </a:prstGeom>
            <a:solidFill>
              <a:srgbClr val="79E8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250" name="i$ḷiḋe"/>
            <p:cNvSpPr/>
            <p:nvPr/>
          </p:nvSpPr>
          <p:spPr bwMode="auto">
            <a:xfrm>
              <a:off x="3933826" y="1708151"/>
              <a:ext cx="71438" cy="39688"/>
            </a:xfrm>
            <a:custGeom>
              <a:avLst/>
              <a:gdLst>
                <a:gd name="T0" fmla="*/ 12 w 24"/>
                <a:gd name="T1" fmla="*/ 12 h 13"/>
                <a:gd name="T2" fmla="*/ 0 w 24"/>
                <a:gd name="T3" fmla="*/ 0 h 13"/>
                <a:gd name="T4" fmla="*/ 0 w 24"/>
                <a:gd name="T5" fmla="*/ 0 h 13"/>
                <a:gd name="T6" fmla="*/ 12 w 24"/>
                <a:gd name="T7" fmla="*/ 13 h 13"/>
                <a:gd name="T8" fmla="*/ 24 w 24"/>
                <a:gd name="T9" fmla="*/ 0 h 13"/>
                <a:gd name="T10" fmla="*/ 24 w 24"/>
                <a:gd name="T11" fmla="*/ 0 h 13"/>
                <a:gd name="T12" fmla="*/ 12 w 24"/>
                <a:gd name="T13" fmla="*/ 12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13">
                  <a:moveTo>
                    <a:pt x="12" y="12"/>
                  </a:moveTo>
                  <a:cubicBezTo>
                    <a:pt x="5" y="12"/>
                    <a:pt x="0" y="7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"/>
                    <a:pt x="5" y="13"/>
                    <a:pt x="12" y="13"/>
                  </a:cubicBezTo>
                  <a:cubicBezTo>
                    <a:pt x="19" y="13"/>
                    <a:pt x="24" y="7"/>
                    <a:pt x="24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7"/>
                    <a:pt x="19" y="12"/>
                    <a:pt x="12" y="12"/>
                  </a:cubicBezTo>
                  <a:close/>
                </a:path>
              </a:pathLst>
            </a:custGeom>
            <a:solidFill>
              <a:srgbClr val="34DC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251" name="íšľîďè"/>
            <p:cNvSpPr/>
            <p:nvPr/>
          </p:nvSpPr>
          <p:spPr bwMode="auto">
            <a:xfrm>
              <a:off x="4021138" y="1670051"/>
              <a:ext cx="74613" cy="74613"/>
            </a:xfrm>
            <a:prstGeom prst="ellipse">
              <a:avLst/>
            </a:prstGeom>
            <a:solidFill>
              <a:srgbClr val="79E8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252" name="ïṡḻîḑe"/>
            <p:cNvSpPr/>
            <p:nvPr/>
          </p:nvSpPr>
          <p:spPr bwMode="auto">
            <a:xfrm>
              <a:off x="4021138" y="1708151"/>
              <a:ext cx="74613" cy="39688"/>
            </a:xfrm>
            <a:custGeom>
              <a:avLst/>
              <a:gdLst>
                <a:gd name="T0" fmla="*/ 12 w 25"/>
                <a:gd name="T1" fmla="*/ 12 h 13"/>
                <a:gd name="T2" fmla="*/ 0 w 25"/>
                <a:gd name="T3" fmla="*/ 0 h 13"/>
                <a:gd name="T4" fmla="*/ 0 w 25"/>
                <a:gd name="T5" fmla="*/ 0 h 13"/>
                <a:gd name="T6" fmla="*/ 12 w 25"/>
                <a:gd name="T7" fmla="*/ 13 h 13"/>
                <a:gd name="T8" fmla="*/ 25 w 25"/>
                <a:gd name="T9" fmla="*/ 0 h 13"/>
                <a:gd name="T10" fmla="*/ 25 w 25"/>
                <a:gd name="T11" fmla="*/ 0 h 13"/>
                <a:gd name="T12" fmla="*/ 12 w 25"/>
                <a:gd name="T13" fmla="*/ 12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" h="13">
                  <a:moveTo>
                    <a:pt x="12" y="12"/>
                  </a:moveTo>
                  <a:cubicBezTo>
                    <a:pt x="6" y="12"/>
                    <a:pt x="0" y="7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"/>
                    <a:pt x="6" y="13"/>
                    <a:pt x="12" y="13"/>
                  </a:cubicBezTo>
                  <a:cubicBezTo>
                    <a:pt x="19" y="13"/>
                    <a:pt x="25" y="7"/>
                    <a:pt x="25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5" y="7"/>
                    <a:pt x="19" y="12"/>
                    <a:pt x="12" y="12"/>
                  </a:cubicBezTo>
                  <a:close/>
                </a:path>
              </a:pathLst>
            </a:custGeom>
            <a:solidFill>
              <a:srgbClr val="34DC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253" name="íś1íḍé"/>
            <p:cNvSpPr/>
            <p:nvPr/>
          </p:nvSpPr>
          <p:spPr bwMode="auto">
            <a:xfrm>
              <a:off x="4108451" y="1670051"/>
              <a:ext cx="74613" cy="74613"/>
            </a:xfrm>
            <a:prstGeom prst="ellipse">
              <a:avLst/>
            </a:prstGeom>
            <a:solidFill>
              <a:srgbClr val="79E8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254" name="iš1ïďê"/>
            <p:cNvSpPr/>
            <p:nvPr/>
          </p:nvSpPr>
          <p:spPr bwMode="auto">
            <a:xfrm>
              <a:off x="4108451" y="1708151"/>
              <a:ext cx="74613" cy="39688"/>
            </a:xfrm>
            <a:custGeom>
              <a:avLst/>
              <a:gdLst>
                <a:gd name="T0" fmla="*/ 12 w 25"/>
                <a:gd name="T1" fmla="*/ 12 h 13"/>
                <a:gd name="T2" fmla="*/ 0 w 25"/>
                <a:gd name="T3" fmla="*/ 0 h 13"/>
                <a:gd name="T4" fmla="*/ 0 w 25"/>
                <a:gd name="T5" fmla="*/ 0 h 13"/>
                <a:gd name="T6" fmla="*/ 12 w 25"/>
                <a:gd name="T7" fmla="*/ 13 h 13"/>
                <a:gd name="T8" fmla="*/ 25 w 25"/>
                <a:gd name="T9" fmla="*/ 0 h 13"/>
                <a:gd name="T10" fmla="*/ 25 w 25"/>
                <a:gd name="T11" fmla="*/ 0 h 13"/>
                <a:gd name="T12" fmla="*/ 12 w 25"/>
                <a:gd name="T13" fmla="*/ 12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" h="13">
                  <a:moveTo>
                    <a:pt x="12" y="12"/>
                  </a:moveTo>
                  <a:cubicBezTo>
                    <a:pt x="6" y="12"/>
                    <a:pt x="0" y="7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7"/>
                    <a:pt x="6" y="13"/>
                    <a:pt x="12" y="13"/>
                  </a:cubicBezTo>
                  <a:cubicBezTo>
                    <a:pt x="19" y="13"/>
                    <a:pt x="25" y="7"/>
                    <a:pt x="25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5" y="7"/>
                    <a:pt x="19" y="12"/>
                    <a:pt x="12" y="12"/>
                  </a:cubicBezTo>
                  <a:close/>
                </a:path>
              </a:pathLst>
            </a:custGeom>
            <a:solidFill>
              <a:srgbClr val="34DC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255" name="ïSḷïďé"/>
            <p:cNvSpPr/>
            <p:nvPr/>
          </p:nvSpPr>
          <p:spPr bwMode="auto">
            <a:xfrm>
              <a:off x="3897313" y="1798638"/>
              <a:ext cx="1798638" cy="3175"/>
            </a:xfrm>
            <a:prstGeom prst="rect">
              <a:avLst/>
            </a:prstGeom>
            <a:solidFill>
              <a:srgbClr val="55E2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256" name="ïsḻíḍe"/>
            <p:cNvSpPr/>
            <p:nvPr/>
          </p:nvSpPr>
          <p:spPr bwMode="auto">
            <a:xfrm>
              <a:off x="3897313" y="1798638"/>
              <a:ext cx="1798638" cy="3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257" name="iṡḷiḋé"/>
            <p:cNvSpPr/>
            <p:nvPr/>
          </p:nvSpPr>
          <p:spPr bwMode="auto">
            <a:xfrm>
              <a:off x="3938588" y="1677988"/>
              <a:ext cx="60325" cy="60325"/>
            </a:xfrm>
            <a:prstGeom prst="ellipse">
              <a:avLst/>
            </a:prstGeom>
            <a:solidFill>
              <a:srgbClr val="34DC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258" name="iSlídê"/>
            <p:cNvSpPr/>
            <p:nvPr/>
          </p:nvSpPr>
          <p:spPr bwMode="auto">
            <a:xfrm>
              <a:off x="4029076" y="1677988"/>
              <a:ext cx="58738" cy="60325"/>
            </a:xfrm>
            <a:prstGeom prst="ellipse">
              <a:avLst/>
            </a:prstGeom>
            <a:solidFill>
              <a:srgbClr val="DBFF0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259" name="iṧḷidè"/>
            <p:cNvSpPr/>
            <p:nvPr/>
          </p:nvSpPr>
          <p:spPr bwMode="auto">
            <a:xfrm>
              <a:off x="4117976" y="1677988"/>
              <a:ext cx="57150" cy="60325"/>
            </a:xfrm>
            <a:prstGeom prst="ellipse">
              <a:avLst/>
            </a:prstGeom>
            <a:solidFill>
              <a:srgbClr val="FF29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260" name="iṣḻîḓê"/>
            <p:cNvSpPr/>
            <p:nvPr/>
          </p:nvSpPr>
          <p:spPr bwMode="auto">
            <a:xfrm>
              <a:off x="3938588" y="1828801"/>
              <a:ext cx="60325" cy="817563"/>
            </a:xfrm>
            <a:custGeom>
              <a:avLst/>
              <a:gdLst>
                <a:gd name="T0" fmla="*/ 10 w 20"/>
                <a:gd name="T1" fmla="*/ 0 h 272"/>
                <a:gd name="T2" fmla="*/ 0 w 20"/>
                <a:gd name="T3" fmla="*/ 9 h 272"/>
                <a:gd name="T4" fmla="*/ 0 w 20"/>
                <a:gd name="T5" fmla="*/ 262 h 272"/>
                <a:gd name="T6" fmla="*/ 10 w 20"/>
                <a:gd name="T7" fmla="*/ 272 h 272"/>
                <a:gd name="T8" fmla="*/ 20 w 20"/>
                <a:gd name="T9" fmla="*/ 262 h 272"/>
                <a:gd name="T10" fmla="*/ 20 w 20"/>
                <a:gd name="T11" fmla="*/ 9 h 272"/>
                <a:gd name="T12" fmla="*/ 10 w 20"/>
                <a:gd name="T13" fmla="*/ 0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272">
                  <a:moveTo>
                    <a:pt x="10" y="0"/>
                  </a:moveTo>
                  <a:cubicBezTo>
                    <a:pt x="5" y="0"/>
                    <a:pt x="0" y="4"/>
                    <a:pt x="0" y="9"/>
                  </a:cubicBezTo>
                  <a:cubicBezTo>
                    <a:pt x="0" y="262"/>
                    <a:pt x="0" y="262"/>
                    <a:pt x="0" y="262"/>
                  </a:cubicBezTo>
                  <a:cubicBezTo>
                    <a:pt x="0" y="268"/>
                    <a:pt x="5" y="272"/>
                    <a:pt x="10" y="272"/>
                  </a:cubicBezTo>
                  <a:cubicBezTo>
                    <a:pt x="15" y="272"/>
                    <a:pt x="20" y="268"/>
                    <a:pt x="20" y="262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20" y="4"/>
                    <a:pt x="15" y="0"/>
                    <a:pt x="10" y="0"/>
                  </a:cubicBezTo>
                </a:path>
              </a:pathLst>
            </a:custGeom>
            <a:solidFill>
              <a:srgbClr val="97ED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261" name="íSľiḓè"/>
            <p:cNvSpPr/>
            <p:nvPr/>
          </p:nvSpPr>
          <p:spPr bwMode="auto">
            <a:xfrm>
              <a:off x="3954463" y="1852613"/>
              <a:ext cx="23813" cy="217488"/>
            </a:xfrm>
            <a:custGeom>
              <a:avLst/>
              <a:gdLst>
                <a:gd name="T0" fmla="*/ 4 w 8"/>
                <a:gd name="T1" fmla="*/ 72 h 72"/>
                <a:gd name="T2" fmla="*/ 4 w 8"/>
                <a:gd name="T3" fmla="*/ 72 h 72"/>
                <a:gd name="T4" fmla="*/ 0 w 8"/>
                <a:gd name="T5" fmla="*/ 68 h 72"/>
                <a:gd name="T6" fmla="*/ 0 w 8"/>
                <a:gd name="T7" fmla="*/ 4 h 72"/>
                <a:gd name="T8" fmla="*/ 4 w 8"/>
                <a:gd name="T9" fmla="*/ 0 h 72"/>
                <a:gd name="T10" fmla="*/ 8 w 8"/>
                <a:gd name="T11" fmla="*/ 4 h 72"/>
                <a:gd name="T12" fmla="*/ 8 w 8"/>
                <a:gd name="T13" fmla="*/ 68 h 72"/>
                <a:gd name="T14" fmla="*/ 4 w 8"/>
                <a:gd name="T15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72">
                  <a:moveTo>
                    <a:pt x="4" y="72"/>
                  </a:moveTo>
                  <a:cubicBezTo>
                    <a:pt x="4" y="72"/>
                    <a:pt x="4" y="72"/>
                    <a:pt x="4" y="72"/>
                  </a:cubicBezTo>
                  <a:cubicBezTo>
                    <a:pt x="2" y="72"/>
                    <a:pt x="0" y="70"/>
                    <a:pt x="0" y="68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8" y="2"/>
                    <a:pt x="8" y="4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8" y="70"/>
                    <a:pt x="6" y="72"/>
                    <a:pt x="4" y="72"/>
                  </a:cubicBezTo>
                  <a:close/>
                </a:path>
              </a:pathLst>
            </a:custGeom>
            <a:solidFill>
              <a:srgbClr val="34DC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262" name="işḻïḋe"/>
            <p:cNvSpPr/>
            <p:nvPr/>
          </p:nvSpPr>
          <p:spPr bwMode="auto">
            <a:xfrm>
              <a:off x="4089401" y="1895476"/>
              <a:ext cx="415925" cy="11113"/>
            </a:xfrm>
            <a:custGeom>
              <a:avLst/>
              <a:gdLst>
                <a:gd name="T0" fmla="*/ 2 w 138"/>
                <a:gd name="T1" fmla="*/ 4 h 4"/>
                <a:gd name="T2" fmla="*/ 136 w 138"/>
                <a:gd name="T3" fmla="*/ 4 h 4"/>
                <a:gd name="T4" fmla="*/ 138 w 138"/>
                <a:gd name="T5" fmla="*/ 2 h 4"/>
                <a:gd name="T6" fmla="*/ 136 w 138"/>
                <a:gd name="T7" fmla="*/ 0 h 4"/>
                <a:gd name="T8" fmla="*/ 2 w 138"/>
                <a:gd name="T9" fmla="*/ 0 h 4"/>
                <a:gd name="T10" fmla="*/ 0 w 138"/>
                <a:gd name="T11" fmla="*/ 2 h 4"/>
                <a:gd name="T12" fmla="*/ 2 w 138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8" h="4">
                  <a:moveTo>
                    <a:pt x="2" y="4"/>
                  </a:moveTo>
                  <a:cubicBezTo>
                    <a:pt x="136" y="4"/>
                    <a:pt x="136" y="4"/>
                    <a:pt x="136" y="4"/>
                  </a:cubicBezTo>
                  <a:cubicBezTo>
                    <a:pt x="137" y="4"/>
                    <a:pt x="138" y="3"/>
                    <a:pt x="138" y="2"/>
                  </a:cubicBezTo>
                  <a:cubicBezTo>
                    <a:pt x="138" y="1"/>
                    <a:pt x="137" y="0"/>
                    <a:pt x="136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</a:path>
              </a:pathLst>
            </a:custGeom>
            <a:solidFill>
              <a:srgbClr val="34FB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263" name="ïšļíḑê"/>
            <p:cNvSpPr/>
            <p:nvPr/>
          </p:nvSpPr>
          <p:spPr bwMode="auto">
            <a:xfrm>
              <a:off x="4530726" y="1895476"/>
              <a:ext cx="77788" cy="11113"/>
            </a:xfrm>
            <a:custGeom>
              <a:avLst/>
              <a:gdLst>
                <a:gd name="T0" fmla="*/ 2 w 26"/>
                <a:gd name="T1" fmla="*/ 4 h 4"/>
                <a:gd name="T2" fmla="*/ 24 w 26"/>
                <a:gd name="T3" fmla="*/ 4 h 4"/>
                <a:gd name="T4" fmla="*/ 26 w 26"/>
                <a:gd name="T5" fmla="*/ 2 h 4"/>
                <a:gd name="T6" fmla="*/ 24 w 26"/>
                <a:gd name="T7" fmla="*/ 0 h 4"/>
                <a:gd name="T8" fmla="*/ 2 w 26"/>
                <a:gd name="T9" fmla="*/ 0 h 4"/>
                <a:gd name="T10" fmla="*/ 0 w 26"/>
                <a:gd name="T11" fmla="*/ 2 h 4"/>
                <a:gd name="T12" fmla="*/ 2 w 26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" h="4">
                  <a:moveTo>
                    <a:pt x="2" y="4"/>
                  </a:moveTo>
                  <a:cubicBezTo>
                    <a:pt x="24" y="4"/>
                    <a:pt x="24" y="4"/>
                    <a:pt x="24" y="4"/>
                  </a:cubicBezTo>
                  <a:cubicBezTo>
                    <a:pt x="25" y="4"/>
                    <a:pt x="26" y="3"/>
                    <a:pt x="26" y="2"/>
                  </a:cubicBezTo>
                  <a:cubicBezTo>
                    <a:pt x="26" y="1"/>
                    <a:pt x="25" y="0"/>
                    <a:pt x="24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</a:path>
              </a:pathLst>
            </a:custGeom>
            <a:solidFill>
              <a:srgbClr val="34FB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264" name="îṩḻïďe"/>
            <p:cNvSpPr/>
            <p:nvPr/>
          </p:nvSpPr>
          <p:spPr bwMode="auto">
            <a:xfrm>
              <a:off x="4668838" y="1895476"/>
              <a:ext cx="298450" cy="11113"/>
            </a:xfrm>
            <a:custGeom>
              <a:avLst/>
              <a:gdLst>
                <a:gd name="T0" fmla="*/ 2 w 99"/>
                <a:gd name="T1" fmla="*/ 4 h 4"/>
                <a:gd name="T2" fmla="*/ 97 w 99"/>
                <a:gd name="T3" fmla="*/ 4 h 4"/>
                <a:gd name="T4" fmla="*/ 99 w 99"/>
                <a:gd name="T5" fmla="*/ 2 h 4"/>
                <a:gd name="T6" fmla="*/ 97 w 99"/>
                <a:gd name="T7" fmla="*/ 0 h 4"/>
                <a:gd name="T8" fmla="*/ 2 w 99"/>
                <a:gd name="T9" fmla="*/ 0 h 4"/>
                <a:gd name="T10" fmla="*/ 0 w 99"/>
                <a:gd name="T11" fmla="*/ 2 h 4"/>
                <a:gd name="T12" fmla="*/ 2 w 99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4">
                  <a:moveTo>
                    <a:pt x="2" y="4"/>
                  </a:moveTo>
                  <a:cubicBezTo>
                    <a:pt x="97" y="4"/>
                    <a:pt x="97" y="4"/>
                    <a:pt x="97" y="4"/>
                  </a:cubicBezTo>
                  <a:cubicBezTo>
                    <a:pt x="98" y="4"/>
                    <a:pt x="99" y="3"/>
                    <a:pt x="99" y="2"/>
                  </a:cubicBezTo>
                  <a:cubicBezTo>
                    <a:pt x="99" y="1"/>
                    <a:pt x="98" y="0"/>
                    <a:pt x="97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</a:path>
              </a:pathLst>
            </a:custGeom>
            <a:solidFill>
              <a:srgbClr val="34FB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265" name="ïş1îḋê"/>
            <p:cNvSpPr/>
            <p:nvPr/>
          </p:nvSpPr>
          <p:spPr bwMode="auto">
            <a:xfrm>
              <a:off x="4089401" y="1936751"/>
              <a:ext cx="501650" cy="12700"/>
            </a:xfrm>
            <a:custGeom>
              <a:avLst/>
              <a:gdLst>
                <a:gd name="T0" fmla="*/ 2 w 166"/>
                <a:gd name="T1" fmla="*/ 4 h 4"/>
                <a:gd name="T2" fmla="*/ 164 w 166"/>
                <a:gd name="T3" fmla="*/ 4 h 4"/>
                <a:gd name="T4" fmla="*/ 166 w 166"/>
                <a:gd name="T5" fmla="*/ 2 h 4"/>
                <a:gd name="T6" fmla="*/ 164 w 166"/>
                <a:gd name="T7" fmla="*/ 0 h 4"/>
                <a:gd name="T8" fmla="*/ 2 w 166"/>
                <a:gd name="T9" fmla="*/ 0 h 4"/>
                <a:gd name="T10" fmla="*/ 0 w 166"/>
                <a:gd name="T11" fmla="*/ 2 h 4"/>
                <a:gd name="T12" fmla="*/ 2 w 166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6" h="4">
                  <a:moveTo>
                    <a:pt x="2" y="4"/>
                  </a:moveTo>
                  <a:cubicBezTo>
                    <a:pt x="164" y="4"/>
                    <a:pt x="164" y="4"/>
                    <a:pt x="164" y="4"/>
                  </a:cubicBezTo>
                  <a:cubicBezTo>
                    <a:pt x="165" y="4"/>
                    <a:pt x="166" y="3"/>
                    <a:pt x="166" y="2"/>
                  </a:cubicBezTo>
                  <a:cubicBezTo>
                    <a:pt x="166" y="1"/>
                    <a:pt x="165" y="0"/>
                    <a:pt x="164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</a:path>
              </a:pathLst>
            </a:custGeom>
            <a:solidFill>
              <a:srgbClr val="34FB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266" name="iṩļïḓè"/>
            <p:cNvSpPr/>
            <p:nvPr/>
          </p:nvSpPr>
          <p:spPr bwMode="auto">
            <a:xfrm>
              <a:off x="4625976" y="1930401"/>
              <a:ext cx="207963" cy="12700"/>
            </a:xfrm>
            <a:custGeom>
              <a:avLst/>
              <a:gdLst>
                <a:gd name="T0" fmla="*/ 2 w 69"/>
                <a:gd name="T1" fmla="*/ 4 h 4"/>
                <a:gd name="T2" fmla="*/ 67 w 69"/>
                <a:gd name="T3" fmla="*/ 4 h 4"/>
                <a:gd name="T4" fmla="*/ 69 w 69"/>
                <a:gd name="T5" fmla="*/ 2 h 4"/>
                <a:gd name="T6" fmla="*/ 67 w 69"/>
                <a:gd name="T7" fmla="*/ 0 h 4"/>
                <a:gd name="T8" fmla="*/ 2 w 69"/>
                <a:gd name="T9" fmla="*/ 0 h 4"/>
                <a:gd name="T10" fmla="*/ 0 w 69"/>
                <a:gd name="T11" fmla="*/ 2 h 4"/>
                <a:gd name="T12" fmla="*/ 2 w 69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9" h="4">
                  <a:moveTo>
                    <a:pt x="2" y="4"/>
                  </a:moveTo>
                  <a:cubicBezTo>
                    <a:pt x="67" y="4"/>
                    <a:pt x="67" y="4"/>
                    <a:pt x="67" y="4"/>
                  </a:cubicBezTo>
                  <a:cubicBezTo>
                    <a:pt x="68" y="4"/>
                    <a:pt x="69" y="3"/>
                    <a:pt x="69" y="2"/>
                  </a:cubicBezTo>
                  <a:cubicBezTo>
                    <a:pt x="69" y="0"/>
                    <a:pt x="68" y="0"/>
                    <a:pt x="67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0"/>
                    <a:pt x="0" y="0"/>
                    <a:pt x="0" y="2"/>
                  </a:cubicBezTo>
                  <a:cubicBezTo>
                    <a:pt x="0" y="3"/>
                    <a:pt x="0" y="4"/>
                    <a:pt x="2" y="4"/>
                  </a:cubicBezTo>
                </a:path>
              </a:pathLst>
            </a:custGeom>
            <a:solidFill>
              <a:srgbClr val="34FB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267" name="işľïḍe"/>
            <p:cNvSpPr/>
            <p:nvPr/>
          </p:nvSpPr>
          <p:spPr bwMode="auto">
            <a:xfrm>
              <a:off x="4860926" y="1930401"/>
              <a:ext cx="112713" cy="12700"/>
            </a:xfrm>
            <a:custGeom>
              <a:avLst/>
              <a:gdLst>
                <a:gd name="T0" fmla="*/ 2 w 37"/>
                <a:gd name="T1" fmla="*/ 4 h 4"/>
                <a:gd name="T2" fmla="*/ 35 w 37"/>
                <a:gd name="T3" fmla="*/ 4 h 4"/>
                <a:gd name="T4" fmla="*/ 37 w 37"/>
                <a:gd name="T5" fmla="*/ 2 h 4"/>
                <a:gd name="T6" fmla="*/ 35 w 37"/>
                <a:gd name="T7" fmla="*/ 0 h 4"/>
                <a:gd name="T8" fmla="*/ 2 w 37"/>
                <a:gd name="T9" fmla="*/ 0 h 4"/>
                <a:gd name="T10" fmla="*/ 0 w 37"/>
                <a:gd name="T11" fmla="*/ 2 h 4"/>
                <a:gd name="T12" fmla="*/ 2 w 37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" h="4">
                  <a:moveTo>
                    <a:pt x="2" y="4"/>
                  </a:moveTo>
                  <a:cubicBezTo>
                    <a:pt x="35" y="4"/>
                    <a:pt x="35" y="4"/>
                    <a:pt x="35" y="4"/>
                  </a:cubicBezTo>
                  <a:cubicBezTo>
                    <a:pt x="36" y="4"/>
                    <a:pt x="37" y="3"/>
                    <a:pt x="37" y="2"/>
                  </a:cubicBezTo>
                  <a:cubicBezTo>
                    <a:pt x="37" y="0"/>
                    <a:pt x="36" y="0"/>
                    <a:pt x="35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0"/>
                    <a:pt x="0" y="0"/>
                    <a:pt x="0" y="2"/>
                  </a:cubicBezTo>
                  <a:cubicBezTo>
                    <a:pt x="0" y="3"/>
                    <a:pt x="0" y="4"/>
                    <a:pt x="2" y="4"/>
                  </a:cubicBezTo>
                </a:path>
              </a:pathLst>
            </a:custGeom>
            <a:solidFill>
              <a:srgbClr val="34FB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268" name="ïSļïde"/>
            <p:cNvSpPr/>
            <p:nvPr/>
          </p:nvSpPr>
          <p:spPr bwMode="auto">
            <a:xfrm>
              <a:off x="4111626" y="1987551"/>
              <a:ext cx="587375" cy="12700"/>
            </a:xfrm>
            <a:custGeom>
              <a:avLst/>
              <a:gdLst>
                <a:gd name="T0" fmla="*/ 2 w 195"/>
                <a:gd name="T1" fmla="*/ 4 h 4"/>
                <a:gd name="T2" fmla="*/ 193 w 195"/>
                <a:gd name="T3" fmla="*/ 4 h 4"/>
                <a:gd name="T4" fmla="*/ 195 w 195"/>
                <a:gd name="T5" fmla="*/ 2 h 4"/>
                <a:gd name="T6" fmla="*/ 193 w 195"/>
                <a:gd name="T7" fmla="*/ 0 h 4"/>
                <a:gd name="T8" fmla="*/ 2 w 195"/>
                <a:gd name="T9" fmla="*/ 0 h 4"/>
                <a:gd name="T10" fmla="*/ 0 w 195"/>
                <a:gd name="T11" fmla="*/ 2 h 4"/>
                <a:gd name="T12" fmla="*/ 2 w 195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5" h="4">
                  <a:moveTo>
                    <a:pt x="2" y="4"/>
                  </a:moveTo>
                  <a:cubicBezTo>
                    <a:pt x="193" y="4"/>
                    <a:pt x="193" y="4"/>
                    <a:pt x="193" y="4"/>
                  </a:cubicBezTo>
                  <a:cubicBezTo>
                    <a:pt x="194" y="4"/>
                    <a:pt x="195" y="3"/>
                    <a:pt x="195" y="2"/>
                  </a:cubicBezTo>
                  <a:cubicBezTo>
                    <a:pt x="195" y="1"/>
                    <a:pt x="194" y="0"/>
                    <a:pt x="193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</a:path>
              </a:pathLst>
            </a:custGeom>
            <a:solidFill>
              <a:srgbClr val="34FB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269" name="îṣ1ïde"/>
            <p:cNvSpPr/>
            <p:nvPr/>
          </p:nvSpPr>
          <p:spPr bwMode="auto">
            <a:xfrm>
              <a:off x="4756151" y="1987551"/>
              <a:ext cx="165100" cy="12700"/>
            </a:xfrm>
            <a:custGeom>
              <a:avLst/>
              <a:gdLst>
                <a:gd name="T0" fmla="*/ 2 w 55"/>
                <a:gd name="T1" fmla="*/ 4 h 4"/>
                <a:gd name="T2" fmla="*/ 53 w 55"/>
                <a:gd name="T3" fmla="*/ 4 h 4"/>
                <a:gd name="T4" fmla="*/ 55 w 55"/>
                <a:gd name="T5" fmla="*/ 2 h 4"/>
                <a:gd name="T6" fmla="*/ 53 w 55"/>
                <a:gd name="T7" fmla="*/ 0 h 4"/>
                <a:gd name="T8" fmla="*/ 2 w 55"/>
                <a:gd name="T9" fmla="*/ 0 h 4"/>
                <a:gd name="T10" fmla="*/ 0 w 55"/>
                <a:gd name="T11" fmla="*/ 2 h 4"/>
                <a:gd name="T12" fmla="*/ 2 w 55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" h="4">
                  <a:moveTo>
                    <a:pt x="2" y="4"/>
                  </a:moveTo>
                  <a:cubicBezTo>
                    <a:pt x="53" y="4"/>
                    <a:pt x="53" y="4"/>
                    <a:pt x="53" y="4"/>
                  </a:cubicBezTo>
                  <a:cubicBezTo>
                    <a:pt x="54" y="4"/>
                    <a:pt x="55" y="3"/>
                    <a:pt x="55" y="2"/>
                  </a:cubicBezTo>
                  <a:cubicBezTo>
                    <a:pt x="55" y="1"/>
                    <a:pt x="54" y="0"/>
                    <a:pt x="53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0"/>
                    <a:pt x="0" y="1"/>
                    <a:pt x="0" y="2"/>
                  </a:cubicBezTo>
                  <a:cubicBezTo>
                    <a:pt x="0" y="3"/>
                    <a:pt x="0" y="4"/>
                    <a:pt x="2" y="4"/>
                  </a:cubicBezTo>
                </a:path>
              </a:pathLst>
            </a:custGeom>
            <a:solidFill>
              <a:srgbClr val="34FB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270" name="ïṥ1íḋé"/>
            <p:cNvSpPr/>
            <p:nvPr/>
          </p:nvSpPr>
          <p:spPr bwMode="auto">
            <a:xfrm>
              <a:off x="4514851" y="2033588"/>
              <a:ext cx="458788" cy="11113"/>
            </a:xfrm>
            <a:custGeom>
              <a:avLst/>
              <a:gdLst>
                <a:gd name="T0" fmla="*/ 150 w 152"/>
                <a:gd name="T1" fmla="*/ 0 h 4"/>
                <a:gd name="T2" fmla="*/ 2 w 152"/>
                <a:gd name="T3" fmla="*/ 0 h 4"/>
                <a:gd name="T4" fmla="*/ 0 w 152"/>
                <a:gd name="T5" fmla="*/ 2 h 4"/>
                <a:gd name="T6" fmla="*/ 2 w 152"/>
                <a:gd name="T7" fmla="*/ 4 h 4"/>
                <a:gd name="T8" fmla="*/ 150 w 152"/>
                <a:gd name="T9" fmla="*/ 4 h 4"/>
                <a:gd name="T10" fmla="*/ 152 w 152"/>
                <a:gd name="T11" fmla="*/ 2 h 4"/>
                <a:gd name="T12" fmla="*/ 150 w 152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2" h="4">
                  <a:moveTo>
                    <a:pt x="150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150" y="4"/>
                    <a:pt x="150" y="4"/>
                    <a:pt x="150" y="4"/>
                  </a:cubicBezTo>
                  <a:cubicBezTo>
                    <a:pt x="151" y="4"/>
                    <a:pt x="152" y="3"/>
                    <a:pt x="152" y="2"/>
                  </a:cubicBezTo>
                  <a:cubicBezTo>
                    <a:pt x="152" y="1"/>
                    <a:pt x="151" y="0"/>
                    <a:pt x="150" y="0"/>
                  </a:cubicBezTo>
                </a:path>
              </a:pathLst>
            </a:custGeom>
            <a:solidFill>
              <a:srgbClr val="34FB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271" name="íśḷiḓé"/>
            <p:cNvSpPr/>
            <p:nvPr/>
          </p:nvSpPr>
          <p:spPr bwMode="auto">
            <a:xfrm>
              <a:off x="4089401" y="2097088"/>
              <a:ext cx="630238" cy="11113"/>
            </a:xfrm>
            <a:custGeom>
              <a:avLst/>
              <a:gdLst>
                <a:gd name="T0" fmla="*/ 207 w 209"/>
                <a:gd name="T1" fmla="*/ 0 h 4"/>
                <a:gd name="T2" fmla="*/ 2 w 209"/>
                <a:gd name="T3" fmla="*/ 0 h 4"/>
                <a:gd name="T4" fmla="*/ 0 w 209"/>
                <a:gd name="T5" fmla="*/ 2 h 4"/>
                <a:gd name="T6" fmla="*/ 2 w 209"/>
                <a:gd name="T7" fmla="*/ 4 h 4"/>
                <a:gd name="T8" fmla="*/ 207 w 209"/>
                <a:gd name="T9" fmla="*/ 4 h 4"/>
                <a:gd name="T10" fmla="*/ 209 w 209"/>
                <a:gd name="T11" fmla="*/ 2 h 4"/>
                <a:gd name="T12" fmla="*/ 207 w 209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9" h="4">
                  <a:moveTo>
                    <a:pt x="207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207" y="4"/>
                    <a:pt x="207" y="4"/>
                    <a:pt x="207" y="4"/>
                  </a:cubicBezTo>
                  <a:cubicBezTo>
                    <a:pt x="208" y="4"/>
                    <a:pt x="209" y="3"/>
                    <a:pt x="209" y="2"/>
                  </a:cubicBezTo>
                  <a:cubicBezTo>
                    <a:pt x="209" y="1"/>
                    <a:pt x="208" y="0"/>
                    <a:pt x="207" y="0"/>
                  </a:cubicBezTo>
                </a:path>
              </a:pathLst>
            </a:custGeom>
            <a:solidFill>
              <a:srgbClr val="34FB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272" name="íš1íḋé"/>
            <p:cNvSpPr/>
            <p:nvPr/>
          </p:nvSpPr>
          <p:spPr bwMode="auto">
            <a:xfrm>
              <a:off x="4514851" y="2135188"/>
              <a:ext cx="469900" cy="12700"/>
            </a:xfrm>
            <a:custGeom>
              <a:avLst/>
              <a:gdLst>
                <a:gd name="T0" fmla="*/ 2 w 156"/>
                <a:gd name="T1" fmla="*/ 4 h 4"/>
                <a:gd name="T2" fmla="*/ 154 w 156"/>
                <a:gd name="T3" fmla="*/ 4 h 4"/>
                <a:gd name="T4" fmla="*/ 156 w 156"/>
                <a:gd name="T5" fmla="*/ 2 h 4"/>
                <a:gd name="T6" fmla="*/ 154 w 156"/>
                <a:gd name="T7" fmla="*/ 0 h 4"/>
                <a:gd name="T8" fmla="*/ 2 w 156"/>
                <a:gd name="T9" fmla="*/ 0 h 4"/>
                <a:gd name="T10" fmla="*/ 0 w 156"/>
                <a:gd name="T11" fmla="*/ 2 h 4"/>
                <a:gd name="T12" fmla="*/ 2 w 156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6" h="4">
                  <a:moveTo>
                    <a:pt x="2" y="4"/>
                  </a:moveTo>
                  <a:cubicBezTo>
                    <a:pt x="154" y="4"/>
                    <a:pt x="154" y="4"/>
                    <a:pt x="154" y="4"/>
                  </a:cubicBezTo>
                  <a:cubicBezTo>
                    <a:pt x="155" y="4"/>
                    <a:pt x="156" y="3"/>
                    <a:pt x="156" y="2"/>
                  </a:cubicBezTo>
                  <a:cubicBezTo>
                    <a:pt x="156" y="1"/>
                    <a:pt x="155" y="0"/>
                    <a:pt x="154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</a:path>
              </a:pathLst>
            </a:custGeom>
            <a:solidFill>
              <a:srgbClr val="34FB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273" name="îṧ1ïďê"/>
            <p:cNvSpPr/>
            <p:nvPr/>
          </p:nvSpPr>
          <p:spPr bwMode="auto">
            <a:xfrm>
              <a:off x="4189413" y="2155826"/>
              <a:ext cx="385763" cy="12700"/>
            </a:xfrm>
            <a:custGeom>
              <a:avLst/>
              <a:gdLst>
                <a:gd name="T0" fmla="*/ 126 w 128"/>
                <a:gd name="T1" fmla="*/ 0 h 4"/>
                <a:gd name="T2" fmla="*/ 2 w 128"/>
                <a:gd name="T3" fmla="*/ 0 h 4"/>
                <a:gd name="T4" fmla="*/ 0 w 128"/>
                <a:gd name="T5" fmla="*/ 2 h 4"/>
                <a:gd name="T6" fmla="*/ 2 w 128"/>
                <a:gd name="T7" fmla="*/ 4 h 4"/>
                <a:gd name="T8" fmla="*/ 126 w 128"/>
                <a:gd name="T9" fmla="*/ 4 h 4"/>
                <a:gd name="T10" fmla="*/ 128 w 128"/>
                <a:gd name="T11" fmla="*/ 2 h 4"/>
                <a:gd name="T12" fmla="*/ 126 w 128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8" h="4">
                  <a:moveTo>
                    <a:pt x="126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0" y="0"/>
                    <a:pt x="0" y="0"/>
                    <a:pt x="0" y="2"/>
                  </a:cubicBezTo>
                  <a:cubicBezTo>
                    <a:pt x="0" y="3"/>
                    <a:pt x="0" y="4"/>
                    <a:pt x="2" y="4"/>
                  </a:cubicBezTo>
                  <a:cubicBezTo>
                    <a:pt x="126" y="4"/>
                    <a:pt x="126" y="4"/>
                    <a:pt x="126" y="4"/>
                  </a:cubicBezTo>
                  <a:cubicBezTo>
                    <a:pt x="127" y="4"/>
                    <a:pt x="128" y="3"/>
                    <a:pt x="128" y="2"/>
                  </a:cubicBezTo>
                  <a:cubicBezTo>
                    <a:pt x="128" y="0"/>
                    <a:pt x="127" y="0"/>
                    <a:pt x="126" y="0"/>
                  </a:cubicBezTo>
                </a:path>
              </a:pathLst>
            </a:custGeom>
            <a:solidFill>
              <a:srgbClr val="34FB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274" name="îsḷïdé"/>
            <p:cNvSpPr/>
            <p:nvPr/>
          </p:nvSpPr>
          <p:spPr bwMode="auto">
            <a:xfrm>
              <a:off x="4089401" y="2033588"/>
              <a:ext cx="176213" cy="11113"/>
            </a:xfrm>
            <a:custGeom>
              <a:avLst/>
              <a:gdLst>
                <a:gd name="T0" fmla="*/ 2 w 58"/>
                <a:gd name="T1" fmla="*/ 4 h 4"/>
                <a:gd name="T2" fmla="*/ 56 w 58"/>
                <a:gd name="T3" fmla="*/ 4 h 4"/>
                <a:gd name="T4" fmla="*/ 58 w 58"/>
                <a:gd name="T5" fmla="*/ 2 h 4"/>
                <a:gd name="T6" fmla="*/ 56 w 58"/>
                <a:gd name="T7" fmla="*/ 0 h 4"/>
                <a:gd name="T8" fmla="*/ 2 w 58"/>
                <a:gd name="T9" fmla="*/ 0 h 4"/>
                <a:gd name="T10" fmla="*/ 0 w 58"/>
                <a:gd name="T11" fmla="*/ 2 h 4"/>
                <a:gd name="T12" fmla="*/ 2 w 58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" h="4">
                  <a:moveTo>
                    <a:pt x="2" y="4"/>
                  </a:moveTo>
                  <a:cubicBezTo>
                    <a:pt x="56" y="4"/>
                    <a:pt x="56" y="4"/>
                    <a:pt x="56" y="4"/>
                  </a:cubicBezTo>
                  <a:cubicBezTo>
                    <a:pt x="57" y="4"/>
                    <a:pt x="58" y="3"/>
                    <a:pt x="58" y="2"/>
                  </a:cubicBezTo>
                  <a:cubicBezTo>
                    <a:pt x="58" y="1"/>
                    <a:pt x="57" y="0"/>
                    <a:pt x="56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</a:path>
              </a:pathLst>
            </a:custGeom>
            <a:solidFill>
              <a:srgbClr val="34FB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275" name="î$ľíde"/>
            <p:cNvSpPr/>
            <p:nvPr/>
          </p:nvSpPr>
          <p:spPr bwMode="auto">
            <a:xfrm>
              <a:off x="4240213" y="2279651"/>
              <a:ext cx="123825" cy="12700"/>
            </a:xfrm>
            <a:custGeom>
              <a:avLst/>
              <a:gdLst>
                <a:gd name="T0" fmla="*/ 39 w 41"/>
                <a:gd name="T1" fmla="*/ 0 h 4"/>
                <a:gd name="T2" fmla="*/ 2 w 41"/>
                <a:gd name="T3" fmla="*/ 0 h 4"/>
                <a:gd name="T4" fmla="*/ 0 w 41"/>
                <a:gd name="T5" fmla="*/ 2 h 4"/>
                <a:gd name="T6" fmla="*/ 2 w 41"/>
                <a:gd name="T7" fmla="*/ 4 h 4"/>
                <a:gd name="T8" fmla="*/ 39 w 41"/>
                <a:gd name="T9" fmla="*/ 4 h 4"/>
                <a:gd name="T10" fmla="*/ 41 w 41"/>
                <a:gd name="T11" fmla="*/ 2 h 4"/>
                <a:gd name="T12" fmla="*/ 39 w 41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4">
                  <a:moveTo>
                    <a:pt x="39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0" y="0"/>
                    <a:pt x="0" y="0"/>
                    <a:pt x="0" y="2"/>
                  </a:cubicBezTo>
                  <a:cubicBezTo>
                    <a:pt x="0" y="3"/>
                    <a:pt x="0" y="4"/>
                    <a:pt x="2" y="4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40" y="4"/>
                    <a:pt x="41" y="3"/>
                    <a:pt x="41" y="2"/>
                  </a:cubicBezTo>
                  <a:cubicBezTo>
                    <a:pt x="41" y="0"/>
                    <a:pt x="40" y="0"/>
                    <a:pt x="39" y="0"/>
                  </a:cubicBezTo>
                </a:path>
              </a:pathLst>
            </a:custGeom>
            <a:solidFill>
              <a:srgbClr val="34FB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276" name="išļîḍe"/>
            <p:cNvSpPr/>
            <p:nvPr/>
          </p:nvSpPr>
          <p:spPr bwMode="auto">
            <a:xfrm>
              <a:off x="4081463" y="2327276"/>
              <a:ext cx="273050" cy="12700"/>
            </a:xfrm>
            <a:custGeom>
              <a:avLst/>
              <a:gdLst>
                <a:gd name="T0" fmla="*/ 89 w 91"/>
                <a:gd name="T1" fmla="*/ 0 h 4"/>
                <a:gd name="T2" fmla="*/ 2 w 91"/>
                <a:gd name="T3" fmla="*/ 0 h 4"/>
                <a:gd name="T4" fmla="*/ 0 w 91"/>
                <a:gd name="T5" fmla="*/ 2 h 4"/>
                <a:gd name="T6" fmla="*/ 2 w 91"/>
                <a:gd name="T7" fmla="*/ 4 h 4"/>
                <a:gd name="T8" fmla="*/ 89 w 91"/>
                <a:gd name="T9" fmla="*/ 4 h 4"/>
                <a:gd name="T10" fmla="*/ 91 w 91"/>
                <a:gd name="T11" fmla="*/ 2 h 4"/>
                <a:gd name="T12" fmla="*/ 89 w 91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1" h="4">
                  <a:moveTo>
                    <a:pt x="89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89" y="4"/>
                    <a:pt x="89" y="4"/>
                    <a:pt x="89" y="4"/>
                  </a:cubicBezTo>
                  <a:cubicBezTo>
                    <a:pt x="90" y="4"/>
                    <a:pt x="91" y="3"/>
                    <a:pt x="91" y="2"/>
                  </a:cubicBezTo>
                  <a:cubicBezTo>
                    <a:pt x="91" y="1"/>
                    <a:pt x="90" y="0"/>
                    <a:pt x="89" y="0"/>
                  </a:cubicBezTo>
                </a:path>
              </a:pathLst>
            </a:custGeom>
            <a:solidFill>
              <a:srgbClr val="34FB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277" name="íšlïḍè"/>
            <p:cNvSpPr/>
            <p:nvPr/>
          </p:nvSpPr>
          <p:spPr bwMode="auto">
            <a:xfrm>
              <a:off x="4470401" y="2279651"/>
              <a:ext cx="57150" cy="12700"/>
            </a:xfrm>
            <a:custGeom>
              <a:avLst/>
              <a:gdLst>
                <a:gd name="T0" fmla="*/ 2 w 19"/>
                <a:gd name="T1" fmla="*/ 4 h 4"/>
                <a:gd name="T2" fmla="*/ 17 w 19"/>
                <a:gd name="T3" fmla="*/ 4 h 4"/>
                <a:gd name="T4" fmla="*/ 19 w 19"/>
                <a:gd name="T5" fmla="*/ 2 h 4"/>
                <a:gd name="T6" fmla="*/ 17 w 19"/>
                <a:gd name="T7" fmla="*/ 0 h 4"/>
                <a:gd name="T8" fmla="*/ 2 w 19"/>
                <a:gd name="T9" fmla="*/ 0 h 4"/>
                <a:gd name="T10" fmla="*/ 0 w 19"/>
                <a:gd name="T11" fmla="*/ 2 h 4"/>
                <a:gd name="T12" fmla="*/ 2 w 19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4">
                  <a:moveTo>
                    <a:pt x="2" y="4"/>
                  </a:moveTo>
                  <a:cubicBezTo>
                    <a:pt x="17" y="4"/>
                    <a:pt x="17" y="4"/>
                    <a:pt x="17" y="4"/>
                  </a:cubicBezTo>
                  <a:cubicBezTo>
                    <a:pt x="18" y="4"/>
                    <a:pt x="19" y="3"/>
                    <a:pt x="19" y="2"/>
                  </a:cubicBezTo>
                  <a:cubicBezTo>
                    <a:pt x="19" y="0"/>
                    <a:pt x="18" y="0"/>
                    <a:pt x="17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0"/>
                    <a:pt x="0" y="0"/>
                    <a:pt x="0" y="2"/>
                  </a:cubicBezTo>
                  <a:cubicBezTo>
                    <a:pt x="0" y="3"/>
                    <a:pt x="0" y="4"/>
                    <a:pt x="2" y="4"/>
                  </a:cubicBezTo>
                </a:path>
              </a:pathLst>
            </a:custGeom>
            <a:solidFill>
              <a:srgbClr val="34FB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278" name="iśľíḍè"/>
            <p:cNvSpPr/>
            <p:nvPr/>
          </p:nvSpPr>
          <p:spPr bwMode="auto">
            <a:xfrm>
              <a:off x="4554538" y="2279651"/>
              <a:ext cx="57150" cy="12700"/>
            </a:xfrm>
            <a:custGeom>
              <a:avLst/>
              <a:gdLst>
                <a:gd name="T0" fmla="*/ 2 w 19"/>
                <a:gd name="T1" fmla="*/ 4 h 4"/>
                <a:gd name="T2" fmla="*/ 17 w 19"/>
                <a:gd name="T3" fmla="*/ 4 h 4"/>
                <a:gd name="T4" fmla="*/ 19 w 19"/>
                <a:gd name="T5" fmla="*/ 2 h 4"/>
                <a:gd name="T6" fmla="*/ 17 w 19"/>
                <a:gd name="T7" fmla="*/ 0 h 4"/>
                <a:gd name="T8" fmla="*/ 2 w 19"/>
                <a:gd name="T9" fmla="*/ 0 h 4"/>
                <a:gd name="T10" fmla="*/ 0 w 19"/>
                <a:gd name="T11" fmla="*/ 2 h 4"/>
                <a:gd name="T12" fmla="*/ 2 w 19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4">
                  <a:moveTo>
                    <a:pt x="2" y="4"/>
                  </a:moveTo>
                  <a:cubicBezTo>
                    <a:pt x="17" y="4"/>
                    <a:pt x="17" y="4"/>
                    <a:pt x="17" y="4"/>
                  </a:cubicBezTo>
                  <a:cubicBezTo>
                    <a:pt x="18" y="4"/>
                    <a:pt x="19" y="3"/>
                    <a:pt x="19" y="2"/>
                  </a:cubicBezTo>
                  <a:cubicBezTo>
                    <a:pt x="19" y="0"/>
                    <a:pt x="18" y="0"/>
                    <a:pt x="17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</a:path>
              </a:pathLst>
            </a:custGeom>
            <a:solidFill>
              <a:srgbClr val="34FB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279" name="isļíḓe"/>
            <p:cNvSpPr/>
            <p:nvPr/>
          </p:nvSpPr>
          <p:spPr bwMode="auto">
            <a:xfrm>
              <a:off x="4638676" y="2279651"/>
              <a:ext cx="60325" cy="12700"/>
            </a:xfrm>
            <a:custGeom>
              <a:avLst/>
              <a:gdLst>
                <a:gd name="T0" fmla="*/ 2 w 20"/>
                <a:gd name="T1" fmla="*/ 4 h 4"/>
                <a:gd name="T2" fmla="*/ 18 w 20"/>
                <a:gd name="T3" fmla="*/ 4 h 4"/>
                <a:gd name="T4" fmla="*/ 20 w 20"/>
                <a:gd name="T5" fmla="*/ 2 h 4"/>
                <a:gd name="T6" fmla="*/ 18 w 20"/>
                <a:gd name="T7" fmla="*/ 0 h 4"/>
                <a:gd name="T8" fmla="*/ 2 w 20"/>
                <a:gd name="T9" fmla="*/ 0 h 4"/>
                <a:gd name="T10" fmla="*/ 0 w 20"/>
                <a:gd name="T11" fmla="*/ 2 h 4"/>
                <a:gd name="T12" fmla="*/ 2 w 20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4">
                  <a:moveTo>
                    <a:pt x="2" y="4"/>
                  </a:moveTo>
                  <a:cubicBezTo>
                    <a:pt x="18" y="4"/>
                    <a:pt x="18" y="4"/>
                    <a:pt x="18" y="4"/>
                  </a:cubicBezTo>
                  <a:cubicBezTo>
                    <a:pt x="19" y="4"/>
                    <a:pt x="20" y="3"/>
                    <a:pt x="20" y="2"/>
                  </a:cubicBezTo>
                  <a:cubicBezTo>
                    <a:pt x="20" y="0"/>
                    <a:pt x="19" y="0"/>
                    <a:pt x="18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</a:path>
              </a:pathLst>
            </a:custGeom>
            <a:solidFill>
              <a:srgbClr val="34FB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280" name="ïṩlïḍé"/>
            <p:cNvSpPr/>
            <p:nvPr/>
          </p:nvSpPr>
          <p:spPr bwMode="auto">
            <a:xfrm>
              <a:off x="4722813" y="2279651"/>
              <a:ext cx="60325" cy="12700"/>
            </a:xfrm>
            <a:custGeom>
              <a:avLst/>
              <a:gdLst>
                <a:gd name="T0" fmla="*/ 2 w 20"/>
                <a:gd name="T1" fmla="*/ 4 h 4"/>
                <a:gd name="T2" fmla="*/ 18 w 20"/>
                <a:gd name="T3" fmla="*/ 4 h 4"/>
                <a:gd name="T4" fmla="*/ 20 w 20"/>
                <a:gd name="T5" fmla="*/ 2 h 4"/>
                <a:gd name="T6" fmla="*/ 18 w 20"/>
                <a:gd name="T7" fmla="*/ 0 h 4"/>
                <a:gd name="T8" fmla="*/ 2 w 20"/>
                <a:gd name="T9" fmla="*/ 0 h 4"/>
                <a:gd name="T10" fmla="*/ 0 w 20"/>
                <a:gd name="T11" fmla="*/ 2 h 4"/>
                <a:gd name="T12" fmla="*/ 2 w 20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4">
                  <a:moveTo>
                    <a:pt x="2" y="4"/>
                  </a:moveTo>
                  <a:cubicBezTo>
                    <a:pt x="18" y="4"/>
                    <a:pt x="18" y="4"/>
                    <a:pt x="18" y="4"/>
                  </a:cubicBezTo>
                  <a:cubicBezTo>
                    <a:pt x="19" y="4"/>
                    <a:pt x="20" y="3"/>
                    <a:pt x="20" y="2"/>
                  </a:cubicBezTo>
                  <a:cubicBezTo>
                    <a:pt x="20" y="0"/>
                    <a:pt x="19" y="0"/>
                    <a:pt x="18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</a:path>
              </a:pathLst>
            </a:custGeom>
            <a:solidFill>
              <a:srgbClr val="34FB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281" name="iSḷïḋè"/>
            <p:cNvSpPr/>
            <p:nvPr/>
          </p:nvSpPr>
          <p:spPr bwMode="auto">
            <a:xfrm>
              <a:off x="4810126" y="2279651"/>
              <a:ext cx="57150" cy="12700"/>
            </a:xfrm>
            <a:custGeom>
              <a:avLst/>
              <a:gdLst>
                <a:gd name="T0" fmla="*/ 2 w 19"/>
                <a:gd name="T1" fmla="*/ 4 h 4"/>
                <a:gd name="T2" fmla="*/ 17 w 19"/>
                <a:gd name="T3" fmla="*/ 4 h 4"/>
                <a:gd name="T4" fmla="*/ 19 w 19"/>
                <a:gd name="T5" fmla="*/ 2 h 4"/>
                <a:gd name="T6" fmla="*/ 17 w 19"/>
                <a:gd name="T7" fmla="*/ 0 h 4"/>
                <a:gd name="T8" fmla="*/ 2 w 19"/>
                <a:gd name="T9" fmla="*/ 0 h 4"/>
                <a:gd name="T10" fmla="*/ 0 w 19"/>
                <a:gd name="T11" fmla="*/ 2 h 4"/>
                <a:gd name="T12" fmla="*/ 2 w 19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4">
                  <a:moveTo>
                    <a:pt x="2" y="4"/>
                  </a:moveTo>
                  <a:cubicBezTo>
                    <a:pt x="17" y="4"/>
                    <a:pt x="17" y="4"/>
                    <a:pt x="17" y="4"/>
                  </a:cubicBezTo>
                  <a:cubicBezTo>
                    <a:pt x="18" y="4"/>
                    <a:pt x="19" y="3"/>
                    <a:pt x="19" y="2"/>
                  </a:cubicBezTo>
                  <a:cubicBezTo>
                    <a:pt x="19" y="0"/>
                    <a:pt x="18" y="0"/>
                    <a:pt x="17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0"/>
                    <a:pt x="0" y="0"/>
                    <a:pt x="0" y="2"/>
                  </a:cubicBezTo>
                  <a:cubicBezTo>
                    <a:pt x="0" y="3"/>
                    <a:pt x="0" y="4"/>
                    <a:pt x="2" y="4"/>
                  </a:cubicBezTo>
                </a:path>
              </a:pathLst>
            </a:custGeom>
            <a:solidFill>
              <a:srgbClr val="34FB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282" name="ïSlïḋe"/>
            <p:cNvSpPr/>
            <p:nvPr/>
          </p:nvSpPr>
          <p:spPr bwMode="auto">
            <a:xfrm>
              <a:off x="4894263" y="2279651"/>
              <a:ext cx="57150" cy="12700"/>
            </a:xfrm>
            <a:custGeom>
              <a:avLst/>
              <a:gdLst>
                <a:gd name="T0" fmla="*/ 2 w 19"/>
                <a:gd name="T1" fmla="*/ 4 h 4"/>
                <a:gd name="T2" fmla="*/ 17 w 19"/>
                <a:gd name="T3" fmla="*/ 4 h 4"/>
                <a:gd name="T4" fmla="*/ 19 w 19"/>
                <a:gd name="T5" fmla="*/ 2 h 4"/>
                <a:gd name="T6" fmla="*/ 17 w 19"/>
                <a:gd name="T7" fmla="*/ 0 h 4"/>
                <a:gd name="T8" fmla="*/ 2 w 19"/>
                <a:gd name="T9" fmla="*/ 0 h 4"/>
                <a:gd name="T10" fmla="*/ 0 w 19"/>
                <a:gd name="T11" fmla="*/ 2 h 4"/>
                <a:gd name="T12" fmla="*/ 2 w 19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4">
                  <a:moveTo>
                    <a:pt x="2" y="4"/>
                  </a:moveTo>
                  <a:cubicBezTo>
                    <a:pt x="17" y="4"/>
                    <a:pt x="17" y="4"/>
                    <a:pt x="17" y="4"/>
                  </a:cubicBezTo>
                  <a:cubicBezTo>
                    <a:pt x="18" y="4"/>
                    <a:pt x="19" y="3"/>
                    <a:pt x="19" y="2"/>
                  </a:cubicBezTo>
                  <a:cubicBezTo>
                    <a:pt x="19" y="0"/>
                    <a:pt x="18" y="0"/>
                    <a:pt x="17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</a:path>
              </a:pathLst>
            </a:custGeom>
            <a:solidFill>
              <a:srgbClr val="34FB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283" name="îŝḷîďé"/>
            <p:cNvSpPr/>
            <p:nvPr/>
          </p:nvSpPr>
          <p:spPr bwMode="auto">
            <a:xfrm>
              <a:off x="4470401" y="2316163"/>
              <a:ext cx="41275" cy="11113"/>
            </a:xfrm>
            <a:custGeom>
              <a:avLst/>
              <a:gdLst>
                <a:gd name="T0" fmla="*/ 2 w 14"/>
                <a:gd name="T1" fmla="*/ 4 h 4"/>
                <a:gd name="T2" fmla="*/ 12 w 14"/>
                <a:gd name="T3" fmla="*/ 4 h 4"/>
                <a:gd name="T4" fmla="*/ 14 w 14"/>
                <a:gd name="T5" fmla="*/ 2 h 4"/>
                <a:gd name="T6" fmla="*/ 12 w 14"/>
                <a:gd name="T7" fmla="*/ 0 h 4"/>
                <a:gd name="T8" fmla="*/ 2 w 14"/>
                <a:gd name="T9" fmla="*/ 0 h 4"/>
                <a:gd name="T10" fmla="*/ 0 w 14"/>
                <a:gd name="T11" fmla="*/ 2 h 4"/>
                <a:gd name="T12" fmla="*/ 2 w 14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4">
                  <a:moveTo>
                    <a:pt x="2" y="4"/>
                  </a:moveTo>
                  <a:cubicBezTo>
                    <a:pt x="12" y="4"/>
                    <a:pt x="12" y="4"/>
                    <a:pt x="12" y="4"/>
                  </a:cubicBezTo>
                  <a:cubicBezTo>
                    <a:pt x="13" y="4"/>
                    <a:pt x="14" y="3"/>
                    <a:pt x="14" y="2"/>
                  </a:cubicBezTo>
                  <a:cubicBezTo>
                    <a:pt x="14" y="0"/>
                    <a:pt x="13" y="0"/>
                    <a:pt x="1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0"/>
                    <a:pt x="0" y="0"/>
                    <a:pt x="0" y="2"/>
                  </a:cubicBezTo>
                  <a:cubicBezTo>
                    <a:pt x="0" y="3"/>
                    <a:pt x="0" y="4"/>
                    <a:pt x="2" y="4"/>
                  </a:cubicBezTo>
                </a:path>
              </a:pathLst>
            </a:custGeom>
            <a:solidFill>
              <a:srgbClr val="34FB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284" name="í$ḷiḋê"/>
            <p:cNvSpPr/>
            <p:nvPr/>
          </p:nvSpPr>
          <p:spPr bwMode="auto">
            <a:xfrm>
              <a:off x="4538663" y="2316163"/>
              <a:ext cx="42863" cy="11113"/>
            </a:xfrm>
            <a:custGeom>
              <a:avLst/>
              <a:gdLst>
                <a:gd name="T0" fmla="*/ 2 w 14"/>
                <a:gd name="T1" fmla="*/ 4 h 4"/>
                <a:gd name="T2" fmla="*/ 12 w 14"/>
                <a:gd name="T3" fmla="*/ 4 h 4"/>
                <a:gd name="T4" fmla="*/ 14 w 14"/>
                <a:gd name="T5" fmla="*/ 2 h 4"/>
                <a:gd name="T6" fmla="*/ 12 w 14"/>
                <a:gd name="T7" fmla="*/ 0 h 4"/>
                <a:gd name="T8" fmla="*/ 2 w 14"/>
                <a:gd name="T9" fmla="*/ 0 h 4"/>
                <a:gd name="T10" fmla="*/ 0 w 14"/>
                <a:gd name="T11" fmla="*/ 2 h 4"/>
                <a:gd name="T12" fmla="*/ 2 w 14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4">
                  <a:moveTo>
                    <a:pt x="2" y="4"/>
                  </a:moveTo>
                  <a:cubicBezTo>
                    <a:pt x="12" y="4"/>
                    <a:pt x="12" y="4"/>
                    <a:pt x="12" y="4"/>
                  </a:cubicBezTo>
                  <a:cubicBezTo>
                    <a:pt x="13" y="4"/>
                    <a:pt x="14" y="3"/>
                    <a:pt x="14" y="2"/>
                  </a:cubicBezTo>
                  <a:cubicBezTo>
                    <a:pt x="14" y="0"/>
                    <a:pt x="13" y="0"/>
                    <a:pt x="1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</a:path>
              </a:pathLst>
            </a:custGeom>
            <a:solidFill>
              <a:srgbClr val="34FB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285" name="îṧ1íḑê"/>
            <p:cNvSpPr/>
            <p:nvPr/>
          </p:nvSpPr>
          <p:spPr bwMode="auto">
            <a:xfrm>
              <a:off x="4608513" y="2316163"/>
              <a:ext cx="42863" cy="11113"/>
            </a:xfrm>
            <a:custGeom>
              <a:avLst/>
              <a:gdLst>
                <a:gd name="T0" fmla="*/ 2 w 14"/>
                <a:gd name="T1" fmla="*/ 4 h 4"/>
                <a:gd name="T2" fmla="*/ 12 w 14"/>
                <a:gd name="T3" fmla="*/ 4 h 4"/>
                <a:gd name="T4" fmla="*/ 14 w 14"/>
                <a:gd name="T5" fmla="*/ 2 h 4"/>
                <a:gd name="T6" fmla="*/ 12 w 14"/>
                <a:gd name="T7" fmla="*/ 0 h 4"/>
                <a:gd name="T8" fmla="*/ 2 w 14"/>
                <a:gd name="T9" fmla="*/ 0 h 4"/>
                <a:gd name="T10" fmla="*/ 0 w 14"/>
                <a:gd name="T11" fmla="*/ 2 h 4"/>
                <a:gd name="T12" fmla="*/ 2 w 14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4">
                  <a:moveTo>
                    <a:pt x="2" y="4"/>
                  </a:moveTo>
                  <a:cubicBezTo>
                    <a:pt x="12" y="4"/>
                    <a:pt x="12" y="4"/>
                    <a:pt x="12" y="4"/>
                  </a:cubicBezTo>
                  <a:cubicBezTo>
                    <a:pt x="13" y="4"/>
                    <a:pt x="14" y="3"/>
                    <a:pt x="14" y="2"/>
                  </a:cubicBezTo>
                  <a:cubicBezTo>
                    <a:pt x="14" y="0"/>
                    <a:pt x="13" y="0"/>
                    <a:pt x="1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</a:path>
              </a:pathLst>
            </a:custGeom>
            <a:solidFill>
              <a:srgbClr val="34FB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286" name="ïṩļîḓè"/>
            <p:cNvSpPr/>
            <p:nvPr/>
          </p:nvSpPr>
          <p:spPr bwMode="auto">
            <a:xfrm>
              <a:off x="4678363" y="2316163"/>
              <a:ext cx="41275" cy="11113"/>
            </a:xfrm>
            <a:custGeom>
              <a:avLst/>
              <a:gdLst>
                <a:gd name="T0" fmla="*/ 2 w 14"/>
                <a:gd name="T1" fmla="*/ 4 h 4"/>
                <a:gd name="T2" fmla="*/ 12 w 14"/>
                <a:gd name="T3" fmla="*/ 4 h 4"/>
                <a:gd name="T4" fmla="*/ 14 w 14"/>
                <a:gd name="T5" fmla="*/ 2 h 4"/>
                <a:gd name="T6" fmla="*/ 12 w 14"/>
                <a:gd name="T7" fmla="*/ 0 h 4"/>
                <a:gd name="T8" fmla="*/ 2 w 14"/>
                <a:gd name="T9" fmla="*/ 0 h 4"/>
                <a:gd name="T10" fmla="*/ 0 w 14"/>
                <a:gd name="T11" fmla="*/ 2 h 4"/>
                <a:gd name="T12" fmla="*/ 2 w 14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4">
                  <a:moveTo>
                    <a:pt x="2" y="4"/>
                  </a:moveTo>
                  <a:cubicBezTo>
                    <a:pt x="12" y="4"/>
                    <a:pt x="12" y="4"/>
                    <a:pt x="12" y="4"/>
                  </a:cubicBezTo>
                  <a:cubicBezTo>
                    <a:pt x="13" y="4"/>
                    <a:pt x="14" y="3"/>
                    <a:pt x="14" y="2"/>
                  </a:cubicBezTo>
                  <a:cubicBezTo>
                    <a:pt x="14" y="0"/>
                    <a:pt x="13" y="0"/>
                    <a:pt x="1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</a:path>
              </a:pathLst>
            </a:custGeom>
            <a:solidFill>
              <a:srgbClr val="34FB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287" name="íS1ïḑè"/>
            <p:cNvSpPr/>
            <p:nvPr/>
          </p:nvSpPr>
          <p:spPr bwMode="auto">
            <a:xfrm>
              <a:off x="4749801" y="2316163"/>
              <a:ext cx="42863" cy="11113"/>
            </a:xfrm>
            <a:custGeom>
              <a:avLst/>
              <a:gdLst>
                <a:gd name="T0" fmla="*/ 2 w 14"/>
                <a:gd name="T1" fmla="*/ 4 h 4"/>
                <a:gd name="T2" fmla="*/ 12 w 14"/>
                <a:gd name="T3" fmla="*/ 4 h 4"/>
                <a:gd name="T4" fmla="*/ 14 w 14"/>
                <a:gd name="T5" fmla="*/ 2 h 4"/>
                <a:gd name="T6" fmla="*/ 12 w 14"/>
                <a:gd name="T7" fmla="*/ 0 h 4"/>
                <a:gd name="T8" fmla="*/ 2 w 14"/>
                <a:gd name="T9" fmla="*/ 0 h 4"/>
                <a:gd name="T10" fmla="*/ 0 w 14"/>
                <a:gd name="T11" fmla="*/ 2 h 4"/>
                <a:gd name="T12" fmla="*/ 2 w 14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4">
                  <a:moveTo>
                    <a:pt x="2" y="4"/>
                  </a:moveTo>
                  <a:cubicBezTo>
                    <a:pt x="12" y="4"/>
                    <a:pt x="12" y="4"/>
                    <a:pt x="12" y="4"/>
                  </a:cubicBezTo>
                  <a:cubicBezTo>
                    <a:pt x="13" y="4"/>
                    <a:pt x="14" y="3"/>
                    <a:pt x="14" y="2"/>
                  </a:cubicBezTo>
                  <a:cubicBezTo>
                    <a:pt x="14" y="0"/>
                    <a:pt x="13" y="0"/>
                    <a:pt x="1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0"/>
                    <a:pt x="0" y="0"/>
                    <a:pt x="0" y="2"/>
                  </a:cubicBezTo>
                  <a:cubicBezTo>
                    <a:pt x="0" y="3"/>
                    <a:pt x="0" y="4"/>
                    <a:pt x="2" y="4"/>
                  </a:cubicBezTo>
                </a:path>
              </a:pathLst>
            </a:custGeom>
            <a:solidFill>
              <a:srgbClr val="34FB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288" name="ïśḷîḓe"/>
            <p:cNvSpPr/>
            <p:nvPr/>
          </p:nvSpPr>
          <p:spPr bwMode="auto">
            <a:xfrm>
              <a:off x="4819651" y="2316163"/>
              <a:ext cx="41275" cy="11113"/>
            </a:xfrm>
            <a:custGeom>
              <a:avLst/>
              <a:gdLst>
                <a:gd name="T0" fmla="*/ 2 w 14"/>
                <a:gd name="T1" fmla="*/ 4 h 4"/>
                <a:gd name="T2" fmla="*/ 12 w 14"/>
                <a:gd name="T3" fmla="*/ 4 h 4"/>
                <a:gd name="T4" fmla="*/ 14 w 14"/>
                <a:gd name="T5" fmla="*/ 2 h 4"/>
                <a:gd name="T6" fmla="*/ 12 w 14"/>
                <a:gd name="T7" fmla="*/ 0 h 4"/>
                <a:gd name="T8" fmla="*/ 2 w 14"/>
                <a:gd name="T9" fmla="*/ 0 h 4"/>
                <a:gd name="T10" fmla="*/ 0 w 14"/>
                <a:gd name="T11" fmla="*/ 2 h 4"/>
                <a:gd name="T12" fmla="*/ 2 w 14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4">
                  <a:moveTo>
                    <a:pt x="2" y="4"/>
                  </a:moveTo>
                  <a:cubicBezTo>
                    <a:pt x="12" y="4"/>
                    <a:pt x="12" y="4"/>
                    <a:pt x="12" y="4"/>
                  </a:cubicBezTo>
                  <a:cubicBezTo>
                    <a:pt x="13" y="4"/>
                    <a:pt x="14" y="3"/>
                    <a:pt x="14" y="2"/>
                  </a:cubicBezTo>
                  <a:cubicBezTo>
                    <a:pt x="14" y="0"/>
                    <a:pt x="13" y="0"/>
                    <a:pt x="1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</a:path>
              </a:pathLst>
            </a:custGeom>
            <a:solidFill>
              <a:srgbClr val="34FB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289" name="íṩļîḓe"/>
            <p:cNvSpPr/>
            <p:nvPr/>
          </p:nvSpPr>
          <p:spPr bwMode="auto">
            <a:xfrm>
              <a:off x="4889501" y="2316163"/>
              <a:ext cx="41275" cy="11113"/>
            </a:xfrm>
            <a:custGeom>
              <a:avLst/>
              <a:gdLst>
                <a:gd name="T0" fmla="*/ 2 w 14"/>
                <a:gd name="T1" fmla="*/ 4 h 4"/>
                <a:gd name="T2" fmla="*/ 12 w 14"/>
                <a:gd name="T3" fmla="*/ 4 h 4"/>
                <a:gd name="T4" fmla="*/ 14 w 14"/>
                <a:gd name="T5" fmla="*/ 2 h 4"/>
                <a:gd name="T6" fmla="*/ 12 w 14"/>
                <a:gd name="T7" fmla="*/ 0 h 4"/>
                <a:gd name="T8" fmla="*/ 2 w 14"/>
                <a:gd name="T9" fmla="*/ 0 h 4"/>
                <a:gd name="T10" fmla="*/ 0 w 14"/>
                <a:gd name="T11" fmla="*/ 2 h 4"/>
                <a:gd name="T12" fmla="*/ 2 w 14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4">
                  <a:moveTo>
                    <a:pt x="2" y="4"/>
                  </a:moveTo>
                  <a:cubicBezTo>
                    <a:pt x="12" y="4"/>
                    <a:pt x="12" y="4"/>
                    <a:pt x="12" y="4"/>
                  </a:cubicBezTo>
                  <a:cubicBezTo>
                    <a:pt x="13" y="4"/>
                    <a:pt x="14" y="3"/>
                    <a:pt x="14" y="2"/>
                  </a:cubicBezTo>
                  <a:cubicBezTo>
                    <a:pt x="14" y="0"/>
                    <a:pt x="13" y="0"/>
                    <a:pt x="1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</a:path>
              </a:pathLst>
            </a:custGeom>
            <a:solidFill>
              <a:srgbClr val="34FB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290" name="ïşḻïḋè"/>
            <p:cNvSpPr/>
            <p:nvPr/>
          </p:nvSpPr>
          <p:spPr bwMode="auto">
            <a:xfrm>
              <a:off x="4084638" y="2460626"/>
              <a:ext cx="44450" cy="77788"/>
            </a:xfrm>
            <a:custGeom>
              <a:avLst/>
              <a:gdLst>
                <a:gd name="T0" fmla="*/ 12 w 15"/>
                <a:gd name="T1" fmla="*/ 1 h 26"/>
                <a:gd name="T2" fmla="*/ 1 w 15"/>
                <a:gd name="T3" fmla="*/ 12 h 26"/>
                <a:gd name="T4" fmla="*/ 1 w 15"/>
                <a:gd name="T5" fmla="*/ 15 h 26"/>
                <a:gd name="T6" fmla="*/ 11 w 15"/>
                <a:gd name="T7" fmla="*/ 26 h 26"/>
                <a:gd name="T8" fmla="*/ 14 w 15"/>
                <a:gd name="T9" fmla="*/ 26 h 26"/>
                <a:gd name="T10" fmla="*/ 14 w 15"/>
                <a:gd name="T11" fmla="*/ 23 h 26"/>
                <a:gd name="T12" fmla="*/ 5 w 15"/>
                <a:gd name="T13" fmla="*/ 14 h 26"/>
                <a:gd name="T14" fmla="*/ 15 w 15"/>
                <a:gd name="T15" fmla="*/ 4 h 26"/>
                <a:gd name="T16" fmla="*/ 15 w 15"/>
                <a:gd name="T17" fmla="*/ 1 h 26"/>
                <a:gd name="T18" fmla="*/ 12 w 15"/>
                <a:gd name="T19" fmla="*/ 1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" h="26">
                  <a:moveTo>
                    <a:pt x="12" y="1"/>
                  </a:moveTo>
                  <a:cubicBezTo>
                    <a:pt x="1" y="12"/>
                    <a:pt x="1" y="12"/>
                    <a:pt x="1" y="12"/>
                  </a:cubicBezTo>
                  <a:cubicBezTo>
                    <a:pt x="0" y="13"/>
                    <a:pt x="0" y="14"/>
                    <a:pt x="1" y="15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2" y="26"/>
                    <a:pt x="13" y="26"/>
                    <a:pt x="14" y="26"/>
                  </a:cubicBezTo>
                  <a:cubicBezTo>
                    <a:pt x="15" y="25"/>
                    <a:pt x="15" y="24"/>
                    <a:pt x="14" y="23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5" y="3"/>
                    <a:pt x="15" y="2"/>
                    <a:pt x="15" y="1"/>
                  </a:cubicBezTo>
                  <a:cubicBezTo>
                    <a:pt x="14" y="0"/>
                    <a:pt x="13" y="0"/>
                    <a:pt x="12" y="1"/>
                  </a:cubicBezTo>
                  <a:close/>
                </a:path>
              </a:pathLst>
            </a:custGeom>
            <a:solidFill>
              <a:srgbClr val="34FB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291" name="íṩľídê"/>
            <p:cNvSpPr/>
            <p:nvPr/>
          </p:nvSpPr>
          <p:spPr bwMode="auto">
            <a:xfrm>
              <a:off x="4117976" y="2460626"/>
              <a:ext cx="44450" cy="77788"/>
            </a:xfrm>
            <a:custGeom>
              <a:avLst/>
              <a:gdLst>
                <a:gd name="T0" fmla="*/ 12 w 15"/>
                <a:gd name="T1" fmla="*/ 1 h 26"/>
                <a:gd name="T2" fmla="*/ 1 w 15"/>
                <a:gd name="T3" fmla="*/ 12 h 26"/>
                <a:gd name="T4" fmla="*/ 1 w 15"/>
                <a:gd name="T5" fmla="*/ 15 h 26"/>
                <a:gd name="T6" fmla="*/ 11 w 15"/>
                <a:gd name="T7" fmla="*/ 26 h 26"/>
                <a:gd name="T8" fmla="*/ 14 w 15"/>
                <a:gd name="T9" fmla="*/ 26 h 26"/>
                <a:gd name="T10" fmla="*/ 14 w 15"/>
                <a:gd name="T11" fmla="*/ 23 h 26"/>
                <a:gd name="T12" fmla="*/ 5 w 15"/>
                <a:gd name="T13" fmla="*/ 14 h 26"/>
                <a:gd name="T14" fmla="*/ 15 w 15"/>
                <a:gd name="T15" fmla="*/ 4 h 26"/>
                <a:gd name="T16" fmla="*/ 15 w 15"/>
                <a:gd name="T17" fmla="*/ 1 h 26"/>
                <a:gd name="T18" fmla="*/ 12 w 15"/>
                <a:gd name="T19" fmla="*/ 1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" h="26">
                  <a:moveTo>
                    <a:pt x="12" y="1"/>
                  </a:moveTo>
                  <a:cubicBezTo>
                    <a:pt x="1" y="12"/>
                    <a:pt x="1" y="12"/>
                    <a:pt x="1" y="12"/>
                  </a:cubicBezTo>
                  <a:cubicBezTo>
                    <a:pt x="0" y="13"/>
                    <a:pt x="0" y="14"/>
                    <a:pt x="1" y="15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2" y="26"/>
                    <a:pt x="13" y="26"/>
                    <a:pt x="14" y="26"/>
                  </a:cubicBezTo>
                  <a:cubicBezTo>
                    <a:pt x="15" y="25"/>
                    <a:pt x="15" y="24"/>
                    <a:pt x="14" y="23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15" y="4"/>
                    <a:pt x="15" y="4"/>
                    <a:pt x="15" y="4"/>
                  </a:cubicBezTo>
                  <a:cubicBezTo>
                    <a:pt x="15" y="3"/>
                    <a:pt x="15" y="2"/>
                    <a:pt x="15" y="1"/>
                  </a:cubicBezTo>
                  <a:cubicBezTo>
                    <a:pt x="14" y="0"/>
                    <a:pt x="13" y="0"/>
                    <a:pt x="12" y="1"/>
                  </a:cubicBezTo>
                  <a:close/>
                </a:path>
              </a:pathLst>
            </a:custGeom>
            <a:solidFill>
              <a:srgbClr val="34FB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292" name="îşḻídê"/>
            <p:cNvSpPr/>
            <p:nvPr/>
          </p:nvSpPr>
          <p:spPr bwMode="auto">
            <a:xfrm>
              <a:off x="5127626" y="1889126"/>
              <a:ext cx="44450" cy="77788"/>
            </a:xfrm>
            <a:custGeom>
              <a:avLst/>
              <a:gdLst>
                <a:gd name="T0" fmla="*/ 12 w 15"/>
                <a:gd name="T1" fmla="*/ 0 h 26"/>
                <a:gd name="T2" fmla="*/ 1 w 15"/>
                <a:gd name="T3" fmla="*/ 11 h 26"/>
                <a:gd name="T4" fmla="*/ 1 w 15"/>
                <a:gd name="T5" fmla="*/ 14 h 26"/>
                <a:gd name="T6" fmla="*/ 11 w 15"/>
                <a:gd name="T7" fmla="*/ 25 h 26"/>
                <a:gd name="T8" fmla="*/ 14 w 15"/>
                <a:gd name="T9" fmla="*/ 25 h 26"/>
                <a:gd name="T10" fmla="*/ 14 w 15"/>
                <a:gd name="T11" fmla="*/ 22 h 26"/>
                <a:gd name="T12" fmla="*/ 5 w 15"/>
                <a:gd name="T13" fmla="*/ 13 h 26"/>
                <a:gd name="T14" fmla="*/ 15 w 15"/>
                <a:gd name="T15" fmla="*/ 3 h 26"/>
                <a:gd name="T16" fmla="*/ 15 w 15"/>
                <a:gd name="T17" fmla="*/ 0 h 26"/>
                <a:gd name="T18" fmla="*/ 12 w 15"/>
                <a:gd name="T1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" h="26">
                  <a:moveTo>
                    <a:pt x="12" y="0"/>
                  </a:moveTo>
                  <a:cubicBezTo>
                    <a:pt x="1" y="11"/>
                    <a:pt x="1" y="11"/>
                    <a:pt x="1" y="11"/>
                  </a:cubicBezTo>
                  <a:cubicBezTo>
                    <a:pt x="0" y="12"/>
                    <a:pt x="0" y="14"/>
                    <a:pt x="1" y="14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2" y="26"/>
                    <a:pt x="13" y="26"/>
                    <a:pt x="14" y="25"/>
                  </a:cubicBezTo>
                  <a:cubicBezTo>
                    <a:pt x="15" y="24"/>
                    <a:pt x="15" y="23"/>
                    <a:pt x="14" y="22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5" y="3"/>
                    <a:pt x="15" y="1"/>
                    <a:pt x="15" y="0"/>
                  </a:cubicBezTo>
                  <a:cubicBezTo>
                    <a:pt x="14" y="0"/>
                    <a:pt x="13" y="0"/>
                    <a:pt x="12" y="0"/>
                  </a:cubicBezTo>
                  <a:close/>
                </a:path>
              </a:pathLst>
            </a:custGeom>
            <a:solidFill>
              <a:srgbClr val="34FB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293" name="îśļíḋê"/>
            <p:cNvSpPr/>
            <p:nvPr/>
          </p:nvSpPr>
          <p:spPr bwMode="auto">
            <a:xfrm>
              <a:off x="5111751" y="2071688"/>
              <a:ext cx="274638" cy="12700"/>
            </a:xfrm>
            <a:custGeom>
              <a:avLst/>
              <a:gdLst>
                <a:gd name="T0" fmla="*/ 2 w 91"/>
                <a:gd name="T1" fmla="*/ 4 h 4"/>
                <a:gd name="T2" fmla="*/ 89 w 91"/>
                <a:gd name="T3" fmla="*/ 4 h 4"/>
                <a:gd name="T4" fmla="*/ 91 w 91"/>
                <a:gd name="T5" fmla="*/ 2 h 4"/>
                <a:gd name="T6" fmla="*/ 89 w 91"/>
                <a:gd name="T7" fmla="*/ 0 h 4"/>
                <a:gd name="T8" fmla="*/ 2 w 91"/>
                <a:gd name="T9" fmla="*/ 0 h 4"/>
                <a:gd name="T10" fmla="*/ 0 w 91"/>
                <a:gd name="T11" fmla="*/ 2 h 4"/>
                <a:gd name="T12" fmla="*/ 2 w 91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1" h="4">
                  <a:moveTo>
                    <a:pt x="2" y="4"/>
                  </a:moveTo>
                  <a:cubicBezTo>
                    <a:pt x="89" y="4"/>
                    <a:pt x="89" y="4"/>
                    <a:pt x="89" y="4"/>
                  </a:cubicBezTo>
                  <a:cubicBezTo>
                    <a:pt x="90" y="4"/>
                    <a:pt x="91" y="3"/>
                    <a:pt x="91" y="2"/>
                  </a:cubicBezTo>
                  <a:cubicBezTo>
                    <a:pt x="91" y="1"/>
                    <a:pt x="90" y="0"/>
                    <a:pt x="89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</a:path>
              </a:pathLst>
            </a:custGeom>
            <a:solidFill>
              <a:srgbClr val="34FB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294" name="iS1iďe"/>
            <p:cNvSpPr/>
            <p:nvPr/>
          </p:nvSpPr>
          <p:spPr bwMode="auto">
            <a:xfrm>
              <a:off x="5111751" y="2105026"/>
              <a:ext cx="114300" cy="12700"/>
            </a:xfrm>
            <a:custGeom>
              <a:avLst/>
              <a:gdLst>
                <a:gd name="T0" fmla="*/ 2 w 38"/>
                <a:gd name="T1" fmla="*/ 4 h 4"/>
                <a:gd name="T2" fmla="*/ 36 w 38"/>
                <a:gd name="T3" fmla="*/ 4 h 4"/>
                <a:gd name="T4" fmla="*/ 38 w 38"/>
                <a:gd name="T5" fmla="*/ 2 h 4"/>
                <a:gd name="T6" fmla="*/ 36 w 38"/>
                <a:gd name="T7" fmla="*/ 0 h 4"/>
                <a:gd name="T8" fmla="*/ 2 w 38"/>
                <a:gd name="T9" fmla="*/ 0 h 4"/>
                <a:gd name="T10" fmla="*/ 0 w 38"/>
                <a:gd name="T11" fmla="*/ 2 h 4"/>
                <a:gd name="T12" fmla="*/ 2 w 38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" h="4">
                  <a:moveTo>
                    <a:pt x="2" y="4"/>
                  </a:moveTo>
                  <a:cubicBezTo>
                    <a:pt x="36" y="4"/>
                    <a:pt x="36" y="4"/>
                    <a:pt x="36" y="4"/>
                  </a:cubicBezTo>
                  <a:cubicBezTo>
                    <a:pt x="37" y="4"/>
                    <a:pt x="38" y="3"/>
                    <a:pt x="38" y="2"/>
                  </a:cubicBezTo>
                  <a:cubicBezTo>
                    <a:pt x="38" y="1"/>
                    <a:pt x="37" y="0"/>
                    <a:pt x="36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</a:path>
              </a:pathLst>
            </a:custGeom>
            <a:solidFill>
              <a:srgbClr val="34FB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295" name="í$ḷíḓé"/>
            <p:cNvSpPr/>
            <p:nvPr/>
          </p:nvSpPr>
          <p:spPr bwMode="auto">
            <a:xfrm>
              <a:off x="5111751" y="2155826"/>
              <a:ext cx="114300" cy="12700"/>
            </a:xfrm>
            <a:custGeom>
              <a:avLst/>
              <a:gdLst>
                <a:gd name="T0" fmla="*/ 2 w 38"/>
                <a:gd name="T1" fmla="*/ 4 h 4"/>
                <a:gd name="T2" fmla="*/ 36 w 38"/>
                <a:gd name="T3" fmla="*/ 4 h 4"/>
                <a:gd name="T4" fmla="*/ 38 w 38"/>
                <a:gd name="T5" fmla="*/ 2 h 4"/>
                <a:gd name="T6" fmla="*/ 36 w 38"/>
                <a:gd name="T7" fmla="*/ 0 h 4"/>
                <a:gd name="T8" fmla="*/ 2 w 38"/>
                <a:gd name="T9" fmla="*/ 0 h 4"/>
                <a:gd name="T10" fmla="*/ 0 w 38"/>
                <a:gd name="T11" fmla="*/ 2 h 4"/>
                <a:gd name="T12" fmla="*/ 2 w 38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" h="4">
                  <a:moveTo>
                    <a:pt x="2" y="4"/>
                  </a:moveTo>
                  <a:cubicBezTo>
                    <a:pt x="36" y="4"/>
                    <a:pt x="36" y="4"/>
                    <a:pt x="36" y="4"/>
                  </a:cubicBezTo>
                  <a:cubicBezTo>
                    <a:pt x="37" y="4"/>
                    <a:pt x="38" y="3"/>
                    <a:pt x="38" y="2"/>
                  </a:cubicBezTo>
                  <a:cubicBezTo>
                    <a:pt x="38" y="0"/>
                    <a:pt x="37" y="0"/>
                    <a:pt x="36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</a:path>
              </a:pathLst>
            </a:custGeom>
            <a:solidFill>
              <a:srgbClr val="34FB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296" name="îṣḷîḓe"/>
            <p:cNvSpPr/>
            <p:nvPr/>
          </p:nvSpPr>
          <p:spPr bwMode="auto">
            <a:xfrm>
              <a:off x="5111751" y="2205038"/>
              <a:ext cx="114300" cy="11113"/>
            </a:xfrm>
            <a:custGeom>
              <a:avLst/>
              <a:gdLst>
                <a:gd name="T0" fmla="*/ 2 w 38"/>
                <a:gd name="T1" fmla="*/ 4 h 4"/>
                <a:gd name="T2" fmla="*/ 36 w 38"/>
                <a:gd name="T3" fmla="*/ 4 h 4"/>
                <a:gd name="T4" fmla="*/ 38 w 38"/>
                <a:gd name="T5" fmla="*/ 2 h 4"/>
                <a:gd name="T6" fmla="*/ 36 w 38"/>
                <a:gd name="T7" fmla="*/ 0 h 4"/>
                <a:gd name="T8" fmla="*/ 2 w 38"/>
                <a:gd name="T9" fmla="*/ 0 h 4"/>
                <a:gd name="T10" fmla="*/ 0 w 38"/>
                <a:gd name="T11" fmla="*/ 2 h 4"/>
                <a:gd name="T12" fmla="*/ 2 w 38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" h="4">
                  <a:moveTo>
                    <a:pt x="2" y="4"/>
                  </a:moveTo>
                  <a:cubicBezTo>
                    <a:pt x="36" y="4"/>
                    <a:pt x="36" y="4"/>
                    <a:pt x="36" y="4"/>
                  </a:cubicBezTo>
                  <a:cubicBezTo>
                    <a:pt x="37" y="4"/>
                    <a:pt x="38" y="3"/>
                    <a:pt x="38" y="2"/>
                  </a:cubicBezTo>
                  <a:cubicBezTo>
                    <a:pt x="38" y="1"/>
                    <a:pt x="37" y="0"/>
                    <a:pt x="36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</a:path>
              </a:pathLst>
            </a:custGeom>
            <a:solidFill>
              <a:srgbClr val="34FB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297" name="ïṣlïdé"/>
            <p:cNvSpPr/>
            <p:nvPr/>
          </p:nvSpPr>
          <p:spPr bwMode="auto">
            <a:xfrm>
              <a:off x="5111751" y="2255838"/>
              <a:ext cx="114300" cy="12700"/>
            </a:xfrm>
            <a:custGeom>
              <a:avLst/>
              <a:gdLst>
                <a:gd name="T0" fmla="*/ 2 w 38"/>
                <a:gd name="T1" fmla="*/ 4 h 4"/>
                <a:gd name="T2" fmla="*/ 36 w 38"/>
                <a:gd name="T3" fmla="*/ 4 h 4"/>
                <a:gd name="T4" fmla="*/ 38 w 38"/>
                <a:gd name="T5" fmla="*/ 2 h 4"/>
                <a:gd name="T6" fmla="*/ 36 w 38"/>
                <a:gd name="T7" fmla="*/ 0 h 4"/>
                <a:gd name="T8" fmla="*/ 2 w 38"/>
                <a:gd name="T9" fmla="*/ 0 h 4"/>
                <a:gd name="T10" fmla="*/ 0 w 38"/>
                <a:gd name="T11" fmla="*/ 2 h 4"/>
                <a:gd name="T12" fmla="*/ 2 w 38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" h="4">
                  <a:moveTo>
                    <a:pt x="2" y="4"/>
                  </a:moveTo>
                  <a:cubicBezTo>
                    <a:pt x="36" y="4"/>
                    <a:pt x="36" y="4"/>
                    <a:pt x="36" y="4"/>
                  </a:cubicBezTo>
                  <a:cubicBezTo>
                    <a:pt x="37" y="4"/>
                    <a:pt x="38" y="3"/>
                    <a:pt x="38" y="2"/>
                  </a:cubicBezTo>
                  <a:cubicBezTo>
                    <a:pt x="38" y="1"/>
                    <a:pt x="37" y="0"/>
                    <a:pt x="36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</a:path>
              </a:pathLst>
            </a:custGeom>
            <a:solidFill>
              <a:srgbClr val="34FB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298" name="isľïďè"/>
            <p:cNvSpPr/>
            <p:nvPr/>
          </p:nvSpPr>
          <p:spPr bwMode="auto">
            <a:xfrm>
              <a:off x="5449888" y="2135188"/>
              <a:ext cx="84138" cy="12700"/>
            </a:xfrm>
            <a:custGeom>
              <a:avLst/>
              <a:gdLst>
                <a:gd name="T0" fmla="*/ 26 w 28"/>
                <a:gd name="T1" fmla="*/ 0 h 4"/>
                <a:gd name="T2" fmla="*/ 2 w 28"/>
                <a:gd name="T3" fmla="*/ 0 h 4"/>
                <a:gd name="T4" fmla="*/ 0 w 28"/>
                <a:gd name="T5" fmla="*/ 2 h 4"/>
                <a:gd name="T6" fmla="*/ 2 w 28"/>
                <a:gd name="T7" fmla="*/ 4 h 4"/>
                <a:gd name="T8" fmla="*/ 26 w 28"/>
                <a:gd name="T9" fmla="*/ 4 h 4"/>
                <a:gd name="T10" fmla="*/ 28 w 28"/>
                <a:gd name="T11" fmla="*/ 2 h 4"/>
                <a:gd name="T12" fmla="*/ 26 w 28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4">
                  <a:moveTo>
                    <a:pt x="26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7" y="4"/>
                    <a:pt x="28" y="3"/>
                    <a:pt x="28" y="2"/>
                  </a:cubicBezTo>
                  <a:cubicBezTo>
                    <a:pt x="28" y="1"/>
                    <a:pt x="27" y="0"/>
                    <a:pt x="26" y="0"/>
                  </a:cubicBezTo>
                </a:path>
              </a:pathLst>
            </a:custGeom>
            <a:solidFill>
              <a:srgbClr val="34FB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299" name="îṡḷïḑe"/>
            <p:cNvSpPr/>
            <p:nvPr/>
          </p:nvSpPr>
          <p:spPr bwMode="auto">
            <a:xfrm>
              <a:off x="5449888" y="2165351"/>
              <a:ext cx="84138" cy="12700"/>
            </a:xfrm>
            <a:custGeom>
              <a:avLst/>
              <a:gdLst>
                <a:gd name="T0" fmla="*/ 26 w 28"/>
                <a:gd name="T1" fmla="*/ 0 h 4"/>
                <a:gd name="T2" fmla="*/ 2 w 28"/>
                <a:gd name="T3" fmla="*/ 0 h 4"/>
                <a:gd name="T4" fmla="*/ 0 w 28"/>
                <a:gd name="T5" fmla="*/ 2 h 4"/>
                <a:gd name="T6" fmla="*/ 2 w 28"/>
                <a:gd name="T7" fmla="*/ 4 h 4"/>
                <a:gd name="T8" fmla="*/ 26 w 28"/>
                <a:gd name="T9" fmla="*/ 4 h 4"/>
                <a:gd name="T10" fmla="*/ 28 w 28"/>
                <a:gd name="T11" fmla="*/ 2 h 4"/>
                <a:gd name="T12" fmla="*/ 26 w 28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4">
                  <a:moveTo>
                    <a:pt x="26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7" y="4"/>
                    <a:pt x="28" y="3"/>
                    <a:pt x="28" y="2"/>
                  </a:cubicBezTo>
                  <a:cubicBezTo>
                    <a:pt x="28" y="0"/>
                    <a:pt x="27" y="0"/>
                    <a:pt x="26" y="0"/>
                  </a:cubicBezTo>
                </a:path>
              </a:pathLst>
            </a:custGeom>
            <a:solidFill>
              <a:srgbClr val="34FB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300" name="íśļiďê"/>
            <p:cNvSpPr/>
            <p:nvPr/>
          </p:nvSpPr>
          <p:spPr bwMode="auto">
            <a:xfrm>
              <a:off x="5449888" y="2192338"/>
              <a:ext cx="84138" cy="12700"/>
            </a:xfrm>
            <a:custGeom>
              <a:avLst/>
              <a:gdLst>
                <a:gd name="T0" fmla="*/ 26 w 28"/>
                <a:gd name="T1" fmla="*/ 0 h 4"/>
                <a:gd name="T2" fmla="*/ 2 w 28"/>
                <a:gd name="T3" fmla="*/ 0 h 4"/>
                <a:gd name="T4" fmla="*/ 0 w 28"/>
                <a:gd name="T5" fmla="*/ 2 h 4"/>
                <a:gd name="T6" fmla="*/ 2 w 28"/>
                <a:gd name="T7" fmla="*/ 4 h 4"/>
                <a:gd name="T8" fmla="*/ 26 w 28"/>
                <a:gd name="T9" fmla="*/ 4 h 4"/>
                <a:gd name="T10" fmla="*/ 28 w 28"/>
                <a:gd name="T11" fmla="*/ 2 h 4"/>
                <a:gd name="T12" fmla="*/ 26 w 28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4">
                  <a:moveTo>
                    <a:pt x="26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7" y="4"/>
                    <a:pt x="28" y="3"/>
                    <a:pt x="28" y="2"/>
                  </a:cubicBezTo>
                  <a:cubicBezTo>
                    <a:pt x="28" y="1"/>
                    <a:pt x="27" y="0"/>
                    <a:pt x="26" y="0"/>
                  </a:cubicBezTo>
                </a:path>
              </a:pathLst>
            </a:custGeom>
            <a:solidFill>
              <a:srgbClr val="34FB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301" name="i$1iďè"/>
            <p:cNvSpPr/>
            <p:nvPr/>
          </p:nvSpPr>
          <p:spPr bwMode="auto">
            <a:xfrm>
              <a:off x="5449888" y="2222501"/>
              <a:ext cx="84138" cy="12700"/>
            </a:xfrm>
            <a:custGeom>
              <a:avLst/>
              <a:gdLst>
                <a:gd name="T0" fmla="*/ 26 w 28"/>
                <a:gd name="T1" fmla="*/ 0 h 4"/>
                <a:gd name="T2" fmla="*/ 2 w 28"/>
                <a:gd name="T3" fmla="*/ 0 h 4"/>
                <a:gd name="T4" fmla="*/ 0 w 28"/>
                <a:gd name="T5" fmla="*/ 2 h 4"/>
                <a:gd name="T6" fmla="*/ 2 w 28"/>
                <a:gd name="T7" fmla="*/ 4 h 4"/>
                <a:gd name="T8" fmla="*/ 26 w 28"/>
                <a:gd name="T9" fmla="*/ 4 h 4"/>
                <a:gd name="T10" fmla="*/ 28 w 28"/>
                <a:gd name="T11" fmla="*/ 2 h 4"/>
                <a:gd name="T12" fmla="*/ 26 w 28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4">
                  <a:moveTo>
                    <a:pt x="26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7" y="4"/>
                    <a:pt x="28" y="3"/>
                    <a:pt x="28" y="2"/>
                  </a:cubicBezTo>
                  <a:cubicBezTo>
                    <a:pt x="28" y="0"/>
                    <a:pt x="27" y="0"/>
                    <a:pt x="26" y="0"/>
                  </a:cubicBezTo>
                </a:path>
              </a:pathLst>
            </a:custGeom>
            <a:solidFill>
              <a:srgbClr val="34FB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302" name="işļîḍé"/>
            <p:cNvSpPr/>
            <p:nvPr/>
          </p:nvSpPr>
          <p:spPr bwMode="auto">
            <a:xfrm>
              <a:off x="5449888" y="2249488"/>
              <a:ext cx="84138" cy="12700"/>
            </a:xfrm>
            <a:custGeom>
              <a:avLst/>
              <a:gdLst>
                <a:gd name="T0" fmla="*/ 26 w 28"/>
                <a:gd name="T1" fmla="*/ 0 h 4"/>
                <a:gd name="T2" fmla="*/ 2 w 28"/>
                <a:gd name="T3" fmla="*/ 0 h 4"/>
                <a:gd name="T4" fmla="*/ 0 w 28"/>
                <a:gd name="T5" fmla="*/ 2 h 4"/>
                <a:gd name="T6" fmla="*/ 2 w 28"/>
                <a:gd name="T7" fmla="*/ 4 h 4"/>
                <a:gd name="T8" fmla="*/ 26 w 28"/>
                <a:gd name="T9" fmla="*/ 4 h 4"/>
                <a:gd name="T10" fmla="*/ 28 w 28"/>
                <a:gd name="T11" fmla="*/ 2 h 4"/>
                <a:gd name="T12" fmla="*/ 26 w 28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4">
                  <a:moveTo>
                    <a:pt x="26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7" y="4"/>
                    <a:pt x="28" y="3"/>
                    <a:pt x="28" y="2"/>
                  </a:cubicBezTo>
                  <a:cubicBezTo>
                    <a:pt x="28" y="1"/>
                    <a:pt x="27" y="0"/>
                    <a:pt x="26" y="0"/>
                  </a:cubicBezTo>
                </a:path>
              </a:pathLst>
            </a:custGeom>
            <a:solidFill>
              <a:srgbClr val="34FB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303" name="îś1íďê"/>
            <p:cNvSpPr/>
            <p:nvPr/>
          </p:nvSpPr>
          <p:spPr bwMode="auto">
            <a:xfrm>
              <a:off x="5449888" y="2279651"/>
              <a:ext cx="84138" cy="12700"/>
            </a:xfrm>
            <a:custGeom>
              <a:avLst/>
              <a:gdLst>
                <a:gd name="T0" fmla="*/ 26 w 28"/>
                <a:gd name="T1" fmla="*/ 0 h 4"/>
                <a:gd name="T2" fmla="*/ 2 w 28"/>
                <a:gd name="T3" fmla="*/ 0 h 4"/>
                <a:gd name="T4" fmla="*/ 0 w 28"/>
                <a:gd name="T5" fmla="*/ 2 h 4"/>
                <a:gd name="T6" fmla="*/ 2 w 28"/>
                <a:gd name="T7" fmla="*/ 4 h 4"/>
                <a:gd name="T8" fmla="*/ 26 w 28"/>
                <a:gd name="T9" fmla="*/ 4 h 4"/>
                <a:gd name="T10" fmla="*/ 28 w 28"/>
                <a:gd name="T11" fmla="*/ 2 h 4"/>
                <a:gd name="T12" fmla="*/ 26 w 28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4">
                  <a:moveTo>
                    <a:pt x="26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7" y="4"/>
                    <a:pt x="28" y="3"/>
                    <a:pt x="28" y="2"/>
                  </a:cubicBezTo>
                  <a:cubicBezTo>
                    <a:pt x="28" y="1"/>
                    <a:pt x="27" y="0"/>
                    <a:pt x="26" y="0"/>
                  </a:cubicBezTo>
                </a:path>
              </a:pathLst>
            </a:custGeom>
            <a:solidFill>
              <a:srgbClr val="34FB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304" name="ïṥlíḓè"/>
            <p:cNvSpPr/>
            <p:nvPr/>
          </p:nvSpPr>
          <p:spPr bwMode="auto">
            <a:xfrm>
              <a:off x="5449888" y="2306638"/>
              <a:ext cx="84138" cy="12700"/>
            </a:xfrm>
            <a:custGeom>
              <a:avLst/>
              <a:gdLst>
                <a:gd name="T0" fmla="*/ 26 w 28"/>
                <a:gd name="T1" fmla="*/ 0 h 4"/>
                <a:gd name="T2" fmla="*/ 2 w 28"/>
                <a:gd name="T3" fmla="*/ 0 h 4"/>
                <a:gd name="T4" fmla="*/ 0 w 28"/>
                <a:gd name="T5" fmla="*/ 2 h 4"/>
                <a:gd name="T6" fmla="*/ 2 w 28"/>
                <a:gd name="T7" fmla="*/ 4 h 4"/>
                <a:gd name="T8" fmla="*/ 26 w 28"/>
                <a:gd name="T9" fmla="*/ 4 h 4"/>
                <a:gd name="T10" fmla="*/ 28 w 28"/>
                <a:gd name="T11" fmla="*/ 2 h 4"/>
                <a:gd name="T12" fmla="*/ 26 w 28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4">
                  <a:moveTo>
                    <a:pt x="26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7" y="4"/>
                    <a:pt x="28" y="3"/>
                    <a:pt x="28" y="2"/>
                  </a:cubicBezTo>
                  <a:cubicBezTo>
                    <a:pt x="28" y="1"/>
                    <a:pt x="27" y="0"/>
                    <a:pt x="26" y="0"/>
                  </a:cubicBezTo>
                </a:path>
              </a:pathLst>
            </a:custGeom>
            <a:solidFill>
              <a:srgbClr val="34FB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305" name="iṥḻîḋè"/>
            <p:cNvSpPr/>
            <p:nvPr/>
          </p:nvSpPr>
          <p:spPr bwMode="auto">
            <a:xfrm>
              <a:off x="5449888" y="2336801"/>
              <a:ext cx="84138" cy="12700"/>
            </a:xfrm>
            <a:custGeom>
              <a:avLst/>
              <a:gdLst>
                <a:gd name="T0" fmla="*/ 26 w 28"/>
                <a:gd name="T1" fmla="*/ 0 h 4"/>
                <a:gd name="T2" fmla="*/ 2 w 28"/>
                <a:gd name="T3" fmla="*/ 0 h 4"/>
                <a:gd name="T4" fmla="*/ 0 w 28"/>
                <a:gd name="T5" fmla="*/ 2 h 4"/>
                <a:gd name="T6" fmla="*/ 2 w 28"/>
                <a:gd name="T7" fmla="*/ 4 h 4"/>
                <a:gd name="T8" fmla="*/ 26 w 28"/>
                <a:gd name="T9" fmla="*/ 4 h 4"/>
                <a:gd name="T10" fmla="*/ 28 w 28"/>
                <a:gd name="T11" fmla="*/ 2 h 4"/>
                <a:gd name="T12" fmla="*/ 26 w 28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" h="4">
                  <a:moveTo>
                    <a:pt x="26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26" y="4"/>
                    <a:pt x="26" y="4"/>
                    <a:pt x="26" y="4"/>
                  </a:cubicBezTo>
                  <a:cubicBezTo>
                    <a:pt x="27" y="4"/>
                    <a:pt x="28" y="3"/>
                    <a:pt x="28" y="2"/>
                  </a:cubicBezTo>
                  <a:cubicBezTo>
                    <a:pt x="28" y="1"/>
                    <a:pt x="27" y="0"/>
                    <a:pt x="26" y="0"/>
                  </a:cubicBezTo>
                </a:path>
              </a:pathLst>
            </a:custGeom>
            <a:solidFill>
              <a:srgbClr val="34FB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306" name="îṧļíďê"/>
            <p:cNvSpPr/>
            <p:nvPr/>
          </p:nvSpPr>
          <p:spPr bwMode="auto">
            <a:xfrm>
              <a:off x="4235451" y="2463801"/>
              <a:ext cx="715963" cy="11113"/>
            </a:xfrm>
            <a:custGeom>
              <a:avLst/>
              <a:gdLst>
                <a:gd name="T0" fmla="*/ 2 w 238"/>
                <a:gd name="T1" fmla="*/ 4 h 4"/>
                <a:gd name="T2" fmla="*/ 236 w 238"/>
                <a:gd name="T3" fmla="*/ 4 h 4"/>
                <a:gd name="T4" fmla="*/ 238 w 238"/>
                <a:gd name="T5" fmla="*/ 2 h 4"/>
                <a:gd name="T6" fmla="*/ 236 w 238"/>
                <a:gd name="T7" fmla="*/ 0 h 4"/>
                <a:gd name="T8" fmla="*/ 2 w 238"/>
                <a:gd name="T9" fmla="*/ 0 h 4"/>
                <a:gd name="T10" fmla="*/ 0 w 238"/>
                <a:gd name="T11" fmla="*/ 2 h 4"/>
                <a:gd name="T12" fmla="*/ 2 w 238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8" h="4">
                  <a:moveTo>
                    <a:pt x="2" y="4"/>
                  </a:moveTo>
                  <a:cubicBezTo>
                    <a:pt x="236" y="4"/>
                    <a:pt x="236" y="4"/>
                    <a:pt x="236" y="4"/>
                  </a:cubicBezTo>
                  <a:cubicBezTo>
                    <a:pt x="237" y="4"/>
                    <a:pt x="238" y="3"/>
                    <a:pt x="238" y="2"/>
                  </a:cubicBezTo>
                  <a:cubicBezTo>
                    <a:pt x="238" y="1"/>
                    <a:pt x="237" y="0"/>
                    <a:pt x="236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0"/>
                    <a:pt x="0" y="1"/>
                    <a:pt x="0" y="2"/>
                  </a:cubicBezTo>
                  <a:cubicBezTo>
                    <a:pt x="0" y="3"/>
                    <a:pt x="0" y="4"/>
                    <a:pt x="2" y="4"/>
                  </a:cubicBezTo>
                </a:path>
              </a:pathLst>
            </a:custGeom>
            <a:solidFill>
              <a:srgbClr val="34FB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307" name="îšlïḓê"/>
            <p:cNvSpPr/>
            <p:nvPr/>
          </p:nvSpPr>
          <p:spPr bwMode="auto">
            <a:xfrm>
              <a:off x="4235451" y="2493963"/>
              <a:ext cx="439738" cy="11113"/>
            </a:xfrm>
            <a:custGeom>
              <a:avLst/>
              <a:gdLst>
                <a:gd name="T0" fmla="*/ 2 w 146"/>
                <a:gd name="T1" fmla="*/ 4 h 4"/>
                <a:gd name="T2" fmla="*/ 144 w 146"/>
                <a:gd name="T3" fmla="*/ 4 h 4"/>
                <a:gd name="T4" fmla="*/ 146 w 146"/>
                <a:gd name="T5" fmla="*/ 2 h 4"/>
                <a:gd name="T6" fmla="*/ 144 w 146"/>
                <a:gd name="T7" fmla="*/ 0 h 4"/>
                <a:gd name="T8" fmla="*/ 2 w 146"/>
                <a:gd name="T9" fmla="*/ 0 h 4"/>
                <a:gd name="T10" fmla="*/ 0 w 146"/>
                <a:gd name="T11" fmla="*/ 2 h 4"/>
                <a:gd name="T12" fmla="*/ 2 w 146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6" h="4">
                  <a:moveTo>
                    <a:pt x="2" y="4"/>
                  </a:moveTo>
                  <a:cubicBezTo>
                    <a:pt x="144" y="4"/>
                    <a:pt x="144" y="4"/>
                    <a:pt x="144" y="4"/>
                  </a:cubicBezTo>
                  <a:cubicBezTo>
                    <a:pt x="145" y="4"/>
                    <a:pt x="146" y="4"/>
                    <a:pt x="146" y="2"/>
                  </a:cubicBezTo>
                  <a:cubicBezTo>
                    <a:pt x="146" y="1"/>
                    <a:pt x="145" y="0"/>
                    <a:pt x="144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0"/>
                    <a:pt x="0" y="1"/>
                    <a:pt x="0" y="2"/>
                  </a:cubicBezTo>
                  <a:cubicBezTo>
                    <a:pt x="0" y="4"/>
                    <a:pt x="0" y="4"/>
                    <a:pt x="2" y="4"/>
                  </a:cubicBezTo>
                </a:path>
              </a:pathLst>
            </a:custGeom>
            <a:solidFill>
              <a:srgbClr val="34FB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308" name="ïşḻiḍè"/>
            <p:cNvSpPr/>
            <p:nvPr/>
          </p:nvSpPr>
          <p:spPr bwMode="auto">
            <a:xfrm>
              <a:off x="4235451" y="2541588"/>
              <a:ext cx="439738" cy="12700"/>
            </a:xfrm>
            <a:custGeom>
              <a:avLst/>
              <a:gdLst>
                <a:gd name="T0" fmla="*/ 2 w 146"/>
                <a:gd name="T1" fmla="*/ 4 h 4"/>
                <a:gd name="T2" fmla="*/ 144 w 146"/>
                <a:gd name="T3" fmla="*/ 4 h 4"/>
                <a:gd name="T4" fmla="*/ 146 w 146"/>
                <a:gd name="T5" fmla="*/ 2 h 4"/>
                <a:gd name="T6" fmla="*/ 144 w 146"/>
                <a:gd name="T7" fmla="*/ 0 h 4"/>
                <a:gd name="T8" fmla="*/ 2 w 146"/>
                <a:gd name="T9" fmla="*/ 0 h 4"/>
                <a:gd name="T10" fmla="*/ 0 w 146"/>
                <a:gd name="T11" fmla="*/ 2 h 4"/>
                <a:gd name="T12" fmla="*/ 2 w 146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6" h="4">
                  <a:moveTo>
                    <a:pt x="2" y="4"/>
                  </a:moveTo>
                  <a:cubicBezTo>
                    <a:pt x="144" y="4"/>
                    <a:pt x="144" y="4"/>
                    <a:pt x="144" y="4"/>
                  </a:cubicBezTo>
                  <a:cubicBezTo>
                    <a:pt x="145" y="4"/>
                    <a:pt x="146" y="3"/>
                    <a:pt x="146" y="2"/>
                  </a:cubicBezTo>
                  <a:cubicBezTo>
                    <a:pt x="146" y="1"/>
                    <a:pt x="145" y="0"/>
                    <a:pt x="144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0"/>
                    <a:pt x="0" y="1"/>
                    <a:pt x="0" y="2"/>
                  </a:cubicBezTo>
                  <a:cubicBezTo>
                    <a:pt x="0" y="3"/>
                    <a:pt x="0" y="4"/>
                    <a:pt x="2" y="4"/>
                  </a:cubicBezTo>
                </a:path>
              </a:pathLst>
            </a:custGeom>
            <a:solidFill>
              <a:srgbClr val="34FB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309" name="işľîḍè"/>
            <p:cNvSpPr/>
            <p:nvPr/>
          </p:nvSpPr>
          <p:spPr bwMode="auto">
            <a:xfrm>
              <a:off x="4551363" y="2833688"/>
              <a:ext cx="482600" cy="796925"/>
            </a:xfrm>
            <a:custGeom>
              <a:avLst/>
              <a:gdLst>
                <a:gd name="T0" fmla="*/ 39 w 160"/>
                <a:gd name="T1" fmla="*/ 180 h 265"/>
                <a:gd name="T2" fmla="*/ 39 w 160"/>
                <a:gd name="T3" fmla="*/ 154 h 265"/>
                <a:gd name="T4" fmla="*/ 121 w 160"/>
                <a:gd name="T5" fmla="*/ 154 h 265"/>
                <a:gd name="T6" fmla="*/ 121 w 160"/>
                <a:gd name="T7" fmla="*/ 180 h 265"/>
                <a:gd name="T8" fmla="*/ 39 w 160"/>
                <a:gd name="T9" fmla="*/ 180 h 265"/>
                <a:gd name="T10" fmla="*/ 17 w 160"/>
                <a:gd name="T11" fmla="*/ 248 h 265"/>
                <a:gd name="T12" fmla="*/ 11 w 160"/>
                <a:gd name="T13" fmla="*/ 242 h 265"/>
                <a:gd name="T14" fmla="*/ 11 w 160"/>
                <a:gd name="T15" fmla="*/ 56 h 265"/>
                <a:gd name="T16" fmla="*/ 17 w 160"/>
                <a:gd name="T17" fmla="*/ 50 h 265"/>
                <a:gd name="T18" fmla="*/ 19 w 160"/>
                <a:gd name="T19" fmla="*/ 50 h 265"/>
                <a:gd name="T20" fmla="*/ 25 w 160"/>
                <a:gd name="T21" fmla="*/ 56 h 265"/>
                <a:gd name="T22" fmla="*/ 25 w 160"/>
                <a:gd name="T23" fmla="*/ 242 h 265"/>
                <a:gd name="T24" fmla="*/ 19 w 160"/>
                <a:gd name="T25" fmla="*/ 248 h 265"/>
                <a:gd name="T26" fmla="*/ 17 w 160"/>
                <a:gd name="T27" fmla="*/ 248 h 265"/>
                <a:gd name="T28" fmla="*/ 0 w 160"/>
                <a:gd name="T29" fmla="*/ 0 h 265"/>
                <a:gd name="T30" fmla="*/ 0 w 160"/>
                <a:gd name="T31" fmla="*/ 0 h 265"/>
                <a:gd name="T32" fmla="*/ 0 w 160"/>
                <a:gd name="T33" fmla="*/ 235 h 265"/>
                <a:gd name="T34" fmla="*/ 30 w 160"/>
                <a:gd name="T35" fmla="*/ 265 h 265"/>
                <a:gd name="T36" fmla="*/ 160 w 160"/>
                <a:gd name="T37" fmla="*/ 265 h 265"/>
                <a:gd name="T38" fmla="*/ 160 w 160"/>
                <a:gd name="T39" fmla="*/ 180 h 265"/>
                <a:gd name="T40" fmla="*/ 133 w 160"/>
                <a:gd name="T41" fmla="*/ 180 h 265"/>
                <a:gd name="T42" fmla="*/ 133 w 160"/>
                <a:gd name="T43" fmla="*/ 154 h 265"/>
                <a:gd name="T44" fmla="*/ 160 w 160"/>
                <a:gd name="T45" fmla="*/ 154 h 265"/>
                <a:gd name="T46" fmla="*/ 160 w 160"/>
                <a:gd name="T47" fmla="*/ 139 h 265"/>
                <a:gd name="T48" fmla="*/ 39 w 160"/>
                <a:gd name="T49" fmla="*/ 139 h 265"/>
                <a:gd name="T50" fmla="*/ 39 w 160"/>
                <a:gd name="T51" fmla="*/ 56 h 265"/>
                <a:gd name="T52" fmla="*/ 160 w 160"/>
                <a:gd name="T53" fmla="*/ 56 h 265"/>
                <a:gd name="T54" fmla="*/ 160 w 160"/>
                <a:gd name="T55" fmla="*/ 43 h 265"/>
                <a:gd name="T56" fmla="*/ 0 w 160"/>
                <a:gd name="T57" fmla="*/ 43 h 265"/>
                <a:gd name="T58" fmla="*/ 0 w 160"/>
                <a:gd name="T59" fmla="*/ 0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60" h="265">
                  <a:moveTo>
                    <a:pt x="39" y="180"/>
                  </a:moveTo>
                  <a:cubicBezTo>
                    <a:pt x="39" y="154"/>
                    <a:pt x="39" y="154"/>
                    <a:pt x="39" y="154"/>
                  </a:cubicBezTo>
                  <a:cubicBezTo>
                    <a:pt x="121" y="154"/>
                    <a:pt x="121" y="154"/>
                    <a:pt x="121" y="154"/>
                  </a:cubicBezTo>
                  <a:cubicBezTo>
                    <a:pt x="121" y="180"/>
                    <a:pt x="121" y="180"/>
                    <a:pt x="121" y="180"/>
                  </a:cubicBezTo>
                  <a:cubicBezTo>
                    <a:pt x="39" y="180"/>
                    <a:pt x="39" y="180"/>
                    <a:pt x="39" y="180"/>
                  </a:cubicBezTo>
                  <a:moveTo>
                    <a:pt x="17" y="248"/>
                  </a:moveTo>
                  <a:cubicBezTo>
                    <a:pt x="14" y="248"/>
                    <a:pt x="11" y="245"/>
                    <a:pt x="11" y="242"/>
                  </a:cubicBezTo>
                  <a:cubicBezTo>
                    <a:pt x="11" y="56"/>
                    <a:pt x="11" y="56"/>
                    <a:pt x="11" y="56"/>
                  </a:cubicBezTo>
                  <a:cubicBezTo>
                    <a:pt x="11" y="53"/>
                    <a:pt x="14" y="50"/>
                    <a:pt x="17" y="50"/>
                  </a:cubicBezTo>
                  <a:cubicBezTo>
                    <a:pt x="19" y="50"/>
                    <a:pt x="19" y="50"/>
                    <a:pt x="19" y="50"/>
                  </a:cubicBezTo>
                  <a:cubicBezTo>
                    <a:pt x="22" y="50"/>
                    <a:pt x="25" y="53"/>
                    <a:pt x="25" y="56"/>
                  </a:cubicBezTo>
                  <a:cubicBezTo>
                    <a:pt x="25" y="242"/>
                    <a:pt x="25" y="242"/>
                    <a:pt x="25" y="242"/>
                  </a:cubicBezTo>
                  <a:cubicBezTo>
                    <a:pt x="25" y="245"/>
                    <a:pt x="22" y="248"/>
                    <a:pt x="19" y="248"/>
                  </a:cubicBezTo>
                  <a:cubicBezTo>
                    <a:pt x="17" y="248"/>
                    <a:pt x="17" y="248"/>
                    <a:pt x="17" y="248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52"/>
                    <a:pt x="14" y="265"/>
                    <a:pt x="30" y="265"/>
                  </a:cubicBezTo>
                  <a:cubicBezTo>
                    <a:pt x="160" y="265"/>
                    <a:pt x="160" y="265"/>
                    <a:pt x="160" y="265"/>
                  </a:cubicBezTo>
                  <a:cubicBezTo>
                    <a:pt x="160" y="180"/>
                    <a:pt x="160" y="180"/>
                    <a:pt x="160" y="180"/>
                  </a:cubicBezTo>
                  <a:cubicBezTo>
                    <a:pt x="133" y="180"/>
                    <a:pt x="133" y="180"/>
                    <a:pt x="133" y="180"/>
                  </a:cubicBezTo>
                  <a:cubicBezTo>
                    <a:pt x="133" y="154"/>
                    <a:pt x="133" y="154"/>
                    <a:pt x="133" y="154"/>
                  </a:cubicBezTo>
                  <a:cubicBezTo>
                    <a:pt x="160" y="154"/>
                    <a:pt x="160" y="154"/>
                    <a:pt x="160" y="154"/>
                  </a:cubicBezTo>
                  <a:cubicBezTo>
                    <a:pt x="160" y="139"/>
                    <a:pt x="160" y="139"/>
                    <a:pt x="160" y="139"/>
                  </a:cubicBezTo>
                  <a:cubicBezTo>
                    <a:pt x="39" y="139"/>
                    <a:pt x="39" y="139"/>
                    <a:pt x="39" y="139"/>
                  </a:cubicBezTo>
                  <a:cubicBezTo>
                    <a:pt x="39" y="56"/>
                    <a:pt x="39" y="56"/>
                    <a:pt x="39" y="56"/>
                  </a:cubicBezTo>
                  <a:cubicBezTo>
                    <a:pt x="160" y="56"/>
                    <a:pt x="160" y="56"/>
                    <a:pt x="160" y="56"/>
                  </a:cubicBezTo>
                  <a:cubicBezTo>
                    <a:pt x="160" y="43"/>
                    <a:pt x="160" y="43"/>
                    <a:pt x="160" y="43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C2F4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310" name="îŝľîḋè"/>
            <p:cNvSpPr/>
            <p:nvPr/>
          </p:nvSpPr>
          <p:spPr bwMode="auto">
            <a:xfrm>
              <a:off x="5033963" y="3375026"/>
              <a:ext cx="366713" cy="255588"/>
            </a:xfrm>
            <a:custGeom>
              <a:avLst/>
              <a:gdLst>
                <a:gd name="T0" fmla="*/ 0 w 122"/>
                <a:gd name="T1" fmla="*/ 0 h 85"/>
                <a:gd name="T2" fmla="*/ 0 w 122"/>
                <a:gd name="T3" fmla="*/ 0 h 85"/>
                <a:gd name="T4" fmla="*/ 0 w 122"/>
                <a:gd name="T5" fmla="*/ 85 h 85"/>
                <a:gd name="T6" fmla="*/ 93 w 122"/>
                <a:gd name="T7" fmla="*/ 85 h 85"/>
                <a:gd name="T8" fmla="*/ 122 w 122"/>
                <a:gd name="T9" fmla="*/ 60 h 85"/>
                <a:gd name="T10" fmla="*/ 0 w 122"/>
                <a:gd name="T11" fmla="*/ 60 h 85"/>
                <a:gd name="T12" fmla="*/ 0 w 122"/>
                <a:gd name="T13" fmla="*/ 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2" h="85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93" y="85"/>
                    <a:pt x="93" y="85"/>
                    <a:pt x="93" y="85"/>
                  </a:cubicBezTo>
                  <a:cubicBezTo>
                    <a:pt x="108" y="85"/>
                    <a:pt x="120" y="74"/>
                    <a:pt x="122" y="6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2778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311" name="íṥḷidé"/>
            <p:cNvSpPr/>
            <p:nvPr/>
          </p:nvSpPr>
          <p:spPr bwMode="auto">
            <a:xfrm>
              <a:off x="5033963" y="2962276"/>
              <a:ext cx="369888" cy="593725"/>
            </a:xfrm>
            <a:custGeom>
              <a:avLst/>
              <a:gdLst>
                <a:gd name="T0" fmla="*/ 28 w 123"/>
                <a:gd name="T1" fmla="*/ 137 h 197"/>
                <a:gd name="T2" fmla="*/ 0 w 123"/>
                <a:gd name="T3" fmla="*/ 137 h 197"/>
                <a:gd name="T4" fmla="*/ 0 w 123"/>
                <a:gd name="T5" fmla="*/ 197 h 197"/>
                <a:gd name="T6" fmla="*/ 122 w 123"/>
                <a:gd name="T7" fmla="*/ 197 h 197"/>
                <a:gd name="T8" fmla="*/ 123 w 123"/>
                <a:gd name="T9" fmla="*/ 192 h 197"/>
                <a:gd name="T10" fmla="*/ 123 w 123"/>
                <a:gd name="T11" fmla="*/ 180 h 197"/>
                <a:gd name="T12" fmla="*/ 28 w 123"/>
                <a:gd name="T13" fmla="*/ 180 h 197"/>
                <a:gd name="T14" fmla="*/ 28 w 123"/>
                <a:gd name="T15" fmla="*/ 137 h 197"/>
                <a:gd name="T16" fmla="*/ 28 w 123"/>
                <a:gd name="T17" fmla="*/ 96 h 197"/>
                <a:gd name="T18" fmla="*/ 0 w 123"/>
                <a:gd name="T19" fmla="*/ 96 h 197"/>
                <a:gd name="T20" fmla="*/ 0 w 123"/>
                <a:gd name="T21" fmla="*/ 111 h 197"/>
                <a:gd name="T22" fmla="*/ 28 w 123"/>
                <a:gd name="T23" fmla="*/ 111 h 197"/>
                <a:gd name="T24" fmla="*/ 28 w 123"/>
                <a:gd name="T25" fmla="*/ 96 h 197"/>
                <a:gd name="T26" fmla="*/ 28 w 123"/>
                <a:gd name="T27" fmla="*/ 0 h 197"/>
                <a:gd name="T28" fmla="*/ 0 w 123"/>
                <a:gd name="T29" fmla="*/ 0 h 197"/>
                <a:gd name="T30" fmla="*/ 0 w 123"/>
                <a:gd name="T31" fmla="*/ 13 h 197"/>
                <a:gd name="T32" fmla="*/ 28 w 123"/>
                <a:gd name="T33" fmla="*/ 13 h 197"/>
                <a:gd name="T34" fmla="*/ 28 w 123"/>
                <a:gd name="T35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23" h="197">
                  <a:moveTo>
                    <a:pt x="28" y="137"/>
                  </a:moveTo>
                  <a:cubicBezTo>
                    <a:pt x="0" y="137"/>
                    <a:pt x="0" y="137"/>
                    <a:pt x="0" y="137"/>
                  </a:cubicBezTo>
                  <a:cubicBezTo>
                    <a:pt x="0" y="197"/>
                    <a:pt x="0" y="197"/>
                    <a:pt x="0" y="197"/>
                  </a:cubicBezTo>
                  <a:cubicBezTo>
                    <a:pt x="122" y="197"/>
                    <a:pt x="122" y="197"/>
                    <a:pt x="122" y="197"/>
                  </a:cubicBezTo>
                  <a:cubicBezTo>
                    <a:pt x="123" y="195"/>
                    <a:pt x="123" y="194"/>
                    <a:pt x="123" y="192"/>
                  </a:cubicBezTo>
                  <a:cubicBezTo>
                    <a:pt x="123" y="180"/>
                    <a:pt x="123" y="180"/>
                    <a:pt x="123" y="180"/>
                  </a:cubicBezTo>
                  <a:cubicBezTo>
                    <a:pt x="28" y="180"/>
                    <a:pt x="28" y="180"/>
                    <a:pt x="28" y="180"/>
                  </a:cubicBezTo>
                  <a:cubicBezTo>
                    <a:pt x="28" y="137"/>
                    <a:pt x="28" y="137"/>
                    <a:pt x="28" y="137"/>
                  </a:cubicBezTo>
                  <a:moveTo>
                    <a:pt x="28" y="96"/>
                  </a:moveTo>
                  <a:cubicBezTo>
                    <a:pt x="0" y="96"/>
                    <a:pt x="0" y="96"/>
                    <a:pt x="0" y="96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28" y="111"/>
                    <a:pt x="28" y="111"/>
                    <a:pt x="28" y="111"/>
                  </a:cubicBezTo>
                  <a:cubicBezTo>
                    <a:pt x="28" y="96"/>
                    <a:pt x="28" y="96"/>
                    <a:pt x="28" y="96"/>
                  </a:cubicBezTo>
                  <a:moveTo>
                    <a:pt x="28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28" y="13"/>
                    <a:pt x="28" y="13"/>
                    <a:pt x="28" y="13"/>
                  </a:cubicBezTo>
                  <a:cubicBezTo>
                    <a:pt x="28" y="0"/>
                    <a:pt x="28" y="0"/>
                    <a:pt x="28" y="0"/>
                  </a:cubicBezTo>
                </a:path>
              </a:pathLst>
            </a:custGeom>
            <a:solidFill>
              <a:srgbClr val="2790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312" name="ïsľiḓe"/>
            <p:cNvSpPr/>
            <p:nvPr/>
          </p:nvSpPr>
          <p:spPr bwMode="auto">
            <a:xfrm>
              <a:off x="5118101" y="3028951"/>
              <a:ext cx="285750" cy="474663"/>
            </a:xfrm>
            <a:custGeom>
              <a:avLst/>
              <a:gdLst>
                <a:gd name="T0" fmla="*/ 95 w 95"/>
                <a:gd name="T1" fmla="*/ 102 h 158"/>
                <a:gd name="T2" fmla="*/ 83 w 95"/>
                <a:gd name="T3" fmla="*/ 102 h 158"/>
                <a:gd name="T4" fmla="*/ 83 w 95"/>
                <a:gd name="T5" fmla="*/ 115 h 158"/>
                <a:gd name="T6" fmla="*/ 0 w 95"/>
                <a:gd name="T7" fmla="*/ 115 h 158"/>
                <a:gd name="T8" fmla="*/ 0 w 95"/>
                <a:gd name="T9" fmla="*/ 158 h 158"/>
                <a:gd name="T10" fmla="*/ 95 w 95"/>
                <a:gd name="T11" fmla="*/ 158 h 158"/>
                <a:gd name="T12" fmla="*/ 95 w 95"/>
                <a:gd name="T13" fmla="*/ 102 h 158"/>
                <a:gd name="T14" fmla="*/ 95 w 95"/>
                <a:gd name="T15" fmla="*/ 63 h 158"/>
                <a:gd name="T16" fmla="*/ 83 w 95"/>
                <a:gd name="T17" fmla="*/ 63 h 158"/>
                <a:gd name="T18" fmla="*/ 83 w 95"/>
                <a:gd name="T19" fmla="*/ 74 h 158"/>
                <a:gd name="T20" fmla="*/ 21 w 95"/>
                <a:gd name="T21" fmla="*/ 74 h 158"/>
                <a:gd name="T22" fmla="*/ 5 w 95"/>
                <a:gd name="T23" fmla="*/ 89 h 158"/>
                <a:gd name="T24" fmla="*/ 83 w 95"/>
                <a:gd name="T25" fmla="*/ 89 h 158"/>
                <a:gd name="T26" fmla="*/ 83 w 95"/>
                <a:gd name="T27" fmla="*/ 94 h 158"/>
                <a:gd name="T28" fmla="*/ 95 w 95"/>
                <a:gd name="T29" fmla="*/ 94 h 158"/>
                <a:gd name="T30" fmla="*/ 95 w 95"/>
                <a:gd name="T31" fmla="*/ 83 h 158"/>
                <a:gd name="T32" fmla="*/ 58 w 95"/>
                <a:gd name="T33" fmla="*/ 83 h 158"/>
                <a:gd name="T34" fmla="*/ 54 w 95"/>
                <a:gd name="T35" fmla="*/ 79 h 158"/>
                <a:gd name="T36" fmla="*/ 58 w 95"/>
                <a:gd name="T37" fmla="*/ 75 h 158"/>
                <a:gd name="T38" fmla="*/ 95 w 95"/>
                <a:gd name="T39" fmla="*/ 75 h 158"/>
                <a:gd name="T40" fmla="*/ 95 w 95"/>
                <a:gd name="T41" fmla="*/ 63 h 158"/>
                <a:gd name="T42" fmla="*/ 95 w 95"/>
                <a:gd name="T43" fmla="*/ 44 h 158"/>
                <a:gd name="T44" fmla="*/ 83 w 95"/>
                <a:gd name="T45" fmla="*/ 44 h 158"/>
                <a:gd name="T46" fmla="*/ 83 w 95"/>
                <a:gd name="T47" fmla="*/ 55 h 158"/>
                <a:gd name="T48" fmla="*/ 95 w 95"/>
                <a:gd name="T49" fmla="*/ 55 h 158"/>
                <a:gd name="T50" fmla="*/ 95 w 95"/>
                <a:gd name="T51" fmla="*/ 44 h 158"/>
                <a:gd name="T52" fmla="*/ 95 w 95"/>
                <a:gd name="T53" fmla="*/ 0 h 158"/>
                <a:gd name="T54" fmla="*/ 83 w 95"/>
                <a:gd name="T55" fmla="*/ 12 h 158"/>
                <a:gd name="T56" fmla="*/ 83 w 95"/>
                <a:gd name="T57" fmla="*/ 36 h 158"/>
                <a:gd name="T58" fmla="*/ 95 w 95"/>
                <a:gd name="T59" fmla="*/ 36 h 158"/>
                <a:gd name="T60" fmla="*/ 95 w 95"/>
                <a:gd name="T61" fmla="*/ 0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95" h="158">
                  <a:moveTo>
                    <a:pt x="95" y="102"/>
                  </a:moveTo>
                  <a:cubicBezTo>
                    <a:pt x="83" y="102"/>
                    <a:pt x="83" y="102"/>
                    <a:pt x="83" y="102"/>
                  </a:cubicBezTo>
                  <a:cubicBezTo>
                    <a:pt x="83" y="115"/>
                    <a:pt x="83" y="115"/>
                    <a:pt x="83" y="115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0" y="158"/>
                    <a:pt x="0" y="158"/>
                    <a:pt x="0" y="158"/>
                  </a:cubicBezTo>
                  <a:cubicBezTo>
                    <a:pt x="95" y="158"/>
                    <a:pt x="95" y="158"/>
                    <a:pt x="95" y="158"/>
                  </a:cubicBezTo>
                  <a:cubicBezTo>
                    <a:pt x="95" y="102"/>
                    <a:pt x="95" y="102"/>
                    <a:pt x="95" y="102"/>
                  </a:cubicBezTo>
                  <a:moveTo>
                    <a:pt x="95" y="63"/>
                  </a:moveTo>
                  <a:cubicBezTo>
                    <a:pt x="83" y="63"/>
                    <a:pt x="83" y="63"/>
                    <a:pt x="83" y="63"/>
                  </a:cubicBezTo>
                  <a:cubicBezTo>
                    <a:pt x="83" y="74"/>
                    <a:pt x="83" y="74"/>
                    <a:pt x="83" y="74"/>
                  </a:cubicBezTo>
                  <a:cubicBezTo>
                    <a:pt x="21" y="74"/>
                    <a:pt x="21" y="74"/>
                    <a:pt x="21" y="74"/>
                  </a:cubicBezTo>
                  <a:cubicBezTo>
                    <a:pt x="5" y="89"/>
                    <a:pt x="5" y="89"/>
                    <a:pt x="5" y="89"/>
                  </a:cubicBezTo>
                  <a:cubicBezTo>
                    <a:pt x="83" y="89"/>
                    <a:pt x="83" y="89"/>
                    <a:pt x="83" y="89"/>
                  </a:cubicBezTo>
                  <a:cubicBezTo>
                    <a:pt x="83" y="94"/>
                    <a:pt x="83" y="94"/>
                    <a:pt x="83" y="94"/>
                  </a:cubicBezTo>
                  <a:cubicBezTo>
                    <a:pt x="95" y="94"/>
                    <a:pt x="95" y="94"/>
                    <a:pt x="95" y="94"/>
                  </a:cubicBezTo>
                  <a:cubicBezTo>
                    <a:pt x="95" y="83"/>
                    <a:pt x="95" y="83"/>
                    <a:pt x="95" y="83"/>
                  </a:cubicBezTo>
                  <a:cubicBezTo>
                    <a:pt x="58" y="83"/>
                    <a:pt x="58" y="83"/>
                    <a:pt x="58" y="83"/>
                  </a:cubicBezTo>
                  <a:cubicBezTo>
                    <a:pt x="56" y="83"/>
                    <a:pt x="54" y="81"/>
                    <a:pt x="54" y="79"/>
                  </a:cubicBezTo>
                  <a:cubicBezTo>
                    <a:pt x="54" y="76"/>
                    <a:pt x="56" y="75"/>
                    <a:pt x="58" y="75"/>
                  </a:cubicBezTo>
                  <a:cubicBezTo>
                    <a:pt x="95" y="75"/>
                    <a:pt x="95" y="75"/>
                    <a:pt x="95" y="75"/>
                  </a:cubicBezTo>
                  <a:cubicBezTo>
                    <a:pt x="95" y="63"/>
                    <a:pt x="95" y="63"/>
                    <a:pt x="95" y="63"/>
                  </a:cubicBezTo>
                  <a:moveTo>
                    <a:pt x="95" y="44"/>
                  </a:moveTo>
                  <a:cubicBezTo>
                    <a:pt x="83" y="44"/>
                    <a:pt x="83" y="44"/>
                    <a:pt x="83" y="44"/>
                  </a:cubicBezTo>
                  <a:cubicBezTo>
                    <a:pt x="83" y="55"/>
                    <a:pt x="83" y="55"/>
                    <a:pt x="83" y="55"/>
                  </a:cubicBezTo>
                  <a:cubicBezTo>
                    <a:pt x="95" y="55"/>
                    <a:pt x="95" y="55"/>
                    <a:pt x="95" y="55"/>
                  </a:cubicBezTo>
                  <a:cubicBezTo>
                    <a:pt x="95" y="44"/>
                    <a:pt x="95" y="44"/>
                    <a:pt x="95" y="44"/>
                  </a:cubicBezTo>
                  <a:moveTo>
                    <a:pt x="95" y="0"/>
                  </a:moveTo>
                  <a:cubicBezTo>
                    <a:pt x="83" y="12"/>
                    <a:pt x="83" y="12"/>
                    <a:pt x="83" y="12"/>
                  </a:cubicBezTo>
                  <a:cubicBezTo>
                    <a:pt x="83" y="36"/>
                    <a:pt x="83" y="36"/>
                    <a:pt x="83" y="36"/>
                  </a:cubicBezTo>
                  <a:cubicBezTo>
                    <a:pt x="95" y="36"/>
                    <a:pt x="95" y="36"/>
                    <a:pt x="95" y="36"/>
                  </a:cubicBezTo>
                  <a:cubicBezTo>
                    <a:pt x="95" y="0"/>
                    <a:pt x="95" y="0"/>
                    <a:pt x="95" y="0"/>
                  </a:cubicBezTo>
                </a:path>
              </a:pathLst>
            </a:custGeom>
            <a:solidFill>
              <a:srgbClr val="1E48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313" name="îşḷíḑê"/>
            <p:cNvSpPr/>
            <p:nvPr/>
          </p:nvSpPr>
          <p:spPr bwMode="auto">
            <a:xfrm>
              <a:off x="5367338" y="3311526"/>
              <a:ext cx="36513" cy="23813"/>
            </a:xfrm>
            <a:prstGeom prst="rect">
              <a:avLst/>
            </a:prstGeom>
            <a:solidFill>
              <a:srgbClr val="C25F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314" name="íş1îḋè"/>
            <p:cNvSpPr/>
            <p:nvPr/>
          </p:nvSpPr>
          <p:spPr bwMode="auto">
            <a:xfrm>
              <a:off x="5367338" y="3311526"/>
              <a:ext cx="36513" cy="23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315" name="iṧľiďe"/>
            <p:cNvSpPr/>
            <p:nvPr/>
          </p:nvSpPr>
          <p:spPr bwMode="auto">
            <a:xfrm>
              <a:off x="5280026" y="3254376"/>
              <a:ext cx="123825" cy="23813"/>
            </a:xfrm>
            <a:custGeom>
              <a:avLst/>
              <a:gdLst>
                <a:gd name="T0" fmla="*/ 41 w 41"/>
                <a:gd name="T1" fmla="*/ 0 h 8"/>
                <a:gd name="T2" fmla="*/ 4 w 41"/>
                <a:gd name="T3" fmla="*/ 0 h 8"/>
                <a:gd name="T4" fmla="*/ 0 w 41"/>
                <a:gd name="T5" fmla="*/ 4 h 8"/>
                <a:gd name="T6" fmla="*/ 4 w 41"/>
                <a:gd name="T7" fmla="*/ 8 h 8"/>
                <a:gd name="T8" fmla="*/ 41 w 41"/>
                <a:gd name="T9" fmla="*/ 8 h 8"/>
                <a:gd name="T10" fmla="*/ 41 w 41"/>
                <a:gd name="T11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8">
                  <a:moveTo>
                    <a:pt x="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4"/>
                  </a:cubicBezTo>
                  <a:cubicBezTo>
                    <a:pt x="0" y="6"/>
                    <a:pt x="2" y="8"/>
                    <a:pt x="4" y="8"/>
                  </a:cubicBezTo>
                  <a:cubicBezTo>
                    <a:pt x="41" y="8"/>
                    <a:pt x="41" y="8"/>
                    <a:pt x="41" y="8"/>
                  </a:cubicBezTo>
                  <a:cubicBezTo>
                    <a:pt x="41" y="0"/>
                    <a:pt x="41" y="0"/>
                    <a:pt x="41" y="0"/>
                  </a:cubicBezTo>
                </a:path>
              </a:pathLst>
            </a:custGeom>
            <a:solidFill>
              <a:srgbClr val="C25F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316" name="íšļïḍe"/>
            <p:cNvSpPr/>
            <p:nvPr/>
          </p:nvSpPr>
          <p:spPr bwMode="auto">
            <a:xfrm>
              <a:off x="5367338" y="3194051"/>
              <a:ext cx="36513" cy="23813"/>
            </a:xfrm>
            <a:prstGeom prst="rect">
              <a:avLst/>
            </a:prstGeom>
            <a:solidFill>
              <a:srgbClr val="C25F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317" name="íṣḻíde"/>
            <p:cNvSpPr/>
            <p:nvPr/>
          </p:nvSpPr>
          <p:spPr bwMode="auto">
            <a:xfrm>
              <a:off x="5367338" y="3194051"/>
              <a:ext cx="36513" cy="23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318" name="ïş1ídè"/>
            <p:cNvSpPr/>
            <p:nvPr/>
          </p:nvSpPr>
          <p:spPr bwMode="auto">
            <a:xfrm>
              <a:off x="5367338" y="3136901"/>
              <a:ext cx="36513" cy="23813"/>
            </a:xfrm>
            <a:prstGeom prst="rect">
              <a:avLst/>
            </a:prstGeom>
            <a:solidFill>
              <a:srgbClr val="C25F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319" name="î$lîḋè"/>
            <p:cNvSpPr/>
            <p:nvPr/>
          </p:nvSpPr>
          <p:spPr bwMode="auto">
            <a:xfrm>
              <a:off x="5367338" y="3136901"/>
              <a:ext cx="36513" cy="23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320" name="išlíde"/>
            <p:cNvSpPr/>
            <p:nvPr/>
          </p:nvSpPr>
          <p:spPr bwMode="auto">
            <a:xfrm>
              <a:off x="5118101" y="2962276"/>
              <a:ext cx="285750" cy="334963"/>
            </a:xfrm>
            <a:custGeom>
              <a:avLst/>
              <a:gdLst>
                <a:gd name="T0" fmla="*/ 40 w 180"/>
                <a:gd name="T1" fmla="*/ 182 h 211"/>
                <a:gd name="T2" fmla="*/ 0 w 180"/>
                <a:gd name="T3" fmla="*/ 182 h 211"/>
                <a:gd name="T4" fmla="*/ 0 w 180"/>
                <a:gd name="T5" fmla="*/ 211 h 211"/>
                <a:gd name="T6" fmla="*/ 9 w 180"/>
                <a:gd name="T7" fmla="*/ 211 h 211"/>
                <a:gd name="T8" fmla="*/ 40 w 180"/>
                <a:gd name="T9" fmla="*/ 182 h 211"/>
                <a:gd name="T10" fmla="*/ 180 w 180"/>
                <a:gd name="T11" fmla="*/ 0 h 211"/>
                <a:gd name="T12" fmla="*/ 0 w 180"/>
                <a:gd name="T13" fmla="*/ 0 h 211"/>
                <a:gd name="T14" fmla="*/ 0 w 180"/>
                <a:gd name="T15" fmla="*/ 25 h 211"/>
                <a:gd name="T16" fmla="*/ 157 w 180"/>
                <a:gd name="T17" fmla="*/ 25 h 211"/>
                <a:gd name="T18" fmla="*/ 157 w 180"/>
                <a:gd name="T19" fmla="*/ 65 h 211"/>
                <a:gd name="T20" fmla="*/ 180 w 180"/>
                <a:gd name="T21" fmla="*/ 42 h 211"/>
                <a:gd name="T22" fmla="*/ 180 w 180"/>
                <a:gd name="T23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0" h="211">
                  <a:moveTo>
                    <a:pt x="40" y="182"/>
                  </a:moveTo>
                  <a:lnTo>
                    <a:pt x="0" y="182"/>
                  </a:lnTo>
                  <a:lnTo>
                    <a:pt x="0" y="211"/>
                  </a:lnTo>
                  <a:lnTo>
                    <a:pt x="9" y="211"/>
                  </a:lnTo>
                  <a:lnTo>
                    <a:pt x="40" y="182"/>
                  </a:lnTo>
                  <a:close/>
                  <a:moveTo>
                    <a:pt x="180" y="0"/>
                  </a:moveTo>
                  <a:lnTo>
                    <a:pt x="0" y="0"/>
                  </a:lnTo>
                  <a:lnTo>
                    <a:pt x="0" y="25"/>
                  </a:lnTo>
                  <a:lnTo>
                    <a:pt x="157" y="25"/>
                  </a:lnTo>
                  <a:lnTo>
                    <a:pt x="157" y="65"/>
                  </a:lnTo>
                  <a:lnTo>
                    <a:pt x="180" y="42"/>
                  </a:lnTo>
                  <a:lnTo>
                    <a:pt x="180" y="0"/>
                  </a:lnTo>
                  <a:close/>
                </a:path>
              </a:pathLst>
            </a:custGeom>
            <a:solidFill>
              <a:srgbClr val="245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321" name="iṧlíḓê"/>
            <p:cNvSpPr/>
            <p:nvPr/>
          </p:nvSpPr>
          <p:spPr bwMode="auto">
            <a:xfrm>
              <a:off x="5118101" y="2962276"/>
              <a:ext cx="285750" cy="334963"/>
            </a:xfrm>
            <a:custGeom>
              <a:avLst/>
              <a:gdLst>
                <a:gd name="T0" fmla="*/ 40 w 180"/>
                <a:gd name="T1" fmla="*/ 182 h 211"/>
                <a:gd name="T2" fmla="*/ 0 w 180"/>
                <a:gd name="T3" fmla="*/ 182 h 211"/>
                <a:gd name="T4" fmla="*/ 0 w 180"/>
                <a:gd name="T5" fmla="*/ 211 h 211"/>
                <a:gd name="T6" fmla="*/ 9 w 180"/>
                <a:gd name="T7" fmla="*/ 211 h 211"/>
                <a:gd name="T8" fmla="*/ 40 w 180"/>
                <a:gd name="T9" fmla="*/ 182 h 211"/>
                <a:gd name="T10" fmla="*/ 180 w 180"/>
                <a:gd name="T11" fmla="*/ 0 h 211"/>
                <a:gd name="T12" fmla="*/ 0 w 180"/>
                <a:gd name="T13" fmla="*/ 0 h 211"/>
                <a:gd name="T14" fmla="*/ 0 w 180"/>
                <a:gd name="T15" fmla="*/ 25 h 211"/>
                <a:gd name="T16" fmla="*/ 157 w 180"/>
                <a:gd name="T17" fmla="*/ 25 h 211"/>
                <a:gd name="T18" fmla="*/ 157 w 180"/>
                <a:gd name="T19" fmla="*/ 65 h 211"/>
                <a:gd name="T20" fmla="*/ 180 w 180"/>
                <a:gd name="T21" fmla="*/ 42 h 211"/>
                <a:gd name="T22" fmla="*/ 180 w 180"/>
                <a:gd name="T23" fmla="*/ 0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0" h="211">
                  <a:moveTo>
                    <a:pt x="40" y="182"/>
                  </a:moveTo>
                  <a:lnTo>
                    <a:pt x="0" y="182"/>
                  </a:lnTo>
                  <a:lnTo>
                    <a:pt x="0" y="211"/>
                  </a:lnTo>
                  <a:lnTo>
                    <a:pt x="9" y="211"/>
                  </a:lnTo>
                  <a:lnTo>
                    <a:pt x="40" y="182"/>
                  </a:lnTo>
                  <a:moveTo>
                    <a:pt x="180" y="0"/>
                  </a:moveTo>
                  <a:lnTo>
                    <a:pt x="0" y="0"/>
                  </a:lnTo>
                  <a:lnTo>
                    <a:pt x="0" y="25"/>
                  </a:lnTo>
                  <a:lnTo>
                    <a:pt x="157" y="25"/>
                  </a:lnTo>
                  <a:lnTo>
                    <a:pt x="157" y="65"/>
                  </a:lnTo>
                  <a:lnTo>
                    <a:pt x="180" y="42"/>
                  </a:lnTo>
                  <a:lnTo>
                    <a:pt x="18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322" name="íŝļîdê"/>
            <p:cNvSpPr/>
            <p:nvPr/>
          </p:nvSpPr>
          <p:spPr bwMode="auto">
            <a:xfrm>
              <a:off x="4668838" y="3001963"/>
              <a:ext cx="365125" cy="249238"/>
            </a:xfrm>
            <a:prstGeom prst="rect">
              <a:avLst/>
            </a:prstGeom>
            <a:solidFill>
              <a:srgbClr val="97ED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323" name="ïsḻïḓè"/>
            <p:cNvSpPr/>
            <p:nvPr/>
          </p:nvSpPr>
          <p:spPr bwMode="auto">
            <a:xfrm>
              <a:off x="4668838" y="3001963"/>
              <a:ext cx="365125" cy="249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324" name="iŝḷïḑé"/>
            <p:cNvSpPr/>
            <p:nvPr/>
          </p:nvSpPr>
          <p:spPr bwMode="auto">
            <a:xfrm>
              <a:off x="5033963" y="3001963"/>
              <a:ext cx="84138" cy="249238"/>
            </a:xfrm>
            <a:prstGeom prst="rect">
              <a:avLst/>
            </a:prstGeom>
            <a:solidFill>
              <a:srgbClr val="2BA7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325" name="ïšļíḓé"/>
            <p:cNvSpPr/>
            <p:nvPr/>
          </p:nvSpPr>
          <p:spPr bwMode="auto">
            <a:xfrm>
              <a:off x="5033963" y="3001963"/>
              <a:ext cx="84138" cy="249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326" name="ïşľîdè"/>
            <p:cNvSpPr/>
            <p:nvPr/>
          </p:nvSpPr>
          <p:spPr bwMode="auto">
            <a:xfrm>
              <a:off x="5181601" y="3065463"/>
              <a:ext cx="185738" cy="185738"/>
            </a:xfrm>
            <a:custGeom>
              <a:avLst/>
              <a:gdLst>
                <a:gd name="T0" fmla="*/ 33 w 62"/>
                <a:gd name="T1" fmla="*/ 28 h 62"/>
                <a:gd name="T2" fmla="*/ 0 w 62"/>
                <a:gd name="T3" fmla="*/ 62 h 62"/>
                <a:gd name="T4" fmla="*/ 62 w 62"/>
                <a:gd name="T5" fmla="*/ 62 h 62"/>
                <a:gd name="T6" fmla="*/ 62 w 62"/>
                <a:gd name="T7" fmla="*/ 51 h 62"/>
                <a:gd name="T8" fmla="*/ 37 w 62"/>
                <a:gd name="T9" fmla="*/ 51 h 62"/>
                <a:gd name="T10" fmla="*/ 33 w 62"/>
                <a:gd name="T11" fmla="*/ 47 h 62"/>
                <a:gd name="T12" fmla="*/ 37 w 62"/>
                <a:gd name="T13" fmla="*/ 43 h 62"/>
                <a:gd name="T14" fmla="*/ 62 w 62"/>
                <a:gd name="T15" fmla="*/ 43 h 62"/>
                <a:gd name="T16" fmla="*/ 62 w 62"/>
                <a:gd name="T17" fmla="*/ 32 h 62"/>
                <a:gd name="T18" fmla="*/ 37 w 62"/>
                <a:gd name="T19" fmla="*/ 32 h 62"/>
                <a:gd name="T20" fmla="*/ 33 w 62"/>
                <a:gd name="T21" fmla="*/ 28 h 62"/>
                <a:gd name="T22" fmla="*/ 33 w 62"/>
                <a:gd name="T23" fmla="*/ 28 h 62"/>
                <a:gd name="T24" fmla="*/ 62 w 62"/>
                <a:gd name="T25" fmla="*/ 0 h 62"/>
                <a:gd name="T26" fmla="*/ 37 w 62"/>
                <a:gd name="T27" fmla="*/ 24 h 62"/>
                <a:gd name="T28" fmla="*/ 37 w 62"/>
                <a:gd name="T29" fmla="*/ 24 h 62"/>
                <a:gd name="T30" fmla="*/ 62 w 62"/>
                <a:gd name="T31" fmla="*/ 24 h 62"/>
                <a:gd name="T32" fmla="*/ 62 w 62"/>
                <a:gd name="T33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2" h="62">
                  <a:moveTo>
                    <a:pt x="33" y="28"/>
                  </a:moveTo>
                  <a:cubicBezTo>
                    <a:pt x="0" y="62"/>
                    <a:pt x="0" y="62"/>
                    <a:pt x="0" y="62"/>
                  </a:cubicBezTo>
                  <a:cubicBezTo>
                    <a:pt x="62" y="62"/>
                    <a:pt x="62" y="62"/>
                    <a:pt x="62" y="62"/>
                  </a:cubicBezTo>
                  <a:cubicBezTo>
                    <a:pt x="62" y="51"/>
                    <a:pt x="62" y="51"/>
                    <a:pt x="62" y="51"/>
                  </a:cubicBezTo>
                  <a:cubicBezTo>
                    <a:pt x="37" y="51"/>
                    <a:pt x="37" y="51"/>
                    <a:pt x="37" y="51"/>
                  </a:cubicBezTo>
                  <a:cubicBezTo>
                    <a:pt x="35" y="51"/>
                    <a:pt x="33" y="50"/>
                    <a:pt x="33" y="47"/>
                  </a:cubicBezTo>
                  <a:cubicBezTo>
                    <a:pt x="33" y="45"/>
                    <a:pt x="35" y="43"/>
                    <a:pt x="37" y="43"/>
                  </a:cubicBezTo>
                  <a:cubicBezTo>
                    <a:pt x="62" y="43"/>
                    <a:pt x="62" y="43"/>
                    <a:pt x="62" y="43"/>
                  </a:cubicBezTo>
                  <a:cubicBezTo>
                    <a:pt x="62" y="32"/>
                    <a:pt x="62" y="32"/>
                    <a:pt x="62" y="32"/>
                  </a:cubicBezTo>
                  <a:cubicBezTo>
                    <a:pt x="37" y="32"/>
                    <a:pt x="37" y="32"/>
                    <a:pt x="37" y="32"/>
                  </a:cubicBezTo>
                  <a:cubicBezTo>
                    <a:pt x="35" y="32"/>
                    <a:pt x="33" y="30"/>
                    <a:pt x="33" y="28"/>
                  </a:cubicBezTo>
                  <a:cubicBezTo>
                    <a:pt x="33" y="28"/>
                    <a:pt x="33" y="28"/>
                    <a:pt x="33" y="28"/>
                  </a:cubicBezTo>
                  <a:moveTo>
                    <a:pt x="62" y="0"/>
                  </a:moveTo>
                  <a:cubicBezTo>
                    <a:pt x="37" y="24"/>
                    <a:pt x="37" y="24"/>
                    <a:pt x="37" y="24"/>
                  </a:cubicBezTo>
                  <a:cubicBezTo>
                    <a:pt x="37" y="24"/>
                    <a:pt x="37" y="24"/>
                    <a:pt x="37" y="24"/>
                  </a:cubicBezTo>
                  <a:cubicBezTo>
                    <a:pt x="62" y="24"/>
                    <a:pt x="62" y="24"/>
                    <a:pt x="62" y="24"/>
                  </a:cubicBezTo>
                  <a:cubicBezTo>
                    <a:pt x="62" y="0"/>
                    <a:pt x="62" y="0"/>
                    <a:pt x="62" y="0"/>
                  </a:cubicBezTo>
                </a:path>
              </a:pathLst>
            </a:custGeom>
            <a:solidFill>
              <a:srgbClr val="2575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327" name="ïṣliďè"/>
            <p:cNvSpPr/>
            <p:nvPr/>
          </p:nvSpPr>
          <p:spPr bwMode="auto">
            <a:xfrm>
              <a:off x="5280026" y="3194051"/>
              <a:ext cx="87313" cy="23813"/>
            </a:xfrm>
            <a:custGeom>
              <a:avLst/>
              <a:gdLst>
                <a:gd name="T0" fmla="*/ 29 w 29"/>
                <a:gd name="T1" fmla="*/ 0 h 8"/>
                <a:gd name="T2" fmla="*/ 4 w 29"/>
                <a:gd name="T3" fmla="*/ 0 h 8"/>
                <a:gd name="T4" fmla="*/ 0 w 29"/>
                <a:gd name="T5" fmla="*/ 4 h 8"/>
                <a:gd name="T6" fmla="*/ 4 w 29"/>
                <a:gd name="T7" fmla="*/ 8 h 8"/>
                <a:gd name="T8" fmla="*/ 29 w 29"/>
                <a:gd name="T9" fmla="*/ 8 h 8"/>
                <a:gd name="T10" fmla="*/ 29 w 29"/>
                <a:gd name="T11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" h="8">
                  <a:moveTo>
                    <a:pt x="29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7"/>
                    <a:pt x="2" y="8"/>
                    <a:pt x="4" y="8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9" y="0"/>
                    <a:pt x="29" y="0"/>
                    <a:pt x="29" y="0"/>
                  </a:cubicBezTo>
                </a:path>
              </a:pathLst>
            </a:custGeom>
            <a:solidFill>
              <a:srgbClr val="9785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328" name="ïSliḓe"/>
            <p:cNvSpPr/>
            <p:nvPr/>
          </p:nvSpPr>
          <p:spPr bwMode="auto">
            <a:xfrm>
              <a:off x="5280026" y="3136901"/>
              <a:ext cx="87313" cy="23813"/>
            </a:xfrm>
            <a:custGeom>
              <a:avLst/>
              <a:gdLst>
                <a:gd name="T0" fmla="*/ 29 w 29"/>
                <a:gd name="T1" fmla="*/ 0 h 8"/>
                <a:gd name="T2" fmla="*/ 4 w 29"/>
                <a:gd name="T3" fmla="*/ 0 h 8"/>
                <a:gd name="T4" fmla="*/ 4 w 29"/>
                <a:gd name="T5" fmla="*/ 0 h 8"/>
                <a:gd name="T6" fmla="*/ 0 w 29"/>
                <a:gd name="T7" fmla="*/ 4 h 8"/>
                <a:gd name="T8" fmla="*/ 0 w 29"/>
                <a:gd name="T9" fmla="*/ 4 h 8"/>
                <a:gd name="T10" fmla="*/ 4 w 29"/>
                <a:gd name="T11" fmla="*/ 8 h 8"/>
                <a:gd name="T12" fmla="*/ 29 w 29"/>
                <a:gd name="T13" fmla="*/ 8 h 8"/>
                <a:gd name="T14" fmla="*/ 29 w 29"/>
                <a:gd name="T15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9" h="8">
                  <a:moveTo>
                    <a:pt x="29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6"/>
                    <a:pt x="2" y="8"/>
                    <a:pt x="4" y="8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9" y="0"/>
                    <a:pt x="29" y="0"/>
                    <a:pt x="29" y="0"/>
                  </a:cubicBezTo>
                </a:path>
              </a:pathLst>
            </a:custGeom>
            <a:solidFill>
              <a:srgbClr val="9785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329" name="íślïdè"/>
            <p:cNvSpPr/>
            <p:nvPr/>
          </p:nvSpPr>
          <p:spPr bwMode="auto">
            <a:xfrm>
              <a:off x="5118101" y="3001963"/>
              <a:ext cx="249238" cy="249238"/>
            </a:xfrm>
            <a:custGeom>
              <a:avLst/>
              <a:gdLst>
                <a:gd name="T0" fmla="*/ 83 w 83"/>
                <a:gd name="T1" fmla="*/ 0 h 83"/>
                <a:gd name="T2" fmla="*/ 0 w 83"/>
                <a:gd name="T3" fmla="*/ 0 h 83"/>
                <a:gd name="T4" fmla="*/ 0 w 83"/>
                <a:gd name="T5" fmla="*/ 83 h 83"/>
                <a:gd name="T6" fmla="*/ 21 w 83"/>
                <a:gd name="T7" fmla="*/ 83 h 83"/>
                <a:gd name="T8" fmla="*/ 54 w 83"/>
                <a:gd name="T9" fmla="*/ 49 h 83"/>
                <a:gd name="T10" fmla="*/ 58 w 83"/>
                <a:gd name="T11" fmla="*/ 45 h 83"/>
                <a:gd name="T12" fmla="*/ 83 w 83"/>
                <a:gd name="T13" fmla="*/ 21 h 83"/>
                <a:gd name="T14" fmla="*/ 83 w 83"/>
                <a:gd name="T15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3" h="83">
                  <a:moveTo>
                    <a:pt x="83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21" y="83"/>
                    <a:pt x="21" y="83"/>
                    <a:pt x="21" y="83"/>
                  </a:cubicBezTo>
                  <a:cubicBezTo>
                    <a:pt x="54" y="49"/>
                    <a:pt x="54" y="49"/>
                    <a:pt x="54" y="49"/>
                  </a:cubicBezTo>
                  <a:cubicBezTo>
                    <a:pt x="54" y="47"/>
                    <a:pt x="56" y="45"/>
                    <a:pt x="58" y="45"/>
                  </a:cubicBezTo>
                  <a:cubicBezTo>
                    <a:pt x="83" y="21"/>
                    <a:pt x="83" y="21"/>
                    <a:pt x="83" y="21"/>
                  </a:cubicBezTo>
                  <a:cubicBezTo>
                    <a:pt x="83" y="0"/>
                    <a:pt x="83" y="0"/>
                    <a:pt x="83" y="0"/>
                  </a:cubicBezTo>
                </a:path>
              </a:pathLst>
            </a:custGeom>
            <a:solidFill>
              <a:srgbClr val="2981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330" name="îślîḍê"/>
            <p:cNvSpPr/>
            <p:nvPr/>
          </p:nvSpPr>
          <p:spPr bwMode="auto">
            <a:xfrm>
              <a:off x="5280026" y="3136901"/>
              <a:ext cx="12700" cy="12700"/>
            </a:xfrm>
            <a:custGeom>
              <a:avLst/>
              <a:gdLst>
                <a:gd name="T0" fmla="*/ 4 w 4"/>
                <a:gd name="T1" fmla="*/ 0 h 4"/>
                <a:gd name="T2" fmla="*/ 0 w 4"/>
                <a:gd name="T3" fmla="*/ 4 h 4"/>
                <a:gd name="T4" fmla="*/ 4 w 4"/>
                <a:gd name="T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4">
                  <a:moveTo>
                    <a:pt x="4" y="0"/>
                  </a:moveTo>
                  <a:cubicBezTo>
                    <a:pt x="2" y="0"/>
                    <a:pt x="0" y="2"/>
                    <a:pt x="0" y="4"/>
                  </a:cubicBezTo>
                  <a:cubicBezTo>
                    <a:pt x="4" y="0"/>
                    <a:pt x="4" y="0"/>
                    <a:pt x="4" y="0"/>
                  </a:cubicBezTo>
                </a:path>
              </a:pathLst>
            </a:custGeom>
            <a:solidFill>
              <a:srgbClr val="888F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331" name="íSḻiḑe"/>
            <p:cNvSpPr/>
            <p:nvPr/>
          </p:nvSpPr>
          <p:spPr bwMode="auto">
            <a:xfrm>
              <a:off x="4668838" y="3297238"/>
              <a:ext cx="247650" cy="77788"/>
            </a:xfrm>
            <a:prstGeom prst="rect">
              <a:avLst/>
            </a:prstGeom>
            <a:solidFill>
              <a:srgbClr val="97ED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332" name="í$1îďe"/>
            <p:cNvSpPr/>
            <p:nvPr/>
          </p:nvSpPr>
          <p:spPr bwMode="auto">
            <a:xfrm>
              <a:off x="4668838" y="3297238"/>
              <a:ext cx="247650" cy="77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333" name="isḷídè"/>
            <p:cNvSpPr/>
            <p:nvPr/>
          </p:nvSpPr>
          <p:spPr bwMode="auto">
            <a:xfrm>
              <a:off x="4951413" y="3297238"/>
              <a:ext cx="82550" cy="77788"/>
            </a:xfrm>
            <a:prstGeom prst="rect">
              <a:avLst/>
            </a:prstGeom>
            <a:solidFill>
              <a:srgbClr val="97ED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334" name="íŝ1íďè"/>
            <p:cNvSpPr/>
            <p:nvPr/>
          </p:nvSpPr>
          <p:spPr bwMode="auto">
            <a:xfrm>
              <a:off x="4951413" y="3297238"/>
              <a:ext cx="82550" cy="77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335" name="íSḻiḋê"/>
            <p:cNvSpPr/>
            <p:nvPr/>
          </p:nvSpPr>
          <p:spPr bwMode="auto">
            <a:xfrm>
              <a:off x="5033963" y="3297238"/>
              <a:ext cx="84138" cy="77788"/>
            </a:xfrm>
            <a:prstGeom prst="rect">
              <a:avLst/>
            </a:prstGeom>
            <a:solidFill>
              <a:srgbClr val="2BA7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336" name="iṡlíḓê"/>
            <p:cNvSpPr/>
            <p:nvPr/>
          </p:nvSpPr>
          <p:spPr bwMode="auto">
            <a:xfrm>
              <a:off x="5033963" y="3297238"/>
              <a:ext cx="84138" cy="77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337" name="íşľiḓé"/>
            <p:cNvSpPr/>
            <p:nvPr/>
          </p:nvSpPr>
          <p:spPr bwMode="auto">
            <a:xfrm>
              <a:off x="5118101" y="3297238"/>
              <a:ext cx="249238" cy="77788"/>
            </a:xfrm>
            <a:custGeom>
              <a:avLst/>
              <a:gdLst>
                <a:gd name="T0" fmla="*/ 83 w 83"/>
                <a:gd name="T1" fmla="*/ 0 h 26"/>
                <a:gd name="T2" fmla="*/ 5 w 83"/>
                <a:gd name="T3" fmla="*/ 0 h 26"/>
                <a:gd name="T4" fmla="*/ 0 w 83"/>
                <a:gd name="T5" fmla="*/ 6 h 26"/>
                <a:gd name="T6" fmla="*/ 0 w 83"/>
                <a:gd name="T7" fmla="*/ 0 h 26"/>
                <a:gd name="T8" fmla="*/ 0 w 83"/>
                <a:gd name="T9" fmla="*/ 26 h 26"/>
                <a:gd name="T10" fmla="*/ 83 w 83"/>
                <a:gd name="T11" fmla="*/ 26 h 26"/>
                <a:gd name="T12" fmla="*/ 83 w 83"/>
                <a:gd name="T13" fmla="*/ 13 h 26"/>
                <a:gd name="T14" fmla="*/ 58 w 83"/>
                <a:gd name="T15" fmla="*/ 13 h 26"/>
                <a:gd name="T16" fmla="*/ 54 w 83"/>
                <a:gd name="T17" fmla="*/ 9 h 26"/>
                <a:gd name="T18" fmla="*/ 58 w 83"/>
                <a:gd name="T19" fmla="*/ 5 h 26"/>
                <a:gd name="T20" fmla="*/ 83 w 83"/>
                <a:gd name="T21" fmla="*/ 5 h 26"/>
                <a:gd name="T22" fmla="*/ 83 w 83"/>
                <a:gd name="T23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3" h="26">
                  <a:moveTo>
                    <a:pt x="83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83" y="26"/>
                    <a:pt x="83" y="26"/>
                    <a:pt x="83" y="26"/>
                  </a:cubicBezTo>
                  <a:cubicBezTo>
                    <a:pt x="83" y="13"/>
                    <a:pt x="83" y="13"/>
                    <a:pt x="83" y="13"/>
                  </a:cubicBezTo>
                  <a:cubicBezTo>
                    <a:pt x="58" y="13"/>
                    <a:pt x="58" y="13"/>
                    <a:pt x="58" y="13"/>
                  </a:cubicBezTo>
                  <a:cubicBezTo>
                    <a:pt x="56" y="13"/>
                    <a:pt x="54" y="11"/>
                    <a:pt x="54" y="9"/>
                  </a:cubicBezTo>
                  <a:cubicBezTo>
                    <a:pt x="54" y="7"/>
                    <a:pt x="56" y="5"/>
                    <a:pt x="58" y="5"/>
                  </a:cubicBezTo>
                  <a:cubicBezTo>
                    <a:pt x="83" y="5"/>
                    <a:pt x="83" y="5"/>
                    <a:pt x="83" y="5"/>
                  </a:cubicBezTo>
                  <a:cubicBezTo>
                    <a:pt x="83" y="0"/>
                    <a:pt x="83" y="0"/>
                    <a:pt x="83" y="0"/>
                  </a:cubicBezTo>
                </a:path>
              </a:pathLst>
            </a:custGeom>
            <a:solidFill>
              <a:srgbClr val="2575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338" name="iṧliḓê"/>
            <p:cNvSpPr/>
            <p:nvPr/>
          </p:nvSpPr>
          <p:spPr bwMode="auto">
            <a:xfrm>
              <a:off x="5280026" y="3311526"/>
              <a:ext cx="87313" cy="23813"/>
            </a:xfrm>
            <a:custGeom>
              <a:avLst/>
              <a:gdLst>
                <a:gd name="T0" fmla="*/ 29 w 29"/>
                <a:gd name="T1" fmla="*/ 0 h 8"/>
                <a:gd name="T2" fmla="*/ 4 w 29"/>
                <a:gd name="T3" fmla="*/ 0 h 8"/>
                <a:gd name="T4" fmla="*/ 0 w 29"/>
                <a:gd name="T5" fmla="*/ 4 h 8"/>
                <a:gd name="T6" fmla="*/ 4 w 29"/>
                <a:gd name="T7" fmla="*/ 8 h 8"/>
                <a:gd name="T8" fmla="*/ 29 w 29"/>
                <a:gd name="T9" fmla="*/ 8 h 8"/>
                <a:gd name="T10" fmla="*/ 29 w 29"/>
                <a:gd name="T11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" h="8">
                  <a:moveTo>
                    <a:pt x="29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2" y="8"/>
                    <a:pt x="4" y="8"/>
                  </a:cubicBezTo>
                  <a:cubicBezTo>
                    <a:pt x="29" y="8"/>
                    <a:pt x="29" y="8"/>
                    <a:pt x="29" y="8"/>
                  </a:cubicBezTo>
                  <a:cubicBezTo>
                    <a:pt x="29" y="0"/>
                    <a:pt x="29" y="0"/>
                    <a:pt x="29" y="0"/>
                  </a:cubicBezTo>
                </a:path>
              </a:pathLst>
            </a:custGeom>
            <a:solidFill>
              <a:srgbClr val="9785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339" name="î$lïdé"/>
            <p:cNvSpPr/>
            <p:nvPr/>
          </p:nvSpPr>
          <p:spPr bwMode="auto">
            <a:xfrm>
              <a:off x="5118101" y="3297238"/>
              <a:ext cx="14288" cy="17463"/>
            </a:xfrm>
            <a:custGeom>
              <a:avLst/>
              <a:gdLst>
                <a:gd name="T0" fmla="*/ 9 w 9"/>
                <a:gd name="T1" fmla="*/ 0 h 11"/>
                <a:gd name="T2" fmla="*/ 0 w 9"/>
                <a:gd name="T3" fmla="*/ 0 h 11"/>
                <a:gd name="T4" fmla="*/ 0 w 9"/>
                <a:gd name="T5" fmla="*/ 11 h 11"/>
                <a:gd name="T6" fmla="*/ 9 w 9"/>
                <a:gd name="T7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1">
                  <a:moveTo>
                    <a:pt x="9" y="0"/>
                  </a:moveTo>
                  <a:lnTo>
                    <a:pt x="0" y="0"/>
                  </a:lnTo>
                  <a:lnTo>
                    <a:pt x="0" y="11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2981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340" name="ïş1îḓé"/>
            <p:cNvSpPr/>
            <p:nvPr/>
          </p:nvSpPr>
          <p:spPr bwMode="auto">
            <a:xfrm>
              <a:off x="5118101" y="3297238"/>
              <a:ext cx="14288" cy="17463"/>
            </a:xfrm>
            <a:custGeom>
              <a:avLst/>
              <a:gdLst>
                <a:gd name="T0" fmla="*/ 9 w 9"/>
                <a:gd name="T1" fmla="*/ 0 h 11"/>
                <a:gd name="T2" fmla="*/ 0 w 9"/>
                <a:gd name="T3" fmla="*/ 0 h 11"/>
                <a:gd name="T4" fmla="*/ 0 w 9"/>
                <a:gd name="T5" fmla="*/ 11 h 11"/>
                <a:gd name="T6" fmla="*/ 9 w 9"/>
                <a:gd name="T7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1">
                  <a:moveTo>
                    <a:pt x="9" y="0"/>
                  </a:moveTo>
                  <a:lnTo>
                    <a:pt x="0" y="0"/>
                  </a:lnTo>
                  <a:lnTo>
                    <a:pt x="0" y="11"/>
                  </a:lnTo>
                  <a:lnTo>
                    <a:pt x="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341" name="iṡḻiḑé"/>
            <p:cNvSpPr/>
            <p:nvPr/>
          </p:nvSpPr>
          <p:spPr bwMode="auto">
            <a:xfrm>
              <a:off x="4551363" y="2833688"/>
              <a:ext cx="482600" cy="128588"/>
            </a:xfrm>
            <a:custGeom>
              <a:avLst/>
              <a:gdLst>
                <a:gd name="T0" fmla="*/ 9 w 160"/>
                <a:gd name="T1" fmla="*/ 21 h 43"/>
                <a:gd name="T2" fmla="*/ 9 w 160"/>
                <a:gd name="T3" fmla="*/ 21 h 43"/>
                <a:gd name="T4" fmla="*/ 18 w 160"/>
                <a:gd name="T5" fmla="*/ 12 h 43"/>
                <a:gd name="T6" fmla="*/ 27 w 160"/>
                <a:gd name="T7" fmla="*/ 21 h 43"/>
                <a:gd name="T8" fmla="*/ 27 w 160"/>
                <a:gd name="T9" fmla="*/ 21 h 43"/>
                <a:gd name="T10" fmla="*/ 27 w 160"/>
                <a:gd name="T11" fmla="*/ 21 h 43"/>
                <a:gd name="T12" fmla="*/ 18 w 160"/>
                <a:gd name="T13" fmla="*/ 30 h 43"/>
                <a:gd name="T14" fmla="*/ 9 w 160"/>
                <a:gd name="T15" fmla="*/ 21 h 43"/>
                <a:gd name="T16" fmla="*/ 9 w 160"/>
                <a:gd name="T17" fmla="*/ 21 h 43"/>
                <a:gd name="T18" fmla="*/ 39 w 160"/>
                <a:gd name="T19" fmla="*/ 30 h 43"/>
                <a:gd name="T20" fmla="*/ 30 w 160"/>
                <a:gd name="T21" fmla="*/ 21 h 43"/>
                <a:gd name="T22" fmla="*/ 39 w 160"/>
                <a:gd name="T23" fmla="*/ 12 h 43"/>
                <a:gd name="T24" fmla="*/ 48 w 160"/>
                <a:gd name="T25" fmla="*/ 21 h 43"/>
                <a:gd name="T26" fmla="*/ 39 w 160"/>
                <a:gd name="T27" fmla="*/ 30 h 43"/>
                <a:gd name="T28" fmla="*/ 60 w 160"/>
                <a:gd name="T29" fmla="*/ 30 h 43"/>
                <a:gd name="T30" fmla="*/ 51 w 160"/>
                <a:gd name="T31" fmla="*/ 21 h 43"/>
                <a:gd name="T32" fmla="*/ 60 w 160"/>
                <a:gd name="T33" fmla="*/ 12 h 43"/>
                <a:gd name="T34" fmla="*/ 69 w 160"/>
                <a:gd name="T35" fmla="*/ 21 h 43"/>
                <a:gd name="T36" fmla="*/ 60 w 160"/>
                <a:gd name="T37" fmla="*/ 30 h 43"/>
                <a:gd name="T38" fmla="*/ 160 w 160"/>
                <a:gd name="T39" fmla="*/ 0 h 43"/>
                <a:gd name="T40" fmla="*/ 0 w 160"/>
                <a:gd name="T41" fmla="*/ 0 h 43"/>
                <a:gd name="T42" fmla="*/ 0 w 160"/>
                <a:gd name="T43" fmla="*/ 43 h 43"/>
                <a:gd name="T44" fmla="*/ 160 w 160"/>
                <a:gd name="T45" fmla="*/ 43 h 43"/>
                <a:gd name="T46" fmla="*/ 0 w 160"/>
                <a:gd name="T47" fmla="*/ 43 h 43"/>
                <a:gd name="T48" fmla="*/ 0 w 160"/>
                <a:gd name="T49" fmla="*/ 43 h 43"/>
                <a:gd name="T50" fmla="*/ 160 w 160"/>
                <a:gd name="T51" fmla="*/ 43 h 43"/>
                <a:gd name="T52" fmla="*/ 160 w 160"/>
                <a:gd name="T53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60" h="43">
                  <a:moveTo>
                    <a:pt x="9" y="21"/>
                  </a:moveTo>
                  <a:cubicBezTo>
                    <a:pt x="9" y="21"/>
                    <a:pt x="9" y="21"/>
                    <a:pt x="9" y="21"/>
                  </a:cubicBezTo>
                  <a:cubicBezTo>
                    <a:pt x="9" y="16"/>
                    <a:pt x="13" y="12"/>
                    <a:pt x="18" y="12"/>
                  </a:cubicBezTo>
                  <a:cubicBezTo>
                    <a:pt x="23" y="12"/>
                    <a:pt x="27" y="16"/>
                    <a:pt x="27" y="21"/>
                  </a:cubicBezTo>
                  <a:cubicBezTo>
                    <a:pt x="27" y="21"/>
                    <a:pt x="27" y="21"/>
                    <a:pt x="27" y="21"/>
                  </a:cubicBezTo>
                  <a:cubicBezTo>
                    <a:pt x="27" y="21"/>
                    <a:pt x="27" y="21"/>
                    <a:pt x="27" y="21"/>
                  </a:cubicBezTo>
                  <a:cubicBezTo>
                    <a:pt x="27" y="26"/>
                    <a:pt x="23" y="30"/>
                    <a:pt x="18" y="30"/>
                  </a:cubicBezTo>
                  <a:cubicBezTo>
                    <a:pt x="13" y="30"/>
                    <a:pt x="9" y="26"/>
                    <a:pt x="9" y="21"/>
                  </a:cubicBezTo>
                  <a:cubicBezTo>
                    <a:pt x="9" y="21"/>
                    <a:pt x="9" y="21"/>
                    <a:pt x="9" y="21"/>
                  </a:cubicBezTo>
                  <a:moveTo>
                    <a:pt x="39" y="30"/>
                  </a:moveTo>
                  <a:cubicBezTo>
                    <a:pt x="34" y="30"/>
                    <a:pt x="30" y="26"/>
                    <a:pt x="30" y="21"/>
                  </a:cubicBezTo>
                  <a:cubicBezTo>
                    <a:pt x="30" y="16"/>
                    <a:pt x="34" y="12"/>
                    <a:pt x="39" y="12"/>
                  </a:cubicBezTo>
                  <a:cubicBezTo>
                    <a:pt x="44" y="12"/>
                    <a:pt x="48" y="16"/>
                    <a:pt x="48" y="21"/>
                  </a:cubicBezTo>
                  <a:cubicBezTo>
                    <a:pt x="48" y="26"/>
                    <a:pt x="44" y="30"/>
                    <a:pt x="39" y="30"/>
                  </a:cubicBezTo>
                  <a:moveTo>
                    <a:pt x="60" y="30"/>
                  </a:moveTo>
                  <a:cubicBezTo>
                    <a:pt x="55" y="30"/>
                    <a:pt x="51" y="26"/>
                    <a:pt x="51" y="21"/>
                  </a:cubicBezTo>
                  <a:cubicBezTo>
                    <a:pt x="51" y="16"/>
                    <a:pt x="55" y="12"/>
                    <a:pt x="60" y="12"/>
                  </a:cubicBezTo>
                  <a:cubicBezTo>
                    <a:pt x="65" y="12"/>
                    <a:pt x="69" y="16"/>
                    <a:pt x="69" y="21"/>
                  </a:cubicBezTo>
                  <a:cubicBezTo>
                    <a:pt x="69" y="26"/>
                    <a:pt x="65" y="30"/>
                    <a:pt x="60" y="30"/>
                  </a:cubicBezTo>
                  <a:moveTo>
                    <a:pt x="16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160" y="43"/>
                    <a:pt x="160" y="43"/>
                    <a:pt x="160" y="43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160" y="43"/>
                    <a:pt x="160" y="43"/>
                    <a:pt x="160" y="43"/>
                  </a:cubicBezTo>
                  <a:cubicBezTo>
                    <a:pt x="160" y="0"/>
                    <a:pt x="160" y="0"/>
                    <a:pt x="160" y="0"/>
                  </a:cubicBezTo>
                </a:path>
              </a:pathLst>
            </a:custGeom>
            <a:solidFill>
              <a:srgbClr val="97ED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342" name="ïṧľïďe"/>
            <p:cNvSpPr/>
            <p:nvPr/>
          </p:nvSpPr>
          <p:spPr bwMode="auto">
            <a:xfrm>
              <a:off x="5033963" y="2833688"/>
              <a:ext cx="84138" cy="128588"/>
            </a:xfrm>
            <a:prstGeom prst="rect">
              <a:avLst/>
            </a:prstGeom>
            <a:solidFill>
              <a:srgbClr val="2BA7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343" name="i$ḻîḍe"/>
            <p:cNvSpPr/>
            <p:nvPr/>
          </p:nvSpPr>
          <p:spPr bwMode="auto">
            <a:xfrm>
              <a:off x="5033963" y="2833688"/>
              <a:ext cx="84138" cy="128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344" name="i$lïḍê"/>
            <p:cNvSpPr/>
            <p:nvPr/>
          </p:nvSpPr>
          <p:spPr bwMode="auto">
            <a:xfrm>
              <a:off x="5118101" y="2833688"/>
              <a:ext cx="0" cy="128588"/>
            </a:xfrm>
            <a:custGeom>
              <a:avLst/>
              <a:gdLst>
                <a:gd name="T0" fmla="*/ 0 h 81"/>
                <a:gd name="T1" fmla="*/ 0 h 81"/>
                <a:gd name="T2" fmla="*/ 81 h 81"/>
                <a:gd name="T3" fmla="*/ 2 h 81"/>
                <a:gd name="T4" fmla="*/ 0 h 8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81">
                  <a:moveTo>
                    <a:pt x="0" y="0"/>
                  </a:moveTo>
                  <a:lnTo>
                    <a:pt x="0" y="0"/>
                  </a:lnTo>
                  <a:lnTo>
                    <a:pt x="0" y="81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575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345" name="îślîḑê"/>
            <p:cNvSpPr/>
            <p:nvPr/>
          </p:nvSpPr>
          <p:spPr bwMode="auto">
            <a:xfrm>
              <a:off x="5118101" y="2833688"/>
              <a:ext cx="0" cy="128588"/>
            </a:xfrm>
            <a:custGeom>
              <a:avLst/>
              <a:gdLst>
                <a:gd name="T0" fmla="*/ 0 h 81"/>
                <a:gd name="T1" fmla="*/ 0 h 81"/>
                <a:gd name="T2" fmla="*/ 81 h 81"/>
                <a:gd name="T3" fmla="*/ 2 h 81"/>
                <a:gd name="T4" fmla="*/ 0 h 8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</a:cxnLst>
              <a:rect l="0" t="0" r="r" b="b"/>
              <a:pathLst>
                <a:path h="81">
                  <a:moveTo>
                    <a:pt x="0" y="0"/>
                  </a:moveTo>
                  <a:lnTo>
                    <a:pt x="0" y="0"/>
                  </a:lnTo>
                  <a:lnTo>
                    <a:pt x="0" y="81"/>
                  </a:lnTo>
                  <a:lnTo>
                    <a:pt x="0" y="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346" name="ïšlïdè"/>
            <p:cNvSpPr/>
            <p:nvPr/>
          </p:nvSpPr>
          <p:spPr bwMode="auto">
            <a:xfrm>
              <a:off x="5118101" y="2833688"/>
              <a:ext cx="285750" cy="128588"/>
            </a:xfrm>
            <a:custGeom>
              <a:avLst/>
              <a:gdLst>
                <a:gd name="T0" fmla="*/ 28 w 95"/>
                <a:gd name="T1" fmla="*/ 9 h 43"/>
                <a:gd name="T2" fmla="*/ 25 w 95"/>
                <a:gd name="T3" fmla="*/ 6 h 43"/>
                <a:gd name="T4" fmla="*/ 28 w 95"/>
                <a:gd name="T5" fmla="*/ 3 h 43"/>
                <a:gd name="T6" fmla="*/ 58 w 95"/>
                <a:gd name="T7" fmla="*/ 3 h 43"/>
                <a:gd name="T8" fmla="*/ 61 w 95"/>
                <a:gd name="T9" fmla="*/ 6 h 43"/>
                <a:gd name="T10" fmla="*/ 58 w 95"/>
                <a:gd name="T11" fmla="*/ 9 h 43"/>
                <a:gd name="T12" fmla="*/ 28 w 95"/>
                <a:gd name="T13" fmla="*/ 9 h 43"/>
                <a:gd name="T14" fmla="*/ 95 w 95"/>
                <a:gd name="T15" fmla="*/ 0 h 43"/>
                <a:gd name="T16" fmla="*/ 0 w 95"/>
                <a:gd name="T17" fmla="*/ 0 h 43"/>
                <a:gd name="T18" fmla="*/ 0 w 95"/>
                <a:gd name="T19" fmla="*/ 1 h 43"/>
                <a:gd name="T20" fmla="*/ 0 w 95"/>
                <a:gd name="T21" fmla="*/ 43 h 43"/>
                <a:gd name="T22" fmla="*/ 95 w 95"/>
                <a:gd name="T23" fmla="*/ 43 h 43"/>
                <a:gd name="T24" fmla="*/ 95 w 95"/>
                <a:gd name="T25" fmla="*/ 32 h 43"/>
                <a:gd name="T26" fmla="*/ 28 w 95"/>
                <a:gd name="T27" fmla="*/ 32 h 43"/>
                <a:gd name="T28" fmla="*/ 25 w 95"/>
                <a:gd name="T29" fmla="*/ 29 h 43"/>
                <a:gd name="T30" fmla="*/ 28 w 95"/>
                <a:gd name="T31" fmla="*/ 27 h 43"/>
                <a:gd name="T32" fmla="*/ 95 w 95"/>
                <a:gd name="T33" fmla="*/ 27 h 43"/>
                <a:gd name="T34" fmla="*/ 95 w 95"/>
                <a:gd name="T35" fmla="*/ 9 h 43"/>
                <a:gd name="T36" fmla="*/ 80 w 95"/>
                <a:gd name="T37" fmla="*/ 9 h 43"/>
                <a:gd name="T38" fmla="*/ 77 w 95"/>
                <a:gd name="T39" fmla="*/ 6 h 43"/>
                <a:gd name="T40" fmla="*/ 80 w 95"/>
                <a:gd name="T41" fmla="*/ 3 h 43"/>
                <a:gd name="T42" fmla="*/ 95 w 95"/>
                <a:gd name="T43" fmla="*/ 3 h 43"/>
                <a:gd name="T44" fmla="*/ 95 w 95"/>
                <a:gd name="T45" fmla="*/ 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5" h="43">
                  <a:moveTo>
                    <a:pt x="28" y="9"/>
                  </a:moveTo>
                  <a:cubicBezTo>
                    <a:pt x="27" y="9"/>
                    <a:pt x="25" y="7"/>
                    <a:pt x="25" y="6"/>
                  </a:cubicBezTo>
                  <a:cubicBezTo>
                    <a:pt x="25" y="4"/>
                    <a:pt x="27" y="3"/>
                    <a:pt x="28" y="3"/>
                  </a:cubicBezTo>
                  <a:cubicBezTo>
                    <a:pt x="58" y="3"/>
                    <a:pt x="58" y="3"/>
                    <a:pt x="58" y="3"/>
                  </a:cubicBezTo>
                  <a:cubicBezTo>
                    <a:pt x="59" y="3"/>
                    <a:pt x="61" y="4"/>
                    <a:pt x="61" y="6"/>
                  </a:cubicBezTo>
                  <a:cubicBezTo>
                    <a:pt x="61" y="7"/>
                    <a:pt x="59" y="9"/>
                    <a:pt x="58" y="9"/>
                  </a:cubicBezTo>
                  <a:cubicBezTo>
                    <a:pt x="28" y="9"/>
                    <a:pt x="28" y="9"/>
                    <a:pt x="28" y="9"/>
                  </a:cubicBezTo>
                  <a:moveTo>
                    <a:pt x="9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95" y="32"/>
                    <a:pt x="95" y="32"/>
                    <a:pt x="95" y="32"/>
                  </a:cubicBezTo>
                  <a:cubicBezTo>
                    <a:pt x="28" y="32"/>
                    <a:pt x="28" y="32"/>
                    <a:pt x="28" y="32"/>
                  </a:cubicBezTo>
                  <a:cubicBezTo>
                    <a:pt x="27" y="32"/>
                    <a:pt x="25" y="31"/>
                    <a:pt x="25" y="29"/>
                  </a:cubicBezTo>
                  <a:cubicBezTo>
                    <a:pt x="25" y="28"/>
                    <a:pt x="27" y="27"/>
                    <a:pt x="28" y="27"/>
                  </a:cubicBezTo>
                  <a:cubicBezTo>
                    <a:pt x="95" y="27"/>
                    <a:pt x="95" y="27"/>
                    <a:pt x="95" y="27"/>
                  </a:cubicBezTo>
                  <a:cubicBezTo>
                    <a:pt x="95" y="9"/>
                    <a:pt x="95" y="9"/>
                    <a:pt x="95" y="9"/>
                  </a:cubicBezTo>
                  <a:cubicBezTo>
                    <a:pt x="80" y="9"/>
                    <a:pt x="80" y="9"/>
                    <a:pt x="80" y="9"/>
                  </a:cubicBezTo>
                  <a:cubicBezTo>
                    <a:pt x="78" y="9"/>
                    <a:pt x="77" y="7"/>
                    <a:pt x="77" y="6"/>
                  </a:cubicBezTo>
                  <a:cubicBezTo>
                    <a:pt x="77" y="4"/>
                    <a:pt x="78" y="3"/>
                    <a:pt x="80" y="3"/>
                  </a:cubicBezTo>
                  <a:cubicBezTo>
                    <a:pt x="95" y="3"/>
                    <a:pt x="95" y="3"/>
                    <a:pt x="95" y="3"/>
                  </a:cubicBezTo>
                  <a:cubicBezTo>
                    <a:pt x="95" y="0"/>
                    <a:pt x="95" y="0"/>
                    <a:pt x="95" y="0"/>
                  </a:cubicBezTo>
                </a:path>
              </a:pathLst>
            </a:custGeom>
            <a:solidFill>
              <a:srgbClr val="2981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347" name="îşlîḋe"/>
            <p:cNvSpPr/>
            <p:nvPr/>
          </p:nvSpPr>
          <p:spPr bwMode="auto">
            <a:xfrm>
              <a:off x="5192713" y="2841626"/>
              <a:ext cx="109538" cy="19050"/>
            </a:xfrm>
            <a:custGeom>
              <a:avLst/>
              <a:gdLst>
                <a:gd name="T0" fmla="*/ 33 w 36"/>
                <a:gd name="T1" fmla="*/ 0 h 6"/>
                <a:gd name="T2" fmla="*/ 3 w 36"/>
                <a:gd name="T3" fmla="*/ 0 h 6"/>
                <a:gd name="T4" fmla="*/ 0 w 36"/>
                <a:gd name="T5" fmla="*/ 3 h 6"/>
                <a:gd name="T6" fmla="*/ 3 w 36"/>
                <a:gd name="T7" fmla="*/ 6 h 6"/>
                <a:gd name="T8" fmla="*/ 33 w 36"/>
                <a:gd name="T9" fmla="*/ 6 h 6"/>
                <a:gd name="T10" fmla="*/ 36 w 36"/>
                <a:gd name="T11" fmla="*/ 3 h 6"/>
                <a:gd name="T12" fmla="*/ 33 w 36"/>
                <a:gd name="T1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6">
                  <a:moveTo>
                    <a:pt x="3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4"/>
                    <a:pt x="2" y="6"/>
                    <a:pt x="3" y="6"/>
                  </a:cubicBezTo>
                  <a:cubicBezTo>
                    <a:pt x="33" y="6"/>
                    <a:pt x="33" y="6"/>
                    <a:pt x="33" y="6"/>
                  </a:cubicBezTo>
                  <a:cubicBezTo>
                    <a:pt x="34" y="6"/>
                    <a:pt x="36" y="4"/>
                    <a:pt x="36" y="3"/>
                  </a:cubicBezTo>
                  <a:cubicBezTo>
                    <a:pt x="36" y="1"/>
                    <a:pt x="34" y="0"/>
                    <a:pt x="33" y="0"/>
                  </a:cubicBezTo>
                </a:path>
              </a:pathLst>
            </a:custGeom>
            <a:solidFill>
              <a:srgbClr val="79E5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348" name="îṧľiḓê"/>
            <p:cNvSpPr/>
            <p:nvPr/>
          </p:nvSpPr>
          <p:spPr bwMode="auto">
            <a:xfrm>
              <a:off x="5349876" y="2841626"/>
              <a:ext cx="53975" cy="19050"/>
            </a:xfrm>
            <a:custGeom>
              <a:avLst/>
              <a:gdLst>
                <a:gd name="T0" fmla="*/ 18 w 18"/>
                <a:gd name="T1" fmla="*/ 0 h 6"/>
                <a:gd name="T2" fmla="*/ 3 w 18"/>
                <a:gd name="T3" fmla="*/ 0 h 6"/>
                <a:gd name="T4" fmla="*/ 0 w 18"/>
                <a:gd name="T5" fmla="*/ 3 h 6"/>
                <a:gd name="T6" fmla="*/ 3 w 18"/>
                <a:gd name="T7" fmla="*/ 6 h 6"/>
                <a:gd name="T8" fmla="*/ 18 w 18"/>
                <a:gd name="T9" fmla="*/ 6 h 6"/>
                <a:gd name="T10" fmla="*/ 18 w 18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6">
                  <a:moveTo>
                    <a:pt x="18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1" y="6"/>
                    <a:pt x="3" y="6"/>
                  </a:cubicBezTo>
                  <a:cubicBezTo>
                    <a:pt x="18" y="6"/>
                    <a:pt x="18" y="6"/>
                    <a:pt x="18" y="6"/>
                  </a:cubicBezTo>
                  <a:cubicBezTo>
                    <a:pt x="18" y="0"/>
                    <a:pt x="18" y="0"/>
                    <a:pt x="18" y="0"/>
                  </a:cubicBezTo>
                </a:path>
              </a:pathLst>
            </a:custGeom>
            <a:solidFill>
              <a:srgbClr val="79E5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349" name="î$ļïḍé"/>
            <p:cNvSpPr/>
            <p:nvPr/>
          </p:nvSpPr>
          <p:spPr bwMode="auto">
            <a:xfrm>
              <a:off x="5192713" y="2914651"/>
              <a:ext cx="211138" cy="14288"/>
            </a:xfrm>
            <a:custGeom>
              <a:avLst/>
              <a:gdLst>
                <a:gd name="T0" fmla="*/ 70 w 70"/>
                <a:gd name="T1" fmla="*/ 0 h 5"/>
                <a:gd name="T2" fmla="*/ 3 w 70"/>
                <a:gd name="T3" fmla="*/ 0 h 5"/>
                <a:gd name="T4" fmla="*/ 0 w 70"/>
                <a:gd name="T5" fmla="*/ 2 h 5"/>
                <a:gd name="T6" fmla="*/ 3 w 70"/>
                <a:gd name="T7" fmla="*/ 5 h 5"/>
                <a:gd name="T8" fmla="*/ 70 w 70"/>
                <a:gd name="T9" fmla="*/ 5 h 5"/>
                <a:gd name="T10" fmla="*/ 70 w 70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0" h="5">
                  <a:moveTo>
                    <a:pt x="70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0" y="1"/>
                    <a:pt x="0" y="2"/>
                  </a:cubicBezTo>
                  <a:cubicBezTo>
                    <a:pt x="0" y="4"/>
                    <a:pt x="2" y="5"/>
                    <a:pt x="3" y="5"/>
                  </a:cubicBezTo>
                  <a:cubicBezTo>
                    <a:pt x="70" y="5"/>
                    <a:pt x="70" y="5"/>
                    <a:pt x="70" y="5"/>
                  </a:cubicBezTo>
                  <a:cubicBezTo>
                    <a:pt x="70" y="0"/>
                    <a:pt x="70" y="0"/>
                    <a:pt x="70" y="0"/>
                  </a:cubicBezTo>
                </a:path>
              </a:pathLst>
            </a:custGeom>
            <a:solidFill>
              <a:srgbClr val="79E58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350" name="í$1iḍè"/>
            <p:cNvSpPr/>
            <p:nvPr/>
          </p:nvSpPr>
          <p:spPr bwMode="auto">
            <a:xfrm>
              <a:off x="4602163" y="2924176"/>
              <a:ext cx="6350" cy="0"/>
            </a:xfrm>
            <a:custGeom>
              <a:avLst/>
              <a:gdLst>
                <a:gd name="T0" fmla="*/ 1 w 2"/>
                <a:gd name="T1" fmla="*/ 1 w 2"/>
                <a:gd name="T2" fmla="*/ 1 w 2"/>
                <a:gd name="T3" fmla="*/ 1 w 2"/>
                <a:gd name="T4" fmla="*/ 1 w 2"/>
                <a:gd name="T5" fmla="*/ 1 w 2"/>
                <a:gd name="T6" fmla="*/ 1 w 2"/>
                <a:gd name="T7" fmla="*/ 1 w 2"/>
                <a:gd name="T8" fmla="*/ 1 w 2"/>
                <a:gd name="T9" fmla="*/ 1 w 2"/>
                <a:gd name="T10" fmla="*/ 1 w 2"/>
                <a:gd name="T11" fmla="*/ 1 w 2"/>
                <a:gd name="T12" fmla="*/ 0 w 2"/>
                <a:gd name="T13" fmla="*/ 1 w 2"/>
                <a:gd name="T14" fmla="*/ 1 w 2"/>
                <a:gd name="T15" fmla="*/ 1 w 2"/>
                <a:gd name="T16" fmla="*/ 0 w 2"/>
                <a:gd name="T17" fmla="*/ 0 w 2"/>
                <a:gd name="T18" fmla="*/ 0 w 2"/>
                <a:gd name="T19" fmla="*/ 1 w 2"/>
                <a:gd name="T20" fmla="*/ 1 w 2"/>
                <a:gd name="T21" fmla="*/ 0 w 2"/>
                <a:gd name="T22" fmla="*/ 1 w 2"/>
                <a:gd name="T23" fmla="*/ 1 w 2"/>
                <a:gd name="T24" fmla="*/ 0 w 2"/>
                <a:gd name="T25" fmla="*/ 1 w 2"/>
                <a:gd name="T26" fmla="*/ 1 w 2"/>
                <a:gd name="T27" fmla="*/ 2 w 2"/>
                <a:gd name="T28" fmla="*/ 0 w 2"/>
                <a:gd name="T29" fmla="*/ 0 w 2"/>
                <a:gd name="T30" fmla="*/ 2 w 2"/>
                <a:gd name="T31" fmla="*/ 0 w 2"/>
                <a:gd name="T32" fmla="*/ 0 w 2"/>
                <a:gd name="T33" fmla="*/ 2 w 2"/>
                <a:gd name="T34" fmla="*/ 0 w 2"/>
                <a:gd name="T35" fmla="*/ 0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  <a:cxn ang="0">
                  <a:pos x="T11" y="0"/>
                </a:cxn>
                <a:cxn ang="0">
                  <a:pos x="T12" y="0"/>
                </a:cxn>
                <a:cxn ang="0">
                  <a:pos x="T13" y="0"/>
                </a:cxn>
                <a:cxn ang="0">
                  <a:pos x="T14" y="0"/>
                </a:cxn>
                <a:cxn ang="0">
                  <a:pos x="T15" y="0"/>
                </a:cxn>
                <a:cxn ang="0">
                  <a:pos x="T16" y="0"/>
                </a:cxn>
                <a:cxn ang="0">
                  <a:pos x="T17" y="0"/>
                </a:cxn>
                <a:cxn ang="0">
                  <a:pos x="T18" y="0"/>
                </a:cxn>
                <a:cxn ang="0">
                  <a:pos x="T19" y="0"/>
                </a:cxn>
                <a:cxn ang="0">
                  <a:pos x="T20" y="0"/>
                </a:cxn>
                <a:cxn ang="0">
                  <a:pos x="T21" y="0"/>
                </a:cxn>
                <a:cxn ang="0">
                  <a:pos x="T22" y="0"/>
                </a:cxn>
                <a:cxn ang="0">
                  <a:pos x="T23" y="0"/>
                </a:cxn>
                <a:cxn ang="0">
                  <a:pos x="T24" y="0"/>
                </a:cxn>
                <a:cxn ang="0">
                  <a:pos x="T25" y="0"/>
                </a:cxn>
                <a:cxn ang="0">
                  <a:pos x="T26" y="0"/>
                </a:cxn>
                <a:cxn ang="0">
                  <a:pos x="T27" y="0"/>
                </a:cxn>
                <a:cxn ang="0">
                  <a:pos x="T28" y="0"/>
                </a:cxn>
                <a:cxn ang="0">
                  <a:pos x="T29" y="0"/>
                </a:cxn>
                <a:cxn ang="0">
                  <a:pos x="T30" y="0"/>
                </a:cxn>
                <a:cxn ang="0">
                  <a:pos x="T31" y="0"/>
                </a:cxn>
                <a:cxn ang="0">
                  <a:pos x="T32" y="0"/>
                </a:cxn>
                <a:cxn ang="0">
                  <a:pos x="T33" y="0"/>
                </a:cxn>
                <a:cxn ang="0">
                  <a:pos x="T34" y="0"/>
                </a:cxn>
                <a:cxn ang="0">
                  <a:pos x="T35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moveTo>
                    <a:pt x="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97ED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351" name="íślîdê"/>
            <p:cNvSpPr/>
            <p:nvPr/>
          </p:nvSpPr>
          <p:spPr bwMode="auto">
            <a:xfrm>
              <a:off x="4578351" y="2870201"/>
              <a:ext cx="53975" cy="53975"/>
            </a:xfrm>
            <a:custGeom>
              <a:avLst/>
              <a:gdLst>
                <a:gd name="T0" fmla="*/ 9 w 18"/>
                <a:gd name="T1" fmla="*/ 0 h 18"/>
                <a:gd name="T2" fmla="*/ 0 w 18"/>
                <a:gd name="T3" fmla="*/ 9 h 18"/>
                <a:gd name="T4" fmla="*/ 0 w 18"/>
                <a:gd name="T5" fmla="*/ 9 h 18"/>
                <a:gd name="T6" fmla="*/ 0 w 18"/>
                <a:gd name="T7" fmla="*/ 9 h 18"/>
                <a:gd name="T8" fmla="*/ 8 w 18"/>
                <a:gd name="T9" fmla="*/ 18 h 18"/>
                <a:gd name="T10" fmla="*/ 8 w 18"/>
                <a:gd name="T11" fmla="*/ 18 h 18"/>
                <a:gd name="T12" fmla="*/ 8 w 18"/>
                <a:gd name="T13" fmla="*/ 18 h 18"/>
                <a:gd name="T14" fmla="*/ 8 w 18"/>
                <a:gd name="T15" fmla="*/ 18 h 18"/>
                <a:gd name="T16" fmla="*/ 8 w 18"/>
                <a:gd name="T17" fmla="*/ 18 h 18"/>
                <a:gd name="T18" fmla="*/ 8 w 18"/>
                <a:gd name="T19" fmla="*/ 18 h 18"/>
                <a:gd name="T20" fmla="*/ 8 w 18"/>
                <a:gd name="T21" fmla="*/ 18 h 18"/>
                <a:gd name="T22" fmla="*/ 8 w 18"/>
                <a:gd name="T23" fmla="*/ 18 h 18"/>
                <a:gd name="T24" fmla="*/ 8 w 18"/>
                <a:gd name="T25" fmla="*/ 18 h 18"/>
                <a:gd name="T26" fmla="*/ 8 w 18"/>
                <a:gd name="T27" fmla="*/ 18 h 18"/>
                <a:gd name="T28" fmla="*/ 8 w 18"/>
                <a:gd name="T29" fmla="*/ 18 h 18"/>
                <a:gd name="T30" fmla="*/ 8 w 18"/>
                <a:gd name="T31" fmla="*/ 18 h 18"/>
                <a:gd name="T32" fmla="*/ 8 w 18"/>
                <a:gd name="T33" fmla="*/ 18 h 18"/>
                <a:gd name="T34" fmla="*/ 8 w 18"/>
                <a:gd name="T35" fmla="*/ 18 h 18"/>
                <a:gd name="T36" fmla="*/ 8 w 18"/>
                <a:gd name="T37" fmla="*/ 18 h 18"/>
                <a:gd name="T38" fmla="*/ 8 w 18"/>
                <a:gd name="T39" fmla="*/ 18 h 18"/>
                <a:gd name="T40" fmla="*/ 9 w 18"/>
                <a:gd name="T41" fmla="*/ 18 h 18"/>
                <a:gd name="T42" fmla="*/ 9 w 18"/>
                <a:gd name="T43" fmla="*/ 18 h 18"/>
                <a:gd name="T44" fmla="*/ 9 w 18"/>
                <a:gd name="T45" fmla="*/ 18 h 18"/>
                <a:gd name="T46" fmla="*/ 9 w 18"/>
                <a:gd name="T47" fmla="*/ 18 h 18"/>
                <a:gd name="T48" fmla="*/ 9 w 18"/>
                <a:gd name="T49" fmla="*/ 18 h 18"/>
                <a:gd name="T50" fmla="*/ 9 w 18"/>
                <a:gd name="T51" fmla="*/ 18 h 18"/>
                <a:gd name="T52" fmla="*/ 9 w 18"/>
                <a:gd name="T53" fmla="*/ 18 h 18"/>
                <a:gd name="T54" fmla="*/ 9 w 18"/>
                <a:gd name="T55" fmla="*/ 18 h 18"/>
                <a:gd name="T56" fmla="*/ 9 w 18"/>
                <a:gd name="T57" fmla="*/ 18 h 18"/>
                <a:gd name="T58" fmla="*/ 9 w 18"/>
                <a:gd name="T59" fmla="*/ 18 h 18"/>
                <a:gd name="T60" fmla="*/ 9 w 18"/>
                <a:gd name="T61" fmla="*/ 18 h 18"/>
                <a:gd name="T62" fmla="*/ 9 w 18"/>
                <a:gd name="T63" fmla="*/ 18 h 18"/>
                <a:gd name="T64" fmla="*/ 9 w 18"/>
                <a:gd name="T65" fmla="*/ 18 h 18"/>
                <a:gd name="T66" fmla="*/ 9 w 18"/>
                <a:gd name="T67" fmla="*/ 18 h 18"/>
                <a:gd name="T68" fmla="*/ 9 w 18"/>
                <a:gd name="T69" fmla="*/ 18 h 18"/>
                <a:gd name="T70" fmla="*/ 9 w 18"/>
                <a:gd name="T71" fmla="*/ 18 h 18"/>
                <a:gd name="T72" fmla="*/ 9 w 18"/>
                <a:gd name="T73" fmla="*/ 18 h 18"/>
                <a:gd name="T74" fmla="*/ 9 w 18"/>
                <a:gd name="T75" fmla="*/ 18 h 18"/>
                <a:gd name="T76" fmla="*/ 9 w 18"/>
                <a:gd name="T77" fmla="*/ 18 h 18"/>
                <a:gd name="T78" fmla="*/ 9 w 18"/>
                <a:gd name="T79" fmla="*/ 18 h 18"/>
                <a:gd name="T80" fmla="*/ 9 w 18"/>
                <a:gd name="T81" fmla="*/ 18 h 18"/>
                <a:gd name="T82" fmla="*/ 9 w 18"/>
                <a:gd name="T83" fmla="*/ 18 h 18"/>
                <a:gd name="T84" fmla="*/ 9 w 18"/>
                <a:gd name="T85" fmla="*/ 18 h 18"/>
                <a:gd name="T86" fmla="*/ 9 w 18"/>
                <a:gd name="T87" fmla="*/ 18 h 18"/>
                <a:gd name="T88" fmla="*/ 9 w 18"/>
                <a:gd name="T89" fmla="*/ 18 h 18"/>
                <a:gd name="T90" fmla="*/ 9 w 18"/>
                <a:gd name="T91" fmla="*/ 18 h 18"/>
                <a:gd name="T92" fmla="*/ 9 w 18"/>
                <a:gd name="T93" fmla="*/ 18 h 18"/>
                <a:gd name="T94" fmla="*/ 10 w 18"/>
                <a:gd name="T95" fmla="*/ 18 h 18"/>
                <a:gd name="T96" fmla="*/ 10 w 18"/>
                <a:gd name="T97" fmla="*/ 18 h 18"/>
                <a:gd name="T98" fmla="*/ 10 w 18"/>
                <a:gd name="T99" fmla="*/ 18 h 18"/>
                <a:gd name="T100" fmla="*/ 10 w 18"/>
                <a:gd name="T101" fmla="*/ 18 h 18"/>
                <a:gd name="T102" fmla="*/ 10 w 18"/>
                <a:gd name="T103" fmla="*/ 18 h 18"/>
                <a:gd name="T104" fmla="*/ 10 w 18"/>
                <a:gd name="T105" fmla="*/ 18 h 18"/>
                <a:gd name="T106" fmla="*/ 18 w 18"/>
                <a:gd name="T107" fmla="*/ 9 h 18"/>
                <a:gd name="T108" fmla="*/ 18 w 18"/>
                <a:gd name="T109" fmla="*/ 9 h 18"/>
                <a:gd name="T110" fmla="*/ 18 w 18"/>
                <a:gd name="T111" fmla="*/ 9 h 18"/>
                <a:gd name="T112" fmla="*/ 9 w 18"/>
                <a:gd name="T113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8" h="18">
                  <a:moveTo>
                    <a:pt x="9" y="0"/>
                  </a:moveTo>
                  <a:cubicBezTo>
                    <a:pt x="4" y="0"/>
                    <a:pt x="0" y="4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13"/>
                    <a:pt x="3" y="17"/>
                    <a:pt x="8" y="18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cubicBezTo>
                    <a:pt x="14" y="17"/>
                    <a:pt x="18" y="13"/>
                    <a:pt x="18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9"/>
                    <a:pt x="18" y="9"/>
                    <a:pt x="18" y="9"/>
                  </a:cubicBezTo>
                  <a:cubicBezTo>
                    <a:pt x="18" y="4"/>
                    <a:pt x="14" y="0"/>
                    <a:pt x="9" y="0"/>
                  </a:cubicBezTo>
                </a:path>
              </a:pathLst>
            </a:custGeom>
            <a:solidFill>
              <a:srgbClr val="79E8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352" name="ïs1îdè"/>
            <p:cNvSpPr/>
            <p:nvPr/>
          </p:nvSpPr>
          <p:spPr bwMode="auto">
            <a:xfrm>
              <a:off x="4578351" y="2897188"/>
              <a:ext cx="53975" cy="26988"/>
            </a:xfrm>
            <a:custGeom>
              <a:avLst/>
              <a:gdLst>
                <a:gd name="T0" fmla="*/ 9 w 18"/>
                <a:gd name="T1" fmla="*/ 9 h 9"/>
                <a:gd name="T2" fmla="*/ 0 w 18"/>
                <a:gd name="T3" fmla="*/ 0 h 9"/>
                <a:gd name="T4" fmla="*/ 0 w 18"/>
                <a:gd name="T5" fmla="*/ 0 h 9"/>
                <a:gd name="T6" fmla="*/ 9 w 18"/>
                <a:gd name="T7" fmla="*/ 9 h 9"/>
                <a:gd name="T8" fmla="*/ 18 w 18"/>
                <a:gd name="T9" fmla="*/ 0 h 9"/>
                <a:gd name="T10" fmla="*/ 18 w 18"/>
                <a:gd name="T11" fmla="*/ 0 h 9"/>
                <a:gd name="T12" fmla="*/ 9 w 18"/>
                <a:gd name="T1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9">
                  <a:moveTo>
                    <a:pt x="9" y="9"/>
                  </a:moveTo>
                  <a:cubicBezTo>
                    <a:pt x="4" y="9"/>
                    <a:pt x="0" y="5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"/>
                    <a:pt x="4" y="9"/>
                    <a:pt x="9" y="9"/>
                  </a:cubicBezTo>
                  <a:cubicBezTo>
                    <a:pt x="14" y="9"/>
                    <a:pt x="18" y="5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5"/>
                    <a:pt x="14" y="9"/>
                    <a:pt x="9" y="9"/>
                  </a:cubicBezTo>
                </a:path>
              </a:pathLst>
            </a:custGeom>
            <a:solidFill>
              <a:srgbClr val="34DC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353" name="ïṩḻiḍé"/>
            <p:cNvSpPr/>
            <p:nvPr/>
          </p:nvSpPr>
          <p:spPr bwMode="auto">
            <a:xfrm>
              <a:off x="4641851" y="2870201"/>
              <a:ext cx="53975" cy="53975"/>
            </a:xfrm>
            <a:prstGeom prst="ellipse">
              <a:avLst/>
            </a:prstGeom>
            <a:solidFill>
              <a:srgbClr val="79E8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354" name="îṩľíḓè"/>
            <p:cNvSpPr/>
            <p:nvPr/>
          </p:nvSpPr>
          <p:spPr bwMode="auto">
            <a:xfrm>
              <a:off x="4641851" y="2897188"/>
              <a:ext cx="53975" cy="26988"/>
            </a:xfrm>
            <a:custGeom>
              <a:avLst/>
              <a:gdLst>
                <a:gd name="T0" fmla="*/ 9 w 18"/>
                <a:gd name="T1" fmla="*/ 9 h 9"/>
                <a:gd name="T2" fmla="*/ 0 w 18"/>
                <a:gd name="T3" fmla="*/ 0 h 9"/>
                <a:gd name="T4" fmla="*/ 0 w 18"/>
                <a:gd name="T5" fmla="*/ 0 h 9"/>
                <a:gd name="T6" fmla="*/ 9 w 18"/>
                <a:gd name="T7" fmla="*/ 9 h 9"/>
                <a:gd name="T8" fmla="*/ 18 w 18"/>
                <a:gd name="T9" fmla="*/ 0 h 9"/>
                <a:gd name="T10" fmla="*/ 18 w 18"/>
                <a:gd name="T11" fmla="*/ 0 h 9"/>
                <a:gd name="T12" fmla="*/ 9 w 18"/>
                <a:gd name="T1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9">
                  <a:moveTo>
                    <a:pt x="9" y="9"/>
                  </a:moveTo>
                  <a:cubicBezTo>
                    <a:pt x="4" y="9"/>
                    <a:pt x="0" y="5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"/>
                    <a:pt x="4" y="9"/>
                    <a:pt x="9" y="9"/>
                  </a:cubicBezTo>
                  <a:cubicBezTo>
                    <a:pt x="14" y="9"/>
                    <a:pt x="18" y="5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5"/>
                    <a:pt x="14" y="9"/>
                    <a:pt x="9" y="9"/>
                  </a:cubicBezTo>
                  <a:close/>
                </a:path>
              </a:pathLst>
            </a:custGeom>
            <a:solidFill>
              <a:srgbClr val="34DC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355" name="íşļîḑê"/>
            <p:cNvSpPr/>
            <p:nvPr/>
          </p:nvSpPr>
          <p:spPr bwMode="auto">
            <a:xfrm>
              <a:off x="4705351" y="2870201"/>
              <a:ext cx="53975" cy="53975"/>
            </a:xfrm>
            <a:prstGeom prst="ellipse">
              <a:avLst/>
            </a:prstGeom>
            <a:solidFill>
              <a:srgbClr val="79E8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356" name="íṥľiḍê"/>
            <p:cNvSpPr/>
            <p:nvPr/>
          </p:nvSpPr>
          <p:spPr bwMode="auto">
            <a:xfrm>
              <a:off x="4705351" y="2897188"/>
              <a:ext cx="53975" cy="26988"/>
            </a:xfrm>
            <a:custGeom>
              <a:avLst/>
              <a:gdLst>
                <a:gd name="T0" fmla="*/ 9 w 18"/>
                <a:gd name="T1" fmla="*/ 9 h 9"/>
                <a:gd name="T2" fmla="*/ 0 w 18"/>
                <a:gd name="T3" fmla="*/ 0 h 9"/>
                <a:gd name="T4" fmla="*/ 0 w 18"/>
                <a:gd name="T5" fmla="*/ 0 h 9"/>
                <a:gd name="T6" fmla="*/ 9 w 18"/>
                <a:gd name="T7" fmla="*/ 9 h 9"/>
                <a:gd name="T8" fmla="*/ 18 w 18"/>
                <a:gd name="T9" fmla="*/ 0 h 9"/>
                <a:gd name="T10" fmla="*/ 18 w 18"/>
                <a:gd name="T11" fmla="*/ 0 h 9"/>
                <a:gd name="T12" fmla="*/ 9 w 18"/>
                <a:gd name="T1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9">
                  <a:moveTo>
                    <a:pt x="9" y="9"/>
                  </a:moveTo>
                  <a:cubicBezTo>
                    <a:pt x="5" y="9"/>
                    <a:pt x="1" y="5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"/>
                    <a:pt x="4" y="9"/>
                    <a:pt x="9" y="9"/>
                  </a:cubicBezTo>
                  <a:cubicBezTo>
                    <a:pt x="14" y="9"/>
                    <a:pt x="18" y="5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5"/>
                    <a:pt x="14" y="9"/>
                    <a:pt x="9" y="9"/>
                  </a:cubicBezTo>
                  <a:close/>
                </a:path>
              </a:pathLst>
            </a:custGeom>
            <a:solidFill>
              <a:srgbClr val="34DC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357" name="ïSḷíḍé"/>
            <p:cNvSpPr/>
            <p:nvPr/>
          </p:nvSpPr>
          <p:spPr bwMode="auto">
            <a:xfrm>
              <a:off x="4551363" y="2962276"/>
              <a:ext cx="482600" cy="1588"/>
            </a:xfrm>
            <a:prstGeom prst="rect">
              <a:avLst/>
            </a:prstGeom>
            <a:solidFill>
              <a:srgbClr val="55E2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358" name="îslidê"/>
            <p:cNvSpPr/>
            <p:nvPr/>
          </p:nvSpPr>
          <p:spPr bwMode="auto">
            <a:xfrm>
              <a:off x="4551363" y="2962276"/>
              <a:ext cx="482600" cy="1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359" name="îsḻíḍe"/>
            <p:cNvSpPr/>
            <p:nvPr/>
          </p:nvSpPr>
          <p:spPr bwMode="auto">
            <a:xfrm>
              <a:off x="5033963" y="2962276"/>
              <a:ext cx="84138" cy="1588"/>
            </a:xfrm>
            <a:prstGeom prst="rect">
              <a:avLst/>
            </a:prstGeom>
            <a:solidFill>
              <a:srgbClr val="31CA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360" name="ïşļïḋe"/>
            <p:cNvSpPr/>
            <p:nvPr/>
          </p:nvSpPr>
          <p:spPr bwMode="auto">
            <a:xfrm>
              <a:off x="5033963" y="2962276"/>
              <a:ext cx="84138" cy="1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361" name="íSļiḋè"/>
            <p:cNvSpPr/>
            <p:nvPr/>
          </p:nvSpPr>
          <p:spPr bwMode="auto">
            <a:xfrm>
              <a:off x="5118101" y="2962276"/>
              <a:ext cx="285750" cy="1588"/>
            </a:xfrm>
            <a:prstGeom prst="rect">
              <a:avLst/>
            </a:prstGeom>
            <a:solidFill>
              <a:srgbClr val="30BDC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362" name="ïṧ1ïḍè"/>
            <p:cNvSpPr/>
            <p:nvPr/>
          </p:nvSpPr>
          <p:spPr bwMode="auto">
            <a:xfrm>
              <a:off x="5118101" y="2962276"/>
              <a:ext cx="285750" cy="1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363" name="ï$1ïḑé"/>
            <p:cNvSpPr/>
            <p:nvPr/>
          </p:nvSpPr>
          <p:spPr bwMode="auto">
            <a:xfrm>
              <a:off x="4584701" y="2874963"/>
              <a:ext cx="41275" cy="42863"/>
            </a:xfrm>
            <a:prstGeom prst="ellipse">
              <a:avLst/>
            </a:prstGeom>
            <a:solidFill>
              <a:srgbClr val="34DC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364" name="isḻîdè"/>
            <p:cNvSpPr/>
            <p:nvPr/>
          </p:nvSpPr>
          <p:spPr bwMode="auto">
            <a:xfrm>
              <a:off x="4648201" y="2874963"/>
              <a:ext cx="41275" cy="42863"/>
            </a:xfrm>
            <a:prstGeom prst="ellipse">
              <a:avLst/>
            </a:prstGeom>
            <a:solidFill>
              <a:srgbClr val="DBFF0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365" name="işlíḋè"/>
            <p:cNvSpPr/>
            <p:nvPr/>
          </p:nvSpPr>
          <p:spPr bwMode="auto">
            <a:xfrm>
              <a:off x="4711701" y="2874963"/>
              <a:ext cx="44450" cy="42863"/>
            </a:xfrm>
            <a:prstGeom prst="ellipse">
              <a:avLst/>
            </a:prstGeom>
            <a:solidFill>
              <a:srgbClr val="FF29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366" name="íṧḷîdè"/>
            <p:cNvSpPr/>
            <p:nvPr/>
          </p:nvSpPr>
          <p:spPr bwMode="auto">
            <a:xfrm>
              <a:off x="4584701" y="2984501"/>
              <a:ext cx="41275" cy="595313"/>
            </a:xfrm>
            <a:custGeom>
              <a:avLst/>
              <a:gdLst>
                <a:gd name="T0" fmla="*/ 8 w 14"/>
                <a:gd name="T1" fmla="*/ 0 h 198"/>
                <a:gd name="T2" fmla="*/ 6 w 14"/>
                <a:gd name="T3" fmla="*/ 0 h 198"/>
                <a:gd name="T4" fmla="*/ 0 w 14"/>
                <a:gd name="T5" fmla="*/ 6 h 198"/>
                <a:gd name="T6" fmla="*/ 0 w 14"/>
                <a:gd name="T7" fmla="*/ 192 h 198"/>
                <a:gd name="T8" fmla="*/ 6 w 14"/>
                <a:gd name="T9" fmla="*/ 198 h 198"/>
                <a:gd name="T10" fmla="*/ 8 w 14"/>
                <a:gd name="T11" fmla="*/ 198 h 198"/>
                <a:gd name="T12" fmla="*/ 14 w 14"/>
                <a:gd name="T13" fmla="*/ 192 h 198"/>
                <a:gd name="T14" fmla="*/ 14 w 14"/>
                <a:gd name="T15" fmla="*/ 6 h 198"/>
                <a:gd name="T16" fmla="*/ 8 w 14"/>
                <a:gd name="T17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4" h="198">
                  <a:moveTo>
                    <a:pt x="8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92"/>
                    <a:pt x="0" y="192"/>
                    <a:pt x="0" y="192"/>
                  </a:cubicBezTo>
                  <a:cubicBezTo>
                    <a:pt x="0" y="195"/>
                    <a:pt x="3" y="198"/>
                    <a:pt x="6" y="198"/>
                  </a:cubicBezTo>
                  <a:cubicBezTo>
                    <a:pt x="8" y="198"/>
                    <a:pt x="8" y="198"/>
                    <a:pt x="8" y="198"/>
                  </a:cubicBezTo>
                  <a:cubicBezTo>
                    <a:pt x="11" y="198"/>
                    <a:pt x="14" y="195"/>
                    <a:pt x="14" y="192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14" y="3"/>
                    <a:pt x="11" y="0"/>
                    <a:pt x="8" y="0"/>
                  </a:cubicBezTo>
                </a:path>
              </a:pathLst>
            </a:custGeom>
            <a:solidFill>
              <a:srgbClr val="97ED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367" name="iṩḻîde"/>
            <p:cNvSpPr/>
            <p:nvPr/>
          </p:nvSpPr>
          <p:spPr bwMode="auto">
            <a:xfrm>
              <a:off x="4595813" y="3001963"/>
              <a:ext cx="15875" cy="155575"/>
            </a:xfrm>
            <a:custGeom>
              <a:avLst/>
              <a:gdLst>
                <a:gd name="T0" fmla="*/ 3 w 5"/>
                <a:gd name="T1" fmla="*/ 52 h 52"/>
                <a:gd name="T2" fmla="*/ 2 w 5"/>
                <a:gd name="T3" fmla="*/ 52 h 52"/>
                <a:gd name="T4" fmla="*/ 0 w 5"/>
                <a:gd name="T5" fmla="*/ 49 h 52"/>
                <a:gd name="T6" fmla="*/ 0 w 5"/>
                <a:gd name="T7" fmla="*/ 2 h 52"/>
                <a:gd name="T8" fmla="*/ 2 w 5"/>
                <a:gd name="T9" fmla="*/ 0 h 52"/>
                <a:gd name="T10" fmla="*/ 3 w 5"/>
                <a:gd name="T11" fmla="*/ 0 h 52"/>
                <a:gd name="T12" fmla="*/ 5 w 5"/>
                <a:gd name="T13" fmla="*/ 2 h 52"/>
                <a:gd name="T14" fmla="*/ 5 w 5"/>
                <a:gd name="T15" fmla="*/ 49 h 52"/>
                <a:gd name="T16" fmla="*/ 3 w 5"/>
                <a:gd name="T17" fmla="*/ 5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52">
                  <a:moveTo>
                    <a:pt x="3" y="52"/>
                  </a:moveTo>
                  <a:cubicBezTo>
                    <a:pt x="2" y="52"/>
                    <a:pt x="2" y="52"/>
                    <a:pt x="2" y="52"/>
                  </a:cubicBezTo>
                  <a:cubicBezTo>
                    <a:pt x="1" y="52"/>
                    <a:pt x="0" y="51"/>
                    <a:pt x="0" y="49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4" y="0"/>
                    <a:pt x="5" y="1"/>
                    <a:pt x="5" y="2"/>
                  </a:cubicBezTo>
                  <a:cubicBezTo>
                    <a:pt x="5" y="49"/>
                    <a:pt x="5" y="49"/>
                    <a:pt x="5" y="49"/>
                  </a:cubicBezTo>
                  <a:cubicBezTo>
                    <a:pt x="5" y="51"/>
                    <a:pt x="4" y="52"/>
                    <a:pt x="3" y="52"/>
                  </a:cubicBezTo>
                  <a:close/>
                </a:path>
              </a:pathLst>
            </a:custGeom>
            <a:solidFill>
              <a:srgbClr val="34DC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368" name="ïṣḷíḑe"/>
            <p:cNvSpPr/>
            <p:nvPr/>
          </p:nvSpPr>
          <p:spPr bwMode="auto">
            <a:xfrm>
              <a:off x="4689476" y="3032126"/>
              <a:ext cx="307975" cy="11113"/>
            </a:xfrm>
            <a:custGeom>
              <a:avLst/>
              <a:gdLst>
                <a:gd name="T0" fmla="*/ 2 w 102"/>
                <a:gd name="T1" fmla="*/ 4 h 4"/>
                <a:gd name="T2" fmla="*/ 100 w 102"/>
                <a:gd name="T3" fmla="*/ 4 h 4"/>
                <a:gd name="T4" fmla="*/ 102 w 102"/>
                <a:gd name="T5" fmla="*/ 2 h 4"/>
                <a:gd name="T6" fmla="*/ 100 w 102"/>
                <a:gd name="T7" fmla="*/ 0 h 4"/>
                <a:gd name="T8" fmla="*/ 2 w 102"/>
                <a:gd name="T9" fmla="*/ 0 h 4"/>
                <a:gd name="T10" fmla="*/ 0 w 102"/>
                <a:gd name="T11" fmla="*/ 2 h 4"/>
                <a:gd name="T12" fmla="*/ 2 w 102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" h="4">
                  <a:moveTo>
                    <a:pt x="2" y="4"/>
                  </a:moveTo>
                  <a:cubicBezTo>
                    <a:pt x="100" y="4"/>
                    <a:pt x="100" y="4"/>
                    <a:pt x="100" y="4"/>
                  </a:cubicBezTo>
                  <a:cubicBezTo>
                    <a:pt x="101" y="4"/>
                    <a:pt x="102" y="3"/>
                    <a:pt x="102" y="2"/>
                  </a:cubicBezTo>
                  <a:cubicBezTo>
                    <a:pt x="102" y="1"/>
                    <a:pt x="101" y="0"/>
                    <a:pt x="100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</a:path>
              </a:pathLst>
            </a:custGeom>
            <a:solidFill>
              <a:srgbClr val="34FB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369" name="ïşlïďe"/>
            <p:cNvSpPr/>
            <p:nvPr/>
          </p:nvSpPr>
          <p:spPr bwMode="auto">
            <a:xfrm>
              <a:off x="5011738" y="3032126"/>
              <a:ext cx="60325" cy="11113"/>
            </a:xfrm>
            <a:custGeom>
              <a:avLst/>
              <a:gdLst>
                <a:gd name="T0" fmla="*/ 2 w 20"/>
                <a:gd name="T1" fmla="*/ 4 h 4"/>
                <a:gd name="T2" fmla="*/ 18 w 20"/>
                <a:gd name="T3" fmla="*/ 4 h 4"/>
                <a:gd name="T4" fmla="*/ 20 w 20"/>
                <a:gd name="T5" fmla="*/ 2 h 4"/>
                <a:gd name="T6" fmla="*/ 18 w 20"/>
                <a:gd name="T7" fmla="*/ 0 h 4"/>
                <a:gd name="T8" fmla="*/ 2 w 20"/>
                <a:gd name="T9" fmla="*/ 0 h 4"/>
                <a:gd name="T10" fmla="*/ 0 w 20"/>
                <a:gd name="T11" fmla="*/ 2 h 4"/>
                <a:gd name="T12" fmla="*/ 2 w 20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4">
                  <a:moveTo>
                    <a:pt x="2" y="4"/>
                  </a:moveTo>
                  <a:cubicBezTo>
                    <a:pt x="18" y="4"/>
                    <a:pt x="18" y="4"/>
                    <a:pt x="18" y="4"/>
                  </a:cubicBezTo>
                  <a:cubicBezTo>
                    <a:pt x="19" y="4"/>
                    <a:pt x="20" y="3"/>
                    <a:pt x="20" y="2"/>
                  </a:cubicBezTo>
                  <a:cubicBezTo>
                    <a:pt x="20" y="1"/>
                    <a:pt x="19" y="0"/>
                    <a:pt x="18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</a:path>
              </a:pathLst>
            </a:custGeom>
            <a:solidFill>
              <a:srgbClr val="34FB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370" name="iṧḻiḋè"/>
            <p:cNvSpPr/>
            <p:nvPr/>
          </p:nvSpPr>
          <p:spPr bwMode="auto">
            <a:xfrm>
              <a:off x="5111751" y="3032126"/>
              <a:ext cx="220663" cy="11113"/>
            </a:xfrm>
            <a:custGeom>
              <a:avLst/>
              <a:gdLst>
                <a:gd name="T0" fmla="*/ 2 w 73"/>
                <a:gd name="T1" fmla="*/ 4 h 4"/>
                <a:gd name="T2" fmla="*/ 71 w 73"/>
                <a:gd name="T3" fmla="*/ 4 h 4"/>
                <a:gd name="T4" fmla="*/ 73 w 73"/>
                <a:gd name="T5" fmla="*/ 2 h 4"/>
                <a:gd name="T6" fmla="*/ 71 w 73"/>
                <a:gd name="T7" fmla="*/ 0 h 4"/>
                <a:gd name="T8" fmla="*/ 2 w 73"/>
                <a:gd name="T9" fmla="*/ 0 h 4"/>
                <a:gd name="T10" fmla="*/ 0 w 73"/>
                <a:gd name="T11" fmla="*/ 2 h 4"/>
                <a:gd name="T12" fmla="*/ 2 w 73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3" h="4">
                  <a:moveTo>
                    <a:pt x="2" y="4"/>
                  </a:moveTo>
                  <a:cubicBezTo>
                    <a:pt x="71" y="4"/>
                    <a:pt x="71" y="4"/>
                    <a:pt x="71" y="4"/>
                  </a:cubicBezTo>
                  <a:cubicBezTo>
                    <a:pt x="72" y="4"/>
                    <a:pt x="73" y="3"/>
                    <a:pt x="73" y="2"/>
                  </a:cubicBezTo>
                  <a:cubicBezTo>
                    <a:pt x="73" y="1"/>
                    <a:pt x="72" y="0"/>
                    <a:pt x="7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</a:path>
              </a:pathLst>
            </a:custGeom>
            <a:solidFill>
              <a:srgbClr val="34FB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371" name="íṥļîḑé"/>
            <p:cNvSpPr/>
            <p:nvPr/>
          </p:nvSpPr>
          <p:spPr bwMode="auto">
            <a:xfrm>
              <a:off x="4689476" y="3062288"/>
              <a:ext cx="368300" cy="11113"/>
            </a:xfrm>
            <a:custGeom>
              <a:avLst/>
              <a:gdLst>
                <a:gd name="T0" fmla="*/ 2 w 122"/>
                <a:gd name="T1" fmla="*/ 4 h 4"/>
                <a:gd name="T2" fmla="*/ 120 w 122"/>
                <a:gd name="T3" fmla="*/ 4 h 4"/>
                <a:gd name="T4" fmla="*/ 122 w 122"/>
                <a:gd name="T5" fmla="*/ 2 h 4"/>
                <a:gd name="T6" fmla="*/ 120 w 122"/>
                <a:gd name="T7" fmla="*/ 0 h 4"/>
                <a:gd name="T8" fmla="*/ 2 w 122"/>
                <a:gd name="T9" fmla="*/ 0 h 4"/>
                <a:gd name="T10" fmla="*/ 0 w 122"/>
                <a:gd name="T11" fmla="*/ 2 h 4"/>
                <a:gd name="T12" fmla="*/ 2 w 122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2" h="4">
                  <a:moveTo>
                    <a:pt x="2" y="4"/>
                  </a:moveTo>
                  <a:cubicBezTo>
                    <a:pt x="120" y="4"/>
                    <a:pt x="120" y="4"/>
                    <a:pt x="120" y="4"/>
                  </a:cubicBezTo>
                  <a:cubicBezTo>
                    <a:pt x="121" y="4"/>
                    <a:pt x="122" y="3"/>
                    <a:pt x="122" y="2"/>
                  </a:cubicBezTo>
                  <a:cubicBezTo>
                    <a:pt x="122" y="1"/>
                    <a:pt x="121" y="0"/>
                    <a:pt x="120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</a:path>
              </a:pathLst>
            </a:custGeom>
            <a:solidFill>
              <a:srgbClr val="34FB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372" name="îslïḓe"/>
            <p:cNvSpPr/>
            <p:nvPr/>
          </p:nvSpPr>
          <p:spPr bwMode="auto">
            <a:xfrm>
              <a:off x="5081588" y="3055938"/>
              <a:ext cx="157163" cy="12700"/>
            </a:xfrm>
            <a:custGeom>
              <a:avLst/>
              <a:gdLst>
                <a:gd name="T0" fmla="*/ 2 w 52"/>
                <a:gd name="T1" fmla="*/ 4 h 4"/>
                <a:gd name="T2" fmla="*/ 50 w 52"/>
                <a:gd name="T3" fmla="*/ 4 h 4"/>
                <a:gd name="T4" fmla="*/ 52 w 52"/>
                <a:gd name="T5" fmla="*/ 2 h 4"/>
                <a:gd name="T6" fmla="*/ 50 w 52"/>
                <a:gd name="T7" fmla="*/ 0 h 4"/>
                <a:gd name="T8" fmla="*/ 2 w 52"/>
                <a:gd name="T9" fmla="*/ 0 h 4"/>
                <a:gd name="T10" fmla="*/ 0 w 52"/>
                <a:gd name="T11" fmla="*/ 2 h 4"/>
                <a:gd name="T12" fmla="*/ 2 w 52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" h="4">
                  <a:moveTo>
                    <a:pt x="2" y="4"/>
                  </a:moveTo>
                  <a:cubicBezTo>
                    <a:pt x="50" y="4"/>
                    <a:pt x="50" y="4"/>
                    <a:pt x="50" y="4"/>
                  </a:cubicBezTo>
                  <a:cubicBezTo>
                    <a:pt x="51" y="4"/>
                    <a:pt x="52" y="3"/>
                    <a:pt x="52" y="2"/>
                  </a:cubicBezTo>
                  <a:cubicBezTo>
                    <a:pt x="52" y="1"/>
                    <a:pt x="51" y="0"/>
                    <a:pt x="50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</a:path>
              </a:pathLst>
            </a:custGeom>
            <a:solidFill>
              <a:srgbClr val="34FB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373" name="ïṩḻîḓé"/>
            <p:cNvSpPr/>
            <p:nvPr/>
          </p:nvSpPr>
          <p:spPr bwMode="auto">
            <a:xfrm>
              <a:off x="5249863" y="3055938"/>
              <a:ext cx="87313" cy="12700"/>
            </a:xfrm>
            <a:custGeom>
              <a:avLst/>
              <a:gdLst>
                <a:gd name="T0" fmla="*/ 2 w 29"/>
                <a:gd name="T1" fmla="*/ 4 h 4"/>
                <a:gd name="T2" fmla="*/ 27 w 29"/>
                <a:gd name="T3" fmla="*/ 4 h 4"/>
                <a:gd name="T4" fmla="*/ 29 w 29"/>
                <a:gd name="T5" fmla="*/ 2 h 4"/>
                <a:gd name="T6" fmla="*/ 27 w 29"/>
                <a:gd name="T7" fmla="*/ 0 h 4"/>
                <a:gd name="T8" fmla="*/ 2 w 29"/>
                <a:gd name="T9" fmla="*/ 0 h 4"/>
                <a:gd name="T10" fmla="*/ 0 w 29"/>
                <a:gd name="T11" fmla="*/ 2 h 4"/>
                <a:gd name="T12" fmla="*/ 2 w 29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" h="4">
                  <a:moveTo>
                    <a:pt x="2" y="4"/>
                  </a:moveTo>
                  <a:cubicBezTo>
                    <a:pt x="27" y="4"/>
                    <a:pt x="27" y="4"/>
                    <a:pt x="27" y="4"/>
                  </a:cubicBezTo>
                  <a:cubicBezTo>
                    <a:pt x="28" y="4"/>
                    <a:pt x="29" y="3"/>
                    <a:pt x="29" y="2"/>
                  </a:cubicBezTo>
                  <a:cubicBezTo>
                    <a:pt x="29" y="1"/>
                    <a:pt x="28" y="0"/>
                    <a:pt x="27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</a:path>
              </a:pathLst>
            </a:custGeom>
            <a:solidFill>
              <a:srgbClr val="34FB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374" name="îṥľiḑè"/>
            <p:cNvSpPr/>
            <p:nvPr/>
          </p:nvSpPr>
          <p:spPr bwMode="auto">
            <a:xfrm>
              <a:off x="4705351" y="3098801"/>
              <a:ext cx="433388" cy="11113"/>
            </a:xfrm>
            <a:custGeom>
              <a:avLst/>
              <a:gdLst>
                <a:gd name="T0" fmla="*/ 2 w 144"/>
                <a:gd name="T1" fmla="*/ 4 h 4"/>
                <a:gd name="T2" fmla="*/ 142 w 144"/>
                <a:gd name="T3" fmla="*/ 4 h 4"/>
                <a:gd name="T4" fmla="*/ 144 w 144"/>
                <a:gd name="T5" fmla="*/ 2 h 4"/>
                <a:gd name="T6" fmla="*/ 142 w 144"/>
                <a:gd name="T7" fmla="*/ 0 h 4"/>
                <a:gd name="T8" fmla="*/ 2 w 144"/>
                <a:gd name="T9" fmla="*/ 0 h 4"/>
                <a:gd name="T10" fmla="*/ 0 w 144"/>
                <a:gd name="T11" fmla="*/ 2 h 4"/>
                <a:gd name="T12" fmla="*/ 2 w 144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4" h="4">
                  <a:moveTo>
                    <a:pt x="2" y="4"/>
                  </a:moveTo>
                  <a:cubicBezTo>
                    <a:pt x="142" y="4"/>
                    <a:pt x="142" y="4"/>
                    <a:pt x="142" y="4"/>
                  </a:cubicBezTo>
                  <a:cubicBezTo>
                    <a:pt x="143" y="4"/>
                    <a:pt x="144" y="3"/>
                    <a:pt x="144" y="2"/>
                  </a:cubicBezTo>
                  <a:cubicBezTo>
                    <a:pt x="144" y="1"/>
                    <a:pt x="143" y="0"/>
                    <a:pt x="14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</a:path>
              </a:pathLst>
            </a:custGeom>
            <a:solidFill>
              <a:srgbClr val="34FB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375" name="iṥḻíḑe"/>
            <p:cNvSpPr/>
            <p:nvPr/>
          </p:nvSpPr>
          <p:spPr bwMode="auto">
            <a:xfrm>
              <a:off x="5175251" y="3098801"/>
              <a:ext cx="127000" cy="11113"/>
            </a:xfrm>
            <a:custGeom>
              <a:avLst/>
              <a:gdLst>
                <a:gd name="T0" fmla="*/ 2 w 42"/>
                <a:gd name="T1" fmla="*/ 4 h 4"/>
                <a:gd name="T2" fmla="*/ 40 w 42"/>
                <a:gd name="T3" fmla="*/ 4 h 4"/>
                <a:gd name="T4" fmla="*/ 42 w 42"/>
                <a:gd name="T5" fmla="*/ 2 h 4"/>
                <a:gd name="T6" fmla="*/ 40 w 42"/>
                <a:gd name="T7" fmla="*/ 0 h 4"/>
                <a:gd name="T8" fmla="*/ 2 w 42"/>
                <a:gd name="T9" fmla="*/ 0 h 4"/>
                <a:gd name="T10" fmla="*/ 0 w 42"/>
                <a:gd name="T11" fmla="*/ 2 h 4"/>
                <a:gd name="T12" fmla="*/ 2 w 42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4">
                  <a:moveTo>
                    <a:pt x="2" y="4"/>
                  </a:moveTo>
                  <a:cubicBezTo>
                    <a:pt x="40" y="4"/>
                    <a:pt x="40" y="4"/>
                    <a:pt x="40" y="4"/>
                  </a:cubicBezTo>
                  <a:cubicBezTo>
                    <a:pt x="41" y="4"/>
                    <a:pt x="42" y="3"/>
                    <a:pt x="42" y="2"/>
                  </a:cubicBezTo>
                  <a:cubicBezTo>
                    <a:pt x="42" y="1"/>
                    <a:pt x="41" y="0"/>
                    <a:pt x="40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</a:path>
              </a:pathLst>
            </a:custGeom>
            <a:solidFill>
              <a:srgbClr val="34FB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376" name="íSlîḍé"/>
            <p:cNvSpPr/>
            <p:nvPr/>
          </p:nvSpPr>
          <p:spPr bwMode="auto">
            <a:xfrm>
              <a:off x="5000626" y="3130551"/>
              <a:ext cx="336550" cy="12700"/>
            </a:xfrm>
            <a:custGeom>
              <a:avLst/>
              <a:gdLst>
                <a:gd name="T0" fmla="*/ 110 w 112"/>
                <a:gd name="T1" fmla="*/ 0 h 4"/>
                <a:gd name="T2" fmla="*/ 2 w 112"/>
                <a:gd name="T3" fmla="*/ 0 h 4"/>
                <a:gd name="T4" fmla="*/ 0 w 112"/>
                <a:gd name="T5" fmla="*/ 2 h 4"/>
                <a:gd name="T6" fmla="*/ 2 w 112"/>
                <a:gd name="T7" fmla="*/ 4 h 4"/>
                <a:gd name="T8" fmla="*/ 110 w 112"/>
                <a:gd name="T9" fmla="*/ 4 h 4"/>
                <a:gd name="T10" fmla="*/ 112 w 112"/>
                <a:gd name="T11" fmla="*/ 2 h 4"/>
                <a:gd name="T12" fmla="*/ 110 w 112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2" h="4">
                  <a:moveTo>
                    <a:pt x="110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110" y="4"/>
                    <a:pt x="110" y="4"/>
                    <a:pt x="110" y="4"/>
                  </a:cubicBezTo>
                  <a:cubicBezTo>
                    <a:pt x="111" y="4"/>
                    <a:pt x="112" y="3"/>
                    <a:pt x="112" y="2"/>
                  </a:cubicBezTo>
                  <a:cubicBezTo>
                    <a:pt x="112" y="1"/>
                    <a:pt x="111" y="0"/>
                    <a:pt x="110" y="0"/>
                  </a:cubicBezTo>
                </a:path>
              </a:pathLst>
            </a:custGeom>
            <a:solidFill>
              <a:srgbClr val="34FB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377" name="îś1iḓè"/>
            <p:cNvSpPr/>
            <p:nvPr/>
          </p:nvSpPr>
          <p:spPr bwMode="auto">
            <a:xfrm>
              <a:off x="4689476" y="3176588"/>
              <a:ext cx="461963" cy="11113"/>
            </a:xfrm>
            <a:custGeom>
              <a:avLst/>
              <a:gdLst>
                <a:gd name="T0" fmla="*/ 151 w 153"/>
                <a:gd name="T1" fmla="*/ 0 h 4"/>
                <a:gd name="T2" fmla="*/ 2 w 153"/>
                <a:gd name="T3" fmla="*/ 0 h 4"/>
                <a:gd name="T4" fmla="*/ 0 w 153"/>
                <a:gd name="T5" fmla="*/ 2 h 4"/>
                <a:gd name="T6" fmla="*/ 2 w 153"/>
                <a:gd name="T7" fmla="*/ 4 h 4"/>
                <a:gd name="T8" fmla="*/ 151 w 153"/>
                <a:gd name="T9" fmla="*/ 4 h 4"/>
                <a:gd name="T10" fmla="*/ 153 w 153"/>
                <a:gd name="T11" fmla="*/ 2 h 4"/>
                <a:gd name="T12" fmla="*/ 151 w 153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3" h="4">
                  <a:moveTo>
                    <a:pt x="151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151" y="4"/>
                    <a:pt x="151" y="4"/>
                    <a:pt x="151" y="4"/>
                  </a:cubicBezTo>
                  <a:cubicBezTo>
                    <a:pt x="152" y="4"/>
                    <a:pt x="153" y="3"/>
                    <a:pt x="153" y="2"/>
                  </a:cubicBezTo>
                  <a:cubicBezTo>
                    <a:pt x="153" y="1"/>
                    <a:pt x="152" y="0"/>
                    <a:pt x="151" y="0"/>
                  </a:cubicBezTo>
                </a:path>
              </a:pathLst>
            </a:custGeom>
            <a:solidFill>
              <a:srgbClr val="34FB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378" name="ïSlidè"/>
            <p:cNvSpPr/>
            <p:nvPr/>
          </p:nvSpPr>
          <p:spPr bwMode="auto">
            <a:xfrm>
              <a:off x="5000626" y="3206751"/>
              <a:ext cx="342900" cy="11113"/>
            </a:xfrm>
            <a:custGeom>
              <a:avLst/>
              <a:gdLst>
                <a:gd name="T0" fmla="*/ 2 w 114"/>
                <a:gd name="T1" fmla="*/ 4 h 4"/>
                <a:gd name="T2" fmla="*/ 112 w 114"/>
                <a:gd name="T3" fmla="*/ 4 h 4"/>
                <a:gd name="T4" fmla="*/ 114 w 114"/>
                <a:gd name="T5" fmla="*/ 2 h 4"/>
                <a:gd name="T6" fmla="*/ 112 w 114"/>
                <a:gd name="T7" fmla="*/ 0 h 4"/>
                <a:gd name="T8" fmla="*/ 2 w 114"/>
                <a:gd name="T9" fmla="*/ 0 h 4"/>
                <a:gd name="T10" fmla="*/ 0 w 114"/>
                <a:gd name="T11" fmla="*/ 2 h 4"/>
                <a:gd name="T12" fmla="*/ 2 w 114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4" h="4">
                  <a:moveTo>
                    <a:pt x="2" y="4"/>
                  </a:moveTo>
                  <a:cubicBezTo>
                    <a:pt x="112" y="4"/>
                    <a:pt x="112" y="4"/>
                    <a:pt x="112" y="4"/>
                  </a:cubicBezTo>
                  <a:cubicBezTo>
                    <a:pt x="113" y="4"/>
                    <a:pt x="114" y="3"/>
                    <a:pt x="114" y="2"/>
                  </a:cubicBezTo>
                  <a:cubicBezTo>
                    <a:pt x="114" y="1"/>
                    <a:pt x="113" y="0"/>
                    <a:pt x="11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</a:path>
              </a:pathLst>
            </a:custGeom>
            <a:solidFill>
              <a:srgbClr val="34FB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379" name="iṩ1íḍé"/>
            <p:cNvSpPr/>
            <p:nvPr/>
          </p:nvSpPr>
          <p:spPr bwMode="auto">
            <a:xfrm>
              <a:off x="4762501" y="3217863"/>
              <a:ext cx="285750" cy="12700"/>
            </a:xfrm>
            <a:custGeom>
              <a:avLst/>
              <a:gdLst>
                <a:gd name="T0" fmla="*/ 93 w 95"/>
                <a:gd name="T1" fmla="*/ 0 h 4"/>
                <a:gd name="T2" fmla="*/ 2 w 95"/>
                <a:gd name="T3" fmla="*/ 0 h 4"/>
                <a:gd name="T4" fmla="*/ 0 w 95"/>
                <a:gd name="T5" fmla="*/ 2 h 4"/>
                <a:gd name="T6" fmla="*/ 2 w 95"/>
                <a:gd name="T7" fmla="*/ 4 h 4"/>
                <a:gd name="T8" fmla="*/ 93 w 95"/>
                <a:gd name="T9" fmla="*/ 4 h 4"/>
                <a:gd name="T10" fmla="*/ 95 w 95"/>
                <a:gd name="T11" fmla="*/ 2 h 4"/>
                <a:gd name="T12" fmla="*/ 93 w 95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5" h="4">
                  <a:moveTo>
                    <a:pt x="93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1" y="4"/>
                    <a:pt x="2" y="4"/>
                  </a:cubicBezTo>
                  <a:cubicBezTo>
                    <a:pt x="93" y="4"/>
                    <a:pt x="93" y="4"/>
                    <a:pt x="93" y="4"/>
                  </a:cubicBezTo>
                  <a:cubicBezTo>
                    <a:pt x="94" y="4"/>
                    <a:pt x="95" y="4"/>
                    <a:pt x="95" y="2"/>
                  </a:cubicBezTo>
                  <a:cubicBezTo>
                    <a:pt x="95" y="1"/>
                    <a:pt x="94" y="0"/>
                    <a:pt x="93" y="0"/>
                  </a:cubicBezTo>
                </a:path>
              </a:pathLst>
            </a:custGeom>
            <a:solidFill>
              <a:srgbClr val="34FB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380" name="ïś1íḍe"/>
            <p:cNvSpPr/>
            <p:nvPr/>
          </p:nvSpPr>
          <p:spPr bwMode="auto">
            <a:xfrm>
              <a:off x="4689476" y="3130551"/>
              <a:ext cx="133350" cy="12700"/>
            </a:xfrm>
            <a:custGeom>
              <a:avLst/>
              <a:gdLst>
                <a:gd name="T0" fmla="*/ 2 w 44"/>
                <a:gd name="T1" fmla="*/ 4 h 4"/>
                <a:gd name="T2" fmla="*/ 42 w 44"/>
                <a:gd name="T3" fmla="*/ 4 h 4"/>
                <a:gd name="T4" fmla="*/ 44 w 44"/>
                <a:gd name="T5" fmla="*/ 2 h 4"/>
                <a:gd name="T6" fmla="*/ 42 w 44"/>
                <a:gd name="T7" fmla="*/ 0 h 4"/>
                <a:gd name="T8" fmla="*/ 2 w 44"/>
                <a:gd name="T9" fmla="*/ 0 h 4"/>
                <a:gd name="T10" fmla="*/ 0 w 44"/>
                <a:gd name="T11" fmla="*/ 2 h 4"/>
                <a:gd name="T12" fmla="*/ 2 w 44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" h="4">
                  <a:moveTo>
                    <a:pt x="2" y="4"/>
                  </a:moveTo>
                  <a:cubicBezTo>
                    <a:pt x="42" y="4"/>
                    <a:pt x="42" y="4"/>
                    <a:pt x="42" y="4"/>
                  </a:cubicBezTo>
                  <a:cubicBezTo>
                    <a:pt x="43" y="4"/>
                    <a:pt x="44" y="3"/>
                    <a:pt x="44" y="2"/>
                  </a:cubicBezTo>
                  <a:cubicBezTo>
                    <a:pt x="44" y="1"/>
                    <a:pt x="43" y="0"/>
                    <a:pt x="4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</a:path>
              </a:pathLst>
            </a:custGeom>
            <a:solidFill>
              <a:srgbClr val="34FB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381" name="î$ļiḍé"/>
            <p:cNvSpPr/>
            <p:nvPr/>
          </p:nvSpPr>
          <p:spPr bwMode="auto">
            <a:xfrm>
              <a:off x="4800601" y="3308351"/>
              <a:ext cx="93663" cy="12700"/>
            </a:xfrm>
            <a:custGeom>
              <a:avLst/>
              <a:gdLst>
                <a:gd name="T0" fmla="*/ 29 w 31"/>
                <a:gd name="T1" fmla="*/ 0 h 4"/>
                <a:gd name="T2" fmla="*/ 2 w 31"/>
                <a:gd name="T3" fmla="*/ 0 h 4"/>
                <a:gd name="T4" fmla="*/ 0 w 31"/>
                <a:gd name="T5" fmla="*/ 2 h 4"/>
                <a:gd name="T6" fmla="*/ 2 w 31"/>
                <a:gd name="T7" fmla="*/ 4 h 4"/>
                <a:gd name="T8" fmla="*/ 29 w 31"/>
                <a:gd name="T9" fmla="*/ 4 h 4"/>
                <a:gd name="T10" fmla="*/ 31 w 31"/>
                <a:gd name="T11" fmla="*/ 2 h 4"/>
                <a:gd name="T12" fmla="*/ 29 w 31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" h="4">
                  <a:moveTo>
                    <a:pt x="29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0" y="0"/>
                    <a:pt x="0" y="1"/>
                    <a:pt x="0" y="2"/>
                  </a:cubicBezTo>
                  <a:cubicBezTo>
                    <a:pt x="0" y="3"/>
                    <a:pt x="0" y="4"/>
                    <a:pt x="2" y="4"/>
                  </a:cubicBezTo>
                  <a:cubicBezTo>
                    <a:pt x="29" y="4"/>
                    <a:pt x="29" y="4"/>
                    <a:pt x="29" y="4"/>
                  </a:cubicBezTo>
                  <a:cubicBezTo>
                    <a:pt x="30" y="4"/>
                    <a:pt x="31" y="3"/>
                    <a:pt x="31" y="2"/>
                  </a:cubicBezTo>
                  <a:cubicBezTo>
                    <a:pt x="31" y="1"/>
                    <a:pt x="30" y="0"/>
                    <a:pt x="29" y="0"/>
                  </a:cubicBezTo>
                </a:path>
              </a:pathLst>
            </a:custGeom>
            <a:solidFill>
              <a:srgbClr val="34FB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382" name="ïś1ídè"/>
            <p:cNvSpPr/>
            <p:nvPr/>
          </p:nvSpPr>
          <p:spPr bwMode="auto">
            <a:xfrm>
              <a:off x="4683126" y="3344863"/>
              <a:ext cx="203200" cy="11113"/>
            </a:xfrm>
            <a:custGeom>
              <a:avLst/>
              <a:gdLst>
                <a:gd name="T0" fmla="*/ 65 w 67"/>
                <a:gd name="T1" fmla="*/ 0 h 4"/>
                <a:gd name="T2" fmla="*/ 2 w 67"/>
                <a:gd name="T3" fmla="*/ 0 h 4"/>
                <a:gd name="T4" fmla="*/ 0 w 67"/>
                <a:gd name="T5" fmla="*/ 2 h 4"/>
                <a:gd name="T6" fmla="*/ 2 w 67"/>
                <a:gd name="T7" fmla="*/ 4 h 4"/>
                <a:gd name="T8" fmla="*/ 65 w 67"/>
                <a:gd name="T9" fmla="*/ 4 h 4"/>
                <a:gd name="T10" fmla="*/ 67 w 67"/>
                <a:gd name="T11" fmla="*/ 2 h 4"/>
                <a:gd name="T12" fmla="*/ 65 w 67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7" h="4">
                  <a:moveTo>
                    <a:pt x="65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65" y="4"/>
                    <a:pt x="65" y="4"/>
                    <a:pt x="65" y="4"/>
                  </a:cubicBezTo>
                  <a:cubicBezTo>
                    <a:pt x="66" y="4"/>
                    <a:pt x="67" y="3"/>
                    <a:pt x="67" y="2"/>
                  </a:cubicBezTo>
                  <a:cubicBezTo>
                    <a:pt x="67" y="1"/>
                    <a:pt x="66" y="0"/>
                    <a:pt x="65" y="0"/>
                  </a:cubicBezTo>
                </a:path>
              </a:pathLst>
            </a:custGeom>
            <a:solidFill>
              <a:srgbClr val="34FB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383" name="îṥḷidè"/>
            <p:cNvSpPr/>
            <p:nvPr/>
          </p:nvSpPr>
          <p:spPr bwMode="auto">
            <a:xfrm>
              <a:off x="4967288" y="3308351"/>
              <a:ext cx="44450" cy="12700"/>
            </a:xfrm>
            <a:custGeom>
              <a:avLst/>
              <a:gdLst>
                <a:gd name="T0" fmla="*/ 2 w 15"/>
                <a:gd name="T1" fmla="*/ 4 h 4"/>
                <a:gd name="T2" fmla="*/ 13 w 15"/>
                <a:gd name="T3" fmla="*/ 4 h 4"/>
                <a:gd name="T4" fmla="*/ 15 w 15"/>
                <a:gd name="T5" fmla="*/ 2 h 4"/>
                <a:gd name="T6" fmla="*/ 13 w 15"/>
                <a:gd name="T7" fmla="*/ 0 h 4"/>
                <a:gd name="T8" fmla="*/ 2 w 15"/>
                <a:gd name="T9" fmla="*/ 0 h 4"/>
                <a:gd name="T10" fmla="*/ 0 w 15"/>
                <a:gd name="T11" fmla="*/ 2 h 4"/>
                <a:gd name="T12" fmla="*/ 2 w 15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4">
                  <a:moveTo>
                    <a:pt x="2" y="4"/>
                  </a:moveTo>
                  <a:cubicBezTo>
                    <a:pt x="13" y="4"/>
                    <a:pt x="13" y="4"/>
                    <a:pt x="13" y="4"/>
                  </a:cubicBezTo>
                  <a:cubicBezTo>
                    <a:pt x="14" y="4"/>
                    <a:pt x="15" y="3"/>
                    <a:pt x="15" y="2"/>
                  </a:cubicBezTo>
                  <a:cubicBezTo>
                    <a:pt x="15" y="1"/>
                    <a:pt x="14" y="0"/>
                    <a:pt x="13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</a:path>
              </a:pathLst>
            </a:custGeom>
            <a:solidFill>
              <a:srgbClr val="34FB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384" name="iSļîḋe"/>
            <p:cNvSpPr/>
            <p:nvPr/>
          </p:nvSpPr>
          <p:spPr bwMode="auto">
            <a:xfrm>
              <a:off x="5027613" y="3308351"/>
              <a:ext cx="47625" cy="12700"/>
            </a:xfrm>
            <a:custGeom>
              <a:avLst/>
              <a:gdLst>
                <a:gd name="T0" fmla="*/ 2 w 16"/>
                <a:gd name="T1" fmla="*/ 4 h 4"/>
                <a:gd name="T2" fmla="*/ 14 w 16"/>
                <a:gd name="T3" fmla="*/ 4 h 4"/>
                <a:gd name="T4" fmla="*/ 16 w 16"/>
                <a:gd name="T5" fmla="*/ 2 h 4"/>
                <a:gd name="T6" fmla="*/ 14 w 16"/>
                <a:gd name="T7" fmla="*/ 0 h 4"/>
                <a:gd name="T8" fmla="*/ 2 w 16"/>
                <a:gd name="T9" fmla="*/ 0 h 4"/>
                <a:gd name="T10" fmla="*/ 0 w 16"/>
                <a:gd name="T11" fmla="*/ 2 h 4"/>
                <a:gd name="T12" fmla="*/ 2 w 16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4">
                  <a:moveTo>
                    <a:pt x="2" y="4"/>
                  </a:moveTo>
                  <a:cubicBezTo>
                    <a:pt x="14" y="4"/>
                    <a:pt x="14" y="4"/>
                    <a:pt x="14" y="4"/>
                  </a:cubicBezTo>
                  <a:cubicBezTo>
                    <a:pt x="15" y="4"/>
                    <a:pt x="16" y="3"/>
                    <a:pt x="16" y="2"/>
                  </a:cubicBezTo>
                  <a:cubicBezTo>
                    <a:pt x="16" y="1"/>
                    <a:pt x="15" y="0"/>
                    <a:pt x="14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</a:path>
              </a:pathLst>
            </a:custGeom>
            <a:solidFill>
              <a:srgbClr val="34FB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385" name="iSḷîḓe"/>
            <p:cNvSpPr/>
            <p:nvPr/>
          </p:nvSpPr>
          <p:spPr bwMode="auto">
            <a:xfrm>
              <a:off x="5091113" y="3308351"/>
              <a:ext cx="44450" cy="12700"/>
            </a:xfrm>
            <a:custGeom>
              <a:avLst/>
              <a:gdLst>
                <a:gd name="T0" fmla="*/ 2 w 15"/>
                <a:gd name="T1" fmla="*/ 4 h 4"/>
                <a:gd name="T2" fmla="*/ 13 w 15"/>
                <a:gd name="T3" fmla="*/ 4 h 4"/>
                <a:gd name="T4" fmla="*/ 15 w 15"/>
                <a:gd name="T5" fmla="*/ 2 h 4"/>
                <a:gd name="T6" fmla="*/ 13 w 15"/>
                <a:gd name="T7" fmla="*/ 0 h 4"/>
                <a:gd name="T8" fmla="*/ 2 w 15"/>
                <a:gd name="T9" fmla="*/ 0 h 4"/>
                <a:gd name="T10" fmla="*/ 0 w 15"/>
                <a:gd name="T11" fmla="*/ 2 h 4"/>
                <a:gd name="T12" fmla="*/ 2 w 15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4">
                  <a:moveTo>
                    <a:pt x="2" y="4"/>
                  </a:moveTo>
                  <a:cubicBezTo>
                    <a:pt x="13" y="4"/>
                    <a:pt x="13" y="4"/>
                    <a:pt x="13" y="4"/>
                  </a:cubicBezTo>
                  <a:cubicBezTo>
                    <a:pt x="14" y="4"/>
                    <a:pt x="15" y="3"/>
                    <a:pt x="15" y="2"/>
                  </a:cubicBezTo>
                  <a:cubicBezTo>
                    <a:pt x="15" y="1"/>
                    <a:pt x="14" y="0"/>
                    <a:pt x="13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</a:path>
              </a:pathLst>
            </a:custGeom>
            <a:solidFill>
              <a:srgbClr val="34FB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386" name="îṡḷiḑé"/>
            <p:cNvSpPr/>
            <p:nvPr/>
          </p:nvSpPr>
          <p:spPr bwMode="auto">
            <a:xfrm>
              <a:off x="5151438" y="3308351"/>
              <a:ext cx="47625" cy="12700"/>
            </a:xfrm>
            <a:custGeom>
              <a:avLst/>
              <a:gdLst>
                <a:gd name="T0" fmla="*/ 2 w 16"/>
                <a:gd name="T1" fmla="*/ 4 h 4"/>
                <a:gd name="T2" fmla="*/ 14 w 16"/>
                <a:gd name="T3" fmla="*/ 4 h 4"/>
                <a:gd name="T4" fmla="*/ 16 w 16"/>
                <a:gd name="T5" fmla="*/ 2 h 4"/>
                <a:gd name="T6" fmla="*/ 14 w 16"/>
                <a:gd name="T7" fmla="*/ 0 h 4"/>
                <a:gd name="T8" fmla="*/ 2 w 16"/>
                <a:gd name="T9" fmla="*/ 0 h 4"/>
                <a:gd name="T10" fmla="*/ 0 w 16"/>
                <a:gd name="T11" fmla="*/ 2 h 4"/>
                <a:gd name="T12" fmla="*/ 2 w 16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4">
                  <a:moveTo>
                    <a:pt x="2" y="4"/>
                  </a:moveTo>
                  <a:cubicBezTo>
                    <a:pt x="14" y="4"/>
                    <a:pt x="14" y="4"/>
                    <a:pt x="14" y="4"/>
                  </a:cubicBezTo>
                  <a:cubicBezTo>
                    <a:pt x="15" y="4"/>
                    <a:pt x="16" y="3"/>
                    <a:pt x="16" y="2"/>
                  </a:cubicBezTo>
                  <a:cubicBezTo>
                    <a:pt x="16" y="1"/>
                    <a:pt x="15" y="0"/>
                    <a:pt x="14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</a:path>
              </a:pathLst>
            </a:custGeom>
            <a:solidFill>
              <a:srgbClr val="34FB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387" name="ïşļîḋé"/>
            <p:cNvSpPr/>
            <p:nvPr/>
          </p:nvSpPr>
          <p:spPr bwMode="auto">
            <a:xfrm>
              <a:off x="5214938" y="3308351"/>
              <a:ext cx="44450" cy="12700"/>
            </a:xfrm>
            <a:custGeom>
              <a:avLst/>
              <a:gdLst>
                <a:gd name="T0" fmla="*/ 2 w 15"/>
                <a:gd name="T1" fmla="*/ 4 h 4"/>
                <a:gd name="T2" fmla="*/ 13 w 15"/>
                <a:gd name="T3" fmla="*/ 4 h 4"/>
                <a:gd name="T4" fmla="*/ 15 w 15"/>
                <a:gd name="T5" fmla="*/ 2 h 4"/>
                <a:gd name="T6" fmla="*/ 13 w 15"/>
                <a:gd name="T7" fmla="*/ 0 h 4"/>
                <a:gd name="T8" fmla="*/ 2 w 15"/>
                <a:gd name="T9" fmla="*/ 0 h 4"/>
                <a:gd name="T10" fmla="*/ 0 w 15"/>
                <a:gd name="T11" fmla="*/ 2 h 4"/>
                <a:gd name="T12" fmla="*/ 2 w 15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4">
                  <a:moveTo>
                    <a:pt x="2" y="4"/>
                  </a:moveTo>
                  <a:cubicBezTo>
                    <a:pt x="13" y="4"/>
                    <a:pt x="13" y="4"/>
                    <a:pt x="13" y="4"/>
                  </a:cubicBezTo>
                  <a:cubicBezTo>
                    <a:pt x="14" y="4"/>
                    <a:pt x="15" y="3"/>
                    <a:pt x="15" y="2"/>
                  </a:cubicBezTo>
                  <a:cubicBezTo>
                    <a:pt x="15" y="1"/>
                    <a:pt x="14" y="0"/>
                    <a:pt x="13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</a:path>
              </a:pathLst>
            </a:custGeom>
            <a:solidFill>
              <a:srgbClr val="34FB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388" name="íšľîḓê"/>
            <p:cNvSpPr/>
            <p:nvPr/>
          </p:nvSpPr>
          <p:spPr bwMode="auto">
            <a:xfrm>
              <a:off x="5276851" y="3308351"/>
              <a:ext cx="46038" cy="12700"/>
            </a:xfrm>
            <a:custGeom>
              <a:avLst/>
              <a:gdLst>
                <a:gd name="T0" fmla="*/ 2 w 15"/>
                <a:gd name="T1" fmla="*/ 4 h 4"/>
                <a:gd name="T2" fmla="*/ 13 w 15"/>
                <a:gd name="T3" fmla="*/ 4 h 4"/>
                <a:gd name="T4" fmla="*/ 15 w 15"/>
                <a:gd name="T5" fmla="*/ 2 h 4"/>
                <a:gd name="T6" fmla="*/ 13 w 15"/>
                <a:gd name="T7" fmla="*/ 0 h 4"/>
                <a:gd name="T8" fmla="*/ 2 w 15"/>
                <a:gd name="T9" fmla="*/ 0 h 4"/>
                <a:gd name="T10" fmla="*/ 0 w 15"/>
                <a:gd name="T11" fmla="*/ 2 h 4"/>
                <a:gd name="T12" fmla="*/ 2 w 15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4">
                  <a:moveTo>
                    <a:pt x="2" y="4"/>
                  </a:moveTo>
                  <a:cubicBezTo>
                    <a:pt x="13" y="4"/>
                    <a:pt x="13" y="4"/>
                    <a:pt x="13" y="4"/>
                  </a:cubicBezTo>
                  <a:cubicBezTo>
                    <a:pt x="14" y="4"/>
                    <a:pt x="15" y="3"/>
                    <a:pt x="15" y="2"/>
                  </a:cubicBezTo>
                  <a:cubicBezTo>
                    <a:pt x="15" y="1"/>
                    <a:pt x="14" y="0"/>
                    <a:pt x="13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</a:path>
              </a:pathLst>
            </a:custGeom>
            <a:solidFill>
              <a:srgbClr val="34FB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389" name="ïṧlîḋè"/>
            <p:cNvSpPr/>
            <p:nvPr/>
          </p:nvSpPr>
          <p:spPr bwMode="auto">
            <a:xfrm>
              <a:off x="4967288" y="3335338"/>
              <a:ext cx="33338" cy="12700"/>
            </a:xfrm>
            <a:custGeom>
              <a:avLst/>
              <a:gdLst>
                <a:gd name="T0" fmla="*/ 2 w 11"/>
                <a:gd name="T1" fmla="*/ 4 h 4"/>
                <a:gd name="T2" fmla="*/ 9 w 11"/>
                <a:gd name="T3" fmla="*/ 4 h 4"/>
                <a:gd name="T4" fmla="*/ 11 w 11"/>
                <a:gd name="T5" fmla="*/ 2 h 4"/>
                <a:gd name="T6" fmla="*/ 9 w 11"/>
                <a:gd name="T7" fmla="*/ 0 h 4"/>
                <a:gd name="T8" fmla="*/ 2 w 11"/>
                <a:gd name="T9" fmla="*/ 0 h 4"/>
                <a:gd name="T10" fmla="*/ 0 w 11"/>
                <a:gd name="T11" fmla="*/ 2 h 4"/>
                <a:gd name="T12" fmla="*/ 2 w 11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4">
                  <a:moveTo>
                    <a:pt x="2" y="4"/>
                  </a:moveTo>
                  <a:cubicBezTo>
                    <a:pt x="9" y="4"/>
                    <a:pt x="9" y="4"/>
                    <a:pt x="9" y="4"/>
                  </a:cubicBezTo>
                  <a:cubicBezTo>
                    <a:pt x="10" y="4"/>
                    <a:pt x="11" y="3"/>
                    <a:pt x="11" y="2"/>
                  </a:cubicBezTo>
                  <a:cubicBezTo>
                    <a:pt x="11" y="1"/>
                    <a:pt x="10" y="0"/>
                    <a:pt x="9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</a:path>
              </a:pathLst>
            </a:custGeom>
            <a:solidFill>
              <a:srgbClr val="34FB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390" name="ísḻíďè"/>
            <p:cNvSpPr/>
            <p:nvPr/>
          </p:nvSpPr>
          <p:spPr bwMode="auto">
            <a:xfrm>
              <a:off x="5018088" y="3335338"/>
              <a:ext cx="33338" cy="12700"/>
            </a:xfrm>
            <a:custGeom>
              <a:avLst/>
              <a:gdLst>
                <a:gd name="T0" fmla="*/ 2 w 11"/>
                <a:gd name="T1" fmla="*/ 4 h 4"/>
                <a:gd name="T2" fmla="*/ 9 w 11"/>
                <a:gd name="T3" fmla="*/ 4 h 4"/>
                <a:gd name="T4" fmla="*/ 11 w 11"/>
                <a:gd name="T5" fmla="*/ 2 h 4"/>
                <a:gd name="T6" fmla="*/ 9 w 11"/>
                <a:gd name="T7" fmla="*/ 0 h 4"/>
                <a:gd name="T8" fmla="*/ 2 w 11"/>
                <a:gd name="T9" fmla="*/ 0 h 4"/>
                <a:gd name="T10" fmla="*/ 0 w 11"/>
                <a:gd name="T11" fmla="*/ 2 h 4"/>
                <a:gd name="T12" fmla="*/ 2 w 11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4">
                  <a:moveTo>
                    <a:pt x="2" y="4"/>
                  </a:moveTo>
                  <a:cubicBezTo>
                    <a:pt x="9" y="4"/>
                    <a:pt x="9" y="4"/>
                    <a:pt x="9" y="4"/>
                  </a:cubicBezTo>
                  <a:cubicBezTo>
                    <a:pt x="10" y="4"/>
                    <a:pt x="11" y="3"/>
                    <a:pt x="11" y="2"/>
                  </a:cubicBezTo>
                  <a:cubicBezTo>
                    <a:pt x="11" y="1"/>
                    <a:pt x="10" y="0"/>
                    <a:pt x="9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</a:path>
              </a:pathLst>
            </a:custGeom>
            <a:solidFill>
              <a:srgbClr val="34FB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391" name="ïsļiḓé"/>
            <p:cNvSpPr/>
            <p:nvPr/>
          </p:nvSpPr>
          <p:spPr bwMode="auto">
            <a:xfrm>
              <a:off x="5068888" y="3335338"/>
              <a:ext cx="33338" cy="12700"/>
            </a:xfrm>
            <a:custGeom>
              <a:avLst/>
              <a:gdLst>
                <a:gd name="T0" fmla="*/ 2 w 11"/>
                <a:gd name="T1" fmla="*/ 4 h 4"/>
                <a:gd name="T2" fmla="*/ 9 w 11"/>
                <a:gd name="T3" fmla="*/ 4 h 4"/>
                <a:gd name="T4" fmla="*/ 11 w 11"/>
                <a:gd name="T5" fmla="*/ 2 h 4"/>
                <a:gd name="T6" fmla="*/ 9 w 11"/>
                <a:gd name="T7" fmla="*/ 0 h 4"/>
                <a:gd name="T8" fmla="*/ 2 w 11"/>
                <a:gd name="T9" fmla="*/ 0 h 4"/>
                <a:gd name="T10" fmla="*/ 0 w 11"/>
                <a:gd name="T11" fmla="*/ 2 h 4"/>
                <a:gd name="T12" fmla="*/ 2 w 11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4">
                  <a:moveTo>
                    <a:pt x="2" y="4"/>
                  </a:moveTo>
                  <a:cubicBezTo>
                    <a:pt x="9" y="4"/>
                    <a:pt x="9" y="4"/>
                    <a:pt x="9" y="4"/>
                  </a:cubicBezTo>
                  <a:cubicBezTo>
                    <a:pt x="10" y="4"/>
                    <a:pt x="11" y="3"/>
                    <a:pt x="11" y="2"/>
                  </a:cubicBezTo>
                  <a:cubicBezTo>
                    <a:pt x="11" y="1"/>
                    <a:pt x="10" y="0"/>
                    <a:pt x="9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</a:path>
              </a:pathLst>
            </a:custGeom>
            <a:solidFill>
              <a:srgbClr val="34FB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392" name="îṩḻiḋe"/>
            <p:cNvSpPr/>
            <p:nvPr/>
          </p:nvSpPr>
          <p:spPr bwMode="auto">
            <a:xfrm>
              <a:off x="5121276" y="3335338"/>
              <a:ext cx="33338" cy="12700"/>
            </a:xfrm>
            <a:custGeom>
              <a:avLst/>
              <a:gdLst>
                <a:gd name="T0" fmla="*/ 2 w 11"/>
                <a:gd name="T1" fmla="*/ 4 h 4"/>
                <a:gd name="T2" fmla="*/ 9 w 11"/>
                <a:gd name="T3" fmla="*/ 4 h 4"/>
                <a:gd name="T4" fmla="*/ 11 w 11"/>
                <a:gd name="T5" fmla="*/ 2 h 4"/>
                <a:gd name="T6" fmla="*/ 9 w 11"/>
                <a:gd name="T7" fmla="*/ 0 h 4"/>
                <a:gd name="T8" fmla="*/ 2 w 11"/>
                <a:gd name="T9" fmla="*/ 0 h 4"/>
                <a:gd name="T10" fmla="*/ 0 w 11"/>
                <a:gd name="T11" fmla="*/ 2 h 4"/>
                <a:gd name="T12" fmla="*/ 2 w 11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4">
                  <a:moveTo>
                    <a:pt x="2" y="4"/>
                  </a:moveTo>
                  <a:cubicBezTo>
                    <a:pt x="9" y="4"/>
                    <a:pt x="9" y="4"/>
                    <a:pt x="9" y="4"/>
                  </a:cubicBezTo>
                  <a:cubicBezTo>
                    <a:pt x="10" y="4"/>
                    <a:pt x="11" y="3"/>
                    <a:pt x="11" y="2"/>
                  </a:cubicBezTo>
                  <a:cubicBezTo>
                    <a:pt x="11" y="1"/>
                    <a:pt x="10" y="0"/>
                    <a:pt x="9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0"/>
                    <a:pt x="0" y="1"/>
                    <a:pt x="0" y="2"/>
                  </a:cubicBezTo>
                  <a:cubicBezTo>
                    <a:pt x="0" y="3"/>
                    <a:pt x="0" y="4"/>
                    <a:pt x="2" y="4"/>
                  </a:cubicBezTo>
                </a:path>
              </a:pathLst>
            </a:custGeom>
            <a:solidFill>
              <a:srgbClr val="34FB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393" name="ïṥḷïdè"/>
            <p:cNvSpPr/>
            <p:nvPr/>
          </p:nvSpPr>
          <p:spPr bwMode="auto">
            <a:xfrm>
              <a:off x="5172076" y="3335338"/>
              <a:ext cx="33338" cy="12700"/>
            </a:xfrm>
            <a:custGeom>
              <a:avLst/>
              <a:gdLst>
                <a:gd name="T0" fmla="*/ 2 w 11"/>
                <a:gd name="T1" fmla="*/ 4 h 4"/>
                <a:gd name="T2" fmla="*/ 9 w 11"/>
                <a:gd name="T3" fmla="*/ 4 h 4"/>
                <a:gd name="T4" fmla="*/ 11 w 11"/>
                <a:gd name="T5" fmla="*/ 2 h 4"/>
                <a:gd name="T6" fmla="*/ 9 w 11"/>
                <a:gd name="T7" fmla="*/ 0 h 4"/>
                <a:gd name="T8" fmla="*/ 2 w 11"/>
                <a:gd name="T9" fmla="*/ 0 h 4"/>
                <a:gd name="T10" fmla="*/ 0 w 11"/>
                <a:gd name="T11" fmla="*/ 2 h 4"/>
                <a:gd name="T12" fmla="*/ 2 w 11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4">
                  <a:moveTo>
                    <a:pt x="2" y="4"/>
                  </a:moveTo>
                  <a:cubicBezTo>
                    <a:pt x="9" y="4"/>
                    <a:pt x="9" y="4"/>
                    <a:pt x="9" y="4"/>
                  </a:cubicBezTo>
                  <a:cubicBezTo>
                    <a:pt x="10" y="4"/>
                    <a:pt x="11" y="3"/>
                    <a:pt x="11" y="2"/>
                  </a:cubicBezTo>
                  <a:cubicBezTo>
                    <a:pt x="11" y="1"/>
                    <a:pt x="10" y="0"/>
                    <a:pt x="9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0"/>
                    <a:pt x="0" y="1"/>
                    <a:pt x="0" y="2"/>
                  </a:cubicBezTo>
                  <a:cubicBezTo>
                    <a:pt x="0" y="3"/>
                    <a:pt x="0" y="4"/>
                    <a:pt x="2" y="4"/>
                  </a:cubicBezTo>
                </a:path>
              </a:pathLst>
            </a:custGeom>
            <a:solidFill>
              <a:srgbClr val="34FB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394" name="îṩlïďê"/>
            <p:cNvSpPr/>
            <p:nvPr/>
          </p:nvSpPr>
          <p:spPr bwMode="auto">
            <a:xfrm>
              <a:off x="5219701" y="3335338"/>
              <a:ext cx="36513" cy="12700"/>
            </a:xfrm>
            <a:custGeom>
              <a:avLst/>
              <a:gdLst>
                <a:gd name="T0" fmla="*/ 2 w 12"/>
                <a:gd name="T1" fmla="*/ 4 h 4"/>
                <a:gd name="T2" fmla="*/ 10 w 12"/>
                <a:gd name="T3" fmla="*/ 4 h 4"/>
                <a:gd name="T4" fmla="*/ 12 w 12"/>
                <a:gd name="T5" fmla="*/ 2 h 4"/>
                <a:gd name="T6" fmla="*/ 10 w 12"/>
                <a:gd name="T7" fmla="*/ 0 h 4"/>
                <a:gd name="T8" fmla="*/ 2 w 12"/>
                <a:gd name="T9" fmla="*/ 0 h 4"/>
                <a:gd name="T10" fmla="*/ 0 w 12"/>
                <a:gd name="T11" fmla="*/ 2 h 4"/>
                <a:gd name="T12" fmla="*/ 2 w 12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4">
                  <a:moveTo>
                    <a:pt x="2" y="4"/>
                  </a:moveTo>
                  <a:cubicBezTo>
                    <a:pt x="10" y="4"/>
                    <a:pt x="10" y="4"/>
                    <a:pt x="10" y="4"/>
                  </a:cubicBezTo>
                  <a:cubicBezTo>
                    <a:pt x="11" y="4"/>
                    <a:pt x="12" y="3"/>
                    <a:pt x="12" y="2"/>
                  </a:cubicBezTo>
                  <a:cubicBezTo>
                    <a:pt x="12" y="1"/>
                    <a:pt x="11" y="0"/>
                    <a:pt x="10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</a:path>
              </a:pathLst>
            </a:custGeom>
            <a:solidFill>
              <a:srgbClr val="34FB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395" name="îşlíḑè"/>
            <p:cNvSpPr/>
            <p:nvPr/>
          </p:nvSpPr>
          <p:spPr bwMode="auto">
            <a:xfrm>
              <a:off x="5272088" y="3335338"/>
              <a:ext cx="34925" cy="12700"/>
            </a:xfrm>
            <a:custGeom>
              <a:avLst/>
              <a:gdLst>
                <a:gd name="T0" fmla="*/ 2 w 12"/>
                <a:gd name="T1" fmla="*/ 4 h 4"/>
                <a:gd name="T2" fmla="*/ 10 w 12"/>
                <a:gd name="T3" fmla="*/ 4 h 4"/>
                <a:gd name="T4" fmla="*/ 12 w 12"/>
                <a:gd name="T5" fmla="*/ 2 h 4"/>
                <a:gd name="T6" fmla="*/ 10 w 12"/>
                <a:gd name="T7" fmla="*/ 0 h 4"/>
                <a:gd name="T8" fmla="*/ 2 w 12"/>
                <a:gd name="T9" fmla="*/ 0 h 4"/>
                <a:gd name="T10" fmla="*/ 0 w 12"/>
                <a:gd name="T11" fmla="*/ 2 h 4"/>
                <a:gd name="T12" fmla="*/ 2 w 12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4">
                  <a:moveTo>
                    <a:pt x="2" y="4"/>
                  </a:moveTo>
                  <a:cubicBezTo>
                    <a:pt x="10" y="4"/>
                    <a:pt x="10" y="4"/>
                    <a:pt x="10" y="4"/>
                  </a:cubicBezTo>
                  <a:cubicBezTo>
                    <a:pt x="11" y="4"/>
                    <a:pt x="12" y="3"/>
                    <a:pt x="12" y="2"/>
                  </a:cubicBezTo>
                  <a:cubicBezTo>
                    <a:pt x="12" y="1"/>
                    <a:pt x="11" y="0"/>
                    <a:pt x="10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</a:path>
              </a:pathLst>
            </a:custGeom>
            <a:solidFill>
              <a:srgbClr val="34FB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396" name="îṩ1iḑe"/>
            <p:cNvSpPr/>
            <p:nvPr/>
          </p:nvSpPr>
          <p:spPr bwMode="auto">
            <a:xfrm>
              <a:off x="4686301" y="3443288"/>
              <a:ext cx="36513" cy="60325"/>
            </a:xfrm>
            <a:custGeom>
              <a:avLst/>
              <a:gdLst>
                <a:gd name="T0" fmla="*/ 9 w 12"/>
                <a:gd name="T1" fmla="*/ 0 h 20"/>
                <a:gd name="T2" fmla="*/ 1 w 12"/>
                <a:gd name="T3" fmla="*/ 8 h 20"/>
                <a:gd name="T4" fmla="*/ 1 w 12"/>
                <a:gd name="T5" fmla="*/ 11 h 20"/>
                <a:gd name="T6" fmla="*/ 8 w 12"/>
                <a:gd name="T7" fmla="*/ 19 h 20"/>
                <a:gd name="T8" fmla="*/ 11 w 12"/>
                <a:gd name="T9" fmla="*/ 19 h 20"/>
                <a:gd name="T10" fmla="*/ 11 w 12"/>
                <a:gd name="T11" fmla="*/ 16 h 20"/>
                <a:gd name="T12" fmla="*/ 5 w 12"/>
                <a:gd name="T13" fmla="*/ 10 h 20"/>
                <a:gd name="T14" fmla="*/ 12 w 12"/>
                <a:gd name="T15" fmla="*/ 3 h 20"/>
                <a:gd name="T16" fmla="*/ 12 w 12"/>
                <a:gd name="T17" fmla="*/ 0 h 20"/>
                <a:gd name="T18" fmla="*/ 9 w 12"/>
                <a:gd name="T1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" h="20">
                  <a:moveTo>
                    <a:pt x="9" y="0"/>
                  </a:moveTo>
                  <a:cubicBezTo>
                    <a:pt x="1" y="8"/>
                    <a:pt x="1" y="8"/>
                    <a:pt x="1" y="8"/>
                  </a:cubicBezTo>
                  <a:cubicBezTo>
                    <a:pt x="0" y="9"/>
                    <a:pt x="0" y="10"/>
                    <a:pt x="1" y="11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9" y="20"/>
                    <a:pt x="11" y="20"/>
                    <a:pt x="11" y="19"/>
                  </a:cubicBezTo>
                  <a:cubicBezTo>
                    <a:pt x="12" y="18"/>
                    <a:pt x="12" y="17"/>
                    <a:pt x="11" y="16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2" y="2"/>
                    <a:pt x="12" y="1"/>
                    <a:pt x="12" y="0"/>
                  </a:cubicBezTo>
                  <a:cubicBezTo>
                    <a:pt x="11" y="0"/>
                    <a:pt x="10" y="0"/>
                    <a:pt x="9" y="0"/>
                  </a:cubicBezTo>
                  <a:close/>
                </a:path>
              </a:pathLst>
            </a:custGeom>
            <a:solidFill>
              <a:srgbClr val="34FB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397" name="iś1ïdè"/>
            <p:cNvSpPr/>
            <p:nvPr/>
          </p:nvSpPr>
          <p:spPr bwMode="auto">
            <a:xfrm>
              <a:off x="4711701" y="3443288"/>
              <a:ext cx="34925" cy="60325"/>
            </a:xfrm>
            <a:custGeom>
              <a:avLst/>
              <a:gdLst>
                <a:gd name="T0" fmla="*/ 9 w 12"/>
                <a:gd name="T1" fmla="*/ 0 h 20"/>
                <a:gd name="T2" fmla="*/ 1 w 12"/>
                <a:gd name="T3" fmla="*/ 8 h 20"/>
                <a:gd name="T4" fmla="*/ 1 w 12"/>
                <a:gd name="T5" fmla="*/ 11 h 20"/>
                <a:gd name="T6" fmla="*/ 8 w 12"/>
                <a:gd name="T7" fmla="*/ 19 h 20"/>
                <a:gd name="T8" fmla="*/ 11 w 12"/>
                <a:gd name="T9" fmla="*/ 19 h 20"/>
                <a:gd name="T10" fmla="*/ 11 w 12"/>
                <a:gd name="T11" fmla="*/ 16 h 20"/>
                <a:gd name="T12" fmla="*/ 5 w 12"/>
                <a:gd name="T13" fmla="*/ 10 h 20"/>
                <a:gd name="T14" fmla="*/ 12 w 12"/>
                <a:gd name="T15" fmla="*/ 3 h 20"/>
                <a:gd name="T16" fmla="*/ 12 w 12"/>
                <a:gd name="T17" fmla="*/ 0 h 20"/>
                <a:gd name="T18" fmla="*/ 9 w 12"/>
                <a:gd name="T1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" h="20">
                  <a:moveTo>
                    <a:pt x="9" y="0"/>
                  </a:moveTo>
                  <a:cubicBezTo>
                    <a:pt x="1" y="8"/>
                    <a:pt x="1" y="8"/>
                    <a:pt x="1" y="8"/>
                  </a:cubicBezTo>
                  <a:cubicBezTo>
                    <a:pt x="0" y="9"/>
                    <a:pt x="0" y="10"/>
                    <a:pt x="1" y="11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9" y="20"/>
                    <a:pt x="11" y="20"/>
                    <a:pt x="11" y="19"/>
                  </a:cubicBezTo>
                  <a:cubicBezTo>
                    <a:pt x="12" y="18"/>
                    <a:pt x="12" y="17"/>
                    <a:pt x="11" y="16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2" y="2"/>
                    <a:pt x="12" y="1"/>
                    <a:pt x="12" y="0"/>
                  </a:cubicBezTo>
                  <a:cubicBezTo>
                    <a:pt x="11" y="0"/>
                    <a:pt x="10" y="0"/>
                    <a:pt x="9" y="0"/>
                  </a:cubicBezTo>
                  <a:close/>
                </a:path>
              </a:pathLst>
            </a:custGeom>
            <a:solidFill>
              <a:srgbClr val="34FB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398" name="ïṧļiḓé"/>
            <p:cNvSpPr/>
            <p:nvPr/>
          </p:nvSpPr>
          <p:spPr bwMode="auto">
            <a:xfrm>
              <a:off x="4795838" y="3443288"/>
              <a:ext cx="527050" cy="12700"/>
            </a:xfrm>
            <a:custGeom>
              <a:avLst/>
              <a:gdLst>
                <a:gd name="T0" fmla="*/ 2 w 175"/>
                <a:gd name="T1" fmla="*/ 4 h 4"/>
                <a:gd name="T2" fmla="*/ 173 w 175"/>
                <a:gd name="T3" fmla="*/ 4 h 4"/>
                <a:gd name="T4" fmla="*/ 175 w 175"/>
                <a:gd name="T5" fmla="*/ 2 h 4"/>
                <a:gd name="T6" fmla="*/ 173 w 175"/>
                <a:gd name="T7" fmla="*/ 0 h 4"/>
                <a:gd name="T8" fmla="*/ 2 w 175"/>
                <a:gd name="T9" fmla="*/ 0 h 4"/>
                <a:gd name="T10" fmla="*/ 0 w 175"/>
                <a:gd name="T11" fmla="*/ 2 h 4"/>
                <a:gd name="T12" fmla="*/ 2 w 175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5" h="4">
                  <a:moveTo>
                    <a:pt x="2" y="4"/>
                  </a:moveTo>
                  <a:cubicBezTo>
                    <a:pt x="173" y="4"/>
                    <a:pt x="173" y="4"/>
                    <a:pt x="173" y="4"/>
                  </a:cubicBezTo>
                  <a:cubicBezTo>
                    <a:pt x="174" y="4"/>
                    <a:pt x="175" y="3"/>
                    <a:pt x="175" y="2"/>
                  </a:cubicBezTo>
                  <a:cubicBezTo>
                    <a:pt x="175" y="1"/>
                    <a:pt x="174" y="0"/>
                    <a:pt x="173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</a:path>
              </a:pathLst>
            </a:custGeom>
            <a:solidFill>
              <a:srgbClr val="34FB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399" name="îṣḻîḓè"/>
            <p:cNvSpPr/>
            <p:nvPr/>
          </p:nvSpPr>
          <p:spPr bwMode="auto">
            <a:xfrm>
              <a:off x="4795838" y="3468688"/>
              <a:ext cx="325438" cy="11113"/>
            </a:xfrm>
            <a:custGeom>
              <a:avLst/>
              <a:gdLst>
                <a:gd name="T0" fmla="*/ 2 w 108"/>
                <a:gd name="T1" fmla="*/ 4 h 4"/>
                <a:gd name="T2" fmla="*/ 106 w 108"/>
                <a:gd name="T3" fmla="*/ 4 h 4"/>
                <a:gd name="T4" fmla="*/ 108 w 108"/>
                <a:gd name="T5" fmla="*/ 2 h 4"/>
                <a:gd name="T6" fmla="*/ 106 w 108"/>
                <a:gd name="T7" fmla="*/ 0 h 4"/>
                <a:gd name="T8" fmla="*/ 2 w 108"/>
                <a:gd name="T9" fmla="*/ 0 h 4"/>
                <a:gd name="T10" fmla="*/ 0 w 108"/>
                <a:gd name="T11" fmla="*/ 2 h 4"/>
                <a:gd name="T12" fmla="*/ 2 w 108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8" h="4">
                  <a:moveTo>
                    <a:pt x="2" y="4"/>
                  </a:moveTo>
                  <a:cubicBezTo>
                    <a:pt x="106" y="4"/>
                    <a:pt x="106" y="4"/>
                    <a:pt x="106" y="4"/>
                  </a:cubicBezTo>
                  <a:cubicBezTo>
                    <a:pt x="107" y="4"/>
                    <a:pt x="108" y="3"/>
                    <a:pt x="108" y="2"/>
                  </a:cubicBezTo>
                  <a:cubicBezTo>
                    <a:pt x="108" y="1"/>
                    <a:pt x="107" y="0"/>
                    <a:pt x="106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</a:path>
              </a:pathLst>
            </a:custGeom>
            <a:solidFill>
              <a:srgbClr val="34FB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400" name="íslîḋê"/>
            <p:cNvSpPr/>
            <p:nvPr/>
          </p:nvSpPr>
          <p:spPr bwMode="auto">
            <a:xfrm>
              <a:off x="4795838" y="3500438"/>
              <a:ext cx="325438" cy="12700"/>
            </a:xfrm>
            <a:custGeom>
              <a:avLst/>
              <a:gdLst>
                <a:gd name="T0" fmla="*/ 2 w 108"/>
                <a:gd name="T1" fmla="*/ 4 h 4"/>
                <a:gd name="T2" fmla="*/ 106 w 108"/>
                <a:gd name="T3" fmla="*/ 4 h 4"/>
                <a:gd name="T4" fmla="*/ 108 w 108"/>
                <a:gd name="T5" fmla="*/ 2 h 4"/>
                <a:gd name="T6" fmla="*/ 106 w 108"/>
                <a:gd name="T7" fmla="*/ 0 h 4"/>
                <a:gd name="T8" fmla="*/ 2 w 108"/>
                <a:gd name="T9" fmla="*/ 0 h 4"/>
                <a:gd name="T10" fmla="*/ 0 w 108"/>
                <a:gd name="T11" fmla="*/ 2 h 4"/>
                <a:gd name="T12" fmla="*/ 2 w 108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8" h="4">
                  <a:moveTo>
                    <a:pt x="2" y="4"/>
                  </a:moveTo>
                  <a:cubicBezTo>
                    <a:pt x="106" y="4"/>
                    <a:pt x="106" y="4"/>
                    <a:pt x="106" y="4"/>
                  </a:cubicBezTo>
                  <a:cubicBezTo>
                    <a:pt x="107" y="4"/>
                    <a:pt x="108" y="3"/>
                    <a:pt x="108" y="2"/>
                  </a:cubicBezTo>
                  <a:cubicBezTo>
                    <a:pt x="108" y="1"/>
                    <a:pt x="107" y="0"/>
                    <a:pt x="106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</a:path>
              </a:pathLst>
            </a:custGeom>
            <a:solidFill>
              <a:srgbClr val="34FB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401" name="í$ḻîḍé"/>
            <p:cNvSpPr/>
            <p:nvPr/>
          </p:nvSpPr>
          <p:spPr bwMode="auto">
            <a:xfrm>
              <a:off x="7207251" y="3344863"/>
              <a:ext cx="417513" cy="265113"/>
            </a:xfrm>
            <a:custGeom>
              <a:avLst/>
              <a:gdLst>
                <a:gd name="T0" fmla="*/ 139 w 139"/>
                <a:gd name="T1" fmla="*/ 0 h 88"/>
                <a:gd name="T2" fmla="*/ 0 w 139"/>
                <a:gd name="T3" fmla="*/ 0 h 88"/>
                <a:gd name="T4" fmla="*/ 0 w 139"/>
                <a:gd name="T5" fmla="*/ 7 h 88"/>
                <a:gd name="T6" fmla="*/ 68 w 139"/>
                <a:gd name="T7" fmla="*/ 7 h 88"/>
                <a:gd name="T8" fmla="*/ 68 w 139"/>
                <a:gd name="T9" fmla="*/ 57 h 88"/>
                <a:gd name="T10" fmla="*/ 0 w 139"/>
                <a:gd name="T11" fmla="*/ 57 h 88"/>
                <a:gd name="T12" fmla="*/ 0 w 139"/>
                <a:gd name="T13" fmla="*/ 70 h 88"/>
                <a:gd name="T14" fmla="*/ 0 w 139"/>
                <a:gd name="T15" fmla="*/ 88 h 88"/>
                <a:gd name="T16" fmla="*/ 109 w 139"/>
                <a:gd name="T17" fmla="*/ 88 h 88"/>
                <a:gd name="T18" fmla="*/ 139 w 139"/>
                <a:gd name="T19" fmla="*/ 58 h 88"/>
                <a:gd name="T20" fmla="*/ 139 w 139"/>
                <a:gd name="T21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9" h="88">
                  <a:moveTo>
                    <a:pt x="13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68" y="7"/>
                    <a:pt x="68" y="7"/>
                    <a:pt x="68" y="7"/>
                  </a:cubicBezTo>
                  <a:cubicBezTo>
                    <a:pt x="68" y="57"/>
                    <a:pt x="68" y="57"/>
                    <a:pt x="68" y="57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0" y="70"/>
                    <a:pt x="0" y="70"/>
                    <a:pt x="0" y="70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109" y="88"/>
                    <a:pt x="109" y="88"/>
                    <a:pt x="109" y="88"/>
                  </a:cubicBezTo>
                  <a:cubicBezTo>
                    <a:pt x="126" y="88"/>
                    <a:pt x="139" y="75"/>
                    <a:pt x="139" y="58"/>
                  </a:cubicBezTo>
                  <a:cubicBezTo>
                    <a:pt x="139" y="0"/>
                    <a:pt x="139" y="0"/>
                    <a:pt x="139" y="0"/>
                  </a:cubicBezTo>
                </a:path>
              </a:pathLst>
            </a:custGeom>
            <a:solidFill>
              <a:srgbClr val="C2F4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402" name="iṣḻîḑê"/>
            <p:cNvSpPr/>
            <p:nvPr/>
          </p:nvSpPr>
          <p:spPr bwMode="auto">
            <a:xfrm>
              <a:off x="6953251" y="3556001"/>
              <a:ext cx="254000" cy="53975"/>
            </a:xfrm>
            <a:custGeom>
              <a:avLst/>
              <a:gdLst>
                <a:gd name="T0" fmla="*/ 84 w 84"/>
                <a:gd name="T1" fmla="*/ 0 h 18"/>
                <a:gd name="T2" fmla="*/ 13 w 84"/>
                <a:gd name="T3" fmla="*/ 0 h 18"/>
                <a:gd name="T4" fmla="*/ 13 w 84"/>
                <a:gd name="T5" fmla="*/ 4 h 18"/>
                <a:gd name="T6" fmla="*/ 8 w 84"/>
                <a:gd name="T7" fmla="*/ 8 h 18"/>
                <a:gd name="T8" fmla="*/ 4 w 84"/>
                <a:gd name="T9" fmla="*/ 4 h 18"/>
                <a:gd name="T10" fmla="*/ 4 w 84"/>
                <a:gd name="T11" fmla="*/ 0 h 18"/>
                <a:gd name="T12" fmla="*/ 0 w 84"/>
                <a:gd name="T13" fmla="*/ 0 h 18"/>
                <a:gd name="T14" fmla="*/ 28 w 84"/>
                <a:gd name="T15" fmla="*/ 18 h 18"/>
                <a:gd name="T16" fmla="*/ 84 w 84"/>
                <a:gd name="T17" fmla="*/ 18 h 18"/>
                <a:gd name="T18" fmla="*/ 84 w 84"/>
                <a:gd name="T1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4" h="18">
                  <a:moveTo>
                    <a:pt x="84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3" y="4"/>
                    <a:pt x="13" y="4"/>
                    <a:pt x="13" y="4"/>
                  </a:cubicBezTo>
                  <a:cubicBezTo>
                    <a:pt x="13" y="6"/>
                    <a:pt x="11" y="8"/>
                    <a:pt x="8" y="8"/>
                  </a:cubicBezTo>
                  <a:cubicBezTo>
                    <a:pt x="6" y="8"/>
                    <a:pt x="4" y="6"/>
                    <a:pt x="4" y="4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" y="11"/>
                    <a:pt x="15" y="18"/>
                    <a:pt x="28" y="18"/>
                  </a:cubicBezTo>
                  <a:cubicBezTo>
                    <a:pt x="84" y="18"/>
                    <a:pt x="84" y="18"/>
                    <a:pt x="84" y="18"/>
                  </a:cubicBezTo>
                  <a:cubicBezTo>
                    <a:pt x="84" y="0"/>
                    <a:pt x="84" y="0"/>
                    <a:pt x="84" y="0"/>
                  </a:cubicBezTo>
                </a:path>
              </a:pathLst>
            </a:custGeom>
            <a:solidFill>
              <a:srgbClr val="2778C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403" name="íşľïďe"/>
            <p:cNvSpPr/>
            <p:nvPr/>
          </p:nvSpPr>
          <p:spPr bwMode="auto">
            <a:xfrm>
              <a:off x="6946901" y="3344863"/>
              <a:ext cx="260350" cy="211138"/>
            </a:xfrm>
            <a:custGeom>
              <a:avLst/>
              <a:gdLst>
                <a:gd name="T0" fmla="*/ 6 w 86"/>
                <a:gd name="T1" fmla="*/ 53 h 70"/>
                <a:gd name="T2" fmla="*/ 0 w 86"/>
                <a:gd name="T3" fmla="*/ 53 h 70"/>
                <a:gd name="T4" fmla="*/ 0 w 86"/>
                <a:gd name="T5" fmla="*/ 58 h 70"/>
                <a:gd name="T6" fmla="*/ 2 w 86"/>
                <a:gd name="T7" fmla="*/ 70 h 70"/>
                <a:gd name="T8" fmla="*/ 6 w 86"/>
                <a:gd name="T9" fmla="*/ 70 h 70"/>
                <a:gd name="T10" fmla="*/ 6 w 86"/>
                <a:gd name="T11" fmla="*/ 53 h 70"/>
                <a:gd name="T12" fmla="*/ 23 w 86"/>
                <a:gd name="T13" fmla="*/ 53 h 70"/>
                <a:gd name="T14" fmla="*/ 15 w 86"/>
                <a:gd name="T15" fmla="*/ 53 h 70"/>
                <a:gd name="T16" fmla="*/ 15 w 86"/>
                <a:gd name="T17" fmla="*/ 70 h 70"/>
                <a:gd name="T18" fmla="*/ 86 w 86"/>
                <a:gd name="T19" fmla="*/ 70 h 70"/>
                <a:gd name="T20" fmla="*/ 86 w 86"/>
                <a:gd name="T21" fmla="*/ 57 h 70"/>
                <a:gd name="T22" fmla="*/ 23 w 86"/>
                <a:gd name="T23" fmla="*/ 57 h 70"/>
                <a:gd name="T24" fmla="*/ 23 w 86"/>
                <a:gd name="T25" fmla="*/ 53 h 70"/>
                <a:gd name="T26" fmla="*/ 86 w 86"/>
                <a:gd name="T27" fmla="*/ 0 h 70"/>
                <a:gd name="T28" fmla="*/ 58 w 86"/>
                <a:gd name="T29" fmla="*/ 0 h 70"/>
                <a:gd name="T30" fmla="*/ 58 w 86"/>
                <a:gd name="T31" fmla="*/ 7 h 70"/>
                <a:gd name="T32" fmla="*/ 86 w 86"/>
                <a:gd name="T33" fmla="*/ 7 h 70"/>
                <a:gd name="T34" fmla="*/ 86 w 86"/>
                <a:gd name="T35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6" h="70">
                  <a:moveTo>
                    <a:pt x="6" y="53"/>
                  </a:moveTo>
                  <a:cubicBezTo>
                    <a:pt x="0" y="53"/>
                    <a:pt x="0" y="53"/>
                    <a:pt x="0" y="53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62"/>
                    <a:pt x="1" y="66"/>
                    <a:pt x="2" y="70"/>
                  </a:cubicBezTo>
                  <a:cubicBezTo>
                    <a:pt x="6" y="70"/>
                    <a:pt x="6" y="70"/>
                    <a:pt x="6" y="70"/>
                  </a:cubicBezTo>
                  <a:cubicBezTo>
                    <a:pt x="6" y="53"/>
                    <a:pt x="6" y="53"/>
                    <a:pt x="6" y="53"/>
                  </a:cubicBezTo>
                  <a:moveTo>
                    <a:pt x="23" y="53"/>
                  </a:moveTo>
                  <a:cubicBezTo>
                    <a:pt x="15" y="53"/>
                    <a:pt x="15" y="53"/>
                    <a:pt x="15" y="53"/>
                  </a:cubicBezTo>
                  <a:cubicBezTo>
                    <a:pt x="15" y="70"/>
                    <a:pt x="15" y="70"/>
                    <a:pt x="15" y="70"/>
                  </a:cubicBezTo>
                  <a:cubicBezTo>
                    <a:pt x="86" y="70"/>
                    <a:pt x="86" y="70"/>
                    <a:pt x="86" y="70"/>
                  </a:cubicBezTo>
                  <a:cubicBezTo>
                    <a:pt x="86" y="57"/>
                    <a:pt x="86" y="57"/>
                    <a:pt x="86" y="57"/>
                  </a:cubicBezTo>
                  <a:cubicBezTo>
                    <a:pt x="23" y="57"/>
                    <a:pt x="23" y="57"/>
                    <a:pt x="23" y="57"/>
                  </a:cubicBezTo>
                  <a:cubicBezTo>
                    <a:pt x="23" y="53"/>
                    <a:pt x="23" y="53"/>
                    <a:pt x="23" y="53"/>
                  </a:cubicBezTo>
                  <a:moveTo>
                    <a:pt x="86" y="0"/>
                  </a:moveTo>
                  <a:cubicBezTo>
                    <a:pt x="58" y="0"/>
                    <a:pt x="58" y="0"/>
                    <a:pt x="58" y="0"/>
                  </a:cubicBezTo>
                  <a:cubicBezTo>
                    <a:pt x="58" y="7"/>
                    <a:pt x="58" y="7"/>
                    <a:pt x="58" y="7"/>
                  </a:cubicBezTo>
                  <a:cubicBezTo>
                    <a:pt x="86" y="7"/>
                    <a:pt x="86" y="7"/>
                    <a:pt x="86" y="7"/>
                  </a:cubicBezTo>
                  <a:cubicBezTo>
                    <a:pt x="86" y="0"/>
                    <a:pt x="86" y="0"/>
                    <a:pt x="86" y="0"/>
                  </a:cubicBezTo>
                </a:path>
              </a:pathLst>
            </a:custGeom>
            <a:solidFill>
              <a:srgbClr val="2790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404" name="íṥlîḓê"/>
            <p:cNvSpPr/>
            <p:nvPr/>
          </p:nvSpPr>
          <p:spPr bwMode="auto">
            <a:xfrm>
              <a:off x="6946901" y="3267076"/>
              <a:ext cx="174625" cy="236538"/>
            </a:xfrm>
            <a:custGeom>
              <a:avLst/>
              <a:gdLst>
                <a:gd name="T0" fmla="*/ 0 w 58"/>
                <a:gd name="T1" fmla="*/ 0 h 79"/>
                <a:gd name="T2" fmla="*/ 0 w 58"/>
                <a:gd name="T3" fmla="*/ 0 h 79"/>
                <a:gd name="T4" fmla="*/ 0 w 58"/>
                <a:gd name="T5" fmla="*/ 79 h 79"/>
                <a:gd name="T6" fmla="*/ 6 w 58"/>
                <a:gd name="T7" fmla="*/ 79 h 79"/>
                <a:gd name="T8" fmla="*/ 6 w 58"/>
                <a:gd name="T9" fmla="*/ 34 h 79"/>
                <a:gd name="T10" fmla="*/ 10 w 58"/>
                <a:gd name="T11" fmla="*/ 30 h 79"/>
                <a:gd name="T12" fmla="*/ 15 w 58"/>
                <a:gd name="T13" fmla="*/ 34 h 79"/>
                <a:gd name="T14" fmla="*/ 15 w 58"/>
                <a:gd name="T15" fmla="*/ 79 h 79"/>
                <a:gd name="T16" fmla="*/ 23 w 58"/>
                <a:gd name="T17" fmla="*/ 79 h 79"/>
                <a:gd name="T18" fmla="*/ 23 w 58"/>
                <a:gd name="T19" fmla="*/ 33 h 79"/>
                <a:gd name="T20" fmla="*/ 58 w 58"/>
                <a:gd name="T21" fmla="*/ 33 h 79"/>
                <a:gd name="T22" fmla="*/ 58 w 58"/>
                <a:gd name="T23" fmla="*/ 26 h 79"/>
                <a:gd name="T24" fmla="*/ 0 w 58"/>
                <a:gd name="T25" fmla="*/ 26 h 79"/>
                <a:gd name="T26" fmla="*/ 0 w 58"/>
                <a:gd name="T27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8" h="79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79"/>
                    <a:pt x="0" y="79"/>
                    <a:pt x="0" y="79"/>
                  </a:cubicBezTo>
                  <a:cubicBezTo>
                    <a:pt x="6" y="79"/>
                    <a:pt x="6" y="79"/>
                    <a:pt x="6" y="79"/>
                  </a:cubicBezTo>
                  <a:cubicBezTo>
                    <a:pt x="6" y="34"/>
                    <a:pt x="6" y="34"/>
                    <a:pt x="6" y="34"/>
                  </a:cubicBezTo>
                  <a:cubicBezTo>
                    <a:pt x="6" y="32"/>
                    <a:pt x="8" y="30"/>
                    <a:pt x="10" y="30"/>
                  </a:cubicBezTo>
                  <a:cubicBezTo>
                    <a:pt x="13" y="30"/>
                    <a:pt x="15" y="32"/>
                    <a:pt x="15" y="34"/>
                  </a:cubicBezTo>
                  <a:cubicBezTo>
                    <a:pt x="15" y="79"/>
                    <a:pt x="15" y="79"/>
                    <a:pt x="15" y="79"/>
                  </a:cubicBezTo>
                  <a:cubicBezTo>
                    <a:pt x="23" y="79"/>
                    <a:pt x="23" y="79"/>
                    <a:pt x="23" y="79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58" y="33"/>
                    <a:pt x="58" y="33"/>
                    <a:pt x="58" y="33"/>
                  </a:cubicBezTo>
                  <a:cubicBezTo>
                    <a:pt x="58" y="26"/>
                    <a:pt x="58" y="26"/>
                    <a:pt x="58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1E48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405" name="ísḷîďè"/>
            <p:cNvSpPr/>
            <p:nvPr/>
          </p:nvSpPr>
          <p:spPr bwMode="auto">
            <a:xfrm>
              <a:off x="7207251" y="3365501"/>
              <a:ext cx="204788" cy="150813"/>
            </a:xfrm>
            <a:prstGeom prst="rect">
              <a:avLst/>
            </a:prstGeom>
            <a:solidFill>
              <a:srgbClr val="97ED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406" name="ïṣḻíḋê"/>
            <p:cNvSpPr/>
            <p:nvPr/>
          </p:nvSpPr>
          <p:spPr bwMode="auto">
            <a:xfrm>
              <a:off x="7207251" y="3365501"/>
              <a:ext cx="204788" cy="150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407" name="íśľïḋe"/>
            <p:cNvSpPr/>
            <p:nvPr/>
          </p:nvSpPr>
          <p:spPr bwMode="auto">
            <a:xfrm>
              <a:off x="7016751" y="3365501"/>
              <a:ext cx="190500" cy="150813"/>
            </a:xfrm>
            <a:custGeom>
              <a:avLst/>
              <a:gdLst>
                <a:gd name="T0" fmla="*/ 120 w 120"/>
                <a:gd name="T1" fmla="*/ 0 h 95"/>
                <a:gd name="T2" fmla="*/ 66 w 120"/>
                <a:gd name="T3" fmla="*/ 0 h 95"/>
                <a:gd name="T4" fmla="*/ 66 w 120"/>
                <a:gd name="T5" fmla="*/ 87 h 95"/>
                <a:gd name="T6" fmla="*/ 0 w 120"/>
                <a:gd name="T7" fmla="*/ 87 h 95"/>
                <a:gd name="T8" fmla="*/ 0 w 120"/>
                <a:gd name="T9" fmla="*/ 95 h 95"/>
                <a:gd name="T10" fmla="*/ 120 w 120"/>
                <a:gd name="T11" fmla="*/ 95 h 95"/>
                <a:gd name="T12" fmla="*/ 120 w 120"/>
                <a:gd name="T13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95">
                  <a:moveTo>
                    <a:pt x="120" y="0"/>
                  </a:moveTo>
                  <a:lnTo>
                    <a:pt x="66" y="0"/>
                  </a:lnTo>
                  <a:lnTo>
                    <a:pt x="66" y="87"/>
                  </a:lnTo>
                  <a:lnTo>
                    <a:pt x="0" y="87"/>
                  </a:lnTo>
                  <a:lnTo>
                    <a:pt x="0" y="95"/>
                  </a:lnTo>
                  <a:lnTo>
                    <a:pt x="120" y="95"/>
                  </a:lnTo>
                  <a:lnTo>
                    <a:pt x="120" y="0"/>
                  </a:lnTo>
                  <a:close/>
                </a:path>
              </a:pathLst>
            </a:custGeom>
            <a:solidFill>
              <a:srgbClr val="2BA7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408" name="îş1iḋê"/>
            <p:cNvSpPr/>
            <p:nvPr/>
          </p:nvSpPr>
          <p:spPr bwMode="auto">
            <a:xfrm>
              <a:off x="7016751" y="3365501"/>
              <a:ext cx="190500" cy="150813"/>
            </a:xfrm>
            <a:custGeom>
              <a:avLst/>
              <a:gdLst>
                <a:gd name="T0" fmla="*/ 120 w 120"/>
                <a:gd name="T1" fmla="*/ 0 h 95"/>
                <a:gd name="T2" fmla="*/ 66 w 120"/>
                <a:gd name="T3" fmla="*/ 0 h 95"/>
                <a:gd name="T4" fmla="*/ 66 w 120"/>
                <a:gd name="T5" fmla="*/ 87 h 95"/>
                <a:gd name="T6" fmla="*/ 0 w 120"/>
                <a:gd name="T7" fmla="*/ 87 h 95"/>
                <a:gd name="T8" fmla="*/ 0 w 120"/>
                <a:gd name="T9" fmla="*/ 95 h 95"/>
                <a:gd name="T10" fmla="*/ 120 w 120"/>
                <a:gd name="T11" fmla="*/ 95 h 95"/>
                <a:gd name="T12" fmla="*/ 120 w 120"/>
                <a:gd name="T13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95">
                  <a:moveTo>
                    <a:pt x="120" y="0"/>
                  </a:moveTo>
                  <a:lnTo>
                    <a:pt x="66" y="0"/>
                  </a:lnTo>
                  <a:lnTo>
                    <a:pt x="66" y="87"/>
                  </a:lnTo>
                  <a:lnTo>
                    <a:pt x="0" y="87"/>
                  </a:lnTo>
                  <a:lnTo>
                    <a:pt x="0" y="95"/>
                  </a:lnTo>
                  <a:lnTo>
                    <a:pt x="120" y="95"/>
                  </a:lnTo>
                  <a:lnTo>
                    <a:pt x="12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409" name="iṡlidê"/>
            <p:cNvSpPr/>
            <p:nvPr/>
          </p:nvSpPr>
          <p:spPr bwMode="auto">
            <a:xfrm>
              <a:off x="7016751" y="3365501"/>
              <a:ext cx="104775" cy="138113"/>
            </a:xfrm>
            <a:prstGeom prst="rect">
              <a:avLst/>
            </a:prstGeom>
            <a:solidFill>
              <a:srgbClr val="2575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410" name="îşľïḋe"/>
            <p:cNvSpPr/>
            <p:nvPr/>
          </p:nvSpPr>
          <p:spPr bwMode="auto">
            <a:xfrm>
              <a:off x="7016751" y="3365501"/>
              <a:ext cx="104775" cy="138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411" name="ïṥḷíďê"/>
            <p:cNvSpPr/>
            <p:nvPr/>
          </p:nvSpPr>
          <p:spPr bwMode="auto">
            <a:xfrm>
              <a:off x="7207251" y="3267076"/>
              <a:ext cx="417513" cy="77788"/>
            </a:xfrm>
            <a:prstGeom prst="rect">
              <a:avLst/>
            </a:prstGeom>
            <a:solidFill>
              <a:srgbClr val="97ED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412" name="ïşḷîḍé"/>
            <p:cNvSpPr/>
            <p:nvPr/>
          </p:nvSpPr>
          <p:spPr bwMode="auto">
            <a:xfrm>
              <a:off x="7207251" y="3267076"/>
              <a:ext cx="417513" cy="77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413" name="îṣľiḓê"/>
            <p:cNvSpPr/>
            <p:nvPr/>
          </p:nvSpPr>
          <p:spPr bwMode="auto">
            <a:xfrm>
              <a:off x="7121526" y="3267076"/>
              <a:ext cx="85725" cy="77788"/>
            </a:xfrm>
            <a:prstGeom prst="rect">
              <a:avLst/>
            </a:prstGeom>
            <a:solidFill>
              <a:srgbClr val="2BA7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414" name="ïśḻïḍé"/>
            <p:cNvSpPr/>
            <p:nvPr/>
          </p:nvSpPr>
          <p:spPr bwMode="auto">
            <a:xfrm>
              <a:off x="7121526" y="3267076"/>
              <a:ext cx="85725" cy="77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415" name="iṥľiḓè"/>
            <p:cNvSpPr/>
            <p:nvPr/>
          </p:nvSpPr>
          <p:spPr bwMode="auto">
            <a:xfrm>
              <a:off x="6946901" y="3267076"/>
              <a:ext cx="174625" cy="77788"/>
            </a:xfrm>
            <a:custGeom>
              <a:avLst/>
              <a:gdLst>
                <a:gd name="T0" fmla="*/ 10 w 58"/>
                <a:gd name="T1" fmla="*/ 18 h 26"/>
                <a:gd name="T2" fmla="*/ 10 w 58"/>
                <a:gd name="T3" fmla="*/ 18 h 26"/>
                <a:gd name="T4" fmla="*/ 10 w 58"/>
                <a:gd name="T5" fmla="*/ 18 h 26"/>
                <a:gd name="T6" fmla="*/ 10 w 58"/>
                <a:gd name="T7" fmla="*/ 18 h 26"/>
                <a:gd name="T8" fmla="*/ 11 w 58"/>
                <a:gd name="T9" fmla="*/ 18 h 26"/>
                <a:gd name="T10" fmla="*/ 11 w 58"/>
                <a:gd name="T11" fmla="*/ 18 h 26"/>
                <a:gd name="T12" fmla="*/ 11 w 58"/>
                <a:gd name="T13" fmla="*/ 18 h 26"/>
                <a:gd name="T14" fmla="*/ 11 w 58"/>
                <a:gd name="T15" fmla="*/ 18 h 26"/>
                <a:gd name="T16" fmla="*/ 11 w 58"/>
                <a:gd name="T17" fmla="*/ 18 h 26"/>
                <a:gd name="T18" fmla="*/ 11 w 58"/>
                <a:gd name="T19" fmla="*/ 18 h 26"/>
                <a:gd name="T20" fmla="*/ 11 w 58"/>
                <a:gd name="T21" fmla="*/ 18 h 26"/>
                <a:gd name="T22" fmla="*/ 11 w 58"/>
                <a:gd name="T23" fmla="*/ 18 h 26"/>
                <a:gd name="T24" fmla="*/ 11 w 58"/>
                <a:gd name="T25" fmla="*/ 18 h 26"/>
                <a:gd name="T26" fmla="*/ 11 w 58"/>
                <a:gd name="T27" fmla="*/ 18 h 26"/>
                <a:gd name="T28" fmla="*/ 11 w 58"/>
                <a:gd name="T29" fmla="*/ 18 h 26"/>
                <a:gd name="T30" fmla="*/ 11 w 58"/>
                <a:gd name="T31" fmla="*/ 18 h 26"/>
                <a:gd name="T32" fmla="*/ 11 w 58"/>
                <a:gd name="T33" fmla="*/ 18 h 26"/>
                <a:gd name="T34" fmla="*/ 11 w 58"/>
                <a:gd name="T35" fmla="*/ 18 h 26"/>
                <a:gd name="T36" fmla="*/ 11 w 58"/>
                <a:gd name="T37" fmla="*/ 18 h 26"/>
                <a:gd name="T38" fmla="*/ 11 w 58"/>
                <a:gd name="T39" fmla="*/ 18 h 26"/>
                <a:gd name="T40" fmla="*/ 11 w 58"/>
                <a:gd name="T41" fmla="*/ 18 h 26"/>
                <a:gd name="T42" fmla="*/ 11 w 58"/>
                <a:gd name="T43" fmla="*/ 18 h 26"/>
                <a:gd name="T44" fmla="*/ 11 w 58"/>
                <a:gd name="T45" fmla="*/ 18 h 26"/>
                <a:gd name="T46" fmla="*/ 11 w 58"/>
                <a:gd name="T47" fmla="*/ 18 h 26"/>
                <a:gd name="T48" fmla="*/ 11 w 58"/>
                <a:gd name="T49" fmla="*/ 18 h 26"/>
                <a:gd name="T50" fmla="*/ 12 w 58"/>
                <a:gd name="T51" fmla="*/ 18 h 26"/>
                <a:gd name="T52" fmla="*/ 12 w 58"/>
                <a:gd name="T53" fmla="*/ 18 h 26"/>
                <a:gd name="T54" fmla="*/ 12 w 58"/>
                <a:gd name="T55" fmla="*/ 18 h 26"/>
                <a:gd name="T56" fmla="*/ 12 w 58"/>
                <a:gd name="T57" fmla="*/ 18 h 26"/>
                <a:gd name="T58" fmla="*/ 12 w 58"/>
                <a:gd name="T59" fmla="*/ 18 h 26"/>
                <a:gd name="T60" fmla="*/ 12 w 58"/>
                <a:gd name="T61" fmla="*/ 18 h 26"/>
                <a:gd name="T62" fmla="*/ 12 w 58"/>
                <a:gd name="T63" fmla="*/ 18 h 26"/>
                <a:gd name="T64" fmla="*/ 12 w 58"/>
                <a:gd name="T65" fmla="*/ 18 h 26"/>
                <a:gd name="T66" fmla="*/ 12 w 58"/>
                <a:gd name="T67" fmla="*/ 18 h 26"/>
                <a:gd name="T68" fmla="*/ 5 w 58"/>
                <a:gd name="T69" fmla="*/ 13 h 26"/>
                <a:gd name="T70" fmla="*/ 10 w 58"/>
                <a:gd name="T71" fmla="*/ 7 h 26"/>
                <a:gd name="T72" fmla="*/ 16 w 58"/>
                <a:gd name="T73" fmla="*/ 13 h 26"/>
                <a:gd name="T74" fmla="*/ 10 w 58"/>
                <a:gd name="T75" fmla="*/ 18 h 26"/>
                <a:gd name="T76" fmla="*/ 5 w 58"/>
                <a:gd name="T77" fmla="*/ 13 h 26"/>
                <a:gd name="T78" fmla="*/ 18 w 58"/>
                <a:gd name="T79" fmla="*/ 12 h 26"/>
                <a:gd name="T80" fmla="*/ 29 w 58"/>
                <a:gd name="T81" fmla="*/ 12 h 26"/>
                <a:gd name="T82" fmla="*/ 36 w 58"/>
                <a:gd name="T83" fmla="*/ 18 h 26"/>
                <a:gd name="T84" fmla="*/ 36 w 58"/>
                <a:gd name="T85" fmla="*/ 7 h 26"/>
                <a:gd name="T86" fmla="*/ 36 w 58"/>
                <a:gd name="T87" fmla="*/ 18 h 26"/>
                <a:gd name="T88" fmla="*/ 0 w 58"/>
                <a:gd name="T89" fmla="*/ 0 h 26"/>
                <a:gd name="T90" fmla="*/ 58 w 58"/>
                <a:gd name="T91" fmla="*/ 26 h 26"/>
                <a:gd name="T92" fmla="*/ 0 w 58"/>
                <a:gd name="T93" fmla="*/ 26 h 26"/>
                <a:gd name="T94" fmla="*/ 58 w 58"/>
                <a:gd name="T9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58" h="26">
                  <a:moveTo>
                    <a:pt x="10" y="18"/>
                  </a:move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moveTo>
                    <a:pt x="10" y="18"/>
                  </a:moveTo>
                  <a:cubicBezTo>
                    <a:pt x="10" y="18"/>
                    <a:pt x="10" y="18"/>
                    <a:pt x="10" y="18"/>
                  </a:cubicBezTo>
                  <a:cubicBezTo>
                    <a:pt x="10" y="18"/>
                    <a:pt x="10" y="18"/>
                    <a:pt x="10" y="18"/>
                  </a:cubicBezTo>
                  <a:moveTo>
                    <a:pt x="11" y="18"/>
                  </a:moveTo>
                  <a:cubicBezTo>
                    <a:pt x="11" y="18"/>
                    <a:pt x="11" y="18"/>
                    <a:pt x="10" y="18"/>
                  </a:cubicBezTo>
                  <a:cubicBezTo>
                    <a:pt x="11" y="18"/>
                    <a:pt x="11" y="18"/>
                    <a:pt x="11" y="18"/>
                  </a:cubicBezTo>
                  <a:moveTo>
                    <a:pt x="11" y="18"/>
                  </a:moveTo>
                  <a:cubicBezTo>
                    <a:pt x="11" y="18"/>
                    <a:pt x="11" y="18"/>
                    <a:pt x="11" y="18"/>
                  </a:cubicBezTo>
                  <a:cubicBezTo>
                    <a:pt x="11" y="18"/>
                    <a:pt x="11" y="18"/>
                    <a:pt x="11" y="18"/>
                  </a:cubicBezTo>
                  <a:moveTo>
                    <a:pt x="11" y="18"/>
                  </a:moveTo>
                  <a:cubicBezTo>
                    <a:pt x="11" y="18"/>
                    <a:pt x="11" y="18"/>
                    <a:pt x="11" y="18"/>
                  </a:cubicBezTo>
                  <a:cubicBezTo>
                    <a:pt x="11" y="18"/>
                    <a:pt x="11" y="18"/>
                    <a:pt x="11" y="18"/>
                  </a:cubicBezTo>
                  <a:moveTo>
                    <a:pt x="11" y="18"/>
                  </a:moveTo>
                  <a:cubicBezTo>
                    <a:pt x="11" y="18"/>
                    <a:pt x="11" y="18"/>
                    <a:pt x="11" y="18"/>
                  </a:cubicBezTo>
                  <a:cubicBezTo>
                    <a:pt x="11" y="18"/>
                    <a:pt x="11" y="18"/>
                    <a:pt x="11" y="18"/>
                  </a:cubicBezTo>
                  <a:moveTo>
                    <a:pt x="11" y="18"/>
                  </a:moveTo>
                  <a:cubicBezTo>
                    <a:pt x="11" y="18"/>
                    <a:pt x="11" y="18"/>
                    <a:pt x="11" y="18"/>
                  </a:cubicBezTo>
                  <a:cubicBezTo>
                    <a:pt x="11" y="18"/>
                    <a:pt x="11" y="18"/>
                    <a:pt x="11" y="18"/>
                  </a:cubicBezTo>
                  <a:moveTo>
                    <a:pt x="11" y="18"/>
                  </a:moveTo>
                  <a:cubicBezTo>
                    <a:pt x="11" y="18"/>
                    <a:pt x="11" y="18"/>
                    <a:pt x="11" y="18"/>
                  </a:cubicBezTo>
                  <a:cubicBezTo>
                    <a:pt x="11" y="18"/>
                    <a:pt x="11" y="18"/>
                    <a:pt x="11" y="18"/>
                  </a:cubicBezTo>
                  <a:moveTo>
                    <a:pt x="11" y="18"/>
                  </a:moveTo>
                  <a:cubicBezTo>
                    <a:pt x="11" y="18"/>
                    <a:pt x="11" y="18"/>
                    <a:pt x="11" y="18"/>
                  </a:cubicBezTo>
                  <a:cubicBezTo>
                    <a:pt x="11" y="18"/>
                    <a:pt x="11" y="18"/>
                    <a:pt x="11" y="18"/>
                  </a:cubicBezTo>
                  <a:moveTo>
                    <a:pt x="11" y="18"/>
                  </a:moveTo>
                  <a:cubicBezTo>
                    <a:pt x="11" y="18"/>
                    <a:pt x="11" y="18"/>
                    <a:pt x="11" y="18"/>
                  </a:cubicBezTo>
                  <a:cubicBezTo>
                    <a:pt x="11" y="18"/>
                    <a:pt x="11" y="18"/>
                    <a:pt x="11" y="18"/>
                  </a:cubicBezTo>
                  <a:moveTo>
                    <a:pt x="11" y="18"/>
                  </a:moveTo>
                  <a:cubicBezTo>
                    <a:pt x="11" y="18"/>
                    <a:pt x="11" y="18"/>
                    <a:pt x="11" y="18"/>
                  </a:cubicBezTo>
                  <a:cubicBezTo>
                    <a:pt x="11" y="18"/>
                    <a:pt x="11" y="18"/>
                    <a:pt x="11" y="18"/>
                  </a:cubicBezTo>
                  <a:moveTo>
                    <a:pt x="11" y="18"/>
                  </a:moveTo>
                  <a:cubicBezTo>
                    <a:pt x="11" y="18"/>
                    <a:pt x="11" y="18"/>
                    <a:pt x="11" y="18"/>
                  </a:cubicBezTo>
                  <a:cubicBezTo>
                    <a:pt x="11" y="18"/>
                    <a:pt x="11" y="18"/>
                    <a:pt x="11" y="18"/>
                  </a:cubicBezTo>
                  <a:moveTo>
                    <a:pt x="11" y="18"/>
                  </a:moveTo>
                  <a:cubicBezTo>
                    <a:pt x="11" y="18"/>
                    <a:pt x="11" y="18"/>
                    <a:pt x="11" y="18"/>
                  </a:cubicBezTo>
                  <a:cubicBezTo>
                    <a:pt x="11" y="18"/>
                    <a:pt x="11" y="18"/>
                    <a:pt x="11" y="18"/>
                  </a:cubicBezTo>
                  <a:moveTo>
                    <a:pt x="11" y="18"/>
                  </a:moveTo>
                  <a:cubicBezTo>
                    <a:pt x="11" y="18"/>
                    <a:pt x="11" y="18"/>
                    <a:pt x="11" y="18"/>
                  </a:cubicBezTo>
                  <a:cubicBezTo>
                    <a:pt x="11" y="18"/>
                    <a:pt x="11" y="18"/>
                    <a:pt x="11" y="18"/>
                  </a:cubicBezTo>
                  <a:moveTo>
                    <a:pt x="11" y="18"/>
                  </a:moveTo>
                  <a:cubicBezTo>
                    <a:pt x="11" y="18"/>
                    <a:pt x="11" y="18"/>
                    <a:pt x="11" y="18"/>
                  </a:cubicBezTo>
                  <a:cubicBezTo>
                    <a:pt x="11" y="18"/>
                    <a:pt x="11" y="18"/>
                    <a:pt x="11" y="18"/>
                  </a:cubicBezTo>
                  <a:moveTo>
                    <a:pt x="11" y="18"/>
                  </a:moveTo>
                  <a:cubicBezTo>
                    <a:pt x="11" y="18"/>
                    <a:pt x="11" y="18"/>
                    <a:pt x="11" y="18"/>
                  </a:cubicBezTo>
                  <a:cubicBezTo>
                    <a:pt x="11" y="18"/>
                    <a:pt x="11" y="18"/>
                    <a:pt x="11" y="18"/>
                  </a:cubicBezTo>
                  <a:moveTo>
                    <a:pt x="11" y="18"/>
                  </a:moveTo>
                  <a:cubicBezTo>
                    <a:pt x="11" y="18"/>
                    <a:pt x="11" y="18"/>
                    <a:pt x="11" y="18"/>
                  </a:cubicBezTo>
                  <a:cubicBezTo>
                    <a:pt x="11" y="18"/>
                    <a:pt x="11" y="18"/>
                    <a:pt x="11" y="18"/>
                  </a:cubicBezTo>
                  <a:moveTo>
                    <a:pt x="12" y="18"/>
                  </a:moveTo>
                  <a:cubicBezTo>
                    <a:pt x="12" y="18"/>
                    <a:pt x="12" y="18"/>
                    <a:pt x="11" y="18"/>
                  </a:cubicBezTo>
                  <a:cubicBezTo>
                    <a:pt x="12" y="18"/>
                    <a:pt x="12" y="18"/>
                    <a:pt x="12" y="18"/>
                  </a:cubicBezTo>
                  <a:moveTo>
                    <a:pt x="12" y="18"/>
                  </a:moveTo>
                  <a:cubicBezTo>
                    <a:pt x="12" y="18"/>
                    <a:pt x="12" y="18"/>
                    <a:pt x="12" y="18"/>
                  </a:cubicBezTo>
                  <a:cubicBezTo>
                    <a:pt x="12" y="18"/>
                    <a:pt x="12" y="18"/>
                    <a:pt x="12" y="18"/>
                  </a:cubicBezTo>
                  <a:moveTo>
                    <a:pt x="12" y="18"/>
                  </a:moveTo>
                  <a:cubicBezTo>
                    <a:pt x="12" y="18"/>
                    <a:pt x="12" y="18"/>
                    <a:pt x="12" y="18"/>
                  </a:cubicBezTo>
                  <a:cubicBezTo>
                    <a:pt x="12" y="18"/>
                    <a:pt x="12" y="18"/>
                    <a:pt x="12" y="18"/>
                  </a:cubicBezTo>
                  <a:moveTo>
                    <a:pt x="12" y="18"/>
                  </a:moveTo>
                  <a:cubicBezTo>
                    <a:pt x="12" y="18"/>
                    <a:pt x="12" y="18"/>
                    <a:pt x="12" y="18"/>
                  </a:cubicBezTo>
                  <a:cubicBezTo>
                    <a:pt x="12" y="18"/>
                    <a:pt x="12" y="18"/>
                    <a:pt x="12" y="18"/>
                  </a:cubicBezTo>
                  <a:moveTo>
                    <a:pt x="12" y="18"/>
                  </a:moveTo>
                  <a:cubicBezTo>
                    <a:pt x="12" y="18"/>
                    <a:pt x="12" y="18"/>
                    <a:pt x="12" y="18"/>
                  </a:cubicBezTo>
                  <a:cubicBezTo>
                    <a:pt x="12" y="18"/>
                    <a:pt x="12" y="18"/>
                    <a:pt x="12" y="18"/>
                  </a:cubicBezTo>
                  <a:moveTo>
                    <a:pt x="12" y="18"/>
                  </a:moveTo>
                  <a:cubicBezTo>
                    <a:pt x="12" y="18"/>
                    <a:pt x="12" y="18"/>
                    <a:pt x="12" y="18"/>
                  </a:cubicBezTo>
                  <a:cubicBezTo>
                    <a:pt x="12" y="18"/>
                    <a:pt x="12" y="18"/>
                    <a:pt x="12" y="18"/>
                  </a:cubicBezTo>
                  <a:moveTo>
                    <a:pt x="5" y="13"/>
                  </a:moveTo>
                  <a:cubicBezTo>
                    <a:pt x="5" y="13"/>
                    <a:pt x="5" y="12"/>
                    <a:pt x="5" y="12"/>
                  </a:cubicBezTo>
                  <a:cubicBezTo>
                    <a:pt x="5" y="9"/>
                    <a:pt x="7" y="7"/>
                    <a:pt x="10" y="7"/>
                  </a:cubicBezTo>
                  <a:cubicBezTo>
                    <a:pt x="13" y="7"/>
                    <a:pt x="16" y="9"/>
                    <a:pt x="16" y="12"/>
                  </a:cubicBezTo>
                  <a:cubicBezTo>
                    <a:pt x="16" y="12"/>
                    <a:pt x="16" y="13"/>
                    <a:pt x="16" y="13"/>
                  </a:cubicBezTo>
                  <a:cubicBezTo>
                    <a:pt x="16" y="13"/>
                    <a:pt x="16" y="13"/>
                    <a:pt x="16" y="13"/>
                  </a:cubicBezTo>
                  <a:cubicBezTo>
                    <a:pt x="16" y="16"/>
                    <a:pt x="13" y="18"/>
                    <a:pt x="10" y="18"/>
                  </a:cubicBezTo>
                  <a:cubicBezTo>
                    <a:pt x="7" y="18"/>
                    <a:pt x="5" y="16"/>
                    <a:pt x="5" y="13"/>
                  </a:cubicBezTo>
                  <a:cubicBezTo>
                    <a:pt x="5" y="13"/>
                    <a:pt x="5" y="13"/>
                    <a:pt x="5" y="13"/>
                  </a:cubicBezTo>
                  <a:moveTo>
                    <a:pt x="23" y="18"/>
                  </a:moveTo>
                  <a:cubicBezTo>
                    <a:pt x="20" y="18"/>
                    <a:pt x="18" y="15"/>
                    <a:pt x="18" y="12"/>
                  </a:cubicBezTo>
                  <a:cubicBezTo>
                    <a:pt x="18" y="9"/>
                    <a:pt x="20" y="7"/>
                    <a:pt x="23" y="7"/>
                  </a:cubicBezTo>
                  <a:cubicBezTo>
                    <a:pt x="26" y="7"/>
                    <a:pt x="29" y="9"/>
                    <a:pt x="29" y="12"/>
                  </a:cubicBezTo>
                  <a:cubicBezTo>
                    <a:pt x="29" y="15"/>
                    <a:pt x="26" y="18"/>
                    <a:pt x="23" y="18"/>
                  </a:cubicBezTo>
                  <a:moveTo>
                    <a:pt x="36" y="18"/>
                  </a:moveTo>
                  <a:cubicBezTo>
                    <a:pt x="33" y="18"/>
                    <a:pt x="30" y="15"/>
                    <a:pt x="30" y="12"/>
                  </a:cubicBezTo>
                  <a:cubicBezTo>
                    <a:pt x="30" y="9"/>
                    <a:pt x="33" y="7"/>
                    <a:pt x="36" y="7"/>
                  </a:cubicBezTo>
                  <a:cubicBezTo>
                    <a:pt x="39" y="7"/>
                    <a:pt x="41" y="9"/>
                    <a:pt x="41" y="12"/>
                  </a:cubicBezTo>
                  <a:cubicBezTo>
                    <a:pt x="41" y="15"/>
                    <a:pt x="39" y="18"/>
                    <a:pt x="36" y="18"/>
                  </a:cubicBezTo>
                  <a:moveTo>
                    <a:pt x="58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58" y="26"/>
                    <a:pt x="58" y="26"/>
                    <a:pt x="58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58" y="26"/>
                    <a:pt x="58" y="26"/>
                    <a:pt x="58" y="26"/>
                  </a:cubicBezTo>
                  <a:cubicBezTo>
                    <a:pt x="58" y="0"/>
                    <a:pt x="58" y="0"/>
                    <a:pt x="58" y="0"/>
                  </a:cubicBezTo>
                </a:path>
              </a:pathLst>
            </a:custGeom>
            <a:solidFill>
              <a:srgbClr val="2575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416" name="íṩ1iḓé"/>
            <p:cNvSpPr/>
            <p:nvPr/>
          </p:nvSpPr>
          <p:spPr bwMode="auto">
            <a:xfrm>
              <a:off x="6962776" y="3287713"/>
              <a:ext cx="33338" cy="33338"/>
            </a:xfrm>
            <a:custGeom>
              <a:avLst/>
              <a:gdLst>
                <a:gd name="T0" fmla="*/ 5 w 11"/>
                <a:gd name="T1" fmla="*/ 0 h 11"/>
                <a:gd name="T2" fmla="*/ 0 w 11"/>
                <a:gd name="T3" fmla="*/ 5 h 11"/>
                <a:gd name="T4" fmla="*/ 0 w 11"/>
                <a:gd name="T5" fmla="*/ 6 h 11"/>
                <a:gd name="T6" fmla="*/ 0 w 11"/>
                <a:gd name="T7" fmla="*/ 5 h 11"/>
                <a:gd name="T8" fmla="*/ 5 w 11"/>
                <a:gd name="T9" fmla="*/ 11 h 11"/>
                <a:gd name="T10" fmla="*/ 5 w 11"/>
                <a:gd name="T11" fmla="*/ 11 h 11"/>
                <a:gd name="T12" fmla="*/ 5 w 11"/>
                <a:gd name="T13" fmla="*/ 11 h 11"/>
                <a:gd name="T14" fmla="*/ 5 w 11"/>
                <a:gd name="T15" fmla="*/ 11 h 11"/>
                <a:gd name="T16" fmla="*/ 5 w 11"/>
                <a:gd name="T17" fmla="*/ 11 h 11"/>
                <a:gd name="T18" fmla="*/ 5 w 11"/>
                <a:gd name="T19" fmla="*/ 11 h 11"/>
                <a:gd name="T20" fmla="*/ 6 w 11"/>
                <a:gd name="T21" fmla="*/ 11 h 11"/>
                <a:gd name="T22" fmla="*/ 6 w 11"/>
                <a:gd name="T23" fmla="*/ 11 h 11"/>
                <a:gd name="T24" fmla="*/ 6 w 11"/>
                <a:gd name="T25" fmla="*/ 11 h 11"/>
                <a:gd name="T26" fmla="*/ 6 w 11"/>
                <a:gd name="T27" fmla="*/ 11 h 11"/>
                <a:gd name="T28" fmla="*/ 6 w 11"/>
                <a:gd name="T29" fmla="*/ 11 h 11"/>
                <a:gd name="T30" fmla="*/ 6 w 11"/>
                <a:gd name="T31" fmla="*/ 11 h 11"/>
                <a:gd name="T32" fmla="*/ 6 w 11"/>
                <a:gd name="T33" fmla="*/ 11 h 11"/>
                <a:gd name="T34" fmla="*/ 6 w 11"/>
                <a:gd name="T35" fmla="*/ 11 h 11"/>
                <a:gd name="T36" fmla="*/ 6 w 11"/>
                <a:gd name="T37" fmla="*/ 11 h 11"/>
                <a:gd name="T38" fmla="*/ 6 w 11"/>
                <a:gd name="T39" fmla="*/ 11 h 11"/>
                <a:gd name="T40" fmla="*/ 6 w 11"/>
                <a:gd name="T41" fmla="*/ 11 h 11"/>
                <a:gd name="T42" fmla="*/ 6 w 11"/>
                <a:gd name="T43" fmla="*/ 11 h 11"/>
                <a:gd name="T44" fmla="*/ 6 w 11"/>
                <a:gd name="T45" fmla="*/ 11 h 11"/>
                <a:gd name="T46" fmla="*/ 6 w 11"/>
                <a:gd name="T47" fmla="*/ 11 h 11"/>
                <a:gd name="T48" fmla="*/ 6 w 11"/>
                <a:gd name="T49" fmla="*/ 11 h 11"/>
                <a:gd name="T50" fmla="*/ 6 w 11"/>
                <a:gd name="T51" fmla="*/ 11 h 11"/>
                <a:gd name="T52" fmla="*/ 6 w 11"/>
                <a:gd name="T53" fmla="*/ 11 h 11"/>
                <a:gd name="T54" fmla="*/ 6 w 11"/>
                <a:gd name="T55" fmla="*/ 11 h 11"/>
                <a:gd name="T56" fmla="*/ 6 w 11"/>
                <a:gd name="T57" fmla="*/ 11 h 11"/>
                <a:gd name="T58" fmla="*/ 6 w 11"/>
                <a:gd name="T59" fmla="*/ 11 h 11"/>
                <a:gd name="T60" fmla="*/ 6 w 11"/>
                <a:gd name="T61" fmla="*/ 11 h 11"/>
                <a:gd name="T62" fmla="*/ 6 w 11"/>
                <a:gd name="T63" fmla="*/ 11 h 11"/>
                <a:gd name="T64" fmla="*/ 6 w 11"/>
                <a:gd name="T65" fmla="*/ 11 h 11"/>
                <a:gd name="T66" fmla="*/ 6 w 11"/>
                <a:gd name="T67" fmla="*/ 11 h 11"/>
                <a:gd name="T68" fmla="*/ 6 w 11"/>
                <a:gd name="T69" fmla="*/ 11 h 11"/>
                <a:gd name="T70" fmla="*/ 6 w 11"/>
                <a:gd name="T71" fmla="*/ 11 h 11"/>
                <a:gd name="T72" fmla="*/ 6 w 11"/>
                <a:gd name="T73" fmla="*/ 11 h 11"/>
                <a:gd name="T74" fmla="*/ 6 w 11"/>
                <a:gd name="T75" fmla="*/ 11 h 11"/>
                <a:gd name="T76" fmla="*/ 6 w 11"/>
                <a:gd name="T77" fmla="*/ 11 h 11"/>
                <a:gd name="T78" fmla="*/ 6 w 11"/>
                <a:gd name="T79" fmla="*/ 11 h 11"/>
                <a:gd name="T80" fmla="*/ 7 w 11"/>
                <a:gd name="T81" fmla="*/ 11 h 11"/>
                <a:gd name="T82" fmla="*/ 7 w 11"/>
                <a:gd name="T83" fmla="*/ 11 h 11"/>
                <a:gd name="T84" fmla="*/ 7 w 11"/>
                <a:gd name="T85" fmla="*/ 11 h 11"/>
                <a:gd name="T86" fmla="*/ 7 w 11"/>
                <a:gd name="T87" fmla="*/ 11 h 11"/>
                <a:gd name="T88" fmla="*/ 7 w 11"/>
                <a:gd name="T89" fmla="*/ 11 h 11"/>
                <a:gd name="T90" fmla="*/ 7 w 11"/>
                <a:gd name="T91" fmla="*/ 11 h 11"/>
                <a:gd name="T92" fmla="*/ 7 w 11"/>
                <a:gd name="T93" fmla="*/ 11 h 11"/>
                <a:gd name="T94" fmla="*/ 7 w 11"/>
                <a:gd name="T95" fmla="*/ 11 h 11"/>
                <a:gd name="T96" fmla="*/ 7 w 11"/>
                <a:gd name="T97" fmla="*/ 11 h 11"/>
                <a:gd name="T98" fmla="*/ 7 w 11"/>
                <a:gd name="T99" fmla="*/ 11 h 11"/>
                <a:gd name="T100" fmla="*/ 7 w 11"/>
                <a:gd name="T101" fmla="*/ 11 h 11"/>
                <a:gd name="T102" fmla="*/ 11 w 11"/>
                <a:gd name="T103" fmla="*/ 5 h 11"/>
                <a:gd name="T104" fmla="*/ 11 w 11"/>
                <a:gd name="T105" fmla="*/ 6 h 11"/>
                <a:gd name="T106" fmla="*/ 11 w 11"/>
                <a:gd name="T107" fmla="*/ 5 h 11"/>
                <a:gd name="T108" fmla="*/ 5 w 11"/>
                <a:gd name="T10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1" h="11">
                  <a:moveTo>
                    <a:pt x="5" y="0"/>
                  </a:moveTo>
                  <a:cubicBezTo>
                    <a:pt x="2" y="0"/>
                    <a:pt x="0" y="2"/>
                    <a:pt x="0" y="5"/>
                  </a:cubicBezTo>
                  <a:cubicBezTo>
                    <a:pt x="0" y="5"/>
                    <a:pt x="0" y="6"/>
                    <a:pt x="0" y="6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0" y="8"/>
                    <a:pt x="2" y="11"/>
                    <a:pt x="5" y="11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7" y="11"/>
                    <a:pt x="7" y="11"/>
                    <a:pt x="7" y="11"/>
                  </a:cubicBezTo>
                  <a:cubicBezTo>
                    <a:pt x="9" y="10"/>
                    <a:pt x="11" y="8"/>
                    <a:pt x="11" y="5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1" y="6"/>
                    <a:pt x="11" y="5"/>
                    <a:pt x="11" y="5"/>
                  </a:cubicBezTo>
                  <a:cubicBezTo>
                    <a:pt x="11" y="2"/>
                    <a:pt x="8" y="0"/>
                    <a:pt x="5" y="0"/>
                  </a:cubicBezTo>
                </a:path>
              </a:pathLst>
            </a:custGeom>
            <a:solidFill>
              <a:srgbClr val="2A94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417" name="íś1iḋè"/>
            <p:cNvSpPr/>
            <p:nvPr/>
          </p:nvSpPr>
          <p:spPr bwMode="auto">
            <a:xfrm>
              <a:off x="6962776" y="3302001"/>
              <a:ext cx="33338" cy="19050"/>
            </a:xfrm>
            <a:custGeom>
              <a:avLst/>
              <a:gdLst>
                <a:gd name="T0" fmla="*/ 5 w 11"/>
                <a:gd name="T1" fmla="*/ 6 h 6"/>
                <a:gd name="T2" fmla="*/ 0 w 11"/>
                <a:gd name="T3" fmla="*/ 0 h 6"/>
                <a:gd name="T4" fmla="*/ 0 w 11"/>
                <a:gd name="T5" fmla="*/ 1 h 6"/>
                <a:gd name="T6" fmla="*/ 5 w 11"/>
                <a:gd name="T7" fmla="*/ 6 h 6"/>
                <a:gd name="T8" fmla="*/ 11 w 11"/>
                <a:gd name="T9" fmla="*/ 1 h 6"/>
                <a:gd name="T10" fmla="*/ 11 w 11"/>
                <a:gd name="T11" fmla="*/ 0 h 6"/>
                <a:gd name="T12" fmla="*/ 5 w 11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2" y="6"/>
                    <a:pt x="0" y="3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4"/>
                    <a:pt x="2" y="6"/>
                    <a:pt x="5" y="6"/>
                  </a:cubicBezTo>
                  <a:cubicBezTo>
                    <a:pt x="8" y="6"/>
                    <a:pt x="11" y="4"/>
                    <a:pt x="11" y="1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3"/>
                    <a:pt x="8" y="6"/>
                    <a:pt x="5" y="6"/>
                  </a:cubicBezTo>
                </a:path>
              </a:pathLst>
            </a:custGeom>
            <a:solidFill>
              <a:srgbClr val="34DC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418" name="iṡḻîḍé"/>
            <p:cNvSpPr/>
            <p:nvPr/>
          </p:nvSpPr>
          <p:spPr bwMode="auto">
            <a:xfrm>
              <a:off x="7000876" y="3287713"/>
              <a:ext cx="33338" cy="33338"/>
            </a:xfrm>
            <a:prstGeom prst="ellipse">
              <a:avLst/>
            </a:prstGeom>
            <a:solidFill>
              <a:srgbClr val="2A94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419" name="íṩlîdê"/>
            <p:cNvSpPr/>
            <p:nvPr/>
          </p:nvSpPr>
          <p:spPr bwMode="auto">
            <a:xfrm>
              <a:off x="7000876" y="3302001"/>
              <a:ext cx="33338" cy="19050"/>
            </a:xfrm>
            <a:custGeom>
              <a:avLst/>
              <a:gdLst>
                <a:gd name="T0" fmla="*/ 5 w 11"/>
                <a:gd name="T1" fmla="*/ 6 h 6"/>
                <a:gd name="T2" fmla="*/ 0 w 11"/>
                <a:gd name="T3" fmla="*/ 0 h 6"/>
                <a:gd name="T4" fmla="*/ 0 w 11"/>
                <a:gd name="T5" fmla="*/ 1 h 6"/>
                <a:gd name="T6" fmla="*/ 5 w 11"/>
                <a:gd name="T7" fmla="*/ 6 h 6"/>
                <a:gd name="T8" fmla="*/ 11 w 11"/>
                <a:gd name="T9" fmla="*/ 1 h 6"/>
                <a:gd name="T10" fmla="*/ 11 w 11"/>
                <a:gd name="T11" fmla="*/ 0 h 6"/>
                <a:gd name="T12" fmla="*/ 5 w 11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6">
                  <a:moveTo>
                    <a:pt x="5" y="6"/>
                  </a:moveTo>
                  <a:cubicBezTo>
                    <a:pt x="2" y="6"/>
                    <a:pt x="0" y="3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4"/>
                    <a:pt x="2" y="6"/>
                    <a:pt x="5" y="6"/>
                  </a:cubicBezTo>
                  <a:cubicBezTo>
                    <a:pt x="8" y="6"/>
                    <a:pt x="11" y="4"/>
                    <a:pt x="11" y="1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3"/>
                    <a:pt x="8" y="6"/>
                    <a:pt x="5" y="6"/>
                  </a:cubicBezTo>
                  <a:close/>
                </a:path>
              </a:pathLst>
            </a:custGeom>
            <a:solidFill>
              <a:srgbClr val="34DC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420" name="íS1iḋè"/>
            <p:cNvSpPr/>
            <p:nvPr/>
          </p:nvSpPr>
          <p:spPr bwMode="auto">
            <a:xfrm>
              <a:off x="7037388" y="3287713"/>
              <a:ext cx="33338" cy="33338"/>
            </a:xfrm>
            <a:prstGeom prst="ellipse">
              <a:avLst/>
            </a:prstGeom>
            <a:solidFill>
              <a:srgbClr val="2A94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421" name="íŝlíḍê"/>
            <p:cNvSpPr/>
            <p:nvPr/>
          </p:nvSpPr>
          <p:spPr bwMode="auto">
            <a:xfrm>
              <a:off x="7037388" y="3302000"/>
              <a:ext cx="33338" cy="19050"/>
            </a:xfrm>
            <a:custGeom>
              <a:avLst/>
              <a:gdLst>
                <a:gd name="T0" fmla="*/ 6 w 11"/>
                <a:gd name="T1" fmla="*/ 6 h 6"/>
                <a:gd name="T2" fmla="*/ 0 w 11"/>
                <a:gd name="T3" fmla="*/ 0 h 6"/>
                <a:gd name="T4" fmla="*/ 0 w 11"/>
                <a:gd name="T5" fmla="*/ 1 h 6"/>
                <a:gd name="T6" fmla="*/ 6 w 11"/>
                <a:gd name="T7" fmla="*/ 6 h 6"/>
                <a:gd name="T8" fmla="*/ 11 w 11"/>
                <a:gd name="T9" fmla="*/ 1 h 6"/>
                <a:gd name="T10" fmla="*/ 11 w 11"/>
                <a:gd name="T11" fmla="*/ 0 h 6"/>
                <a:gd name="T12" fmla="*/ 6 w 11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6">
                  <a:moveTo>
                    <a:pt x="6" y="6"/>
                  </a:moveTo>
                  <a:cubicBezTo>
                    <a:pt x="3" y="6"/>
                    <a:pt x="1" y="3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4"/>
                    <a:pt x="3" y="6"/>
                    <a:pt x="6" y="6"/>
                  </a:cubicBezTo>
                  <a:cubicBezTo>
                    <a:pt x="9" y="6"/>
                    <a:pt x="11" y="4"/>
                    <a:pt x="11" y="1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11" y="3"/>
                    <a:pt x="9" y="6"/>
                    <a:pt x="6" y="6"/>
                  </a:cubicBezTo>
                  <a:close/>
                </a:path>
              </a:pathLst>
            </a:custGeom>
            <a:solidFill>
              <a:srgbClr val="34DC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422" name="îṣḷîḓé"/>
            <p:cNvSpPr/>
            <p:nvPr/>
          </p:nvSpPr>
          <p:spPr bwMode="auto">
            <a:xfrm>
              <a:off x="7207251" y="3344863"/>
              <a:ext cx="417513" cy="1588"/>
            </a:xfrm>
            <a:prstGeom prst="rect">
              <a:avLst/>
            </a:prstGeom>
            <a:solidFill>
              <a:srgbClr val="55E2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423" name="ïš1îďe"/>
            <p:cNvSpPr/>
            <p:nvPr/>
          </p:nvSpPr>
          <p:spPr bwMode="auto">
            <a:xfrm>
              <a:off x="7207251" y="3344863"/>
              <a:ext cx="417513" cy="1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424" name="îŝ1ïḓè"/>
            <p:cNvSpPr/>
            <p:nvPr/>
          </p:nvSpPr>
          <p:spPr bwMode="auto">
            <a:xfrm>
              <a:off x="7121526" y="3344863"/>
              <a:ext cx="85725" cy="1588"/>
            </a:xfrm>
            <a:prstGeom prst="rect">
              <a:avLst/>
            </a:prstGeom>
            <a:solidFill>
              <a:srgbClr val="31CA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425" name="iṣľiḓê"/>
            <p:cNvSpPr/>
            <p:nvPr/>
          </p:nvSpPr>
          <p:spPr bwMode="auto">
            <a:xfrm>
              <a:off x="7121526" y="3344863"/>
              <a:ext cx="85725" cy="1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426" name="î$1îḑé"/>
            <p:cNvSpPr/>
            <p:nvPr/>
          </p:nvSpPr>
          <p:spPr bwMode="auto">
            <a:xfrm>
              <a:off x="6946901" y="3344863"/>
              <a:ext cx="174625" cy="1588"/>
            </a:xfrm>
            <a:prstGeom prst="rect">
              <a:avLst/>
            </a:prstGeom>
            <a:solidFill>
              <a:srgbClr val="2FB9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427" name="iŝ1iďê"/>
            <p:cNvSpPr/>
            <p:nvPr/>
          </p:nvSpPr>
          <p:spPr bwMode="auto">
            <a:xfrm>
              <a:off x="6946901" y="3344863"/>
              <a:ext cx="174625" cy="15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428" name="ïṧḷîďe"/>
            <p:cNvSpPr/>
            <p:nvPr/>
          </p:nvSpPr>
          <p:spPr bwMode="auto">
            <a:xfrm>
              <a:off x="6965951" y="3290888"/>
              <a:ext cx="26988" cy="26988"/>
            </a:xfrm>
            <a:prstGeom prst="ellipse">
              <a:avLst/>
            </a:prstGeom>
            <a:solidFill>
              <a:srgbClr val="34DC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429" name="ïŝ1ïḓé"/>
            <p:cNvSpPr/>
            <p:nvPr/>
          </p:nvSpPr>
          <p:spPr bwMode="auto">
            <a:xfrm>
              <a:off x="7004051" y="3290888"/>
              <a:ext cx="25400" cy="26988"/>
            </a:xfrm>
            <a:prstGeom prst="ellipse">
              <a:avLst/>
            </a:prstGeom>
            <a:solidFill>
              <a:srgbClr val="DBFF0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430" name="iṥḻïḋé"/>
            <p:cNvSpPr/>
            <p:nvPr/>
          </p:nvSpPr>
          <p:spPr bwMode="auto">
            <a:xfrm>
              <a:off x="7043738" y="3290888"/>
              <a:ext cx="23813" cy="26988"/>
            </a:xfrm>
            <a:prstGeom prst="ellipse">
              <a:avLst/>
            </a:prstGeom>
            <a:solidFill>
              <a:srgbClr val="FF29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431" name="îṡḻïdé"/>
            <p:cNvSpPr/>
            <p:nvPr/>
          </p:nvSpPr>
          <p:spPr bwMode="auto">
            <a:xfrm>
              <a:off x="6965951" y="3556000"/>
              <a:ext cx="26988" cy="23813"/>
            </a:xfrm>
            <a:custGeom>
              <a:avLst/>
              <a:gdLst>
                <a:gd name="T0" fmla="*/ 9 w 9"/>
                <a:gd name="T1" fmla="*/ 0 h 8"/>
                <a:gd name="T2" fmla="*/ 0 w 9"/>
                <a:gd name="T3" fmla="*/ 0 h 8"/>
                <a:gd name="T4" fmla="*/ 0 w 9"/>
                <a:gd name="T5" fmla="*/ 4 h 8"/>
                <a:gd name="T6" fmla="*/ 4 w 9"/>
                <a:gd name="T7" fmla="*/ 8 h 8"/>
                <a:gd name="T8" fmla="*/ 9 w 9"/>
                <a:gd name="T9" fmla="*/ 4 h 8"/>
                <a:gd name="T10" fmla="*/ 9 w 9"/>
                <a:gd name="T11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8">
                  <a:moveTo>
                    <a:pt x="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6"/>
                    <a:pt x="2" y="8"/>
                    <a:pt x="4" y="8"/>
                  </a:cubicBezTo>
                  <a:cubicBezTo>
                    <a:pt x="7" y="8"/>
                    <a:pt x="9" y="6"/>
                    <a:pt x="9" y="4"/>
                  </a:cubicBezTo>
                  <a:cubicBezTo>
                    <a:pt x="9" y="0"/>
                    <a:pt x="9" y="0"/>
                    <a:pt x="9" y="0"/>
                  </a:cubicBezTo>
                </a:path>
              </a:pathLst>
            </a:custGeom>
            <a:solidFill>
              <a:srgbClr val="2B96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432" name="íSlîḍe"/>
            <p:cNvSpPr/>
            <p:nvPr/>
          </p:nvSpPr>
          <p:spPr bwMode="auto">
            <a:xfrm>
              <a:off x="6965951" y="3503613"/>
              <a:ext cx="26988" cy="52388"/>
            </a:xfrm>
            <a:prstGeom prst="rect">
              <a:avLst/>
            </a:prstGeom>
            <a:solidFill>
              <a:srgbClr val="2BA7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433" name="iṥḷídê"/>
            <p:cNvSpPr/>
            <p:nvPr/>
          </p:nvSpPr>
          <p:spPr bwMode="auto">
            <a:xfrm>
              <a:off x="6965951" y="3503613"/>
              <a:ext cx="26988" cy="52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434" name="îṩḷiḍe"/>
            <p:cNvSpPr/>
            <p:nvPr/>
          </p:nvSpPr>
          <p:spPr bwMode="auto">
            <a:xfrm>
              <a:off x="6965951" y="3355975"/>
              <a:ext cx="26988" cy="147638"/>
            </a:xfrm>
            <a:custGeom>
              <a:avLst/>
              <a:gdLst>
                <a:gd name="T0" fmla="*/ 4 w 9"/>
                <a:gd name="T1" fmla="*/ 0 h 49"/>
                <a:gd name="T2" fmla="*/ 0 w 9"/>
                <a:gd name="T3" fmla="*/ 4 h 49"/>
                <a:gd name="T4" fmla="*/ 0 w 9"/>
                <a:gd name="T5" fmla="*/ 49 h 49"/>
                <a:gd name="T6" fmla="*/ 9 w 9"/>
                <a:gd name="T7" fmla="*/ 49 h 49"/>
                <a:gd name="T8" fmla="*/ 9 w 9"/>
                <a:gd name="T9" fmla="*/ 4 h 49"/>
                <a:gd name="T10" fmla="*/ 4 w 9"/>
                <a:gd name="T11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49">
                  <a:moveTo>
                    <a:pt x="4" y="0"/>
                  </a:moveTo>
                  <a:cubicBezTo>
                    <a:pt x="2" y="0"/>
                    <a:pt x="0" y="2"/>
                    <a:pt x="0" y="4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9" y="49"/>
                    <a:pt x="9" y="49"/>
                    <a:pt x="9" y="49"/>
                  </a:cubicBezTo>
                  <a:cubicBezTo>
                    <a:pt x="9" y="4"/>
                    <a:pt x="9" y="4"/>
                    <a:pt x="9" y="4"/>
                  </a:cubicBezTo>
                  <a:cubicBezTo>
                    <a:pt x="9" y="2"/>
                    <a:pt x="7" y="0"/>
                    <a:pt x="4" y="0"/>
                  </a:cubicBezTo>
                </a:path>
              </a:pathLst>
            </a:custGeom>
            <a:solidFill>
              <a:srgbClr val="2575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435" name="îṣļîḑe"/>
            <p:cNvSpPr/>
            <p:nvPr/>
          </p:nvSpPr>
          <p:spPr bwMode="auto">
            <a:xfrm>
              <a:off x="6970713" y="3365500"/>
              <a:ext cx="12700" cy="96838"/>
            </a:xfrm>
            <a:custGeom>
              <a:avLst/>
              <a:gdLst>
                <a:gd name="T0" fmla="*/ 2 w 4"/>
                <a:gd name="T1" fmla="*/ 32 h 32"/>
                <a:gd name="T2" fmla="*/ 2 w 4"/>
                <a:gd name="T3" fmla="*/ 32 h 32"/>
                <a:gd name="T4" fmla="*/ 0 w 4"/>
                <a:gd name="T5" fmla="*/ 30 h 32"/>
                <a:gd name="T6" fmla="*/ 0 w 4"/>
                <a:gd name="T7" fmla="*/ 2 h 32"/>
                <a:gd name="T8" fmla="*/ 2 w 4"/>
                <a:gd name="T9" fmla="*/ 0 h 32"/>
                <a:gd name="T10" fmla="*/ 4 w 4"/>
                <a:gd name="T11" fmla="*/ 2 h 32"/>
                <a:gd name="T12" fmla="*/ 4 w 4"/>
                <a:gd name="T13" fmla="*/ 30 h 32"/>
                <a:gd name="T14" fmla="*/ 2 w 4"/>
                <a:gd name="T15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" h="32">
                  <a:moveTo>
                    <a:pt x="2" y="32"/>
                  </a:moveTo>
                  <a:cubicBezTo>
                    <a:pt x="2" y="32"/>
                    <a:pt x="2" y="32"/>
                    <a:pt x="2" y="32"/>
                  </a:cubicBezTo>
                  <a:cubicBezTo>
                    <a:pt x="1" y="32"/>
                    <a:pt x="0" y="31"/>
                    <a:pt x="0" y="3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3" y="0"/>
                    <a:pt x="4" y="1"/>
                    <a:pt x="4" y="2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4" y="31"/>
                    <a:pt x="3" y="32"/>
                    <a:pt x="2" y="32"/>
                  </a:cubicBezTo>
                  <a:close/>
                </a:path>
              </a:pathLst>
            </a:custGeom>
            <a:solidFill>
              <a:srgbClr val="34DC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436" name="îśľíḑé"/>
            <p:cNvSpPr/>
            <p:nvPr/>
          </p:nvSpPr>
          <p:spPr bwMode="auto">
            <a:xfrm>
              <a:off x="7029451" y="3378200"/>
              <a:ext cx="128588" cy="6350"/>
            </a:xfrm>
            <a:custGeom>
              <a:avLst/>
              <a:gdLst>
                <a:gd name="T0" fmla="*/ 42 w 43"/>
                <a:gd name="T1" fmla="*/ 2 h 2"/>
                <a:gd name="T2" fmla="*/ 1 w 43"/>
                <a:gd name="T3" fmla="*/ 2 h 2"/>
                <a:gd name="T4" fmla="*/ 0 w 43"/>
                <a:gd name="T5" fmla="*/ 1 h 2"/>
                <a:gd name="T6" fmla="*/ 1 w 43"/>
                <a:gd name="T7" fmla="*/ 0 h 2"/>
                <a:gd name="T8" fmla="*/ 42 w 43"/>
                <a:gd name="T9" fmla="*/ 0 h 2"/>
                <a:gd name="T10" fmla="*/ 43 w 43"/>
                <a:gd name="T11" fmla="*/ 1 h 2"/>
                <a:gd name="T12" fmla="*/ 42 w 43"/>
                <a:gd name="T13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2">
                  <a:moveTo>
                    <a:pt x="42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0" y="1"/>
                    <a:pt x="0" y="1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3" y="0"/>
                    <a:pt x="43" y="1"/>
                    <a:pt x="43" y="1"/>
                  </a:cubicBezTo>
                  <a:cubicBezTo>
                    <a:pt x="43" y="1"/>
                    <a:pt x="43" y="2"/>
                    <a:pt x="42" y="2"/>
                  </a:cubicBezTo>
                  <a:close/>
                </a:path>
              </a:pathLst>
            </a:custGeom>
            <a:solidFill>
              <a:srgbClr val="34FB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437" name="ïšḷiḋê"/>
            <p:cNvSpPr/>
            <p:nvPr/>
          </p:nvSpPr>
          <p:spPr bwMode="auto">
            <a:xfrm>
              <a:off x="7164388" y="3378200"/>
              <a:ext cx="20638" cy="6350"/>
            </a:xfrm>
            <a:custGeom>
              <a:avLst/>
              <a:gdLst>
                <a:gd name="T0" fmla="*/ 6 w 7"/>
                <a:gd name="T1" fmla="*/ 2 h 2"/>
                <a:gd name="T2" fmla="*/ 0 w 7"/>
                <a:gd name="T3" fmla="*/ 2 h 2"/>
                <a:gd name="T4" fmla="*/ 0 w 7"/>
                <a:gd name="T5" fmla="*/ 1 h 2"/>
                <a:gd name="T6" fmla="*/ 0 w 7"/>
                <a:gd name="T7" fmla="*/ 0 h 2"/>
                <a:gd name="T8" fmla="*/ 6 w 7"/>
                <a:gd name="T9" fmla="*/ 0 h 2"/>
                <a:gd name="T10" fmla="*/ 7 w 7"/>
                <a:gd name="T11" fmla="*/ 1 h 2"/>
                <a:gd name="T12" fmla="*/ 6 w 7"/>
                <a:gd name="T13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2">
                  <a:moveTo>
                    <a:pt x="6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7" y="1"/>
                    <a:pt x="7" y="1"/>
                  </a:cubicBezTo>
                  <a:cubicBezTo>
                    <a:pt x="7" y="1"/>
                    <a:pt x="6" y="2"/>
                    <a:pt x="6" y="2"/>
                  </a:cubicBezTo>
                  <a:close/>
                </a:path>
              </a:pathLst>
            </a:custGeom>
            <a:solidFill>
              <a:srgbClr val="34FB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438" name="ï$lïďe"/>
            <p:cNvSpPr/>
            <p:nvPr/>
          </p:nvSpPr>
          <p:spPr bwMode="auto">
            <a:xfrm>
              <a:off x="7197726" y="3378200"/>
              <a:ext cx="157163" cy="6350"/>
            </a:xfrm>
            <a:custGeom>
              <a:avLst/>
              <a:gdLst>
                <a:gd name="T0" fmla="*/ 51 w 52"/>
                <a:gd name="T1" fmla="*/ 2 h 2"/>
                <a:gd name="T2" fmla="*/ 1 w 52"/>
                <a:gd name="T3" fmla="*/ 2 h 2"/>
                <a:gd name="T4" fmla="*/ 0 w 52"/>
                <a:gd name="T5" fmla="*/ 1 h 2"/>
                <a:gd name="T6" fmla="*/ 1 w 52"/>
                <a:gd name="T7" fmla="*/ 0 h 2"/>
                <a:gd name="T8" fmla="*/ 51 w 52"/>
                <a:gd name="T9" fmla="*/ 0 h 2"/>
                <a:gd name="T10" fmla="*/ 52 w 52"/>
                <a:gd name="T11" fmla="*/ 1 h 2"/>
                <a:gd name="T12" fmla="*/ 51 w 52"/>
                <a:gd name="T13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2" h="2">
                  <a:moveTo>
                    <a:pt x="51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0" y="1"/>
                    <a:pt x="0" y="1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1" y="0"/>
                    <a:pt x="52" y="1"/>
                    <a:pt x="52" y="1"/>
                  </a:cubicBezTo>
                  <a:cubicBezTo>
                    <a:pt x="52" y="1"/>
                    <a:pt x="51" y="2"/>
                    <a:pt x="51" y="2"/>
                  </a:cubicBezTo>
                  <a:close/>
                </a:path>
              </a:pathLst>
            </a:custGeom>
            <a:solidFill>
              <a:srgbClr val="34FB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439" name="îšľïḋê"/>
            <p:cNvSpPr/>
            <p:nvPr/>
          </p:nvSpPr>
          <p:spPr bwMode="auto">
            <a:xfrm>
              <a:off x="7029451" y="3389313"/>
              <a:ext cx="149225" cy="3175"/>
            </a:xfrm>
            <a:custGeom>
              <a:avLst/>
              <a:gdLst>
                <a:gd name="T0" fmla="*/ 49 w 50"/>
                <a:gd name="T1" fmla="*/ 1 h 1"/>
                <a:gd name="T2" fmla="*/ 1 w 50"/>
                <a:gd name="T3" fmla="*/ 1 h 1"/>
                <a:gd name="T4" fmla="*/ 0 w 50"/>
                <a:gd name="T5" fmla="*/ 1 h 1"/>
                <a:gd name="T6" fmla="*/ 1 w 50"/>
                <a:gd name="T7" fmla="*/ 0 h 1"/>
                <a:gd name="T8" fmla="*/ 49 w 50"/>
                <a:gd name="T9" fmla="*/ 0 h 1"/>
                <a:gd name="T10" fmla="*/ 50 w 50"/>
                <a:gd name="T11" fmla="*/ 1 h 1"/>
                <a:gd name="T12" fmla="*/ 49 w 50"/>
                <a:gd name="T13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1">
                  <a:moveTo>
                    <a:pt x="49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49" y="0"/>
                    <a:pt x="49" y="0"/>
                    <a:pt x="49" y="0"/>
                  </a:cubicBezTo>
                  <a:cubicBezTo>
                    <a:pt x="50" y="0"/>
                    <a:pt x="50" y="0"/>
                    <a:pt x="50" y="1"/>
                  </a:cubicBezTo>
                  <a:cubicBezTo>
                    <a:pt x="50" y="1"/>
                    <a:pt x="50" y="1"/>
                    <a:pt x="49" y="1"/>
                  </a:cubicBezTo>
                  <a:close/>
                </a:path>
              </a:pathLst>
            </a:custGeom>
            <a:solidFill>
              <a:srgbClr val="34FB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440" name="ïśḻïḋè"/>
            <p:cNvSpPr/>
            <p:nvPr/>
          </p:nvSpPr>
          <p:spPr bwMode="auto">
            <a:xfrm>
              <a:off x="7188201" y="3386138"/>
              <a:ext cx="133350" cy="6350"/>
            </a:xfrm>
            <a:custGeom>
              <a:avLst/>
              <a:gdLst>
                <a:gd name="T0" fmla="*/ 43 w 44"/>
                <a:gd name="T1" fmla="*/ 2 h 2"/>
                <a:gd name="T2" fmla="*/ 0 w 44"/>
                <a:gd name="T3" fmla="*/ 2 h 2"/>
                <a:gd name="T4" fmla="*/ 0 w 44"/>
                <a:gd name="T5" fmla="*/ 1 h 2"/>
                <a:gd name="T6" fmla="*/ 0 w 44"/>
                <a:gd name="T7" fmla="*/ 0 h 2"/>
                <a:gd name="T8" fmla="*/ 43 w 44"/>
                <a:gd name="T9" fmla="*/ 0 h 2"/>
                <a:gd name="T10" fmla="*/ 44 w 44"/>
                <a:gd name="T11" fmla="*/ 1 h 2"/>
                <a:gd name="T12" fmla="*/ 43 w 44"/>
                <a:gd name="T13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" h="2">
                  <a:moveTo>
                    <a:pt x="43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0"/>
                    <a:pt x="44" y="1"/>
                    <a:pt x="44" y="1"/>
                  </a:cubicBezTo>
                  <a:cubicBezTo>
                    <a:pt x="44" y="1"/>
                    <a:pt x="43" y="2"/>
                    <a:pt x="43" y="2"/>
                  </a:cubicBezTo>
                  <a:close/>
                </a:path>
              </a:pathLst>
            </a:custGeom>
            <a:solidFill>
              <a:srgbClr val="34FB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441" name="ïşľiďe"/>
            <p:cNvSpPr/>
            <p:nvPr/>
          </p:nvSpPr>
          <p:spPr bwMode="auto">
            <a:xfrm>
              <a:off x="7324726" y="3386138"/>
              <a:ext cx="30163" cy="6350"/>
            </a:xfrm>
            <a:custGeom>
              <a:avLst/>
              <a:gdLst>
                <a:gd name="T0" fmla="*/ 10 w 10"/>
                <a:gd name="T1" fmla="*/ 2 h 2"/>
                <a:gd name="T2" fmla="*/ 1 w 10"/>
                <a:gd name="T3" fmla="*/ 2 h 2"/>
                <a:gd name="T4" fmla="*/ 0 w 10"/>
                <a:gd name="T5" fmla="*/ 1 h 2"/>
                <a:gd name="T6" fmla="*/ 1 w 10"/>
                <a:gd name="T7" fmla="*/ 0 h 2"/>
                <a:gd name="T8" fmla="*/ 10 w 10"/>
                <a:gd name="T9" fmla="*/ 0 h 2"/>
                <a:gd name="T10" fmla="*/ 10 w 10"/>
                <a:gd name="T11" fmla="*/ 1 h 2"/>
                <a:gd name="T12" fmla="*/ 10 w 10"/>
                <a:gd name="T13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2">
                  <a:moveTo>
                    <a:pt x="10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0" y="1"/>
                    <a:pt x="0" y="1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0" y="0"/>
                    <a:pt x="10" y="1"/>
                    <a:pt x="10" y="1"/>
                  </a:cubicBezTo>
                  <a:cubicBezTo>
                    <a:pt x="10" y="1"/>
                    <a:pt x="10" y="2"/>
                    <a:pt x="10" y="2"/>
                  </a:cubicBezTo>
                  <a:close/>
                </a:path>
              </a:pathLst>
            </a:custGeom>
            <a:solidFill>
              <a:srgbClr val="34FB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442" name="ïŝḻiḍe"/>
            <p:cNvSpPr/>
            <p:nvPr/>
          </p:nvSpPr>
          <p:spPr bwMode="auto">
            <a:xfrm>
              <a:off x="7034213" y="3402013"/>
              <a:ext cx="173038" cy="6350"/>
            </a:xfrm>
            <a:custGeom>
              <a:avLst/>
              <a:gdLst>
                <a:gd name="T0" fmla="*/ 57 w 57"/>
                <a:gd name="T1" fmla="*/ 2 h 2"/>
                <a:gd name="T2" fmla="*/ 1 w 57"/>
                <a:gd name="T3" fmla="*/ 2 h 2"/>
                <a:gd name="T4" fmla="*/ 0 w 57"/>
                <a:gd name="T5" fmla="*/ 1 h 2"/>
                <a:gd name="T6" fmla="*/ 1 w 57"/>
                <a:gd name="T7" fmla="*/ 0 h 2"/>
                <a:gd name="T8" fmla="*/ 57 w 57"/>
                <a:gd name="T9" fmla="*/ 0 h 2"/>
                <a:gd name="T10" fmla="*/ 57 w 57"/>
                <a:gd name="T11" fmla="*/ 1 h 2"/>
                <a:gd name="T12" fmla="*/ 57 w 57"/>
                <a:gd name="T13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7" h="2">
                  <a:moveTo>
                    <a:pt x="57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57" y="0"/>
                    <a:pt x="57" y="1"/>
                    <a:pt x="57" y="1"/>
                  </a:cubicBezTo>
                  <a:cubicBezTo>
                    <a:pt x="57" y="1"/>
                    <a:pt x="57" y="2"/>
                    <a:pt x="57" y="2"/>
                  </a:cubicBezTo>
                  <a:close/>
                </a:path>
              </a:pathLst>
            </a:custGeom>
            <a:solidFill>
              <a:srgbClr val="34FB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443" name="íślïḋè"/>
            <p:cNvSpPr/>
            <p:nvPr/>
          </p:nvSpPr>
          <p:spPr bwMode="auto">
            <a:xfrm>
              <a:off x="7296151" y="3402013"/>
              <a:ext cx="46038" cy="6350"/>
            </a:xfrm>
            <a:custGeom>
              <a:avLst/>
              <a:gdLst>
                <a:gd name="T0" fmla="*/ 14 w 15"/>
                <a:gd name="T1" fmla="*/ 2 h 2"/>
                <a:gd name="T2" fmla="*/ 1 w 15"/>
                <a:gd name="T3" fmla="*/ 2 h 2"/>
                <a:gd name="T4" fmla="*/ 0 w 15"/>
                <a:gd name="T5" fmla="*/ 1 h 2"/>
                <a:gd name="T6" fmla="*/ 1 w 15"/>
                <a:gd name="T7" fmla="*/ 0 h 2"/>
                <a:gd name="T8" fmla="*/ 14 w 15"/>
                <a:gd name="T9" fmla="*/ 0 h 2"/>
                <a:gd name="T10" fmla="*/ 15 w 15"/>
                <a:gd name="T11" fmla="*/ 1 h 2"/>
                <a:gd name="T12" fmla="*/ 14 w 15"/>
                <a:gd name="T13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2">
                  <a:moveTo>
                    <a:pt x="14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0" y="1"/>
                    <a:pt x="0" y="1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15" y="0"/>
                    <a:pt x="15" y="1"/>
                    <a:pt x="15" y="1"/>
                  </a:cubicBezTo>
                  <a:cubicBezTo>
                    <a:pt x="15" y="1"/>
                    <a:pt x="15" y="2"/>
                    <a:pt x="14" y="2"/>
                  </a:cubicBezTo>
                  <a:close/>
                </a:path>
              </a:pathLst>
            </a:custGeom>
            <a:solidFill>
              <a:srgbClr val="34FB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444" name="ïšļíḓé"/>
            <p:cNvSpPr/>
            <p:nvPr/>
          </p:nvSpPr>
          <p:spPr bwMode="auto">
            <a:xfrm>
              <a:off x="7158038" y="3413125"/>
              <a:ext cx="196850" cy="3175"/>
            </a:xfrm>
            <a:custGeom>
              <a:avLst/>
              <a:gdLst>
                <a:gd name="T0" fmla="*/ 65 w 65"/>
                <a:gd name="T1" fmla="*/ 1 h 1"/>
                <a:gd name="T2" fmla="*/ 1 w 65"/>
                <a:gd name="T3" fmla="*/ 1 h 1"/>
                <a:gd name="T4" fmla="*/ 0 w 65"/>
                <a:gd name="T5" fmla="*/ 1 h 1"/>
                <a:gd name="T6" fmla="*/ 1 w 65"/>
                <a:gd name="T7" fmla="*/ 0 h 1"/>
                <a:gd name="T8" fmla="*/ 65 w 65"/>
                <a:gd name="T9" fmla="*/ 0 h 1"/>
                <a:gd name="T10" fmla="*/ 65 w 65"/>
                <a:gd name="T11" fmla="*/ 1 h 1"/>
                <a:gd name="T12" fmla="*/ 65 w 65"/>
                <a:gd name="T13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1">
                  <a:moveTo>
                    <a:pt x="65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5" y="0"/>
                    <a:pt x="65" y="0"/>
                    <a:pt x="65" y="1"/>
                  </a:cubicBezTo>
                  <a:cubicBezTo>
                    <a:pt x="65" y="1"/>
                    <a:pt x="65" y="1"/>
                    <a:pt x="65" y="1"/>
                  </a:cubicBezTo>
                  <a:close/>
                </a:path>
              </a:pathLst>
            </a:custGeom>
            <a:solidFill>
              <a:srgbClr val="34FB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445" name="îṣḻîḍe"/>
            <p:cNvSpPr/>
            <p:nvPr/>
          </p:nvSpPr>
          <p:spPr bwMode="auto">
            <a:xfrm>
              <a:off x="7029451" y="3429000"/>
              <a:ext cx="182563" cy="6350"/>
            </a:xfrm>
            <a:custGeom>
              <a:avLst/>
              <a:gdLst>
                <a:gd name="T0" fmla="*/ 60 w 61"/>
                <a:gd name="T1" fmla="*/ 2 h 2"/>
                <a:gd name="T2" fmla="*/ 1 w 61"/>
                <a:gd name="T3" fmla="*/ 2 h 2"/>
                <a:gd name="T4" fmla="*/ 0 w 61"/>
                <a:gd name="T5" fmla="*/ 1 h 2"/>
                <a:gd name="T6" fmla="*/ 1 w 61"/>
                <a:gd name="T7" fmla="*/ 0 h 2"/>
                <a:gd name="T8" fmla="*/ 60 w 61"/>
                <a:gd name="T9" fmla="*/ 0 h 2"/>
                <a:gd name="T10" fmla="*/ 61 w 61"/>
                <a:gd name="T11" fmla="*/ 1 h 2"/>
                <a:gd name="T12" fmla="*/ 60 w 61"/>
                <a:gd name="T13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1" h="2">
                  <a:moveTo>
                    <a:pt x="60" y="2"/>
                  </a:move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0" y="1"/>
                    <a:pt x="0" y="1"/>
                  </a:cubicBezTo>
                  <a:cubicBezTo>
                    <a:pt x="0" y="1"/>
                    <a:pt x="1" y="0"/>
                    <a:pt x="1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61" y="0"/>
                    <a:pt x="61" y="1"/>
                    <a:pt x="61" y="1"/>
                  </a:cubicBezTo>
                  <a:cubicBezTo>
                    <a:pt x="61" y="1"/>
                    <a:pt x="61" y="2"/>
                    <a:pt x="60" y="2"/>
                  </a:cubicBezTo>
                  <a:close/>
                </a:path>
              </a:pathLst>
            </a:custGeom>
            <a:solidFill>
              <a:srgbClr val="34FB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446" name="îsļiḋe"/>
            <p:cNvSpPr/>
            <p:nvPr/>
          </p:nvSpPr>
          <p:spPr bwMode="auto">
            <a:xfrm>
              <a:off x="7158038" y="3441700"/>
              <a:ext cx="198438" cy="1588"/>
            </a:xfrm>
            <a:custGeom>
              <a:avLst/>
              <a:gdLst>
                <a:gd name="T0" fmla="*/ 65 w 66"/>
                <a:gd name="T1" fmla="*/ 1 h 1"/>
                <a:gd name="T2" fmla="*/ 1 w 66"/>
                <a:gd name="T3" fmla="*/ 1 h 1"/>
                <a:gd name="T4" fmla="*/ 0 w 66"/>
                <a:gd name="T5" fmla="*/ 0 h 1"/>
                <a:gd name="T6" fmla="*/ 1 w 66"/>
                <a:gd name="T7" fmla="*/ 0 h 1"/>
                <a:gd name="T8" fmla="*/ 65 w 66"/>
                <a:gd name="T9" fmla="*/ 0 h 1"/>
                <a:gd name="T10" fmla="*/ 66 w 66"/>
                <a:gd name="T11" fmla="*/ 0 h 1"/>
                <a:gd name="T12" fmla="*/ 65 w 66"/>
                <a:gd name="T13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6" h="1">
                  <a:moveTo>
                    <a:pt x="65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1"/>
                    <a:pt x="0" y="0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65" y="0"/>
                    <a:pt x="65" y="0"/>
                    <a:pt x="65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66" y="1"/>
                    <a:pt x="66" y="1"/>
                    <a:pt x="65" y="1"/>
                  </a:cubicBezTo>
                  <a:close/>
                </a:path>
              </a:pathLst>
            </a:custGeom>
            <a:solidFill>
              <a:srgbClr val="34FB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447" name="íṧlidè"/>
            <p:cNvSpPr/>
            <p:nvPr/>
          </p:nvSpPr>
          <p:spPr bwMode="auto">
            <a:xfrm>
              <a:off x="7056438" y="3443288"/>
              <a:ext cx="57150" cy="6350"/>
            </a:xfrm>
            <a:custGeom>
              <a:avLst/>
              <a:gdLst>
                <a:gd name="T0" fmla="*/ 18 w 19"/>
                <a:gd name="T1" fmla="*/ 2 h 2"/>
                <a:gd name="T2" fmla="*/ 0 w 19"/>
                <a:gd name="T3" fmla="*/ 2 h 2"/>
                <a:gd name="T4" fmla="*/ 0 w 19"/>
                <a:gd name="T5" fmla="*/ 1 h 2"/>
                <a:gd name="T6" fmla="*/ 0 w 19"/>
                <a:gd name="T7" fmla="*/ 0 h 2"/>
                <a:gd name="T8" fmla="*/ 18 w 19"/>
                <a:gd name="T9" fmla="*/ 0 h 2"/>
                <a:gd name="T10" fmla="*/ 19 w 19"/>
                <a:gd name="T11" fmla="*/ 1 h 2"/>
                <a:gd name="T12" fmla="*/ 18 w 19"/>
                <a:gd name="T13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2">
                  <a:moveTo>
                    <a:pt x="18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1"/>
                    <a:pt x="0" y="1"/>
                  </a:cubicBezTo>
                  <a:cubicBezTo>
                    <a:pt x="0" y="1"/>
                    <a:pt x="0" y="0"/>
                    <a:pt x="0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9" y="1"/>
                    <a:pt x="19" y="1"/>
                  </a:cubicBezTo>
                  <a:cubicBezTo>
                    <a:pt x="19" y="1"/>
                    <a:pt x="18" y="2"/>
                    <a:pt x="18" y="2"/>
                  </a:cubicBezTo>
                  <a:close/>
                </a:path>
              </a:pathLst>
            </a:custGeom>
            <a:solidFill>
              <a:srgbClr val="34FB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448" name="iṩļiḑê"/>
            <p:cNvSpPr/>
            <p:nvPr/>
          </p:nvSpPr>
          <p:spPr bwMode="auto">
            <a:xfrm>
              <a:off x="7029451" y="3413125"/>
              <a:ext cx="47625" cy="3175"/>
            </a:xfrm>
            <a:custGeom>
              <a:avLst/>
              <a:gdLst>
                <a:gd name="T0" fmla="*/ 15 w 16"/>
                <a:gd name="T1" fmla="*/ 1 h 1"/>
                <a:gd name="T2" fmla="*/ 1 w 16"/>
                <a:gd name="T3" fmla="*/ 1 h 1"/>
                <a:gd name="T4" fmla="*/ 0 w 16"/>
                <a:gd name="T5" fmla="*/ 1 h 1"/>
                <a:gd name="T6" fmla="*/ 1 w 16"/>
                <a:gd name="T7" fmla="*/ 0 h 1"/>
                <a:gd name="T8" fmla="*/ 15 w 16"/>
                <a:gd name="T9" fmla="*/ 0 h 1"/>
                <a:gd name="T10" fmla="*/ 16 w 16"/>
                <a:gd name="T11" fmla="*/ 1 h 1"/>
                <a:gd name="T12" fmla="*/ 15 w 16"/>
                <a:gd name="T13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" h="1">
                  <a:moveTo>
                    <a:pt x="15" y="1"/>
                  </a:move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6" y="0"/>
                    <a:pt x="16" y="1"/>
                  </a:cubicBezTo>
                  <a:cubicBezTo>
                    <a:pt x="16" y="1"/>
                    <a:pt x="15" y="1"/>
                    <a:pt x="15" y="1"/>
                  </a:cubicBezTo>
                  <a:close/>
                </a:path>
              </a:pathLst>
            </a:custGeom>
            <a:solidFill>
              <a:srgbClr val="34FB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449" name="îş1îdè"/>
            <p:cNvSpPr/>
            <p:nvPr/>
          </p:nvSpPr>
          <p:spPr bwMode="auto">
            <a:xfrm>
              <a:off x="6670676" y="1335088"/>
              <a:ext cx="1211263" cy="1751013"/>
            </a:xfrm>
            <a:custGeom>
              <a:avLst/>
              <a:gdLst>
                <a:gd name="T0" fmla="*/ 182 w 402"/>
                <a:gd name="T1" fmla="*/ 466 h 582"/>
                <a:gd name="T2" fmla="*/ 182 w 402"/>
                <a:gd name="T3" fmla="*/ 430 h 582"/>
                <a:gd name="T4" fmla="*/ 372 w 402"/>
                <a:gd name="T5" fmla="*/ 430 h 582"/>
                <a:gd name="T6" fmla="*/ 372 w 402"/>
                <a:gd name="T7" fmla="*/ 466 h 582"/>
                <a:gd name="T8" fmla="*/ 182 w 402"/>
                <a:gd name="T9" fmla="*/ 466 h 582"/>
                <a:gd name="T10" fmla="*/ 0 w 402"/>
                <a:gd name="T11" fmla="*/ 0 h 582"/>
                <a:gd name="T12" fmla="*/ 0 w 402"/>
                <a:gd name="T13" fmla="*/ 0 h 582"/>
                <a:gd name="T14" fmla="*/ 0 w 402"/>
                <a:gd name="T15" fmla="*/ 297 h 582"/>
                <a:gd name="T16" fmla="*/ 15 w 402"/>
                <a:gd name="T17" fmla="*/ 297 h 582"/>
                <a:gd name="T18" fmla="*/ 15 w 402"/>
                <a:gd name="T19" fmla="*/ 78 h 582"/>
                <a:gd name="T20" fmla="*/ 24 w 402"/>
                <a:gd name="T21" fmla="*/ 68 h 582"/>
                <a:gd name="T22" fmla="*/ 34 w 402"/>
                <a:gd name="T23" fmla="*/ 78 h 582"/>
                <a:gd name="T24" fmla="*/ 34 w 402"/>
                <a:gd name="T25" fmla="*/ 297 h 582"/>
                <a:gd name="T26" fmla="*/ 54 w 402"/>
                <a:gd name="T27" fmla="*/ 297 h 582"/>
                <a:gd name="T28" fmla="*/ 54 w 402"/>
                <a:gd name="T29" fmla="*/ 77 h 582"/>
                <a:gd name="T30" fmla="*/ 372 w 402"/>
                <a:gd name="T31" fmla="*/ 77 h 582"/>
                <a:gd name="T32" fmla="*/ 372 w 402"/>
                <a:gd name="T33" fmla="*/ 355 h 582"/>
                <a:gd name="T34" fmla="*/ 178 w 402"/>
                <a:gd name="T35" fmla="*/ 355 h 582"/>
                <a:gd name="T36" fmla="*/ 178 w 402"/>
                <a:gd name="T37" fmla="*/ 487 h 582"/>
                <a:gd name="T38" fmla="*/ 372 w 402"/>
                <a:gd name="T39" fmla="*/ 487 h 582"/>
                <a:gd name="T40" fmla="*/ 372 w 402"/>
                <a:gd name="T41" fmla="*/ 536 h 582"/>
                <a:gd name="T42" fmla="*/ 178 w 402"/>
                <a:gd name="T43" fmla="*/ 536 h 582"/>
                <a:gd name="T44" fmla="*/ 178 w 402"/>
                <a:gd name="T45" fmla="*/ 582 h 582"/>
                <a:gd name="T46" fmla="*/ 372 w 402"/>
                <a:gd name="T47" fmla="*/ 582 h 582"/>
                <a:gd name="T48" fmla="*/ 402 w 402"/>
                <a:gd name="T49" fmla="*/ 552 h 582"/>
                <a:gd name="T50" fmla="*/ 402 w 402"/>
                <a:gd name="T51" fmla="*/ 60 h 582"/>
                <a:gd name="T52" fmla="*/ 0 w 402"/>
                <a:gd name="T53" fmla="*/ 60 h 582"/>
                <a:gd name="T54" fmla="*/ 0 w 402"/>
                <a:gd name="T55" fmla="*/ 0 h 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02" h="582">
                  <a:moveTo>
                    <a:pt x="182" y="466"/>
                  </a:moveTo>
                  <a:cubicBezTo>
                    <a:pt x="182" y="430"/>
                    <a:pt x="182" y="430"/>
                    <a:pt x="182" y="430"/>
                  </a:cubicBezTo>
                  <a:cubicBezTo>
                    <a:pt x="372" y="430"/>
                    <a:pt x="372" y="430"/>
                    <a:pt x="372" y="430"/>
                  </a:cubicBezTo>
                  <a:cubicBezTo>
                    <a:pt x="372" y="466"/>
                    <a:pt x="372" y="466"/>
                    <a:pt x="372" y="466"/>
                  </a:cubicBezTo>
                  <a:cubicBezTo>
                    <a:pt x="182" y="466"/>
                    <a:pt x="182" y="466"/>
                    <a:pt x="182" y="466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97"/>
                    <a:pt x="0" y="297"/>
                    <a:pt x="0" y="297"/>
                  </a:cubicBezTo>
                  <a:cubicBezTo>
                    <a:pt x="15" y="297"/>
                    <a:pt x="15" y="297"/>
                    <a:pt x="15" y="297"/>
                  </a:cubicBezTo>
                  <a:cubicBezTo>
                    <a:pt x="15" y="78"/>
                    <a:pt x="15" y="78"/>
                    <a:pt x="15" y="78"/>
                  </a:cubicBezTo>
                  <a:cubicBezTo>
                    <a:pt x="15" y="73"/>
                    <a:pt x="19" y="68"/>
                    <a:pt x="24" y="68"/>
                  </a:cubicBezTo>
                  <a:cubicBezTo>
                    <a:pt x="30" y="68"/>
                    <a:pt x="34" y="73"/>
                    <a:pt x="34" y="78"/>
                  </a:cubicBezTo>
                  <a:cubicBezTo>
                    <a:pt x="34" y="297"/>
                    <a:pt x="34" y="297"/>
                    <a:pt x="34" y="297"/>
                  </a:cubicBezTo>
                  <a:cubicBezTo>
                    <a:pt x="54" y="297"/>
                    <a:pt x="54" y="297"/>
                    <a:pt x="54" y="297"/>
                  </a:cubicBezTo>
                  <a:cubicBezTo>
                    <a:pt x="54" y="77"/>
                    <a:pt x="54" y="77"/>
                    <a:pt x="54" y="77"/>
                  </a:cubicBezTo>
                  <a:cubicBezTo>
                    <a:pt x="372" y="77"/>
                    <a:pt x="372" y="77"/>
                    <a:pt x="372" y="77"/>
                  </a:cubicBezTo>
                  <a:cubicBezTo>
                    <a:pt x="372" y="355"/>
                    <a:pt x="372" y="355"/>
                    <a:pt x="372" y="355"/>
                  </a:cubicBezTo>
                  <a:cubicBezTo>
                    <a:pt x="178" y="355"/>
                    <a:pt x="178" y="355"/>
                    <a:pt x="178" y="355"/>
                  </a:cubicBezTo>
                  <a:cubicBezTo>
                    <a:pt x="178" y="487"/>
                    <a:pt x="178" y="487"/>
                    <a:pt x="178" y="487"/>
                  </a:cubicBezTo>
                  <a:cubicBezTo>
                    <a:pt x="372" y="487"/>
                    <a:pt x="372" y="487"/>
                    <a:pt x="372" y="487"/>
                  </a:cubicBezTo>
                  <a:cubicBezTo>
                    <a:pt x="372" y="536"/>
                    <a:pt x="372" y="536"/>
                    <a:pt x="372" y="536"/>
                  </a:cubicBezTo>
                  <a:cubicBezTo>
                    <a:pt x="178" y="536"/>
                    <a:pt x="178" y="536"/>
                    <a:pt x="178" y="536"/>
                  </a:cubicBezTo>
                  <a:cubicBezTo>
                    <a:pt x="178" y="582"/>
                    <a:pt x="178" y="582"/>
                    <a:pt x="178" y="582"/>
                  </a:cubicBezTo>
                  <a:cubicBezTo>
                    <a:pt x="372" y="582"/>
                    <a:pt x="372" y="582"/>
                    <a:pt x="372" y="582"/>
                  </a:cubicBezTo>
                  <a:cubicBezTo>
                    <a:pt x="388" y="582"/>
                    <a:pt x="402" y="569"/>
                    <a:pt x="402" y="552"/>
                  </a:cubicBezTo>
                  <a:cubicBezTo>
                    <a:pt x="402" y="60"/>
                    <a:pt x="402" y="60"/>
                    <a:pt x="402" y="6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C2F4F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450" name="ïṣlïḑè"/>
            <p:cNvSpPr/>
            <p:nvPr/>
          </p:nvSpPr>
          <p:spPr bwMode="auto">
            <a:xfrm>
              <a:off x="6670676" y="2232025"/>
              <a:ext cx="536575" cy="854075"/>
            </a:xfrm>
            <a:custGeom>
              <a:avLst/>
              <a:gdLst>
                <a:gd name="T0" fmla="*/ 338 w 338"/>
                <a:gd name="T1" fmla="*/ 451 h 538"/>
                <a:gd name="T2" fmla="*/ 284 w 338"/>
                <a:gd name="T3" fmla="*/ 451 h 538"/>
                <a:gd name="T4" fmla="*/ 284 w 338"/>
                <a:gd name="T5" fmla="*/ 528 h 538"/>
                <a:gd name="T6" fmla="*/ 284 w 338"/>
                <a:gd name="T7" fmla="*/ 538 h 538"/>
                <a:gd name="T8" fmla="*/ 338 w 338"/>
                <a:gd name="T9" fmla="*/ 538 h 538"/>
                <a:gd name="T10" fmla="*/ 338 w 338"/>
                <a:gd name="T11" fmla="*/ 451 h 538"/>
                <a:gd name="T12" fmla="*/ 338 w 338"/>
                <a:gd name="T13" fmla="*/ 108 h 538"/>
                <a:gd name="T14" fmla="*/ 284 w 338"/>
                <a:gd name="T15" fmla="*/ 108 h 538"/>
                <a:gd name="T16" fmla="*/ 284 w 338"/>
                <a:gd name="T17" fmla="*/ 250 h 538"/>
                <a:gd name="T18" fmla="*/ 315 w 338"/>
                <a:gd name="T19" fmla="*/ 250 h 538"/>
                <a:gd name="T20" fmla="*/ 315 w 338"/>
                <a:gd name="T21" fmla="*/ 318 h 538"/>
                <a:gd name="T22" fmla="*/ 284 w 338"/>
                <a:gd name="T23" fmla="*/ 318 h 538"/>
                <a:gd name="T24" fmla="*/ 284 w 338"/>
                <a:gd name="T25" fmla="*/ 358 h 538"/>
                <a:gd name="T26" fmla="*/ 338 w 338"/>
                <a:gd name="T27" fmla="*/ 358 h 538"/>
                <a:gd name="T28" fmla="*/ 338 w 338"/>
                <a:gd name="T29" fmla="*/ 108 h 538"/>
                <a:gd name="T30" fmla="*/ 28 w 338"/>
                <a:gd name="T31" fmla="*/ 0 h 538"/>
                <a:gd name="T32" fmla="*/ 0 w 338"/>
                <a:gd name="T33" fmla="*/ 0 h 538"/>
                <a:gd name="T34" fmla="*/ 0 w 338"/>
                <a:gd name="T35" fmla="*/ 57 h 538"/>
                <a:gd name="T36" fmla="*/ 28 w 338"/>
                <a:gd name="T37" fmla="*/ 57 h 538"/>
                <a:gd name="T38" fmla="*/ 28 w 338"/>
                <a:gd name="T39" fmla="*/ 0 h 538"/>
                <a:gd name="T40" fmla="*/ 102 w 338"/>
                <a:gd name="T41" fmla="*/ 0 h 538"/>
                <a:gd name="T42" fmla="*/ 64 w 338"/>
                <a:gd name="T43" fmla="*/ 0 h 538"/>
                <a:gd name="T44" fmla="*/ 64 w 338"/>
                <a:gd name="T45" fmla="*/ 57 h 538"/>
                <a:gd name="T46" fmla="*/ 102 w 338"/>
                <a:gd name="T47" fmla="*/ 57 h 538"/>
                <a:gd name="T48" fmla="*/ 102 w 338"/>
                <a:gd name="T49" fmla="*/ 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38" h="538">
                  <a:moveTo>
                    <a:pt x="338" y="451"/>
                  </a:moveTo>
                  <a:lnTo>
                    <a:pt x="284" y="451"/>
                  </a:lnTo>
                  <a:lnTo>
                    <a:pt x="284" y="528"/>
                  </a:lnTo>
                  <a:lnTo>
                    <a:pt x="284" y="538"/>
                  </a:lnTo>
                  <a:lnTo>
                    <a:pt x="338" y="538"/>
                  </a:lnTo>
                  <a:lnTo>
                    <a:pt x="338" y="451"/>
                  </a:lnTo>
                  <a:close/>
                  <a:moveTo>
                    <a:pt x="338" y="108"/>
                  </a:moveTo>
                  <a:lnTo>
                    <a:pt x="284" y="108"/>
                  </a:lnTo>
                  <a:lnTo>
                    <a:pt x="284" y="250"/>
                  </a:lnTo>
                  <a:lnTo>
                    <a:pt x="315" y="250"/>
                  </a:lnTo>
                  <a:lnTo>
                    <a:pt x="315" y="318"/>
                  </a:lnTo>
                  <a:lnTo>
                    <a:pt x="284" y="318"/>
                  </a:lnTo>
                  <a:lnTo>
                    <a:pt x="284" y="358"/>
                  </a:lnTo>
                  <a:lnTo>
                    <a:pt x="338" y="358"/>
                  </a:lnTo>
                  <a:lnTo>
                    <a:pt x="338" y="108"/>
                  </a:lnTo>
                  <a:close/>
                  <a:moveTo>
                    <a:pt x="28" y="0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28" y="57"/>
                  </a:lnTo>
                  <a:lnTo>
                    <a:pt x="28" y="0"/>
                  </a:lnTo>
                  <a:close/>
                  <a:moveTo>
                    <a:pt x="102" y="0"/>
                  </a:moveTo>
                  <a:lnTo>
                    <a:pt x="64" y="0"/>
                  </a:lnTo>
                  <a:lnTo>
                    <a:pt x="64" y="57"/>
                  </a:lnTo>
                  <a:lnTo>
                    <a:pt x="102" y="57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2790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451" name="i$lïḑe"/>
            <p:cNvSpPr/>
            <p:nvPr/>
          </p:nvSpPr>
          <p:spPr bwMode="auto">
            <a:xfrm>
              <a:off x="6670676" y="2232025"/>
              <a:ext cx="536575" cy="854075"/>
            </a:xfrm>
            <a:custGeom>
              <a:avLst/>
              <a:gdLst>
                <a:gd name="T0" fmla="*/ 338 w 338"/>
                <a:gd name="T1" fmla="*/ 451 h 538"/>
                <a:gd name="T2" fmla="*/ 284 w 338"/>
                <a:gd name="T3" fmla="*/ 451 h 538"/>
                <a:gd name="T4" fmla="*/ 284 w 338"/>
                <a:gd name="T5" fmla="*/ 528 h 538"/>
                <a:gd name="T6" fmla="*/ 284 w 338"/>
                <a:gd name="T7" fmla="*/ 538 h 538"/>
                <a:gd name="T8" fmla="*/ 338 w 338"/>
                <a:gd name="T9" fmla="*/ 538 h 538"/>
                <a:gd name="T10" fmla="*/ 338 w 338"/>
                <a:gd name="T11" fmla="*/ 451 h 538"/>
                <a:gd name="T12" fmla="*/ 338 w 338"/>
                <a:gd name="T13" fmla="*/ 108 h 538"/>
                <a:gd name="T14" fmla="*/ 284 w 338"/>
                <a:gd name="T15" fmla="*/ 108 h 538"/>
                <a:gd name="T16" fmla="*/ 284 w 338"/>
                <a:gd name="T17" fmla="*/ 250 h 538"/>
                <a:gd name="T18" fmla="*/ 315 w 338"/>
                <a:gd name="T19" fmla="*/ 250 h 538"/>
                <a:gd name="T20" fmla="*/ 315 w 338"/>
                <a:gd name="T21" fmla="*/ 318 h 538"/>
                <a:gd name="T22" fmla="*/ 284 w 338"/>
                <a:gd name="T23" fmla="*/ 318 h 538"/>
                <a:gd name="T24" fmla="*/ 284 w 338"/>
                <a:gd name="T25" fmla="*/ 358 h 538"/>
                <a:gd name="T26" fmla="*/ 338 w 338"/>
                <a:gd name="T27" fmla="*/ 358 h 538"/>
                <a:gd name="T28" fmla="*/ 338 w 338"/>
                <a:gd name="T29" fmla="*/ 108 h 538"/>
                <a:gd name="T30" fmla="*/ 28 w 338"/>
                <a:gd name="T31" fmla="*/ 0 h 538"/>
                <a:gd name="T32" fmla="*/ 0 w 338"/>
                <a:gd name="T33" fmla="*/ 0 h 538"/>
                <a:gd name="T34" fmla="*/ 0 w 338"/>
                <a:gd name="T35" fmla="*/ 57 h 538"/>
                <a:gd name="T36" fmla="*/ 28 w 338"/>
                <a:gd name="T37" fmla="*/ 57 h 538"/>
                <a:gd name="T38" fmla="*/ 28 w 338"/>
                <a:gd name="T39" fmla="*/ 0 h 538"/>
                <a:gd name="T40" fmla="*/ 102 w 338"/>
                <a:gd name="T41" fmla="*/ 0 h 538"/>
                <a:gd name="T42" fmla="*/ 64 w 338"/>
                <a:gd name="T43" fmla="*/ 0 h 538"/>
                <a:gd name="T44" fmla="*/ 64 w 338"/>
                <a:gd name="T45" fmla="*/ 57 h 538"/>
                <a:gd name="T46" fmla="*/ 102 w 338"/>
                <a:gd name="T47" fmla="*/ 57 h 538"/>
                <a:gd name="T48" fmla="*/ 102 w 338"/>
                <a:gd name="T49" fmla="*/ 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38" h="538">
                  <a:moveTo>
                    <a:pt x="338" y="451"/>
                  </a:moveTo>
                  <a:lnTo>
                    <a:pt x="284" y="451"/>
                  </a:lnTo>
                  <a:lnTo>
                    <a:pt x="284" y="528"/>
                  </a:lnTo>
                  <a:lnTo>
                    <a:pt x="284" y="538"/>
                  </a:lnTo>
                  <a:lnTo>
                    <a:pt x="338" y="538"/>
                  </a:lnTo>
                  <a:lnTo>
                    <a:pt x="338" y="451"/>
                  </a:lnTo>
                  <a:moveTo>
                    <a:pt x="338" y="108"/>
                  </a:moveTo>
                  <a:lnTo>
                    <a:pt x="284" y="108"/>
                  </a:lnTo>
                  <a:lnTo>
                    <a:pt x="284" y="250"/>
                  </a:lnTo>
                  <a:lnTo>
                    <a:pt x="315" y="250"/>
                  </a:lnTo>
                  <a:lnTo>
                    <a:pt x="315" y="318"/>
                  </a:lnTo>
                  <a:lnTo>
                    <a:pt x="284" y="318"/>
                  </a:lnTo>
                  <a:lnTo>
                    <a:pt x="284" y="358"/>
                  </a:lnTo>
                  <a:lnTo>
                    <a:pt x="338" y="358"/>
                  </a:lnTo>
                  <a:lnTo>
                    <a:pt x="338" y="108"/>
                  </a:lnTo>
                  <a:moveTo>
                    <a:pt x="28" y="0"/>
                  </a:moveTo>
                  <a:lnTo>
                    <a:pt x="0" y="0"/>
                  </a:lnTo>
                  <a:lnTo>
                    <a:pt x="0" y="57"/>
                  </a:lnTo>
                  <a:lnTo>
                    <a:pt x="28" y="57"/>
                  </a:lnTo>
                  <a:lnTo>
                    <a:pt x="28" y="0"/>
                  </a:lnTo>
                  <a:moveTo>
                    <a:pt x="102" y="0"/>
                  </a:moveTo>
                  <a:lnTo>
                    <a:pt x="64" y="0"/>
                  </a:lnTo>
                  <a:lnTo>
                    <a:pt x="64" y="57"/>
                  </a:lnTo>
                  <a:lnTo>
                    <a:pt x="102" y="57"/>
                  </a:lnTo>
                  <a:lnTo>
                    <a:pt x="10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452" name="îs1iḑè"/>
            <p:cNvSpPr/>
            <p:nvPr/>
          </p:nvSpPr>
          <p:spPr bwMode="auto">
            <a:xfrm>
              <a:off x="6670676" y="2228850"/>
              <a:ext cx="161925" cy="3175"/>
            </a:xfrm>
            <a:custGeom>
              <a:avLst/>
              <a:gdLst>
                <a:gd name="T0" fmla="*/ 28 w 102"/>
                <a:gd name="T1" fmla="*/ 0 h 2"/>
                <a:gd name="T2" fmla="*/ 0 w 102"/>
                <a:gd name="T3" fmla="*/ 0 h 2"/>
                <a:gd name="T4" fmla="*/ 0 w 102"/>
                <a:gd name="T5" fmla="*/ 2 h 2"/>
                <a:gd name="T6" fmla="*/ 28 w 102"/>
                <a:gd name="T7" fmla="*/ 2 h 2"/>
                <a:gd name="T8" fmla="*/ 28 w 102"/>
                <a:gd name="T9" fmla="*/ 0 h 2"/>
                <a:gd name="T10" fmla="*/ 102 w 102"/>
                <a:gd name="T11" fmla="*/ 0 h 2"/>
                <a:gd name="T12" fmla="*/ 64 w 102"/>
                <a:gd name="T13" fmla="*/ 0 h 2"/>
                <a:gd name="T14" fmla="*/ 64 w 102"/>
                <a:gd name="T15" fmla="*/ 2 h 2"/>
                <a:gd name="T16" fmla="*/ 102 w 102"/>
                <a:gd name="T17" fmla="*/ 2 h 2"/>
                <a:gd name="T18" fmla="*/ 102 w 102"/>
                <a:gd name="T1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2" h="2">
                  <a:moveTo>
                    <a:pt x="28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28" y="2"/>
                  </a:lnTo>
                  <a:lnTo>
                    <a:pt x="28" y="0"/>
                  </a:lnTo>
                  <a:close/>
                  <a:moveTo>
                    <a:pt x="102" y="0"/>
                  </a:moveTo>
                  <a:lnTo>
                    <a:pt x="64" y="0"/>
                  </a:lnTo>
                  <a:lnTo>
                    <a:pt x="64" y="2"/>
                  </a:lnTo>
                  <a:lnTo>
                    <a:pt x="102" y="2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41B1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453" name="iṧḷídè"/>
            <p:cNvSpPr/>
            <p:nvPr/>
          </p:nvSpPr>
          <p:spPr bwMode="auto">
            <a:xfrm>
              <a:off x="6670676" y="2228850"/>
              <a:ext cx="161925" cy="3175"/>
            </a:xfrm>
            <a:custGeom>
              <a:avLst/>
              <a:gdLst>
                <a:gd name="T0" fmla="*/ 28 w 102"/>
                <a:gd name="T1" fmla="*/ 0 h 2"/>
                <a:gd name="T2" fmla="*/ 0 w 102"/>
                <a:gd name="T3" fmla="*/ 0 h 2"/>
                <a:gd name="T4" fmla="*/ 0 w 102"/>
                <a:gd name="T5" fmla="*/ 2 h 2"/>
                <a:gd name="T6" fmla="*/ 28 w 102"/>
                <a:gd name="T7" fmla="*/ 2 h 2"/>
                <a:gd name="T8" fmla="*/ 28 w 102"/>
                <a:gd name="T9" fmla="*/ 0 h 2"/>
                <a:gd name="T10" fmla="*/ 102 w 102"/>
                <a:gd name="T11" fmla="*/ 0 h 2"/>
                <a:gd name="T12" fmla="*/ 64 w 102"/>
                <a:gd name="T13" fmla="*/ 0 h 2"/>
                <a:gd name="T14" fmla="*/ 64 w 102"/>
                <a:gd name="T15" fmla="*/ 2 h 2"/>
                <a:gd name="T16" fmla="*/ 102 w 102"/>
                <a:gd name="T17" fmla="*/ 2 h 2"/>
                <a:gd name="T18" fmla="*/ 102 w 102"/>
                <a:gd name="T1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2" h="2">
                  <a:moveTo>
                    <a:pt x="28" y="0"/>
                  </a:moveTo>
                  <a:lnTo>
                    <a:pt x="0" y="0"/>
                  </a:lnTo>
                  <a:lnTo>
                    <a:pt x="0" y="2"/>
                  </a:lnTo>
                  <a:lnTo>
                    <a:pt x="28" y="2"/>
                  </a:lnTo>
                  <a:lnTo>
                    <a:pt x="28" y="0"/>
                  </a:lnTo>
                  <a:moveTo>
                    <a:pt x="102" y="0"/>
                  </a:moveTo>
                  <a:lnTo>
                    <a:pt x="64" y="0"/>
                  </a:lnTo>
                  <a:lnTo>
                    <a:pt x="64" y="2"/>
                  </a:lnTo>
                  <a:lnTo>
                    <a:pt x="102" y="2"/>
                  </a:lnTo>
                  <a:lnTo>
                    <a:pt x="10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454" name="iś1idé"/>
            <p:cNvSpPr/>
            <p:nvPr/>
          </p:nvSpPr>
          <p:spPr bwMode="auto">
            <a:xfrm>
              <a:off x="6670676" y="2403475"/>
              <a:ext cx="450850" cy="682625"/>
            </a:xfrm>
            <a:custGeom>
              <a:avLst/>
              <a:gdLst>
                <a:gd name="T0" fmla="*/ 150 w 150"/>
                <a:gd name="T1" fmla="*/ 222 h 227"/>
                <a:gd name="T2" fmla="*/ 144 w 150"/>
                <a:gd name="T3" fmla="*/ 227 h 227"/>
                <a:gd name="T4" fmla="*/ 150 w 150"/>
                <a:gd name="T5" fmla="*/ 227 h 227"/>
                <a:gd name="T6" fmla="*/ 150 w 150"/>
                <a:gd name="T7" fmla="*/ 222 h 227"/>
                <a:gd name="T8" fmla="*/ 103 w 150"/>
                <a:gd name="T9" fmla="*/ 198 h 227"/>
                <a:gd name="T10" fmla="*/ 33 w 150"/>
                <a:gd name="T11" fmla="*/ 198 h 227"/>
                <a:gd name="T12" fmla="*/ 24 w 150"/>
                <a:gd name="T13" fmla="*/ 204 h 227"/>
                <a:gd name="T14" fmla="*/ 16 w 150"/>
                <a:gd name="T15" fmla="*/ 198 h 227"/>
                <a:gd name="T16" fmla="*/ 0 w 150"/>
                <a:gd name="T17" fmla="*/ 198 h 227"/>
                <a:gd name="T18" fmla="*/ 15 w 150"/>
                <a:gd name="T19" fmla="*/ 223 h 227"/>
                <a:gd name="T20" fmla="*/ 78 w 150"/>
                <a:gd name="T21" fmla="*/ 223 h 227"/>
                <a:gd name="T22" fmla="*/ 103 w 150"/>
                <a:gd name="T23" fmla="*/ 198 h 227"/>
                <a:gd name="T24" fmla="*/ 15 w 150"/>
                <a:gd name="T25" fmla="*/ 165 h 227"/>
                <a:gd name="T26" fmla="*/ 0 w 150"/>
                <a:gd name="T27" fmla="*/ 165 h 227"/>
                <a:gd name="T28" fmla="*/ 0 w 150"/>
                <a:gd name="T29" fmla="*/ 190 h 227"/>
                <a:gd name="T30" fmla="*/ 15 w 150"/>
                <a:gd name="T31" fmla="*/ 190 h 227"/>
                <a:gd name="T32" fmla="*/ 15 w 150"/>
                <a:gd name="T33" fmla="*/ 165 h 227"/>
                <a:gd name="T34" fmla="*/ 54 w 150"/>
                <a:gd name="T35" fmla="*/ 165 h 227"/>
                <a:gd name="T36" fmla="*/ 34 w 150"/>
                <a:gd name="T37" fmla="*/ 165 h 227"/>
                <a:gd name="T38" fmla="*/ 34 w 150"/>
                <a:gd name="T39" fmla="*/ 190 h 227"/>
                <a:gd name="T40" fmla="*/ 105 w 150"/>
                <a:gd name="T41" fmla="*/ 190 h 227"/>
                <a:gd name="T42" fmla="*/ 109 w 150"/>
                <a:gd name="T43" fmla="*/ 192 h 227"/>
                <a:gd name="T44" fmla="*/ 120 w 150"/>
                <a:gd name="T45" fmla="*/ 181 h 227"/>
                <a:gd name="T46" fmla="*/ 54 w 150"/>
                <a:gd name="T47" fmla="*/ 181 h 227"/>
                <a:gd name="T48" fmla="*/ 54 w 150"/>
                <a:gd name="T49" fmla="*/ 165 h 227"/>
                <a:gd name="T50" fmla="*/ 15 w 150"/>
                <a:gd name="T51" fmla="*/ 132 h 227"/>
                <a:gd name="T52" fmla="*/ 14 w 150"/>
                <a:gd name="T53" fmla="*/ 132 h 227"/>
                <a:gd name="T54" fmla="*/ 0 w 150"/>
                <a:gd name="T55" fmla="*/ 146 h 227"/>
                <a:gd name="T56" fmla="*/ 0 w 150"/>
                <a:gd name="T57" fmla="*/ 157 h 227"/>
                <a:gd name="T58" fmla="*/ 15 w 150"/>
                <a:gd name="T59" fmla="*/ 157 h 227"/>
                <a:gd name="T60" fmla="*/ 15 w 150"/>
                <a:gd name="T61" fmla="*/ 132 h 227"/>
                <a:gd name="T62" fmla="*/ 54 w 150"/>
                <a:gd name="T63" fmla="*/ 132 h 227"/>
                <a:gd name="T64" fmla="*/ 34 w 150"/>
                <a:gd name="T65" fmla="*/ 132 h 227"/>
                <a:gd name="T66" fmla="*/ 34 w 150"/>
                <a:gd name="T67" fmla="*/ 157 h 227"/>
                <a:gd name="T68" fmla="*/ 54 w 150"/>
                <a:gd name="T69" fmla="*/ 157 h 227"/>
                <a:gd name="T70" fmla="*/ 54 w 150"/>
                <a:gd name="T71" fmla="*/ 132 h 227"/>
                <a:gd name="T72" fmla="*/ 54 w 150"/>
                <a:gd name="T73" fmla="*/ 97 h 227"/>
                <a:gd name="T74" fmla="*/ 49 w 150"/>
                <a:gd name="T75" fmla="*/ 97 h 227"/>
                <a:gd name="T76" fmla="*/ 34 w 150"/>
                <a:gd name="T77" fmla="*/ 112 h 227"/>
                <a:gd name="T78" fmla="*/ 34 w 150"/>
                <a:gd name="T79" fmla="*/ 124 h 227"/>
                <a:gd name="T80" fmla="*/ 105 w 150"/>
                <a:gd name="T81" fmla="*/ 124 h 227"/>
                <a:gd name="T82" fmla="*/ 109 w 150"/>
                <a:gd name="T83" fmla="*/ 128 h 227"/>
                <a:gd name="T84" fmla="*/ 107 w 150"/>
                <a:gd name="T85" fmla="*/ 132 h 227"/>
                <a:gd name="T86" fmla="*/ 150 w 150"/>
                <a:gd name="T87" fmla="*/ 132 h 227"/>
                <a:gd name="T88" fmla="*/ 150 w 150"/>
                <a:gd name="T89" fmla="*/ 111 h 227"/>
                <a:gd name="T90" fmla="*/ 54 w 150"/>
                <a:gd name="T91" fmla="*/ 111 h 227"/>
                <a:gd name="T92" fmla="*/ 54 w 150"/>
                <a:gd name="T93" fmla="*/ 97 h 227"/>
                <a:gd name="T94" fmla="*/ 150 w 150"/>
                <a:gd name="T95" fmla="*/ 0 h 227"/>
                <a:gd name="T96" fmla="*/ 147 w 150"/>
                <a:gd name="T97" fmla="*/ 0 h 227"/>
                <a:gd name="T98" fmla="*/ 71 w 150"/>
                <a:gd name="T99" fmla="*/ 75 h 227"/>
                <a:gd name="T100" fmla="*/ 150 w 150"/>
                <a:gd name="T101" fmla="*/ 75 h 227"/>
                <a:gd name="T102" fmla="*/ 150 w 150"/>
                <a:gd name="T103" fmla="*/ 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50" h="227">
                  <a:moveTo>
                    <a:pt x="150" y="222"/>
                  </a:moveTo>
                  <a:cubicBezTo>
                    <a:pt x="144" y="227"/>
                    <a:pt x="144" y="227"/>
                    <a:pt x="144" y="227"/>
                  </a:cubicBezTo>
                  <a:cubicBezTo>
                    <a:pt x="150" y="227"/>
                    <a:pt x="150" y="227"/>
                    <a:pt x="150" y="227"/>
                  </a:cubicBezTo>
                  <a:cubicBezTo>
                    <a:pt x="150" y="222"/>
                    <a:pt x="150" y="222"/>
                    <a:pt x="150" y="222"/>
                  </a:cubicBezTo>
                  <a:moveTo>
                    <a:pt x="103" y="198"/>
                  </a:moveTo>
                  <a:cubicBezTo>
                    <a:pt x="33" y="198"/>
                    <a:pt x="33" y="198"/>
                    <a:pt x="33" y="198"/>
                  </a:cubicBezTo>
                  <a:cubicBezTo>
                    <a:pt x="32" y="202"/>
                    <a:pt x="28" y="204"/>
                    <a:pt x="24" y="204"/>
                  </a:cubicBezTo>
                  <a:cubicBezTo>
                    <a:pt x="20" y="204"/>
                    <a:pt x="17" y="202"/>
                    <a:pt x="16" y="198"/>
                  </a:cubicBezTo>
                  <a:cubicBezTo>
                    <a:pt x="0" y="198"/>
                    <a:pt x="0" y="198"/>
                    <a:pt x="0" y="198"/>
                  </a:cubicBezTo>
                  <a:cubicBezTo>
                    <a:pt x="1" y="209"/>
                    <a:pt x="6" y="218"/>
                    <a:pt x="15" y="223"/>
                  </a:cubicBezTo>
                  <a:cubicBezTo>
                    <a:pt x="78" y="223"/>
                    <a:pt x="78" y="223"/>
                    <a:pt x="78" y="223"/>
                  </a:cubicBezTo>
                  <a:cubicBezTo>
                    <a:pt x="103" y="198"/>
                    <a:pt x="103" y="198"/>
                    <a:pt x="103" y="198"/>
                  </a:cubicBezTo>
                  <a:moveTo>
                    <a:pt x="15" y="165"/>
                  </a:moveTo>
                  <a:cubicBezTo>
                    <a:pt x="0" y="165"/>
                    <a:pt x="0" y="165"/>
                    <a:pt x="0" y="165"/>
                  </a:cubicBezTo>
                  <a:cubicBezTo>
                    <a:pt x="0" y="190"/>
                    <a:pt x="0" y="190"/>
                    <a:pt x="0" y="190"/>
                  </a:cubicBezTo>
                  <a:cubicBezTo>
                    <a:pt x="15" y="190"/>
                    <a:pt x="15" y="190"/>
                    <a:pt x="15" y="190"/>
                  </a:cubicBezTo>
                  <a:cubicBezTo>
                    <a:pt x="15" y="165"/>
                    <a:pt x="15" y="165"/>
                    <a:pt x="15" y="165"/>
                  </a:cubicBezTo>
                  <a:moveTo>
                    <a:pt x="54" y="165"/>
                  </a:moveTo>
                  <a:cubicBezTo>
                    <a:pt x="34" y="165"/>
                    <a:pt x="34" y="165"/>
                    <a:pt x="34" y="165"/>
                  </a:cubicBezTo>
                  <a:cubicBezTo>
                    <a:pt x="34" y="190"/>
                    <a:pt x="34" y="190"/>
                    <a:pt x="34" y="190"/>
                  </a:cubicBezTo>
                  <a:cubicBezTo>
                    <a:pt x="105" y="190"/>
                    <a:pt x="105" y="190"/>
                    <a:pt x="105" y="190"/>
                  </a:cubicBezTo>
                  <a:cubicBezTo>
                    <a:pt x="107" y="190"/>
                    <a:pt x="108" y="191"/>
                    <a:pt x="109" y="192"/>
                  </a:cubicBezTo>
                  <a:cubicBezTo>
                    <a:pt x="120" y="181"/>
                    <a:pt x="120" y="181"/>
                    <a:pt x="120" y="181"/>
                  </a:cubicBezTo>
                  <a:cubicBezTo>
                    <a:pt x="54" y="181"/>
                    <a:pt x="54" y="181"/>
                    <a:pt x="54" y="181"/>
                  </a:cubicBezTo>
                  <a:cubicBezTo>
                    <a:pt x="54" y="165"/>
                    <a:pt x="54" y="165"/>
                    <a:pt x="54" y="165"/>
                  </a:cubicBezTo>
                  <a:moveTo>
                    <a:pt x="15" y="132"/>
                  </a:moveTo>
                  <a:cubicBezTo>
                    <a:pt x="14" y="132"/>
                    <a:pt x="14" y="132"/>
                    <a:pt x="14" y="132"/>
                  </a:cubicBezTo>
                  <a:cubicBezTo>
                    <a:pt x="0" y="146"/>
                    <a:pt x="0" y="146"/>
                    <a:pt x="0" y="146"/>
                  </a:cubicBezTo>
                  <a:cubicBezTo>
                    <a:pt x="0" y="157"/>
                    <a:pt x="0" y="157"/>
                    <a:pt x="0" y="157"/>
                  </a:cubicBezTo>
                  <a:cubicBezTo>
                    <a:pt x="15" y="157"/>
                    <a:pt x="15" y="157"/>
                    <a:pt x="15" y="157"/>
                  </a:cubicBezTo>
                  <a:cubicBezTo>
                    <a:pt x="15" y="132"/>
                    <a:pt x="15" y="132"/>
                    <a:pt x="15" y="132"/>
                  </a:cubicBezTo>
                  <a:moveTo>
                    <a:pt x="54" y="132"/>
                  </a:moveTo>
                  <a:cubicBezTo>
                    <a:pt x="34" y="132"/>
                    <a:pt x="34" y="132"/>
                    <a:pt x="34" y="132"/>
                  </a:cubicBezTo>
                  <a:cubicBezTo>
                    <a:pt x="34" y="157"/>
                    <a:pt x="34" y="157"/>
                    <a:pt x="34" y="157"/>
                  </a:cubicBezTo>
                  <a:cubicBezTo>
                    <a:pt x="54" y="157"/>
                    <a:pt x="54" y="157"/>
                    <a:pt x="54" y="157"/>
                  </a:cubicBezTo>
                  <a:cubicBezTo>
                    <a:pt x="54" y="132"/>
                    <a:pt x="54" y="132"/>
                    <a:pt x="54" y="132"/>
                  </a:cubicBezTo>
                  <a:moveTo>
                    <a:pt x="54" y="97"/>
                  </a:moveTo>
                  <a:cubicBezTo>
                    <a:pt x="49" y="97"/>
                    <a:pt x="49" y="97"/>
                    <a:pt x="49" y="97"/>
                  </a:cubicBezTo>
                  <a:cubicBezTo>
                    <a:pt x="34" y="112"/>
                    <a:pt x="34" y="112"/>
                    <a:pt x="34" y="112"/>
                  </a:cubicBezTo>
                  <a:cubicBezTo>
                    <a:pt x="34" y="124"/>
                    <a:pt x="34" y="124"/>
                    <a:pt x="34" y="124"/>
                  </a:cubicBezTo>
                  <a:cubicBezTo>
                    <a:pt x="105" y="124"/>
                    <a:pt x="105" y="124"/>
                    <a:pt x="105" y="124"/>
                  </a:cubicBezTo>
                  <a:cubicBezTo>
                    <a:pt x="107" y="124"/>
                    <a:pt x="109" y="126"/>
                    <a:pt x="109" y="128"/>
                  </a:cubicBezTo>
                  <a:cubicBezTo>
                    <a:pt x="109" y="130"/>
                    <a:pt x="108" y="131"/>
                    <a:pt x="107" y="132"/>
                  </a:cubicBezTo>
                  <a:cubicBezTo>
                    <a:pt x="150" y="132"/>
                    <a:pt x="150" y="132"/>
                    <a:pt x="150" y="132"/>
                  </a:cubicBezTo>
                  <a:cubicBezTo>
                    <a:pt x="150" y="111"/>
                    <a:pt x="150" y="111"/>
                    <a:pt x="150" y="111"/>
                  </a:cubicBezTo>
                  <a:cubicBezTo>
                    <a:pt x="54" y="111"/>
                    <a:pt x="54" y="111"/>
                    <a:pt x="54" y="111"/>
                  </a:cubicBezTo>
                  <a:cubicBezTo>
                    <a:pt x="54" y="97"/>
                    <a:pt x="54" y="97"/>
                    <a:pt x="54" y="97"/>
                  </a:cubicBezTo>
                  <a:moveTo>
                    <a:pt x="150" y="0"/>
                  </a:moveTo>
                  <a:cubicBezTo>
                    <a:pt x="147" y="0"/>
                    <a:pt x="147" y="0"/>
                    <a:pt x="147" y="0"/>
                  </a:cubicBezTo>
                  <a:cubicBezTo>
                    <a:pt x="71" y="75"/>
                    <a:pt x="71" y="75"/>
                    <a:pt x="71" y="75"/>
                  </a:cubicBezTo>
                  <a:cubicBezTo>
                    <a:pt x="150" y="75"/>
                    <a:pt x="150" y="75"/>
                    <a:pt x="150" y="75"/>
                  </a:cubicBezTo>
                  <a:cubicBezTo>
                    <a:pt x="150" y="0"/>
                    <a:pt x="150" y="0"/>
                    <a:pt x="150" y="0"/>
                  </a:cubicBezTo>
                </a:path>
              </a:pathLst>
            </a:custGeom>
            <a:solidFill>
              <a:srgbClr val="1E48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455" name="iS1íḍé"/>
            <p:cNvSpPr/>
            <p:nvPr/>
          </p:nvSpPr>
          <p:spPr bwMode="auto">
            <a:xfrm>
              <a:off x="6818313" y="2679700"/>
              <a:ext cx="14288" cy="15875"/>
            </a:xfrm>
            <a:custGeom>
              <a:avLst/>
              <a:gdLst>
                <a:gd name="T0" fmla="*/ 9 w 9"/>
                <a:gd name="T1" fmla="*/ 0 h 10"/>
                <a:gd name="T2" fmla="*/ 0 w 9"/>
                <a:gd name="T3" fmla="*/ 10 h 10"/>
                <a:gd name="T4" fmla="*/ 9 w 9"/>
                <a:gd name="T5" fmla="*/ 10 h 10"/>
                <a:gd name="T6" fmla="*/ 9 w 9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0">
                  <a:moveTo>
                    <a:pt x="9" y="0"/>
                  </a:moveTo>
                  <a:lnTo>
                    <a:pt x="0" y="10"/>
                  </a:lnTo>
                  <a:lnTo>
                    <a:pt x="9" y="1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C27E5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456" name="ïṩlïḓê"/>
            <p:cNvSpPr/>
            <p:nvPr/>
          </p:nvSpPr>
          <p:spPr bwMode="auto">
            <a:xfrm>
              <a:off x="6818313" y="2679700"/>
              <a:ext cx="14288" cy="15875"/>
            </a:xfrm>
            <a:custGeom>
              <a:avLst/>
              <a:gdLst>
                <a:gd name="T0" fmla="*/ 9 w 9"/>
                <a:gd name="T1" fmla="*/ 0 h 10"/>
                <a:gd name="T2" fmla="*/ 0 w 9"/>
                <a:gd name="T3" fmla="*/ 10 h 10"/>
                <a:gd name="T4" fmla="*/ 9 w 9"/>
                <a:gd name="T5" fmla="*/ 10 h 10"/>
                <a:gd name="T6" fmla="*/ 9 w 9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0">
                  <a:moveTo>
                    <a:pt x="9" y="0"/>
                  </a:moveTo>
                  <a:lnTo>
                    <a:pt x="0" y="10"/>
                  </a:lnTo>
                  <a:lnTo>
                    <a:pt x="9" y="10"/>
                  </a:lnTo>
                  <a:lnTo>
                    <a:pt x="9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457" name="iṡḻíḓé"/>
            <p:cNvSpPr/>
            <p:nvPr/>
          </p:nvSpPr>
          <p:spPr bwMode="auto">
            <a:xfrm>
              <a:off x="6711951" y="2776538"/>
              <a:ext cx="287338" cy="23813"/>
            </a:xfrm>
            <a:custGeom>
              <a:avLst/>
              <a:gdLst>
                <a:gd name="T0" fmla="*/ 1 w 95"/>
                <a:gd name="T1" fmla="*/ 8 h 8"/>
                <a:gd name="T2" fmla="*/ 0 w 95"/>
                <a:gd name="T3" fmla="*/ 8 h 8"/>
                <a:gd name="T4" fmla="*/ 1 w 95"/>
                <a:gd name="T5" fmla="*/ 8 h 8"/>
                <a:gd name="T6" fmla="*/ 1 w 95"/>
                <a:gd name="T7" fmla="*/ 8 h 8"/>
                <a:gd name="T8" fmla="*/ 91 w 95"/>
                <a:gd name="T9" fmla="*/ 0 h 8"/>
                <a:gd name="T10" fmla="*/ 20 w 95"/>
                <a:gd name="T11" fmla="*/ 0 h 8"/>
                <a:gd name="T12" fmla="*/ 20 w 95"/>
                <a:gd name="T13" fmla="*/ 8 h 8"/>
                <a:gd name="T14" fmla="*/ 40 w 95"/>
                <a:gd name="T15" fmla="*/ 8 h 8"/>
                <a:gd name="T16" fmla="*/ 40 w 95"/>
                <a:gd name="T17" fmla="*/ 8 h 8"/>
                <a:gd name="T18" fmla="*/ 93 w 95"/>
                <a:gd name="T19" fmla="*/ 8 h 8"/>
                <a:gd name="T20" fmla="*/ 95 w 95"/>
                <a:gd name="T21" fmla="*/ 4 h 8"/>
                <a:gd name="T22" fmla="*/ 91 w 95"/>
                <a:gd name="T2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5" h="8">
                  <a:moveTo>
                    <a:pt x="1" y="8"/>
                  </a:moveTo>
                  <a:cubicBezTo>
                    <a:pt x="0" y="8"/>
                    <a:pt x="0" y="8"/>
                    <a:pt x="0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moveTo>
                    <a:pt x="91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93" y="8"/>
                    <a:pt x="93" y="8"/>
                    <a:pt x="93" y="8"/>
                  </a:cubicBezTo>
                  <a:cubicBezTo>
                    <a:pt x="94" y="7"/>
                    <a:pt x="95" y="6"/>
                    <a:pt x="95" y="4"/>
                  </a:cubicBezTo>
                  <a:cubicBezTo>
                    <a:pt x="95" y="2"/>
                    <a:pt x="93" y="0"/>
                    <a:pt x="91" y="0"/>
                  </a:cubicBezTo>
                </a:path>
              </a:pathLst>
            </a:custGeom>
            <a:solidFill>
              <a:srgbClr val="C25F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458" name="ïṩlîḑè"/>
            <p:cNvSpPr/>
            <p:nvPr/>
          </p:nvSpPr>
          <p:spPr bwMode="auto">
            <a:xfrm>
              <a:off x="6670676" y="2874963"/>
              <a:ext cx="161925" cy="23813"/>
            </a:xfrm>
            <a:custGeom>
              <a:avLst/>
              <a:gdLst>
                <a:gd name="T0" fmla="*/ 28 w 102"/>
                <a:gd name="T1" fmla="*/ 0 h 15"/>
                <a:gd name="T2" fmla="*/ 0 w 102"/>
                <a:gd name="T3" fmla="*/ 0 h 15"/>
                <a:gd name="T4" fmla="*/ 0 w 102"/>
                <a:gd name="T5" fmla="*/ 15 h 15"/>
                <a:gd name="T6" fmla="*/ 28 w 102"/>
                <a:gd name="T7" fmla="*/ 15 h 15"/>
                <a:gd name="T8" fmla="*/ 28 w 102"/>
                <a:gd name="T9" fmla="*/ 0 h 15"/>
                <a:gd name="T10" fmla="*/ 102 w 102"/>
                <a:gd name="T11" fmla="*/ 0 h 15"/>
                <a:gd name="T12" fmla="*/ 64 w 102"/>
                <a:gd name="T13" fmla="*/ 0 h 15"/>
                <a:gd name="T14" fmla="*/ 64 w 102"/>
                <a:gd name="T15" fmla="*/ 15 h 15"/>
                <a:gd name="T16" fmla="*/ 102 w 102"/>
                <a:gd name="T17" fmla="*/ 15 h 15"/>
                <a:gd name="T18" fmla="*/ 102 w 102"/>
                <a:gd name="T1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2" h="15">
                  <a:moveTo>
                    <a:pt x="28" y="0"/>
                  </a:moveTo>
                  <a:lnTo>
                    <a:pt x="0" y="0"/>
                  </a:lnTo>
                  <a:lnTo>
                    <a:pt x="0" y="15"/>
                  </a:lnTo>
                  <a:lnTo>
                    <a:pt x="28" y="15"/>
                  </a:lnTo>
                  <a:lnTo>
                    <a:pt x="28" y="0"/>
                  </a:lnTo>
                  <a:close/>
                  <a:moveTo>
                    <a:pt x="102" y="0"/>
                  </a:moveTo>
                  <a:lnTo>
                    <a:pt x="64" y="0"/>
                  </a:lnTo>
                  <a:lnTo>
                    <a:pt x="64" y="15"/>
                  </a:lnTo>
                  <a:lnTo>
                    <a:pt x="102" y="15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C25F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459" name="îṡļïḓè"/>
            <p:cNvSpPr/>
            <p:nvPr/>
          </p:nvSpPr>
          <p:spPr bwMode="auto">
            <a:xfrm>
              <a:off x="6670676" y="2874963"/>
              <a:ext cx="161925" cy="23813"/>
            </a:xfrm>
            <a:custGeom>
              <a:avLst/>
              <a:gdLst>
                <a:gd name="T0" fmla="*/ 28 w 102"/>
                <a:gd name="T1" fmla="*/ 0 h 15"/>
                <a:gd name="T2" fmla="*/ 0 w 102"/>
                <a:gd name="T3" fmla="*/ 0 h 15"/>
                <a:gd name="T4" fmla="*/ 0 w 102"/>
                <a:gd name="T5" fmla="*/ 15 h 15"/>
                <a:gd name="T6" fmla="*/ 28 w 102"/>
                <a:gd name="T7" fmla="*/ 15 h 15"/>
                <a:gd name="T8" fmla="*/ 28 w 102"/>
                <a:gd name="T9" fmla="*/ 0 h 15"/>
                <a:gd name="T10" fmla="*/ 102 w 102"/>
                <a:gd name="T11" fmla="*/ 0 h 15"/>
                <a:gd name="T12" fmla="*/ 64 w 102"/>
                <a:gd name="T13" fmla="*/ 0 h 15"/>
                <a:gd name="T14" fmla="*/ 64 w 102"/>
                <a:gd name="T15" fmla="*/ 15 h 15"/>
                <a:gd name="T16" fmla="*/ 102 w 102"/>
                <a:gd name="T17" fmla="*/ 15 h 15"/>
                <a:gd name="T18" fmla="*/ 102 w 102"/>
                <a:gd name="T1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2" h="15">
                  <a:moveTo>
                    <a:pt x="28" y="0"/>
                  </a:moveTo>
                  <a:lnTo>
                    <a:pt x="0" y="0"/>
                  </a:lnTo>
                  <a:lnTo>
                    <a:pt x="0" y="15"/>
                  </a:lnTo>
                  <a:lnTo>
                    <a:pt x="28" y="15"/>
                  </a:lnTo>
                  <a:lnTo>
                    <a:pt x="28" y="0"/>
                  </a:lnTo>
                  <a:moveTo>
                    <a:pt x="102" y="0"/>
                  </a:moveTo>
                  <a:lnTo>
                    <a:pt x="64" y="0"/>
                  </a:lnTo>
                  <a:lnTo>
                    <a:pt x="64" y="15"/>
                  </a:lnTo>
                  <a:lnTo>
                    <a:pt x="102" y="15"/>
                  </a:lnTo>
                  <a:lnTo>
                    <a:pt x="10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460" name="íslîḑé"/>
            <p:cNvSpPr/>
            <p:nvPr/>
          </p:nvSpPr>
          <p:spPr bwMode="auto">
            <a:xfrm>
              <a:off x="6670676" y="2974975"/>
              <a:ext cx="328613" cy="23813"/>
            </a:xfrm>
            <a:custGeom>
              <a:avLst/>
              <a:gdLst>
                <a:gd name="T0" fmla="*/ 15 w 109"/>
                <a:gd name="T1" fmla="*/ 0 h 8"/>
                <a:gd name="T2" fmla="*/ 0 w 109"/>
                <a:gd name="T3" fmla="*/ 0 h 8"/>
                <a:gd name="T4" fmla="*/ 0 w 109"/>
                <a:gd name="T5" fmla="*/ 7 h 8"/>
                <a:gd name="T6" fmla="*/ 0 w 109"/>
                <a:gd name="T7" fmla="*/ 8 h 8"/>
                <a:gd name="T8" fmla="*/ 16 w 109"/>
                <a:gd name="T9" fmla="*/ 8 h 8"/>
                <a:gd name="T10" fmla="*/ 15 w 109"/>
                <a:gd name="T11" fmla="*/ 4 h 8"/>
                <a:gd name="T12" fmla="*/ 15 w 109"/>
                <a:gd name="T13" fmla="*/ 0 h 8"/>
                <a:gd name="T14" fmla="*/ 105 w 109"/>
                <a:gd name="T15" fmla="*/ 0 h 8"/>
                <a:gd name="T16" fmla="*/ 34 w 109"/>
                <a:gd name="T17" fmla="*/ 0 h 8"/>
                <a:gd name="T18" fmla="*/ 34 w 109"/>
                <a:gd name="T19" fmla="*/ 4 h 8"/>
                <a:gd name="T20" fmla="*/ 33 w 109"/>
                <a:gd name="T21" fmla="*/ 8 h 8"/>
                <a:gd name="T22" fmla="*/ 103 w 109"/>
                <a:gd name="T23" fmla="*/ 8 h 8"/>
                <a:gd name="T24" fmla="*/ 109 w 109"/>
                <a:gd name="T25" fmla="*/ 2 h 8"/>
                <a:gd name="T26" fmla="*/ 105 w 109"/>
                <a:gd name="T2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9" h="8">
                  <a:moveTo>
                    <a:pt x="1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5" y="7"/>
                    <a:pt x="15" y="6"/>
                    <a:pt x="15" y="4"/>
                  </a:cubicBezTo>
                  <a:cubicBezTo>
                    <a:pt x="15" y="0"/>
                    <a:pt x="15" y="0"/>
                    <a:pt x="15" y="0"/>
                  </a:cubicBezTo>
                  <a:moveTo>
                    <a:pt x="105" y="0"/>
                  </a:moveTo>
                  <a:cubicBezTo>
                    <a:pt x="34" y="0"/>
                    <a:pt x="34" y="0"/>
                    <a:pt x="34" y="0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34" y="6"/>
                    <a:pt x="34" y="7"/>
                    <a:pt x="33" y="8"/>
                  </a:cubicBezTo>
                  <a:cubicBezTo>
                    <a:pt x="103" y="8"/>
                    <a:pt x="103" y="8"/>
                    <a:pt x="103" y="8"/>
                  </a:cubicBezTo>
                  <a:cubicBezTo>
                    <a:pt x="109" y="2"/>
                    <a:pt x="109" y="2"/>
                    <a:pt x="109" y="2"/>
                  </a:cubicBezTo>
                  <a:cubicBezTo>
                    <a:pt x="108" y="1"/>
                    <a:pt x="107" y="0"/>
                    <a:pt x="105" y="0"/>
                  </a:cubicBezTo>
                </a:path>
              </a:pathLst>
            </a:custGeom>
            <a:solidFill>
              <a:srgbClr val="C25F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461" name="iśļíde"/>
            <p:cNvSpPr/>
            <p:nvPr/>
          </p:nvSpPr>
          <p:spPr bwMode="auto">
            <a:xfrm>
              <a:off x="6715126" y="3073400"/>
              <a:ext cx="190500" cy="12700"/>
            </a:xfrm>
            <a:custGeom>
              <a:avLst/>
              <a:gdLst>
                <a:gd name="T0" fmla="*/ 63 w 63"/>
                <a:gd name="T1" fmla="*/ 0 h 4"/>
                <a:gd name="T2" fmla="*/ 0 w 63"/>
                <a:gd name="T3" fmla="*/ 0 h 4"/>
                <a:gd name="T4" fmla="*/ 15 w 63"/>
                <a:gd name="T5" fmla="*/ 4 h 4"/>
                <a:gd name="T6" fmla="*/ 59 w 63"/>
                <a:gd name="T7" fmla="*/ 4 h 4"/>
                <a:gd name="T8" fmla="*/ 63 w 63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4">
                  <a:moveTo>
                    <a:pt x="63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4" y="3"/>
                    <a:pt x="10" y="4"/>
                    <a:pt x="15" y="4"/>
                  </a:cubicBezTo>
                  <a:cubicBezTo>
                    <a:pt x="59" y="4"/>
                    <a:pt x="59" y="4"/>
                    <a:pt x="59" y="4"/>
                  </a:cubicBezTo>
                  <a:cubicBezTo>
                    <a:pt x="63" y="0"/>
                    <a:pt x="63" y="0"/>
                    <a:pt x="63" y="0"/>
                  </a:cubicBezTo>
                </a:path>
              </a:pathLst>
            </a:custGeom>
            <a:solidFill>
              <a:srgbClr val="C25F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462" name="í$ḻïḋé"/>
            <p:cNvSpPr/>
            <p:nvPr/>
          </p:nvSpPr>
          <p:spPr bwMode="auto">
            <a:xfrm>
              <a:off x="6905626" y="2947988"/>
              <a:ext cx="215900" cy="138113"/>
            </a:xfrm>
            <a:custGeom>
              <a:avLst/>
              <a:gdLst>
                <a:gd name="T0" fmla="*/ 72 w 72"/>
                <a:gd name="T1" fmla="*/ 0 h 46"/>
                <a:gd name="T2" fmla="*/ 42 w 72"/>
                <a:gd name="T3" fmla="*/ 0 h 46"/>
                <a:gd name="T4" fmla="*/ 31 w 72"/>
                <a:gd name="T5" fmla="*/ 11 h 46"/>
                <a:gd name="T6" fmla="*/ 31 w 72"/>
                <a:gd name="T7" fmla="*/ 13 h 46"/>
                <a:gd name="T8" fmla="*/ 27 w 72"/>
                <a:gd name="T9" fmla="*/ 17 h 46"/>
                <a:gd name="T10" fmla="*/ 25 w 72"/>
                <a:gd name="T11" fmla="*/ 17 h 46"/>
                <a:gd name="T12" fmla="*/ 0 w 72"/>
                <a:gd name="T13" fmla="*/ 42 h 46"/>
                <a:gd name="T14" fmla="*/ 27 w 72"/>
                <a:gd name="T15" fmla="*/ 42 h 46"/>
                <a:gd name="T16" fmla="*/ 31 w 72"/>
                <a:gd name="T17" fmla="*/ 46 h 46"/>
                <a:gd name="T18" fmla="*/ 31 w 72"/>
                <a:gd name="T19" fmla="*/ 46 h 46"/>
                <a:gd name="T20" fmla="*/ 66 w 72"/>
                <a:gd name="T21" fmla="*/ 46 h 46"/>
                <a:gd name="T22" fmla="*/ 72 w 72"/>
                <a:gd name="T23" fmla="*/ 41 h 46"/>
                <a:gd name="T24" fmla="*/ 72 w 72"/>
                <a:gd name="T25" fmla="*/ 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2" h="46">
                  <a:moveTo>
                    <a:pt x="72" y="0"/>
                  </a:moveTo>
                  <a:cubicBezTo>
                    <a:pt x="42" y="0"/>
                    <a:pt x="42" y="0"/>
                    <a:pt x="42" y="0"/>
                  </a:cubicBezTo>
                  <a:cubicBezTo>
                    <a:pt x="31" y="11"/>
                    <a:pt x="31" y="11"/>
                    <a:pt x="31" y="11"/>
                  </a:cubicBezTo>
                  <a:cubicBezTo>
                    <a:pt x="31" y="12"/>
                    <a:pt x="31" y="13"/>
                    <a:pt x="31" y="13"/>
                  </a:cubicBezTo>
                  <a:cubicBezTo>
                    <a:pt x="31" y="15"/>
                    <a:pt x="29" y="17"/>
                    <a:pt x="27" y="17"/>
                  </a:cubicBezTo>
                  <a:cubicBezTo>
                    <a:pt x="25" y="17"/>
                    <a:pt x="25" y="17"/>
                    <a:pt x="25" y="17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27" y="42"/>
                    <a:pt x="27" y="42"/>
                    <a:pt x="27" y="42"/>
                  </a:cubicBezTo>
                  <a:cubicBezTo>
                    <a:pt x="29" y="42"/>
                    <a:pt x="31" y="44"/>
                    <a:pt x="31" y="46"/>
                  </a:cubicBezTo>
                  <a:cubicBezTo>
                    <a:pt x="31" y="46"/>
                    <a:pt x="31" y="46"/>
                    <a:pt x="31" y="46"/>
                  </a:cubicBezTo>
                  <a:cubicBezTo>
                    <a:pt x="66" y="46"/>
                    <a:pt x="66" y="46"/>
                    <a:pt x="66" y="46"/>
                  </a:cubicBezTo>
                  <a:cubicBezTo>
                    <a:pt x="72" y="41"/>
                    <a:pt x="72" y="41"/>
                    <a:pt x="72" y="41"/>
                  </a:cubicBezTo>
                  <a:cubicBezTo>
                    <a:pt x="72" y="0"/>
                    <a:pt x="72" y="0"/>
                    <a:pt x="72" y="0"/>
                  </a:cubicBezTo>
                </a:path>
              </a:pathLst>
            </a:custGeom>
            <a:solidFill>
              <a:srgbClr val="245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463" name="íṧļíḋé"/>
            <p:cNvSpPr/>
            <p:nvPr/>
          </p:nvSpPr>
          <p:spPr bwMode="auto">
            <a:xfrm>
              <a:off x="6980238" y="2981325"/>
              <a:ext cx="19050" cy="17463"/>
            </a:xfrm>
            <a:custGeom>
              <a:avLst/>
              <a:gdLst>
                <a:gd name="T0" fmla="*/ 6 w 6"/>
                <a:gd name="T1" fmla="*/ 0 h 6"/>
                <a:gd name="T2" fmla="*/ 0 w 6"/>
                <a:gd name="T3" fmla="*/ 6 h 6"/>
                <a:gd name="T4" fmla="*/ 2 w 6"/>
                <a:gd name="T5" fmla="*/ 6 h 6"/>
                <a:gd name="T6" fmla="*/ 6 w 6"/>
                <a:gd name="T7" fmla="*/ 2 h 6"/>
                <a:gd name="T8" fmla="*/ 6 w 6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6" y="0"/>
                  </a:moveTo>
                  <a:cubicBezTo>
                    <a:pt x="0" y="6"/>
                    <a:pt x="0" y="6"/>
                    <a:pt x="0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4" y="6"/>
                    <a:pt x="6" y="4"/>
                    <a:pt x="6" y="2"/>
                  </a:cubicBezTo>
                  <a:cubicBezTo>
                    <a:pt x="6" y="2"/>
                    <a:pt x="6" y="1"/>
                    <a:pt x="6" y="0"/>
                  </a:cubicBezTo>
                </a:path>
              </a:pathLst>
            </a:custGeom>
            <a:solidFill>
              <a:srgbClr val="AC6D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464" name="iṣľîḓe"/>
            <p:cNvSpPr/>
            <p:nvPr/>
          </p:nvSpPr>
          <p:spPr bwMode="auto">
            <a:xfrm>
              <a:off x="6892926" y="3073400"/>
              <a:ext cx="106363" cy="12700"/>
            </a:xfrm>
            <a:custGeom>
              <a:avLst/>
              <a:gdLst>
                <a:gd name="T0" fmla="*/ 31 w 35"/>
                <a:gd name="T1" fmla="*/ 0 h 4"/>
                <a:gd name="T2" fmla="*/ 4 w 35"/>
                <a:gd name="T3" fmla="*/ 0 h 4"/>
                <a:gd name="T4" fmla="*/ 0 w 35"/>
                <a:gd name="T5" fmla="*/ 4 h 4"/>
                <a:gd name="T6" fmla="*/ 35 w 35"/>
                <a:gd name="T7" fmla="*/ 4 h 4"/>
                <a:gd name="T8" fmla="*/ 35 w 35"/>
                <a:gd name="T9" fmla="*/ 4 h 4"/>
                <a:gd name="T10" fmla="*/ 31 w 35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5" h="4">
                  <a:moveTo>
                    <a:pt x="3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35" y="4"/>
                    <a:pt x="35" y="4"/>
                    <a:pt x="35" y="4"/>
                  </a:cubicBezTo>
                  <a:cubicBezTo>
                    <a:pt x="35" y="4"/>
                    <a:pt x="35" y="4"/>
                    <a:pt x="35" y="4"/>
                  </a:cubicBezTo>
                  <a:cubicBezTo>
                    <a:pt x="35" y="2"/>
                    <a:pt x="33" y="0"/>
                    <a:pt x="31" y="0"/>
                  </a:cubicBezTo>
                </a:path>
              </a:pathLst>
            </a:custGeom>
            <a:solidFill>
              <a:srgbClr val="AC6D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465" name="iSḷïḑé"/>
            <p:cNvSpPr/>
            <p:nvPr/>
          </p:nvSpPr>
          <p:spPr bwMode="auto">
            <a:xfrm>
              <a:off x="6670676" y="2322513"/>
              <a:ext cx="442913" cy="347663"/>
            </a:xfrm>
            <a:custGeom>
              <a:avLst/>
              <a:gdLst>
                <a:gd name="T0" fmla="*/ 28 w 279"/>
                <a:gd name="T1" fmla="*/ 0 h 219"/>
                <a:gd name="T2" fmla="*/ 0 w 279"/>
                <a:gd name="T3" fmla="*/ 0 h 219"/>
                <a:gd name="T4" fmla="*/ 0 w 279"/>
                <a:gd name="T5" fmla="*/ 219 h 219"/>
                <a:gd name="T6" fmla="*/ 28 w 279"/>
                <a:gd name="T7" fmla="*/ 219 h 219"/>
                <a:gd name="T8" fmla="*/ 28 w 279"/>
                <a:gd name="T9" fmla="*/ 0 h 219"/>
                <a:gd name="T10" fmla="*/ 102 w 279"/>
                <a:gd name="T11" fmla="*/ 0 h 219"/>
                <a:gd name="T12" fmla="*/ 64 w 279"/>
                <a:gd name="T13" fmla="*/ 0 h 219"/>
                <a:gd name="T14" fmla="*/ 64 w 279"/>
                <a:gd name="T15" fmla="*/ 219 h 219"/>
                <a:gd name="T16" fmla="*/ 102 w 279"/>
                <a:gd name="T17" fmla="*/ 219 h 219"/>
                <a:gd name="T18" fmla="*/ 102 w 279"/>
                <a:gd name="T19" fmla="*/ 193 h 219"/>
                <a:gd name="T20" fmla="*/ 134 w 279"/>
                <a:gd name="T21" fmla="*/ 193 h 219"/>
                <a:gd name="T22" fmla="*/ 279 w 279"/>
                <a:gd name="T23" fmla="*/ 51 h 219"/>
                <a:gd name="T24" fmla="*/ 102 w 279"/>
                <a:gd name="T25" fmla="*/ 51 h 219"/>
                <a:gd name="T26" fmla="*/ 102 w 279"/>
                <a:gd name="T27" fmla="*/ 0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79" h="219">
                  <a:moveTo>
                    <a:pt x="28" y="0"/>
                  </a:moveTo>
                  <a:lnTo>
                    <a:pt x="0" y="0"/>
                  </a:lnTo>
                  <a:lnTo>
                    <a:pt x="0" y="219"/>
                  </a:lnTo>
                  <a:lnTo>
                    <a:pt x="28" y="219"/>
                  </a:lnTo>
                  <a:lnTo>
                    <a:pt x="28" y="0"/>
                  </a:lnTo>
                  <a:close/>
                  <a:moveTo>
                    <a:pt x="102" y="0"/>
                  </a:moveTo>
                  <a:lnTo>
                    <a:pt x="64" y="0"/>
                  </a:lnTo>
                  <a:lnTo>
                    <a:pt x="64" y="219"/>
                  </a:lnTo>
                  <a:lnTo>
                    <a:pt x="102" y="219"/>
                  </a:lnTo>
                  <a:lnTo>
                    <a:pt x="102" y="193"/>
                  </a:lnTo>
                  <a:lnTo>
                    <a:pt x="134" y="193"/>
                  </a:lnTo>
                  <a:lnTo>
                    <a:pt x="279" y="51"/>
                  </a:lnTo>
                  <a:lnTo>
                    <a:pt x="102" y="51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245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466" name="îśḷídè"/>
            <p:cNvSpPr/>
            <p:nvPr/>
          </p:nvSpPr>
          <p:spPr bwMode="auto">
            <a:xfrm>
              <a:off x="6670676" y="2322513"/>
              <a:ext cx="442913" cy="347663"/>
            </a:xfrm>
            <a:custGeom>
              <a:avLst/>
              <a:gdLst>
                <a:gd name="T0" fmla="*/ 28 w 279"/>
                <a:gd name="T1" fmla="*/ 0 h 219"/>
                <a:gd name="T2" fmla="*/ 0 w 279"/>
                <a:gd name="T3" fmla="*/ 0 h 219"/>
                <a:gd name="T4" fmla="*/ 0 w 279"/>
                <a:gd name="T5" fmla="*/ 219 h 219"/>
                <a:gd name="T6" fmla="*/ 28 w 279"/>
                <a:gd name="T7" fmla="*/ 219 h 219"/>
                <a:gd name="T8" fmla="*/ 28 w 279"/>
                <a:gd name="T9" fmla="*/ 0 h 219"/>
                <a:gd name="T10" fmla="*/ 102 w 279"/>
                <a:gd name="T11" fmla="*/ 0 h 219"/>
                <a:gd name="T12" fmla="*/ 64 w 279"/>
                <a:gd name="T13" fmla="*/ 0 h 219"/>
                <a:gd name="T14" fmla="*/ 64 w 279"/>
                <a:gd name="T15" fmla="*/ 219 h 219"/>
                <a:gd name="T16" fmla="*/ 102 w 279"/>
                <a:gd name="T17" fmla="*/ 219 h 219"/>
                <a:gd name="T18" fmla="*/ 102 w 279"/>
                <a:gd name="T19" fmla="*/ 193 h 219"/>
                <a:gd name="T20" fmla="*/ 134 w 279"/>
                <a:gd name="T21" fmla="*/ 193 h 219"/>
                <a:gd name="T22" fmla="*/ 279 w 279"/>
                <a:gd name="T23" fmla="*/ 51 h 219"/>
                <a:gd name="T24" fmla="*/ 102 w 279"/>
                <a:gd name="T25" fmla="*/ 51 h 219"/>
                <a:gd name="T26" fmla="*/ 102 w 279"/>
                <a:gd name="T27" fmla="*/ 0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79" h="219">
                  <a:moveTo>
                    <a:pt x="28" y="0"/>
                  </a:moveTo>
                  <a:lnTo>
                    <a:pt x="0" y="0"/>
                  </a:lnTo>
                  <a:lnTo>
                    <a:pt x="0" y="219"/>
                  </a:lnTo>
                  <a:lnTo>
                    <a:pt x="28" y="219"/>
                  </a:lnTo>
                  <a:lnTo>
                    <a:pt x="28" y="0"/>
                  </a:lnTo>
                  <a:moveTo>
                    <a:pt x="102" y="0"/>
                  </a:moveTo>
                  <a:lnTo>
                    <a:pt x="64" y="0"/>
                  </a:lnTo>
                  <a:lnTo>
                    <a:pt x="64" y="219"/>
                  </a:lnTo>
                  <a:lnTo>
                    <a:pt x="102" y="219"/>
                  </a:lnTo>
                  <a:lnTo>
                    <a:pt x="102" y="193"/>
                  </a:lnTo>
                  <a:lnTo>
                    <a:pt x="134" y="193"/>
                  </a:lnTo>
                  <a:lnTo>
                    <a:pt x="279" y="51"/>
                  </a:lnTo>
                  <a:lnTo>
                    <a:pt x="102" y="51"/>
                  </a:lnTo>
                  <a:lnTo>
                    <a:pt x="10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467" name="ïṡľiḋè"/>
            <p:cNvSpPr/>
            <p:nvPr/>
          </p:nvSpPr>
          <p:spPr bwMode="auto">
            <a:xfrm>
              <a:off x="6670676" y="2695575"/>
              <a:ext cx="147638" cy="146050"/>
            </a:xfrm>
            <a:custGeom>
              <a:avLst/>
              <a:gdLst>
                <a:gd name="T0" fmla="*/ 26 w 93"/>
                <a:gd name="T1" fmla="*/ 66 h 92"/>
                <a:gd name="T2" fmla="*/ 0 w 93"/>
                <a:gd name="T3" fmla="*/ 66 h 92"/>
                <a:gd name="T4" fmla="*/ 0 w 93"/>
                <a:gd name="T5" fmla="*/ 92 h 92"/>
                <a:gd name="T6" fmla="*/ 26 w 93"/>
                <a:gd name="T7" fmla="*/ 66 h 92"/>
                <a:gd name="T8" fmla="*/ 28 w 93"/>
                <a:gd name="T9" fmla="*/ 0 h 92"/>
                <a:gd name="T10" fmla="*/ 0 w 93"/>
                <a:gd name="T11" fmla="*/ 0 h 92"/>
                <a:gd name="T12" fmla="*/ 0 w 93"/>
                <a:gd name="T13" fmla="*/ 51 h 92"/>
                <a:gd name="T14" fmla="*/ 28 w 93"/>
                <a:gd name="T15" fmla="*/ 51 h 92"/>
                <a:gd name="T16" fmla="*/ 28 w 93"/>
                <a:gd name="T17" fmla="*/ 0 h 92"/>
                <a:gd name="T18" fmla="*/ 93 w 93"/>
                <a:gd name="T19" fmla="*/ 0 h 92"/>
                <a:gd name="T20" fmla="*/ 64 w 93"/>
                <a:gd name="T21" fmla="*/ 0 h 92"/>
                <a:gd name="T22" fmla="*/ 64 w 93"/>
                <a:gd name="T23" fmla="*/ 28 h 92"/>
                <a:gd name="T24" fmla="*/ 93 w 93"/>
                <a:gd name="T25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3" h="92">
                  <a:moveTo>
                    <a:pt x="26" y="66"/>
                  </a:moveTo>
                  <a:lnTo>
                    <a:pt x="0" y="66"/>
                  </a:lnTo>
                  <a:lnTo>
                    <a:pt x="0" y="92"/>
                  </a:lnTo>
                  <a:lnTo>
                    <a:pt x="26" y="66"/>
                  </a:lnTo>
                  <a:close/>
                  <a:moveTo>
                    <a:pt x="28" y="0"/>
                  </a:moveTo>
                  <a:lnTo>
                    <a:pt x="0" y="0"/>
                  </a:lnTo>
                  <a:lnTo>
                    <a:pt x="0" y="51"/>
                  </a:lnTo>
                  <a:lnTo>
                    <a:pt x="28" y="51"/>
                  </a:lnTo>
                  <a:lnTo>
                    <a:pt x="28" y="0"/>
                  </a:lnTo>
                  <a:close/>
                  <a:moveTo>
                    <a:pt x="93" y="0"/>
                  </a:moveTo>
                  <a:lnTo>
                    <a:pt x="64" y="0"/>
                  </a:lnTo>
                  <a:lnTo>
                    <a:pt x="64" y="28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rgbClr val="2459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468" name="íṣ1ïḑe"/>
            <p:cNvSpPr/>
            <p:nvPr/>
          </p:nvSpPr>
          <p:spPr bwMode="auto">
            <a:xfrm>
              <a:off x="6670676" y="2695575"/>
              <a:ext cx="147638" cy="146050"/>
            </a:xfrm>
            <a:custGeom>
              <a:avLst/>
              <a:gdLst>
                <a:gd name="T0" fmla="*/ 26 w 93"/>
                <a:gd name="T1" fmla="*/ 66 h 92"/>
                <a:gd name="T2" fmla="*/ 0 w 93"/>
                <a:gd name="T3" fmla="*/ 66 h 92"/>
                <a:gd name="T4" fmla="*/ 0 w 93"/>
                <a:gd name="T5" fmla="*/ 92 h 92"/>
                <a:gd name="T6" fmla="*/ 26 w 93"/>
                <a:gd name="T7" fmla="*/ 66 h 92"/>
                <a:gd name="T8" fmla="*/ 28 w 93"/>
                <a:gd name="T9" fmla="*/ 0 h 92"/>
                <a:gd name="T10" fmla="*/ 0 w 93"/>
                <a:gd name="T11" fmla="*/ 0 h 92"/>
                <a:gd name="T12" fmla="*/ 0 w 93"/>
                <a:gd name="T13" fmla="*/ 51 h 92"/>
                <a:gd name="T14" fmla="*/ 28 w 93"/>
                <a:gd name="T15" fmla="*/ 51 h 92"/>
                <a:gd name="T16" fmla="*/ 28 w 93"/>
                <a:gd name="T17" fmla="*/ 0 h 92"/>
                <a:gd name="T18" fmla="*/ 93 w 93"/>
                <a:gd name="T19" fmla="*/ 0 h 92"/>
                <a:gd name="T20" fmla="*/ 64 w 93"/>
                <a:gd name="T21" fmla="*/ 0 h 92"/>
                <a:gd name="T22" fmla="*/ 64 w 93"/>
                <a:gd name="T23" fmla="*/ 28 h 92"/>
                <a:gd name="T24" fmla="*/ 93 w 93"/>
                <a:gd name="T25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3" h="92">
                  <a:moveTo>
                    <a:pt x="26" y="66"/>
                  </a:moveTo>
                  <a:lnTo>
                    <a:pt x="0" y="66"/>
                  </a:lnTo>
                  <a:lnTo>
                    <a:pt x="0" y="92"/>
                  </a:lnTo>
                  <a:lnTo>
                    <a:pt x="26" y="66"/>
                  </a:lnTo>
                  <a:moveTo>
                    <a:pt x="28" y="0"/>
                  </a:moveTo>
                  <a:lnTo>
                    <a:pt x="0" y="0"/>
                  </a:lnTo>
                  <a:lnTo>
                    <a:pt x="0" y="51"/>
                  </a:lnTo>
                  <a:lnTo>
                    <a:pt x="28" y="51"/>
                  </a:lnTo>
                  <a:lnTo>
                    <a:pt x="28" y="0"/>
                  </a:lnTo>
                  <a:moveTo>
                    <a:pt x="93" y="0"/>
                  </a:moveTo>
                  <a:lnTo>
                    <a:pt x="64" y="0"/>
                  </a:lnTo>
                  <a:lnTo>
                    <a:pt x="64" y="28"/>
                  </a:lnTo>
                  <a:lnTo>
                    <a:pt x="9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469" name="îšḻîḍê"/>
            <p:cNvSpPr/>
            <p:nvPr/>
          </p:nvSpPr>
          <p:spPr bwMode="auto">
            <a:xfrm>
              <a:off x="6670676" y="2670175"/>
              <a:ext cx="161925" cy="25400"/>
            </a:xfrm>
            <a:custGeom>
              <a:avLst/>
              <a:gdLst>
                <a:gd name="T0" fmla="*/ 28 w 102"/>
                <a:gd name="T1" fmla="*/ 0 h 16"/>
                <a:gd name="T2" fmla="*/ 0 w 102"/>
                <a:gd name="T3" fmla="*/ 0 h 16"/>
                <a:gd name="T4" fmla="*/ 0 w 102"/>
                <a:gd name="T5" fmla="*/ 16 h 16"/>
                <a:gd name="T6" fmla="*/ 28 w 102"/>
                <a:gd name="T7" fmla="*/ 16 h 16"/>
                <a:gd name="T8" fmla="*/ 28 w 102"/>
                <a:gd name="T9" fmla="*/ 0 h 16"/>
                <a:gd name="T10" fmla="*/ 102 w 102"/>
                <a:gd name="T11" fmla="*/ 0 h 16"/>
                <a:gd name="T12" fmla="*/ 64 w 102"/>
                <a:gd name="T13" fmla="*/ 0 h 16"/>
                <a:gd name="T14" fmla="*/ 64 w 102"/>
                <a:gd name="T15" fmla="*/ 16 h 16"/>
                <a:gd name="T16" fmla="*/ 93 w 102"/>
                <a:gd name="T17" fmla="*/ 16 h 16"/>
                <a:gd name="T18" fmla="*/ 102 w 102"/>
                <a:gd name="T19" fmla="*/ 6 h 16"/>
                <a:gd name="T20" fmla="*/ 102 w 102"/>
                <a:gd name="T21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2" h="16">
                  <a:moveTo>
                    <a:pt x="28" y="0"/>
                  </a:moveTo>
                  <a:lnTo>
                    <a:pt x="0" y="0"/>
                  </a:lnTo>
                  <a:lnTo>
                    <a:pt x="0" y="16"/>
                  </a:lnTo>
                  <a:lnTo>
                    <a:pt x="28" y="16"/>
                  </a:lnTo>
                  <a:lnTo>
                    <a:pt x="28" y="0"/>
                  </a:lnTo>
                  <a:close/>
                  <a:moveTo>
                    <a:pt x="102" y="0"/>
                  </a:moveTo>
                  <a:lnTo>
                    <a:pt x="64" y="0"/>
                  </a:lnTo>
                  <a:lnTo>
                    <a:pt x="64" y="16"/>
                  </a:lnTo>
                  <a:lnTo>
                    <a:pt x="93" y="16"/>
                  </a:lnTo>
                  <a:lnTo>
                    <a:pt x="102" y="6"/>
                  </a:lnTo>
                  <a:lnTo>
                    <a:pt x="102" y="0"/>
                  </a:lnTo>
                  <a:close/>
                </a:path>
              </a:pathLst>
            </a:custGeom>
            <a:solidFill>
              <a:srgbClr val="AC867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470" name="iṥļîḍe"/>
            <p:cNvSpPr/>
            <p:nvPr/>
          </p:nvSpPr>
          <p:spPr bwMode="auto">
            <a:xfrm>
              <a:off x="6670676" y="2670175"/>
              <a:ext cx="161925" cy="25400"/>
            </a:xfrm>
            <a:custGeom>
              <a:avLst/>
              <a:gdLst>
                <a:gd name="T0" fmla="*/ 28 w 102"/>
                <a:gd name="T1" fmla="*/ 0 h 16"/>
                <a:gd name="T2" fmla="*/ 0 w 102"/>
                <a:gd name="T3" fmla="*/ 0 h 16"/>
                <a:gd name="T4" fmla="*/ 0 w 102"/>
                <a:gd name="T5" fmla="*/ 16 h 16"/>
                <a:gd name="T6" fmla="*/ 28 w 102"/>
                <a:gd name="T7" fmla="*/ 16 h 16"/>
                <a:gd name="T8" fmla="*/ 28 w 102"/>
                <a:gd name="T9" fmla="*/ 0 h 16"/>
                <a:gd name="T10" fmla="*/ 102 w 102"/>
                <a:gd name="T11" fmla="*/ 0 h 16"/>
                <a:gd name="T12" fmla="*/ 64 w 102"/>
                <a:gd name="T13" fmla="*/ 0 h 16"/>
                <a:gd name="T14" fmla="*/ 64 w 102"/>
                <a:gd name="T15" fmla="*/ 16 h 16"/>
                <a:gd name="T16" fmla="*/ 93 w 102"/>
                <a:gd name="T17" fmla="*/ 16 h 16"/>
                <a:gd name="T18" fmla="*/ 102 w 102"/>
                <a:gd name="T19" fmla="*/ 6 h 16"/>
                <a:gd name="T20" fmla="*/ 102 w 102"/>
                <a:gd name="T21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2" h="16">
                  <a:moveTo>
                    <a:pt x="28" y="0"/>
                  </a:moveTo>
                  <a:lnTo>
                    <a:pt x="0" y="0"/>
                  </a:lnTo>
                  <a:lnTo>
                    <a:pt x="0" y="16"/>
                  </a:lnTo>
                  <a:lnTo>
                    <a:pt x="28" y="16"/>
                  </a:lnTo>
                  <a:lnTo>
                    <a:pt x="28" y="0"/>
                  </a:lnTo>
                  <a:moveTo>
                    <a:pt x="102" y="0"/>
                  </a:moveTo>
                  <a:lnTo>
                    <a:pt x="64" y="0"/>
                  </a:lnTo>
                  <a:lnTo>
                    <a:pt x="64" y="16"/>
                  </a:lnTo>
                  <a:lnTo>
                    <a:pt x="93" y="16"/>
                  </a:lnTo>
                  <a:lnTo>
                    <a:pt x="102" y="6"/>
                  </a:lnTo>
                  <a:lnTo>
                    <a:pt x="10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471" name="íṡļíḋê"/>
            <p:cNvSpPr/>
            <p:nvPr/>
          </p:nvSpPr>
          <p:spPr bwMode="auto">
            <a:xfrm>
              <a:off x="6670676" y="2776538"/>
              <a:ext cx="44450" cy="23813"/>
            </a:xfrm>
            <a:custGeom>
              <a:avLst/>
              <a:gdLst>
                <a:gd name="T0" fmla="*/ 28 w 28"/>
                <a:gd name="T1" fmla="*/ 0 h 15"/>
                <a:gd name="T2" fmla="*/ 0 w 28"/>
                <a:gd name="T3" fmla="*/ 0 h 15"/>
                <a:gd name="T4" fmla="*/ 0 w 28"/>
                <a:gd name="T5" fmla="*/ 15 h 15"/>
                <a:gd name="T6" fmla="*/ 26 w 28"/>
                <a:gd name="T7" fmla="*/ 15 h 15"/>
                <a:gd name="T8" fmla="*/ 28 w 28"/>
                <a:gd name="T9" fmla="*/ 15 h 15"/>
                <a:gd name="T10" fmla="*/ 28 w 28"/>
                <a:gd name="T11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5">
                  <a:moveTo>
                    <a:pt x="28" y="0"/>
                  </a:moveTo>
                  <a:lnTo>
                    <a:pt x="0" y="0"/>
                  </a:lnTo>
                  <a:lnTo>
                    <a:pt x="0" y="15"/>
                  </a:lnTo>
                  <a:lnTo>
                    <a:pt x="26" y="15"/>
                  </a:lnTo>
                  <a:lnTo>
                    <a:pt x="28" y="15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AC6D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472" name="ïSļíḑê"/>
            <p:cNvSpPr/>
            <p:nvPr/>
          </p:nvSpPr>
          <p:spPr bwMode="auto">
            <a:xfrm>
              <a:off x="6670676" y="2776538"/>
              <a:ext cx="44450" cy="23813"/>
            </a:xfrm>
            <a:custGeom>
              <a:avLst/>
              <a:gdLst>
                <a:gd name="T0" fmla="*/ 28 w 28"/>
                <a:gd name="T1" fmla="*/ 0 h 15"/>
                <a:gd name="T2" fmla="*/ 0 w 28"/>
                <a:gd name="T3" fmla="*/ 0 h 15"/>
                <a:gd name="T4" fmla="*/ 0 w 28"/>
                <a:gd name="T5" fmla="*/ 15 h 15"/>
                <a:gd name="T6" fmla="*/ 26 w 28"/>
                <a:gd name="T7" fmla="*/ 15 h 15"/>
                <a:gd name="T8" fmla="*/ 28 w 28"/>
                <a:gd name="T9" fmla="*/ 15 h 15"/>
                <a:gd name="T10" fmla="*/ 28 w 28"/>
                <a:gd name="T11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15">
                  <a:moveTo>
                    <a:pt x="28" y="0"/>
                  </a:moveTo>
                  <a:lnTo>
                    <a:pt x="0" y="0"/>
                  </a:lnTo>
                  <a:lnTo>
                    <a:pt x="0" y="15"/>
                  </a:lnTo>
                  <a:lnTo>
                    <a:pt x="26" y="15"/>
                  </a:lnTo>
                  <a:lnTo>
                    <a:pt x="28" y="15"/>
                  </a:lnTo>
                  <a:lnTo>
                    <a:pt x="2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473" name="isliḍe"/>
            <p:cNvSpPr/>
            <p:nvPr/>
          </p:nvSpPr>
          <p:spPr bwMode="auto">
            <a:xfrm>
              <a:off x="6832601" y="1566863"/>
              <a:ext cx="958850" cy="836613"/>
            </a:xfrm>
            <a:custGeom>
              <a:avLst/>
              <a:gdLst>
                <a:gd name="T0" fmla="*/ 318 w 318"/>
                <a:gd name="T1" fmla="*/ 0 h 278"/>
                <a:gd name="T2" fmla="*/ 0 w 318"/>
                <a:gd name="T3" fmla="*/ 0 h 278"/>
                <a:gd name="T4" fmla="*/ 0 w 318"/>
                <a:gd name="T5" fmla="*/ 220 h 278"/>
                <a:gd name="T6" fmla="*/ 103 w 318"/>
                <a:gd name="T7" fmla="*/ 220 h 278"/>
                <a:gd name="T8" fmla="*/ 124 w 318"/>
                <a:gd name="T9" fmla="*/ 240 h 278"/>
                <a:gd name="T10" fmla="*/ 124 w 318"/>
                <a:gd name="T11" fmla="*/ 241 h 278"/>
                <a:gd name="T12" fmla="*/ 124 w 318"/>
                <a:gd name="T13" fmla="*/ 241 h 278"/>
                <a:gd name="T14" fmla="*/ 124 w 318"/>
                <a:gd name="T15" fmla="*/ 278 h 278"/>
                <a:gd name="T16" fmla="*/ 318 w 318"/>
                <a:gd name="T17" fmla="*/ 278 h 278"/>
                <a:gd name="T18" fmla="*/ 318 w 318"/>
                <a:gd name="T19" fmla="*/ 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18" h="278">
                  <a:moveTo>
                    <a:pt x="318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220"/>
                    <a:pt x="0" y="220"/>
                    <a:pt x="0" y="220"/>
                  </a:cubicBezTo>
                  <a:cubicBezTo>
                    <a:pt x="103" y="220"/>
                    <a:pt x="103" y="220"/>
                    <a:pt x="103" y="220"/>
                  </a:cubicBezTo>
                  <a:cubicBezTo>
                    <a:pt x="115" y="220"/>
                    <a:pt x="124" y="229"/>
                    <a:pt x="124" y="240"/>
                  </a:cubicBezTo>
                  <a:cubicBezTo>
                    <a:pt x="124" y="241"/>
                    <a:pt x="124" y="241"/>
                    <a:pt x="124" y="241"/>
                  </a:cubicBezTo>
                  <a:cubicBezTo>
                    <a:pt x="124" y="241"/>
                    <a:pt x="124" y="241"/>
                    <a:pt x="124" y="241"/>
                  </a:cubicBezTo>
                  <a:cubicBezTo>
                    <a:pt x="124" y="278"/>
                    <a:pt x="124" y="278"/>
                    <a:pt x="124" y="278"/>
                  </a:cubicBezTo>
                  <a:cubicBezTo>
                    <a:pt x="318" y="278"/>
                    <a:pt x="318" y="278"/>
                    <a:pt x="318" y="278"/>
                  </a:cubicBezTo>
                  <a:cubicBezTo>
                    <a:pt x="318" y="0"/>
                    <a:pt x="318" y="0"/>
                    <a:pt x="318" y="0"/>
                  </a:cubicBezTo>
                </a:path>
              </a:pathLst>
            </a:custGeom>
            <a:solidFill>
              <a:srgbClr val="97ED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474" name="ïśľîḋé"/>
            <p:cNvSpPr/>
            <p:nvPr/>
          </p:nvSpPr>
          <p:spPr bwMode="auto">
            <a:xfrm>
              <a:off x="6832601" y="2232025"/>
              <a:ext cx="374650" cy="171450"/>
            </a:xfrm>
            <a:custGeom>
              <a:avLst/>
              <a:gdLst>
                <a:gd name="T0" fmla="*/ 103 w 124"/>
                <a:gd name="T1" fmla="*/ 0 h 57"/>
                <a:gd name="T2" fmla="*/ 0 w 124"/>
                <a:gd name="T3" fmla="*/ 0 h 57"/>
                <a:gd name="T4" fmla="*/ 0 w 124"/>
                <a:gd name="T5" fmla="*/ 30 h 57"/>
                <a:gd name="T6" fmla="*/ 96 w 124"/>
                <a:gd name="T7" fmla="*/ 30 h 57"/>
                <a:gd name="T8" fmla="*/ 96 w 124"/>
                <a:gd name="T9" fmla="*/ 54 h 57"/>
                <a:gd name="T10" fmla="*/ 96 w 124"/>
                <a:gd name="T11" fmla="*/ 57 h 57"/>
                <a:gd name="T12" fmla="*/ 124 w 124"/>
                <a:gd name="T13" fmla="*/ 57 h 57"/>
                <a:gd name="T14" fmla="*/ 124 w 124"/>
                <a:gd name="T15" fmla="*/ 20 h 57"/>
                <a:gd name="T16" fmla="*/ 103 w 124"/>
                <a:gd name="T17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4" h="57">
                  <a:moveTo>
                    <a:pt x="103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96" y="30"/>
                    <a:pt x="96" y="30"/>
                    <a:pt x="96" y="30"/>
                  </a:cubicBezTo>
                  <a:cubicBezTo>
                    <a:pt x="96" y="54"/>
                    <a:pt x="96" y="54"/>
                    <a:pt x="96" y="54"/>
                  </a:cubicBezTo>
                  <a:cubicBezTo>
                    <a:pt x="96" y="57"/>
                    <a:pt x="96" y="57"/>
                    <a:pt x="96" y="57"/>
                  </a:cubicBezTo>
                  <a:cubicBezTo>
                    <a:pt x="124" y="57"/>
                    <a:pt x="124" y="57"/>
                    <a:pt x="124" y="57"/>
                  </a:cubicBezTo>
                  <a:cubicBezTo>
                    <a:pt x="124" y="20"/>
                    <a:pt x="124" y="20"/>
                    <a:pt x="124" y="20"/>
                  </a:cubicBezTo>
                  <a:cubicBezTo>
                    <a:pt x="124" y="9"/>
                    <a:pt x="115" y="0"/>
                    <a:pt x="103" y="0"/>
                  </a:cubicBezTo>
                </a:path>
              </a:pathLst>
            </a:custGeom>
            <a:solidFill>
              <a:srgbClr val="2BA7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475" name="îSḻïḋé"/>
            <p:cNvSpPr/>
            <p:nvPr/>
          </p:nvSpPr>
          <p:spPr bwMode="auto">
            <a:xfrm>
              <a:off x="6832601" y="2228850"/>
              <a:ext cx="374650" cy="63500"/>
            </a:xfrm>
            <a:custGeom>
              <a:avLst/>
              <a:gdLst>
                <a:gd name="T0" fmla="*/ 103 w 124"/>
                <a:gd name="T1" fmla="*/ 0 h 21"/>
                <a:gd name="T2" fmla="*/ 0 w 124"/>
                <a:gd name="T3" fmla="*/ 0 h 21"/>
                <a:gd name="T4" fmla="*/ 0 w 124"/>
                <a:gd name="T5" fmla="*/ 1 h 21"/>
                <a:gd name="T6" fmla="*/ 103 w 124"/>
                <a:gd name="T7" fmla="*/ 1 h 21"/>
                <a:gd name="T8" fmla="*/ 124 w 124"/>
                <a:gd name="T9" fmla="*/ 21 h 21"/>
                <a:gd name="T10" fmla="*/ 124 w 124"/>
                <a:gd name="T11" fmla="*/ 21 h 21"/>
                <a:gd name="T12" fmla="*/ 124 w 124"/>
                <a:gd name="T13" fmla="*/ 20 h 21"/>
                <a:gd name="T14" fmla="*/ 103 w 124"/>
                <a:gd name="T15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4" h="21">
                  <a:moveTo>
                    <a:pt x="103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03" y="1"/>
                    <a:pt x="103" y="1"/>
                    <a:pt x="103" y="1"/>
                  </a:cubicBezTo>
                  <a:cubicBezTo>
                    <a:pt x="115" y="1"/>
                    <a:pt x="124" y="10"/>
                    <a:pt x="124" y="21"/>
                  </a:cubicBezTo>
                  <a:cubicBezTo>
                    <a:pt x="124" y="21"/>
                    <a:pt x="124" y="21"/>
                    <a:pt x="124" y="21"/>
                  </a:cubicBezTo>
                  <a:cubicBezTo>
                    <a:pt x="124" y="20"/>
                    <a:pt x="124" y="20"/>
                    <a:pt x="124" y="20"/>
                  </a:cubicBezTo>
                  <a:cubicBezTo>
                    <a:pt x="124" y="9"/>
                    <a:pt x="115" y="0"/>
                    <a:pt x="103" y="0"/>
                  </a:cubicBezTo>
                </a:path>
              </a:pathLst>
            </a:custGeom>
            <a:solidFill>
              <a:srgbClr val="3DBE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476" name="îśḻíḑê"/>
            <p:cNvSpPr/>
            <p:nvPr/>
          </p:nvSpPr>
          <p:spPr bwMode="auto">
            <a:xfrm>
              <a:off x="7113588" y="2393950"/>
              <a:ext cx="7938" cy="9525"/>
            </a:xfrm>
            <a:custGeom>
              <a:avLst/>
              <a:gdLst>
                <a:gd name="T0" fmla="*/ 5 w 5"/>
                <a:gd name="T1" fmla="*/ 0 h 6"/>
                <a:gd name="T2" fmla="*/ 0 w 5"/>
                <a:gd name="T3" fmla="*/ 6 h 6"/>
                <a:gd name="T4" fmla="*/ 5 w 5"/>
                <a:gd name="T5" fmla="*/ 6 h 6"/>
                <a:gd name="T6" fmla="*/ 5 w 5"/>
                <a:gd name="T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6">
                  <a:moveTo>
                    <a:pt x="5" y="0"/>
                  </a:moveTo>
                  <a:lnTo>
                    <a:pt x="0" y="6"/>
                  </a:lnTo>
                  <a:lnTo>
                    <a:pt x="5" y="6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2575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477" name="ïSliďé"/>
            <p:cNvSpPr/>
            <p:nvPr/>
          </p:nvSpPr>
          <p:spPr bwMode="auto">
            <a:xfrm>
              <a:off x="7113588" y="2393950"/>
              <a:ext cx="7938" cy="9525"/>
            </a:xfrm>
            <a:custGeom>
              <a:avLst/>
              <a:gdLst>
                <a:gd name="T0" fmla="*/ 5 w 5"/>
                <a:gd name="T1" fmla="*/ 0 h 6"/>
                <a:gd name="T2" fmla="*/ 0 w 5"/>
                <a:gd name="T3" fmla="*/ 6 h 6"/>
                <a:gd name="T4" fmla="*/ 5 w 5"/>
                <a:gd name="T5" fmla="*/ 6 h 6"/>
                <a:gd name="T6" fmla="*/ 5 w 5"/>
                <a:gd name="T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6">
                  <a:moveTo>
                    <a:pt x="5" y="0"/>
                  </a:moveTo>
                  <a:lnTo>
                    <a:pt x="0" y="6"/>
                  </a:lnTo>
                  <a:lnTo>
                    <a:pt x="5" y="6"/>
                  </a:lnTo>
                  <a:lnTo>
                    <a:pt x="5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478" name="íṡliḍè"/>
            <p:cNvSpPr/>
            <p:nvPr/>
          </p:nvSpPr>
          <p:spPr bwMode="auto">
            <a:xfrm>
              <a:off x="6832601" y="2322513"/>
              <a:ext cx="288925" cy="80963"/>
            </a:xfrm>
            <a:custGeom>
              <a:avLst/>
              <a:gdLst>
                <a:gd name="T0" fmla="*/ 182 w 182"/>
                <a:gd name="T1" fmla="*/ 0 h 51"/>
                <a:gd name="T2" fmla="*/ 0 w 182"/>
                <a:gd name="T3" fmla="*/ 0 h 51"/>
                <a:gd name="T4" fmla="*/ 0 w 182"/>
                <a:gd name="T5" fmla="*/ 51 h 51"/>
                <a:gd name="T6" fmla="*/ 177 w 182"/>
                <a:gd name="T7" fmla="*/ 51 h 51"/>
                <a:gd name="T8" fmla="*/ 182 w 182"/>
                <a:gd name="T9" fmla="*/ 45 h 51"/>
                <a:gd name="T10" fmla="*/ 182 w 182"/>
                <a:gd name="T11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2" h="51">
                  <a:moveTo>
                    <a:pt x="182" y="0"/>
                  </a:moveTo>
                  <a:lnTo>
                    <a:pt x="0" y="0"/>
                  </a:lnTo>
                  <a:lnTo>
                    <a:pt x="0" y="51"/>
                  </a:lnTo>
                  <a:lnTo>
                    <a:pt x="177" y="51"/>
                  </a:lnTo>
                  <a:lnTo>
                    <a:pt x="182" y="45"/>
                  </a:lnTo>
                  <a:lnTo>
                    <a:pt x="182" y="0"/>
                  </a:lnTo>
                  <a:close/>
                </a:path>
              </a:pathLst>
            </a:custGeom>
            <a:solidFill>
              <a:srgbClr val="2981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479" name="îS1îḑe"/>
            <p:cNvSpPr/>
            <p:nvPr/>
          </p:nvSpPr>
          <p:spPr bwMode="auto">
            <a:xfrm>
              <a:off x="6832601" y="2322513"/>
              <a:ext cx="288925" cy="80963"/>
            </a:xfrm>
            <a:custGeom>
              <a:avLst/>
              <a:gdLst>
                <a:gd name="T0" fmla="*/ 182 w 182"/>
                <a:gd name="T1" fmla="*/ 0 h 51"/>
                <a:gd name="T2" fmla="*/ 0 w 182"/>
                <a:gd name="T3" fmla="*/ 0 h 51"/>
                <a:gd name="T4" fmla="*/ 0 w 182"/>
                <a:gd name="T5" fmla="*/ 51 h 51"/>
                <a:gd name="T6" fmla="*/ 177 w 182"/>
                <a:gd name="T7" fmla="*/ 51 h 51"/>
                <a:gd name="T8" fmla="*/ 182 w 182"/>
                <a:gd name="T9" fmla="*/ 45 h 51"/>
                <a:gd name="T10" fmla="*/ 182 w 182"/>
                <a:gd name="T11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2" h="51">
                  <a:moveTo>
                    <a:pt x="182" y="0"/>
                  </a:moveTo>
                  <a:lnTo>
                    <a:pt x="0" y="0"/>
                  </a:lnTo>
                  <a:lnTo>
                    <a:pt x="0" y="51"/>
                  </a:lnTo>
                  <a:lnTo>
                    <a:pt x="177" y="51"/>
                  </a:lnTo>
                  <a:lnTo>
                    <a:pt x="182" y="45"/>
                  </a:lnTo>
                  <a:lnTo>
                    <a:pt x="18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480" name="îš1ïḑè"/>
            <p:cNvSpPr/>
            <p:nvPr/>
          </p:nvSpPr>
          <p:spPr bwMode="auto">
            <a:xfrm>
              <a:off x="7121526" y="2628900"/>
              <a:ext cx="49213" cy="107950"/>
            </a:xfrm>
            <a:prstGeom prst="rect">
              <a:avLst/>
            </a:prstGeom>
            <a:solidFill>
              <a:srgbClr val="2BA7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481" name="isḷiḑè"/>
            <p:cNvSpPr/>
            <p:nvPr/>
          </p:nvSpPr>
          <p:spPr bwMode="auto">
            <a:xfrm>
              <a:off x="7121526" y="2628900"/>
              <a:ext cx="49213" cy="107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482" name="ïšļíḋè"/>
            <p:cNvSpPr/>
            <p:nvPr/>
          </p:nvSpPr>
          <p:spPr bwMode="auto">
            <a:xfrm>
              <a:off x="6832601" y="2628900"/>
              <a:ext cx="288925" cy="107950"/>
            </a:xfrm>
            <a:custGeom>
              <a:avLst/>
              <a:gdLst>
                <a:gd name="T0" fmla="*/ 96 w 96"/>
                <a:gd name="T1" fmla="*/ 0 h 36"/>
                <a:gd name="T2" fmla="*/ 17 w 96"/>
                <a:gd name="T3" fmla="*/ 0 h 36"/>
                <a:gd name="T4" fmla="*/ 3 w 96"/>
                <a:gd name="T5" fmla="*/ 14 h 36"/>
                <a:gd name="T6" fmla="*/ 51 w 96"/>
                <a:gd name="T7" fmla="*/ 14 h 36"/>
                <a:gd name="T8" fmla="*/ 55 w 96"/>
                <a:gd name="T9" fmla="*/ 18 h 36"/>
                <a:gd name="T10" fmla="*/ 51 w 96"/>
                <a:gd name="T11" fmla="*/ 22 h 36"/>
                <a:gd name="T12" fmla="*/ 0 w 96"/>
                <a:gd name="T13" fmla="*/ 22 h 36"/>
                <a:gd name="T14" fmla="*/ 0 w 96"/>
                <a:gd name="T15" fmla="*/ 36 h 36"/>
                <a:gd name="T16" fmla="*/ 96 w 96"/>
                <a:gd name="T17" fmla="*/ 36 h 36"/>
                <a:gd name="T18" fmla="*/ 96 w 96"/>
                <a:gd name="T1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36">
                  <a:moveTo>
                    <a:pt x="96" y="0"/>
                  </a:moveTo>
                  <a:cubicBezTo>
                    <a:pt x="17" y="0"/>
                    <a:pt x="17" y="0"/>
                    <a:pt x="17" y="0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51" y="14"/>
                    <a:pt x="51" y="14"/>
                    <a:pt x="51" y="14"/>
                  </a:cubicBezTo>
                  <a:cubicBezTo>
                    <a:pt x="53" y="14"/>
                    <a:pt x="55" y="16"/>
                    <a:pt x="55" y="18"/>
                  </a:cubicBezTo>
                  <a:cubicBezTo>
                    <a:pt x="55" y="20"/>
                    <a:pt x="53" y="22"/>
                    <a:pt x="51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96" y="36"/>
                    <a:pt x="96" y="36"/>
                    <a:pt x="96" y="36"/>
                  </a:cubicBezTo>
                  <a:cubicBezTo>
                    <a:pt x="96" y="0"/>
                    <a:pt x="96" y="0"/>
                    <a:pt x="96" y="0"/>
                  </a:cubicBezTo>
                </a:path>
              </a:pathLst>
            </a:custGeom>
            <a:solidFill>
              <a:srgbClr val="2575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483" name="îšľïḋê"/>
            <p:cNvSpPr/>
            <p:nvPr/>
          </p:nvSpPr>
          <p:spPr bwMode="auto">
            <a:xfrm>
              <a:off x="6832601" y="2670175"/>
              <a:ext cx="166688" cy="25400"/>
            </a:xfrm>
            <a:custGeom>
              <a:avLst/>
              <a:gdLst>
                <a:gd name="T0" fmla="*/ 51 w 55"/>
                <a:gd name="T1" fmla="*/ 0 h 8"/>
                <a:gd name="T2" fmla="*/ 3 w 55"/>
                <a:gd name="T3" fmla="*/ 0 h 8"/>
                <a:gd name="T4" fmla="*/ 0 w 55"/>
                <a:gd name="T5" fmla="*/ 3 h 8"/>
                <a:gd name="T6" fmla="*/ 0 w 55"/>
                <a:gd name="T7" fmla="*/ 8 h 8"/>
                <a:gd name="T8" fmla="*/ 51 w 55"/>
                <a:gd name="T9" fmla="*/ 8 h 8"/>
                <a:gd name="T10" fmla="*/ 55 w 55"/>
                <a:gd name="T11" fmla="*/ 4 h 8"/>
                <a:gd name="T12" fmla="*/ 51 w 55"/>
                <a:gd name="T1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5" h="8">
                  <a:moveTo>
                    <a:pt x="51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51" y="8"/>
                    <a:pt x="51" y="8"/>
                    <a:pt x="51" y="8"/>
                  </a:cubicBezTo>
                  <a:cubicBezTo>
                    <a:pt x="53" y="8"/>
                    <a:pt x="55" y="6"/>
                    <a:pt x="55" y="4"/>
                  </a:cubicBezTo>
                  <a:cubicBezTo>
                    <a:pt x="55" y="2"/>
                    <a:pt x="53" y="0"/>
                    <a:pt x="51" y="0"/>
                  </a:cubicBezTo>
                </a:path>
              </a:pathLst>
            </a:custGeom>
            <a:solidFill>
              <a:srgbClr val="979A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484" name="íṥļíde"/>
            <p:cNvSpPr/>
            <p:nvPr/>
          </p:nvSpPr>
          <p:spPr bwMode="auto">
            <a:xfrm>
              <a:off x="6832601" y="2628900"/>
              <a:ext cx="50800" cy="41275"/>
            </a:xfrm>
            <a:custGeom>
              <a:avLst/>
              <a:gdLst>
                <a:gd name="T0" fmla="*/ 32 w 32"/>
                <a:gd name="T1" fmla="*/ 0 h 26"/>
                <a:gd name="T2" fmla="*/ 0 w 32"/>
                <a:gd name="T3" fmla="*/ 0 h 26"/>
                <a:gd name="T4" fmla="*/ 0 w 32"/>
                <a:gd name="T5" fmla="*/ 26 h 26"/>
                <a:gd name="T6" fmla="*/ 6 w 32"/>
                <a:gd name="T7" fmla="*/ 26 h 26"/>
                <a:gd name="T8" fmla="*/ 32 w 32"/>
                <a:gd name="T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6">
                  <a:moveTo>
                    <a:pt x="32" y="0"/>
                  </a:moveTo>
                  <a:lnTo>
                    <a:pt x="0" y="0"/>
                  </a:lnTo>
                  <a:lnTo>
                    <a:pt x="0" y="26"/>
                  </a:lnTo>
                  <a:lnTo>
                    <a:pt x="6" y="26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2981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485" name="ísḷïḓé"/>
            <p:cNvSpPr/>
            <p:nvPr/>
          </p:nvSpPr>
          <p:spPr bwMode="auto">
            <a:xfrm>
              <a:off x="6832601" y="2628900"/>
              <a:ext cx="50800" cy="41275"/>
            </a:xfrm>
            <a:custGeom>
              <a:avLst/>
              <a:gdLst>
                <a:gd name="T0" fmla="*/ 32 w 32"/>
                <a:gd name="T1" fmla="*/ 0 h 26"/>
                <a:gd name="T2" fmla="*/ 0 w 32"/>
                <a:gd name="T3" fmla="*/ 0 h 26"/>
                <a:gd name="T4" fmla="*/ 0 w 32"/>
                <a:gd name="T5" fmla="*/ 26 h 26"/>
                <a:gd name="T6" fmla="*/ 6 w 32"/>
                <a:gd name="T7" fmla="*/ 26 h 26"/>
                <a:gd name="T8" fmla="*/ 32 w 32"/>
                <a:gd name="T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6">
                  <a:moveTo>
                    <a:pt x="32" y="0"/>
                  </a:moveTo>
                  <a:lnTo>
                    <a:pt x="0" y="0"/>
                  </a:lnTo>
                  <a:lnTo>
                    <a:pt x="0" y="26"/>
                  </a:lnTo>
                  <a:lnTo>
                    <a:pt x="6" y="26"/>
                  </a:lnTo>
                  <a:lnTo>
                    <a:pt x="3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486" name="îṧľiďé"/>
            <p:cNvSpPr/>
            <p:nvPr/>
          </p:nvSpPr>
          <p:spPr bwMode="auto">
            <a:xfrm>
              <a:off x="6832601" y="2670175"/>
              <a:ext cx="9525" cy="9525"/>
            </a:xfrm>
            <a:custGeom>
              <a:avLst/>
              <a:gdLst>
                <a:gd name="T0" fmla="*/ 6 w 6"/>
                <a:gd name="T1" fmla="*/ 0 h 6"/>
                <a:gd name="T2" fmla="*/ 0 w 6"/>
                <a:gd name="T3" fmla="*/ 0 h 6"/>
                <a:gd name="T4" fmla="*/ 0 w 6"/>
                <a:gd name="T5" fmla="*/ 6 h 6"/>
                <a:gd name="T6" fmla="*/ 6 w 6"/>
                <a:gd name="T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6">
                  <a:moveTo>
                    <a:pt x="6" y="0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88A0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487" name="ïśḷiḋé"/>
            <p:cNvSpPr/>
            <p:nvPr/>
          </p:nvSpPr>
          <p:spPr bwMode="auto">
            <a:xfrm>
              <a:off x="6832601" y="2670175"/>
              <a:ext cx="9525" cy="9525"/>
            </a:xfrm>
            <a:custGeom>
              <a:avLst/>
              <a:gdLst>
                <a:gd name="T0" fmla="*/ 6 w 6"/>
                <a:gd name="T1" fmla="*/ 0 h 6"/>
                <a:gd name="T2" fmla="*/ 0 w 6"/>
                <a:gd name="T3" fmla="*/ 0 h 6"/>
                <a:gd name="T4" fmla="*/ 0 w 6"/>
                <a:gd name="T5" fmla="*/ 6 h 6"/>
                <a:gd name="T6" fmla="*/ 6 w 6"/>
                <a:gd name="T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6">
                  <a:moveTo>
                    <a:pt x="6" y="0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488" name="ï$ḷïďê"/>
            <p:cNvSpPr/>
            <p:nvPr/>
          </p:nvSpPr>
          <p:spPr bwMode="auto">
            <a:xfrm>
              <a:off x="7218363" y="2628900"/>
              <a:ext cx="573088" cy="107950"/>
            </a:xfrm>
            <a:prstGeom prst="rect">
              <a:avLst/>
            </a:prstGeom>
            <a:solidFill>
              <a:srgbClr val="97ED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489" name="îŝļiḑe"/>
            <p:cNvSpPr/>
            <p:nvPr/>
          </p:nvSpPr>
          <p:spPr bwMode="auto">
            <a:xfrm>
              <a:off x="7218363" y="2628900"/>
              <a:ext cx="573088" cy="107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490" name="ïṣḻîḑè"/>
            <p:cNvSpPr/>
            <p:nvPr/>
          </p:nvSpPr>
          <p:spPr bwMode="auto">
            <a:xfrm>
              <a:off x="7207251" y="2800350"/>
              <a:ext cx="584200" cy="147638"/>
            </a:xfrm>
            <a:prstGeom prst="rect">
              <a:avLst/>
            </a:prstGeom>
            <a:solidFill>
              <a:srgbClr val="97ED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491" name="îş1ïḓè"/>
            <p:cNvSpPr/>
            <p:nvPr/>
          </p:nvSpPr>
          <p:spPr bwMode="auto">
            <a:xfrm>
              <a:off x="7207251" y="2800350"/>
              <a:ext cx="584200" cy="147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492" name="ïŝḻîdê"/>
            <p:cNvSpPr/>
            <p:nvPr/>
          </p:nvSpPr>
          <p:spPr bwMode="auto">
            <a:xfrm>
              <a:off x="7121526" y="2800350"/>
              <a:ext cx="85725" cy="147638"/>
            </a:xfrm>
            <a:custGeom>
              <a:avLst/>
              <a:gdLst>
                <a:gd name="T0" fmla="*/ 54 w 54"/>
                <a:gd name="T1" fmla="*/ 0 h 93"/>
                <a:gd name="T2" fmla="*/ 0 w 54"/>
                <a:gd name="T3" fmla="*/ 0 h 93"/>
                <a:gd name="T4" fmla="*/ 0 w 54"/>
                <a:gd name="T5" fmla="*/ 38 h 93"/>
                <a:gd name="T6" fmla="*/ 0 w 54"/>
                <a:gd name="T7" fmla="*/ 93 h 93"/>
                <a:gd name="T8" fmla="*/ 54 w 54"/>
                <a:gd name="T9" fmla="*/ 93 h 93"/>
                <a:gd name="T10" fmla="*/ 54 w 54"/>
                <a:gd name="T11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" h="93">
                  <a:moveTo>
                    <a:pt x="54" y="0"/>
                  </a:moveTo>
                  <a:lnTo>
                    <a:pt x="0" y="0"/>
                  </a:lnTo>
                  <a:lnTo>
                    <a:pt x="0" y="38"/>
                  </a:lnTo>
                  <a:lnTo>
                    <a:pt x="0" y="93"/>
                  </a:lnTo>
                  <a:lnTo>
                    <a:pt x="54" y="93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2BA7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493" name="iṡlïḓê"/>
            <p:cNvSpPr/>
            <p:nvPr/>
          </p:nvSpPr>
          <p:spPr bwMode="auto">
            <a:xfrm>
              <a:off x="7121526" y="2800350"/>
              <a:ext cx="85725" cy="147638"/>
            </a:xfrm>
            <a:custGeom>
              <a:avLst/>
              <a:gdLst>
                <a:gd name="T0" fmla="*/ 54 w 54"/>
                <a:gd name="T1" fmla="*/ 0 h 93"/>
                <a:gd name="T2" fmla="*/ 0 w 54"/>
                <a:gd name="T3" fmla="*/ 0 h 93"/>
                <a:gd name="T4" fmla="*/ 0 w 54"/>
                <a:gd name="T5" fmla="*/ 38 h 93"/>
                <a:gd name="T6" fmla="*/ 0 w 54"/>
                <a:gd name="T7" fmla="*/ 93 h 93"/>
                <a:gd name="T8" fmla="*/ 54 w 54"/>
                <a:gd name="T9" fmla="*/ 93 h 93"/>
                <a:gd name="T10" fmla="*/ 54 w 54"/>
                <a:gd name="T11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4" h="93">
                  <a:moveTo>
                    <a:pt x="54" y="0"/>
                  </a:moveTo>
                  <a:lnTo>
                    <a:pt x="0" y="0"/>
                  </a:lnTo>
                  <a:lnTo>
                    <a:pt x="0" y="38"/>
                  </a:lnTo>
                  <a:lnTo>
                    <a:pt x="0" y="93"/>
                  </a:lnTo>
                  <a:lnTo>
                    <a:pt x="54" y="93"/>
                  </a:lnTo>
                  <a:lnTo>
                    <a:pt x="5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494" name="íŝlïḋe"/>
            <p:cNvSpPr/>
            <p:nvPr/>
          </p:nvSpPr>
          <p:spPr bwMode="auto">
            <a:xfrm>
              <a:off x="6832601" y="2800350"/>
              <a:ext cx="288925" cy="147638"/>
            </a:xfrm>
            <a:custGeom>
              <a:avLst/>
              <a:gdLst>
                <a:gd name="T0" fmla="*/ 96 w 96"/>
                <a:gd name="T1" fmla="*/ 0 h 49"/>
                <a:gd name="T2" fmla="*/ 53 w 96"/>
                <a:gd name="T3" fmla="*/ 0 h 49"/>
                <a:gd name="T4" fmla="*/ 51 w 96"/>
                <a:gd name="T5" fmla="*/ 0 h 49"/>
                <a:gd name="T6" fmla="*/ 0 w 96"/>
                <a:gd name="T7" fmla="*/ 0 h 49"/>
                <a:gd name="T8" fmla="*/ 0 w 96"/>
                <a:gd name="T9" fmla="*/ 25 h 49"/>
                <a:gd name="T10" fmla="*/ 51 w 96"/>
                <a:gd name="T11" fmla="*/ 25 h 49"/>
                <a:gd name="T12" fmla="*/ 55 w 96"/>
                <a:gd name="T13" fmla="*/ 29 h 49"/>
                <a:gd name="T14" fmla="*/ 51 w 96"/>
                <a:gd name="T15" fmla="*/ 33 h 49"/>
                <a:gd name="T16" fmla="*/ 0 w 96"/>
                <a:gd name="T17" fmla="*/ 33 h 49"/>
                <a:gd name="T18" fmla="*/ 0 w 96"/>
                <a:gd name="T19" fmla="*/ 49 h 49"/>
                <a:gd name="T20" fmla="*/ 66 w 96"/>
                <a:gd name="T21" fmla="*/ 49 h 49"/>
                <a:gd name="T22" fmla="*/ 96 w 96"/>
                <a:gd name="T23" fmla="*/ 20 h 49"/>
                <a:gd name="T24" fmla="*/ 96 w 96"/>
                <a:gd name="T25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6" h="49">
                  <a:moveTo>
                    <a:pt x="96" y="0"/>
                  </a:moveTo>
                  <a:cubicBezTo>
                    <a:pt x="53" y="0"/>
                    <a:pt x="53" y="0"/>
                    <a:pt x="53" y="0"/>
                  </a:cubicBezTo>
                  <a:cubicBezTo>
                    <a:pt x="52" y="0"/>
                    <a:pt x="52" y="0"/>
                    <a:pt x="5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51" y="25"/>
                    <a:pt x="51" y="25"/>
                    <a:pt x="51" y="25"/>
                  </a:cubicBezTo>
                  <a:cubicBezTo>
                    <a:pt x="53" y="25"/>
                    <a:pt x="55" y="27"/>
                    <a:pt x="55" y="29"/>
                  </a:cubicBezTo>
                  <a:cubicBezTo>
                    <a:pt x="55" y="31"/>
                    <a:pt x="53" y="33"/>
                    <a:pt x="51" y="33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66" y="49"/>
                    <a:pt x="66" y="49"/>
                    <a:pt x="66" y="49"/>
                  </a:cubicBezTo>
                  <a:cubicBezTo>
                    <a:pt x="96" y="20"/>
                    <a:pt x="96" y="20"/>
                    <a:pt x="96" y="20"/>
                  </a:cubicBezTo>
                  <a:cubicBezTo>
                    <a:pt x="96" y="0"/>
                    <a:pt x="96" y="0"/>
                    <a:pt x="96" y="0"/>
                  </a:cubicBezTo>
                </a:path>
              </a:pathLst>
            </a:custGeom>
            <a:solidFill>
              <a:srgbClr val="2575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495" name="iṩliḋè"/>
            <p:cNvSpPr/>
            <p:nvPr/>
          </p:nvSpPr>
          <p:spPr bwMode="auto">
            <a:xfrm>
              <a:off x="6832601" y="2800350"/>
              <a:ext cx="160338" cy="0"/>
            </a:xfrm>
            <a:custGeom>
              <a:avLst/>
              <a:gdLst>
                <a:gd name="T0" fmla="*/ 53 w 53"/>
                <a:gd name="T1" fmla="*/ 0 w 53"/>
                <a:gd name="T2" fmla="*/ 0 w 53"/>
                <a:gd name="T3" fmla="*/ 51 w 53"/>
                <a:gd name="T4" fmla="*/ 53 w 5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3">
                  <a:moveTo>
                    <a:pt x="53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2" y="0"/>
                    <a:pt x="52" y="0"/>
                    <a:pt x="53" y="0"/>
                  </a:cubicBezTo>
                </a:path>
              </a:pathLst>
            </a:custGeom>
            <a:solidFill>
              <a:srgbClr val="9785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496" name="ïśḷíḍè"/>
            <p:cNvSpPr/>
            <p:nvPr/>
          </p:nvSpPr>
          <p:spPr bwMode="auto">
            <a:xfrm>
              <a:off x="6832601" y="2874963"/>
              <a:ext cx="166688" cy="23813"/>
            </a:xfrm>
            <a:custGeom>
              <a:avLst/>
              <a:gdLst>
                <a:gd name="T0" fmla="*/ 51 w 55"/>
                <a:gd name="T1" fmla="*/ 0 h 8"/>
                <a:gd name="T2" fmla="*/ 0 w 55"/>
                <a:gd name="T3" fmla="*/ 0 h 8"/>
                <a:gd name="T4" fmla="*/ 0 w 55"/>
                <a:gd name="T5" fmla="*/ 8 h 8"/>
                <a:gd name="T6" fmla="*/ 51 w 55"/>
                <a:gd name="T7" fmla="*/ 8 h 8"/>
                <a:gd name="T8" fmla="*/ 55 w 55"/>
                <a:gd name="T9" fmla="*/ 4 h 8"/>
                <a:gd name="T10" fmla="*/ 51 w 55"/>
                <a:gd name="T11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5" h="8">
                  <a:moveTo>
                    <a:pt x="5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51" y="8"/>
                    <a:pt x="51" y="8"/>
                    <a:pt x="51" y="8"/>
                  </a:cubicBezTo>
                  <a:cubicBezTo>
                    <a:pt x="53" y="8"/>
                    <a:pt x="55" y="6"/>
                    <a:pt x="55" y="4"/>
                  </a:cubicBezTo>
                  <a:cubicBezTo>
                    <a:pt x="55" y="2"/>
                    <a:pt x="53" y="0"/>
                    <a:pt x="51" y="0"/>
                  </a:cubicBezTo>
                </a:path>
              </a:pathLst>
            </a:custGeom>
            <a:solidFill>
              <a:srgbClr val="9785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497" name="íşľiḓe"/>
            <p:cNvSpPr/>
            <p:nvPr/>
          </p:nvSpPr>
          <p:spPr bwMode="auto">
            <a:xfrm>
              <a:off x="7031038" y="2860675"/>
              <a:ext cx="90488" cy="87313"/>
            </a:xfrm>
            <a:custGeom>
              <a:avLst/>
              <a:gdLst>
                <a:gd name="T0" fmla="*/ 57 w 57"/>
                <a:gd name="T1" fmla="*/ 0 h 55"/>
                <a:gd name="T2" fmla="*/ 0 w 57"/>
                <a:gd name="T3" fmla="*/ 55 h 55"/>
                <a:gd name="T4" fmla="*/ 57 w 57"/>
                <a:gd name="T5" fmla="*/ 55 h 55"/>
                <a:gd name="T6" fmla="*/ 57 w 57"/>
                <a:gd name="T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5">
                  <a:moveTo>
                    <a:pt x="57" y="0"/>
                  </a:moveTo>
                  <a:lnTo>
                    <a:pt x="0" y="55"/>
                  </a:lnTo>
                  <a:lnTo>
                    <a:pt x="57" y="55"/>
                  </a:lnTo>
                  <a:lnTo>
                    <a:pt x="57" y="0"/>
                  </a:lnTo>
                  <a:close/>
                </a:path>
              </a:pathLst>
            </a:custGeom>
            <a:solidFill>
              <a:srgbClr val="2981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498" name="ïşļîde"/>
            <p:cNvSpPr/>
            <p:nvPr/>
          </p:nvSpPr>
          <p:spPr bwMode="auto">
            <a:xfrm>
              <a:off x="7031038" y="2860675"/>
              <a:ext cx="90488" cy="87313"/>
            </a:xfrm>
            <a:custGeom>
              <a:avLst/>
              <a:gdLst>
                <a:gd name="T0" fmla="*/ 57 w 57"/>
                <a:gd name="T1" fmla="*/ 0 h 55"/>
                <a:gd name="T2" fmla="*/ 0 w 57"/>
                <a:gd name="T3" fmla="*/ 55 h 55"/>
                <a:gd name="T4" fmla="*/ 57 w 57"/>
                <a:gd name="T5" fmla="*/ 55 h 55"/>
                <a:gd name="T6" fmla="*/ 57 w 57"/>
                <a:gd name="T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7" h="55">
                  <a:moveTo>
                    <a:pt x="57" y="0"/>
                  </a:moveTo>
                  <a:lnTo>
                    <a:pt x="0" y="55"/>
                  </a:lnTo>
                  <a:lnTo>
                    <a:pt x="57" y="55"/>
                  </a:lnTo>
                  <a:lnTo>
                    <a:pt x="57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499" name="ïṧḻïdê"/>
            <p:cNvSpPr/>
            <p:nvPr/>
          </p:nvSpPr>
          <p:spPr bwMode="auto">
            <a:xfrm>
              <a:off x="6670676" y="1335088"/>
              <a:ext cx="1211263" cy="180975"/>
            </a:xfrm>
            <a:custGeom>
              <a:avLst/>
              <a:gdLst>
                <a:gd name="T0" fmla="*/ 24 w 402"/>
                <a:gd name="T1" fmla="*/ 41 h 60"/>
                <a:gd name="T2" fmla="*/ 12 w 402"/>
                <a:gd name="T3" fmla="*/ 28 h 60"/>
                <a:gd name="T4" fmla="*/ 24 w 402"/>
                <a:gd name="T5" fmla="*/ 16 h 60"/>
                <a:gd name="T6" fmla="*/ 37 w 402"/>
                <a:gd name="T7" fmla="*/ 28 h 60"/>
                <a:gd name="T8" fmla="*/ 24 w 402"/>
                <a:gd name="T9" fmla="*/ 41 h 60"/>
                <a:gd name="T10" fmla="*/ 54 w 402"/>
                <a:gd name="T11" fmla="*/ 41 h 60"/>
                <a:gd name="T12" fmla="*/ 41 w 402"/>
                <a:gd name="T13" fmla="*/ 28 h 60"/>
                <a:gd name="T14" fmla="*/ 54 w 402"/>
                <a:gd name="T15" fmla="*/ 16 h 60"/>
                <a:gd name="T16" fmla="*/ 66 w 402"/>
                <a:gd name="T17" fmla="*/ 28 h 60"/>
                <a:gd name="T18" fmla="*/ 54 w 402"/>
                <a:gd name="T19" fmla="*/ 41 h 60"/>
                <a:gd name="T20" fmla="*/ 83 w 402"/>
                <a:gd name="T21" fmla="*/ 41 h 60"/>
                <a:gd name="T22" fmla="*/ 71 w 402"/>
                <a:gd name="T23" fmla="*/ 28 h 60"/>
                <a:gd name="T24" fmla="*/ 83 w 402"/>
                <a:gd name="T25" fmla="*/ 16 h 60"/>
                <a:gd name="T26" fmla="*/ 95 w 402"/>
                <a:gd name="T27" fmla="*/ 28 h 60"/>
                <a:gd name="T28" fmla="*/ 83 w 402"/>
                <a:gd name="T29" fmla="*/ 41 h 60"/>
                <a:gd name="T30" fmla="*/ 402 w 402"/>
                <a:gd name="T31" fmla="*/ 0 h 60"/>
                <a:gd name="T32" fmla="*/ 0 w 402"/>
                <a:gd name="T33" fmla="*/ 0 h 60"/>
                <a:gd name="T34" fmla="*/ 0 w 402"/>
                <a:gd name="T35" fmla="*/ 60 h 60"/>
                <a:gd name="T36" fmla="*/ 402 w 402"/>
                <a:gd name="T37" fmla="*/ 60 h 60"/>
                <a:gd name="T38" fmla="*/ 0 w 402"/>
                <a:gd name="T39" fmla="*/ 60 h 60"/>
                <a:gd name="T40" fmla="*/ 0 w 402"/>
                <a:gd name="T41" fmla="*/ 58 h 60"/>
                <a:gd name="T42" fmla="*/ 402 w 402"/>
                <a:gd name="T43" fmla="*/ 58 h 60"/>
                <a:gd name="T44" fmla="*/ 402 w 402"/>
                <a:gd name="T45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02" h="60">
                  <a:moveTo>
                    <a:pt x="24" y="41"/>
                  </a:moveTo>
                  <a:cubicBezTo>
                    <a:pt x="18" y="41"/>
                    <a:pt x="12" y="35"/>
                    <a:pt x="12" y="28"/>
                  </a:cubicBezTo>
                  <a:cubicBezTo>
                    <a:pt x="12" y="22"/>
                    <a:pt x="18" y="16"/>
                    <a:pt x="24" y="16"/>
                  </a:cubicBezTo>
                  <a:cubicBezTo>
                    <a:pt x="31" y="16"/>
                    <a:pt x="37" y="22"/>
                    <a:pt x="37" y="28"/>
                  </a:cubicBezTo>
                  <a:cubicBezTo>
                    <a:pt x="37" y="35"/>
                    <a:pt x="31" y="41"/>
                    <a:pt x="24" y="41"/>
                  </a:cubicBezTo>
                  <a:moveTo>
                    <a:pt x="54" y="41"/>
                  </a:moveTo>
                  <a:cubicBezTo>
                    <a:pt x="47" y="41"/>
                    <a:pt x="41" y="35"/>
                    <a:pt x="41" y="28"/>
                  </a:cubicBezTo>
                  <a:cubicBezTo>
                    <a:pt x="41" y="22"/>
                    <a:pt x="47" y="16"/>
                    <a:pt x="54" y="16"/>
                  </a:cubicBezTo>
                  <a:cubicBezTo>
                    <a:pt x="61" y="16"/>
                    <a:pt x="66" y="22"/>
                    <a:pt x="66" y="28"/>
                  </a:cubicBezTo>
                  <a:cubicBezTo>
                    <a:pt x="66" y="35"/>
                    <a:pt x="61" y="41"/>
                    <a:pt x="54" y="41"/>
                  </a:cubicBezTo>
                  <a:moveTo>
                    <a:pt x="83" y="41"/>
                  </a:moveTo>
                  <a:cubicBezTo>
                    <a:pt x="76" y="41"/>
                    <a:pt x="71" y="35"/>
                    <a:pt x="71" y="28"/>
                  </a:cubicBezTo>
                  <a:cubicBezTo>
                    <a:pt x="71" y="22"/>
                    <a:pt x="76" y="16"/>
                    <a:pt x="83" y="16"/>
                  </a:cubicBezTo>
                  <a:cubicBezTo>
                    <a:pt x="90" y="16"/>
                    <a:pt x="95" y="22"/>
                    <a:pt x="95" y="28"/>
                  </a:cubicBezTo>
                  <a:cubicBezTo>
                    <a:pt x="95" y="35"/>
                    <a:pt x="90" y="41"/>
                    <a:pt x="83" y="41"/>
                  </a:cubicBezTo>
                  <a:moveTo>
                    <a:pt x="402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402" y="60"/>
                    <a:pt x="402" y="60"/>
                    <a:pt x="402" y="60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402" y="58"/>
                    <a:pt x="402" y="58"/>
                    <a:pt x="402" y="58"/>
                  </a:cubicBezTo>
                  <a:cubicBezTo>
                    <a:pt x="402" y="0"/>
                    <a:pt x="402" y="0"/>
                    <a:pt x="402" y="0"/>
                  </a:cubicBezTo>
                </a:path>
              </a:pathLst>
            </a:custGeom>
            <a:solidFill>
              <a:srgbClr val="97ED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500" name="íŝḷiḑè"/>
            <p:cNvSpPr/>
            <p:nvPr/>
          </p:nvSpPr>
          <p:spPr bwMode="auto">
            <a:xfrm>
              <a:off x="6705601" y="1384300"/>
              <a:ext cx="76200" cy="74613"/>
            </a:xfrm>
            <a:prstGeom prst="ellipse">
              <a:avLst/>
            </a:prstGeom>
            <a:solidFill>
              <a:srgbClr val="79E8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501" name="iŝľîďê"/>
            <p:cNvSpPr/>
            <p:nvPr/>
          </p:nvSpPr>
          <p:spPr bwMode="auto">
            <a:xfrm>
              <a:off x="6705601" y="1419225"/>
              <a:ext cx="76200" cy="39688"/>
            </a:xfrm>
            <a:custGeom>
              <a:avLst/>
              <a:gdLst>
                <a:gd name="T0" fmla="*/ 12 w 25"/>
                <a:gd name="T1" fmla="*/ 13 h 13"/>
                <a:gd name="T2" fmla="*/ 0 w 25"/>
                <a:gd name="T3" fmla="*/ 0 h 13"/>
                <a:gd name="T4" fmla="*/ 0 w 25"/>
                <a:gd name="T5" fmla="*/ 1 h 13"/>
                <a:gd name="T6" fmla="*/ 12 w 25"/>
                <a:gd name="T7" fmla="*/ 13 h 13"/>
                <a:gd name="T8" fmla="*/ 25 w 25"/>
                <a:gd name="T9" fmla="*/ 1 h 13"/>
                <a:gd name="T10" fmla="*/ 25 w 25"/>
                <a:gd name="T11" fmla="*/ 0 h 13"/>
                <a:gd name="T12" fmla="*/ 12 w 25"/>
                <a:gd name="T13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" h="13">
                  <a:moveTo>
                    <a:pt x="12" y="13"/>
                  </a:moveTo>
                  <a:cubicBezTo>
                    <a:pt x="6" y="13"/>
                    <a:pt x="0" y="7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8"/>
                    <a:pt x="6" y="13"/>
                    <a:pt x="12" y="13"/>
                  </a:cubicBezTo>
                  <a:cubicBezTo>
                    <a:pt x="19" y="13"/>
                    <a:pt x="25" y="8"/>
                    <a:pt x="25" y="1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5" y="7"/>
                    <a:pt x="19" y="13"/>
                    <a:pt x="12" y="13"/>
                  </a:cubicBezTo>
                  <a:close/>
                </a:path>
              </a:pathLst>
            </a:custGeom>
            <a:solidFill>
              <a:srgbClr val="34DC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502" name="íšḻïḑé"/>
            <p:cNvSpPr/>
            <p:nvPr/>
          </p:nvSpPr>
          <p:spPr bwMode="auto">
            <a:xfrm>
              <a:off x="6792913" y="1384300"/>
              <a:ext cx="76200" cy="74613"/>
            </a:xfrm>
            <a:prstGeom prst="ellipse">
              <a:avLst/>
            </a:prstGeom>
            <a:solidFill>
              <a:srgbClr val="79E8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503" name="î$ḻïďè"/>
            <p:cNvSpPr/>
            <p:nvPr/>
          </p:nvSpPr>
          <p:spPr bwMode="auto">
            <a:xfrm>
              <a:off x="6792913" y="1419225"/>
              <a:ext cx="76200" cy="39688"/>
            </a:xfrm>
            <a:custGeom>
              <a:avLst/>
              <a:gdLst>
                <a:gd name="T0" fmla="*/ 13 w 25"/>
                <a:gd name="T1" fmla="*/ 13 h 13"/>
                <a:gd name="T2" fmla="*/ 0 w 25"/>
                <a:gd name="T3" fmla="*/ 0 h 13"/>
                <a:gd name="T4" fmla="*/ 0 w 25"/>
                <a:gd name="T5" fmla="*/ 1 h 13"/>
                <a:gd name="T6" fmla="*/ 13 w 25"/>
                <a:gd name="T7" fmla="*/ 13 h 13"/>
                <a:gd name="T8" fmla="*/ 25 w 25"/>
                <a:gd name="T9" fmla="*/ 1 h 13"/>
                <a:gd name="T10" fmla="*/ 25 w 25"/>
                <a:gd name="T11" fmla="*/ 0 h 13"/>
                <a:gd name="T12" fmla="*/ 13 w 25"/>
                <a:gd name="T13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" h="13">
                  <a:moveTo>
                    <a:pt x="13" y="13"/>
                  </a:moveTo>
                  <a:cubicBezTo>
                    <a:pt x="6" y="13"/>
                    <a:pt x="1" y="7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8"/>
                    <a:pt x="6" y="13"/>
                    <a:pt x="13" y="13"/>
                  </a:cubicBezTo>
                  <a:cubicBezTo>
                    <a:pt x="20" y="13"/>
                    <a:pt x="25" y="8"/>
                    <a:pt x="25" y="1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5" y="7"/>
                    <a:pt x="20" y="13"/>
                    <a:pt x="13" y="13"/>
                  </a:cubicBezTo>
                  <a:close/>
                </a:path>
              </a:pathLst>
            </a:custGeom>
            <a:solidFill>
              <a:srgbClr val="34DC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504" name="íṣľiḋè"/>
            <p:cNvSpPr/>
            <p:nvPr/>
          </p:nvSpPr>
          <p:spPr bwMode="auto">
            <a:xfrm>
              <a:off x="6883401" y="1384300"/>
              <a:ext cx="73025" cy="74613"/>
            </a:xfrm>
            <a:prstGeom prst="ellipse">
              <a:avLst/>
            </a:prstGeom>
            <a:solidFill>
              <a:srgbClr val="79E8E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505" name="íṧlïdé"/>
            <p:cNvSpPr/>
            <p:nvPr/>
          </p:nvSpPr>
          <p:spPr bwMode="auto">
            <a:xfrm>
              <a:off x="6883401" y="1419225"/>
              <a:ext cx="73025" cy="39688"/>
            </a:xfrm>
            <a:custGeom>
              <a:avLst/>
              <a:gdLst>
                <a:gd name="T0" fmla="*/ 12 w 24"/>
                <a:gd name="T1" fmla="*/ 13 h 13"/>
                <a:gd name="T2" fmla="*/ 0 w 24"/>
                <a:gd name="T3" fmla="*/ 0 h 13"/>
                <a:gd name="T4" fmla="*/ 0 w 24"/>
                <a:gd name="T5" fmla="*/ 1 h 13"/>
                <a:gd name="T6" fmla="*/ 12 w 24"/>
                <a:gd name="T7" fmla="*/ 13 h 13"/>
                <a:gd name="T8" fmla="*/ 24 w 24"/>
                <a:gd name="T9" fmla="*/ 1 h 13"/>
                <a:gd name="T10" fmla="*/ 24 w 24"/>
                <a:gd name="T11" fmla="*/ 0 h 13"/>
                <a:gd name="T12" fmla="*/ 12 w 24"/>
                <a:gd name="T13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13">
                  <a:moveTo>
                    <a:pt x="12" y="13"/>
                  </a:moveTo>
                  <a:cubicBezTo>
                    <a:pt x="5" y="13"/>
                    <a:pt x="0" y="7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8"/>
                    <a:pt x="5" y="13"/>
                    <a:pt x="12" y="13"/>
                  </a:cubicBezTo>
                  <a:cubicBezTo>
                    <a:pt x="19" y="13"/>
                    <a:pt x="24" y="8"/>
                    <a:pt x="24" y="1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4" y="7"/>
                    <a:pt x="19" y="13"/>
                    <a:pt x="12" y="13"/>
                  </a:cubicBezTo>
                  <a:close/>
                </a:path>
              </a:pathLst>
            </a:custGeom>
            <a:solidFill>
              <a:srgbClr val="34DC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506" name="îṡľide"/>
            <p:cNvSpPr/>
            <p:nvPr/>
          </p:nvSpPr>
          <p:spPr bwMode="auto">
            <a:xfrm>
              <a:off x="6670676" y="1509713"/>
              <a:ext cx="1211263" cy="6350"/>
            </a:xfrm>
            <a:prstGeom prst="rect">
              <a:avLst/>
            </a:prstGeom>
            <a:solidFill>
              <a:srgbClr val="55E2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507" name="ïṡ1ïḋe"/>
            <p:cNvSpPr/>
            <p:nvPr/>
          </p:nvSpPr>
          <p:spPr bwMode="auto">
            <a:xfrm>
              <a:off x="6670676" y="1509713"/>
              <a:ext cx="1211263" cy="6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508" name="islíḍê"/>
            <p:cNvSpPr/>
            <p:nvPr/>
          </p:nvSpPr>
          <p:spPr bwMode="auto">
            <a:xfrm>
              <a:off x="6715126" y="1392238"/>
              <a:ext cx="57150" cy="57150"/>
            </a:xfrm>
            <a:prstGeom prst="ellipse">
              <a:avLst/>
            </a:prstGeom>
            <a:solidFill>
              <a:srgbClr val="34DC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509" name="iśḷíḓe"/>
            <p:cNvSpPr/>
            <p:nvPr/>
          </p:nvSpPr>
          <p:spPr bwMode="auto">
            <a:xfrm>
              <a:off x="6802438" y="1392238"/>
              <a:ext cx="60325" cy="57150"/>
            </a:xfrm>
            <a:prstGeom prst="ellipse">
              <a:avLst/>
            </a:prstGeom>
            <a:solidFill>
              <a:srgbClr val="DBFF0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510" name="ïSľïḋe"/>
            <p:cNvSpPr/>
            <p:nvPr/>
          </p:nvSpPr>
          <p:spPr bwMode="auto">
            <a:xfrm>
              <a:off x="6889751" y="1392238"/>
              <a:ext cx="60325" cy="57150"/>
            </a:xfrm>
            <a:prstGeom prst="ellipse">
              <a:avLst/>
            </a:prstGeom>
            <a:solidFill>
              <a:srgbClr val="FF29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511" name="îṩḻide"/>
            <p:cNvSpPr/>
            <p:nvPr/>
          </p:nvSpPr>
          <p:spPr bwMode="auto">
            <a:xfrm>
              <a:off x="6715126" y="1539875"/>
              <a:ext cx="57150" cy="688975"/>
            </a:xfrm>
            <a:custGeom>
              <a:avLst/>
              <a:gdLst>
                <a:gd name="T0" fmla="*/ 9 w 19"/>
                <a:gd name="T1" fmla="*/ 0 h 229"/>
                <a:gd name="T2" fmla="*/ 0 w 19"/>
                <a:gd name="T3" fmla="*/ 10 h 229"/>
                <a:gd name="T4" fmla="*/ 0 w 19"/>
                <a:gd name="T5" fmla="*/ 229 h 229"/>
                <a:gd name="T6" fmla="*/ 19 w 19"/>
                <a:gd name="T7" fmla="*/ 229 h 229"/>
                <a:gd name="T8" fmla="*/ 19 w 19"/>
                <a:gd name="T9" fmla="*/ 10 h 229"/>
                <a:gd name="T10" fmla="*/ 9 w 19"/>
                <a:gd name="T11" fmla="*/ 0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9" h="229">
                  <a:moveTo>
                    <a:pt x="9" y="0"/>
                  </a:moveTo>
                  <a:cubicBezTo>
                    <a:pt x="4" y="0"/>
                    <a:pt x="0" y="5"/>
                    <a:pt x="0" y="10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19" y="229"/>
                    <a:pt x="19" y="229"/>
                    <a:pt x="19" y="229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19" y="5"/>
                    <a:pt x="15" y="0"/>
                    <a:pt x="9" y="0"/>
                  </a:cubicBezTo>
                </a:path>
              </a:pathLst>
            </a:custGeom>
            <a:solidFill>
              <a:srgbClr val="97ED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512" name="íślïḋé"/>
            <p:cNvSpPr/>
            <p:nvPr/>
          </p:nvSpPr>
          <p:spPr bwMode="auto">
            <a:xfrm>
              <a:off x="6715126" y="2232025"/>
              <a:ext cx="57150" cy="90488"/>
            </a:xfrm>
            <a:prstGeom prst="rect">
              <a:avLst/>
            </a:prstGeom>
            <a:solidFill>
              <a:srgbClr val="2BA7D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513" name="íṥliďe"/>
            <p:cNvSpPr/>
            <p:nvPr/>
          </p:nvSpPr>
          <p:spPr bwMode="auto">
            <a:xfrm>
              <a:off x="6715126" y="2232025"/>
              <a:ext cx="57150" cy="90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514" name="islíḓé"/>
            <p:cNvSpPr/>
            <p:nvPr/>
          </p:nvSpPr>
          <p:spPr bwMode="auto">
            <a:xfrm>
              <a:off x="6715126" y="2228850"/>
              <a:ext cx="57150" cy="3175"/>
            </a:xfrm>
            <a:prstGeom prst="rect">
              <a:avLst/>
            </a:prstGeom>
            <a:solidFill>
              <a:srgbClr val="3DBEE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515" name="ïṡḷíḋê"/>
            <p:cNvSpPr/>
            <p:nvPr/>
          </p:nvSpPr>
          <p:spPr bwMode="auto">
            <a:xfrm>
              <a:off x="6715126" y="2228850"/>
              <a:ext cx="57150" cy="3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516" name="îṧlïḍê"/>
            <p:cNvSpPr/>
            <p:nvPr/>
          </p:nvSpPr>
          <p:spPr bwMode="auto">
            <a:xfrm>
              <a:off x="6715126" y="2740025"/>
              <a:ext cx="57150" cy="276225"/>
            </a:xfrm>
            <a:custGeom>
              <a:avLst/>
              <a:gdLst>
                <a:gd name="T0" fmla="*/ 18 w 19"/>
                <a:gd name="T1" fmla="*/ 86 h 92"/>
                <a:gd name="T2" fmla="*/ 1 w 19"/>
                <a:gd name="T3" fmla="*/ 86 h 92"/>
                <a:gd name="T4" fmla="*/ 9 w 19"/>
                <a:gd name="T5" fmla="*/ 92 h 92"/>
                <a:gd name="T6" fmla="*/ 18 w 19"/>
                <a:gd name="T7" fmla="*/ 86 h 92"/>
                <a:gd name="T8" fmla="*/ 19 w 19"/>
                <a:gd name="T9" fmla="*/ 53 h 92"/>
                <a:gd name="T10" fmla="*/ 0 w 19"/>
                <a:gd name="T11" fmla="*/ 53 h 92"/>
                <a:gd name="T12" fmla="*/ 0 w 19"/>
                <a:gd name="T13" fmla="*/ 78 h 92"/>
                <a:gd name="T14" fmla="*/ 19 w 19"/>
                <a:gd name="T15" fmla="*/ 78 h 92"/>
                <a:gd name="T16" fmla="*/ 19 w 19"/>
                <a:gd name="T17" fmla="*/ 53 h 92"/>
                <a:gd name="T18" fmla="*/ 19 w 19"/>
                <a:gd name="T19" fmla="*/ 20 h 92"/>
                <a:gd name="T20" fmla="*/ 0 w 19"/>
                <a:gd name="T21" fmla="*/ 20 h 92"/>
                <a:gd name="T22" fmla="*/ 0 w 19"/>
                <a:gd name="T23" fmla="*/ 45 h 92"/>
                <a:gd name="T24" fmla="*/ 19 w 19"/>
                <a:gd name="T25" fmla="*/ 45 h 92"/>
                <a:gd name="T26" fmla="*/ 19 w 19"/>
                <a:gd name="T27" fmla="*/ 20 h 92"/>
                <a:gd name="T28" fmla="*/ 19 w 19"/>
                <a:gd name="T29" fmla="*/ 0 h 92"/>
                <a:gd name="T30" fmla="*/ 7 w 19"/>
                <a:gd name="T31" fmla="*/ 12 h 92"/>
                <a:gd name="T32" fmla="*/ 19 w 19"/>
                <a:gd name="T33" fmla="*/ 12 h 92"/>
                <a:gd name="T34" fmla="*/ 19 w 19"/>
                <a:gd name="T35" fmla="*/ 0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9" h="92">
                  <a:moveTo>
                    <a:pt x="18" y="86"/>
                  </a:moveTo>
                  <a:cubicBezTo>
                    <a:pt x="1" y="86"/>
                    <a:pt x="1" y="86"/>
                    <a:pt x="1" y="86"/>
                  </a:cubicBezTo>
                  <a:cubicBezTo>
                    <a:pt x="2" y="90"/>
                    <a:pt x="5" y="92"/>
                    <a:pt x="9" y="92"/>
                  </a:cubicBezTo>
                  <a:cubicBezTo>
                    <a:pt x="13" y="92"/>
                    <a:pt x="17" y="90"/>
                    <a:pt x="18" y="86"/>
                  </a:cubicBezTo>
                  <a:moveTo>
                    <a:pt x="19" y="53"/>
                  </a:moveTo>
                  <a:cubicBezTo>
                    <a:pt x="0" y="53"/>
                    <a:pt x="0" y="53"/>
                    <a:pt x="0" y="53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19" y="78"/>
                    <a:pt x="19" y="78"/>
                    <a:pt x="19" y="78"/>
                  </a:cubicBezTo>
                  <a:cubicBezTo>
                    <a:pt x="19" y="53"/>
                    <a:pt x="19" y="53"/>
                    <a:pt x="19" y="53"/>
                  </a:cubicBezTo>
                  <a:moveTo>
                    <a:pt x="19" y="20"/>
                  </a:moveTo>
                  <a:cubicBezTo>
                    <a:pt x="0" y="20"/>
                    <a:pt x="0" y="20"/>
                    <a:pt x="0" y="20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19" y="45"/>
                    <a:pt x="19" y="45"/>
                    <a:pt x="19" y="45"/>
                  </a:cubicBezTo>
                  <a:cubicBezTo>
                    <a:pt x="19" y="20"/>
                    <a:pt x="19" y="20"/>
                    <a:pt x="19" y="20"/>
                  </a:cubicBezTo>
                  <a:moveTo>
                    <a:pt x="19" y="0"/>
                  </a:moveTo>
                  <a:cubicBezTo>
                    <a:pt x="7" y="12"/>
                    <a:pt x="7" y="12"/>
                    <a:pt x="7" y="12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9" y="0"/>
                    <a:pt x="19" y="0"/>
                    <a:pt x="19" y="0"/>
                  </a:cubicBezTo>
                </a:path>
              </a:pathLst>
            </a:custGeom>
            <a:solidFill>
              <a:srgbClr val="2575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517" name="íş1iďe"/>
            <p:cNvSpPr/>
            <p:nvPr/>
          </p:nvSpPr>
          <p:spPr bwMode="auto">
            <a:xfrm>
              <a:off x="6715126" y="2776538"/>
              <a:ext cx="57150" cy="23813"/>
            </a:xfrm>
            <a:custGeom>
              <a:avLst/>
              <a:gdLst>
                <a:gd name="T0" fmla="*/ 36 w 36"/>
                <a:gd name="T1" fmla="*/ 0 h 15"/>
                <a:gd name="T2" fmla="*/ 13 w 36"/>
                <a:gd name="T3" fmla="*/ 0 h 15"/>
                <a:gd name="T4" fmla="*/ 0 w 36"/>
                <a:gd name="T5" fmla="*/ 15 h 15"/>
                <a:gd name="T6" fmla="*/ 0 w 36"/>
                <a:gd name="T7" fmla="*/ 15 h 15"/>
                <a:gd name="T8" fmla="*/ 36 w 36"/>
                <a:gd name="T9" fmla="*/ 15 h 15"/>
                <a:gd name="T10" fmla="*/ 36 w 36"/>
                <a:gd name="T11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" h="15">
                  <a:moveTo>
                    <a:pt x="36" y="0"/>
                  </a:moveTo>
                  <a:lnTo>
                    <a:pt x="13" y="0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36" y="15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9785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518" name="î$1íde"/>
            <p:cNvSpPr/>
            <p:nvPr/>
          </p:nvSpPr>
          <p:spPr bwMode="auto">
            <a:xfrm>
              <a:off x="6715126" y="2776538"/>
              <a:ext cx="57150" cy="23813"/>
            </a:xfrm>
            <a:custGeom>
              <a:avLst/>
              <a:gdLst>
                <a:gd name="T0" fmla="*/ 36 w 36"/>
                <a:gd name="T1" fmla="*/ 0 h 15"/>
                <a:gd name="T2" fmla="*/ 13 w 36"/>
                <a:gd name="T3" fmla="*/ 0 h 15"/>
                <a:gd name="T4" fmla="*/ 0 w 36"/>
                <a:gd name="T5" fmla="*/ 15 h 15"/>
                <a:gd name="T6" fmla="*/ 0 w 36"/>
                <a:gd name="T7" fmla="*/ 15 h 15"/>
                <a:gd name="T8" fmla="*/ 36 w 36"/>
                <a:gd name="T9" fmla="*/ 15 h 15"/>
                <a:gd name="T10" fmla="*/ 36 w 36"/>
                <a:gd name="T11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" h="15">
                  <a:moveTo>
                    <a:pt x="36" y="0"/>
                  </a:moveTo>
                  <a:lnTo>
                    <a:pt x="13" y="0"/>
                  </a:lnTo>
                  <a:lnTo>
                    <a:pt x="0" y="15"/>
                  </a:lnTo>
                  <a:lnTo>
                    <a:pt x="0" y="15"/>
                  </a:lnTo>
                  <a:lnTo>
                    <a:pt x="36" y="15"/>
                  </a:lnTo>
                  <a:lnTo>
                    <a:pt x="3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519" name="îṧ1iḓe"/>
            <p:cNvSpPr/>
            <p:nvPr/>
          </p:nvSpPr>
          <p:spPr bwMode="auto">
            <a:xfrm>
              <a:off x="6715126" y="2874963"/>
              <a:ext cx="57150" cy="23813"/>
            </a:xfrm>
            <a:prstGeom prst="rect">
              <a:avLst/>
            </a:prstGeom>
            <a:solidFill>
              <a:srgbClr val="9785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520" name="ïsḷiḋé"/>
            <p:cNvSpPr/>
            <p:nvPr/>
          </p:nvSpPr>
          <p:spPr bwMode="auto">
            <a:xfrm>
              <a:off x="6715126" y="2874963"/>
              <a:ext cx="57150" cy="23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521" name="íş1ídè"/>
            <p:cNvSpPr/>
            <p:nvPr/>
          </p:nvSpPr>
          <p:spPr bwMode="auto">
            <a:xfrm>
              <a:off x="6715126" y="2974975"/>
              <a:ext cx="57150" cy="23813"/>
            </a:xfrm>
            <a:custGeom>
              <a:avLst/>
              <a:gdLst>
                <a:gd name="T0" fmla="*/ 19 w 19"/>
                <a:gd name="T1" fmla="*/ 0 h 8"/>
                <a:gd name="T2" fmla="*/ 0 w 19"/>
                <a:gd name="T3" fmla="*/ 0 h 8"/>
                <a:gd name="T4" fmla="*/ 0 w 19"/>
                <a:gd name="T5" fmla="*/ 4 h 8"/>
                <a:gd name="T6" fmla="*/ 1 w 19"/>
                <a:gd name="T7" fmla="*/ 8 h 8"/>
                <a:gd name="T8" fmla="*/ 18 w 19"/>
                <a:gd name="T9" fmla="*/ 8 h 8"/>
                <a:gd name="T10" fmla="*/ 19 w 19"/>
                <a:gd name="T11" fmla="*/ 4 h 8"/>
                <a:gd name="T12" fmla="*/ 19 w 19"/>
                <a:gd name="T1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8">
                  <a:moveTo>
                    <a:pt x="19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6"/>
                    <a:pt x="0" y="7"/>
                    <a:pt x="1" y="8"/>
                  </a:cubicBezTo>
                  <a:cubicBezTo>
                    <a:pt x="18" y="8"/>
                    <a:pt x="18" y="8"/>
                    <a:pt x="18" y="8"/>
                  </a:cubicBezTo>
                  <a:cubicBezTo>
                    <a:pt x="19" y="7"/>
                    <a:pt x="19" y="6"/>
                    <a:pt x="19" y="4"/>
                  </a:cubicBezTo>
                  <a:cubicBezTo>
                    <a:pt x="19" y="0"/>
                    <a:pt x="19" y="0"/>
                    <a:pt x="19" y="0"/>
                  </a:cubicBezTo>
                </a:path>
              </a:pathLst>
            </a:custGeom>
            <a:solidFill>
              <a:srgbClr val="9785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522" name="íṡlíḓe"/>
            <p:cNvSpPr/>
            <p:nvPr/>
          </p:nvSpPr>
          <p:spPr bwMode="auto">
            <a:xfrm>
              <a:off x="6715126" y="2322513"/>
              <a:ext cx="57150" cy="347663"/>
            </a:xfrm>
            <a:prstGeom prst="rect">
              <a:avLst/>
            </a:prstGeom>
            <a:solidFill>
              <a:srgbClr val="2981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523" name="is1iḓé"/>
            <p:cNvSpPr/>
            <p:nvPr/>
          </p:nvSpPr>
          <p:spPr bwMode="auto">
            <a:xfrm>
              <a:off x="6715126" y="2322513"/>
              <a:ext cx="57150" cy="347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524" name="îŝľîḓé"/>
            <p:cNvSpPr/>
            <p:nvPr/>
          </p:nvSpPr>
          <p:spPr bwMode="auto">
            <a:xfrm>
              <a:off x="6715126" y="2695575"/>
              <a:ext cx="57150" cy="80963"/>
            </a:xfrm>
            <a:custGeom>
              <a:avLst/>
              <a:gdLst>
                <a:gd name="T0" fmla="*/ 36 w 36"/>
                <a:gd name="T1" fmla="*/ 0 h 51"/>
                <a:gd name="T2" fmla="*/ 0 w 36"/>
                <a:gd name="T3" fmla="*/ 0 h 51"/>
                <a:gd name="T4" fmla="*/ 0 w 36"/>
                <a:gd name="T5" fmla="*/ 51 h 51"/>
                <a:gd name="T6" fmla="*/ 13 w 36"/>
                <a:gd name="T7" fmla="*/ 51 h 51"/>
                <a:gd name="T8" fmla="*/ 36 w 36"/>
                <a:gd name="T9" fmla="*/ 28 h 51"/>
                <a:gd name="T10" fmla="*/ 36 w 36"/>
                <a:gd name="T11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" h="51">
                  <a:moveTo>
                    <a:pt x="36" y="0"/>
                  </a:moveTo>
                  <a:lnTo>
                    <a:pt x="0" y="0"/>
                  </a:lnTo>
                  <a:lnTo>
                    <a:pt x="0" y="51"/>
                  </a:lnTo>
                  <a:lnTo>
                    <a:pt x="13" y="51"/>
                  </a:lnTo>
                  <a:lnTo>
                    <a:pt x="36" y="28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2981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525" name="ïṩ1ide"/>
            <p:cNvSpPr/>
            <p:nvPr/>
          </p:nvSpPr>
          <p:spPr bwMode="auto">
            <a:xfrm>
              <a:off x="6715126" y="2695575"/>
              <a:ext cx="57150" cy="80963"/>
            </a:xfrm>
            <a:custGeom>
              <a:avLst/>
              <a:gdLst>
                <a:gd name="T0" fmla="*/ 36 w 36"/>
                <a:gd name="T1" fmla="*/ 0 h 51"/>
                <a:gd name="T2" fmla="*/ 0 w 36"/>
                <a:gd name="T3" fmla="*/ 0 h 51"/>
                <a:gd name="T4" fmla="*/ 0 w 36"/>
                <a:gd name="T5" fmla="*/ 51 h 51"/>
                <a:gd name="T6" fmla="*/ 13 w 36"/>
                <a:gd name="T7" fmla="*/ 51 h 51"/>
                <a:gd name="T8" fmla="*/ 36 w 36"/>
                <a:gd name="T9" fmla="*/ 28 h 51"/>
                <a:gd name="T10" fmla="*/ 36 w 36"/>
                <a:gd name="T11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" h="51">
                  <a:moveTo>
                    <a:pt x="36" y="0"/>
                  </a:moveTo>
                  <a:lnTo>
                    <a:pt x="0" y="0"/>
                  </a:lnTo>
                  <a:lnTo>
                    <a:pt x="0" y="51"/>
                  </a:lnTo>
                  <a:lnTo>
                    <a:pt x="13" y="51"/>
                  </a:lnTo>
                  <a:lnTo>
                    <a:pt x="36" y="28"/>
                  </a:lnTo>
                  <a:lnTo>
                    <a:pt x="36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526" name="i$ļíḑe"/>
            <p:cNvSpPr/>
            <p:nvPr/>
          </p:nvSpPr>
          <p:spPr bwMode="auto">
            <a:xfrm>
              <a:off x="6715126" y="2670175"/>
              <a:ext cx="57150" cy="25400"/>
            </a:xfrm>
            <a:prstGeom prst="rect">
              <a:avLst/>
            </a:prstGeom>
            <a:solidFill>
              <a:srgbClr val="88A0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527" name="iṡ1îďé"/>
            <p:cNvSpPr/>
            <p:nvPr/>
          </p:nvSpPr>
          <p:spPr bwMode="auto">
            <a:xfrm>
              <a:off x="6715126" y="2670175"/>
              <a:ext cx="57150" cy="25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528" name="ï$1idé"/>
            <p:cNvSpPr/>
            <p:nvPr/>
          </p:nvSpPr>
          <p:spPr bwMode="auto">
            <a:xfrm>
              <a:off x="6715126" y="2776538"/>
              <a:ext cx="20638" cy="23813"/>
            </a:xfrm>
            <a:custGeom>
              <a:avLst/>
              <a:gdLst>
                <a:gd name="T0" fmla="*/ 13 w 13"/>
                <a:gd name="T1" fmla="*/ 0 h 15"/>
                <a:gd name="T2" fmla="*/ 0 w 13"/>
                <a:gd name="T3" fmla="*/ 0 h 15"/>
                <a:gd name="T4" fmla="*/ 0 w 13"/>
                <a:gd name="T5" fmla="*/ 15 h 15"/>
                <a:gd name="T6" fmla="*/ 13 w 13"/>
                <a:gd name="T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5">
                  <a:moveTo>
                    <a:pt x="13" y="0"/>
                  </a:moveTo>
                  <a:lnTo>
                    <a:pt x="0" y="0"/>
                  </a:lnTo>
                  <a:lnTo>
                    <a:pt x="0" y="15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888FC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529" name="ïṣliḑé"/>
            <p:cNvSpPr/>
            <p:nvPr/>
          </p:nvSpPr>
          <p:spPr bwMode="auto">
            <a:xfrm>
              <a:off x="6715126" y="2776538"/>
              <a:ext cx="20638" cy="23813"/>
            </a:xfrm>
            <a:custGeom>
              <a:avLst/>
              <a:gdLst>
                <a:gd name="T0" fmla="*/ 13 w 13"/>
                <a:gd name="T1" fmla="*/ 0 h 15"/>
                <a:gd name="T2" fmla="*/ 0 w 13"/>
                <a:gd name="T3" fmla="*/ 0 h 15"/>
                <a:gd name="T4" fmla="*/ 0 w 13"/>
                <a:gd name="T5" fmla="*/ 15 h 15"/>
                <a:gd name="T6" fmla="*/ 13 w 13"/>
                <a:gd name="T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5">
                  <a:moveTo>
                    <a:pt x="13" y="0"/>
                  </a:moveTo>
                  <a:lnTo>
                    <a:pt x="0" y="0"/>
                  </a:lnTo>
                  <a:lnTo>
                    <a:pt x="0" y="15"/>
                  </a:lnTo>
                  <a:lnTo>
                    <a:pt x="1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530" name="íşlîḍé"/>
            <p:cNvSpPr/>
            <p:nvPr/>
          </p:nvSpPr>
          <p:spPr bwMode="auto">
            <a:xfrm>
              <a:off x="6731001" y="1566863"/>
              <a:ext cx="23813" cy="214313"/>
            </a:xfrm>
            <a:custGeom>
              <a:avLst/>
              <a:gdLst>
                <a:gd name="T0" fmla="*/ 4 w 8"/>
                <a:gd name="T1" fmla="*/ 71 h 71"/>
                <a:gd name="T2" fmla="*/ 4 w 8"/>
                <a:gd name="T3" fmla="*/ 71 h 71"/>
                <a:gd name="T4" fmla="*/ 0 w 8"/>
                <a:gd name="T5" fmla="*/ 67 h 71"/>
                <a:gd name="T6" fmla="*/ 0 w 8"/>
                <a:gd name="T7" fmla="*/ 4 h 71"/>
                <a:gd name="T8" fmla="*/ 4 w 8"/>
                <a:gd name="T9" fmla="*/ 0 h 71"/>
                <a:gd name="T10" fmla="*/ 8 w 8"/>
                <a:gd name="T11" fmla="*/ 4 h 71"/>
                <a:gd name="T12" fmla="*/ 8 w 8"/>
                <a:gd name="T13" fmla="*/ 67 h 71"/>
                <a:gd name="T14" fmla="*/ 4 w 8"/>
                <a:gd name="T15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" h="71">
                  <a:moveTo>
                    <a:pt x="4" y="71"/>
                  </a:moveTo>
                  <a:cubicBezTo>
                    <a:pt x="4" y="71"/>
                    <a:pt x="4" y="71"/>
                    <a:pt x="4" y="71"/>
                  </a:cubicBezTo>
                  <a:cubicBezTo>
                    <a:pt x="2" y="71"/>
                    <a:pt x="0" y="69"/>
                    <a:pt x="0" y="67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6" y="0"/>
                    <a:pt x="8" y="1"/>
                    <a:pt x="8" y="4"/>
                  </a:cubicBezTo>
                  <a:cubicBezTo>
                    <a:pt x="8" y="67"/>
                    <a:pt x="8" y="67"/>
                    <a:pt x="8" y="67"/>
                  </a:cubicBezTo>
                  <a:cubicBezTo>
                    <a:pt x="8" y="69"/>
                    <a:pt x="6" y="71"/>
                    <a:pt x="4" y="71"/>
                  </a:cubicBezTo>
                  <a:close/>
                </a:path>
              </a:pathLst>
            </a:custGeom>
            <a:solidFill>
              <a:srgbClr val="34DC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531" name="í$lïḍé"/>
            <p:cNvSpPr/>
            <p:nvPr/>
          </p:nvSpPr>
          <p:spPr bwMode="auto">
            <a:xfrm>
              <a:off x="6862763" y="1609725"/>
              <a:ext cx="415925" cy="11113"/>
            </a:xfrm>
            <a:custGeom>
              <a:avLst/>
              <a:gdLst>
                <a:gd name="T0" fmla="*/ 2 w 138"/>
                <a:gd name="T1" fmla="*/ 4 h 4"/>
                <a:gd name="T2" fmla="*/ 136 w 138"/>
                <a:gd name="T3" fmla="*/ 4 h 4"/>
                <a:gd name="T4" fmla="*/ 138 w 138"/>
                <a:gd name="T5" fmla="*/ 2 h 4"/>
                <a:gd name="T6" fmla="*/ 136 w 138"/>
                <a:gd name="T7" fmla="*/ 0 h 4"/>
                <a:gd name="T8" fmla="*/ 2 w 138"/>
                <a:gd name="T9" fmla="*/ 0 h 4"/>
                <a:gd name="T10" fmla="*/ 0 w 138"/>
                <a:gd name="T11" fmla="*/ 2 h 4"/>
                <a:gd name="T12" fmla="*/ 2 w 138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8" h="4">
                  <a:moveTo>
                    <a:pt x="2" y="4"/>
                  </a:moveTo>
                  <a:cubicBezTo>
                    <a:pt x="136" y="4"/>
                    <a:pt x="136" y="4"/>
                    <a:pt x="136" y="4"/>
                  </a:cubicBezTo>
                  <a:cubicBezTo>
                    <a:pt x="137" y="4"/>
                    <a:pt x="138" y="3"/>
                    <a:pt x="138" y="2"/>
                  </a:cubicBezTo>
                  <a:cubicBezTo>
                    <a:pt x="138" y="1"/>
                    <a:pt x="137" y="0"/>
                    <a:pt x="136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</a:path>
              </a:pathLst>
            </a:custGeom>
            <a:solidFill>
              <a:srgbClr val="34FB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532" name="íṧļidè"/>
            <p:cNvSpPr/>
            <p:nvPr/>
          </p:nvSpPr>
          <p:spPr bwMode="auto">
            <a:xfrm>
              <a:off x="7305676" y="1609725"/>
              <a:ext cx="76200" cy="11113"/>
            </a:xfrm>
            <a:custGeom>
              <a:avLst/>
              <a:gdLst>
                <a:gd name="T0" fmla="*/ 2 w 25"/>
                <a:gd name="T1" fmla="*/ 4 h 4"/>
                <a:gd name="T2" fmla="*/ 23 w 25"/>
                <a:gd name="T3" fmla="*/ 4 h 4"/>
                <a:gd name="T4" fmla="*/ 25 w 25"/>
                <a:gd name="T5" fmla="*/ 2 h 4"/>
                <a:gd name="T6" fmla="*/ 23 w 25"/>
                <a:gd name="T7" fmla="*/ 0 h 4"/>
                <a:gd name="T8" fmla="*/ 2 w 25"/>
                <a:gd name="T9" fmla="*/ 0 h 4"/>
                <a:gd name="T10" fmla="*/ 0 w 25"/>
                <a:gd name="T11" fmla="*/ 2 h 4"/>
                <a:gd name="T12" fmla="*/ 2 w 25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" h="4">
                  <a:moveTo>
                    <a:pt x="2" y="4"/>
                  </a:moveTo>
                  <a:cubicBezTo>
                    <a:pt x="23" y="4"/>
                    <a:pt x="23" y="4"/>
                    <a:pt x="23" y="4"/>
                  </a:cubicBezTo>
                  <a:cubicBezTo>
                    <a:pt x="25" y="4"/>
                    <a:pt x="25" y="3"/>
                    <a:pt x="25" y="2"/>
                  </a:cubicBezTo>
                  <a:cubicBezTo>
                    <a:pt x="25" y="1"/>
                    <a:pt x="25" y="0"/>
                    <a:pt x="23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</a:path>
              </a:pathLst>
            </a:custGeom>
            <a:solidFill>
              <a:srgbClr val="34FB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533" name="íṧḷîḑè"/>
            <p:cNvSpPr/>
            <p:nvPr/>
          </p:nvSpPr>
          <p:spPr bwMode="auto">
            <a:xfrm>
              <a:off x="7442201" y="1609725"/>
              <a:ext cx="298450" cy="11113"/>
            </a:xfrm>
            <a:custGeom>
              <a:avLst/>
              <a:gdLst>
                <a:gd name="T0" fmla="*/ 2 w 99"/>
                <a:gd name="T1" fmla="*/ 4 h 4"/>
                <a:gd name="T2" fmla="*/ 97 w 99"/>
                <a:gd name="T3" fmla="*/ 4 h 4"/>
                <a:gd name="T4" fmla="*/ 99 w 99"/>
                <a:gd name="T5" fmla="*/ 2 h 4"/>
                <a:gd name="T6" fmla="*/ 97 w 99"/>
                <a:gd name="T7" fmla="*/ 0 h 4"/>
                <a:gd name="T8" fmla="*/ 2 w 99"/>
                <a:gd name="T9" fmla="*/ 0 h 4"/>
                <a:gd name="T10" fmla="*/ 0 w 99"/>
                <a:gd name="T11" fmla="*/ 2 h 4"/>
                <a:gd name="T12" fmla="*/ 2 w 99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9" h="4">
                  <a:moveTo>
                    <a:pt x="2" y="4"/>
                  </a:moveTo>
                  <a:cubicBezTo>
                    <a:pt x="97" y="4"/>
                    <a:pt x="97" y="4"/>
                    <a:pt x="97" y="4"/>
                  </a:cubicBezTo>
                  <a:cubicBezTo>
                    <a:pt x="99" y="4"/>
                    <a:pt x="99" y="3"/>
                    <a:pt x="99" y="2"/>
                  </a:cubicBezTo>
                  <a:cubicBezTo>
                    <a:pt x="99" y="1"/>
                    <a:pt x="99" y="0"/>
                    <a:pt x="97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</a:path>
              </a:pathLst>
            </a:custGeom>
            <a:solidFill>
              <a:srgbClr val="34FB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534" name="íŝlídé"/>
            <p:cNvSpPr/>
            <p:nvPr/>
          </p:nvSpPr>
          <p:spPr bwMode="auto">
            <a:xfrm>
              <a:off x="6862763" y="1651000"/>
              <a:ext cx="500063" cy="12700"/>
            </a:xfrm>
            <a:custGeom>
              <a:avLst/>
              <a:gdLst>
                <a:gd name="T0" fmla="*/ 2 w 166"/>
                <a:gd name="T1" fmla="*/ 4 h 4"/>
                <a:gd name="T2" fmla="*/ 164 w 166"/>
                <a:gd name="T3" fmla="*/ 4 h 4"/>
                <a:gd name="T4" fmla="*/ 166 w 166"/>
                <a:gd name="T5" fmla="*/ 2 h 4"/>
                <a:gd name="T6" fmla="*/ 164 w 166"/>
                <a:gd name="T7" fmla="*/ 0 h 4"/>
                <a:gd name="T8" fmla="*/ 2 w 166"/>
                <a:gd name="T9" fmla="*/ 0 h 4"/>
                <a:gd name="T10" fmla="*/ 0 w 166"/>
                <a:gd name="T11" fmla="*/ 2 h 4"/>
                <a:gd name="T12" fmla="*/ 2 w 166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6" h="4">
                  <a:moveTo>
                    <a:pt x="2" y="4"/>
                  </a:moveTo>
                  <a:cubicBezTo>
                    <a:pt x="164" y="4"/>
                    <a:pt x="164" y="4"/>
                    <a:pt x="164" y="4"/>
                  </a:cubicBezTo>
                  <a:cubicBezTo>
                    <a:pt x="165" y="4"/>
                    <a:pt x="166" y="3"/>
                    <a:pt x="166" y="2"/>
                  </a:cubicBezTo>
                  <a:cubicBezTo>
                    <a:pt x="166" y="1"/>
                    <a:pt x="165" y="0"/>
                    <a:pt x="164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</a:path>
              </a:pathLst>
            </a:custGeom>
            <a:solidFill>
              <a:srgbClr val="34FB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535" name="ïšļiďé"/>
            <p:cNvSpPr/>
            <p:nvPr/>
          </p:nvSpPr>
          <p:spPr bwMode="auto">
            <a:xfrm>
              <a:off x="7399338" y="1641475"/>
              <a:ext cx="211138" cy="12700"/>
            </a:xfrm>
            <a:custGeom>
              <a:avLst/>
              <a:gdLst>
                <a:gd name="T0" fmla="*/ 2 w 70"/>
                <a:gd name="T1" fmla="*/ 4 h 4"/>
                <a:gd name="T2" fmla="*/ 68 w 70"/>
                <a:gd name="T3" fmla="*/ 4 h 4"/>
                <a:gd name="T4" fmla="*/ 70 w 70"/>
                <a:gd name="T5" fmla="*/ 2 h 4"/>
                <a:gd name="T6" fmla="*/ 68 w 70"/>
                <a:gd name="T7" fmla="*/ 0 h 4"/>
                <a:gd name="T8" fmla="*/ 2 w 70"/>
                <a:gd name="T9" fmla="*/ 0 h 4"/>
                <a:gd name="T10" fmla="*/ 0 w 70"/>
                <a:gd name="T11" fmla="*/ 2 h 4"/>
                <a:gd name="T12" fmla="*/ 2 w 70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" h="4">
                  <a:moveTo>
                    <a:pt x="2" y="4"/>
                  </a:moveTo>
                  <a:cubicBezTo>
                    <a:pt x="68" y="4"/>
                    <a:pt x="68" y="4"/>
                    <a:pt x="68" y="4"/>
                  </a:cubicBezTo>
                  <a:cubicBezTo>
                    <a:pt x="69" y="4"/>
                    <a:pt x="70" y="3"/>
                    <a:pt x="70" y="2"/>
                  </a:cubicBezTo>
                  <a:cubicBezTo>
                    <a:pt x="70" y="1"/>
                    <a:pt x="69" y="0"/>
                    <a:pt x="68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</a:path>
              </a:pathLst>
            </a:custGeom>
            <a:solidFill>
              <a:srgbClr val="34FB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536" name="ïṥḻíḍê"/>
            <p:cNvSpPr/>
            <p:nvPr/>
          </p:nvSpPr>
          <p:spPr bwMode="auto">
            <a:xfrm>
              <a:off x="7634288" y="1641475"/>
              <a:ext cx="111125" cy="12700"/>
            </a:xfrm>
            <a:custGeom>
              <a:avLst/>
              <a:gdLst>
                <a:gd name="T0" fmla="*/ 2 w 37"/>
                <a:gd name="T1" fmla="*/ 4 h 4"/>
                <a:gd name="T2" fmla="*/ 35 w 37"/>
                <a:gd name="T3" fmla="*/ 4 h 4"/>
                <a:gd name="T4" fmla="*/ 37 w 37"/>
                <a:gd name="T5" fmla="*/ 2 h 4"/>
                <a:gd name="T6" fmla="*/ 35 w 37"/>
                <a:gd name="T7" fmla="*/ 0 h 4"/>
                <a:gd name="T8" fmla="*/ 2 w 37"/>
                <a:gd name="T9" fmla="*/ 0 h 4"/>
                <a:gd name="T10" fmla="*/ 0 w 37"/>
                <a:gd name="T11" fmla="*/ 2 h 4"/>
                <a:gd name="T12" fmla="*/ 2 w 37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" h="4">
                  <a:moveTo>
                    <a:pt x="2" y="4"/>
                  </a:moveTo>
                  <a:cubicBezTo>
                    <a:pt x="35" y="4"/>
                    <a:pt x="35" y="4"/>
                    <a:pt x="35" y="4"/>
                  </a:cubicBezTo>
                  <a:cubicBezTo>
                    <a:pt x="37" y="4"/>
                    <a:pt x="37" y="3"/>
                    <a:pt x="37" y="2"/>
                  </a:cubicBezTo>
                  <a:cubicBezTo>
                    <a:pt x="37" y="1"/>
                    <a:pt x="37" y="0"/>
                    <a:pt x="35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</a:path>
              </a:pathLst>
            </a:custGeom>
            <a:solidFill>
              <a:srgbClr val="34FB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537" name="íşḷîḓè"/>
            <p:cNvSpPr/>
            <p:nvPr/>
          </p:nvSpPr>
          <p:spPr bwMode="auto">
            <a:xfrm>
              <a:off x="6883401" y="1701800"/>
              <a:ext cx="588963" cy="12700"/>
            </a:xfrm>
            <a:custGeom>
              <a:avLst/>
              <a:gdLst>
                <a:gd name="T0" fmla="*/ 2 w 195"/>
                <a:gd name="T1" fmla="*/ 4 h 4"/>
                <a:gd name="T2" fmla="*/ 193 w 195"/>
                <a:gd name="T3" fmla="*/ 4 h 4"/>
                <a:gd name="T4" fmla="*/ 195 w 195"/>
                <a:gd name="T5" fmla="*/ 2 h 4"/>
                <a:gd name="T6" fmla="*/ 193 w 195"/>
                <a:gd name="T7" fmla="*/ 0 h 4"/>
                <a:gd name="T8" fmla="*/ 2 w 195"/>
                <a:gd name="T9" fmla="*/ 0 h 4"/>
                <a:gd name="T10" fmla="*/ 0 w 195"/>
                <a:gd name="T11" fmla="*/ 2 h 4"/>
                <a:gd name="T12" fmla="*/ 2 w 195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5" h="4">
                  <a:moveTo>
                    <a:pt x="2" y="4"/>
                  </a:moveTo>
                  <a:cubicBezTo>
                    <a:pt x="193" y="4"/>
                    <a:pt x="193" y="4"/>
                    <a:pt x="193" y="4"/>
                  </a:cubicBezTo>
                  <a:cubicBezTo>
                    <a:pt x="195" y="4"/>
                    <a:pt x="195" y="3"/>
                    <a:pt x="195" y="2"/>
                  </a:cubicBezTo>
                  <a:cubicBezTo>
                    <a:pt x="195" y="1"/>
                    <a:pt x="195" y="0"/>
                    <a:pt x="193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</a:path>
              </a:pathLst>
            </a:custGeom>
            <a:solidFill>
              <a:srgbClr val="34FB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538" name="išļïḓê"/>
            <p:cNvSpPr/>
            <p:nvPr/>
          </p:nvSpPr>
          <p:spPr bwMode="auto">
            <a:xfrm>
              <a:off x="7529513" y="1701800"/>
              <a:ext cx="168275" cy="12700"/>
            </a:xfrm>
            <a:custGeom>
              <a:avLst/>
              <a:gdLst>
                <a:gd name="T0" fmla="*/ 2 w 56"/>
                <a:gd name="T1" fmla="*/ 4 h 4"/>
                <a:gd name="T2" fmla="*/ 54 w 56"/>
                <a:gd name="T3" fmla="*/ 4 h 4"/>
                <a:gd name="T4" fmla="*/ 56 w 56"/>
                <a:gd name="T5" fmla="*/ 2 h 4"/>
                <a:gd name="T6" fmla="*/ 54 w 56"/>
                <a:gd name="T7" fmla="*/ 0 h 4"/>
                <a:gd name="T8" fmla="*/ 2 w 56"/>
                <a:gd name="T9" fmla="*/ 0 h 4"/>
                <a:gd name="T10" fmla="*/ 0 w 56"/>
                <a:gd name="T11" fmla="*/ 2 h 4"/>
                <a:gd name="T12" fmla="*/ 2 w 56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4">
                  <a:moveTo>
                    <a:pt x="2" y="4"/>
                  </a:moveTo>
                  <a:cubicBezTo>
                    <a:pt x="54" y="4"/>
                    <a:pt x="54" y="4"/>
                    <a:pt x="54" y="4"/>
                  </a:cubicBezTo>
                  <a:cubicBezTo>
                    <a:pt x="55" y="4"/>
                    <a:pt x="56" y="3"/>
                    <a:pt x="56" y="2"/>
                  </a:cubicBezTo>
                  <a:cubicBezTo>
                    <a:pt x="56" y="1"/>
                    <a:pt x="55" y="0"/>
                    <a:pt x="54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</a:path>
              </a:pathLst>
            </a:custGeom>
            <a:solidFill>
              <a:srgbClr val="34FB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539" name="ïṣľïdé"/>
            <p:cNvSpPr/>
            <p:nvPr/>
          </p:nvSpPr>
          <p:spPr bwMode="auto">
            <a:xfrm>
              <a:off x="7288213" y="1747838"/>
              <a:ext cx="457200" cy="11113"/>
            </a:xfrm>
            <a:custGeom>
              <a:avLst/>
              <a:gdLst>
                <a:gd name="T0" fmla="*/ 150 w 152"/>
                <a:gd name="T1" fmla="*/ 0 h 4"/>
                <a:gd name="T2" fmla="*/ 2 w 152"/>
                <a:gd name="T3" fmla="*/ 0 h 4"/>
                <a:gd name="T4" fmla="*/ 0 w 152"/>
                <a:gd name="T5" fmla="*/ 2 h 4"/>
                <a:gd name="T6" fmla="*/ 2 w 152"/>
                <a:gd name="T7" fmla="*/ 4 h 4"/>
                <a:gd name="T8" fmla="*/ 150 w 152"/>
                <a:gd name="T9" fmla="*/ 4 h 4"/>
                <a:gd name="T10" fmla="*/ 152 w 152"/>
                <a:gd name="T11" fmla="*/ 2 h 4"/>
                <a:gd name="T12" fmla="*/ 150 w 152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2" h="4">
                  <a:moveTo>
                    <a:pt x="150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150" y="4"/>
                    <a:pt x="150" y="4"/>
                    <a:pt x="150" y="4"/>
                  </a:cubicBezTo>
                  <a:cubicBezTo>
                    <a:pt x="152" y="4"/>
                    <a:pt x="152" y="3"/>
                    <a:pt x="152" y="2"/>
                  </a:cubicBezTo>
                  <a:cubicBezTo>
                    <a:pt x="152" y="1"/>
                    <a:pt x="152" y="0"/>
                    <a:pt x="150" y="0"/>
                  </a:cubicBezTo>
                </a:path>
              </a:pathLst>
            </a:custGeom>
            <a:solidFill>
              <a:srgbClr val="34FB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540" name="íš1îďé"/>
            <p:cNvSpPr/>
            <p:nvPr/>
          </p:nvSpPr>
          <p:spPr bwMode="auto">
            <a:xfrm>
              <a:off x="6862763" y="1811338"/>
              <a:ext cx="630238" cy="11113"/>
            </a:xfrm>
            <a:custGeom>
              <a:avLst/>
              <a:gdLst>
                <a:gd name="T0" fmla="*/ 207 w 209"/>
                <a:gd name="T1" fmla="*/ 0 h 4"/>
                <a:gd name="T2" fmla="*/ 2 w 209"/>
                <a:gd name="T3" fmla="*/ 0 h 4"/>
                <a:gd name="T4" fmla="*/ 0 w 209"/>
                <a:gd name="T5" fmla="*/ 2 h 4"/>
                <a:gd name="T6" fmla="*/ 2 w 209"/>
                <a:gd name="T7" fmla="*/ 4 h 4"/>
                <a:gd name="T8" fmla="*/ 207 w 209"/>
                <a:gd name="T9" fmla="*/ 4 h 4"/>
                <a:gd name="T10" fmla="*/ 209 w 209"/>
                <a:gd name="T11" fmla="*/ 2 h 4"/>
                <a:gd name="T12" fmla="*/ 207 w 209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9" h="4">
                  <a:moveTo>
                    <a:pt x="207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207" y="4"/>
                    <a:pt x="207" y="4"/>
                    <a:pt x="207" y="4"/>
                  </a:cubicBezTo>
                  <a:cubicBezTo>
                    <a:pt x="208" y="4"/>
                    <a:pt x="209" y="3"/>
                    <a:pt x="209" y="2"/>
                  </a:cubicBezTo>
                  <a:cubicBezTo>
                    <a:pt x="209" y="1"/>
                    <a:pt x="208" y="0"/>
                    <a:pt x="207" y="0"/>
                  </a:cubicBezTo>
                </a:path>
              </a:pathLst>
            </a:custGeom>
            <a:solidFill>
              <a:srgbClr val="34FB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541" name="ïṡḷïḍè"/>
            <p:cNvSpPr/>
            <p:nvPr/>
          </p:nvSpPr>
          <p:spPr bwMode="auto">
            <a:xfrm>
              <a:off x="7288213" y="1849438"/>
              <a:ext cx="469900" cy="12700"/>
            </a:xfrm>
            <a:custGeom>
              <a:avLst/>
              <a:gdLst>
                <a:gd name="T0" fmla="*/ 2 w 156"/>
                <a:gd name="T1" fmla="*/ 4 h 4"/>
                <a:gd name="T2" fmla="*/ 154 w 156"/>
                <a:gd name="T3" fmla="*/ 4 h 4"/>
                <a:gd name="T4" fmla="*/ 156 w 156"/>
                <a:gd name="T5" fmla="*/ 2 h 4"/>
                <a:gd name="T6" fmla="*/ 154 w 156"/>
                <a:gd name="T7" fmla="*/ 0 h 4"/>
                <a:gd name="T8" fmla="*/ 2 w 156"/>
                <a:gd name="T9" fmla="*/ 0 h 4"/>
                <a:gd name="T10" fmla="*/ 0 w 156"/>
                <a:gd name="T11" fmla="*/ 2 h 4"/>
                <a:gd name="T12" fmla="*/ 2 w 156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6" h="4">
                  <a:moveTo>
                    <a:pt x="2" y="4"/>
                  </a:moveTo>
                  <a:cubicBezTo>
                    <a:pt x="154" y="4"/>
                    <a:pt x="154" y="4"/>
                    <a:pt x="154" y="4"/>
                  </a:cubicBezTo>
                  <a:cubicBezTo>
                    <a:pt x="155" y="4"/>
                    <a:pt x="156" y="3"/>
                    <a:pt x="156" y="2"/>
                  </a:cubicBezTo>
                  <a:cubicBezTo>
                    <a:pt x="156" y="1"/>
                    <a:pt x="155" y="0"/>
                    <a:pt x="154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</a:path>
              </a:pathLst>
            </a:custGeom>
            <a:solidFill>
              <a:srgbClr val="34FB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542" name="îSľïḋé"/>
            <p:cNvSpPr/>
            <p:nvPr/>
          </p:nvSpPr>
          <p:spPr bwMode="auto">
            <a:xfrm>
              <a:off x="6878638" y="1963738"/>
              <a:ext cx="385763" cy="12700"/>
            </a:xfrm>
            <a:custGeom>
              <a:avLst/>
              <a:gdLst>
                <a:gd name="T0" fmla="*/ 126 w 128"/>
                <a:gd name="T1" fmla="*/ 0 h 4"/>
                <a:gd name="T2" fmla="*/ 2 w 128"/>
                <a:gd name="T3" fmla="*/ 0 h 4"/>
                <a:gd name="T4" fmla="*/ 0 w 128"/>
                <a:gd name="T5" fmla="*/ 2 h 4"/>
                <a:gd name="T6" fmla="*/ 2 w 128"/>
                <a:gd name="T7" fmla="*/ 4 h 4"/>
                <a:gd name="T8" fmla="*/ 126 w 128"/>
                <a:gd name="T9" fmla="*/ 4 h 4"/>
                <a:gd name="T10" fmla="*/ 128 w 128"/>
                <a:gd name="T11" fmla="*/ 2 h 4"/>
                <a:gd name="T12" fmla="*/ 126 w 128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8" h="4">
                  <a:moveTo>
                    <a:pt x="126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126" y="4"/>
                    <a:pt x="126" y="4"/>
                    <a:pt x="126" y="4"/>
                  </a:cubicBezTo>
                  <a:cubicBezTo>
                    <a:pt x="127" y="4"/>
                    <a:pt x="128" y="3"/>
                    <a:pt x="128" y="2"/>
                  </a:cubicBezTo>
                  <a:cubicBezTo>
                    <a:pt x="128" y="1"/>
                    <a:pt x="127" y="0"/>
                    <a:pt x="126" y="0"/>
                  </a:cubicBezTo>
                </a:path>
              </a:pathLst>
            </a:custGeom>
            <a:solidFill>
              <a:srgbClr val="34FB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543" name="îş1iḍè"/>
            <p:cNvSpPr/>
            <p:nvPr/>
          </p:nvSpPr>
          <p:spPr bwMode="auto">
            <a:xfrm>
              <a:off x="6862763" y="1747838"/>
              <a:ext cx="174625" cy="11113"/>
            </a:xfrm>
            <a:custGeom>
              <a:avLst/>
              <a:gdLst>
                <a:gd name="T0" fmla="*/ 2 w 58"/>
                <a:gd name="T1" fmla="*/ 4 h 4"/>
                <a:gd name="T2" fmla="*/ 56 w 58"/>
                <a:gd name="T3" fmla="*/ 4 h 4"/>
                <a:gd name="T4" fmla="*/ 58 w 58"/>
                <a:gd name="T5" fmla="*/ 2 h 4"/>
                <a:gd name="T6" fmla="*/ 56 w 58"/>
                <a:gd name="T7" fmla="*/ 0 h 4"/>
                <a:gd name="T8" fmla="*/ 2 w 58"/>
                <a:gd name="T9" fmla="*/ 0 h 4"/>
                <a:gd name="T10" fmla="*/ 0 w 58"/>
                <a:gd name="T11" fmla="*/ 2 h 4"/>
                <a:gd name="T12" fmla="*/ 2 w 58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8" h="4">
                  <a:moveTo>
                    <a:pt x="2" y="4"/>
                  </a:moveTo>
                  <a:cubicBezTo>
                    <a:pt x="56" y="4"/>
                    <a:pt x="56" y="4"/>
                    <a:pt x="56" y="4"/>
                  </a:cubicBezTo>
                  <a:cubicBezTo>
                    <a:pt x="58" y="4"/>
                    <a:pt x="58" y="3"/>
                    <a:pt x="58" y="2"/>
                  </a:cubicBezTo>
                  <a:cubicBezTo>
                    <a:pt x="58" y="1"/>
                    <a:pt x="58" y="0"/>
                    <a:pt x="56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</a:path>
              </a:pathLst>
            </a:custGeom>
            <a:solidFill>
              <a:srgbClr val="34FB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544" name="ïs1ïdè"/>
            <p:cNvSpPr/>
            <p:nvPr/>
          </p:nvSpPr>
          <p:spPr bwMode="auto">
            <a:xfrm>
              <a:off x="7013576" y="2646363"/>
              <a:ext cx="123825" cy="12700"/>
            </a:xfrm>
            <a:custGeom>
              <a:avLst/>
              <a:gdLst>
                <a:gd name="T0" fmla="*/ 39 w 41"/>
                <a:gd name="T1" fmla="*/ 0 h 4"/>
                <a:gd name="T2" fmla="*/ 2 w 41"/>
                <a:gd name="T3" fmla="*/ 0 h 4"/>
                <a:gd name="T4" fmla="*/ 0 w 41"/>
                <a:gd name="T5" fmla="*/ 2 h 4"/>
                <a:gd name="T6" fmla="*/ 2 w 41"/>
                <a:gd name="T7" fmla="*/ 4 h 4"/>
                <a:gd name="T8" fmla="*/ 39 w 41"/>
                <a:gd name="T9" fmla="*/ 4 h 4"/>
                <a:gd name="T10" fmla="*/ 41 w 41"/>
                <a:gd name="T11" fmla="*/ 2 h 4"/>
                <a:gd name="T12" fmla="*/ 39 w 41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4">
                  <a:moveTo>
                    <a:pt x="39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41" y="4"/>
                    <a:pt x="41" y="3"/>
                    <a:pt x="41" y="2"/>
                  </a:cubicBezTo>
                  <a:cubicBezTo>
                    <a:pt x="41" y="1"/>
                    <a:pt x="41" y="0"/>
                    <a:pt x="39" y="0"/>
                  </a:cubicBezTo>
                </a:path>
              </a:pathLst>
            </a:custGeom>
            <a:solidFill>
              <a:srgbClr val="34FB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545" name="işľíďé"/>
            <p:cNvSpPr/>
            <p:nvPr/>
          </p:nvSpPr>
          <p:spPr bwMode="auto">
            <a:xfrm>
              <a:off x="6853238" y="2698750"/>
              <a:ext cx="274638" cy="11113"/>
            </a:xfrm>
            <a:custGeom>
              <a:avLst/>
              <a:gdLst>
                <a:gd name="T0" fmla="*/ 89 w 91"/>
                <a:gd name="T1" fmla="*/ 0 h 4"/>
                <a:gd name="T2" fmla="*/ 2 w 91"/>
                <a:gd name="T3" fmla="*/ 0 h 4"/>
                <a:gd name="T4" fmla="*/ 0 w 91"/>
                <a:gd name="T5" fmla="*/ 2 h 4"/>
                <a:gd name="T6" fmla="*/ 2 w 91"/>
                <a:gd name="T7" fmla="*/ 4 h 4"/>
                <a:gd name="T8" fmla="*/ 89 w 91"/>
                <a:gd name="T9" fmla="*/ 4 h 4"/>
                <a:gd name="T10" fmla="*/ 91 w 91"/>
                <a:gd name="T11" fmla="*/ 2 h 4"/>
                <a:gd name="T12" fmla="*/ 89 w 91"/>
                <a:gd name="T1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1" h="4">
                  <a:moveTo>
                    <a:pt x="89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  <a:cubicBezTo>
                    <a:pt x="89" y="4"/>
                    <a:pt x="89" y="4"/>
                    <a:pt x="89" y="4"/>
                  </a:cubicBezTo>
                  <a:cubicBezTo>
                    <a:pt x="90" y="4"/>
                    <a:pt x="91" y="3"/>
                    <a:pt x="91" y="2"/>
                  </a:cubicBezTo>
                  <a:cubicBezTo>
                    <a:pt x="91" y="1"/>
                    <a:pt x="90" y="0"/>
                    <a:pt x="89" y="0"/>
                  </a:cubicBezTo>
                </a:path>
              </a:pathLst>
            </a:custGeom>
            <a:solidFill>
              <a:srgbClr val="34FB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546" name="ïŝ1íḑè"/>
            <p:cNvSpPr/>
            <p:nvPr/>
          </p:nvSpPr>
          <p:spPr bwMode="auto">
            <a:xfrm>
              <a:off x="7242176" y="2646363"/>
              <a:ext cx="57150" cy="12700"/>
            </a:xfrm>
            <a:custGeom>
              <a:avLst/>
              <a:gdLst>
                <a:gd name="T0" fmla="*/ 2 w 19"/>
                <a:gd name="T1" fmla="*/ 4 h 4"/>
                <a:gd name="T2" fmla="*/ 17 w 19"/>
                <a:gd name="T3" fmla="*/ 4 h 4"/>
                <a:gd name="T4" fmla="*/ 19 w 19"/>
                <a:gd name="T5" fmla="*/ 2 h 4"/>
                <a:gd name="T6" fmla="*/ 17 w 19"/>
                <a:gd name="T7" fmla="*/ 0 h 4"/>
                <a:gd name="T8" fmla="*/ 2 w 19"/>
                <a:gd name="T9" fmla="*/ 0 h 4"/>
                <a:gd name="T10" fmla="*/ 0 w 19"/>
                <a:gd name="T11" fmla="*/ 2 h 4"/>
                <a:gd name="T12" fmla="*/ 2 w 19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4">
                  <a:moveTo>
                    <a:pt x="2" y="4"/>
                  </a:moveTo>
                  <a:cubicBezTo>
                    <a:pt x="17" y="4"/>
                    <a:pt x="17" y="4"/>
                    <a:pt x="17" y="4"/>
                  </a:cubicBezTo>
                  <a:cubicBezTo>
                    <a:pt x="19" y="4"/>
                    <a:pt x="19" y="3"/>
                    <a:pt x="19" y="2"/>
                  </a:cubicBezTo>
                  <a:cubicBezTo>
                    <a:pt x="19" y="1"/>
                    <a:pt x="19" y="0"/>
                    <a:pt x="17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</a:path>
              </a:pathLst>
            </a:custGeom>
            <a:solidFill>
              <a:srgbClr val="34FB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547" name="íSľiḋé"/>
            <p:cNvSpPr/>
            <p:nvPr/>
          </p:nvSpPr>
          <p:spPr bwMode="auto">
            <a:xfrm>
              <a:off x="7326313" y="2646363"/>
              <a:ext cx="60325" cy="12700"/>
            </a:xfrm>
            <a:custGeom>
              <a:avLst/>
              <a:gdLst>
                <a:gd name="T0" fmla="*/ 2 w 20"/>
                <a:gd name="T1" fmla="*/ 4 h 4"/>
                <a:gd name="T2" fmla="*/ 18 w 20"/>
                <a:gd name="T3" fmla="*/ 4 h 4"/>
                <a:gd name="T4" fmla="*/ 20 w 20"/>
                <a:gd name="T5" fmla="*/ 2 h 4"/>
                <a:gd name="T6" fmla="*/ 18 w 20"/>
                <a:gd name="T7" fmla="*/ 0 h 4"/>
                <a:gd name="T8" fmla="*/ 2 w 20"/>
                <a:gd name="T9" fmla="*/ 0 h 4"/>
                <a:gd name="T10" fmla="*/ 0 w 20"/>
                <a:gd name="T11" fmla="*/ 2 h 4"/>
                <a:gd name="T12" fmla="*/ 2 w 20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4">
                  <a:moveTo>
                    <a:pt x="2" y="4"/>
                  </a:moveTo>
                  <a:cubicBezTo>
                    <a:pt x="18" y="4"/>
                    <a:pt x="18" y="4"/>
                    <a:pt x="18" y="4"/>
                  </a:cubicBezTo>
                  <a:cubicBezTo>
                    <a:pt x="19" y="4"/>
                    <a:pt x="20" y="3"/>
                    <a:pt x="20" y="2"/>
                  </a:cubicBezTo>
                  <a:cubicBezTo>
                    <a:pt x="20" y="1"/>
                    <a:pt x="19" y="0"/>
                    <a:pt x="18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</a:path>
              </a:pathLst>
            </a:custGeom>
            <a:solidFill>
              <a:srgbClr val="34FB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548" name="íşľïde"/>
            <p:cNvSpPr/>
            <p:nvPr/>
          </p:nvSpPr>
          <p:spPr bwMode="auto">
            <a:xfrm>
              <a:off x="7412038" y="2646363"/>
              <a:ext cx="60325" cy="12700"/>
            </a:xfrm>
            <a:custGeom>
              <a:avLst/>
              <a:gdLst>
                <a:gd name="T0" fmla="*/ 2 w 20"/>
                <a:gd name="T1" fmla="*/ 4 h 4"/>
                <a:gd name="T2" fmla="*/ 18 w 20"/>
                <a:gd name="T3" fmla="*/ 4 h 4"/>
                <a:gd name="T4" fmla="*/ 20 w 20"/>
                <a:gd name="T5" fmla="*/ 2 h 4"/>
                <a:gd name="T6" fmla="*/ 18 w 20"/>
                <a:gd name="T7" fmla="*/ 0 h 4"/>
                <a:gd name="T8" fmla="*/ 2 w 20"/>
                <a:gd name="T9" fmla="*/ 0 h 4"/>
                <a:gd name="T10" fmla="*/ 0 w 20"/>
                <a:gd name="T11" fmla="*/ 2 h 4"/>
                <a:gd name="T12" fmla="*/ 2 w 20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4">
                  <a:moveTo>
                    <a:pt x="2" y="4"/>
                  </a:moveTo>
                  <a:cubicBezTo>
                    <a:pt x="18" y="4"/>
                    <a:pt x="18" y="4"/>
                    <a:pt x="18" y="4"/>
                  </a:cubicBezTo>
                  <a:cubicBezTo>
                    <a:pt x="19" y="4"/>
                    <a:pt x="20" y="3"/>
                    <a:pt x="20" y="2"/>
                  </a:cubicBezTo>
                  <a:cubicBezTo>
                    <a:pt x="20" y="1"/>
                    <a:pt x="19" y="0"/>
                    <a:pt x="18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</a:path>
              </a:pathLst>
            </a:custGeom>
            <a:solidFill>
              <a:srgbClr val="34FB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549" name="îṡľîḓê"/>
            <p:cNvSpPr/>
            <p:nvPr/>
          </p:nvSpPr>
          <p:spPr bwMode="auto">
            <a:xfrm>
              <a:off x="7499351" y="2646363"/>
              <a:ext cx="57150" cy="12700"/>
            </a:xfrm>
            <a:custGeom>
              <a:avLst/>
              <a:gdLst>
                <a:gd name="T0" fmla="*/ 2 w 19"/>
                <a:gd name="T1" fmla="*/ 4 h 4"/>
                <a:gd name="T2" fmla="*/ 17 w 19"/>
                <a:gd name="T3" fmla="*/ 4 h 4"/>
                <a:gd name="T4" fmla="*/ 19 w 19"/>
                <a:gd name="T5" fmla="*/ 2 h 4"/>
                <a:gd name="T6" fmla="*/ 17 w 19"/>
                <a:gd name="T7" fmla="*/ 0 h 4"/>
                <a:gd name="T8" fmla="*/ 2 w 19"/>
                <a:gd name="T9" fmla="*/ 0 h 4"/>
                <a:gd name="T10" fmla="*/ 0 w 19"/>
                <a:gd name="T11" fmla="*/ 2 h 4"/>
                <a:gd name="T12" fmla="*/ 2 w 19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4">
                  <a:moveTo>
                    <a:pt x="2" y="4"/>
                  </a:moveTo>
                  <a:cubicBezTo>
                    <a:pt x="17" y="4"/>
                    <a:pt x="17" y="4"/>
                    <a:pt x="17" y="4"/>
                  </a:cubicBezTo>
                  <a:cubicBezTo>
                    <a:pt x="18" y="4"/>
                    <a:pt x="19" y="3"/>
                    <a:pt x="19" y="2"/>
                  </a:cubicBezTo>
                  <a:cubicBezTo>
                    <a:pt x="19" y="1"/>
                    <a:pt x="18" y="0"/>
                    <a:pt x="17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</a:path>
              </a:pathLst>
            </a:custGeom>
            <a:solidFill>
              <a:srgbClr val="34FB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550" name="íSlíḓè"/>
            <p:cNvSpPr/>
            <p:nvPr/>
          </p:nvSpPr>
          <p:spPr bwMode="auto">
            <a:xfrm>
              <a:off x="7583488" y="2646363"/>
              <a:ext cx="57150" cy="12700"/>
            </a:xfrm>
            <a:custGeom>
              <a:avLst/>
              <a:gdLst>
                <a:gd name="T0" fmla="*/ 2 w 19"/>
                <a:gd name="T1" fmla="*/ 4 h 4"/>
                <a:gd name="T2" fmla="*/ 17 w 19"/>
                <a:gd name="T3" fmla="*/ 4 h 4"/>
                <a:gd name="T4" fmla="*/ 19 w 19"/>
                <a:gd name="T5" fmla="*/ 2 h 4"/>
                <a:gd name="T6" fmla="*/ 17 w 19"/>
                <a:gd name="T7" fmla="*/ 0 h 4"/>
                <a:gd name="T8" fmla="*/ 2 w 19"/>
                <a:gd name="T9" fmla="*/ 0 h 4"/>
                <a:gd name="T10" fmla="*/ 0 w 19"/>
                <a:gd name="T11" fmla="*/ 2 h 4"/>
                <a:gd name="T12" fmla="*/ 2 w 19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4">
                  <a:moveTo>
                    <a:pt x="2" y="4"/>
                  </a:moveTo>
                  <a:cubicBezTo>
                    <a:pt x="17" y="4"/>
                    <a:pt x="17" y="4"/>
                    <a:pt x="17" y="4"/>
                  </a:cubicBezTo>
                  <a:cubicBezTo>
                    <a:pt x="19" y="4"/>
                    <a:pt x="19" y="3"/>
                    <a:pt x="19" y="2"/>
                  </a:cubicBezTo>
                  <a:cubicBezTo>
                    <a:pt x="19" y="1"/>
                    <a:pt x="19" y="0"/>
                    <a:pt x="17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</a:path>
              </a:pathLst>
            </a:custGeom>
            <a:solidFill>
              <a:srgbClr val="34FB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551" name="ï$1ïḋé"/>
            <p:cNvSpPr/>
            <p:nvPr/>
          </p:nvSpPr>
          <p:spPr bwMode="auto">
            <a:xfrm>
              <a:off x="7667626" y="2646363"/>
              <a:ext cx="60325" cy="12700"/>
            </a:xfrm>
            <a:custGeom>
              <a:avLst/>
              <a:gdLst>
                <a:gd name="T0" fmla="*/ 2 w 20"/>
                <a:gd name="T1" fmla="*/ 4 h 4"/>
                <a:gd name="T2" fmla="*/ 18 w 20"/>
                <a:gd name="T3" fmla="*/ 4 h 4"/>
                <a:gd name="T4" fmla="*/ 20 w 20"/>
                <a:gd name="T5" fmla="*/ 2 h 4"/>
                <a:gd name="T6" fmla="*/ 18 w 20"/>
                <a:gd name="T7" fmla="*/ 0 h 4"/>
                <a:gd name="T8" fmla="*/ 2 w 20"/>
                <a:gd name="T9" fmla="*/ 0 h 4"/>
                <a:gd name="T10" fmla="*/ 0 w 20"/>
                <a:gd name="T11" fmla="*/ 2 h 4"/>
                <a:gd name="T12" fmla="*/ 2 w 20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4">
                  <a:moveTo>
                    <a:pt x="2" y="4"/>
                  </a:moveTo>
                  <a:cubicBezTo>
                    <a:pt x="18" y="4"/>
                    <a:pt x="18" y="4"/>
                    <a:pt x="18" y="4"/>
                  </a:cubicBezTo>
                  <a:cubicBezTo>
                    <a:pt x="19" y="4"/>
                    <a:pt x="20" y="3"/>
                    <a:pt x="20" y="2"/>
                  </a:cubicBezTo>
                  <a:cubicBezTo>
                    <a:pt x="20" y="1"/>
                    <a:pt x="19" y="0"/>
                    <a:pt x="18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</a:path>
              </a:pathLst>
            </a:custGeom>
            <a:solidFill>
              <a:srgbClr val="34FB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552" name="îślîḑè"/>
            <p:cNvSpPr/>
            <p:nvPr/>
          </p:nvSpPr>
          <p:spPr bwMode="auto">
            <a:xfrm>
              <a:off x="7242176" y="2682875"/>
              <a:ext cx="42863" cy="12700"/>
            </a:xfrm>
            <a:custGeom>
              <a:avLst/>
              <a:gdLst>
                <a:gd name="T0" fmla="*/ 2 w 14"/>
                <a:gd name="T1" fmla="*/ 4 h 4"/>
                <a:gd name="T2" fmla="*/ 12 w 14"/>
                <a:gd name="T3" fmla="*/ 4 h 4"/>
                <a:gd name="T4" fmla="*/ 14 w 14"/>
                <a:gd name="T5" fmla="*/ 2 h 4"/>
                <a:gd name="T6" fmla="*/ 12 w 14"/>
                <a:gd name="T7" fmla="*/ 0 h 4"/>
                <a:gd name="T8" fmla="*/ 2 w 14"/>
                <a:gd name="T9" fmla="*/ 0 h 4"/>
                <a:gd name="T10" fmla="*/ 0 w 14"/>
                <a:gd name="T11" fmla="*/ 2 h 4"/>
                <a:gd name="T12" fmla="*/ 2 w 14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4">
                  <a:moveTo>
                    <a:pt x="2" y="4"/>
                  </a:moveTo>
                  <a:cubicBezTo>
                    <a:pt x="12" y="4"/>
                    <a:pt x="12" y="4"/>
                    <a:pt x="12" y="4"/>
                  </a:cubicBezTo>
                  <a:cubicBezTo>
                    <a:pt x="13" y="4"/>
                    <a:pt x="14" y="3"/>
                    <a:pt x="14" y="2"/>
                  </a:cubicBezTo>
                  <a:cubicBezTo>
                    <a:pt x="14" y="1"/>
                    <a:pt x="13" y="0"/>
                    <a:pt x="1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</a:path>
              </a:pathLst>
            </a:custGeom>
            <a:solidFill>
              <a:srgbClr val="34FB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553" name="ïṧḻíḍe"/>
            <p:cNvSpPr/>
            <p:nvPr/>
          </p:nvSpPr>
          <p:spPr bwMode="auto">
            <a:xfrm>
              <a:off x="7312026" y="2682875"/>
              <a:ext cx="42863" cy="12700"/>
            </a:xfrm>
            <a:custGeom>
              <a:avLst/>
              <a:gdLst>
                <a:gd name="T0" fmla="*/ 2 w 14"/>
                <a:gd name="T1" fmla="*/ 4 h 4"/>
                <a:gd name="T2" fmla="*/ 12 w 14"/>
                <a:gd name="T3" fmla="*/ 4 h 4"/>
                <a:gd name="T4" fmla="*/ 14 w 14"/>
                <a:gd name="T5" fmla="*/ 2 h 4"/>
                <a:gd name="T6" fmla="*/ 12 w 14"/>
                <a:gd name="T7" fmla="*/ 0 h 4"/>
                <a:gd name="T8" fmla="*/ 2 w 14"/>
                <a:gd name="T9" fmla="*/ 0 h 4"/>
                <a:gd name="T10" fmla="*/ 0 w 14"/>
                <a:gd name="T11" fmla="*/ 2 h 4"/>
                <a:gd name="T12" fmla="*/ 2 w 14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4">
                  <a:moveTo>
                    <a:pt x="2" y="4"/>
                  </a:moveTo>
                  <a:cubicBezTo>
                    <a:pt x="12" y="4"/>
                    <a:pt x="12" y="4"/>
                    <a:pt x="12" y="4"/>
                  </a:cubicBezTo>
                  <a:cubicBezTo>
                    <a:pt x="13" y="4"/>
                    <a:pt x="14" y="3"/>
                    <a:pt x="14" y="2"/>
                  </a:cubicBezTo>
                  <a:cubicBezTo>
                    <a:pt x="14" y="1"/>
                    <a:pt x="13" y="0"/>
                    <a:pt x="1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</a:path>
              </a:pathLst>
            </a:custGeom>
            <a:solidFill>
              <a:srgbClr val="34FB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554" name="ïṩḷíḑé"/>
            <p:cNvSpPr/>
            <p:nvPr/>
          </p:nvSpPr>
          <p:spPr bwMode="auto">
            <a:xfrm>
              <a:off x="7381876" y="2682875"/>
              <a:ext cx="41275" cy="12700"/>
            </a:xfrm>
            <a:custGeom>
              <a:avLst/>
              <a:gdLst>
                <a:gd name="T0" fmla="*/ 2 w 14"/>
                <a:gd name="T1" fmla="*/ 4 h 4"/>
                <a:gd name="T2" fmla="*/ 12 w 14"/>
                <a:gd name="T3" fmla="*/ 4 h 4"/>
                <a:gd name="T4" fmla="*/ 14 w 14"/>
                <a:gd name="T5" fmla="*/ 2 h 4"/>
                <a:gd name="T6" fmla="*/ 12 w 14"/>
                <a:gd name="T7" fmla="*/ 0 h 4"/>
                <a:gd name="T8" fmla="*/ 2 w 14"/>
                <a:gd name="T9" fmla="*/ 0 h 4"/>
                <a:gd name="T10" fmla="*/ 0 w 14"/>
                <a:gd name="T11" fmla="*/ 2 h 4"/>
                <a:gd name="T12" fmla="*/ 2 w 14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4">
                  <a:moveTo>
                    <a:pt x="2" y="4"/>
                  </a:moveTo>
                  <a:cubicBezTo>
                    <a:pt x="12" y="4"/>
                    <a:pt x="12" y="4"/>
                    <a:pt x="12" y="4"/>
                  </a:cubicBezTo>
                  <a:cubicBezTo>
                    <a:pt x="14" y="4"/>
                    <a:pt x="14" y="3"/>
                    <a:pt x="14" y="2"/>
                  </a:cubicBezTo>
                  <a:cubicBezTo>
                    <a:pt x="14" y="1"/>
                    <a:pt x="14" y="0"/>
                    <a:pt x="1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</a:path>
              </a:pathLst>
            </a:custGeom>
            <a:solidFill>
              <a:srgbClr val="34FB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555" name="iSḻiďé"/>
            <p:cNvSpPr/>
            <p:nvPr/>
          </p:nvSpPr>
          <p:spPr bwMode="auto">
            <a:xfrm>
              <a:off x="7453313" y="2682875"/>
              <a:ext cx="42863" cy="12700"/>
            </a:xfrm>
            <a:custGeom>
              <a:avLst/>
              <a:gdLst>
                <a:gd name="T0" fmla="*/ 2 w 14"/>
                <a:gd name="T1" fmla="*/ 4 h 4"/>
                <a:gd name="T2" fmla="*/ 12 w 14"/>
                <a:gd name="T3" fmla="*/ 4 h 4"/>
                <a:gd name="T4" fmla="*/ 14 w 14"/>
                <a:gd name="T5" fmla="*/ 2 h 4"/>
                <a:gd name="T6" fmla="*/ 12 w 14"/>
                <a:gd name="T7" fmla="*/ 0 h 4"/>
                <a:gd name="T8" fmla="*/ 2 w 14"/>
                <a:gd name="T9" fmla="*/ 0 h 4"/>
                <a:gd name="T10" fmla="*/ 0 w 14"/>
                <a:gd name="T11" fmla="*/ 2 h 4"/>
                <a:gd name="T12" fmla="*/ 2 w 14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4">
                  <a:moveTo>
                    <a:pt x="2" y="4"/>
                  </a:moveTo>
                  <a:cubicBezTo>
                    <a:pt x="12" y="4"/>
                    <a:pt x="12" y="4"/>
                    <a:pt x="12" y="4"/>
                  </a:cubicBezTo>
                  <a:cubicBezTo>
                    <a:pt x="13" y="4"/>
                    <a:pt x="14" y="3"/>
                    <a:pt x="14" y="2"/>
                  </a:cubicBezTo>
                  <a:cubicBezTo>
                    <a:pt x="14" y="1"/>
                    <a:pt x="13" y="0"/>
                    <a:pt x="1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</a:path>
              </a:pathLst>
            </a:custGeom>
            <a:solidFill>
              <a:srgbClr val="34FB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556" name="işľiḋe"/>
            <p:cNvSpPr/>
            <p:nvPr/>
          </p:nvSpPr>
          <p:spPr bwMode="auto">
            <a:xfrm>
              <a:off x="7523163" y="2682875"/>
              <a:ext cx="41275" cy="12700"/>
            </a:xfrm>
            <a:custGeom>
              <a:avLst/>
              <a:gdLst>
                <a:gd name="T0" fmla="*/ 2 w 14"/>
                <a:gd name="T1" fmla="*/ 4 h 4"/>
                <a:gd name="T2" fmla="*/ 12 w 14"/>
                <a:gd name="T3" fmla="*/ 4 h 4"/>
                <a:gd name="T4" fmla="*/ 14 w 14"/>
                <a:gd name="T5" fmla="*/ 2 h 4"/>
                <a:gd name="T6" fmla="*/ 12 w 14"/>
                <a:gd name="T7" fmla="*/ 0 h 4"/>
                <a:gd name="T8" fmla="*/ 2 w 14"/>
                <a:gd name="T9" fmla="*/ 0 h 4"/>
                <a:gd name="T10" fmla="*/ 0 w 14"/>
                <a:gd name="T11" fmla="*/ 2 h 4"/>
                <a:gd name="T12" fmla="*/ 2 w 14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4">
                  <a:moveTo>
                    <a:pt x="2" y="4"/>
                  </a:moveTo>
                  <a:cubicBezTo>
                    <a:pt x="12" y="4"/>
                    <a:pt x="12" y="4"/>
                    <a:pt x="12" y="4"/>
                  </a:cubicBezTo>
                  <a:cubicBezTo>
                    <a:pt x="13" y="4"/>
                    <a:pt x="14" y="3"/>
                    <a:pt x="14" y="2"/>
                  </a:cubicBezTo>
                  <a:cubicBezTo>
                    <a:pt x="14" y="1"/>
                    <a:pt x="13" y="0"/>
                    <a:pt x="1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</a:path>
              </a:pathLst>
            </a:custGeom>
            <a:solidFill>
              <a:srgbClr val="34FB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557" name="îṩḷïḋê"/>
            <p:cNvSpPr/>
            <p:nvPr/>
          </p:nvSpPr>
          <p:spPr bwMode="auto">
            <a:xfrm>
              <a:off x="7593013" y="2682875"/>
              <a:ext cx="41275" cy="12700"/>
            </a:xfrm>
            <a:custGeom>
              <a:avLst/>
              <a:gdLst>
                <a:gd name="T0" fmla="*/ 2 w 14"/>
                <a:gd name="T1" fmla="*/ 4 h 4"/>
                <a:gd name="T2" fmla="*/ 12 w 14"/>
                <a:gd name="T3" fmla="*/ 4 h 4"/>
                <a:gd name="T4" fmla="*/ 14 w 14"/>
                <a:gd name="T5" fmla="*/ 2 h 4"/>
                <a:gd name="T6" fmla="*/ 12 w 14"/>
                <a:gd name="T7" fmla="*/ 0 h 4"/>
                <a:gd name="T8" fmla="*/ 2 w 14"/>
                <a:gd name="T9" fmla="*/ 0 h 4"/>
                <a:gd name="T10" fmla="*/ 0 w 14"/>
                <a:gd name="T11" fmla="*/ 2 h 4"/>
                <a:gd name="T12" fmla="*/ 2 w 14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4">
                  <a:moveTo>
                    <a:pt x="2" y="4"/>
                  </a:moveTo>
                  <a:cubicBezTo>
                    <a:pt x="12" y="4"/>
                    <a:pt x="12" y="4"/>
                    <a:pt x="12" y="4"/>
                  </a:cubicBezTo>
                  <a:cubicBezTo>
                    <a:pt x="13" y="4"/>
                    <a:pt x="14" y="3"/>
                    <a:pt x="14" y="2"/>
                  </a:cubicBezTo>
                  <a:cubicBezTo>
                    <a:pt x="14" y="1"/>
                    <a:pt x="13" y="0"/>
                    <a:pt x="1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</a:path>
              </a:pathLst>
            </a:custGeom>
            <a:solidFill>
              <a:srgbClr val="34FB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558" name="ïşḷiďe"/>
            <p:cNvSpPr/>
            <p:nvPr/>
          </p:nvSpPr>
          <p:spPr bwMode="auto">
            <a:xfrm>
              <a:off x="7661276" y="2682875"/>
              <a:ext cx="42863" cy="12700"/>
            </a:xfrm>
            <a:custGeom>
              <a:avLst/>
              <a:gdLst>
                <a:gd name="T0" fmla="*/ 2 w 14"/>
                <a:gd name="T1" fmla="*/ 4 h 4"/>
                <a:gd name="T2" fmla="*/ 12 w 14"/>
                <a:gd name="T3" fmla="*/ 4 h 4"/>
                <a:gd name="T4" fmla="*/ 14 w 14"/>
                <a:gd name="T5" fmla="*/ 2 h 4"/>
                <a:gd name="T6" fmla="*/ 12 w 14"/>
                <a:gd name="T7" fmla="*/ 0 h 4"/>
                <a:gd name="T8" fmla="*/ 2 w 14"/>
                <a:gd name="T9" fmla="*/ 0 h 4"/>
                <a:gd name="T10" fmla="*/ 0 w 14"/>
                <a:gd name="T11" fmla="*/ 2 h 4"/>
                <a:gd name="T12" fmla="*/ 2 w 14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4">
                  <a:moveTo>
                    <a:pt x="2" y="4"/>
                  </a:moveTo>
                  <a:cubicBezTo>
                    <a:pt x="12" y="4"/>
                    <a:pt x="12" y="4"/>
                    <a:pt x="12" y="4"/>
                  </a:cubicBezTo>
                  <a:cubicBezTo>
                    <a:pt x="14" y="4"/>
                    <a:pt x="14" y="3"/>
                    <a:pt x="14" y="2"/>
                  </a:cubicBezTo>
                  <a:cubicBezTo>
                    <a:pt x="14" y="1"/>
                    <a:pt x="14" y="0"/>
                    <a:pt x="1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</a:path>
              </a:pathLst>
            </a:custGeom>
            <a:solidFill>
              <a:srgbClr val="34FB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559" name="ïSļïḑè"/>
            <p:cNvSpPr/>
            <p:nvPr/>
          </p:nvSpPr>
          <p:spPr bwMode="auto">
            <a:xfrm>
              <a:off x="6859588" y="2830513"/>
              <a:ext cx="46038" cy="77788"/>
            </a:xfrm>
            <a:custGeom>
              <a:avLst/>
              <a:gdLst>
                <a:gd name="T0" fmla="*/ 11 w 15"/>
                <a:gd name="T1" fmla="*/ 1 h 26"/>
                <a:gd name="T2" fmla="*/ 0 w 15"/>
                <a:gd name="T3" fmla="*/ 12 h 26"/>
                <a:gd name="T4" fmla="*/ 0 w 15"/>
                <a:gd name="T5" fmla="*/ 15 h 26"/>
                <a:gd name="T6" fmla="*/ 11 w 15"/>
                <a:gd name="T7" fmla="*/ 25 h 26"/>
                <a:gd name="T8" fmla="*/ 14 w 15"/>
                <a:gd name="T9" fmla="*/ 25 h 26"/>
                <a:gd name="T10" fmla="*/ 14 w 15"/>
                <a:gd name="T11" fmla="*/ 23 h 26"/>
                <a:gd name="T12" fmla="*/ 5 w 15"/>
                <a:gd name="T13" fmla="*/ 13 h 26"/>
                <a:gd name="T14" fmla="*/ 14 w 15"/>
                <a:gd name="T15" fmla="*/ 4 h 26"/>
                <a:gd name="T16" fmla="*/ 14 w 15"/>
                <a:gd name="T17" fmla="*/ 1 h 26"/>
                <a:gd name="T18" fmla="*/ 11 w 15"/>
                <a:gd name="T19" fmla="*/ 1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" h="26">
                  <a:moveTo>
                    <a:pt x="11" y="1"/>
                  </a:moveTo>
                  <a:cubicBezTo>
                    <a:pt x="0" y="12"/>
                    <a:pt x="0" y="12"/>
                    <a:pt x="0" y="12"/>
                  </a:cubicBezTo>
                  <a:cubicBezTo>
                    <a:pt x="0" y="13"/>
                    <a:pt x="0" y="14"/>
                    <a:pt x="0" y="15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2" y="26"/>
                    <a:pt x="13" y="26"/>
                    <a:pt x="14" y="25"/>
                  </a:cubicBezTo>
                  <a:cubicBezTo>
                    <a:pt x="14" y="25"/>
                    <a:pt x="14" y="23"/>
                    <a:pt x="14" y="2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5" y="3"/>
                    <a:pt x="15" y="2"/>
                    <a:pt x="14" y="1"/>
                  </a:cubicBezTo>
                  <a:cubicBezTo>
                    <a:pt x="13" y="0"/>
                    <a:pt x="12" y="0"/>
                    <a:pt x="11" y="1"/>
                  </a:cubicBezTo>
                  <a:close/>
                </a:path>
              </a:pathLst>
            </a:custGeom>
            <a:solidFill>
              <a:srgbClr val="34FB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560" name="îṣļíḓe"/>
            <p:cNvSpPr/>
            <p:nvPr/>
          </p:nvSpPr>
          <p:spPr bwMode="auto">
            <a:xfrm>
              <a:off x="6892926" y="2830513"/>
              <a:ext cx="46038" cy="77788"/>
            </a:xfrm>
            <a:custGeom>
              <a:avLst/>
              <a:gdLst>
                <a:gd name="T0" fmla="*/ 11 w 15"/>
                <a:gd name="T1" fmla="*/ 1 h 26"/>
                <a:gd name="T2" fmla="*/ 0 w 15"/>
                <a:gd name="T3" fmla="*/ 12 h 26"/>
                <a:gd name="T4" fmla="*/ 0 w 15"/>
                <a:gd name="T5" fmla="*/ 15 h 26"/>
                <a:gd name="T6" fmla="*/ 11 w 15"/>
                <a:gd name="T7" fmla="*/ 25 h 26"/>
                <a:gd name="T8" fmla="*/ 14 w 15"/>
                <a:gd name="T9" fmla="*/ 25 h 26"/>
                <a:gd name="T10" fmla="*/ 14 w 15"/>
                <a:gd name="T11" fmla="*/ 23 h 26"/>
                <a:gd name="T12" fmla="*/ 5 w 15"/>
                <a:gd name="T13" fmla="*/ 13 h 26"/>
                <a:gd name="T14" fmla="*/ 14 w 15"/>
                <a:gd name="T15" fmla="*/ 4 h 26"/>
                <a:gd name="T16" fmla="*/ 14 w 15"/>
                <a:gd name="T17" fmla="*/ 1 h 26"/>
                <a:gd name="T18" fmla="*/ 11 w 15"/>
                <a:gd name="T19" fmla="*/ 1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" h="26">
                  <a:moveTo>
                    <a:pt x="11" y="1"/>
                  </a:moveTo>
                  <a:cubicBezTo>
                    <a:pt x="0" y="12"/>
                    <a:pt x="0" y="12"/>
                    <a:pt x="0" y="12"/>
                  </a:cubicBezTo>
                  <a:cubicBezTo>
                    <a:pt x="0" y="13"/>
                    <a:pt x="0" y="14"/>
                    <a:pt x="0" y="15"/>
                  </a:cubicBezTo>
                  <a:cubicBezTo>
                    <a:pt x="11" y="25"/>
                    <a:pt x="11" y="25"/>
                    <a:pt x="11" y="25"/>
                  </a:cubicBezTo>
                  <a:cubicBezTo>
                    <a:pt x="12" y="26"/>
                    <a:pt x="13" y="26"/>
                    <a:pt x="14" y="25"/>
                  </a:cubicBezTo>
                  <a:cubicBezTo>
                    <a:pt x="14" y="25"/>
                    <a:pt x="14" y="23"/>
                    <a:pt x="14" y="23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5" y="3"/>
                    <a:pt x="15" y="2"/>
                    <a:pt x="14" y="1"/>
                  </a:cubicBezTo>
                  <a:cubicBezTo>
                    <a:pt x="13" y="0"/>
                    <a:pt x="12" y="0"/>
                    <a:pt x="11" y="1"/>
                  </a:cubicBezTo>
                  <a:close/>
                </a:path>
              </a:pathLst>
            </a:custGeom>
            <a:solidFill>
              <a:srgbClr val="34FB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561" name="îṡľîḑé"/>
            <p:cNvSpPr/>
            <p:nvPr/>
          </p:nvSpPr>
          <p:spPr bwMode="auto">
            <a:xfrm>
              <a:off x="7124701" y="2039938"/>
              <a:ext cx="87313" cy="158750"/>
            </a:xfrm>
            <a:custGeom>
              <a:avLst/>
              <a:gdLst>
                <a:gd name="T0" fmla="*/ 26 w 29"/>
                <a:gd name="T1" fmla="*/ 1 h 53"/>
                <a:gd name="T2" fmla="*/ 1 w 29"/>
                <a:gd name="T3" fmla="*/ 26 h 53"/>
                <a:gd name="T4" fmla="*/ 1 w 29"/>
                <a:gd name="T5" fmla="*/ 28 h 53"/>
                <a:gd name="T6" fmla="*/ 25 w 29"/>
                <a:gd name="T7" fmla="*/ 52 h 53"/>
                <a:gd name="T8" fmla="*/ 28 w 29"/>
                <a:gd name="T9" fmla="*/ 52 h 53"/>
                <a:gd name="T10" fmla="*/ 28 w 29"/>
                <a:gd name="T11" fmla="*/ 49 h 53"/>
                <a:gd name="T12" fmla="*/ 5 w 29"/>
                <a:gd name="T13" fmla="*/ 27 h 53"/>
                <a:gd name="T14" fmla="*/ 29 w 29"/>
                <a:gd name="T15" fmla="*/ 4 h 53"/>
                <a:gd name="T16" fmla="*/ 29 w 29"/>
                <a:gd name="T17" fmla="*/ 1 h 53"/>
                <a:gd name="T18" fmla="*/ 26 w 29"/>
                <a:gd name="T19" fmla="*/ 1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" h="53">
                  <a:moveTo>
                    <a:pt x="26" y="1"/>
                  </a:moveTo>
                  <a:cubicBezTo>
                    <a:pt x="1" y="26"/>
                    <a:pt x="1" y="26"/>
                    <a:pt x="1" y="26"/>
                  </a:cubicBezTo>
                  <a:cubicBezTo>
                    <a:pt x="0" y="26"/>
                    <a:pt x="0" y="28"/>
                    <a:pt x="1" y="28"/>
                  </a:cubicBezTo>
                  <a:cubicBezTo>
                    <a:pt x="25" y="52"/>
                    <a:pt x="25" y="52"/>
                    <a:pt x="25" y="52"/>
                  </a:cubicBezTo>
                  <a:cubicBezTo>
                    <a:pt x="26" y="53"/>
                    <a:pt x="27" y="53"/>
                    <a:pt x="28" y="52"/>
                  </a:cubicBezTo>
                  <a:cubicBezTo>
                    <a:pt x="28" y="51"/>
                    <a:pt x="28" y="50"/>
                    <a:pt x="28" y="49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29" y="4"/>
                    <a:pt x="29" y="4"/>
                    <a:pt x="29" y="4"/>
                  </a:cubicBezTo>
                  <a:cubicBezTo>
                    <a:pt x="29" y="3"/>
                    <a:pt x="29" y="2"/>
                    <a:pt x="29" y="1"/>
                  </a:cubicBezTo>
                  <a:cubicBezTo>
                    <a:pt x="28" y="0"/>
                    <a:pt x="27" y="0"/>
                    <a:pt x="26" y="1"/>
                  </a:cubicBezTo>
                  <a:close/>
                </a:path>
              </a:pathLst>
            </a:custGeom>
            <a:solidFill>
              <a:srgbClr val="34FB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562" name="iŝļïḓe"/>
            <p:cNvSpPr/>
            <p:nvPr/>
          </p:nvSpPr>
          <p:spPr bwMode="auto">
            <a:xfrm>
              <a:off x="7200901" y="2039938"/>
              <a:ext cx="87313" cy="158750"/>
            </a:xfrm>
            <a:custGeom>
              <a:avLst/>
              <a:gdLst>
                <a:gd name="T0" fmla="*/ 26 w 29"/>
                <a:gd name="T1" fmla="*/ 1 h 53"/>
                <a:gd name="T2" fmla="*/ 1 w 29"/>
                <a:gd name="T3" fmla="*/ 26 h 53"/>
                <a:gd name="T4" fmla="*/ 1 w 29"/>
                <a:gd name="T5" fmla="*/ 28 h 53"/>
                <a:gd name="T6" fmla="*/ 25 w 29"/>
                <a:gd name="T7" fmla="*/ 52 h 53"/>
                <a:gd name="T8" fmla="*/ 27 w 29"/>
                <a:gd name="T9" fmla="*/ 52 h 53"/>
                <a:gd name="T10" fmla="*/ 27 w 29"/>
                <a:gd name="T11" fmla="*/ 49 h 53"/>
                <a:gd name="T12" fmla="*/ 5 w 29"/>
                <a:gd name="T13" fmla="*/ 27 h 53"/>
                <a:gd name="T14" fmla="*/ 28 w 29"/>
                <a:gd name="T15" fmla="*/ 4 h 53"/>
                <a:gd name="T16" fmla="*/ 28 w 29"/>
                <a:gd name="T17" fmla="*/ 1 h 53"/>
                <a:gd name="T18" fmla="*/ 26 w 29"/>
                <a:gd name="T19" fmla="*/ 1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9" h="53">
                  <a:moveTo>
                    <a:pt x="26" y="1"/>
                  </a:moveTo>
                  <a:cubicBezTo>
                    <a:pt x="1" y="26"/>
                    <a:pt x="1" y="26"/>
                    <a:pt x="1" y="26"/>
                  </a:cubicBezTo>
                  <a:cubicBezTo>
                    <a:pt x="0" y="26"/>
                    <a:pt x="0" y="28"/>
                    <a:pt x="1" y="28"/>
                  </a:cubicBezTo>
                  <a:cubicBezTo>
                    <a:pt x="25" y="52"/>
                    <a:pt x="25" y="52"/>
                    <a:pt x="25" y="52"/>
                  </a:cubicBezTo>
                  <a:cubicBezTo>
                    <a:pt x="25" y="53"/>
                    <a:pt x="27" y="53"/>
                    <a:pt x="27" y="52"/>
                  </a:cubicBezTo>
                  <a:cubicBezTo>
                    <a:pt x="28" y="51"/>
                    <a:pt x="28" y="50"/>
                    <a:pt x="27" y="49"/>
                  </a:cubicBezTo>
                  <a:cubicBezTo>
                    <a:pt x="5" y="27"/>
                    <a:pt x="5" y="27"/>
                    <a:pt x="5" y="27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9" y="3"/>
                    <a:pt x="29" y="2"/>
                    <a:pt x="28" y="1"/>
                  </a:cubicBezTo>
                  <a:cubicBezTo>
                    <a:pt x="28" y="0"/>
                    <a:pt x="26" y="0"/>
                    <a:pt x="26" y="1"/>
                  </a:cubicBezTo>
                  <a:close/>
                </a:path>
              </a:pathLst>
            </a:custGeom>
            <a:solidFill>
              <a:srgbClr val="34FB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563" name="íSlïḍé"/>
            <p:cNvSpPr/>
            <p:nvPr/>
          </p:nvSpPr>
          <p:spPr bwMode="auto">
            <a:xfrm>
              <a:off x="7007226" y="2830513"/>
              <a:ext cx="720725" cy="11113"/>
            </a:xfrm>
            <a:custGeom>
              <a:avLst/>
              <a:gdLst>
                <a:gd name="T0" fmla="*/ 2 w 239"/>
                <a:gd name="T1" fmla="*/ 4 h 4"/>
                <a:gd name="T2" fmla="*/ 237 w 239"/>
                <a:gd name="T3" fmla="*/ 4 h 4"/>
                <a:gd name="T4" fmla="*/ 239 w 239"/>
                <a:gd name="T5" fmla="*/ 2 h 4"/>
                <a:gd name="T6" fmla="*/ 237 w 239"/>
                <a:gd name="T7" fmla="*/ 0 h 4"/>
                <a:gd name="T8" fmla="*/ 2 w 239"/>
                <a:gd name="T9" fmla="*/ 0 h 4"/>
                <a:gd name="T10" fmla="*/ 0 w 239"/>
                <a:gd name="T11" fmla="*/ 2 h 4"/>
                <a:gd name="T12" fmla="*/ 2 w 239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9" h="4">
                  <a:moveTo>
                    <a:pt x="2" y="4"/>
                  </a:moveTo>
                  <a:cubicBezTo>
                    <a:pt x="237" y="4"/>
                    <a:pt x="237" y="4"/>
                    <a:pt x="237" y="4"/>
                  </a:cubicBezTo>
                  <a:cubicBezTo>
                    <a:pt x="238" y="4"/>
                    <a:pt x="239" y="4"/>
                    <a:pt x="239" y="2"/>
                  </a:cubicBezTo>
                  <a:cubicBezTo>
                    <a:pt x="239" y="1"/>
                    <a:pt x="238" y="0"/>
                    <a:pt x="237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1" y="4"/>
                    <a:pt x="2" y="4"/>
                  </a:cubicBezTo>
                </a:path>
              </a:pathLst>
            </a:custGeom>
            <a:solidFill>
              <a:srgbClr val="34FB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564" name="ïslïḋê"/>
            <p:cNvSpPr/>
            <p:nvPr/>
          </p:nvSpPr>
          <p:spPr bwMode="auto">
            <a:xfrm>
              <a:off x="7007226" y="2863850"/>
              <a:ext cx="439738" cy="11113"/>
            </a:xfrm>
            <a:custGeom>
              <a:avLst/>
              <a:gdLst>
                <a:gd name="T0" fmla="*/ 2 w 146"/>
                <a:gd name="T1" fmla="*/ 4 h 4"/>
                <a:gd name="T2" fmla="*/ 144 w 146"/>
                <a:gd name="T3" fmla="*/ 4 h 4"/>
                <a:gd name="T4" fmla="*/ 146 w 146"/>
                <a:gd name="T5" fmla="*/ 2 h 4"/>
                <a:gd name="T6" fmla="*/ 144 w 146"/>
                <a:gd name="T7" fmla="*/ 0 h 4"/>
                <a:gd name="T8" fmla="*/ 2 w 146"/>
                <a:gd name="T9" fmla="*/ 0 h 4"/>
                <a:gd name="T10" fmla="*/ 0 w 146"/>
                <a:gd name="T11" fmla="*/ 2 h 4"/>
                <a:gd name="T12" fmla="*/ 2 w 146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6" h="4">
                  <a:moveTo>
                    <a:pt x="2" y="4"/>
                  </a:moveTo>
                  <a:cubicBezTo>
                    <a:pt x="144" y="4"/>
                    <a:pt x="144" y="4"/>
                    <a:pt x="144" y="4"/>
                  </a:cubicBezTo>
                  <a:cubicBezTo>
                    <a:pt x="145" y="4"/>
                    <a:pt x="146" y="3"/>
                    <a:pt x="146" y="2"/>
                  </a:cubicBezTo>
                  <a:cubicBezTo>
                    <a:pt x="146" y="1"/>
                    <a:pt x="145" y="0"/>
                    <a:pt x="144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4"/>
                    <a:pt x="2" y="4"/>
                  </a:cubicBezTo>
                </a:path>
              </a:pathLst>
            </a:custGeom>
            <a:solidFill>
              <a:srgbClr val="34FB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565" name="isľiḑé"/>
            <p:cNvSpPr/>
            <p:nvPr/>
          </p:nvSpPr>
          <p:spPr bwMode="auto">
            <a:xfrm>
              <a:off x="7007226" y="2908300"/>
              <a:ext cx="439738" cy="12700"/>
            </a:xfrm>
            <a:custGeom>
              <a:avLst/>
              <a:gdLst>
                <a:gd name="T0" fmla="*/ 2 w 146"/>
                <a:gd name="T1" fmla="*/ 4 h 4"/>
                <a:gd name="T2" fmla="*/ 144 w 146"/>
                <a:gd name="T3" fmla="*/ 4 h 4"/>
                <a:gd name="T4" fmla="*/ 146 w 146"/>
                <a:gd name="T5" fmla="*/ 2 h 4"/>
                <a:gd name="T6" fmla="*/ 144 w 146"/>
                <a:gd name="T7" fmla="*/ 0 h 4"/>
                <a:gd name="T8" fmla="*/ 2 w 146"/>
                <a:gd name="T9" fmla="*/ 0 h 4"/>
                <a:gd name="T10" fmla="*/ 0 w 146"/>
                <a:gd name="T11" fmla="*/ 2 h 4"/>
                <a:gd name="T12" fmla="*/ 2 w 146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6" h="4">
                  <a:moveTo>
                    <a:pt x="2" y="4"/>
                  </a:moveTo>
                  <a:cubicBezTo>
                    <a:pt x="144" y="4"/>
                    <a:pt x="144" y="4"/>
                    <a:pt x="144" y="4"/>
                  </a:cubicBezTo>
                  <a:cubicBezTo>
                    <a:pt x="145" y="4"/>
                    <a:pt x="146" y="4"/>
                    <a:pt x="146" y="2"/>
                  </a:cubicBezTo>
                  <a:cubicBezTo>
                    <a:pt x="146" y="1"/>
                    <a:pt x="145" y="0"/>
                    <a:pt x="144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4"/>
                    <a:pt x="1" y="4"/>
                    <a:pt x="2" y="4"/>
                  </a:cubicBezTo>
                </a:path>
              </a:pathLst>
            </a:custGeom>
            <a:solidFill>
              <a:srgbClr val="34FB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566" name="ísḷîḋê"/>
            <p:cNvSpPr/>
            <p:nvPr/>
          </p:nvSpPr>
          <p:spPr bwMode="auto">
            <a:xfrm>
              <a:off x="7326313" y="1927225"/>
              <a:ext cx="307975" cy="307975"/>
            </a:xfrm>
            <a:custGeom>
              <a:avLst/>
              <a:gdLst>
                <a:gd name="T0" fmla="*/ 2 w 102"/>
                <a:gd name="T1" fmla="*/ 51 h 102"/>
                <a:gd name="T2" fmla="*/ 0 w 102"/>
                <a:gd name="T3" fmla="*/ 51 h 102"/>
                <a:gd name="T4" fmla="*/ 51 w 102"/>
                <a:gd name="T5" fmla="*/ 102 h 102"/>
                <a:gd name="T6" fmla="*/ 102 w 102"/>
                <a:gd name="T7" fmla="*/ 51 h 102"/>
                <a:gd name="T8" fmla="*/ 51 w 102"/>
                <a:gd name="T9" fmla="*/ 0 h 102"/>
                <a:gd name="T10" fmla="*/ 0 w 102"/>
                <a:gd name="T11" fmla="*/ 51 h 102"/>
                <a:gd name="T12" fmla="*/ 2 w 102"/>
                <a:gd name="T13" fmla="*/ 51 h 102"/>
                <a:gd name="T14" fmla="*/ 4 w 102"/>
                <a:gd name="T15" fmla="*/ 51 h 102"/>
                <a:gd name="T16" fmla="*/ 18 w 102"/>
                <a:gd name="T17" fmla="*/ 18 h 102"/>
                <a:gd name="T18" fmla="*/ 51 w 102"/>
                <a:gd name="T19" fmla="*/ 4 h 102"/>
                <a:gd name="T20" fmla="*/ 84 w 102"/>
                <a:gd name="T21" fmla="*/ 18 h 102"/>
                <a:gd name="T22" fmla="*/ 98 w 102"/>
                <a:gd name="T23" fmla="*/ 51 h 102"/>
                <a:gd name="T24" fmla="*/ 84 w 102"/>
                <a:gd name="T25" fmla="*/ 84 h 102"/>
                <a:gd name="T26" fmla="*/ 51 w 102"/>
                <a:gd name="T27" fmla="*/ 98 h 102"/>
                <a:gd name="T28" fmla="*/ 18 w 102"/>
                <a:gd name="T29" fmla="*/ 84 h 102"/>
                <a:gd name="T30" fmla="*/ 4 w 102"/>
                <a:gd name="T31" fmla="*/ 51 h 102"/>
                <a:gd name="T32" fmla="*/ 2 w 102"/>
                <a:gd name="T33" fmla="*/ 51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2" h="102">
                  <a:moveTo>
                    <a:pt x="2" y="51"/>
                  </a:moveTo>
                  <a:cubicBezTo>
                    <a:pt x="0" y="51"/>
                    <a:pt x="0" y="51"/>
                    <a:pt x="0" y="51"/>
                  </a:cubicBezTo>
                  <a:cubicBezTo>
                    <a:pt x="0" y="79"/>
                    <a:pt x="23" y="102"/>
                    <a:pt x="51" y="102"/>
                  </a:cubicBezTo>
                  <a:cubicBezTo>
                    <a:pt x="79" y="102"/>
                    <a:pt x="102" y="79"/>
                    <a:pt x="102" y="51"/>
                  </a:cubicBezTo>
                  <a:cubicBezTo>
                    <a:pt x="102" y="23"/>
                    <a:pt x="79" y="0"/>
                    <a:pt x="51" y="0"/>
                  </a:cubicBezTo>
                  <a:cubicBezTo>
                    <a:pt x="23" y="0"/>
                    <a:pt x="0" y="23"/>
                    <a:pt x="0" y="51"/>
                  </a:cubicBezTo>
                  <a:cubicBezTo>
                    <a:pt x="2" y="51"/>
                    <a:pt x="2" y="51"/>
                    <a:pt x="2" y="51"/>
                  </a:cubicBezTo>
                  <a:cubicBezTo>
                    <a:pt x="4" y="51"/>
                    <a:pt x="4" y="51"/>
                    <a:pt x="4" y="51"/>
                  </a:cubicBezTo>
                  <a:cubicBezTo>
                    <a:pt x="4" y="38"/>
                    <a:pt x="9" y="26"/>
                    <a:pt x="18" y="18"/>
                  </a:cubicBezTo>
                  <a:cubicBezTo>
                    <a:pt x="27" y="9"/>
                    <a:pt x="38" y="4"/>
                    <a:pt x="51" y="4"/>
                  </a:cubicBezTo>
                  <a:cubicBezTo>
                    <a:pt x="64" y="4"/>
                    <a:pt x="76" y="9"/>
                    <a:pt x="84" y="18"/>
                  </a:cubicBezTo>
                  <a:cubicBezTo>
                    <a:pt x="93" y="26"/>
                    <a:pt x="98" y="38"/>
                    <a:pt x="98" y="51"/>
                  </a:cubicBezTo>
                  <a:cubicBezTo>
                    <a:pt x="98" y="64"/>
                    <a:pt x="93" y="76"/>
                    <a:pt x="84" y="84"/>
                  </a:cubicBezTo>
                  <a:cubicBezTo>
                    <a:pt x="76" y="93"/>
                    <a:pt x="64" y="98"/>
                    <a:pt x="51" y="98"/>
                  </a:cubicBezTo>
                  <a:cubicBezTo>
                    <a:pt x="38" y="98"/>
                    <a:pt x="27" y="93"/>
                    <a:pt x="18" y="84"/>
                  </a:cubicBezTo>
                  <a:cubicBezTo>
                    <a:pt x="9" y="76"/>
                    <a:pt x="4" y="64"/>
                    <a:pt x="4" y="51"/>
                  </a:cubicBezTo>
                  <a:lnTo>
                    <a:pt x="2" y="51"/>
                  </a:lnTo>
                  <a:close/>
                </a:path>
              </a:pathLst>
            </a:custGeom>
            <a:solidFill>
              <a:srgbClr val="34FB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567" name="í$ľiďe"/>
            <p:cNvSpPr/>
            <p:nvPr/>
          </p:nvSpPr>
          <p:spPr bwMode="auto">
            <a:xfrm>
              <a:off x="7416801" y="2114550"/>
              <a:ext cx="130175" cy="69850"/>
            </a:xfrm>
            <a:custGeom>
              <a:avLst/>
              <a:gdLst>
                <a:gd name="T0" fmla="*/ 2 w 43"/>
                <a:gd name="T1" fmla="*/ 2 h 23"/>
                <a:gd name="T2" fmla="*/ 0 w 43"/>
                <a:gd name="T3" fmla="*/ 2 h 23"/>
                <a:gd name="T4" fmla="*/ 21 w 43"/>
                <a:gd name="T5" fmla="*/ 23 h 23"/>
                <a:gd name="T6" fmla="*/ 43 w 43"/>
                <a:gd name="T7" fmla="*/ 2 h 23"/>
                <a:gd name="T8" fmla="*/ 42 w 43"/>
                <a:gd name="T9" fmla="*/ 0 h 23"/>
                <a:gd name="T10" fmla="*/ 41 w 43"/>
                <a:gd name="T11" fmla="*/ 0 h 23"/>
                <a:gd name="T12" fmla="*/ 2 w 43"/>
                <a:gd name="T13" fmla="*/ 0 h 23"/>
                <a:gd name="T14" fmla="*/ 0 w 43"/>
                <a:gd name="T15" fmla="*/ 0 h 23"/>
                <a:gd name="T16" fmla="*/ 0 w 43"/>
                <a:gd name="T17" fmla="*/ 2 h 23"/>
                <a:gd name="T18" fmla="*/ 2 w 43"/>
                <a:gd name="T19" fmla="*/ 2 h 23"/>
                <a:gd name="T20" fmla="*/ 2 w 43"/>
                <a:gd name="T21" fmla="*/ 4 h 23"/>
                <a:gd name="T22" fmla="*/ 41 w 43"/>
                <a:gd name="T23" fmla="*/ 4 h 23"/>
                <a:gd name="T24" fmla="*/ 41 w 43"/>
                <a:gd name="T25" fmla="*/ 2 h 23"/>
                <a:gd name="T26" fmla="*/ 39 w 43"/>
                <a:gd name="T27" fmla="*/ 2 h 23"/>
                <a:gd name="T28" fmla="*/ 34 w 43"/>
                <a:gd name="T29" fmla="*/ 14 h 23"/>
                <a:gd name="T30" fmla="*/ 21 w 43"/>
                <a:gd name="T31" fmla="*/ 19 h 23"/>
                <a:gd name="T32" fmla="*/ 9 w 43"/>
                <a:gd name="T33" fmla="*/ 14 h 23"/>
                <a:gd name="T34" fmla="*/ 4 w 43"/>
                <a:gd name="T35" fmla="*/ 2 h 23"/>
                <a:gd name="T36" fmla="*/ 2 w 43"/>
                <a:gd name="T37" fmla="*/ 2 h 23"/>
                <a:gd name="T38" fmla="*/ 2 w 43"/>
                <a:gd name="T39" fmla="*/ 4 h 23"/>
                <a:gd name="T40" fmla="*/ 2 w 43"/>
                <a:gd name="T41" fmla="*/ 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3" h="23">
                  <a:moveTo>
                    <a:pt x="2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13"/>
                    <a:pt x="9" y="23"/>
                    <a:pt x="21" y="23"/>
                  </a:cubicBezTo>
                  <a:cubicBezTo>
                    <a:pt x="33" y="23"/>
                    <a:pt x="43" y="13"/>
                    <a:pt x="43" y="2"/>
                  </a:cubicBezTo>
                  <a:cubicBezTo>
                    <a:pt x="43" y="1"/>
                    <a:pt x="43" y="0"/>
                    <a:pt x="42" y="0"/>
                  </a:cubicBezTo>
                  <a:cubicBezTo>
                    <a:pt x="42" y="0"/>
                    <a:pt x="41" y="0"/>
                    <a:pt x="41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1"/>
                    <a:pt x="0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4"/>
                    <a:pt x="2" y="4"/>
                    <a:pt x="2" y="4"/>
                  </a:cubicBezTo>
                  <a:cubicBezTo>
                    <a:pt x="41" y="4"/>
                    <a:pt x="41" y="4"/>
                    <a:pt x="41" y="4"/>
                  </a:cubicBezTo>
                  <a:cubicBezTo>
                    <a:pt x="41" y="2"/>
                    <a:pt x="41" y="2"/>
                    <a:pt x="41" y="2"/>
                  </a:cubicBezTo>
                  <a:cubicBezTo>
                    <a:pt x="39" y="2"/>
                    <a:pt x="39" y="2"/>
                    <a:pt x="39" y="2"/>
                  </a:cubicBezTo>
                  <a:cubicBezTo>
                    <a:pt x="39" y="6"/>
                    <a:pt x="37" y="11"/>
                    <a:pt x="34" y="14"/>
                  </a:cubicBezTo>
                  <a:cubicBezTo>
                    <a:pt x="31" y="17"/>
                    <a:pt x="26" y="19"/>
                    <a:pt x="21" y="19"/>
                  </a:cubicBezTo>
                  <a:cubicBezTo>
                    <a:pt x="16" y="19"/>
                    <a:pt x="12" y="17"/>
                    <a:pt x="9" y="14"/>
                  </a:cubicBezTo>
                  <a:cubicBezTo>
                    <a:pt x="6" y="11"/>
                    <a:pt x="4" y="6"/>
                    <a:pt x="4" y="2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4"/>
                    <a:pt x="2" y="4"/>
                    <a:pt x="2" y="4"/>
                  </a:cubicBezTo>
                  <a:lnTo>
                    <a:pt x="2" y="2"/>
                  </a:lnTo>
                  <a:close/>
                </a:path>
              </a:pathLst>
            </a:custGeom>
            <a:solidFill>
              <a:srgbClr val="34FB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568" name="í$ľîḍè"/>
            <p:cNvSpPr/>
            <p:nvPr/>
          </p:nvSpPr>
          <p:spPr bwMode="auto">
            <a:xfrm>
              <a:off x="7386638" y="2024063"/>
              <a:ext cx="69850" cy="39688"/>
            </a:xfrm>
            <a:custGeom>
              <a:avLst/>
              <a:gdLst>
                <a:gd name="T0" fmla="*/ 4 w 23"/>
                <a:gd name="T1" fmla="*/ 11 h 13"/>
                <a:gd name="T2" fmla="*/ 12 w 23"/>
                <a:gd name="T3" fmla="*/ 4 h 13"/>
                <a:gd name="T4" fmla="*/ 19 w 23"/>
                <a:gd name="T5" fmla="*/ 11 h 13"/>
                <a:gd name="T6" fmla="*/ 21 w 23"/>
                <a:gd name="T7" fmla="*/ 13 h 13"/>
                <a:gd name="T8" fmla="*/ 23 w 23"/>
                <a:gd name="T9" fmla="*/ 11 h 13"/>
                <a:gd name="T10" fmla="*/ 12 w 23"/>
                <a:gd name="T11" fmla="*/ 0 h 13"/>
                <a:gd name="T12" fmla="*/ 0 w 23"/>
                <a:gd name="T13" fmla="*/ 11 h 13"/>
                <a:gd name="T14" fmla="*/ 2 w 23"/>
                <a:gd name="T15" fmla="*/ 13 h 13"/>
                <a:gd name="T16" fmla="*/ 4 w 23"/>
                <a:gd name="T17" fmla="*/ 1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13">
                  <a:moveTo>
                    <a:pt x="4" y="11"/>
                  </a:moveTo>
                  <a:cubicBezTo>
                    <a:pt x="4" y="7"/>
                    <a:pt x="7" y="4"/>
                    <a:pt x="12" y="4"/>
                  </a:cubicBezTo>
                  <a:cubicBezTo>
                    <a:pt x="16" y="4"/>
                    <a:pt x="19" y="7"/>
                    <a:pt x="19" y="11"/>
                  </a:cubicBezTo>
                  <a:cubicBezTo>
                    <a:pt x="19" y="12"/>
                    <a:pt x="20" y="13"/>
                    <a:pt x="21" y="13"/>
                  </a:cubicBezTo>
                  <a:cubicBezTo>
                    <a:pt x="22" y="13"/>
                    <a:pt x="23" y="12"/>
                    <a:pt x="23" y="11"/>
                  </a:cubicBezTo>
                  <a:cubicBezTo>
                    <a:pt x="23" y="5"/>
                    <a:pt x="18" y="0"/>
                    <a:pt x="12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2"/>
                    <a:pt x="1" y="13"/>
                    <a:pt x="2" y="13"/>
                  </a:cubicBezTo>
                  <a:cubicBezTo>
                    <a:pt x="3" y="13"/>
                    <a:pt x="4" y="12"/>
                    <a:pt x="4" y="11"/>
                  </a:cubicBezTo>
                  <a:close/>
                </a:path>
              </a:pathLst>
            </a:custGeom>
            <a:solidFill>
              <a:srgbClr val="34FB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569" name="iṣlïḑé"/>
            <p:cNvSpPr/>
            <p:nvPr/>
          </p:nvSpPr>
          <p:spPr bwMode="auto">
            <a:xfrm>
              <a:off x="7504113" y="2024063"/>
              <a:ext cx="69850" cy="39688"/>
            </a:xfrm>
            <a:custGeom>
              <a:avLst/>
              <a:gdLst>
                <a:gd name="T0" fmla="*/ 4 w 23"/>
                <a:gd name="T1" fmla="*/ 11 h 13"/>
                <a:gd name="T2" fmla="*/ 12 w 23"/>
                <a:gd name="T3" fmla="*/ 4 h 13"/>
                <a:gd name="T4" fmla="*/ 19 w 23"/>
                <a:gd name="T5" fmla="*/ 11 h 13"/>
                <a:gd name="T6" fmla="*/ 21 w 23"/>
                <a:gd name="T7" fmla="*/ 13 h 13"/>
                <a:gd name="T8" fmla="*/ 23 w 23"/>
                <a:gd name="T9" fmla="*/ 11 h 13"/>
                <a:gd name="T10" fmla="*/ 12 w 23"/>
                <a:gd name="T11" fmla="*/ 0 h 13"/>
                <a:gd name="T12" fmla="*/ 0 w 23"/>
                <a:gd name="T13" fmla="*/ 11 h 13"/>
                <a:gd name="T14" fmla="*/ 2 w 23"/>
                <a:gd name="T15" fmla="*/ 13 h 13"/>
                <a:gd name="T16" fmla="*/ 4 w 23"/>
                <a:gd name="T17" fmla="*/ 11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13">
                  <a:moveTo>
                    <a:pt x="4" y="11"/>
                  </a:moveTo>
                  <a:cubicBezTo>
                    <a:pt x="4" y="7"/>
                    <a:pt x="8" y="4"/>
                    <a:pt x="12" y="4"/>
                  </a:cubicBezTo>
                  <a:cubicBezTo>
                    <a:pt x="16" y="4"/>
                    <a:pt x="19" y="7"/>
                    <a:pt x="19" y="11"/>
                  </a:cubicBezTo>
                  <a:cubicBezTo>
                    <a:pt x="19" y="12"/>
                    <a:pt x="20" y="13"/>
                    <a:pt x="21" y="13"/>
                  </a:cubicBezTo>
                  <a:cubicBezTo>
                    <a:pt x="22" y="13"/>
                    <a:pt x="23" y="12"/>
                    <a:pt x="23" y="11"/>
                  </a:cubicBezTo>
                  <a:cubicBezTo>
                    <a:pt x="23" y="5"/>
                    <a:pt x="18" y="0"/>
                    <a:pt x="12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2"/>
                    <a:pt x="1" y="13"/>
                    <a:pt x="2" y="13"/>
                  </a:cubicBezTo>
                  <a:cubicBezTo>
                    <a:pt x="3" y="13"/>
                    <a:pt x="4" y="12"/>
                    <a:pt x="4" y="11"/>
                  </a:cubicBezTo>
                  <a:close/>
                </a:path>
              </a:pathLst>
            </a:custGeom>
            <a:solidFill>
              <a:srgbClr val="34FB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570" name="ïṣlîḑè"/>
            <p:cNvSpPr/>
            <p:nvPr/>
          </p:nvSpPr>
          <p:spPr bwMode="auto">
            <a:xfrm>
              <a:off x="7600951" y="2219325"/>
              <a:ext cx="133350" cy="12700"/>
            </a:xfrm>
            <a:custGeom>
              <a:avLst/>
              <a:gdLst>
                <a:gd name="T0" fmla="*/ 2 w 44"/>
                <a:gd name="T1" fmla="*/ 4 h 4"/>
                <a:gd name="T2" fmla="*/ 42 w 44"/>
                <a:gd name="T3" fmla="*/ 4 h 4"/>
                <a:gd name="T4" fmla="*/ 44 w 44"/>
                <a:gd name="T5" fmla="*/ 2 h 4"/>
                <a:gd name="T6" fmla="*/ 42 w 44"/>
                <a:gd name="T7" fmla="*/ 0 h 4"/>
                <a:gd name="T8" fmla="*/ 2 w 44"/>
                <a:gd name="T9" fmla="*/ 0 h 4"/>
                <a:gd name="T10" fmla="*/ 0 w 44"/>
                <a:gd name="T11" fmla="*/ 2 h 4"/>
                <a:gd name="T12" fmla="*/ 2 w 44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4" h="4">
                  <a:moveTo>
                    <a:pt x="2" y="4"/>
                  </a:moveTo>
                  <a:cubicBezTo>
                    <a:pt x="42" y="4"/>
                    <a:pt x="42" y="4"/>
                    <a:pt x="42" y="4"/>
                  </a:cubicBezTo>
                  <a:cubicBezTo>
                    <a:pt x="43" y="4"/>
                    <a:pt x="44" y="3"/>
                    <a:pt x="44" y="2"/>
                  </a:cubicBezTo>
                  <a:cubicBezTo>
                    <a:pt x="44" y="0"/>
                    <a:pt x="43" y="0"/>
                    <a:pt x="4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0"/>
                    <a:pt x="0" y="0"/>
                    <a:pt x="0" y="2"/>
                  </a:cubicBezTo>
                  <a:cubicBezTo>
                    <a:pt x="0" y="3"/>
                    <a:pt x="0" y="4"/>
                    <a:pt x="2" y="4"/>
                  </a:cubicBezTo>
                </a:path>
              </a:pathLst>
            </a:custGeom>
            <a:solidFill>
              <a:srgbClr val="34FBE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571" name="iSlïḋé"/>
            <p:cNvSpPr/>
            <p:nvPr/>
          </p:nvSpPr>
          <p:spPr bwMode="auto">
            <a:xfrm>
              <a:off x="7805738" y="3214688"/>
              <a:ext cx="147638" cy="144463"/>
            </a:xfrm>
            <a:custGeom>
              <a:avLst/>
              <a:gdLst>
                <a:gd name="T0" fmla="*/ 25 w 49"/>
                <a:gd name="T1" fmla="*/ 48 h 48"/>
                <a:gd name="T2" fmla="*/ 0 w 49"/>
                <a:gd name="T3" fmla="*/ 24 h 48"/>
                <a:gd name="T4" fmla="*/ 25 w 49"/>
                <a:gd name="T5" fmla="*/ 0 h 48"/>
                <a:gd name="T6" fmla="*/ 49 w 49"/>
                <a:gd name="T7" fmla="*/ 24 h 48"/>
                <a:gd name="T8" fmla="*/ 25 w 49"/>
                <a:gd name="T9" fmla="*/ 48 h 48"/>
                <a:gd name="T10" fmla="*/ 25 w 49"/>
                <a:gd name="T11" fmla="*/ 4 h 48"/>
                <a:gd name="T12" fmla="*/ 5 w 49"/>
                <a:gd name="T13" fmla="*/ 24 h 48"/>
                <a:gd name="T14" fmla="*/ 25 w 49"/>
                <a:gd name="T15" fmla="*/ 44 h 48"/>
                <a:gd name="T16" fmla="*/ 45 w 49"/>
                <a:gd name="T17" fmla="*/ 24 h 48"/>
                <a:gd name="T18" fmla="*/ 25 w 49"/>
                <a:gd name="T19" fmla="*/ 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9" h="48">
                  <a:moveTo>
                    <a:pt x="25" y="48"/>
                  </a:moveTo>
                  <a:cubicBezTo>
                    <a:pt x="11" y="48"/>
                    <a:pt x="0" y="37"/>
                    <a:pt x="0" y="24"/>
                  </a:cubicBezTo>
                  <a:cubicBezTo>
                    <a:pt x="0" y="11"/>
                    <a:pt x="11" y="0"/>
                    <a:pt x="25" y="0"/>
                  </a:cubicBezTo>
                  <a:cubicBezTo>
                    <a:pt x="38" y="0"/>
                    <a:pt x="49" y="11"/>
                    <a:pt x="49" y="24"/>
                  </a:cubicBezTo>
                  <a:cubicBezTo>
                    <a:pt x="49" y="37"/>
                    <a:pt x="38" y="48"/>
                    <a:pt x="25" y="48"/>
                  </a:cubicBezTo>
                  <a:close/>
                  <a:moveTo>
                    <a:pt x="25" y="4"/>
                  </a:moveTo>
                  <a:cubicBezTo>
                    <a:pt x="14" y="4"/>
                    <a:pt x="5" y="13"/>
                    <a:pt x="5" y="24"/>
                  </a:cubicBezTo>
                  <a:cubicBezTo>
                    <a:pt x="5" y="35"/>
                    <a:pt x="14" y="44"/>
                    <a:pt x="25" y="44"/>
                  </a:cubicBezTo>
                  <a:cubicBezTo>
                    <a:pt x="36" y="44"/>
                    <a:pt x="45" y="35"/>
                    <a:pt x="45" y="24"/>
                  </a:cubicBezTo>
                  <a:cubicBezTo>
                    <a:pt x="45" y="13"/>
                    <a:pt x="36" y="4"/>
                    <a:pt x="25" y="4"/>
                  </a:cubicBezTo>
                  <a:close/>
                </a:path>
              </a:pathLst>
            </a:custGeom>
            <a:solidFill>
              <a:srgbClr val="1515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572" name="íšḷíḑe"/>
            <p:cNvSpPr/>
            <p:nvPr/>
          </p:nvSpPr>
          <p:spPr bwMode="auto">
            <a:xfrm>
              <a:off x="4222751" y="2894013"/>
              <a:ext cx="147638" cy="147638"/>
            </a:xfrm>
            <a:custGeom>
              <a:avLst/>
              <a:gdLst>
                <a:gd name="T0" fmla="*/ 25 w 49"/>
                <a:gd name="T1" fmla="*/ 49 h 49"/>
                <a:gd name="T2" fmla="*/ 0 w 49"/>
                <a:gd name="T3" fmla="*/ 24 h 49"/>
                <a:gd name="T4" fmla="*/ 25 w 49"/>
                <a:gd name="T5" fmla="*/ 0 h 49"/>
                <a:gd name="T6" fmla="*/ 49 w 49"/>
                <a:gd name="T7" fmla="*/ 24 h 49"/>
                <a:gd name="T8" fmla="*/ 25 w 49"/>
                <a:gd name="T9" fmla="*/ 49 h 49"/>
                <a:gd name="T10" fmla="*/ 25 w 49"/>
                <a:gd name="T11" fmla="*/ 4 h 49"/>
                <a:gd name="T12" fmla="*/ 5 w 49"/>
                <a:gd name="T13" fmla="*/ 24 h 49"/>
                <a:gd name="T14" fmla="*/ 25 w 49"/>
                <a:gd name="T15" fmla="*/ 44 h 49"/>
                <a:gd name="T16" fmla="*/ 45 w 49"/>
                <a:gd name="T17" fmla="*/ 24 h 49"/>
                <a:gd name="T18" fmla="*/ 25 w 49"/>
                <a:gd name="T19" fmla="*/ 4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9" h="49">
                  <a:moveTo>
                    <a:pt x="25" y="49"/>
                  </a:moveTo>
                  <a:cubicBezTo>
                    <a:pt x="11" y="49"/>
                    <a:pt x="0" y="38"/>
                    <a:pt x="0" y="24"/>
                  </a:cubicBezTo>
                  <a:cubicBezTo>
                    <a:pt x="0" y="11"/>
                    <a:pt x="11" y="0"/>
                    <a:pt x="25" y="0"/>
                  </a:cubicBezTo>
                  <a:cubicBezTo>
                    <a:pt x="38" y="0"/>
                    <a:pt x="49" y="11"/>
                    <a:pt x="49" y="24"/>
                  </a:cubicBezTo>
                  <a:cubicBezTo>
                    <a:pt x="49" y="38"/>
                    <a:pt x="38" y="49"/>
                    <a:pt x="25" y="49"/>
                  </a:cubicBezTo>
                  <a:close/>
                  <a:moveTo>
                    <a:pt x="25" y="4"/>
                  </a:moveTo>
                  <a:cubicBezTo>
                    <a:pt x="14" y="4"/>
                    <a:pt x="5" y="13"/>
                    <a:pt x="5" y="24"/>
                  </a:cubicBezTo>
                  <a:cubicBezTo>
                    <a:pt x="5" y="35"/>
                    <a:pt x="14" y="44"/>
                    <a:pt x="25" y="44"/>
                  </a:cubicBezTo>
                  <a:cubicBezTo>
                    <a:pt x="36" y="44"/>
                    <a:pt x="45" y="35"/>
                    <a:pt x="45" y="24"/>
                  </a:cubicBezTo>
                  <a:cubicBezTo>
                    <a:pt x="45" y="13"/>
                    <a:pt x="36" y="4"/>
                    <a:pt x="25" y="4"/>
                  </a:cubicBezTo>
                  <a:close/>
                </a:path>
              </a:pathLst>
            </a:custGeom>
            <a:solidFill>
              <a:srgbClr val="1515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573" name="íṣ1iḍe"/>
            <p:cNvSpPr/>
            <p:nvPr/>
          </p:nvSpPr>
          <p:spPr bwMode="auto">
            <a:xfrm>
              <a:off x="5751513" y="1455738"/>
              <a:ext cx="168275" cy="168275"/>
            </a:xfrm>
            <a:custGeom>
              <a:avLst/>
              <a:gdLst>
                <a:gd name="T0" fmla="*/ 94 w 106"/>
                <a:gd name="T1" fmla="*/ 106 h 106"/>
                <a:gd name="T2" fmla="*/ 0 w 106"/>
                <a:gd name="T3" fmla="*/ 11 h 106"/>
                <a:gd name="T4" fmla="*/ 9 w 106"/>
                <a:gd name="T5" fmla="*/ 0 h 106"/>
                <a:gd name="T6" fmla="*/ 106 w 106"/>
                <a:gd name="T7" fmla="*/ 97 h 106"/>
                <a:gd name="T8" fmla="*/ 94 w 106"/>
                <a:gd name="T9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06">
                  <a:moveTo>
                    <a:pt x="94" y="106"/>
                  </a:moveTo>
                  <a:lnTo>
                    <a:pt x="0" y="11"/>
                  </a:lnTo>
                  <a:lnTo>
                    <a:pt x="9" y="0"/>
                  </a:lnTo>
                  <a:lnTo>
                    <a:pt x="106" y="97"/>
                  </a:lnTo>
                  <a:lnTo>
                    <a:pt x="94" y="106"/>
                  </a:lnTo>
                  <a:close/>
                </a:path>
              </a:pathLst>
            </a:custGeom>
            <a:solidFill>
              <a:srgbClr val="1515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574" name="íṩḷïďê"/>
            <p:cNvSpPr/>
            <p:nvPr/>
          </p:nvSpPr>
          <p:spPr bwMode="auto">
            <a:xfrm>
              <a:off x="5751513" y="1455738"/>
              <a:ext cx="168275" cy="168275"/>
            </a:xfrm>
            <a:custGeom>
              <a:avLst/>
              <a:gdLst>
                <a:gd name="T0" fmla="*/ 9 w 106"/>
                <a:gd name="T1" fmla="*/ 106 h 106"/>
                <a:gd name="T2" fmla="*/ 0 w 106"/>
                <a:gd name="T3" fmla="*/ 97 h 106"/>
                <a:gd name="T4" fmla="*/ 94 w 106"/>
                <a:gd name="T5" fmla="*/ 0 h 106"/>
                <a:gd name="T6" fmla="*/ 106 w 106"/>
                <a:gd name="T7" fmla="*/ 11 h 106"/>
                <a:gd name="T8" fmla="*/ 9 w 106"/>
                <a:gd name="T9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6" h="106">
                  <a:moveTo>
                    <a:pt x="9" y="106"/>
                  </a:moveTo>
                  <a:lnTo>
                    <a:pt x="0" y="97"/>
                  </a:lnTo>
                  <a:lnTo>
                    <a:pt x="94" y="0"/>
                  </a:lnTo>
                  <a:lnTo>
                    <a:pt x="106" y="11"/>
                  </a:lnTo>
                  <a:lnTo>
                    <a:pt x="9" y="106"/>
                  </a:lnTo>
                  <a:close/>
                </a:path>
              </a:pathLst>
            </a:custGeom>
            <a:solidFill>
              <a:srgbClr val="1515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575" name="íṣļiḓé"/>
            <p:cNvSpPr/>
            <p:nvPr/>
          </p:nvSpPr>
          <p:spPr bwMode="auto">
            <a:xfrm>
              <a:off x="4743451" y="4319588"/>
              <a:ext cx="344488" cy="342900"/>
            </a:xfrm>
            <a:custGeom>
              <a:avLst/>
              <a:gdLst>
                <a:gd name="T0" fmla="*/ 109 w 217"/>
                <a:gd name="T1" fmla="*/ 216 h 216"/>
                <a:gd name="T2" fmla="*/ 0 w 217"/>
                <a:gd name="T3" fmla="*/ 108 h 216"/>
                <a:gd name="T4" fmla="*/ 109 w 217"/>
                <a:gd name="T5" fmla="*/ 0 h 216"/>
                <a:gd name="T6" fmla="*/ 217 w 217"/>
                <a:gd name="T7" fmla="*/ 108 h 216"/>
                <a:gd name="T8" fmla="*/ 109 w 217"/>
                <a:gd name="T9" fmla="*/ 216 h 216"/>
                <a:gd name="T10" fmla="*/ 21 w 217"/>
                <a:gd name="T11" fmla="*/ 108 h 216"/>
                <a:gd name="T12" fmla="*/ 109 w 217"/>
                <a:gd name="T13" fmla="*/ 195 h 216"/>
                <a:gd name="T14" fmla="*/ 194 w 217"/>
                <a:gd name="T15" fmla="*/ 108 h 216"/>
                <a:gd name="T16" fmla="*/ 109 w 217"/>
                <a:gd name="T17" fmla="*/ 21 h 216"/>
                <a:gd name="T18" fmla="*/ 21 w 217"/>
                <a:gd name="T19" fmla="*/ 108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" h="216">
                  <a:moveTo>
                    <a:pt x="109" y="216"/>
                  </a:moveTo>
                  <a:lnTo>
                    <a:pt x="0" y="108"/>
                  </a:lnTo>
                  <a:lnTo>
                    <a:pt x="109" y="0"/>
                  </a:lnTo>
                  <a:lnTo>
                    <a:pt x="217" y="108"/>
                  </a:lnTo>
                  <a:lnTo>
                    <a:pt x="109" y="216"/>
                  </a:lnTo>
                  <a:close/>
                  <a:moveTo>
                    <a:pt x="21" y="108"/>
                  </a:moveTo>
                  <a:lnTo>
                    <a:pt x="109" y="195"/>
                  </a:lnTo>
                  <a:lnTo>
                    <a:pt x="194" y="108"/>
                  </a:lnTo>
                  <a:lnTo>
                    <a:pt x="109" y="21"/>
                  </a:lnTo>
                  <a:lnTo>
                    <a:pt x="21" y="108"/>
                  </a:lnTo>
                  <a:close/>
                </a:path>
              </a:pathLst>
            </a:custGeom>
            <a:solidFill>
              <a:srgbClr val="1515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576" name="îṧļidê"/>
            <p:cNvSpPr/>
            <p:nvPr/>
          </p:nvSpPr>
          <p:spPr bwMode="auto">
            <a:xfrm>
              <a:off x="4168776" y="3244850"/>
              <a:ext cx="342900" cy="342900"/>
            </a:xfrm>
            <a:custGeom>
              <a:avLst/>
              <a:gdLst>
                <a:gd name="T0" fmla="*/ 108 w 216"/>
                <a:gd name="T1" fmla="*/ 216 h 216"/>
                <a:gd name="T2" fmla="*/ 0 w 216"/>
                <a:gd name="T3" fmla="*/ 108 h 216"/>
                <a:gd name="T4" fmla="*/ 108 w 216"/>
                <a:gd name="T5" fmla="*/ 0 h 216"/>
                <a:gd name="T6" fmla="*/ 216 w 216"/>
                <a:gd name="T7" fmla="*/ 108 h 216"/>
                <a:gd name="T8" fmla="*/ 108 w 216"/>
                <a:gd name="T9" fmla="*/ 216 h 216"/>
                <a:gd name="T10" fmla="*/ 21 w 216"/>
                <a:gd name="T11" fmla="*/ 108 h 216"/>
                <a:gd name="T12" fmla="*/ 108 w 216"/>
                <a:gd name="T13" fmla="*/ 194 h 216"/>
                <a:gd name="T14" fmla="*/ 193 w 216"/>
                <a:gd name="T15" fmla="*/ 108 h 216"/>
                <a:gd name="T16" fmla="*/ 108 w 216"/>
                <a:gd name="T17" fmla="*/ 21 h 216"/>
                <a:gd name="T18" fmla="*/ 21 w 216"/>
                <a:gd name="T19" fmla="*/ 108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6" h="216">
                  <a:moveTo>
                    <a:pt x="108" y="216"/>
                  </a:moveTo>
                  <a:lnTo>
                    <a:pt x="0" y="108"/>
                  </a:lnTo>
                  <a:lnTo>
                    <a:pt x="108" y="0"/>
                  </a:lnTo>
                  <a:lnTo>
                    <a:pt x="216" y="108"/>
                  </a:lnTo>
                  <a:lnTo>
                    <a:pt x="108" y="216"/>
                  </a:lnTo>
                  <a:close/>
                  <a:moveTo>
                    <a:pt x="21" y="108"/>
                  </a:moveTo>
                  <a:lnTo>
                    <a:pt x="108" y="194"/>
                  </a:lnTo>
                  <a:lnTo>
                    <a:pt x="193" y="108"/>
                  </a:lnTo>
                  <a:lnTo>
                    <a:pt x="108" y="21"/>
                  </a:lnTo>
                  <a:lnTo>
                    <a:pt x="21" y="108"/>
                  </a:lnTo>
                  <a:close/>
                </a:path>
              </a:pathLst>
            </a:custGeom>
            <a:solidFill>
              <a:srgbClr val="1515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577" name="ïṥḻïḋé"/>
            <p:cNvSpPr/>
            <p:nvPr/>
          </p:nvSpPr>
          <p:spPr bwMode="auto">
            <a:xfrm>
              <a:off x="7770813" y="3549650"/>
              <a:ext cx="171450" cy="171450"/>
            </a:xfrm>
            <a:custGeom>
              <a:avLst/>
              <a:gdLst>
                <a:gd name="T0" fmla="*/ 53 w 108"/>
                <a:gd name="T1" fmla="*/ 108 h 108"/>
                <a:gd name="T2" fmla="*/ 0 w 108"/>
                <a:gd name="T3" fmla="*/ 55 h 108"/>
                <a:gd name="T4" fmla="*/ 53 w 108"/>
                <a:gd name="T5" fmla="*/ 0 h 108"/>
                <a:gd name="T6" fmla="*/ 108 w 108"/>
                <a:gd name="T7" fmla="*/ 55 h 108"/>
                <a:gd name="T8" fmla="*/ 53 w 108"/>
                <a:gd name="T9" fmla="*/ 108 h 108"/>
                <a:gd name="T10" fmla="*/ 9 w 108"/>
                <a:gd name="T11" fmla="*/ 55 h 108"/>
                <a:gd name="T12" fmla="*/ 53 w 108"/>
                <a:gd name="T13" fmla="*/ 98 h 108"/>
                <a:gd name="T14" fmla="*/ 96 w 108"/>
                <a:gd name="T15" fmla="*/ 55 h 108"/>
                <a:gd name="T16" fmla="*/ 53 w 108"/>
                <a:gd name="T17" fmla="*/ 11 h 108"/>
                <a:gd name="T18" fmla="*/ 9 w 108"/>
                <a:gd name="T19" fmla="*/ 55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8" h="108">
                  <a:moveTo>
                    <a:pt x="53" y="108"/>
                  </a:moveTo>
                  <a:lnTo>
                    <a:pt x="0" y="55"/>
                  </a:lnTo>
                  <a:lnTo>
                    <a:pt x="53" y="0"/>
                  </a:lnTo>
                  <a:lnTo>
                    <a:pt x="108" y="55"/>
                  </a:lnTo>
                  <a:lnTo>
                    <a:pt x="53" y="108"/>
                  </a:lnTo>
                  <a:close/>
                  <a:moveTo>
                    <a:pt x="9" y="55"/>
                  </a:moveTo>
                  <a:lnTo>
                    <a:pt x="53" y="98"/>
                  </a:lnTo>
                  <a:lnTo>
                    <a:pt x="96" y="55"/>
                  </a:lnTo>
                  <a:lnTo>
                    <a:pt x="53" y="11"/>
                  </a:lnTo>
                  <a:lnTo>
                    <a:pt x="9" y="55"/>
                  </a:lnTo>
                  <a:close/>
                </a:path>
              </a:pathLst>
            </a:custGeom>
            <a:solidFill>
              <a:srgbClr val="1515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578" name="îŝ1ïḑe"/>
            <p:cNvSpPr/>
            <p:nvPr/>
          </p:nvSpPr>
          <p:spPr bwMode="auto">
            <a:xfrm>
              <a:off x="8107363" y="2670175"/>
              <a:ext cx="111125" cy="201613"/>
            </a:xfrm>
            <a:custGeom>
              <a:avLst/>
              <a:gdLst>
                <a:gd name="T0" fmla="*/ 63 w 70"/>
                <a:gd name="T1" fmla="*/ 127 h 127"/>
                <a:gd name="T2" fmla="*/ 0 w 70"/>
                <a:gd name="T3" fmla="*/ 63 h 127"/>
                <a:gd name="T4" fmla="*/ 63 w 70"/>
                <a:gd name="T5" fmla="*/ 0 h 127"/>
                <a:gd name="T6" fmla="*/ 70 w 70"/>
                <a:gd name="T7" fmla="*/ 6 h 127"/>
                <a:gd name="T8" fmla="*/ 13 w 70"/>
                <a:gd name="T9" fmla="*/ 63 h 127"/>
                <a:gd name="T10" fmla="*/ 70 w 70"/>
                <a:gd name="T11" fmla="*/ 120 h 127"/>
                <a:gd name="T12" fmla="*/ 63 w 70"/>
                <a:gd name="T13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" h="127">
                  <a:moveTo>
                    <a:pt x="63" y="127"/>
                  </a:moveTo>
                  <a:lnTo>
                    <a:pt x="0" y="63"/>
                  </a:lnTo>
                  <a:lnTo>
                    <a:pt x="63" y="0"/>
                  </a:lnTo>
                  <a:lnTo>
                    <a:pt x="70" y="6"/>
                  </a:lnTo>
                  <a:lnTo>
                    <a:pt x="13" y="63"/>
                  </a:lnTo>
                  <a:lnTo>
                    <a:pt x="70" y="120"/>
                  </a:lnTo>
                  <a:lnTo>
                    <a:pt x="63" y="127"/>
                  </a:lnTo>
                  <a:close/>
                </a:path>
              </a:pathLst>
            </a:custGeom>
            <a:solidFill>
              <a:srgbClr val="1515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579" name="íšlide"/>
            <p:cNvSpPr/>
            <p:nvPr/>
          </p:nvSpPr>
          <p:spPr bwMode="auto">
            <a:xfrm>
              <a:off x="8183563" y="2670175"/>
              <a:ext cx="111125" cy="201613"/>
            </a:xfrm>
            <a:custGeom>
              <a:avLst/>
              <a:gdLst>
                <a:gd name="T0" fmla="*/ 64 w 70"/>
                <a:gd name="T1" fmla="*/ 127 h 127"/>
                <a:gd name="T2" fmla="*/ 0 w 70"/>
                <a:gd name="T3" fmla="*/ 63 h 127"/>
                <a:gd name="T4" fmla="*/ 64 w 70"/>
                <a:gd name="T5" fmla="*/ 0 h 127"/>
                <a:gd name="T6" fmla="*/ 70 w 70"/>
                <a:gd name="T7" fmla="*/ 6 h 127"/>
                <a:gd name="T8" fmla="*/ 13 w 70"/>
                <a:gd name="T9" fmla="*/ 63 h 127"/>
                <a:gd name="T10" fmla="*/ 70 w 70"/>
                <a:gd name="T11" fmla="*/ 120 h 127"/>
                <a:gd name="T12" fmla="*/ 64 w 70"/>
                <a:gd name="T13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" h="127">
                  <a:moveTo>
                    <a:pt x="64" y="127"/>
                  </a:moveTo>
                  <a:lnTo>
                    <a:pt x="0" y="63"/>
                  </a:lnTo>
                  <a:lnTo>
                    <a:pt x="64" y="0"/>
                  </a:lnTo>
                  <a:lnTo>
                    <a:pt x="70" y="6"/>
                  </a:lnTo>
                  <a:lnTo>
                    <a:pt x="13" y="63"/>
                  </a:lnTo>
                  <a:lnTo>
                    <a:pt x="70" y="120"/>
                  </a:lnTo>
                  <a:lnTo>
                    <a:pt x="64" y="127"/>
                  </a:lnTo>
                  <a:close/>
                </a:path>
              </a:pathLst>
            </a:custGeom>
            <a:solidFill>
              <a:srgbClr val="1515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580" name="îs1íḑé"/>
            <p:cNvSpPr/>
            <p:nvPr/>
          </p:nvSpPr>
          <p:spPr bwMode="auto">
            <a:xfrm>
              <a:off x="6319838" y="1900238"/>
              <a:ext cx="112713" cy="201613"/>
            </a:xfrm>
            <a:custGeom>
              <a:avLst/>
              <a:gdLst>
                <a:gd name="T0" fmla="*/ 65 w 71"/>
                <a:gd name="T1" fmla="*/ 127 h 127"/>
                <a:gd name="T2" fmla="*/ 0 w 71"/>
                <a:gd name="T3" fmla="*/ 63 h 127"/>
                <a:gd name="T4" fmla="*/ 65 w 71"/>
                <a:gd name="T5" fmla="*/ 0 h 127"/>
                <a:gd name="T6" fmla="*/ 71 w 71"/>
                <a:gd name="T7" fmla="*/ 6 h 127"/>
                <a:gd name="T8" fmla="*/ 14 w 71"/>
                <a:gd name="T9" fmla="*/ 63 h 127"/>
                <a:gd name="T10" fmla="*/ 71 w 71"/>
                <a:gd name="T11" fmla="*/ 120 h 127"/>
                <a:gd name="T12" fmla="*/ 65 w 71"/>
                <a:gd name="T13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1" h="127">
                  <a:moveTo>
                    <a:pt x="65" y="127"/>
                  </a:moveTo>
                  <a:lnTo>
                    <a:pt x="0" y="63"/>
                  </a:lnTo>
                  <a:lnTo>
                    <a:pt x="65" y="0"/>
                  </a:lnTo>
                  <a:lnTo>
                    <a:pt x="71" y="6"/>
                  </a:lnTo>
                  <a:lnTo>
                    <a:pt x="14" y="63"/>
                  </a:lnTo>
                  <a:lnTo>
                    <a:pt x="71" y="120"/>
                  </a:lnTo>
                  <a:lnTo>
                    <a:pt x="65" y="127"/>
                  </a:lnTo>
                  <a:close/>
                </a:path>
              </a:pathLst>
            </a:custGeom>
            <a:solidFill>
              <a:srgbClr val="1515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581" name="iśliḓê"/>
            <p:cNvSpPr/>
            <p:nvPr/>
          </p:nvSpPr>
          <p:spPr bwMode="auto">
            <a:xfrm>
              <a:off x="6399213" y="1900238"/>
              <a:ext cx="111125" cy="201613"/>
            </a:xfrm>
            <a:custGeom>
              <a:avLst/>
              <a:gdLst>
                <a:gd name="T0" fmla="*/ 64 w 70"/>
                <a:gd name="T1" fmla="*/ 127 h 127"/>
                <a:gd name="T2" fmla="*/ 0 w 70"/>
                <a:gd name="T3" fmla="*/ 63 h 127"/>
                <a:gd name="T4" fmla="*/ 64 w 70"/>
                <a:gd name="T5" fmla="*/ 0 h 127"/>
                <a:gd name="T6" fmla="*/ 70 w 70"/>
                <a:gd name="T7" fmla="*/ 6 h 127"/>
                <a:gd name="T8" fmla="*/ 13 w 70"/>
                <a:gd name="T9" fmla="*/ 63 h 127"/>
                <a:gd name="T10" fmla="*/ 70 w 70"/>
                <a:gd name="T11" fmla="*/ 120 h 127"/>
                <a:gd name="T12" fmla="*/ 64 w 70"/>
                <a:gd name="T13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0" h="127">
                  <a:moveTo>
                    <a:pt x="64" y="127"/>
                  </a:moveTo>
                  <a:lnTo>
                    <a:pt x="0" y="63"/>
                  </a:lnTo>
                  <a:lnTo>
                    <a:pt x="64" y="0"/>
                  </a:lnTo>
                  <a:lnTo>
                    <a:pt x="70" y="6"/>
                  </a:lnTo>
                  <a:lnTo>
                    <a:pt x="13" y="63"/>
                  </a:lnTo>
                  <a:lnTo>
                    <a:pt x="70" y="120"/>
                  </a:lnTo>
                  <a:lnTo>
                    <a:pt x="64" y="127"/>
                  </a:lnTo>
                  <a:close/>
                </a:path>
              </a:pathLst>
            </a:custGeom>
            <a:solidFill>
              <a:srgbClr val="1515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582" name="îṡľidê"/>
            <p:cNvSpPr/>
            <p:nvPr/>
          </p:nvSpPr>
          <p:spPr bwMode="auto">
            <a:xfrm>
              <a:off x="5865813" y="1846263"/>
              <a:ext cx="177800" cy="166688"/>
            </a:xfrm>
            <a:custGeom>
              <a:avLst/>
              <a:gdLst>
                <a:gd name="T0" fmla="*/ 41 w 59"/>
                <a:gd name="T1" fmla="*/ 55 h 55"/>
                <a:gd name="T2" fmla="*/ 18 w 59"/>
                <a:gd name="T3" fmla="*/ 55 h 55"/>
                <a:gd name="T4" fmla="*/ 12 w 59"/>
                <a:gd name="T5" fmla="*/ 49 h 55"/>
                <a:gd name="T6" fmla="*/ 12 w 59"/>
                <a:gd name="T7" fmla="*/ 35 h 55"/>
                <a:gd name="T8" fmla="*/ 6 w 59"/>
                <a:gd name="T9" fmla="*/ 35 h 55"/>
                <a:gd name="T10" fmla="*/ 1 w 59"/>
                <a:gd name="T11" fmla="*/ 32 h 55"/>
                <a:gd name="T12" fmla="*/ 2 w 59"/>
                <a:gd name="T13" fmla="*/ 26 h 55"/>
                <a:gd name="T14" fmla="*/ 26 w 59"/>
                <a:gd name="T15" fmla="*/ 2 h 55"/>
                <a:gd name="T16" fmla="*/ 34 w 59"/>
                <a:gd name="T17" fmla="*/ 2 h 55"/>
                <a:gd name="T18" fmla="*/ 57 w 59"/>
                <a:gd name="T19" fmla="*/ 26 h 55"/>
                <a:gd name="T20" fmla="*/ 58 w 59"/>
                <a:gd name="T21" fmla="*/ 32 h 55"/>
                <a:gd name="T22" fmla="*/ 53 w 59"/>
                <a:gd name="T23" fmla="*/ 35 h 55"/>
                <a:gd name="T24" fmla="*/ 47 w 59"/>
                <a:gd name="T25" fmla="*/ 35 h 55"/>
                <a:gd name="T26" fmla="*/ 47 w 59"/>
                <a:gd name="T27" fmla="*/ 49 h 55"/>
                <a:gd name="T28" fmla="*/ 41 w 59"/>
                <a:gd name="T29" fmla="*/ 55 h 55"/>
                <a:gd name="T30" fmla="*/ 30 w 59"/>
                <a:gd name="T31" fmla="*/ 5 h 55"/>
                <a:gd name="T32" fmla="*/ 28 w 59"/>
                <a:gd name="T33" fmla="*/ 5 h 55"/>
                <a:gd name="T34" fmla="*/ 5 w 59"/>
                <a:gd name="T35" fmla="*/ 29 h 55"/>
                <a:gd name="T36" fmla="*/ 5 w 59"/>
                <a:gd name="T37" fmla="*/ 30 h 55"/>
                <a:gd name="T38" fmla="*/ 6 w 59"/>
                <a:gd name="T39" fmla="*/ 31 h 55"/>
                <a:gd name="T40" fmla="*/ 16 w 59"/>
                <a:gd name="T41" fmla="*/ 31 h 55"/>
                <a:gd name="T42" fmla="*/ 16 w 59"/>
                <a:gd name="T43" fmla="*/ 49 h 55"/>
                <a:gd name="T44" fmla="*/ 18 w 59"/>
                <a:gd name="T45" fmla="*/ 51 h 55"/>
                <a:gd name="T46" fmla="*/ 41 w 59"/>
                <a:gd name="T47" fmla="*/ 51 h 55"/>
                <a:gd name="T48" fmla="*/ 43 w 59"/>
                <a:gd name="T49" fmla="*/ 49 h 55"/>
                <a:gd name="T50" fmla="*/ 43 w 59"/>
                <a:gd name="T51" fmla="*/ 31 h 55"/>
                <a:gd name="T52" fmla="*/ 53 w 59"/>
                <a:gd name="T53" fmla="*/ 31 h 55"/>
                <a:gd name="T54" fmla="*/ 55 w 59"/>
                <a:gd name="T55" fmla="*/ 30 h 55"/>
                <a:gd name="T56" fmla="*/ 54 w 59"/>
                <a:gd name="T57" fmla="*/ 29 h 55"/>
                <a:gd name="T58" fmla="*/ 31 w 59"/>
                <a:gd name="T59" fmla="*/ 5 h 55"/>
                <a:gd name="T60" fmla="*/ 30 w 59"/>
                <a:gd name="T61" fmla="*/ 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9" h="55">
                  <a:moveTo>
                    <a:pt x="41" y="55"/>
                  </a:moveTo>
                  <a:cubicBezTo>
                    <a:pt x="18" y="55"/>
                    <a:pt x="18" y="55"/>
                    <a:pt x="18" y="55"/>
                  </a:cubicBezTo>
                  <a:cubicBezTo>
                    <a:pt x="15" y="55"/>
                    <a:pt x="12" y="52"/>
                    <a:pt x="12" y="49"/>
                  </a:cubicBezTo>
                  <a:cubicBezTo>
                    <a:pt x="12" y="35"/>
                    <a:pt x="12" y="35"/>
                    <a:pt x="12" y="35"/>
                  </a:cubicBezTo>
                  <a:cubicBezTo>
                    <a:pt x="6" y="35"/>
                    <a:pt x="6" y="35"/>
                    <a:pt x="6" y="35"/>
                  </a:cubicBezTo>
                  <a:cubicBezTo>
                    <a:pt x="4" y="35"/>
                    <a:pt x="2" y="34"/>
                    <a:pt x="1" y="32"/>
                  </a:cubicBezTo>
                  <a:cubicBezTo>
                    <a:pt x="0" y="30"/>
                    <a:pt x="1" y="27"/>
                    <a:pt x="2" y="26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28" y="0"/>
                    <a:pt x="31" y="0"/>
                    <a:pt x="34" y="2"/>
                  </a:cubicBezTo>
                  <a:cubicBezTo>
                    <a:pt x="57" y="26"/>
                    <a:pt x="57" y="26"/>
                    <a:pt x="57" y="26"/>
                  </a:cubicBezTo>
                  <a:cubicBezTo>
                    <a:pt x="59" y="27"/>
                    <a:pt x="59" y="30"/>
                    <a:pt x="58" y="32"/>
                  </a:cubicBezTo>
                  <a:cubicBezTo>
                    <a:pt x="57" y="34"/>
                    <a:pt x="55" y="35"/>
                    <a:pt x="53" y="35"/>
                  </a:cubicBezTo>
                  <a:cubicBezTo>
                    <a:pt x="47" y="35"/>
                    <a:pt x="47" y="35"/>
                    <a:pt x="47" y="35"/>
                  </a:cubicBezTo>
                  <a:cubicBezTo>
                    <a:pt x="47" y="49"/>
                    <a:pt x="47" y="49"/>
                    <a:pt x="47" y="49"/>
                  </a:cubicBezTo>
                  <a:cubicBezTo>
                    <a:pt x="47" y="52"/>
                    <a:pt x="45" y="55"/>
                    <a:pt x="41" y="55"/>
                  </a:cubicBezTo>
                  <a:close/>
                  <a:moveTo>
                    <a:pt x="30" y="5"/>
                  </a:moveTo>
                  <a:cubicBezTo>
                    <a:pt x="29" y="5"/>
                    <a:pt x="29" y="5"/>
                    <a:pt x="28" y="5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4" y="29"/>
                    <a:pt x="5" y="30"/>
                    <a:pt x="5" y="30"/>
                  </a:cubicBezTo>
                  <a:cubicBezTo>
                    <a:pt x="5" y="31"/>
                    <a:pt x="5" y="31"/>
                    <a:pt x="6" y="31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6" y="49"/>
                    <a:pt x="16" y="49"/>
                    <a:pt x="16" y="49"/>
                  </a:cubicBezTo>
                  <a:cubicBezTo>
                    <a:pt x="16" y="50"/>
                    <a:pt x="17" y="51"/>
                    <a:pt x="18" y="51"/>
                  </a:cubicBezTo>
                  <a:cubicBezTo>
                    <a:pt x="41" y="51"/>
                    <a:pt x="41" y="51"/>
                    <a:pt x="41" y="51"/>
                  </a:cubicBezTo>
                  <a:cubicBezTo>
                    <a:pt x="42" y="51"/>
                    <a:pt x="43" y="50"/>
                    <a:pt x="43" y="49"/>
                  </a:cubicBezTo>
                  <a:cubicBezTo>
                    <a:pt x="43" y="31"/>
                    <a:pt x="43" y="31"/>
                    <a:pt x="43" y="31"/>
                  </a:cubicBezTo>
                  <a:cubicBezTo>
                    <a:pt x="53" y="31"/>
                    <a:pt x="53" y="31"/>
                    <a:pt x="53" y="31"/>
                  </a:cubicBezTo>
                  <a:cubicBezTo>
                    <a:pt x="54" y="31"/>
                    <a:pt x="54" y="31"/>
                    <a:pt x="55" y="30"/>
                  </a:cubicBezTo>
                  <a:cubicBezTo>
                    <a:pt x="55" y="30"/>
                    <a:pt x="55" y="29"/>
                    <a:pt x="54" y="29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31" y="5"/>
                    <a:pt x="30" y="5"/>
                    <a:pt x="30" y="5"/>
                  </a:cubicBezTo>
                  <a:close/>
                </a:path>
              </a:pathLst>
            </a:custGeom>
            <a:solidFill>
              <a:srgbClr val="1515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  <p:sp>
          <p:nvSpPr>
            <p:cNvPr id="583" name="iŝliḋe"/>
            <p:cNvSpPr/>
            <p:nvPr/>
          </p:nvSpPr>
          <p:spPr bwMode="auto">
            <a:xfrm>
              <a:off x="8016876" y="2228850"/>
              <a:ext cx="177800" cy="165100"/>
            </a:xfrm>
            <a:custGeom>
              <a:avLst/>
              <a:gdLst>
                <a:gd name="T0" fmla="*/ 41 w 59"/>
                <a:gd name="T1" fmla="*/ 55 h 55"/>
                <a:gd name="T2" fmla="*/ 18 w 59"/>
                <a:gd name="T3" fmla="*/ 55 h 55"/>
                <a:gd name="T4" fmla="*/ 12 w 59"/>
                <a:gd name="T5" fmla="*/ 49 h 55"/>
                <a:gd name="T6" fmla="*/ 12 w 59"/>
                <a:gd name="T7" fmla="*/ 35 h 55"/>
                <a:gd name="T8" fmla="*/ 6 w 59"/>
                <a:gd name="T9" fmla="*/ 35 h 55"/>
                <a:gd name="T10" fmla="*/ 1 w 59"/>
                <a:gd name="T11" fmla="*/ 32 h 55"/>
                <a:gd name="T12" fmla="*/ 2 w 59"/>
                <a:gd name="T13" fmla="*/ 26 h 55"/>
                <a:gd name="T14" fmla="*/ 26 w 59"/>
                <a:gd name="T15" fmla="*/ 2 h 55"/>
                <a:gd name="T16" fmla="*/ 34 w 59"/>
                <a:gd name="T17" fmla="*/ 2 h 55"/>
                <a:gd name="T18" fmla="*/ 57 w 59"/>
                <a:gd name="T19" fmla="*/ 26 h 55"/>
                <a:gd name="T20" fmla="*/ 58 w 59"/>
                <a:gd name="T21" fmla="*/ 32 h 55"/>
                <a:gd name="T22" fmla="*/ 53 w 59"/>
                <a:gd name="T23" fmla="*/ 35 h 55"/>
                <a:gd name="T24" fmla="*/ 47 w 59"/>
                <a:gd name="T25" fmla="*/ 35 h 55"/>
                <a:gd name="T26" fmla="*/ 47 w 59"/>
                <a:gd name="T27" fmla="*/ 49 h 55"/>
                <a:gd name="T28" fmla="*/ 41 w 59"/>
                <a:gd name="T29" fmla="*/ 55 h 55"/>
                <a:gd name="T30" fmla="*/ 30 w 59"/>
                <a:gd name="T31" fmla="*/ 5 h 55"/>
                <a:gd name="T32" fmla="*/ 29 w 59"/>
                <a:gd name="T33" fmla="*/ 5 h 55"/>
                <a:gd name="T34" fmla="*/ 5 w 59"/>
                <a:gd name="T35" fmla="*/ 29 h 55"/>
                <a:gd name="T36" fmla="*/ 5 w 59"/>
                <a:gd name="T37" fmla="*/ 30 h 55"/>
                <a:gd name="T38" fmla="*/ 6 w 59"/>
                <a:gd name="T39" fmla="*/ 31 h 55"/>
                <a:gd name="T40" fmla="*/ 16 w 59"/>
                <a:gd name="T41" fmla="*/ 31 h 55"/>
                <a:gd name="T42" fmla="*/ 16 w 59"/>
                <a:gd name="T43" fmla="*/ 49 h 55"/>
                <a:gd name="T44" fmla="*/ 18 w 59"/>
                <a:gd name="T45" fmla="*/ 51 h 55"/>
                <a:gd name="T46" fmla="*/ 41 w 59"/>
                <a:gd name="T47" fmla="*/ 51 h 55"/>
                <a:gd name="T48" fmla="*/ 43 w 59"/>
                <a:gd name="T49" fmla="*/ 49 h 55"/>
                <a:gd name="T50" fmla="*/ 43 w 59"/>
                <a:gd name="T51" fmla="*/ 31 h 55"/>
                <a:gd name="T52" fmla="*/ 53 w 59"/>
                <a:gd name="T53" fmla="*/ 31 h 55"/>
                <a:gd name="T54" fmla="*/ 55 w 59"/>
                <a:gd name="T55" fmla="*/ 30 h 55"/>
                <a:gd name="T56" fmla="*/ 54 w 59"/>
                <a:gd name="T57" fmla="*/ 29 h 55"/>
                <a:gd name="T58" fmla="*/ 31 w 59"/>
                <a:gd name="T59" fmla="*/ 5 h 55"/>
                <a:gd name="T60" fmla="*/ 30 w 59"/>
                <a:gd name="T61" fmla="*/ 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9" h="55">
                  <a:moveTo>
                    <a:pt x="41" y="55"/>
                  </a:moveTo>
                  <a:cubicBezTo>
                    <a:pt x="18" y="55"/>
                    <a:pt x="18" y="55"/>
                    <a:pt x="18" y="55"/>
                  </a:cubicBezTo>
                  <a:cubicBezTo>
                    <a:pt x="15" y="55"/>
                    <a:pt x="12" y="53"/>
                    <a:pt x="12" y="49"/>
                  </a:cubicBezTo>
                  <a:cubicBezTo>
                    <a:pt x="12" y="35"/>
                    <a:pt x="12" y="35"/>
                    <a:pt x="12" y="35"/>
                  </a:cubicBezTo>
                  <a:cubicBezTo>
                    <a:pt x="6" y="35"/>
                    <a:pt x="6" y="35"/>
                    <a:pt x="6" y="35"/>
                  </a:cubicBezTo>
                  <a:cubicBezTo>
                    <a:pt x="4" y="35"/>
                    <a:pt x="2" y="34"/>
                    <a:pt x="1" y="32"/>
                  </a:cubicBezTo>
                  <a:cubicBezTo>
                    <a:pt x="0" y="30"/>
                    <a:pt x="1" y="27"/>
                    <a:pt x="2" y="26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28" y="0"/>
                    <a:pt x="31" y="0"/>
                    <a:pt x="34" y="2"/>
                  </a:cubicBezTo>
                  <a:cubicBezTo>
                    <a:pt x="57" y="26"/>
                    <a:pt x="57" y="26"/>
                    <a:pt x="57" y="26"/>
                  </a:cubicBezTo>
                  <a:cubicBezTo>
                    <a:pt x="59" y="27"/>
                    <a:pt x="59" y="30"/>
                    <a:pt x="58" y="32"/>
                  </a:cubicBezTo>
                  <a:cubicBezTo>
                    <a:pt x="57" y="34"/>
                    <a:pt x="55" y="35"/>
                    <a:pt x="53" y="35"/>
                  </a:cubicBezTo>
                  <a:cubicBezTo>
                    <a:pt x="47" y="35"/>
                    <a:pt x="47" y="35"/>
                    <a:pt x="47" y="35"/>
                  </a:cubicBezTo>
                  <a:cubicBezTo>
                    <a:pt x="47" y="49"/>
                    <a:pt x="47" y="49"/>
                    <a:pt x="47" y="49"/>
                  </a:cubicBezTo>
                  <a:cubicBezTo>
                    <a:pt x="47" y="53"/>
                    <a:pt x="45" y="55"/>
                    <a:pt x="41" y="55"/>
                  </a:cubicBezTo>
                  <a:close/>
                  <a:moveTo>
                    <a:pt x="30" y="5"/>
                  </a:moveTo>
                  <a:cubicBezTo>
                    <a:pt x="29" y="5"/>
                    <a:pt x="29" y="5"/>
                    <a:pt x="29" y="5"/>
                  </a:cubicBezTo>
                  <a:cubicBezTo>
                    <a:pt x="5" y="29"/>
                    <a:pt x="5" y="29"/>
                    <a:pt x="5" y="29"/>
                  </a:cubicBezTo>
                  <a:cubicBezTo>
                    <a:pt x="4" y="29"/>
                    <a:pt x="5" y="30"/>
                    <a:pt x="5" y="30"/>
                  </a:cubicBezTo>
                  <a:cubicBezTo>
                    <a:pt x="5" y="31"/>
                    <a:pt x="5" y="31"/>
                    <a:pt x="6" y="31"/>
                  </a:cubicBezTo>
                  <a:cubicBezTo>
                    <a:pt x="16" y="31"/>
                    <a:pt x="16" y="31"/>
                    <a:pt x="16" y="31"/>
                  </a:cubicBezTo>
                  <a:cubicBezTo>
                    <a:pt x="16" y="49"/>
                    <a:pt x="16" y="49"/>
                    <a:pt x="16" y="49"/>
                  </a:cubicBezTo>
                  <a:cubicBezTo>
                    <a:pt x="16" y="50"/>
                    <a:pt x="17" y="51"/>
                    <a:pt x="18" y="51"/>
                  </a:cubicBezTo>
                  <a:cubicBezTo>
                    <a:pt x="41" y="51"/>
                    <a:pt x="41" y="51"/>
                    <a:pt x="41" y="51"/>
                  </a:cubicBezTo>
                  <a:cubicBezTo>
                    <a:pt x="43" y="51"/>
                    <a:pt x="43" y="50"/>
                    <a:pt x="43" y="49"/>
                  </a:cubicBezTo>
                  <a:cubicBezTo>
                    <a:pt x="43" y="31"/>
                    <a:pt x="43" y="31"/>
                    <a:pt x="43" y="31"/>
                  </a:cubicBezTo>
                  <a:cubicBezTo>
                    <a:pt x="53" y="31"/>
                    <a:pt x="53" y="31"/>
                    <a:pt x="53" y="31"/>
                  </a:cubicBezTo>
                  <a:cubicBezTo>
                    <a:pt x="54" y="31"/>
                    <a:pt x="55" y="31"/>
                    <a:pt x="55" y="30"/>
                  </a:cubicBezTo>
                  <a:cubicBezTo>
                    <a:pt x="55" y="30"/>
                    <a:pt x="55" y="29"/>
                    <a:pt x="54" y="29"/>
                  </a:cubicBezTo>
                  <a:cubicBezTo>
                    <a:pt x="31" y="5"/>
                    <a:pt x="31" y="5"/>
                    <a:pt x="31" y="5"/>
                  </a:cubicBezTo>
                  <a:cubicBezTo>
                    <a:pt x="31" y="5"/>
                    <a:pt x="30" y="5"/>
                    <a:pt x="30" y="5"/>
                  </a:cubicBezTo>
                  <a:close/>
                </a:path>
              </a:pathLst>
            </a:custGeom>
            <a:solidFill>
              <a:srgbClr val="1515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/>
            <a:p>
              <a:pPr algn="ctr"/>
              <a:endParaRPr sz="1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85959" y="133296"/>
            <a:ext cx="5269706" cy="41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100" b="1" dirty="0">
                <a:solidFill>
                  <a:srgbClr val="7F7F7F"/>
                </a:solidFill>
              </a:rPr>
              <a:t>课堂汇报</a:t>
            </a:r>
            <a:r>
              <a:rPr lang="en-US" altLang="zh-CN" sz="2100" b="1" dirty="0">
                <a:solidFill>
                  <a:srgbClr val="7F7F7F"/>
                </a:solidFill>
              </a:rPr>
              <a:t>-</a:t>
            </a:r>
            <a:r>
              <a:rPr lang="zh-CN" altLang="en-US" sz="2100" b="1" dirty="0">
                <a:solidFill>
                  <a:srgbClr val="7F7F7F"/>
                </a:solidFill>
              </a:rPr>
              <a:t>要求</a:t>
            </a:r>
            <a:endParaRPr lang="zh-CN" altLang="en-US" sz="2100" b="1" dirty="0">
              <a:solidFill>
                <a:srgbClr val="7F7F7F"/>
              </a:solidFill>
            </a:endParaRPr>
          </a:p>
        </p:txBody>
      </p:sp>
      <p:sp>
        <p:nvSpPr>
          <p:cNvPr id="33" name="内容占位符 2"/>
          <p:cNvSpPr txBox="1"/>
          <p:nvPr/>
        </p:nvSpPr>
        <p:spPr>
          <a:xfrm>
            <a:off x="304800" y="819150"/>
            <a:ext cx="8745855" cy="210185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2000"/>
              </a:lnSpc>
              <a:spcBef>
                <a:spcPts val="580"/>
              </a:spcBef>
              <a:buNone/>
              <a:defRPr/>
            </a:pPr>
            <a:endParaRPr lang="zh-CN" altLang="en-US" dirty="0">
              <a:solidFill>
                <a:srgbClr val="FF0000"/>
              </a:solidFill>
            </a:endParaRPr>
          </a:p>
          <a:p>
            <a:pPr marL="0" indent="0">
              <a:lnSpc>
                <a:spcPct val="132000"/>
              </a:lnSpc>
              <a:spcBef>
                <a:spcPts val="580"/>
              </a:spcBef>
              <a:buClr>
                <a:srgbClr val="C00000"/>
              </a:buClr>
              <a:buFont typeface="Wingdings" panose="05000000000000000000" pitchFamily="2" charset="2"/>
              <a:buNone/>
              <a:defRPr/>
            </a:pPr>
            <a:r>
              <a:rPr lang="zh-CN" altLang="en-US" b="1" dirty="0"/>
              <a:t>经典的进程同步问题（</a:t>
            </a:r>
            <a:r>
              <a:rPr lang="zh-CN" altLang="en-US" b="1" dirty="0">
                <a:sym typeface="+mn-ea"/>
              </a:rPr>
              <a:t>三选一</a:t>
            </a:r>
            <a:r>
              <a:rPr lang="zh-CN" altLang="en-US" b="1" dirty="0"/>
              <a:t>）</a:t>
            </a:r>
            <a:endParaRPr lang="zh-CN" altLang="en-US" dirty="0"/>
          </a:p>
          <a:p>
            <a:pPr>
              <a:lnSpc>
                <a:spcPct val="132000"/>
              </a:lnSpc>
              <a:spcBef>
                <a:spcPts val="580"/>
              </a:spcBef>
              <a:buClr>
                <a:srgbClr val="C00000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dirty="0"/>
              <a:t>自行分组（</a:t>
            </a:r>
            <a:r>
              <a:rPr lang="en-US" altLang="zh-CN" dirty="0"/>
              <a:t>4-5</a:t>
            </a:r>
            <a:r>
              <a:rPr lang="zh-CN" altLang="en-US" dirty="0"/>
              <a:t>人一组）</a:t>
            </a:r>
            <a:endParaRPr lang="zh-CN" altLang="en-US" dirty="0"/>
          </a:p>
          <a:p>
            <a:pPr>
              <a:lnSpc>
                <a:spcPct val="132000"/>
              </a:lnSpc>
              <a:spcBef>
                <a:spcPts val="580"/>
              </a:spcBef>
              <a:buClr>
                <a:srgbClr val="C00000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dirty="0"/>
              <a:t>汇报形式：</a:t>
            </a:r>
            <a:r>
              <a:rPr lang="en-US" altLang="zh-CN" dirty="0"/>
              <a:t>PPT</a:t>
            </a:r>
            <a:r>
              <a:rPr lang="zh-CN" altLang="en-US" dirty="0"/>
              <a:t>演说</a:t>
            </a:r>
            <a:endParaRPr lang="zh-CN" altLang="en-US" dirty="0"/>
          </a:p>
          <a:p>
            <a:pPr>
              <a:lnSpc>
                <a:spcPct val="132000"/>
              </a:lnSpc>
              <a:spcBef>
                <a:spcPts val="580"/>
              </a:spcBef>
              <a:buClr>
                <a:srgbClr val="C00000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dirty="0"/>
              <a:t>汇报内容：研究问题、研究方法（信号量机制、管程机制）、代码解释、小组分工</a:t>
            </a:r>
            <a:endParaRPr lang="zh-CN" altLang="en-US" dirty="0"/>
          </a:p>
          <a:p>
            <a:pPr>
              <a:lnSpc>
                <a:spcPct val="132000"/>
              </a:lnSpc>
              <a:spcBef>
                <a:spcPts val="580"/>
              </a:spcBef>
              <a:buClr>
                <a:srgbClr val="C00000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dirty="0"/>
              <a:t>汇报时间：</a:t>
            </a:r>
            <a:r>
              <a:rPr lang="en-US" altLang="zh-CN" dirty="0"/>
              <a:t>2023</a:t>
            </a:r>
            <a:r>
              <a:rPr lang="zh-CN" altLang="en-US" dirty="0"/>
              <a:t>年</a:t>
            </a:r>
            <a:r>
              <a:rPr lang="en-US" altLang="zh-CN" dirty="0"/>
              <a:t>4</a:t>
            </a:r>
            <a:r>
              <a:rPr lang="zh-CN" altLang="en-US" dirty="0"/>
              <a:t>月</a:t>
            </a:r>
            <a:r>
              <a:rPr lang="en-US" altLang="zh-CN" dirty="0"/>
              <a:t>3</a:t>
            </a:r>
            <a:r>
              <a:rPr lang="zh-CN" altLang="en-US" dirty="0"/>
              <a:t>日（下周一）</a:t>
            </a:r>
            <a:endParaRPr lang="zh-CN" altLang="en-US" dirty="0"/>
          </a:p>
          <a:p>
            <a:pPr marL="0" indent="0">
              <a:lnSpc>
                <a:spcPct val="132000"/>
              </a:lnSpc>
              <a:spcBef>
                <a:spcPts val="580"/>
              </a:spcBef>
              <a:buClr>
                <a:srgbClr val="C00000"/>
              </a:buClr>
              <a:buFont typeface="Wingdings" panose="05000000000000000000" pitchFamily="2" charset="2"/>
              <a:buNone/>
              <a:defRPr/>
            </a:pPr>
            <a:endParaRPr lang="zh-CN" altLang="en-US" dirty="0"/>
          </a:p>
          <a:p>
            <a:pPr marL="0" indent="0">
              <a:lnSpc>
                <a:spcPct val="132000"/>
              </a:lnSpc>
              <a:spcBef>
                <a:spcPts val="580"/>
              </a:spcBef>
              <a:buClr>
                <a:srgbClr val="C00000"/>
              </a:buClr>
              <a:buFont typeface="Wingdings" panose="05000000000000000000" pitchFamily="2" charset="2"/>
              <a:buNone/>
              <a:defRPr/>
            </a:pPr>
            <a:r>
              <a:rPr lang="zh-CN" altLang="en-US" dirty="0"/>
              <a:t>评分维度：内容正确性、演说的生动性、与观众的互动性、回答问题的正确性</a:t>
            </a:r>
            <a:endParaRPr lang="zh-CN" altLang="en-US" dirty="0"/>
          </a:p>
          <a:p>
            <a:pPr marL="0" indent="0">
              <a:lnSpc>
                <a:spcPct val="132000"/>
              </a:lnSpc>
              <a:spcBef>
                <a:spcPts val="580"/>
              </a:spcBef>
              <a:buClr>
                <a:srgbClr val="C00000"/>
              </a:buClr>
              <a:buFont typeface="Wingdings" panose="05000000000000000000" pitchFamily="2" charset="2"/>
              <a:buNone/>
              <a:defRPr/>
            </a:pPr>
            <a:endParaRPr lang="zh-CN" altLang="en-US" dirty="0"/>
          </a:p>
          <a:p>
            <a:pPr>
              <a:lnSpc>
                <a:spcPct val="132000"/>
              </a:lnSpc>
              <a:spcBef>
                <a:spcPts val="580"/>
              </a:spcBef>
              <a:buClr>
                <a:srgbClr val="C00000"/>
              </a:buClr>
              <a:buFont typeface="Wingdings" panose="05000000000000000000" pitchFamily="2" charset="2"/>
              <a:buChar char="Ø"/>
              <a:defRPr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502444" y="68661"/>
            <a:ext cx="5269706" cy="41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100" b="1" dirty="0">
                <a:solidFill>
                  <a:srgbClr val="7F7F7F"/>
                </a:solidFill>
              </a:rPr>
              <a:t>存在问题及解决方案</a:t>
            </a:r>
            <a:endParaRPr lang="zh-CN" altLang="en-US" sz="2100" b="1" dirty="0">
              <a:solidFill>
                <a:srgbClr val="7F7F7F"/>
              </a:solidFill>
            </a:endParaRPr>
          </a:p>
        </p:txBody>
      </p:sp>
      <p:sp>
        <p:nvSpPr>
          <p:cNvPr id="9" name="iṥlídè"/>
          <p:cNvSpPr/>
          <p:nvPr/>
        </p:nvSpPr>
        <p:spPr>
          <a:xfrm>
            <a:off x="5488940" y="905510"/>
            <a:ext cx="3618230" cy="3756025"/>
          </a:xfrm>
          <a:prstGeom prst="rect">
            <a:avLst/>
          </a:prstGeom>
          <a:blipFill>
            <a:blip r:embed="rId1"/>
            <a:stretch>
              <a:fillRect t="-27413" b="-27272"/>
            </a:stretch>
          </a:blipFill>
          <a:ln w="28575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68580" tIns="34290" rIns="68580" bIns="34290" anchor="ctr">
            <a:normAutofit/>
          </a:bodyPr>
          <a:lstStyle/>
          <a:p>
            <a:pPr algn="ctr"/>
            <a:endParaRPr lang="zh-CN" altLang="en-US" sz="100" dirty="0"/>
          </a:p>
        </p:txBody>
      </p:sp>
      <p:grpSp>
        <p:nvGrpSpPr>
          <p:cNvPr id="10" name="iṡļiḓe"/>
          <p:cNvGrpSpPr/>
          <p:nvPr/>
        </p:nvGrpSpPr>
        <p:grpSpPr>
          <a:xfrm>
            <a:off x="502444" y="846719"/>
            <a:ext cx="4652645" cy="1529080"/>
            <a:chOff x="653628" y="1293168"/>
            <a:chExt cx="6203527" cy="2038773"/>
          </a:xfrm>
        </p:grpSpPr>
        <p:sp>
          <p:nvSpPr>
            <p:cNvPr id="24" name="îṧľîḋé"/>
            <p:cNvSpPr txBox="1"/>
            <p:nvPr/>
          </p:nvSpPr>
          <p:spPr>
            <a:xfrm>
              <a:off x="1309795" y="1293168"/>
              <a:ext cx="5547360" cy="2038773"/>
            </a:xfrm>
            <a:prstGeom prst="rect">
              <a:avLst/>
            </a:prstGeom>
            <a:noFill/>
          </p:spPr>
          <p:txBody>
            <a:bodyPr wrap="square" lIns="68580" tIns="34290" rIns="68580" bIns="34290" rtlCol="0" anchor="ctr" anchorCtr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23000"/>
                </a:lnSpc>
              </a:pPr>
              <a:r>
                <a:rPr lang="zh-CN" altLang="en-US" dirty="0"/>
                <a:t>可能引起死锁，如五个哲学家同时饥饿而各自拿起左筷子时，会使信号量</a:t>
              </a:r>
              <a:r>
                <a:rPr lang="en-US" altLang="zh-CN" dirty="0"/>
                <a:t>chopstick</a:t>
              </a:r>
              <a:r>
                <a:rPr lang="zh-CN" altLang="en-US" dirty="0"/>
                <a:t>均为</a:t>
              </a:r>
              <a:r>
                <a:rPr lang="en-US" altLang="zh-CN" dirty="0"/>
                <a:t>0</a:t>
              </a:r>
              <a:r>
                <a:rPr lang="zh-CN" altLang="en-US" dirty="0"/>
                <a:t>；因此他们试图去拿右筷子时，无法拿到而无限期等待。</a:t>
              </a:r>
              <a:endParaRPr lang="zh-CN" altLang="en-US" dirty="0"/>
            </a:p>
          </p:txBody>
        </p:sp>
        <p:grpSp>
          <p:nvGrpSpPr>
            <p:cNvPr id="21" name="ïS1íḋé"/>
            <p:cNvGrpSpPr/>
            <p:nvPr/>
          </p:nvGrpSpPr>
          <p:grpSpPr>
            <a:xfrm>
              <a:off x="653628" y="1989925"/>
              <a:ext cx="497734" cy="497734"/>
              <a:chOff x="653628" y="1989925"/>
              <a:chExt cx="497734" cy="497734"/>
            </a:xfrm>
          </p:grpSpPr>
          <p:sp>
            <p:nvSpPr>
              <p:cNvPr id="22" name="islîḋe"/>
              <p:cNvSpPr/>
              <p:nvPr/>
            </p:nvSpPr>
            <p:spPr>
              <a:xfrm>
                <a:off x="653628" y="1989925"/>
                <a:ext cx="497734" cy="497734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bg1"/>
                </a:solidFill>
                <a:prstDash val="solid"/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 defTabSz="914400"/>
                <a:endParaRPr lang="zh-CN" altLang="en-US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3" name="îŝlîďe"/>
              <p:cNvSpPr/>
              <p:nvPr/>
            </p:nvSpPr>
            <p:spPr>
              <a:xfrm>
                <a:off x="773076" y="2121360"/>
                <a:ext cx="258838" cy="234864"/>
              </a:xfrm>
              <a:custGeom>
                <a:avLst/>
                <a:gdLst>
                  <a:gd name="connsiteX0" fmla="*/ 116112 w 607919"/>
                  <a:gd name="connsiteY0" fmla="*/ 473652 h 551610"/>
                  <a:gd name="connsiteX1" fmla="*/ 118901 w 607919"/>
                  <a:gd name="connsiteY1" fmla="*/ 480423 h 551610"/>
                  <a:gd name="connsiteX2" fmla="*/ 118901 w 607919"/>
                  <a:gd name="connsiteY2" fmla="*/ 551610 h 551610"/>
                  <a:gd name="connsiteX3" fmla="*/ 55604 w 607919"/>
                  <a:gd name="connsiteY3" fmla="*/ 551610 h 551610"/>
                  <a:gd name="connsiteX4" fmla="*/ 55604 w 607919"/>
                  <a:gd name="connsiteY4" fmla="*/ 540851 h 551610"/>
                  <a:gd name="connsiteX5" fmla="*/ 65255 w 607919"/>
                  <a:gd name="connsiteY5" fmla="*/ 520583 h 551610"/>
                  <a:gd name="connsiteX6" fmla="*/ 83555 w 607919"/>
                  <a:gd name="connsiteY6" fmla="*/ 502317 h 551610"/>
                  <a:gd name="connsiteX7" fmla="*/ 109375 w 607919"/>
                  <a:gd name="connsiteY7" fmla="*/ 476545 h 551610"/>
                  <a:gd name="connsiteX8" fmla="*/ 116112 w 607919"/>
                  <a:gd name="connsiteY8" fmla="*/ 473652 h 551610"/>
                  <a:gd name="connsiteX9" fmla="*/ 199155 w 607919"/>
                  <a:gd name="connsiteY9" fmla="*/ 390799 h 551610"/>
                  <a:gd name="connsiteX10" fmla="*/ 201956 w 607919"/>
                  <a:gd name="connsiteY10" fmla="*/ 397632 h 551610"/>
                  <a:gd name="connsiteX11" fmla="*/ 201956 w 607919"/>
                  <a:gd name="connsiteY11" fmla="*/ 551610 h 551610"/>
                  <a:gd name="connsiteX12" fmla="*/ 145363 w 607919"/>
                  <a:gd name="connsiteY12" fmla="*/ 551610 h 551610"/>
                  <a:gd name="connsiteX13" fmla="*/ 145363 w 607919"/>
                  <a:gd name="connsiteY13" fmla="*/ 454170 h 551610"/>
                  <a:gd name="connsiteX14" fmla="*/ 154879 w 607919"/>
                  <a:gd name="connsiteY14" fmla="*/ 431030 h 551610"/>
                  <a:gd name="connsiteX15" fmla="*/ 192315 w 607919"/>
                  <a:gd name="connsiteY15" fmla="*/ 393630 h 551610"/>
                  <a:gd name="connsiteX16" fmla="*/ 199155 w 607919"/>
                  <a:gd name="connsiteY16" fmla="*/ 390799 h 551610"/>
                  <a:gd name="connsiteX17" fmla="*/ 231082 w 607919"/>
                  <a:gd name="connsiteY17" fmla="*/ 388245 h 551610"/>
                  <a:gd name="connsiteX18" fmla="*/ 237930 w 607919"/>
                  <a:gd name="connsiteY18" fmla="*/ 391091 h 551610"/>
                  <a:gd name="connsiteX19" fmla="*/ 266763 w 607919"/>
                  <a:gd name="connsiteY19" fmla="*/ 419867 h 551610"/>
                  <a:gd name="connsiteX20" fmla="*/ 275915 w 607919"/>
                  <a:gd name="connsiteY20" fmla="*/ 428875 h 551610"/>
                  <a:gd name="connsiteX21" fmla="*/ 284941 w 607919"/>
                  <a:gd name="connsiteY21" fmla="*/ 451520 h 551610"/>
                  <a:gd name="connsiteX22" fmla="*/ 284941 w 607919"/>
                  <a:gd name="connsiteY22" fmla="*/ 551610 h 551610"/>
                  <a:gd name="connsiteX23" fmla="*/ 228277 w 607919"/>
                  <a:gd name="connsiteY23" fmla="*/ 551610 h 551610"/>
                  <a:gd name="connsiteX24" fmla="*/ 228277 w 607919"/>
                  <a:gd name="connsiteY24" fmla="*/ 394969 h 551610"/>
                  <a:gd name="connsiteX25" fmla="*/ 231082 w 607919"/>
                  <a:gd name="connsiteY25" fmla="*/ 388245 h 551610"/>
                  <a:gd name="connsiteX26" fmla="*/ 365148 w 607919"/>
                  <a:gd name="connsiteY26" fmla="*/ 381336 h 551610"/>
                  <a:gd name="connsiteX27" fmla="*/ 367997 w 607919"/>
                  <a:gd name="connsiteY27" fmla="*/ 388122 h 551610"/>
                  <a:gd name="connsiteX28" fmla="*/ 367997 w 607919"/>
                  <a:gd name="connsiteY28" fmla="*/ 551610 h 551610"/>
                  <a:gd name="connsiteX29" fmla="*/ 311262 w 607919"/>
                  <a:gd name="connsiteY29" fmla="*/ 551610 h 551610"/>
                  <a:gd name="connsiteX30" fmla="*/ 311262 w 607919"/>
                  <a:gd name="connsiteY30" fmla="*/ 444661 h 551610"/>
                  <a:gd name="connsiteX31" fmla="*/ 316898 w 607919"/>
                  <a:gd name="connsiteY31" fmla="*/ 425523 h 551610"/>
                  <a:gd name="connsiteX32" fmla="*/ 322534 w 607919"/>
                  <a:gd name="connsiteY32" fmla="*/ 419894 h 551610"/>
                  <a:gd name="connsiteX33" fmla="*/ 358353 w 607919"/>
                  <a:gd name="connsiteY33" fmla="*/ 384120 h 551610"/>
                  <a:gd name="connsiteX34" fmla="*/ 365148 w 607919"/>
                  <a:gd name="connsiteY34" fmla="*/ 381336 h 551610"/>
                  <a:gd name="connsiteX35" fmla="*/ 448177 w 607919"/>
                  <a:gd name="connsiteY35" fmla="*/ 298352 h 551610"/>
                  <a:gd name="connsiteX36" fmla="*/ 450982 w 607919"/>
                  <a:gd name="connsiteY36" fmla="*/ 305139 h 551610"/>
                  <a:gd name="connsiteX37" fmla="*/ 450982 w 607919"/>
                  <a:gd name="connsiteY37" fmla="*/ 551610 h 551610"/>
                  <a:gd name="connsiteX38" fmla="*/ 394318 w 607919"/>
                  <a:gd name="connsiteY38" fmla="*/ 551610 h 551610"/>
                  <a:gd name="connsiteX39" fmla="*/ 394318 w 607919"/>
                  <a:gd name="connsiteY39" fmla="*/ 361815 h 551610"/>
                  <a:gd name="connsiteX40" fmla="*/ 403846 w 607919"/>
                  <a:gd name="connsiteY40" fmla="*/ 338669 h 551610"/>
                  <a:gd name="connsiteX41" fmla="*/ 441329 w 607919"/>
                  <a:gd name="connsiteY41" fmla="*/ 301136 h 551610"/>
                  <a:gd name="connsiteX42" fmla="*/ 448177 w 607919"/>
                  <a:gd name="connsiteY42" fmla="*/ 298352 h 551610"/>
                  <a:gd name="connsiteX43" fmla="*/ 527085 w 607919"/>
                  <a:gd name="connsiteY43" fmla="*/ 219452 h 551610"/>
                  <a:gd name="connsiteX44" fmla="*/ 529874 w 607919"/>
                  <a:gd name="connsiteY44" fmla="*/ 226177 h 551610"/>
                  <a:gd name="connsiteX45" fmla="*/ 529874 w 607919"/>
                  <a:gd name="connsiteY45" fmla="*/ 551610 h 551610"/>
                  <a:gd name="connsiteX46" fmla="*/ 477232 w 607919"/>
                  <a:gd name="connsiteY46" fmla="*/ 551610 h 551610"/>
                  <a:gd name="connsiteX47" fmla="*/ 477232 w 607919"/>
                  <a:gd name="connsiteY47" fmla="*/ 278727 h 551610"/>
                  <a:gd name="connsiteX48" fmla="*/ 486883 w 607919"/>
                  <a:gd name="connsiteY48" fmla="*/ 255580 h 551610"/>
                  <a:gd name="connsiteX49" fmla="*/ 520348 w 607919"/>
                  <a:gd name="connsiteY49" fmla="*/ 222298 h 551610"/>
                  <a:gd name="connsiteX50" fmla="*/ 527085 w 607919"/>
                  <a:gd name="connsiteY50" fmla="*/ 219452 h 551610"/>
                  <a:gd name="connsiteX51" fmla="*/ 387769 w 607919"/>
                  <a:gd name="connsiteY51" fmla="*/ 0 h 551610"/>
                  <a:gd name="connsiteX52" fmla="*/ 580729 w 607919"/>
                  <a:gd name="connsiteY52" fmla="*/ 0 h 551610"/>
                  <a:gd name="connsiteX53" fmla="*/ 607919 w 607919"/>
                  <a:gd name="connsiteY53" fmla="*/ 26022 h 551610"/>
                  <a:gd name="connsiteX54" fmla="*/ 607919 w 607919"/>
                  <a:gd name="connsiteY54" fmla="*/ 219812 h 551610"/>
                  <a:gd name="connsiteX55" fmla="*/ 598271 w 607919"/>
                  <a:gd name="connsiteY55" fmla="*/ 223815 h 551610"/>
                  <a:gd name="connsiteX56" fmla="*/ 530610 w 607919"/>
                  <a:gd name="connsiteY56" fmla="*/ 156258 h 551610"/>
                  <a:gd name="connsiteX57" fmla="*/ 304320 w 607919"/>
                  <a:gd name="connsiteY57" fmla="*/ 382325 h 551610"/>
                  <a:gd name="connsiteX58" fmla="*/ 285024 w 607919"/>
                  <a:gd name="connsiteY58" fmla="*/ 382325 h 551610"/>
                  <a:gd name="connsiteX59" fmla="*/ 216360 w 607919"/>
                  <a:gd name="connsiteY59" fmla="*/ 313767 h 551610"/>
                  <a:gd name="connsiteX60" fmla="*/ 94068 w 607919"/>
                  <a:gd name="connsiteY60" fmla="*/ 435996 h 551610"/>
                  <a:gd name="connsiteX61" fmla="*/ 17260 w 607919"/>
                  <a:gd name="connsiteY61" fmla="*/ 435996 h 551610"/>
                  <a:gd name="connsiteX62" fmla="*/ 15882 w 607919"/>
                  <a:gd name="connsiteY62" fmla="*/ 434745 h 551610"/>
                  <a:gd name="connsiteX63" fmla="*/ 15882 w 607919"/>
                  <a:gd name="connsiteY63" fmla="*/ 358055 h 551610"/>
                  <a:gd name="connsiteX64" fmla="*/ 206837 w 607919"/>
                  <a:gd name="connsiteY64" fmla="*/ 167267 h 551610"/>
                  <a:gd name="connsiteX65" fmla="*/ 226008 w 607919"/>
                  <a:gd name="connsiteY65" fmla="*/ 167267 h 551610"/>
                  <a:gd name="connsiteX66" fmla="*/ 294672 w 607919"/>
                  <a:gd name="connsiteY66" fmla="*/ 235701 h 551610"/>
                  <a:gd name="connsiteX67" fmla="*/ 424481 w 607919"/>
                  <a:gd name="connsiteY67" fmla="*/ 105965 h 551610"/>
                  <a:gd name="connsiteX68" fmla="*/ 452423 w 607919"/>
                  <a:gd name="connsiteY68" fmla="*/ 78192 h 551610"/>
                  <a:gd name="connsiteX69" fmla="*/ 383885 w 607919"/>
                  <a:gd name="connsiteY69" fmla="*/ 9633 h 551610"/>
                  <a:gd name="connsiteX70" fmla="*/ 387769 w 607919"/>
                  <a:gd name="connsiteY70" fmla="*/ 0 h 5516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</a:cxnLst>
                <a:rect l="l" t="t" r="r" b="b"/>
                <a:pathLst>
                  <a:path w="607919" h="551610">
                    <a:moveTo>
                      <a:pt x="116112" y="473652"/>
                    </a:moveTo>
                    <a:cubicBezTo>
                      <a:pt x="117836" y="474356"/>
                      <a:pt x="118901" y="476670"/>
                      <a:pt x="118901" y="480423"/>
                    </a:cubicBezTo>
                    <a:lnTo>
                      <a:pt x="118901" y="551610"/>
                    </a:lnTo>
                    <a:lnTo>
                      <a:pt x="55604" y="551610"/>
                    </a:lnTo>
                    <a:lnTo>
                      <a:pt x="55604" y="540851"/>
                    </a:lnTo>
                    <a:cubicBezTo>
                      <a:pt x="55604" y="534971"/>
                      <a:pt x="59991" y="525838"/>
                      <a:pt x="65255" y="520583"/>
                    </a:cubicBezTo>
                    <a:lnTo>
                      <a:pt x="83555" y="502317"/>
                    </a:lnTo>
                    <a:lnTo>
                      <a:pt x="109375" y="476545"/>
                    </a:lnTo>
                    <a:cubicBezTo>
                      <a:pt x="112007" y="473855"/>
                      <a:pt x="114389" y="472948"/>
                      <a:pt x="116112" y="473652"/>
                    </a:cubicBezTo>
                    <a:close/>
                    <a:moveTo>
                      <a:pt x="199155" y="390799"/>
                    </a:moveTo>
                    <a:cubicBezTo>
                      <a:pt x="200892" y="391534"/>
                      <a:pt x="201956" y="393880"/>
                      <a:pt x="201956" y="397632"/>
                    </a:cubicBezTo>
                    <a:lnTo>
                      <a:pt x="201956" y="551610"/>
                    </a:lnTo>
                    <a:lnTo>
                      <a:pt x="145363" y="551610"/>
                    </a:lnTo>
                    <a:lnTo>
                      <a:pt x="145363" y="454170"/>
                    </a:lnTo>
                    <a:cubicBezTo>
                      <a:pt x="145363" y="446665"/>
                      <a:pt x="149620" y="436283"/>
                      <a:pt x="154879" y="431030"/>
                    </a:cubicBezTo>
                    <a:lnTo>
                      <a:pt x="192315" y="393630"/>
                    </a:lnTo>
                    <a:cubicBezTo>
                      <a:pt x="195007" y="390941"/>
                      <a:pt x="197417" y="390065"/>
                      <a:pt x="199155" y="390799"/>
                    </a:cubicBezTo>
                    <a:close/>
                    <a:moveTo>
                      <a:pt x="231082" y="388245"/>
                    </a:moveTo>
                    <a:cubicBezTo>
                      <a:pt x="232822" y="387525"/>
                      <a:pt x="235235" y="388401"/>
                      <a:pt x="237930" y="391091"/>
                    </a:cubicBezTo>
                    <a:lnTo>
                      <a:pt x="266763" y="419867"/>
                    </a:lnTo>
                    <a:lnTo>
                      <a:pt x="275915" y="428875"/>
                    </a:lnTo>
                    <a:cubicBezTo>
                      <a:pt x="280929" y="433879"/>
                      <a:pt x="284941" y="444013"/>
                      <a:pt x="284941" y="451520"/>
                    </a:cubicBezTo>
                    <a:lnTo>
                      <a:pt x="284941" y="551610"/>
                    </a:lnTo>
                    <a:lnTo>
                      <a:pt x="228277" y="551610"/>
                    </a:lnTo>
                    <a:lnTo>
                      <a:pt x="228277" y="394969"/>
                    </a:lnTo>
                    <a:cubicBezTo>
                      <a:pt x="228277" y="391278"/>
                      <a:pt x="229343" y="388964"/>
                      <a:pt x="231082" y="388245"/>
                    </a:cubicBezTo>
                    <a:close/>
                    <a:moveTo>
                      <a:pt x="365148" y="381336"/>
                    </a:moveTo>
                    <a:cubicBezTo>
                      <a:pt x="366901" y="382055"/>
                      <a:pt x="367997" y="384370"/>
                      <a:pt x="367997" y="388122"/>
                    </a:cubicBezTo>
                    <a:lnTo>
                      <a:pt x="367997" y="551610"/>
                    </a:lnTo>
                    <a:lnTo>
                      <a:pt x="311262" y="551610"/>
                    </a:lnTo>
                    <a:lnTo>
                      <a:pt x="311262" y="444661"/>
                    </a:lnTo>
                    <a:cubicBezTo>
                      <a:pt x="311262" y="437156"/>
                      <a:pt x="313767" y="428650"/>
                      <a:pt x="316898" y="425523"/>
                    </a:cubicBezTo>
                    <a:cubicBezTo>
                      <a:pt x="320029" y="422396"/>
                      <a:pt x="322534" y="419894"/>
                      <a:pt x="322534" y="419894"/>
                    </a:cubicBezTo>
                    <a:lnTo>
                      <a:pt x="358353" y="384120"/>
                    </a:lnTo>
                    <a:cubicBezTo>
                      <a:pt x="360983" y="381493"/>
                      <a:pt x="363394" y="380617"/>
                      <a:pt x="365148" y="381336"/>
                    </a:cubicBezTo>
                    <a:close/>
                    <a:moveTo>
                      <a:pt x="448177" y="298352"/>
                    </a:moveTo>
                    <a:cubicBezTo>
                      <a:pt x="449916" y="299071"/>
                      <a:pt x="450982" y="301386"/>
                      <a:pt x="450982" y="305139"/>
                    </a:cubicBezTo>
                    <a:lnTo>
                      <a:pt x="450982" y="551610"/>
                    </a:lnTo>
                    <a:lnTo>
                      <a:pt x="394318" y="551610"/>
                    </a:lnTo>
                    <a:lnTo>
                      <a:pt x="394318" y="361815"/>
                    </a:lnTo>
                    <a:cubicBezTo>
                      <a:pt x="394318" y="354308"/>
                      <a:pt x="398580" y="343924"/>
                      <a:pt x="403846" y="338669"/>
                    </a:cubicBezTo>
                    <a:lnTo>
                      <a:pt x="441329" y="301136"/>
                    </a:lnTo>
                    <a:cubicBezTo>
                      <a:pt x="444024" y="298508"/>
                      <a:pt x="446438" y="297633"/>
                      <a:pt x="448177" y="298352"/>
                    </a:cubicBezTo>
                    <a:close/>
                    <a:moveTo>
                      <a:pt x="527085" y="219452"/>
                    </a:moveTo>
                    <a:cubicBezTo>
                      <a:pt x="528809" y="220171"/>
                      <a:pt x="529874" y="222486"/>
                      <a:pt x="529874" y="226177"/>
                    </a:cubicBezTo>
                    <a:lnTo>
                      <a:pt x="529874" y="551610"/>
                    </a:lnTo>
                    <a:lnTo>
                      <a:pt x="477232" y="551610"/>
                    </a:lnTo>
                    <a:lnTo>
                      <a:pt x="477232" y="278727"/>
                    </a:lnTo>
                    <a:cubicBezTo>
                      <a:pt x="477232" y="271345"/>
                      <a:pt x="481494" y="260960"/>
                      <a:pt x="486883" y="255580"/>
                    </a:cubicBezTo>
                    <a:lnTo>
                      <a:pt x="520348" y="222298"/>
                    </a:lnTo>
                    <a:cubicBezTo>
                      <a:pt x="522980" y="219608"/>
                      <a:pt x="525362" y="218732"/>
                      <a:pt x="527085" y="219452"/>
                    </a:cubicBezTo>
                    <a:close/>
                    <a:moveTo>
                      <a:pt x="387769" y="0"/>
                    </a:moveTo>
                    <a:lnTo>
                      <a:pt x="580729" y="0"/>
                    </a:lnTo>
                    <a:cubicBezTo>
                      <a:pt x="594512" y="0"/>
                      <a:pt x="607919" y="12135"/>
                      <a:pt x="607919" y="26022"/>
                    </a:cubicBezTo>
                    <a:lnTo>
                      <a:pt x="607919" y="219812"/>
                    </a:lnTo>
                    <a:cubicBezTo>
                      <a:pt x="607919" y="227318"/>
                      <a:pt x="603534" y="229070"/>
                      <a:pt x="598271" y="223815"/>
                    </a:cubicBezTo>
                    <a:lnTo>
                      <a:pt x="530610" y="156258"/>
                    </a:lnTo>
                    <a:lnTo>
                      <a:pt x="304320" y="382325"/>
                    </a:lnTo>
                    <a:cubicBezTo>
                      <a:pt x="298932" y="387580"/>
                      <a:pt x="290412" y="387580"/>
                      <a:pt x="285024" y="382325"/>
                    </a:cubicBezTo>
                    <a:lnTo>
                      <a:pt x="216360" y="313767"/>
                    </a:lnTo>
                    <a:lnTo>
                      <a:pt x="94068" y="435996"/>
                    </a:lnTo>
                    <a:cubicBezTo>
                      <a:pt x="72767" y="457264"/>
                      <a:pt x="38435" y="457264"/>
                      <a:pt x="17260" y="435996"/>
                    </a:cubicBezTo>
                    <a:lnTo>
                      <a:pt x="15882" y="434745"/>
                    </a:lnTo>
                    <a:cubicBezTo>
                      <a:pt x="-5294" y="413477"/>
                      <a:pt x="-5294" y="379198"/>
                      <a:pt x="15882" y="358055"/>
                    </a:cubicBezTo>
                    <a:lnTo>
                      <a:pt x="206837" y="167267"/>
                    </a:lnTo>
                    <a:cubicBezTo>
                      <a:pt x="212100" y="161888"/>
                      <a:pt x="220745" y="161888"/>
                      <a:pt x="226008" y="167267"/>
                    </a:cubicBezTo>
                    <a:lnTo>
                      <a:pt x="294672" y="235701"/>
                    </a:lnTo>
                    <a:lnTo>
                      <a:pt x="424481" y="105965"/>
                    </a:lnTo>
                    <a:lnTo>
                      <a:pt x="452423" y="78192"/>
                    </a:lnTo>
                    <a:lnTo>
                      <a:pt x="383885" y="9633"/>
                    </a:lnTo>
                    <a:cubicBezTo>
                      <a:pt x="378497" y="4379"/>
                      <a:pt x="380376" y="0"/>
                      <a:pt x="387769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 cap="rnd">
                <a:noFill/>
                <a:prstDash val="solid"/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normAutofit fontScale="35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 defTabSz="914400"/>
                <a:endParaRPr lang="zh-CN" altLang="en-US" sz="15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1" name="iŝļïḓê"/>
          <p:cNvGrpSpPr/>
          <p:nvPr/>
        </p:nvGrpSpPr>
        <p:grpSpPr>
          <a:xfrm>
            <a:off x="502444" y="2705449"/>
            <a:ext cx="4651750" cy="2179320"/>
            <a:chOff x="660400" y="1935907"/>
            <a:chExt cx="6202333" cy="2905760"/>
          </a:xfrm>
        </p:grpSpPr>
        <p:grpSp>
          <p:nvGrpSpPr>
            <p:cNvPr id="13" name="ïṧļïḓe"/>
            <p:cNvGrpSpPr/>
            <p:nvPr/>
          </p:nvGrpSpPr>
          <p:grpSpPr>
            <a:xfrm>
              <a:off x="1309446" y="1935907"/>
              <a:ext cx="5553287" cy="2905760"/>
              <a:chOff x="1312811" y="1935907"/>
              <a:chExt cx="7004085" cy="2905760"/>
            </a:xfrm>
          </p:grpSpPr>
          <p:sp>
            <p:nvSpPr>
              <p:cNvPr id="17" name="ïšļíďè"/>
              <p:cNvSpPr txBox="1"/>
              <p:nvPr/>
            </p:nvSpPr>
            <p:spPr>
              <a:xfrm>
                <a:off x="1312811" y="1935907"/>
                <a:ext cx="6293555" cy="389423"/>
              </a:xfrm>
              <a:prstGeom prst="rect">
                <a:avLst/>
              </a:prstGeom>
              <a:noFill/>
            </p:spPr>
            <p:txBody>
              <a:bodyPr wrap="square" lIns="68580" tIns="34290" rIns="68580" bIns="34290" rtlCol="0" anchor="ctr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r>
                  <a:rPr lang="zh-CN" altLang="en-US" dirty="0">
                    <a:solidFill>
                      <a:srgbClr val="FF0000"/>
                    </a:solidFill>
                  </a:rPr>
                  <a:t>解决方法：</a:t>
                </a:r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8" name="íşľíḑè"/>
              <p:cNvSpPr/>
              <p:nvPr/>
            </p:nvSpPr>
            <p:spPr bwMode="auto">
              <a:xfrm>
                <a:off x="1312811" y="2369400"/>
                <a:ext cx="7004085" cy="24722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68580" tIns="34290" rIns="68580" bIns="34290" anchor="t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lvl="1" indent="-457200">
                  <a:lnSpc>
                    <a:spcPct val="123000"/>
                  </a:lnSpc>
                  <a:buClr>
                    <a:srgbClr val="FF0000"/>
                  </a:buClr>
                  <a:buFont typeface="+mj-ea"/>
                  <a:buAutoNum type="circleNumDbPlain"/>
                </a:pPr>
                <a:r>
                  <a:rPr lang="zh-CN" altLang="en-US" sz="1650" dirty="0"/>
                  <a:t>最多允许</a:t>
                </a:r>
                <a:r>
                  <a:rPr lang="en-US" altLang="zh-CN" sz="1650" dirty="0"/>
                  <a:t>4</a:t>
                </a:r>
                <a:r>
                  <a:rPr lang="zh-CN" altLang="en-US" sz="1650" dirty="0"/>
                  <a:t>个哲学家同时坐在桌子周围</a:t>
                </a:r>
                <a:endParaRPr lang="zh-CN" altLang="en-US" sz="1650" dirty="0"/>
              </a:p>
              <a:p>
                <a:pPr lvl="1" indent="-457200">
                  <a:lnSpc>
                    <a:spcPct val="123000"/>
                  </a:lnSpc>
                  <a:buClr>
                    <a:srgbClr val="FF0000"/>
                  </a:buClr>
                  <a:buFont typeface="+mj-ea"/>
                  <a:buAutoNum type="circleNumDbPlain"/>
                </a:pPr>
                <a:r>
                  <a:rPr lang="zh-CN" altLang="en-US" sz="1650" dirty="0"/>
                  <a:t>仅当一个哲学家左右两边的筷子都可用时，才允许他拿筷子。</a:t>
                </a:r>
                <a:endParaRPr lang="zh-CN" altLang="en-US" sz="1650" dirty="0"/>
              </a:p>
              <a:p>
                <a:pPr lvl="1" indent="-457200">
                  <a:lnSpc>
                    <a:spcPct val="123000"/>
                  </a:lnSpc>
                  <a:buClr>
                    <a:srgbClr val="FF0000"/>
                  </a:buClr>
                  <a:buFont typeface="+mj-ea"/>
                  <a:buAutoNum type="circleNumDbPlain"/>
                </a:pPr>
                <a:r>
                  <a:rPr lang="zh-CN" altLang="en-US" sz="1650" dirty="0"/>
                  <a:t>给所有哲学家编号，奇数号的哲学家必须首先拿左边的筷子，偶数号的哲学家则反之</a:t>
                </a:r>
                <a:endParaRPr lang="zh-CN" altLang="en-US" sz="1650" dirty="0"/>
              </a:p>
            </p:txBody>
          </p:sp>
        </p:grpSp>
        <p:grpSp>
          <p:nvGrpSpPr>
            <p:cNvPr id="14" name="ïŝľídè"/>
            <p:cNvGrpSpPr/>
            <p:nvPr/>
          </p:nvGrpSpPr>
          <p:grpSpPr>
            <a:xfrm>
              <a:off x="660400" y="2096245"/>
              <a:ext cx="497734" cy="497734"/>
              <a:chOff x="660400" y="2096245"/>
              <a:chExt cx="497734" cy="497734"/>
            </a:xfrm>
          </p:grpSpPr>
          <p:sp>
            <p:nvSpPr>
              <p:cNvPr id="15" name="ïṡľïde"/>
              <p:cNvSpPr/>
              <p:nvPr/>
            </p:nvSpPr>
            <p:spPr>
              <a:xfrm>
                <a:off x="660400" y="2096245"/>
                <a:ext cx="497734" cy="497734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19050">
                <a:solidFill>
                  <a:schemeClr val="bg1"/>
                </a:solidFill>
                <a:prstDash val="solid"/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 defTabSz="914400"/>
                <a:endParaRPr lang="zh-CN" altLang="en-US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6" name="ïšliḍe"/>
              <p:cNvSpPr/>
              <p:nvPr/>
            </p:nvSpPr>
            <p:spPr>
              <a:xfrm>
                <a:off x="779848" y="2227680"/>
                <a:ext cx="258838" cy="234864"/>
              </a:xfrm>
              <a:custGeom>
                <a:avLst/>
                <a:gdLst>
                  <a:gd name="connsiteX0" fmla="*/ 116112 w 607919"/>
                  <a:gd name="connsiteY0" fmla="*/ 473652 h 551610"/>
                  <a:gd name="connsiteX1" fmla="*/ 118901 w 607919"/>
                  <a:gd name="connsiteY1" fmla="*/ 480423 h 551610"/>
                  <a:gd name="connsiteX2" fmla="*/ 118901 w 607919"/>
                  <a:gd name="connsiteY2" fmla="*/ 551610 h 551610"/>
                  <a:gd name="connsiteX3" fmla="*/ 55604 w 607919"/>
                  <a:gd name="connsiteY3" fmla="*/ 551610 h 551610"/>
                  <a:gd name="connsiteX4" fmla="*/ 55604 w 607919"/>
                  <a:gd name="connsiteY4" fmla="*/ 540851 h 551610"/>
                  <a:gd name="connsiteX5" fmla="*/ 65255 w 607919"/>
                  <a:gd name="connsiteY5" fmla="*/ 520583 h 551610"/>
                  <a:gd name="connsiteX6" fmla="*/ 83555 w 607919"/>
                  <a:gd name="connsiteY6" fmla="*/ 502317 h 551610"/>
                  <a:gd name="connsiteX7" fmla="*/ 109375 w 607919"/>
                  <a:gd name="connsiteY7" fmla="*/ 476545 h 551610"/>
                  <a:gd name="connsiteX8" fmla="*/ 116112 w 607919"/>
                  <a:gd name="connsiteY8" fmla="*/ 473652 h 551610"/>
                  <a:gd name="connsiteX9" fmla="*/ 199155 w 607919"/>
                  <a:gd name="connsiteY9" fmla="*/ 390799 h 551610"/>
                  <a:gd name="connsiteX10" fmla="*/ 201956 w 607919"/>
                  <a:gd name="connsiteY10" fmla="*/ 397632 h 551610"/>
                  <a:gd name="connsiteX11" fmla="*/ 201956 w 607919"/>
                  <a:gd name="connsiteY11" fmla="*/ 551610 h 551610"/>
                  <a:gd name="connsiteX12" fmla="*/ 145363 w 607919"/>
                  <a:gd name="connsiteY12" fmla="*/ 551610 h 551610"/>
                  <a:gd name="connsiteX13" fmla="*/ 145363 w 607919"/>
                  <a:gd name="connsiteY13" fmla="*/ 454170 h 551610"/>
                  <a:gd name="connsiteX14" fmla="*/ 154879 w 607919"/>
                  <a:gd name="connsiteY14" fmla="*/ 431030 h 551610"/>
                  <a:gd name="connsiteX15" fmla="*/ 192315 w 607919"/>
                  <a:gd name="connsiteY15" fmla="*/ 393630 h 551610"/>
                  <a:gd name="connsiteX16" fmla="*/ 199155 w 607919"/>
                  <a:gd name="connsiteY16" fmla="*/ 390799 h 551610"/>
                  <a:gd name="connsiteX17" fmla="*/ 231082 w 607919"/>
                  <a:gd name="connsiteY17" fmla="*/ 388245 h 551610"/>
                  <a:gd name="connsiteX18" fmla="*/ 237930 w 607919"/>
                  <a:gd name="connsiteY18" fmla="*/ 391091 h 551610"/>
                  <a:gd name="connsiteX19" fmla="*/ 266763 w 607919"/>
                  <a:gd name="connsiteY19" fmla="*/ 419867 h 551610"/>
                  <a:gd name="connsiteX20" fmla="*/ 275915 w 607919"/>
                  <a:gd name="connsiteY20" fmla="*/ 428875 h 551610"/>
                  <a:gd name="connsiteX21" fmla="*/ 284941 w 607919"/>
                  <a:gd name="connsiteY21" fmla="*/ 451520 h 551610"/>
                  <a:gd name="connsiteX22" fmla="*/ 284941 w 607919"/>
                  <a:gd name="connsiteY22" fmla="*/ 551610 h 551610"/>
                  <a:gd name="connsiteX23" fmla="*/ 228277 w 607919"/>
                  <a:gd name="connsiteY23" fmla="*/ 551610 h 551610"/>
                  <a:gd name="connsiteX24" fmla="*/ 228277 w 607919"/>
                  <a:gd name="connsiteY24" fmla="*/ 394969 h 551610"/>
                  <a:gd name="connsiteX25" fmla="*/ 231082 w 607919"/>
                  <a:gd name="connsiteY25" fmla="*/ 388245 h 551610"/>
                  <a:gd name="connsiteX26" fmla="*/ 365148 w 607919"/>
                  <a:gd name="connsiteY26" fmla="*/ 381336 h 551610"/>
                  <a:gd name="connsiteX27" fmla="*/ 367997 w 607919"/>
                  <a:gd name="connsiteY27" fmla="*/ 388122 h 551610"/>
                  <a:gd name="connsiteX28" fmla="*/ 367997 w 607919"/>
                  <a:gd name="connsiteY28" fmla="*/ 551610 h 551610"/>
                  <a:gd name="connsiteX29" fmla="*/ 311262 w 607919"/>
                  <a:gd name="connsiteY29" fmla="*/ 551610 h 551610"/>
                  <a:gd name="connsiteX30" fmla="*/ 311262 w 607919"/>
                  <a:gd name="connsiteY30" fmla="*/ 444661 h 551610"/>
                  <a:gd name="connsiteX31" fmla="*/ 316898 w 607919"/>
                  <a:gd name="connsiteY31" fmla="*/ 425523 h 551610"/>
                  <a:gd name="connsiteX32" fmla="*/ 322534 w 607919"/>
                  <a:gd name="connsiteY32" fmla="*/ 419894 h 551610"/>
                  <a:gd name="connsiteX33" fmla="*/ 358353 w 607919"/>
                  <a:gd name="connsiteY33" fmla="*/ 384120 h 551610"/>
                  <a:gd name="connsiteX34" fmla="*/ 365148 w 607919"/>
                  <a:gd name="connsiteY34" fmla="*/ 381336 h 551610"/>
                  <a:gd name="connsiteX35" fmla="*/ 448177 w 607919"/>
                  <a:gd name="connsiteY35" fmla="*/ 298352 h 551610"/>
                  <a:gd name="connsiteX36" fmla="*/ 450982 w 607919"/>
                  <a:gd name="connsiteY36" fmla="*/ 305139 h 551610"/>
                  <a:gd name="connsiteX37" fmla="*/ 450982 w 607919"/>
                  <a:gd name="connsiteY37" fmla="*/ 551610 h 551610"/>
                  <a:gd name="connsiteX38" fmla="*/ 394318 w 607919"/>
                  <a:gd name="connsiteY38" fmla="*/ 551610 h 551610"/>
                  <a:gd name="connsiteX39" fmla="*/ 394318 w 607919"/>
                  <a:gd name="connsiteY39" fmla="*/ 361815 h 551610"/>
                  <a:gd name="connsiteX40" fmla="*/ 403846 w 607919"/>
                  <a:gd name="connsiteY40" fmla="*/ 338669 h 551610"/>
                  <a:gd name="connsiteX41" fmla="*/ 441329 w 607919"/>
                  <a:gd name="connsiteY41" fmla="*/ 301136 h 551610"/>
                  <a:gd name="connsiteX42" fmla="*/ 448177 w 607919"/>
                  <a:gd name="connsiteY42" fmla="*/ 298352 h 551610"/>
                  <a:gd name="connsiteX43" fmla="*/ 527085 w 607919"/>
                  <a:gd name="connsiteY43" fmla="*/ 219452 h 551610"/>
                  <a:gd name="connsiteX44" fmla="*/ 529874 w 607919"/>
                  <a:gd name="connsiteY44" fmla="*/ 226177 h 551610"/>
                  <a:gd name="connsiteX45" fmla="*/ 529874 w 607919"/>
                  <a:gd name="connsiteY45" fmla="*/ 551610 h 551610"/>
                  <a:gd name="connsiteX46" fmla="*/ 477232 w 607919"/>
                  <a:gd name="connsiteY46" fmla="*/ 551610 h 551610"/>
                  <a:gd name="connsiteX47" fmla="*/ 477232 w 607919"/>
                  <a:gd name="connsiteY47" fmla="*/ 278727 h 551610"/>
                  <a:gd name="connsiteX48" fmla="*/ 486883 w 607919"/>
                  <a:gd name="connsiteY48" fmla="*/ 255580 h 551610"/>
                  <a:gd name="connsiteX49" fmla="*/ 520348 w 607919"/>
                  <a:gd name="connsiteY49" fmla="*/ 222298 h 551610"/>
                  <a:gd name="connsiteX50" fmla="*/ 527085 w 607919"/>
                  <a:gd name="connsiteY50" fmla="*/ 219452 h 551610"/>
                  <a:gd name="connsiteX51" fmla="*/ 387769 w 607919"/>
                  <a:gd name="connsiteY51" fmla="*/ 0 h 551610"/>
                  <a:gd name="connsiteX52" fmla="*/ 580729 w 607919"/>
                  <a:gd name="connsiteY52" fmla="*/ 0 h 551610"/>
                  <a:gd name="connsiteX53" fmla="*/ 607919 w 607919"/>
                  <a:gd name="connsiteY53" fmla="*/ 26022 h 551610"/>
                  <a:gd name="connsiteX54" fmla="*/ 607919 w 607919"/>
                  <a:gd name="connsiteY54" fmla="*/ 219812 h 551610"/>
                  <a:gd name="connsiteX55" fmla="*/ 598271 w 607919"/>
                  <a:gd name="connsiteY55" fmla="*/ 223815 h 551610"/>
                  <a:gd name="connsiteX56" fmla="*/ 530610 w 607919"/>
                  <a:gd name="connsiteY56" fmla="*/ 156258 h 551610"/>
                  <a:gd name="connsiteX57" fmla="*/ 304320 w 607919"/>
                  <a:gd name="connsiteY57" fmla="*/ 382325 h 551610"/>
                  <a:gd name="connsiteX58" fmla="*/ 285024 w 607919"/>
                  <a:gd name="connsiteY58" fmla="*/ 382325 h 551610"/>
                  <a:gd name="connsiteX59" fmla="*/ 216360 w 607919"/>
                  <a:gd name="connsiteY59" fmla="*/ 313767 h 551610"/>
                  <a:gd name="connsiteX60" fmla="*/ 94068 w 607919"/>
                  <a:gd name="connsiteY60" fmla="*/ 435996 h 551610"/>
                  <a:gd name="connsiteX61" fmla="*/ 17260 w 607919"/>
                  <a:gd name="connsiteY61" fmla="*/ 435996 h 551610"/>
                  <a:gd name="connsiteX62" fmla="*/ 15882 w 607919"/>
                  <a:gd name="connsiteY62" fmla="*/ 434745 h 551610"/>
                  <a:gd name="connsiteX63" fmla="*/ 15882 w 607919"/>
                  <a:gd name="connsiteY63" fmla="*/ 358055 h 551610"/>
                  <a:gd name="connsiteX64" fmla="*/ 206837 w 607919"/>
                  <a:gd name="connsiteY64" fmla="*/ 167267 h 551610"/>
                  <a:gd name="connsiteX65" fmla="*/ 226008 w 607919"/>
                  <a:gd name="connsiteY65" fmla="*/ 167267 h 551610"/>
                  <a:gd name="connsiteX66" fmla="*/ 294672 w 607919"/>
                  <a:gd name="connsiteY66" fmla="*/ 235701 h 551610"/>
                  <a:gd name="connsiteX67" fmla="*/ 424481 w 607919"/>
                  <a:gd name="connsiteY67" fmla="*/ 105965 h 551610"/>
                  <a:gd name="connsiteX68" fmla="*/ 452423 w 607919"/>
                  <a:gd name="connsiteY68" fmla="*/ 78192 h 551610"/>
                  <a:gd name="connsiteX69" fmla="*/ 383885 w 607919"/>
                  <a:gd name="connsiteY69" fmla="*/ 9633 h 551610"/>
                  <a:gd name="connsiteX70" fmla="*/ 387769 w 607919"/>
                  <a:gd name="connsiteY70" fmla="*/ 0 h 5516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</a:cxnLst>
                <a:rect l="l" t="t" r="r" b="b"/>
                <a:pathLst>
                  <a:path w="607919" h="551610">
                    <a:moveTo>
                      <a:pt x="116112" y="473652"/>
                    </a:moveTo>
                    <a:cubicBezTo>
                      <a:pt x="117836" y="474356"/>
                      <a:pt x="118901" y="476670"/>
                      <a:pt x="118901" y="480423"/>
                    </a:cubicBezTo>
                    <a:lnTo>
                      <a:pt x="118901" y="551610"/>
                    </a:lnTo>
                    <a:lnTo>
                      <a:pt x="55604" y="551610"/>
                    </a:lnTo>
                    <a:lnTo>
                      <a:pt x="55604" y="540851"/>
                    </a:lnTo>
                    <a:cubicBezTo>
                      <a:pt x="55604" y="534971"/>
                      <a:pt x="59991" y="525838"/>
                      <a:pt x="65255" y="520583"/>
                    </a:cubicBezTo>
                    <a:lnTo>
                      <a:pt x="83555" y="502317"/>
                    </a:lnTo>
                    <a:lnTo>
                      <a:pt x="109375" y="476545"/>
                    </a:lnTo>
                    <a:cubicBezTo>
                      <a:pt x="112007" y="473855"/>
                      <a:pt x="114389" y="472948"/>
                      <a:pt x="116112" y="473652"/>
                    </a:cubicBezTo>
                    <a:close/>
                    <a:moveTo>
                      <a:pt x="199155" y="390799"/>
                    </a:moveTo>
                    <a:cubicBezTo>
                      <a:pt x="200892" y="391534"/>
                      <a:pt x="201956" y="393880"/>
                      <a:pt x="201956" y="397632"/>
                    </a:cubicBezTo>
                    <a:lnTo>
                      <a:pt x="201956" y="551610"/>
                    </a:lnTo>
                    <a:lnTo>
                      <a:pt x="145363" y="551610"/>
                    </a:lnTo>
                    <a:lnTo>
                      <a:pt x="145363" y="454170"/>
                    </a:lnTo>
                    <a:cubicBezTo>
                      <a:pt x="145363" y="446665"/>
                      <a:pt x="149620" y="436283"/>
                      <a:pt x="154879" y="431030"/>
                    </a:cubicBezTo>
                    <a:lnTo>
                      <a:pt x="192315" y="393630"/>
                    </a:lnTo>
                    <a:cubicBezTo>
                      <a:pt x="195007" y="390941"/>
                      <a:pt x="197417" y="390065"/>
                      <a:pt x="199155" y="390799"/>
                    </a:cubicBezTo>
                    <a:close/>
                    <a:moveTo>
                      <a:pt x="231082" y="388245"/>
                    </a:moveTo>
                    <a:cubicBezTo>
                      <a:pt x="232822" y="387525"/>
                      <a:pt x="235235" y="388401"/>
                      <a:pt x="237930" y="391091"/>
                    </a:cubicBezTo>
                    <a:lnTo>
                      <a:pt x="266763" y="419867"/>
                    </a:lnTo>
                    <a:lnTo>
                      <a:pt x="275915" y="428875"/>
                    </a:lnTo>
                    <a:cubicBezTo>
                      <a:pt x="280929" y="433879"/>
                      <a:pt x="284941" y="444013"/>
                      <a:pt x="284941" y="451520"/>
                    </a:cubicBezTo>
                    <a:lnTo>
                      <a:pt x="284941" y="551610"/>
                    </a:lnTo>
                    <a:lnTo>
                      <a:pt x="228277" y="551610"/>
                    </a:lnTo>
                    <a:lnTo>
                      <a:pt x="228277" y="394969"/>
                    </a:lnTo>
                    <a:cubicBezTo>
                      <a:pt x="228277" y="391278"/>
                      <a:pt x="229343" y="388964"/>
                      <a:pt x="231082" y="388245"/>
                    </a:cubicBezTo>
                    <a:close/>
                    <a:moveTo>
                      <a:pt x="365148" y="381336"/>
                    </a:moveTo>
                    <a:cubicBezTo>
                      <a:pt x="366901" y="382055"/>
                      <a:pt x="367997" y="384370"/>
                      <a:pt x="367997" y="388122"/>
                    </a:cubicBezTo>
                    <a:lnTo>
                      <a:pt x="367997" y="551610"/>
                    </a:lnTo>
                    <a:lnTo>
                      <a:pt x="311262" y="551610"/>
                    </a:lnTo>
                    <a:lnTo>
                      <a:pt x="311262" y="444661"/>
                    </a:lnTo>
                    <a:cubicBezTo>
                      <a:pt x="311262" y="437156"/>
                      <a:pt x="313767" y="428650"/>
                      <a:pt x="316898" y="425523"/>
                    </a:cubicBezTo>
                    <a:cubicBezTo>
                      <a:pt x="320029" y="422396"/>
                      <a:pt x="322534" y="419894"/>
                      <a:pt x="322534" y="419894"/>
                    </a:cubicBezTo>
                    <a:lnTo>
                      <a:pt x="358353" y="384120"/>
                    </a:lnTo>
                    <a:cubicBezTo>
                      <a:pt x="360983" y="381493"/>
                      <a:pt x="363394" y="380617"/>
                      <a:pt x="365148" y="381336"/>
                    </a:cubicBezTo>
                    <a:close/>
                    <a:moveTo>
                      <a:pt x="448177" y="298352"/>
                    </a:moveTo>
                    <a:cubicBezTo>
                      <a:pt x="449916" y="299071"/>
                      <a:pt x="450982" y="301386"/>
                      <a:pt x="450982" y="305139"/>
                    </a:cubicBezTo>
                    <a:lnTo>
                      <a:pt x="450982" y="551610"/>
                    </a:lnTo>
                    <a:lnTo>
                      <a:pt x="394318" y="551610"/>
                    </a:lnTo>
                    <a:lnTo>
                      <a:pt x="394318" y="361815"/>
                    </a:lnTo>
                    <a:cubicBezTo>
                      <a:pt x="394318" y="354308"/>
                      <a:pt x="398580" y="343924"/>
                      <a:pt x="403846" y="338669"/>
                    </a:cubicBezTo>
                    <a:lnTo>
                      <a:pt x="441329" y="301136"/>
                    </a:lnTo>
                    <a:cubicBezTo>
                      <a:pt x="444024" y="298508"/>
                      <a:pt x="446438" y="297633"/>
                      <a:pt x="448177" y="298352"/>
                    </a:cubicBezTo>
                    <a:close/>
                    <a:moveTo>
                      <a:pt x="527085" y="219452"/>
                    </a:moveTo>
                    <a:cubicBezTo>
                      <a:pt x="528809" y="220171"/>
                      <a:pt x="529874" y="222486"/>
                      <a:pt x="529874" y="226177"/>
                    </a:cubicBezTo>
                    <a:lnTo>
                      <a:pt x="529874" y="551610"/>
                    </a:lnTo>
                    <a:lnTo>
                      <a:pt x="477232" y="551610"/>
                    </a:lnTo>
                    <a:lnTo>
                      <a:pt x="477232" y="278727"/>
                    </a:lnTo>
                    <a:cubicBezTo>
                      <a:pt x="477232" y="271345"/>
                      <a:pt x="481494" y="260960"/>
                      <a:pt x="486883" y="255580"/>
                    </a:cubicBezTo>
                    <a:lnTo>
                      <a:pt x="520348" y="222298"/>
                    </a:lnTo>
                    <a:cubicBezTo>
                      <a:pt x="522980" y="219608"/>
                      <a:pt x="525362" y="218732"/>
                      <a:pt x="527085" y="219452"/>
                    </a:cubicBezTo>
                    <a:close/>
                    <a:moveTo>
                      <a:pt x="387769" y="0"/>
                    </a:moveTo>
                    <a:lnTo>
                      <a:pt x="580729" y="0"/>
                    </a:lnTo>
                    <a:cubicBezTo>
                      <a:pt x="594512" y="0"/>
                      <a:pt x="607919" y="12135"/>
                      <a:pt x="607919" y="26022"/>
                    </a:cubicBezTo>
                    <a:lnTo>
                      <a:pt x="607919" y="219812"/>
                    </a:lnTo>
                    <a:cubicBezTo>
                      <a:pt x="607919" y="227318"/>
                      <a:pt x="603534" y="229070"/>
                      <a:pt x="598271" y="223815"/>
                    </a:cubicBezTo>
                    <a:lnTo>
                      <a:pt x="530610" y="156258"/>
                    </a:lnTo>
                    <a:lnTo>
                      <a:pt x="304320" y="382325"/>
                    </a:lnTo>
                    <a:cubicBezTo>
                      <a:pt x="298932" y="387580"/>
                      <a:pt x="290412" y="387580"/>
                      <a:pt x="285024" y="382325"/>
                    </a:cubicBezTo>
                    <a:lnTo>
                      <a:pt x="216360" y="313767"/>
                    </a:lnTo>
                    <a:lnTo>
                      <a:pt x="94068" y="435996"/>
                    </a:lnTo>
                    <a:cubicBezTo>
                      <a:pt x="72767" y="457264"/>
                      <a:pt x="38435" y="457264"/>
                      <a:pt x="17260" y="435996"/>
                    </a:cubicBezTo>
                    <a:lnTo>
                      <a:pt x="15882" y="434745"/>
                    </a:lnTo>
                    <a:cubicBezTo>
                      <a:pt x="-5294" y="413477"/>
                      <a:pt x="-5294" y="379198"/>
                      <a:pt x="15882" y="358055"/>
                    </a:cubicBezTo>
                    <a:lnTo>
                      <a:pt x="206837" y="167267"/>
                    </a:lnTo>
                    <a:cubicBezTo>
                      <a:pt x="212100" y="161888"/>
                      <a:pt x="220745" y="161888"/>
                      <a:pt x="226008" y="167267"/>
                    </a:cubicBezTo>
                    <a:lnTo>
                      <a:pt x="294672" y="235701"/>
                    </a:lnTo>
                    <a:lnTo>
                      <a:pt x="424481" y="105965"/>
                    </a:lnTo>
                    <a:lnTo>
                      <a:pt x="452423" y="78192"/>
                    </a:lnTo>
                    <a:lnTo>
                      <a:pt x="383885" y="9633"/>
                    </a:lnTo>
                    <a:cubicBezTo>
                      <a:pt x="378497" y="4379"/>
                      <a:pt x="380376" y="0"/>
                      <a:pt x="387769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 cap="rnd">
                <a:noFill/>
                <a:prstDash val="solid"/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normAutofit fontScale="35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 defTabSz="914400"/>
                <a:endParaRPr lang="zh-CN" altLang="en-US" sz="1500" b="1" dirty="0">
                  <a:solidFill>
                    <a:schemeClr val="bg1"/>
                  </a:solidFill>
                </a:endParaRPr>
              </a:p>
            </p:txBody>
          </p:sp>
        </p:grpSp>
      </p:grpSp>
      <p:cxnSp>
        <p:nvCxnSpPr>
          <p:cNvPr id="12" name="直接连接符 11"/>
          <p:cNvCxnSpPr/>
          <p:nvPr/>
        </p:nvCxnSpPr>
        <p:spPr>
          <a:xfrm>
            <a:off x="1040440" y="2540627"/>
            <a:ext cx="3640025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502444" y="59001"/>
            <a:ext cx="5269706" cy="41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100" b="1" dirty="0">
                <a:solidFill>
                  <a:srgbClr val="7F7F7F"/>
                </a:solidFill>
              </a:rPr>
              <a:t>利用</a:t>
            </a:r>
            <a:r>
              <a:rPr lang="en-US" altLang="zh-CN" sz="2100" b="1" dirty="0">
                <a:solidFill>
                  <a:srgbClr val="7F7F7F"/>
                </a:solidFill>
              </a:rPr>
              <a:t>AND</a:t>
            </a:r>
            <a:r>
              <a:rPr lang="zh-CN" altLang="en-US" sz="2100" b="1" dirty="0">
                <a:solidFill>
                  <a:srgbClr val="7F7F7F"/>
                </a:solidFill>
              </a:rPr>
              <a:t>信号量机制解决哲学家就餐问题</a:t>
            </a:r>
            <a:endParaRPr lang="zh-CN" altLang="en-US" sz="2100" b="1" dirty="0">
              <a:solidFill>
                <a:srgbClr val="7F7F7F"/>
              </a:solidFill>
            </a:endParaRPr>
          </a:p>
        </p:txBody>
      </p:sp>
      <p:sp>
        <p:nvSpPr>
          <p:cNvPr id="584" name="Rectangle 7"/>
          <p:cNvSpPr txBox="1">
            <a:spLocks noChangeArrowheads="1"/>
          </p:cNvSpPr>
          <p:nvPr/>
        </p:nvSpPr>
        <p:spPr>
          <a:xfrm>
            <a:off x="502445" y="986636"/>
            <a:ext cx="5573165" cy="352419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Wingdings 2" panose="05020102010507070707" pitchFamily="18" charset="2"/>
              <a:buNone/>
            </a:pPr>
            <a:r>
              <a:rPr lang="en-US" altLang="zh-CN" dirty="0" smtClean="0"/>
              <a:t>semaphore </a:t>
            </a:r>
            <a:r>
              <a:rPr lang="en-US" altLang="zh-CN" dirty="0"/>
              <a:t>chopstick chopstick[5]={1,1,1,1,1}</a:t>
            </a:r>
            <a:r>
              <a:rPr lang="zh-CN" altLang="en-US" dirty="0"/>
              <a:t>；</a:t>
            </a:r>
            <a:endParaRPr lang="zh-CN" altLang="en-US" dirty="0"/>
          </a:p>
          <a:p>
            <a:pPr marL="0" indent="0">
              <a:spcBef>
                <a:spcPts val="600"/>
              </a:spcBef>
              <a:buFont typeface="Wingdings 2" panose="05020102010507070707" pitchFamily="18" charset="2"/>
              <a:buNone/>
            </a:pPr>
            <a:r>
              <a:rPr lang="en-US" altLang="zh-CN" dirty="0" smtClean="0"/>
              <a:t>do </a:t>
            </a:r>
            <a:r>
              <a:rPr lang="en-US" altLang="zh-CN" dirty="0"/>
              <a:t>{</a:t>
            </a:r>
            <a:endParaRPr lang="en-US" altLang="zh-CN" dirty="0"/>
          </a:p>
          <a:p>
            <a:pPr marL="0" indent="0">
              <a:spcBef>
                <a:spcPts val="600"/>
              </a:spcBef>
              <a:buFont typeface="Wingdings 2" panose="05020102010507070707" pitchFamily="18" charset="2"/>
              <a:buNone/>
            </a:pPr>
            <a:r>
              <a:rPr lang="en-US" altLang="zh-CN" dirty="0" smtClean="0"/>
              <a:t>	…</a:t>
            </a:r>
            <a:endParaRPr lang="en-US" altLang="zh-CN" dirty="0"/>
          </a:p>
          <a:p>
            <a:pPr marL="0" indent="0">
              <a:spcBef>
                <a:spcPts val="600"/>
              </a:spcBef>
              <a:buFont typeface="Wingdings 2" panose="05020102010507070707" pitchFamily="18" charset="2"/>
              <a:buNone/>
            </a:pPr>
            <a:r>
              <a:rPr lang="en-US" altLang="zh-CN" dirty="0" smtClean="0"/>
              <a:t>	</a:t>
            </a:r>
            <a:r>
              <a:rPr lang="en-US" altLang="zh-CN" dirty="0" smtClean="0">
                <a:solidFill>
                  <a:srgbClr val="FF0000"/>
                </a:solidFill>
              </a:rPr>
              <a:t>//</a:t>
            </a:r>
            <a:r>
              <a:rPr lang="en-US" altLang="zh-CN" dirty="0">
                <a:solidFill>
                  <a:srgbClr val="FF0000"/>
                </a:solidFill>
              </a:rPr>
              <a:t>think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spcBef>
                <a:spcPts val="600"/>
              </a:spcBef>
              <a:buFont typeface="Wingdings 2" panose="05020102010507070707" pitchFamily="18" charset="2"/>
              <a:buNone/>
            </a:pPr>
            <a:r>
              <a:rPr lang="en-US" altLang="zh-CN" dirty="0" smtClean="0"/>
              <a:t>	…</a:t>
            </a:r>
            <a:endParaRPr lang="en-US" altLang="zh-CN" dirty="0"/>
          </a:p>
          <a:p>
            <a:pPr marL="0" indent="0">
              <a:spcBef>
                <a:spcPts val="600"/>
              </a:spcBef>
              <a:buFont typeface="Wingdings 2" panose="05020102010507070707" pitchFamily="18" charset="2"/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Sswait</a:t>
            </a:r>
            <a:r>
              <a:rPr lang="en-US" altLang="zh-CN" dirty="0" smtClean="0"/>
              <a:t>(chopstick</a:t>
            </a:r>
            <a:r>
              <a:rPr lang="en-US" altLang="zh-CN" dirty="0"/>
              <a:t>[(i+1)%5]</a:t>
            </a:r>
            <a:r>
              <a:rPr lang="zh-CN" altLang="en-US" dirty="0"/>
              <a:t>，</a:t>
            </a:r>
            <a:r>
              <a:rPr lang="en-US" altLang="zh-CN" dirty="0"/>
              <a:t>chopstick[</a:t>
            </a:r>
            <a:r>
              <a:rPr lang="en-US" altLang="zh-CN" dirty="0" err="1"/>
              <a:t>i</a:t>
            </a:r>
            <a:r>
              <a:rPr lang="en-US" altLang="zh-CN" dirty="0"/>
              <a:t>])</a:t>
            </a:r>
            <a:r>
              <a:rPr lang="zh-CN" altLang="en-US" dirty="0"/>
              <a:t>；</a:t>
            </a:r>
            <a:endParaRPr lang="zh-CN" altLang="en-US" dirty="0"/>
          </a:p>
          <a:p>
            <a:pPr marL="0" indent="0">
              <a:spcBef>
                <a:spcPts val="600"/>
              </a:spcBef>
              <a:buFont typeface="Wingdings 2" panose="05020102010507070707" pitchFamily="18" charset="2"/>
              <a:buNone/>
            </a:pPr>
            <a:r>
              <a:rPr lang="en-US" altLang="zh-CN" dirty="0" smtClean="0"/>
              <a:t>	…</a:t>
            </a:r>
            <a:endParaRPr lang="en-US" altLang="zh-CN" dirty="0"/>
          </a:p>
          <a:p>
            <a:pPr marL="0" indent="0">
              <a:spcBef>
                <a:spcPts val="600"/>
              </a:spcBef>
              <a:buFont typeface="Wingdings 2" panose="05020102010507070707" pitchFamily="18" charset="2"/>
              <a:buNone/>
            </a:pPr>
            <a:r>
              <a:rPr lang="en-US" altLang="zh-CN" dirty="0" smtClean="0"/>
              <a:t>	</a:t>
            </a:r>
            <a:r>
              <a:rPr lang="en-US" altLang="zh-CN" dirty="0" smtClean="0">
                <a:solidFill>
                  <a:srgbClr val="FF0000"/>
                </a:solidFill>
              </a:rPr>
              <a:t>//</a:t>
            </a:r>
            <a:r>
              <a:rPr lang="en-US" altLang="zh-CN" dirty="0">
                <a:solidFill>
                  <a:srgbClr val="FF0000"/>
                </a:solidFill>
              </a:rPr>
              <a:t>eat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spcBef>
                <a:spcPts val="600"/>
              </a:spcBef>
              <a:buFont typeface="Wingdings 2" panose="05020102010507070707" pitchFamily="18" charset="2"/>
              <a:buNone/>
            </a:pPr>
            <a:r>
              <a:rPr lang="en-US" altLang="zh-CN" dirty="0" smtClean="0"/>
              <a:t>	…</a:t>
            </a:r>
            <a:endParaRPr lang="en-US" altLang="zh-CN" dirty="0"/>
          </a:p>
          <a:p>
            <a:pPr marL="0" indent="0">
              <a:spcBef>
                <a:spcPts val="600"/>
              </a:spcBef>
              <a:buFont typeface="Wingdings 2" panose="05020102010507070707" pitchFamily="18" charset="2"/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Ssignal</a:t>
            </a:r>
            <a:r>
              <a:rPr lang="en-US" altLang="zh-CN" dirty="0" smtClean="0"/>
              <a:t>(chopstick</a:t>
            </a:r>
            <a:r>
              <a:rPr lang="en-US" altLang="zh-CN" dirty="0"/>
              <a:t>[(i+1)%5]</a:t>
            </a:r>
            <a:r>
              <a:rPr lang="zh-CN" altLang="en-US" dirty="0"/>
              <a:t>，</a:t>
            </a:r>
            <a:r>
              <a:rPr lang="en-US" altLang="zh-CN" dirty="0"/>
              <a:t>chopstick[</a:t>
            </a:r>
            <a:r>
              <a:rPr lang="en-US" altLang="zh-CN" dirty="0" err="1"/>
              <a:t>i</a:t>
            </a:r>
            <a:r>
              <a:rPr lang="en-US" altLang="zh-CN" dirty="0"/>
              <a:t>])</a:t>
            </a:r>
            <a:r>
              <a:rPr lang="zh-CN" altLang="en-US" dirty="0"/>
              <a:t>；</a:t>
            </a:r>
            <a:endParaRPr lang="zh-CN" altLang="en-US" dirty="0"/>
          </a:p>
          <a:p>
            <a:pPr marL="0" indent="0">
              <a:spcBef>
                <a:spcPts val="600"/>
              </a:spcBef>
              <a:buFont typeface="Wingdings 2" panose="05020102010507070707" pitchFamily="18" charset="2"/>
              <a:buNone/>
            </a:pPr>
            <a:r>
              <a:rPr lang="en-US" altLang="zh-CN" dirty="0" smtClean="0"/>
              <a:t>} </a:t>
            </a:r>
            <a:r>
              <a:rPr lang="en-US" altLang="zh-CN" dirty="0"/>
              <a:t>while[TRUE]</a:t>
            </a:r>
            <a:r>
              <a:rPr lang="zh-CN" altLang="en-US" dirty="0" smtClean="0"/>
              <a:t>；</a:t>
            </a:r>
            <a:endParaRPr lang="zh-CN" altLang="en-US" dirty="0"/>
          </a:p>
        </p:txBody>
      </p:sp>
      <p:sp>
        <p:nvSpPr>
          <p:cNvPr id="585" name="íśḷíḋé"/>
          <p:cNvSpPr/>
          <p:nvPr/>
        </p:nvSpPr>
        <p:spPr bwMode="auto">
          <a:xfrm>
            <a:off x="6585565" y="2372588"/>
            <a:ext cx="1941825" cy="1941170"/>
          </a:xfrm>
          <a:prstGeom prst="ellipse">
            <a:avLst/>
          </a:prstGeom>
          <a:blipFill>
            <a:blip r:embed="rId1"/>
            <a:stretch>
              <a:fillRect l="-25098" r="-24851"/>
            </a:stretch>
          </a:blipFill>
          <a:ln w="57150">
            <a:solidFill>
              <a:schemeClr val="bg1">
                <a:lumMod val="95000"/>
              </a:scheme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68580" tIns="34290" rIns="68580" bIns="34290" numCol="1" spcCol="0" rtlCol="0" fromWordArt="0" anchor="ctr" anchorCtr="0" forceAA="0" compatLnSpc="1">
            <a:normAutofit/>
          </a:bodyPr>
          <a:lstStyle/>
          <a:p>
            <a:pPr algn="ctr"/>
            <a:endParaRPr lang="en-US" sz="2100" b="1"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502444" y="59001"/>
            <a:ext cx="5269706" cy="41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100" b="1" dirty="0">
                <a:solidFill>
                  <a:srgbClr val="7F7F7F"/>
                </a:solidFill>
              </a:rPr>
              <a:t>利用管程解决哲学家就餐问题</a:t>
            </a:r>
            <a:endParaRPr lang="zh-CN" altLang="en-US" sz="2100" b="1" dirty="0">
              <a:solidFill>
                <a:srgbClr val="7F7F7F"/>
              </a:solidFill>
            </a:endParaRPr>
          </a:p>
        </p:txBody>
      </p:sp>
      <p:sp>
        <p:nvSpPr>
          <p:cNvPr id="584" name="Rectangle 7"/>
          <p:cNvSpPr txBox="1">
            <a:spLocks noChangeArrowheads="1"/>
          </p:cNvSpPr>
          <p:nvPr/>
        </p:nvSpPr>
        <p:spPr>
          <a:xfrm>
            <a:off x="341459" y="735498"/>
            <a:ext cx="4674863" cy="4045784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3000"/>
              </a:lnSpc>
              <a:spcBef>
                <a:spcPts val="0"/>
              </a:spcBef>
              <a:buFont typeface="Wingdings 2" panose="05020102010507070707" pitchFamily="18" charset="2"/>
              <a:buNone/>
            </a:pPr>
            <a:r>
              <a:rPr lang="en-US" altLang="zh-CN" dirty="0">
                <a:solidFill>
                  <a:srgbClr val="FF0000"/>
                </a:solidFill>
              </a:rPr>
              <a:t>monitor </a:t>
            </a:r>
            <a:r>
              <a:rPr lang="en-US" altLang="zh-CN" dirty="0" err="1">
                <a:solidFill>
                  <a:srgbClr val="FF0000"/>
                </a:solidFill>
              </a:rPr>
              <a:t>dp</a:t>
            </a:r>
            <a:r>
              <a:rPr lang="en-US" altLang="zh-CN" dirty="0"/>
              <a:t>{ </a:t>
            </a:r>
            <a:endParaRPr lang="en-US" altLang="zh-CN" dirty="0"/>
          </a:p>
          <a:p>
            <a:pPr marL="0" indent="0">
              <a:lnSpc>
                <a:spcPct val="123000"/>
              </a:lnSpc>
              <a:spcBef>
                <a:spcPts val="0"/>
              </a:spcBef>
              <a:buFont typeface="Wingdings 2" panose="05020102010507070707" pitchFamily="18" charset="2"/>
              <a:buNone/>
            </a:pPr>
            <a:r>
              <a:rPr lang="en-US" altLang="zh-CN" dirty="0" err="1"/>
              <a:t>enum</a:t>
            </a:r>
            <a:r>
              <a:rPr lang="en-US" altLang="zh-CN" dirty="0"/>
              <a:t> { thinking, hungry, eating} state [5];</a:t>
            </a:r>
            <a:endParaRPr lang="en-US" altLang="zh-CN" dirty="0"/>
          </a:p>
          <a:p>
            <a:pPr marL="0" indent="0">
              <a:lnSpc>
                <a:spcPct val="123000"/>
              </a:lnSpc>
              <a:spcBef>
                <a:spcPts val="0"/>
              </a:spcBef>
              <a:buFont typeface="Wingdings 2" panose="05020102010507070707" pitchFamily="18" charset="2"/>
              <a:buNone/>
            </a:pPr>
            <a:r>
              <a:rPr lang="en-US" altLang="zh-CN" dirty="0"/>
              <a:t>condition self [5];</a:t>
            </a:r>
            <a:endParaRPr lang="en-US" altLang="zh-CN" dirty="0"/>
          </a:p>
          <a:p>
            <a:pPr marL="0" indent="0">
              <a:lnSpc>
                <a:spcPct val="123000"/>
              </a:lnSpc>
              <a:spcBef>
                <a:spcPts val="0"/>
              </a:spcBef>
              <a:buFont typeface="Wingdings 2" panose="05020102010507070707" pitchFamily="18" charset="2"/>
              <a:buNone/>
            </a:pPr>
            <a:r>
              <a:rPr lang="en-US" altLang="zh-CN" dirty="0" err="1"/>
              <a:t>initialization_code</a:t>
            </a:r>
            <a:r>
              <a:rPr lang="en-US" altLang="zh-CN" dirty="0"/>
              <a:t>() { </a:t>
            </a:r>
            <a:endParaRPr lang="en-US" altLang="zh-CN" dirty="0"/>
          </a:p>
          <a:p>
            <a:pPr marL="0" indent="0">
              <a:lnSpc>
                <a:spcPct val="123000"/>
              </a:lnSpc>
              <a:spcBef>
                <a:spcPts val="0"/>
              </a:spcBef>
              <a:buFont typeface="Wingdings 2" panose="05020102010507070707" pitchFamily="18" charset="2"/>
              <a:buNone/>
            </a:pPr>
            <a:r>
              <a:rPr lang="en-US" altLang="zh-CN" dirty="0"/>
              <a:t>    for (int </a:t>
            </a:r>
            <a:r>
              <a:rPr lang="en-US" altLang="zh-CN" dirty="0" err="1"/>
              <a:t>i</a:t>
            </a:r>
            <a:r>
              <a:rPr lang="en-US" altLang="zh-CN" dirty="0"/>
              <a:t> = 0; </a:t>
            </a:r>
            <a:r>
              <a:rPr lang="en-US" altLang="zh-CN" dirty="0" err="1"/>
              <a:t>i</a:t>
            </a:r>
            <a:r>
              <a:rPr lang="en-US" altLang="zh-CN" dirty="0"/>
              <a:t> &lt; 5; </a:t>
            </a:r>
            <a:r>
              <a:rPr lang="en-US" altLang="zh-CN" dirty="0" err="1"/>
              <a:t>i</a:t>
            </a:r>
            <a:r>
              <a:rPr lang="en-US" altLang="zh-CN" dirty="0"/>
              <a:t>++)</a:t>
            </a:r>
            <a:endParaRPr lang="en-US" altLang="zh-CN" dirty="0"/>
          </a:p>
          <a:p>
            <a:pPr marL="0" indent="0">
              <a:lnSpc>
                <a:spcPct val="123000"/>
              </a:lnSpc>
              <a:spcBef>
                <a:spcPts val="0"/>
              </a:spcBef>
              <a:buFont typeface="Wingdings 2" panose="05020102010507070707" pitchFamily="18" charset="2"/>
              <a:buNone/>
            </a:pPr>
            <a:r>
              <a:rPr lang="en-US" altLang="zh-CN" dirty="0"/>
              <a:t>    state[</a:t>
            </a:r>
            <a:r>
              <a:rPr lang="en-US" altLang="zh-CN" dirty="0" err="1"/>
              <a:t>i</a:t>
            </a:r>
            <a:r>
              <a:rPr lang="en-US" altLang="zh-CN" dirty="0"/>
              <a:t>] = thinking;</a:t>
            </a:r>
            <a:endParaRPr lang="en-US" altLang="zh-CN" dirty="0"/>
          </a:p>
          <a:p>
            <a:pPr marL="0" indent="0">
              <a:lnSpc>
                <a:spcPct val="123000"/>
              </a:lnSpc>
              <a:spcBef>
                <a:spcPts val="0"/>
              </a:spcBef>
              <a:buFont typeface="Wingdings 2" panose="05020102010507070707" pitchFamily="18" charset="2"/>
              <a:buNone/>
            </a:pPr>
            <a:r>
              <a:rPr lang="en-US" altLang="zh-CN" dirty="0"/>
              <a:t>}</a:t>
            </a:r>
            <a:endParaRPr lang="en-US" altLang="zh-CN" dirty="0"/>
          </a:p>
          <a:p>
            <a:pPr marL="0" indent="0">
              <a:lnSpc>
                <a:spcPct val="123000"/>
              </a:lnSpc>
              <a:spcBef>
                <a:spcPts val="0"/>
              </a:spcBef>
              <a:buFont typeface="Wingdings 2" panose="05020102010507070707" pitchFamily="18" charset="2"/>
              <a:buNone/>
            </a:pPr>
            <a:r>
              <a:rPr lang="en-US" altLang="zh-CN" dirty="0"/>
              <a:t>void </a:t>
            </a:r>
            <a:r>
              <a:rPr lang="en-US" altLang="zh-CN" dirty="0">
                <a:solidFill>
                  <a:srgbClr val="FF0000"/>
                </a:solidFill>
              </a:rPr>
              <a:t>pickup</a:t>
            </a:r>
            <a:r>
              <a:rPr lang="en-US" altLang="zh-CN" dirty="0"/>
              <a:t> (int </a:t>
            </a:r>
            <a:r>
              <a:rPr lang="en-US" altLang="zh-CN" dirty="0" err="1"/>
              <a:t>i</a:t>
            </a:r>
            <a:r>
              <a:rPr lang="en-US" altLang="zh-CN" dirty="0"/>
              <a:t>) { </a:t>
            </a:r>
            <a:endParaRPr lang="en-US" altLang="zh-CN" dirty="0"/>
          </a:p>
          <a:p>
            <a:pPr marL="0" indent="0">
              <a:lnSpc>
                <a:spcPct val="123000"/>
              </a:lnSpc>
              <a:spcBef>
                <a:spcPts val="0"/>
              </a:spcBef>
              <a:buFont typeface="Wingdings 2" panose="05020102010507070707" pitchFamily="18" charset="2"/>
              <a:buNone/>
            </a:pPr>
            <a:r>
              <a:rPr lang="en-US" altLang="zh-CN" dirty="0"/>
              <a:t>    state[</a:t>
            </a:r>
            <a:r>
              <a:rPr lang="en-US" altLang="zh-CN" dirty="0" err="1"/>
              <a:t>i</a:t>
            </a:r>
            <a:r>
              <a:rPr lang="en-US" altLang="zh-CN" dirty="0"/>
              <a:t>] = hungry;</a:t>
            </a:r>
            <a:endParaRPr lang="en-US" altLang="zh-CN" dirty="0"/>
          </a:p>
          <a:p>
            <a:pPr marL="0" indent="0">
              <a:lnSpc>
                <a:spcPct val="123000"/>
              </a:lnSpc>
              <a:spcBef>
                <a:spcPts val="0"/>
              </a:spcBef>
              <a:buFont typeface="Wingdings 2" panose="05020102010507070707" pitchFamily="18" charset="2"/>
              <a:buNone/>
            </a:pPr>
            <a:r>
              <a:rPr lang="en-US" altLang="zh-CN" dirty="0"/>
              <a:t>    test(</a:t>
            </a:r>
            <a:r>
              <a:rPr lang="en-US" altLang="zh-CN" dirty="0" err="1"/>
              <a:t>i</a:t>
            </a:r>
            <a:r>
              <a:rPr lang="en-US" altLang="zh-CN" dirty="0"/>
              <a:t>);</a:t>
            </a:r>
            <a:endParaRPr lang="en-US" altLang="zh-CN" dirty="0"/>
          </a:p>
          <a:p>
            <a:pPr marL="0" indent="0">
              <a:lnSpc>
                <a:spcPct val="123000"/>
              </a:lnSpc>
              <a:spcBef>
                <a:spcPts val="0"/>
              </a:spcBef>
              <a:buFont typeface="Wingdings 2" panose="05020102010507070707" pitchFamily="18" charset="2"/>
              <a:buNone/>
            </a:pPr>
            <a:r>
              <a:rPr lang="en-US" altLang="zh-CN" dirty="0"/>
              <a:t>    if (state[</a:t>
            </a:r>
            <a:r>
              <a:rPr lang="en-US" altLang="zh-CN" dirty="0" err="1"/>
              <a:t>i</a:t>
            </a:r>
            <a:r>
              <a:rPr lang="en-US" altLang="zh-CN" dirty="0"/>
              <a:t>] != eating) self[</a:t>
            </a:r>
            <a:r>
              <a:rPr lang="en-US" altLang="zh-CN" dirty="0" err="1"/>
              <a:t>i</a:t>
            </a:r>
            <a:r>
              <a:rPr lang="en-US" altLang="zh-CN" dirty="0"/>
              <a:t>].wait</a:t>
            </a:r>
            <a:r>
              <a:rPr lang="zh-CN" altLang="en-US" dirty="0"/>
              <a:t>（）</a:t>
            </a:r>
            <a:r>
              <a:rPr lang="en-US" altLang="zh-CN" dirty="0"/>
              <a:t>;</a:t>
            </a:r>
            <a:endParaRPr lang="en-US" altLang="zh-CN" dirty="0"/>
          </a:p>
          <a:p>
            <a:pPr marL="0" indent="0">
              <a:lnSpc>
                <a:spcPct val="123000"/>
              </a:lnSpc>
              <a:spcBef>
                <a:spcPts val="0"/>
              </a:spcBef>
              <a:buFont typeface="Wingdings 2" panose="05020102010507070707" pitchFamily="18" charset="2"/>
              <a:buNone/>
            </a:pPr>
            <a:r>
              <a:rPr lang="en-US" altLang="zh-CN" dirty="0" smtClean="0"/>
              <a:t>}</a:t>
            </a:r>
            <a:endParaRPr lang="en-US" altLang="zh-CN" dirty="0"/>
          </a:p>
        </p:txBody>
      </p:sp>
      <p:sp>
        <p:nvSpPr>
          <p:cNvPr id="5" name="Rectangle 7"/>
          <p:cNvSpPr txBox="1">
            <a:spLocks noChangeArrowheads="1"/>
          </p:cNvSpPr>
          <p:nvPr/>
        </p:nvSpPr>
        <p:spPr>
          <a:xfrm>
            <a:off x="5068005" y="2268993"/>
            <a:ext cx="3654212" cy="1978724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3000"/>
              </a:lnSpc>
              <a:spcBef>
                <a:spcPts val="0"/>
              </a:spcBef>
              <a:buFont typeface="Wingdings 2" panose="05020102010507070707" pitchFamily="18" charset="2"/>
              <a:buNone/>
            </a:pPr>
            <a:r>
              <a:rPr lang="en-US" altLang="zh-CN" dirty="0" smtClean="0"/>
              <a:t>void </a:t>
            </a:r>
            <a:r>
              <a:rPr lang="en-US" altLang="zh-CN" dirty="0">
                <a:solidFill>
                  <a:srgbClr val="FF0000"/>
                </a:solidFill>
              </a:rPr>
              <a:t>putdown </a:t>
            </a:r>
            <a:r>
              <a:rPr lang="en-US" altLang="zh-CN" dirty="0"/>
              <a:t>(int </a:t>
            </a:r>
            <a:r>
              <a:rPr lang="en-US" altLang="zh-CN" dirty="0" err="1"/>
              <a:t>i</a:t>
            </a:r>
            <a:r>
              <a:rPr lang="en-US" altLang="zh-CN" dirty="0"/>
              <a:t>) { </a:t>
            </a:r>
            <a:endParaRPr lang="en-US" altLang="zh-CN" dirty="0"/>
          </a:p>
          <a:p>
            <a:pPr marL="0" indent="0">
              <a:lnSpc>
                <a:spcPct val="123000"/>
              </a:lnSpc>
              <a:spcBef>
                <a:spcPts val="0"/>
              </a:spcBef>
              <a:buFont typeface="Wingdings 2" panose="05020102010507070707" pitchFamily="18" charset="2"/>
              <a:buNone/>
            </a:pPr>
            <a:r>
              <a:rPr lang="en-US" altLang="zh-CN" dirty="0"/>
              <a:t>    state[</a:t>
            </a:r>
            <a:r>
              <a:rPr lang="en-US" altLang="zh-CN" dirty="0" err="1"/>
              <a:t>i</a:t>
            </a:r>
            <a:r>
              <a:rPr lang="en-US" altLang="zh-CN" dirty="0"/>
              <a:t>] = thinking;</a:t>
            </a:r>
            <a:endParaRPr lang="en-US" altLang="zh-CN" dirty="0"/>
          </a:p>
          <a:p>
            <a:pPr marL="0" indent="0">
              <a:lnSpc>
                <a:spcPct val="123000"/>
              </a:lnSpc>
              <a:spcBef>
                <a:spcPts val="0"/>
              </a:spcBef>
              <a:buFont typeface="Wingdings 2" panose="05020102010507070707" pitchFamily="18" charset="2"/>
              <a:buNone/>
            </a:pPr>
            <a:r>
              <a:rPr lang="en-US" altLang="zh-CN" dirty="0"/>
              <a:t>    // test left and right neighbors</a:t>
            </a:r>
            <a:endParaRPr lang="en-US" altLang="zh-CN" dirty="0"/>
          </a:p>
          <a:p>
            <a:pPr marL="0" indent="0">
              <a:lnSpc>
                <a:spcPct val="123000"/>
              </a:lnSpc>
              <a:spcBef>
                <a:spcPts val="0"/>
              </a:spcBef>
              <a:buFont typeface="Wingdings 2" panose="05020102010507070707" pitchFamily="18" charset="2"/>
              <a:buNone/>
            </a:pPr>
            <a:r>
              <a:rPr lang="en-US" altLang="zh-CN" dirty="0"/>
              <a:t>    test((</a:t>
            </a:r>
            <a:r>
              <a:rPr lang="en-US" altLang="zh-CN" dirty="0" err="1"/>
              <a:t>i</a:t>
            </a:r>
            <a:r>
              <a:rPr lang="en-US" altLang="zh-CN" dirty="0"/>
              <a:t> + 4) % 5);</a:t>
            </a:r>
            <a:endParaRPr lang="en-US" altLang="zh-CN" dirty="0"/>
          </a:p>
          <a:p>
            <a:pPr marL="0" indent="0">
              <a:lnSpc>
                <a:spcPct val="123000"/>
              </a:lnSpc>
              <a:spcBef>
                <a:spcPts val="0"/>
              </a:spcBef>
              <a:buFont typeface="Wingdings 2" panose="05020102010507070707" pitchFamily="18" charset="2"/>
              <a:buNone/>
            </a:pPr>
            <a:r>
              <a:rPr lang="en-US" altLang="zh-CN" dirty="0"/>
              <a:t>    test((</a:t>
            </a:r>
            <a:r>
              <a:rPr lang="en-US" altLang="zh-CN" dirty="0" err="1"/>
              <a:t>i</a:t>
            </a:r>
            <a:r>
              <a:rPr lang="en-US" altLang="zh-CN" dirty="0"/>
              <a:t> + 1) % 5);</a:t>
            </a:r>
            <a:endParaRPr lang="en-US" altLang="zh-CN" dirty="0"/>
          </a:p>
          <a:p>
            <a:pPr marL="0" indent="0">
              <a:lnSpc>
                <a:spcPct val="123000"/>
              </a:lnSpc>
              <a:spcBef>
                <a:spcPts val="0"/>
              </a:spcBef>
              <a:buFont typeface="Wingdings 2" panose="05020102010507070707" pitchFamily="18" charset="2"/>
              <a:buNone/>
            </a:pPr>
            <a:r>
              <a:rPr lang="en-US" altLang="zh-CN" dirty="0"/>
              <a:t> }</a:t>
            </a:r>
            <a:endParaRPr lang="en-US" altLang="zh-CN" dirty="0"/>
          </a:p>
        </p:txBody>
      </p:sp>
      <p:cxnSp>
        <p:nvCxnSpPr>
          <p:cNvPr id="3" name="直接连接符 2"/>
          <p:cNvCxnSpPr/>
          <p:nvPr/>
        </p:nvCxnSpPr>
        <p:spPr>
          <a:xfrm>
            <a:off x="4739594" y="2053272"/>
            <a:ext cx="0" cy="25306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4752305" y="2057400"/>
            <a:ext cx="40954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502444" y="59001"/>
            <a:ext cx="5269706" cy="41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100" b="1" dirty="0">
                <a:solidFill>
                  <a:srgbClr val="7F7F7F"/>
                </a:solidFill>
              </a:rPr>
              <a:t>利用管程解决哲学家就餐问题</a:t>
            </a:r>
            <a:endParaRPr lang="zh-CN" altLang="en-US" sz="2100" b="1" dirty="0">
              <a:solidFill>
                <a:srgbClr val="7F7F7F"/>
              </a:solidFill>
            </a:endParaRPr>
          </a:p>
        </p:txBody>
      </p:sp>
      <p:sp>
        <p:nvSpPr>
          <p:cNvPr id="584" name="Rectangle 7"/>
          <p:cNvSpPr txBox="1">
            <a:spLocks noChangeArrowheads="1"/>
          </p:cNvSpPr>
          <p:nvPr/>
        </p:nvSpPr>
        <p:spPr>
          <a:xfrm>
            <a:off x="386367" y="856937"/>
            <a:ext cx="7060842" cy="2732138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23000"/>
              </a:lnSpc>
              <a:spcBef>
                <a:spcPts val="600"/>
              </a:spcBef>
              <a:buFont typeface="Wingdings 2" panose="05020102010507070707" pitchFamily="18" charset="2"/>
              <a:buNone/>
            </a:pPr>
            <a:r>
              <a:rPr lang="en-US" altLang="zh-CN" sz="1800" dirty="0"/>
              <a:t>void </a:t>
            </a:r>
            <a:r>
              <a:rPr lang="en-US" altLang="zh-CN" sz="1800" dirty="0">
                <a:solidFill>
                  <a:srgbClr val="FF0000"/>
                </a:solidFill>
              </a:rPr>
              <a:t>test</a:t>
            </a:r>
            <a:r>
              <a:rPr lang="en-US" altLang="zh-CN" sz="1800" dirty="0"/>
              <a:t> (int </a:t>
            </a:r>
            <a:r>
              <a:rPr lang="en-US" altLang="zh-CN" sz="1800" dirty="0" err="1"/>
              <a:t>i</a:t>
            </a:r>
            <a:r>
              <a:rPr lang="en-US" altLang="zh-CN" sz="1800" dirty="0"/>
              <a:t>) { </a:t>
            </a:r>
            <a:endParaRPr lang="en-US" altLang="zh-CN" sz="1800" dirty="0"/>
          </a:p>
          <a:p>
            <a:pPr marL="457200" lvl="1" indent="0">
              <a:lnSpc>
                <a:spcPct val="123000"/>
              </a:lnSpc>
              <a:spcBef>
                <a:spcPts val="600"/>
              </a:spcBef>
              <a:buFont typeface="Wingdings 2" panose="05020102010507070707" pitchFamily="18" charset="2"/>
              <a:buNone/>
            </a:pPr>
            <a:r>
              <a:rPr lang="en-US" altLang="zh-CN" sz="1800" dirty="0" smtClean="0"/>
              <a:t>	if </a:t>
            </a:r>
            <a:r>
              <a:rPr lang="en-US" altLang="zh-CN" sz="1800" dirty="0"/>
              <a:t>( (state[(</a:t>
            </a:r>
            <a:r>
              <a:rPr lang="en-US" altLang="zh-CN" sz="1800" dirty="0" err="1"/>
              <a:t>i</a:t>
            </a:r>
            <a:r>
              <a:rPr lang="en-US" altLang="zh-CN" sz="1800" dirty="0"/>
              <a:t> + 4) % 5] != eating) </a:t>
            </a:r>
            <a:r>
              <a:rPr lang="en-US" altLang="zh-CN" sz="1800" dirty="0" smtClean="0"/>
              <a:t>&amp;&amp;(</a:t>
            </a:r>
            <a:r>
              <a:rPr lang="en-US" altLang="zh-CN" sz="1800" dirty="0"/>
              <a:t>state[</a:t>
            </a:r>
            <a:r>
              <a:rPr lang="en-US" altLang="zh-CN" sz="1800" dirty="0" err="1"/>
              <a:t>i</a:t>
            </a:r>
            <a:r>
              <a:rPr lang="en-US" altLang="zh-CN" sz="1800" dirty="0"/>
              <a:t>] == hungry) </a:t>
            </a:r>
            <a:br>
              <a:rPr lang="en-US" altLang="zh-CN" sz="1800" dirty="0" smtClean="0"/>
            </a:br>
            <a:r>
              <a:rPr lang="en-US" altLang="zh-CN" sz="1800" dirty="0" smtClean="0"/>
              <a:t>	&amp;&amp;(</a:t>
            </a:r>
            <a:r>
              <a:rPr lang="en-US" altLang="zh-CN" sz="1800" dirty="0"/>
              <a:t>state[(</a:t>
            </a:r>
            <a:r>
              <a:rPr lang="en-US" altLang="zh-CN" sz="1800" dirty="0" err="1"/>
              <a:t>i</a:t>
            </a:r>
            <a:r>
              <a:rPr lang="en-US" altLang="zh-CN" sz="1800" dirty="0"/>
              <a:t> + 1) % 5] != eating) ) { </a:t>
            </a:r>
            <a:endParaRPr lang="en-US" altLang="zh-CN" sz="1800" dirty="0"/>
          </a:p>
          <a:p>
            <a:pPr marL="457200" lvl="1" indent="0">
              <a:lnSpc>
                <a:spcPct val="123000"/>
              </a:lnSpc>
              <a:spcBef>
                <a:spcPts val="600"/>
              </a:spcBef>
              <a:buFont typeface="Wingdings 2" panose="05020102010507070707" pitchFamily="18" charset="2"/>
              <a:buNone/>
            </a:pPr>
            <a:r>
              <a:rPr lang="en-US" altLang="zh-CN" sz="1800" dirty="0" smtClean="0"/>
              <a:t>		state[</a:t>
            </a:r>
            <a:r>
              <a:rPr lang="en-US" altLang="zh-CN" sz="1800" dirty="0" err="1" smtClean="0"/>
              <a:t>i</a:t>
            </a:r>
            <a:r>
              <a:rPr lang="en-US" altLang="zh-CN" sz="1800" dirty="0"/>
              <a:t>] = eating ;</a:t>
            </a:r>
            <a:endParaRPr lang="en-US" altLang="zh-CN" sz="1800" dirty="0"/>
          </a:p>
          <a:p>
            <a:pPr marL="457200" lvl="1" indent="0">
              <a:lnSpc>
                <a:spcPct val="123000"/>
              </a:lnSpc>
              <a:spcBef>
                <a:spcPts val="600"/>
              </a:spcBef>
              <a:buFont typeface="Wingdings 2" panose="05020102010507070707" pitchFamily="18" charset="2"/>
              <a:buNone/>
            </a:pPr>
            <a:r>
              <a:rPr lang="en-US" altLang="zh-CN" sz="1800" dirty="0" smtClean="0"/>
              <a:t>		self[</a:t>
            </a:r>
            <a:r>
              <a:rPr lang="en-US" altLang="zh-CN" sz="1800" dirty="0" err="1" smtClean="0"/>
              <a:t>i</a:t>
            </a:r>
            <a:r>
              <a:rPr lang="en-US" altLang="zh-CN" sz="1800" dirty="0"/>
              <a:t>].signal() ;</a:t>
            </a:r>
            <a:endParaRPr lang="en-US" altLang="zh-CN" sz="1800" dirty="0"/>
          </a:p>
          <a:p>
            <a:pPr marL="457200" lvl="1" indent="0">
              <a:lnSpc>
                <a:spcPct val="123000"/>
              </a:lnSpc>
              <a:spcBef>
                <a:spcPts val="600"/>
              </a:spcBef>
              <a:buFont typeface="Wingdings 2" panose="05020102010507070707" pitchFamily="18" charset="2"/>
              <a:buNone/>
            </a:pPr>
            <a:r>
              <a:rPr lang="en-US" altLang="zh-CN" sz="1800" dirty="0"/>
              <a:t> </a:t>
            </a:r>
            <a:r>
              <a:rPr lang="en-US" altLang="zh-CN" sz="1800" dirty="0" smtClean="0"/>
              <a:t>	}</a:t>
            </a:r>
            <a:endParaRPr lang="en-US" altLang="zh-CN" sz="1800" dirty="0"/>
          </a:p>
          <a:p>
            <a:pPr marL="457200" lvl="1" indent="0">
              <a:lnSpc>
                <a:spcPct val="123000"/>
              </a:lnSpc>
              <a:spcBef>
                <a:spcPts val="600"/>
              </a:spcBef>
              <a:buFont typeface="Wingdings 2" panose="05020102010507070707" pitchFamily="18" charset="2"/>
              <a:buNone/>
            </a:pPr>
            <a:r>
              <a:rPr lang="en-US" altLang="zh-CN" sz="1800" dirty="0" smtClean="0"/>
              <a:t>}</a:t>
            </a:r>
            <a:endParaRPr lang="en-US" altLang="zh-CN" sz="1800" dirty="0"/>
          </a:p>
          <a:p>
            <a:pPr marL="0" indent="0">
              <a:lnSpc>
                <a:spcPct val="123000"/>
              </a:lnSpc>
              <a:spcBef>
                <a:spcPts val="600"/>
              </a:spcBef>
              <a:buFont typeface="Wingdings 2" panose="05020102010507070707" pitchFamily="18" charset="2"/>
              <a:buNone/>
            </a:pPr>
            <a:r>
              <a:rPr lang="en-US" altLang="zh-CN" dirty="0" smtClean="0"/>
              <a:t>}</a:t>
            </a:r>
            <a:endParaRPr lang="en-US" altLang="zh-CN" dirty="0"/>
          </a:p>
        </p:txBody>
      </p:sp>
      <p:sp>
        <p:nvSpPr>
          <p:cNvPr id="4" name="Rectangle 7"/>
          <p:cNvSpPr txBox="1">
            <a:spLocks noChangeArrowheads="1"/>
          </p:cNvSpPr>
          <p:nvPr/>
        </p:nvSpPr>
        <p:spPr>
          <a:xfrm>
            <a:off x="4953218" y="2223007"/>
            <a:ext cx="4190783" cy="2527897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Wingdings 2" panose="05020102010507070707" pitchFamily="18" charset="2"/>
              <a:buNone/>
            </a:pPr>
            <a:r>
              <a:rPr lang="zh-CN" altLang="en-US" dirty="0" smtClean="0">
                <a:solidFill>
                  <a:srgbClr val="0000FF"/>
                </a:solidFill>
              </a:rPr>
              <a:t>哲学家</a:t>
            </a:r>
            <a:r>
              <a:rPr lang="en-US" altLang="zh-CN" dirty="0" err="1">
                <a:solidFill>
                  <a:srgbClr val="0000FF"/>
                </a:solidFill>
              </a:rPr>
              <a:t>i</a:t>
            </a:r>
            <a:r>
              <a:rPr lang="zh-CN" altLang="en-US" dirty="0">
                <a:solidFill>
                  <a:srgbClr val="0000FF"/>
                </a:solidFill>
              </a:rPr>
              <a:t>的活动可描述为：</a:t>
            </a:r>
            <a:endParaRPr lang="zh-CN" altLang="en-US" dirty="0">
              <a:solidFill>
                <a:srgbClr val="0000FF"/>
              </a:solidFill>
            </a:endParaRPr>
          </a:p>
          <a:p>
            <a:pPr marL="0" indent="0">
              <a:spcBef>
                <a:spcPts val="600"/>
              </a:spcBef>
              <a:buFont typeface="Wingdings 2" panose="05020102010507070707" pitchFamily="18" charset="2"/>
              <a:buNone/>
            </a:pPr>
            <a:r>
              <a:rPr lang="en-US" altLang="zh-CN" dirty="0"/>
              <a:t>do {</a:t>
            </a:r>
            <a:endParaRPr lang="en-US" altLang="zh-CN" dirty="0"/>
          </a:p>
          <a:p>
            <a:pPr marL="0" indent="0">
              <a:spcBef>
                <a:spcPts val="600"/>
              </a:spcBef>
              <a:buFont typeface="Wingdings 2" panose="05020102010507070707" pitchFamily="18" charset="2"/>
              <a:buNone/>
            </a:pPr>
            <a:r>
              <a:rPr lang="en-US" altLang="zh-CN" dirty="0"/>
              <a:t>         </a:t>
            </a:r>
            <a:r>
              <a:rPr lang="en-US" altLang="zh-CN" dirty="0" err="1"/>
              <a:t>dp.pickup</a:t>
            </a:r>
            <a:r>
              <a:rPr lang="en-US" altLang="zh-CN" dirty="0"/>
              <a:t> (</a:t>
            </a:r>
            <a:r>
              <a:rPr lang="en-US" altLang="zh-CN" dirty="0" err="1"/>
              <a:t>i</a:t>
            </a:r>
            <a:r>
              <a:rPr lang="en-US" altLang="zh-CN" dirty="0"/>
              <a:t>);</a:t>
            </a:r>
            <a:endParaRPr lang="en-US" altLang="zh-CN" dirty="0"/>
          </a:p>
          <a:p>
            <a:pPr marL="0" indent="0">
              <a:spcBef>
                <a:spcPts val="600"/>
              </a:spcBef>
              <a:buFont typeface="Wingdings 2" panose="05020102010507070707" pitchFamily="18" charset="2"/>
              <a:buNone/>
            </a:pPr>
            <a:r>
              <a:rPr lang="en-US" altLang="zh-CN" dirty="0"/>
              <a:t>	 …</a:t>
            </a:r>
            <a:endParaRPr lang="en-US" altLang="zh-CN" dirty="0"/>
          </a:p>
          <a:p>
            <a:pPr marL="0" indent="0">
              <a:spcBef>
                <a:spcPts val="600"/>
              </a:spcBef>
              <a:buFont typeface="Wingdings 2" panose="05020102010507070707" pitchFamily="18" charset="2"/>
              <a:buNone/>
            </a:pPr>
            <a:r>
              <a:rPr lang="en-US" altLang="zh-CN" dirty="0"/>
              <a:t>         eat</a:t>
            </a:r>
            <a:endParaRPr lang="en-US" altLang="zh-CN" dirty="0"/>
          </a:p>
          <a:p>
            <a:pPr marL="0" indent="0">
              <a:spcBef>
                <a:spcPts val="600"/>
              </a:spcBef>
              <a:buFont typeface="Wingdings 2" panose="05020102010507070707" pitchFamily="18" charset="2"/>
              <a:buNone/>
            </a:pPr>
            <a:r>
              <a:rPr lang="en-US" altLang="zh-CN" dirty="0"/>
              <a:t>	 …</a:t>
            </a:r>
            <a:endParaRPr lang="en-US" altLang="zh-CN" dirty="0"/>
          </a:p>
          <a:p>
            <a:pPr marL="0" indent="0">
              <a:spcBef>
                <a:spcPts val="600"/>
              </a:spcBef>
              <a:buFont typeface="Wingdings 2" panose="05020102010507070707" pitchFamily="18" charset="2"/>
              <a:buNone/>
            </a:pPr>
            <a:r>
              <a:rPr lang="en-US" altLang="zh-CN" dirty="0"/>
              <a:t>         </a:t>
            </a:r>
            <a:r>
              <a:rPr lang="en-US" altLang="zh-CN" dirty="0" err="1"/>
              <a:t>dp.putdown</a:t>
            </a:r>
            <a:r>
              <a:rPr lang="en-US" altLang="zh-CN" dirty="0"/>
              <a:t> (</a:t>
            </a:r>
            <a:r>
              <a:rPr lang="en-US" altLang="zh-CN" dirty="0" err="1"/>
              <a:t>i</a:t>
            </a:r>
            <a:r>
              <a:rPr lang="en-US" altLang="zh-CN" dirty="0"/>
              <a:t>);</a:t>
            </a:r>
            <a:endParaRPr lang="en-US" altLang="zh-CN" dirty="0"/>
          </a:p>
          <a:p>
            <a:pPr marL="0" indent="0">
              <a:spcBef>
                <a:spcPts val="600"/>
              </a:spcBef>
              <a:buFont typeface="Wingdings 2" panose="05020102010507070707" pitchFamily="18" charset="2"/>
              <a:buNone/>
            </a:pPr>
            <a:r>
              <a:rPr lang="en-US" altLang="zh-CN" dirty="0"/>
              <a:t>} while[TRUE];</a:t>
            </a:r>
            <a:endParaRPr lang="en-US" altLang="zh-CN" dirty="0"/>
          </a:p>
        </p:txBody>
      </p:sp>
      <p:cxnSp>
        <p:nvCxnSpPr>
          <p:cNvPr id="3" name="直接连接符 2"/>
          <p:cNvCxnSpPr/>
          <p:nvPr/>
        </p:nvCxnSpPr>
        <p:spPr>
          <a:xfrm>
            <a:off x="154547" y="4172755"/>
            <a:ext cx="45011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4655713" y="2120886"/>
            <a:ext cx="0" cy="20422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4655713" y="2120886"/>
            <a:ext cx="41824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占位符 13"/>
          <p:cNvSpPr txBox="1"/>
          <p:nvPr/>
        </p:nvSpPr>
        <p:spPr>
          <a:xfrm>
            <a:off x="502444" y="4202195"/>
            <a:ext cx="8137922" cy="222203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5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125"/>
              <a:t>Date</a:t>
            </a:r>
            <a:endParaRPr lang="zh-CN" altLang="en-US" sz="1125" dirty="0"/>
          </a:p>
        </p:txBody>
      </p:sp>
      <p:sp>
        <p:nvSpPr>
          <p:cNvPr id="19" name="任意多边形: 形状 18"/>
          <p:cNvSpPr/>
          <p:nvPr/>
        </p:nvSpPr>
        <p:spPr>
          <a:xfrm>
            <a:off x="-7144" y="-1"/>
            <a:ext cx="9151144" cy="941305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"/>
          </a:p>
        </p:txBody>
      </p:sp>
      <p:sp>
        <p:nvSpPr>
          <p:cNvPr id="20" name="矩形 19"/>
          <p:cNvSpPr/>
          <p:nvPr/>
        </p:nvSpPr>
        <p:spPr>
          <a:xfrm>
            <a:off x="578644" y="193373"/>
            <a:ext cx="1516380" cy="4140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100" b="1" dirty="0">
                <a:solidFill>
                  <a:schemeClr val="bg1"/>
                </a:solidFill>
              </a:rPr>
              <a:t>内容导航：</a:t>
            </a:r>
            <a:endParaRPr lang="zh-CN" altLang="en-US" sz="2100" b="1" dirty="0">
              <a:solidFill>
                <a:schemeClr val="bg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6180941" y="1843657"/>
            <a:ext cx="2543175" cy="5067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700" dirty="0">
                <a:solidFill>
                  <a:srgbClr val="000000"/>
                </a:solidFill>
                <a:sym typeface="+mn-ea"/>
              </a:rPr>
              <a:t>第</a:t>
            </a:r>
            <a:r>
              <a:rPr lang="en-US" altLang="zh-CN" sz="2700" dirty="0">
                <a:solidFill>
                  <a:srgbClr val="000000"/>
                </a:solidFill>
                <a:sym typeface="+mn-ea"/>
              </a:rPr>
              <a:t>4</a:t>
            </a:r>
            <a:r>
              <a:rPr lang="zh-CN" altLang="en-US" sz="2700" dirty="0">
                <a:solidFill>
                  <a:srgbClr val="000000"/>
                </a:solidFill>
                <a:sym typeface="+mn-ea"/>
              </a:rPr>
              <a:t>章 进程同步</a:t>
            </a:r>
            <a:endParaRPr lang="zh-CN" altLang="en-US" sz="2700" dirty="0">
              <a:solidFill>
                <a:srgbClr val="000000"/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5669924" y="2392853"/>
            <a:ext cx="29904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-7144" y="4781282"/>
            <a:ext cx="9151145" cy="3622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"/>
          </a:p>
        </p:txBody>
      </p:sp>
      <p:sp>
        <p:nvSpPr>
          <p:cNvPr id="26" name="任意多边形: 形状 25"/>
          <p:cNvSpPr/>
          <p:nvPr/>
        </p:nvSpPr>
        <p:spPr bwMode="auto">
          <a:xfrm>
            <a:off x="-7144" y="189555"/>
            <a:ext cx="9151144" cy="846542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68580" tIns="34290" rIns="68580" bIns="34290" numCol="1" anchor="t" anchorCtr="0" compatLnSpc="1">
            <a:noAutofit/>
          </a:bodyPr>
          <a:lstStyle/>
          <a:p>
            <a:endParaRPr lang="zh-CN" altLang="en-US" sz="100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3356" y="196107"/>
            <a:ext cx="395288" cy="395288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70813" y="1259561"/>
            <a:ext cx="395288" cy="395288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70813" y="1698416"/>
            <a:ext cx="395288" cy="395288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pic>
        <p:nvPicPr>
          <p:cNvPr id="40" name="图片 3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70813" y="2190018"/>
            <a:ext cx="395288" cy="395288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pic>
        <p:nvPicPr>
          <p:cNvPr id="41" name="图片 4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70813" y="2653873"/>
            <a:ext cx="395288" cy="395288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pic>
        <p:nvPicPr>
          <p:cNvPr id="42" name="图片 4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70813" y="3123433"/>
            <a:ext cx="395288" cy="395288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pic>
        <p:nvPicPr>
          <p:cNvPr id="43" name="图片 4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70813" y="3601718"/>
            <a:ext cx="395288" cy="395288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33" name="矩形 32"/>
          <p:cNvSpPr/>
          <p:nvPr/>
        </p:nvSpPr>
        <p:spPr>
          <a:xfrm>
            <a:off x="1273253" y="1301602"/>
            <a:ext cx="2616725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dirty="0">
                <a:latin typeface="+mj-ea"/>
                <a:ea typeface="+mj-ea"/>
              </a:rPr>
              <a:t>4.1 </a:t>
            </a:r>
            <a:r>
              <a:rPr lang="zh-CN" altLang="en-US" sz="1800" dirty="0">
                <a:latin typeface="+mj-ea"/>
                <a:ea typeface="+mj-ea"/>
              </a:rPr>
              <a:t>进程同步的</a:t>
            </a:r>
            <a:r>
              <a:rPr lang="zh-CN" altLang="en-US" sz="1800" dirty="0" smtClean="0">
                <a:latin typeface="+mj-ea"/>
                <a:ea typeface="+mj-ea"/>
              </a:rPr>
              <a:t>概念</a:t>
            </a:r>
            <a:endParaRPr lang="zh-CN" altLang="en-US" sz="1800" dirty="0">
              <a:latin typeface="+mj-ea"/>
              <a:ea typeface="+mj-ea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273253" y="1765945"/>
            <a:ext cx="2761613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dirty="0" smtClean="0">
                <a:latin typeface="+mj-ea"/>
              </a:rPr>
              <a:t>4.2 </a:t>
            </a:r>
            <a:r>
              <a:rPr lang="zh-CN" altLang="en-US" sz="1800" dirty="0">
                <a:latin typeface="+mj-ea"/>
              </a:rPr>
              <a:t>软件同步</a:t>
            </a:r>
            <a:r>
              <a:rPr lang="zh-CN" altLang="en-US" sz="1800" dirty="0" smtClean="0">
                <a:latin typeface="+mj-ea"/>
              </a:rPr>
              <a:t>机制</a:t>
            </a:r>
            <a:endParaRPr lang="zh-CN" altLang="en-US" sz="1800" dirty="0">
              <a:latin typeface="+mj-ea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273253" y="2230289"/>
            <a:ext cx="2616725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dirty="0" smtClean="0">
                <a:latin typeface="+mj-ea"/>
              </a:rPr>
              <a:t>4.3 </a:t>
            </a:r>
            <a:r>
              <a:rPr lang="zh-CN" altLang="en-US" sz="1800" dirty="0" smtClean="0">
                <a:latin typeface="+mj-ea"/>
              </a:rPr>
              <a:t>硬件同步机制</a:t>
            </a:r>
            <a:endParaRPr lang="zh-CN" altLang="en-US" sz="1800" dirty="0">
              <a:latin typeface="+mj-ea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273253" y="2694633"/>
            <a:ext cx="2616725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dirty="0" smtClean="0">
                <a:latin typeface="+mj-ea"/>
              </a:rPr>
              <a:t>4.4 </a:t>
            </a:r>
            <a:r>
              <a:rPr lang="zh-CN" altLang="en-US" sz="1800" dirty="0">
                <a:latin typeface="+mj-ea"/>
              </a:rPr>
              <a:t>信号量</a:t>
            </a:r>
            <a:r>
              <a:rPr lang="zh-CN" altLang="en-US" sz="1800" dirty="0" smtClean="0">
                <a:latin typeface="+mj-ea"/>
              </a:rPr>
              <a:t>机制</a:t>
            </a:r>
            <a:endParaRPr lang="zh-CN" altLang="en-US" sz="1800" dirty="0">
              <a:latin typeface="+mj-ea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1273253" y="3158977"/>
            <a:ext cx="2525359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dirty="0" smtClean="0">
                <a:latin typeface="+mj-ea"/>
              </a:rPr>
              <a:t>4.5 </a:t>
            </a:r>
            <a:r>
              <a:rPr lang="zh-CN" altLang="en-US" sz="1800" dirty="0">
                <a:latin typeface="+mj-ea"/>
              </a:rPr>
              <a:t>管程</a:t>
            </a:r>
            <a:r>
              <a:rPr lang="zh-CN" altLang="en-US" sz="1800" dirty="0" smtClean="0">
                <a:latin typeface="+mj-ea"/>
              </a:rPr>
              <a:t>机制</a:t>
            </a:r>
            <a:endParaRPr lang="zh-CN" altLang="en-US" sz="1800" dirty="0">
              <a:latin typeface="+mj-ea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1273252" y="3623321"/>
            <a:ext cx="2761613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dirty="0" smtClean="0">
                <a:latin typeface="+mj-ea"/>
              </a:rPr>
              <a:t>4.6 </a:t>
            </a:r>
            <a:r>
              <a:rPr lang="zh-CN" altLang="en-US" sz="1800" dirty="0">
                <a:latin typeface="+mj-ea"/>
              </a:rPr>
              <a:t>经典进程的同步</a:t>
            </a:r>
            <a:r>
              <a:rPr lang="zh-CN" altLang="en-US" sz="1800" dirty="0" smtClean="0">
                <a:latin typeface="+mj-ea"/>
              </a:rPr>
              <a:t>问题</a:t>
            </a:r>
            <a:endParaRPr lang="zh-CN" altLang="en-US" sz="1800" dirty="0">
              <a:latin typeface="+mj-ea"/>
            </a:endParaRP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70813" y="4056547"/>
            <a:ext cx="395288" cy="395288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24" name="矩形 23"/>
          <p:cNvSpPr/>
          <p:nvPr/>
        </p:nvSpPr>
        <p:spPr>
          <a:xfrm>
            <a:off x="1273252" y="4078150"/>
            <a:ext cx="2761613" cy="368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dirty="0">
                <a:latin typeface="+mj-ea"/>
              </a:rPr>
              <a:t>4.7 Linux</a:t>
            </a:r>
            <a:r>
              <a:rPr lang="zh-CN" altLang="en-US" sz="1800" dirty="0">
                <a:latin typeface="+mj-ea"/>
              </a:rPr>
              <a:t>进程同步机制</a:t>
            </a:r>
            <a:endParaRPr lang="zh-CN" altLang="en-US" sz="1800" dirty="0">
              <a:latin typeface="+mj-ea"/>
            </a:endParaRPr>
          </a:p>
        </p:txBody>
      </p:sp>
      <p:sp>
        <p:nvSpPr>
          <p:cNvPr id="2" name="右箭头 1"/>
          <p:cNvSpPr/>
          <p:nvPr/>
        </p:nvSpPr>
        <p:spPr>
          <a:xfrm>
            <a:off x="3918956" y="3710828"/>
            <a:ext cx="379369" cy="2346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"/>
          </a:p>
        </p:txBody>
      </p:sp>
      <p:sp>
        <p:nvSpPr>
          <p:cNvPr id="27" name="矩形 26"/>
          <p:cNvSpPr/>
          <p:nvPr/>
        </p:nvSpPr>
        <p:spPr>
          <a:xfrm>
            <a:off x="4431206" y="3253399"/>
            <a:ext cx="3189866" cy="11703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n"/>
            </a:pPr>
            <a:r>
              <a:rPr lang="en-US" altLang="zh-CN" sz="1800" dirty="0">
                <a:latin typeface="+mj-ea"/>
              </a:rPr>
              <a:t>4.6.1 </a:t>
            </a:r>
            <a:r>
              <a:rPr lang="zh-CN" altLang="en-US" sz="1800" dirty="0">
                <a:latin typeface="+mj-ea"/>
              </a:rPr>
              <a:t>生产者</a:t>
            </a:r>
            <a:r>
              <a:rPr lang="en-US" altLang="zh-CN" sz="1800" dirty="0">
                <a:latin typeface="+mj-ea"/>
              </a:rPr>
              <a:t>-</a:t>
            </a:r>
            <a:r>
              <a:rPr lang="zh-CN" altLang="en-US" sz="1800" dirty="0">
                <a:latin typeface="+mj-ea"/>
              </a:rPr>
              <a:t>消费者问题</a:t>
            </a:r>
            <a:endParaRPr lang="zh-CN" altLang="en-US" sz="1800" dirty="0">
              <a:latin typeface="+mj-ea"/>
            </a:endParaRPr>
          </a:p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n"/>
            </a:pPr>
            <a:r>
              <a:rPr lang="en-US" altLang="zh-CN" sz="1800" dirty="0">
                <a:latin typeface="+mj-ea"/>
              </a:rPr>
              <a:t>4.6.2 </a:t>
            </a:r>
            <a:r>
              <a:rPr lang="zh-CN" altLang="en-US" sz="1800" dirty="0">
                <a:latin typeface="+mj-ea"/>
              </a:rPr>
              <a:t>哲学家进餐问题</a:t>
            </a:r>
            <a:endParaRPr lang="zh-CN" altLang="en-US" sz="1800" dirty="0">
              <a:latin typeface="+mj-ea"/>
            </a:endParaRPr>
          </a:p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n"/>
            </a:pPr>
            <a:r>
              <a:rPr lang="en-US" altLang="zh-CN" sz="1800" b="1" dirty="0">
                <a:solidFill>
                  <a:srgbClr val="0000FF"/>
                </a:solidFill>
                <a:latin typeface="+mj-ea"/>
              </a:rPr>
              <a:t>4.6.3 </a:t>
            </a:r>
            <a:r>
              <a:rPr lang="zh-CN" altLang="en-US" sz="1800" b="1" dirty="0">
                <a:solidFill>
                  <a:srgbClr val="0000FF"/>
                </a:solidFill>
                <a:latin typeface="+mj-ea"/>
              </a:rPr>
              <a:t>读者</a:t>
            </a:r>
            <a:r>
              <a:rPr lang="en-US" altLang="zh-CN" sz="1800" b="1" dirty="0">
                <a:solidFill>
                  <a:srgbClr val="0000FF"/>
                </a:solidFill>
                <a:latin typeface="+mj-ea"/>
              </a:rPr>
              <a:t>-</a:t>
            </a:r>
            <a:r>
              <a:rPr lang="zh-CN" altLang="en-US" sz="1800" b="1" dirty="0">
                <a:solidFill>
                  <a:srgbClr val="0000FF"/>
                </a:solidFill>
                <a:latin typeface="+mj-ea"/>
              </a:rPr>
              <a:t>写者问题</a:t>
            </a:r>
            <a:endParaRPr lang="zh-CN" altLang="en-US" sz="1800" b="1" dirty="0">
              <a:solidFill>
                <a:srgbClr val="0000FF"/>
              </a:solidFill>
              <a:latin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502444" y="59001"/>
            <a:ext cx="5269706" cy="41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100" b="1" dirty="0">
                <a:solidFill>
                  <a:srgbClr val="7F7F7F"/>
                </a:solidFill>
              </a:rPr>
              <a:t>读者</a:t>
            </a:r>
            <a:r>
              <a:rPr lang="en-US" altLang="zh-CN" sz="2100" b="1" dirty="0">
                <a:solidFill>
                  <a:srgbClr val="7F7F7F"/>
                </a:solidFill>
              </a:rPr>
              <a:t>-</a:t>
            </a:r>
            <a:r>
              <a:rPr lang="zh-CN" altLang="en-US" sz="2100" b="1" dirty="0">
                <a:solidFill>
                  <a:srgbClr val="7F7F7F"/>
                </a:solidFill>
              </a:rPr>
              <a:t>写者问题</a:t>
            </a:r>
            <a:endParaRPr lang="zh-CN" altLang="en-US" sz="2100" b="1" dirty="0">
              <a:solidFill>
                <a:srgbClr val="7F7F7F"/>
              </a:solidFill>
            </a:endParaRPr>
          </a:p>
        </p:txBody>
      </p:sp>
      <p:grpSp>
        <p:nvGrpSpPr>
          <p:cNvPr id="29" name="217641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414242" y="944513"/>
            <a:ext cx="8395970" cy="4134485"/>
            <a:chOff x="671406" y="1194957"/>
            <a:chExt cx="11194626" cy="5512647"/>
          </a:xfrm>
        </p:grpSpPr>
        <p:sp>
          <p:nvSpPr>
            <p:cNvPr id="30" name="ïsḷîḋê"/>
            <p:cNvSpPr/>
            <p:nvPr/>
          </p:nvSpPr>
          <p:spPr>
            <a:xfrm>
              <a:off x="673100" y="1929384"/>
              <a:ext cx="10845800" cy="2125980"/>
            </a:xfrm>
            <a:prstGeom prst="rightArrow">
              <a:avLst>
                <a:gd name="adj1" fmla="val 50000"/>
                <a:gd name="adj2" fmla="val 42258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68580" tIns="34290" rIns="68580" bIns="34290" rtlCol="0" anchor="ctr">
              <a:normAutofit/>
            </a:bodyPr>
            <a:lstStyle/>
            <a:p>
              <a:pPr algn="ctr"/>
              <a:endParaRPr lang="zh-CN" altLang="en-US" sz="100"/>
            </a:p>
          </p:txBody>
        </p:sp>
        <p:sp>
          <p:nvSpPr>
            <p:cNvPr id="32" name="ïṩḻíḑe"/>
            <p:cNvSpPr/>
            <p:nvPr/>
          </p:nvSpPr>
          <p:spPr>
            <a:xfrm rot="2700000">
              <a:off x="1148317" y="2189617"/>
              <a:ext cx="1605516" cy="1605516"/>
            </a:xfrm>
            <a:custGeom>
              <a:avLst/>
              <a:gdLst>
                <a:gd name="connsiteX0" fmla="*/ 135628 w 1605516"/>
                <a:gd name="connsiteY0" fmla="*/ 135628 h 1605516"/>
                <a:gd name="connsiteX1" fmla="*/ 463063 w 1605516"/>
                <a:gd name="connsiteY1" fmla="*/ 0 h 1605516"/>
                <a:gd name="connsiteX2" fmla="*/ 1142453 w 1605516"/>
                <a:gd name="connsiteY2" fmla="*/ 0 h 1605516"/>
                <a:gd name="connsiteX3" fmla="*/ 1605516 w 1605516"/>
                <a:gd name="connsiteY3" fmla="*/ 463063 h 1605516"/>
                <a:gd name="connsiteX4" fmla="*/ 1605516 w 1605516"/>
                <a:gd name="connsiteY4" fmla="*/ 1142453 h 1605516"/>
                <a:gd name="connsiteX5" fmla="*/ 1142453 w 1605516"/>
                <a:gd name="connsiteY5" fmla="*/ 1605516 h 1605516"/>
                <a:gd name="connsiteX6" fmla="*/ 463063 w 1605516"/>
                <a:gd name="connsiteY6" fmla="*/ 1605516 h 1605516"/>
                <a:gd name="connsiteX7" fmla="*/ 282818 w 1605516"/>
                <a:gd name="connsiteY7" fmla="*/ 1569126 h 1605516"/>
                <a:gd name="connsiteX8" fmla="*/ 247355 w 1605516"/>
                <a:gd name="connsiteY8" fmla="*/ 1549878 h 1605516"/>
                <a:gd name="connsiteX9" fmla="*/ 706898 w 1605516"/>
                <a:gd name="connsiteY9" fmla="*/ 1090334 h 1605516"/>
                <a:gd name="connsiteX10" fmla="*/ 802757 w 1605516"/>
                <a:gd name="connsiteY10" fmla="*/ 1186193 h 1605516"/>
                <a:gd name="connsiteX11" fmla="*/ 802757 w 1605516"/>
                <a:gd name="connsiteY11" fmla="*/ 802757 h 1605516"/>
                <a:gd name="connsiteX12" fmla="*/ 419322 w 1605516"/>
                <a:gd name="connsiteY12" fmla="*/ 802757 h 1605516"/>
                <a:gd name="connsiteX13" fmla="*/ 515181 w 1605516"/>
                <a:gd name="connsiteY13" fmla="*/ 898616 h 1605516"/>
                <a:gd name="connsiteX14" fmla="*/ 55637 w 1605516"/>
                <a:gd name="connsiteY14" fmla="*/ 1358159 h 1605516"/>
                <a:gd name="connsiteX15" fmla="*/ 36390 w 1605516"/>
                <a:gd name="connsiteY15" fmla="*/ 1322698 h 1605516"/>
                <a:gd name="connsiteX16" fmla="*/ 0 w 1605516"/>
                <a:gd name="connsiteY16" fmla="*/ 1142453 h 1605516"/>
                <a:gd name="connsiteX17" fmla="*/ 0 w 1605516"/>
                <a:gd name="connsiteY17" fmla="*/ 463063 h 1605516"/>
                <a:gd name="connsiteX18" fmla="*/ 135628 w 1605516"/>
                <a:gd name="connsiteY18" fmla="*/ 135628 h 1605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05516" h="1605516">
                  <a:moveTo>
                    <a:pt x="135628" y="135628"/>
                  </a:moveTo>
                  <a:cubicBezTo>
                    <a:pt x="219426" y="51830"/>
                    <a:pt x="335192" y="0"/>
                    <a:pt x="463063" y="0"/>
                  </a:cubicBezTo>
                  <a:lnTo>
                    <a:pt x="1142453" y="0"/>
                  </a:lnTo>
                  <a:cubicBezTo>
                    <a:pt x="1398196" y="0"/>
                    <a:pt x="1605516" y="207320"/>
                    <a:pt x="1605516" y="463063"/>
                  </a:cubicBezTo>
                  <a:lnTo>
                    <a:pt x="1605516" y="1142453"/>
                  </a:lnTo>
                  <a:cubicBezTo>
                    <a:pt x="1605516" y="1398196"/>
                    <a:pt x="1398196" y="1605516"/>
                    <a:pt x="1142453" y="1605516"/>
                  </a:cubicBezTo>
                  <a:lnTo>
                    <a:pt x="463063" y="1605516"/>
                  </a:lnTo>
                  <a:cubicBezTo>
                    <a:pt x="399127" y="1605516"/>
                    <a:pt x="338218" y="1592559"/>
                    <a:pt x="282818" y="1569126"/>
                  </a:cubicBezTo>
                  <a:lnTo>
                    <a:pt x="247355" y="1549878"/>
                  </a:lnTo>
                  <a:lnTo>
                    <a:pt x="706898" y="1090334"/>
                  </a:lnTo>
                  <a:lnTo>
                    <a:pt x="802757" y="1186193"/>
                  </a:lnTo>
                  <a:lnTo>
                    <a:pt x="802757" y="802757"/>
                  </a:lnTo>
                  <a:lnTo>
                    <a:pt x="419322" y="802757"/>
                  </a:lnTo>
                  <a:lnTo>
                    <a:pt x="515181" y="898616"/>
                  </a:lnTo>
                  <a:lnTo>
                    <a:pt x="55637" y="1358159"/>
                  </a:lnTo>
                  <a:lnTo>
                    <a:pt x="36390" y="1322698"/>
                  </a:lnTo>
                  <a:cubicBezTo>
                    <a:pt x="12957" y="1267298"/>
                    <a:pt x="0" y="1206389"/>
                    <a:pt x="0" y="1142453"/>
                  </a:cubicBezTo>
                  <a:lnTo>
                    <a:pt x="0" y="463063"/>
                  </a:lnTo>
                  <a:cubicBezTo>
                    <a:pt x="0" y="335192"/>
                    <a:pt x="51830" y="219426"/>
                    <a:pt x="135628" y="135628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68580" tIns="34290" rIns="68580" bIns="34290" rtlCol="0" anchor="ctr">
              <a:normAutofit/>
            </a:bodyPr>
            <a:lstStyle/>
            <a:p>
              <a:pPr algn="ctr"/>
              <a:endParaRPr lang="zh-CN" altLang="en-US" sz="100" dirty="0"/>
            </a:p>
          </p:txBody>
        </p:sp>
        <p:sp>
          <p:nvSpPr>
            <p:cNvPr id="33" name="is1íḑe"/>
            <p:cNvSpPr/>
            <p:nvPr/>
          </p:nvSpPr>
          <p:spPr>
            <a:xfrm rot="2700000">
              <a:off x="3911600" y="2189617"/>
              <a:ext cx="1605516" cy="1605516"/>
            </a:xfrm>
            <a:custGeom>
              <a:avLst/>
              <a:gdLst>
                <a:gd name="connsiteX0" fmla="*/ 135459 w 1605516"/>
                <a:gd name="connsiteY0" fmla="*/ 135459 h 1605516"/>
                <a:gd name="connsiteX1" fmla="*/ 462485 w 1605516"/>
                <a:gd name="connsiteY1" fmla="*/ 0 h 1605516"/>
                <a:gd name="connsiteX2" fmla="*/ 1143031 w 1605516"/>
                <a:gd name="connsiteY2" fmla="*/ 0 h 1605516"/>
                <a:gd name="connsiteX3" fmla="*/ 1605516 w 1605516"/>
                <a:gd name="connsiteY3" fmla="*/ 462485 h 1605516"/>
                <a:gd name="connsiteX4" fmla="*/ 1605516 w 1605516"/>
                <a:gd name="connsiteY4" fmla="*/ 1143031 h 1605516"/>
                <a:gd name="connsiteX5" fmla="*/ 1143031 w 1605516"/>
                <a:gd name="connsiteY5" fmla="*/ 1605516 h 1605516"/>
                <a:gd name="connsiteX6" fmla="*/ 462485 w 1605516"/>
                <a:gd name="connsiteY6" fmla="*/ 1605516 h 1605516"/>
                <a:gd name="connsiteX7" fmla="*/ 282465 w 1605516"/>
                <a:gd name="connsiteY7" fmla="*/ 1569172 h 1605516"/>
                <a:gd name="connsiteX8" fmla="*/ 247202 w 1605516"/>
                <a:gd name="connsiteY8" fmla="*/ 1550031 h 1605516"/>
                <a:gd name="connsiteX9" fmla="*/ 706898 w 1605516"/>
                <a:gd name="connsiteY9" fmla="*/ 1090334 h 1605516"/>
                <a:gd name="connsiteX10" fmla="*/ 802757 w 1605516"/>
                <a:gd name="connsiteY10" fmla="*/ 1186193 h 1605516"/>
                <a:gd name="connsiteX11" fmla="*/ 802757 w 1605516"/>
                <a:gd name="connsiteY11" fmla="*/ 802757 h 1605516"/>
                <a:gd name="connsiteX12" fmla="*/ 419322 w 1605516"/>
                <a:gd name="connsiteY12" fmla="*/ 802757 h 1605516"/>
                <a:gd name="connsiteX13" fmla="*/ 515181 w 1605516"/>
                <a:gd name="connsiteY13" fmla="*/ 898616 h 1605516"/>
                <a:gd name="connsiteX14" fmla="*/ 55484 w 1605516"/>
                <a:gd name="connsiteY14" fmla="*/ 1358313 h 1605516"/>
                <a:gd name="connsiteX15" fmla="*/ 36345 w 1605516"/>
                <a:gd name="connsiteY15" fmla="*/ 1323051 h 1605516"/>
                <a:gd name="connsiteX16" fmla="*/ 0 w 1605516"/>
                <a:gd name="connsiteY16" fmla="*/ 1143031 h 1605516"/>
                <a:gd name="connsiteX17" fmla="*/ 0 w 1605516"/>
                <a:gd name="connsiteY17" fmla="*/ 462485 h 1605516"/>
                <a:gd name="connsiteX18" fmla="*/ 135459 w 1605516"/>
                <a:gd name="connsiteY18" fmla="*/ 135459 h 1605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05516" h="1605516">
                  <a:moveTo>
                    <a:pt x="135459" y="135459"/>
                  </a:moveTo>
                  <a:cubicBezTo>
                    <a:pt x="219152" y="51765"/>
                    <a:pt x="334773" y="0"/>
                    <a:pt x="462485" y="0"/>
                  </a:cubicBezTo>
                  <a:lnTo>
                    <a:pt x="1143031" y="0"/>
                  </a:lnTo>
                  <a:cubicBezTo>
                    <a:pt x="1398454" y="0"/>
                    <a:pt x="1605516" y="207062"/>
                    <a:pt x="1605516" y="462485"/>
                  </a:cubicBezTo>
                  <a:lnTo>
                    <a:pt x="1605516" y="1143031"/>
                  </a:lnTo>
                  <a:cubicBezTo>
                    <a:pt x="1605516" y="1398454"/>
                    <a:pt x="1398454" y="1605516"/>
                    <a:pt x="1143031" y="1605516"/>
                  </a:cubicBezTo>
                  <a:lnTo>
                    <a:pt x="462485" y="1605516"/>
                  </a:lnTo>
                  <a:cubicBezTo>
                    <a:pt x="398629" y="1605516"/>
                    <a:pt x="337796" y="1592575"/>
                    <a:pt x="282465" y="1569172"/>
                  </a:cubicBezTo>
                  <a:lnTo>
                    <a:pt x="247202" y="1550031"/>
                  </a:lnTo>
                  <a:lnTo>
                    <a:pt x="706898" y="1090334"/>
                  </a:lnTo>
                  <a:lnTo>
                    <a:pt x="802757" y="1186193"/>
                  </a:lnTo>
                  <a:lnTo>
                    <a:pt x="802757" y="802757"/>
                  </a:lnTo>
                  <a:lnTo>
                    <a:pt x="419322" y="802757"/>
                  </a:lnTo>
                  <a:lnTo>
                    <a:pt x="515181" y="898616"/>
                  </a:lnTo>
                  <a:lnTo>
                    <a:pt x="55484" y="1358313"/>
                  </a:lnTo>
                  <a:lnTo>
                    <a:pt x="36345" y="1323051"/>
                  </a:lnTo>
                  <a:cubicBezTo>
                    <a:pt x="12941" y="1267720"/>
                    <a:pt x="0" y="1206887"/>
                    <a:pt x="0" y="1143031"/>
                  </a:cubicBezTo>
                  <a:lnTo>
                    <a:pt x="0" y="462485"/>
                  </a:lnTo>
                  <a:cubicBezTo>
                    <a:pt x="0" y="334773"/>
                    <a:pt x="51765" y="219152"/>
                    <a:pt x="135459" y="13545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68580" tIns="34290" rIns="68580" bIns="34290" rtlCol="0" anchor="ctr">
              <a:normAutofit/>
            </a:bodyPr>
            <a:lstStyle/>
            <a:p>
              <a:pPr algn="ctr"/>
              <a:endParaRPr lang="zh-CN" altLang="en-US" sz="100"/>
            </a:p>
          </p:txBody>
        </p:sp>
        <p:sp>
          <p:nvSpPr>
            <p:cNvPr id="34" name="íṡ1ïḋé"/>
            <p:cNvSpPr/>
            <p:nvPr/>
          </p:nvSpPr>
          <p:spPr>
            <a:xfrm rot="2700000">
              <a:off x="6674883" y="2189617"/>
              <a:ext cx="1605516" cy="1605516"/>
            </a:xfrm>
            <a:custGeom>
              <a:avLst/>
              <a:gdLst>
                <a:gd name="connsiteX0" fmla="*/ 135431 w 1605516"/>
                <a:gd name="connsiteY0" fmla="*/ 135431 h 1605516"/>
                <a:gd name="connsiteX1" fmla="*/ 462389 w 1605516"/>
                <a:gd name="connsiteY1" fmla="*/ 0 h 1605516"/>
                <a:gd name="connsiteX2" fmla="*/ 1143127 w 1605516"/>
                <a:gd name="connsiteY2" fmla="*/ 0 h 1605516"/>
                <a:gd name="connsiteX3" fmla="*/ 1605516 w 1605516"/>
                <a:gd name="connsiteY3" fmla="*/ 462389 h 1605516"/>
                <a:gd name="connsiteX4" fmla="*/ 1605516 w 1605516"/>
                <a:gd name="connsiteY4" fmla="*/ 1143127 h 1605516"/>
                <a:gd name="connsiteX5" fmla="*/ 1143127 w 1605516"/>
                <a:gd name="connsiteY5" fmla="*/ 1605516 h 1605516"/>
                <a:gd name="connsiteX6" fmla="*/ 462389 w 1605516"/>
                <a:gd name="connsiteY6" fmla="*/ 1605516 h 1605516"/>
                <a:gd name="connsiteX7" fmla="*/ 282407 w 1605516"/>
                <a:gd name="connsiteY7" fmla="*/ 1569179 h 1605516"/>
                <a:gd name="connsiteX8" fmla="*/ 247177 w 1605516"/>
                <a:gd name="connsiteY8" fmla="*/ 1550057 h 1605516"/>
                <a:gd name="connsiteX9" fmla="*/ 706899 w 1605516"/>
                <a:gd name="connsiteY9" fmla="*/ 1090335 h 1605516"/>
                <a:gd name="connsiteX10" fmla="*/ 802758 w 1605516"/>
                <a:gd name="connsiteY10" fmla="*/ 1186194 h 1605516"/>
                <a:gd name="connsiteX11" fmla="*/ 802758 w 1605516"/>
                <a:gd name="connsiteY11" fmla="*/ 802758 h 1605516"/>
                <a:gd name="connsiteX12" fmla="*/ 419322 w 1605516"/>
                <a:gd name="connsiteY12" fmla="*/ 802758 h 1605516"/>
                <a:gd name="connsiteX13" fmla="*/ 515181 w 1605516"/>
                <a:gd name="connsiteY13" fmla="*/ 898617 h 1605516"/>
                <a:gd name="connsiteX14" fmla="*/ 55459 w 1605516"/>
                <a:gd name="connsiteY14" fmla="*/ 1358339 h 1605516"/>
                <a:gd name="connsiteX15" fmla="*/ 36337 w 1605516"/>
                <a:gd name="connsiteY15" fmla="*/ 1323109 h 1605516"/>
                <a:gd name="connsiteX16" fmla="*/ 0 w 1605516"/>
                <a:gd name="connsiteY16" fmla="*/ 1143127 h 1605516"/>
                <a:gd name="connsiteX17" fmla="*/ 0 w 1605516"/>
                <a:gd name="connsiteY17" fmla="*/ 462389 h 1605516"/>
                <a:gd name="connsiteX18" fmla="*/ 135431 w 1605516"/>
                <a:gd name="connsiteY18" fmla="*/ 135431 h 1605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05516" h="1605516">
                  <a:moveTo>
                    <a:pt x="135431" y="135431"/>
                  </a:moveTo>
                  <a:cubicBezTo>
                    <a:pt x="219107" y="51755"/>
                    <a:pt x="334704" y="0"/>
                    <a:pt x="462389" y="0"/>
                  </a:cubicBezTo>
                  <a:lnTo>
                    <a:pt x="1143127" y="0"/>
                  </a:lnTo>
                  <a:cubicBezTo>
                    <a:pt x="1398497" y="0"/>
                    <a:pt x="1605516" y="207019"/>
                    <a:pt x="1605516" y="462389"/>
                  </a:cubicBezTo>
                  <a:lnTo>
                    <a:pt x="1605516" y="1143127"/>
                  </a:lnTo>
                  <a:cubicBezTo>
                    <a:pt x="1605516" y="1398497"/>
                    <a:pt x="1398497" y="1605516"/>
                    <a:pt x="1143127" y="1605516"/>
                  </a:cubicBezTo>
                  <a:lnTo>
                    <a:pt x="462389" y="1605516"/>
                  </a:lnTo>
                  <a:cubicBezTo>
                    <a:pt x="398546" y="1605516"/>
                    <a:pt x="337726" y="1592577"/>
                    <a:pt x="282407" y="1569179"/>
                  </a:cubicBezTo>
                  <a:lnTo>
                    <a:pt x="247177" y="1550057"/>
                  </a:lnTo>
                  <a:lnTo>
                    <a:pt x="706899" y="1090335"/>
                  </a:lnTo>
                  <a:lnTo>
                    <a:pt x="802758" y="1186194"/>
                  </a:lnTo>
                  <a:lnTo>
                    <a:pt x="802758" y="802758"/>
                  </a:lnTo>
                  <a:lnTo>
                    <a:pt x="419322" y="802758"/>
                  </a:lnTo>
                  <a:lnTo>
                    <a:pt x="515181" y="898617"/>
                  </a:lnTo>
                  <a:lnTo>
                    <a:pt x="55459" y="1358339"/>
                  </a:lnTo>
                  <a:lnTo>
                    <a:pt x="36337" y="1323109"/>
                  </a:lnTo>
                  <a:cubicBezTo>
                    <a:pt x="12939" y="1267790"/>
                    <a:pt x="0" y="1206970"/>
                    <a:pt x="0" y="1143127"/>
                  </a:cubicBezTo>
                  <a:lnTo>
                    <a:pt x="0" y="462389"/>
                  </a:lnTo>
                  <a:cubicBezTo>
                    <a:pt x="0" y="334704"/>
                    <a:pt x="51755" y="219107"/>
                    <a:pt x="135431" y="135431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68580" tIns="34290" rIns="68580" bIns="34290" rtlCol="0" anchor="ctr">
              <a:normAutofit/>
            </a:bodyPr>
            <a:lstStyle/>
            <a:p>
              <a:pPr algn="ctr"/>
              <a:endParaRPr lang="zh-CN" altLang="en-US" sz="100" dirty="0"/>
            </a:p>
          </p:txBody>
        </p:sp>
        <p:sp>
          <p:nvSpPr>
            <p:cNvPr id="35" name="îṡlíḓè"/>
            <p:cNvSpPr/>
            <p:nvPr/>
          </p:nvSpPr>
          <p:spPr>
            <a:xfrm rot="2700000">
              <a:off x="9438167" y="2189617"/>
              <a:ext cx="1605516" cy="1605516"/>
            </a:xfrm>
            <a:custGeom>
              <a:avLst/>
              <a:gdLst>
                <a:gd name="connsiteX0" fmla="*/ 135431 w 1605516"/>
                <a:gd name="connsiteY0" fmla="*/ 135431 h 1605516"/>
                <a:gd name="connsiteX1" fmla="*/ 462389 w 1605516"/>
                <a:gd name="connsiteY1" fmla="*/ 0 h 1605516"/>
                <a:gd name="connsiteX2" fmla="*/ 1143127 w 1605516"/>
                <a:gd name="connsiteY2" fmla="*/ 0 h 1605516"/>
                <a:gd name="connsiteX3" fmla="*/ 1605516 w 1605516"/>
                <a:gd name="connsiteY3" fmla="*/ 462389 h 1605516"/>
                <a:gd name="connsiteX4" fmla="*/ 1605516 w 1605516"/>
                <a:gd name="connsiteY4" fmla="*/ 1143127 h 1605516"/>
                <a:gd name="connsiteX5" fmla="*/ 1143127 w 1605516"/>
                <a:gd name="connsiteY5" fmla="*/ 1605516 h 1605516"/>
                <a:gd name="connsiteX6" fmla="*/ 462389 w 1605516"/>
                <a:gd name="connsiteY6" fmla="*/ 1605516 h 1605516"/>
                <a:gd name="connsiteX7" fmla="*/ 282406 w 1605516"/>
                <a:gd name="connsiteY7" fmla="*/ 1569179 h 1605516"/>
                <a:gd name="connsiteX8" fmla="*/ 247176 w 1605516"/>
                <a:gd name="connsiteY8" fmla="*/ 1550057 h 1605516"/>
                <a:gd name="connsiteX9" fmla="*/ 706898 w 1605516"/>
                <a:gd name="connsiteY9" fmla="*/ 1090334 h 1605516"/>
                <a:gd name="connsiteX10" fmla="*/ 802757 w 1605516"/>
                <a:gd name="connsiteY10" fmla="*/ 1186193 h 1605516"/>
                <a:gd name="connsiteX11" fmla="*/ 802757 w 1605516"/>
                <a:gd name="connsiteY11" fmla="*/ 802757 h 1605516"/>
                <a:gd name="connsiteX12" fmla="*/ 419322 w 1605516"/>
                <a:gd name="connsiteY12" fmla="*/ 802757 h 1605516"/>
                <a:gd name="connsiteX13" fmla="*/ 515181 w 1605516"/>
                <a:gd name="connsiteY13" fmla="*/ 898616 h 1605516"/>
                <a:gd name="connsiteX14" fmla="*/ 55459 w 1605516"/>
                <a:gd name="connsiteY14" fmla="*/ 1358338 h 1605516"/>
                <a:gd name="connsiteX15" fmla="*/ 36337 w 1605516"/>
                <a:gd name="connsiteY15" fmla="*/ 1323110 h 1605516"/>
                <a:gd name="connsiteX16" fmla="*/ 0 w 1605516"/>
                <a:gd name="connsiteY16" fmla="*/ 1143127 h 1605516"/>
                <a:gd name="connsiteX17" fmla="*/ 0 w 1605516"/>
                <a:gd name="connsiteY17" fmla="*/ 462389 h 1605516"/>
                <a:gd name="connsiteX18" fmla="*/ 135431 w 1605516"/>
                <a:gd name="connsiteY18" fmla="*/ 135431 h 1605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05516" h="1605516">
                  <a:moveTo>
                    <a:pt x="135431" y="135431"/>
                  </a:moveTo>
                  <a:cubicBezTo>
                    <a:pt x="219107" y="51755"/>
                    <a:pt x="334704" y="0"/>
                    <a:pt x="462389" y="0"/>
                  </a:cubicBezTo>
                  <a:lnTo>
                    <a:pt x="1143127" y="0"/>
                  </a:lnTo>
                  <a:cubicBezTo>
                    <a:pt x="1398497" y="0"/>
                    <a:pt x="1605516" y="207019"/>
                    <a:pt x="1605516" y="462389"/>
                  </a:cubicBezTo>
                  <a:lnTo>
                    <a:pt x="1605516" y="1143127"/>
                  </a:lnTo>
                  <a:cubicBezTo>
                    <a:pt x="1605516" y="1398497"/>
                    <a:pt x="1398497" y="1605516"/>
                    <a:pt x="1143127" y="1605516"/>
                  </a:cubicBezTo>
                  <a:lnTo>
                    <a:pt x="462389" y="1605516"/>
                  </a:lnTo>
                  <a:cubicBezTo>
                    <a:pt x="398547" y="1605516"/>
                    <a:pt x="337726" y="1592577"/>
                    <a:pt x="282406" y="1569179"/>
                  </a:cubicBezTo>
                  <a:lnTo>
                    <a:pt x="247176" y="1550057"/>
                  </a:lnTo>
                  <a:lnTo>
                    <a:pt x="706898" y="1090334"/>
                  </a:lnTo>
                  <a:lnTo>
                    <a:pt x="802757" y="1186193"/>
                  </a:lnTo>
                  <a:lnTo>
                    <a:pt x="802757" y="802757"/>
                  </a:lnTo>
                  <a:lnTo>
                    <a:pt x="419322" y="802757"/>
                  </a:lnTo>
                  <a:lnTo>
                    <a:pt x="515181" y="898616"/>
                  </a:lnTo>
                  <a:lnTo>
                    <a:pt x="55459" y="1358338"/>
                  </a:lnTo>
                  <a:lnTo>
                    <a:pt x="36337" y="1323110"/>
                  </a:lnTo>
                  <a:cubicBezTo>
                    <a:pt x="12939" y="1267790"/>
                    <a:pt x="0" y="1206969"/>
                    <a:pt x="0" y="1143127"/>
                  </a:cubicBezTo>
                  <a:lnTo>
                    <a:pt x="0" y="462389"/>
                  </a:lnTo>
                  <a:cubicBezTo>
                    <a:pt x="0" y="334704"/>
                    <a:pt x="51755" y="219107"/>
                    <a:pt x="135431" y="13543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68580" tIns="34290" rIns="68580" bIns="34290" rtlCol="0" anchor="ctr">
              <a:normAutofit/>
            </a:bodyPr>
            <a:lstStyle/>
            <a:p>
              <a:pPr algn="ctr"/>
              <a:endParaRPr lang="zh-CN" altLang="en-US" sz="100" dirty="0"/>
            </a:p>
          </p:txBody>
        </p:sp>
        <p:sp>
          <p:nvSpPr>
            <p:cNvPr id="37" name="isľîdê"/>
            <p:cNvSpPr txBox="1"/>
            <p:nvPr/>
          </p:nvSpPr>
          <p:spPr>
            <a:xfrm>
              <a:off x="673099" y="4123968"/>
              <a:ext cx="2151107" cy="146171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68580" tIns="34290" rIns="68580" bIns="34290" anchor="t" anchorCtr="0">
              <a:noAutofit/>
            </a:bodyPr>
            <a:lstStyle/>
            <a:p>
              <a:pPr marL="342900" indent="-342900">
                <a:lnSpc>
                  <a:spcPct val="120000"/>
                </a:lnSpc>
                <a:buClr>
                  <a:srgbClr val="0000FF"/>
                </a:buClr>
                <a:buFont typeface="Wingdings" panose="05000000000000000000" pitchFamily="2" charset="2"/>
                <a:buChar char="Ø"/>
              </a:pPr>
              <a:r>
                <a:rPr lang="zh-CN" altLang="en-US" sz="1650" dirty="0" smtClean="0"/>
                <a:t>读者</a:t>
              </a:r>
              <a:r>
                <a:rPr lang="zh-CN" altLang="en-US" sz="1650" dirty="0"/>
                <a:t>和写者，共享一组数据区。</a:t>
              </a:r>
              <a:endParaRPr lang="zh-CN" altLang="en-US" sz="1650" dirty="0"/>
            </a:p>
          </p:txBody>
        </p:sp>
        <p:sp>
          <p:nvSpPr>
            <p:cNvPr id="38" name="íṩ1ïḑe"/>
            <p:cNvSpPr txBox="1"/>
            <p:nvPr/>
          </p:nvSpPr>
          <p:spPr>
            <a:xfrm>
              <a:off x="3890458" y="1194957"/>
              <a:ext cx="1746263" cy="39251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68580" tIns="34290" rIns="68580" bIns="34290" anchor="t" anchorCtr="0">
              <a:noAutofit/>
            </a:bodyPr>
            <a:lstStyle/>
            <a:p>
              <a:pPr algn="ctr">
                <a:lnSpc>
                  <a:spcPct val="110000"/>
                </a:lnSpc>
              </a:pPr>
              <a:r>
                <a:rPr lang="zh-CN" altLang="en-US" sz="1800" b="1" dirty="0">
                  <a:solidFill>
                    <a:srgbClr val="FF0000"/>
                  </a:solidFill>
                </a:rPr>
                <a:t>要求：</a:t>
              </a:r>
              <a:endParaRPr lang="zh-CN" altLang="en-US" sz="1800" b="1" dirty="0">
                <a:solidFill>
                  <a:srgbClr val="FF0000"/>
                </a:solidFill>
              </a:endParaRPr>
            </a:p>
          </p:txBody>
        </p:sp>
        <p:sp>
          <p:nvSpPr>
            <p:cNvPr id="39" name="ïsḻiďê"/>
            <p:cNvSpPr txBox="1"/>
            <p:nvPr/>
          </p:nvSpPr>
          <p:spPr>
            <a:xfrm>
              <a:off x="6344390" y="1194957"/>
              <a:ext cx="2356280" cy="39251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68580" tIns="34290" rIns="68580" bIns="34290" anchor="t" anchorCtr="0">
              <a:noAutofit/>
            </a:bodyPr>
            <a:lstStyle/>
            <a:p>
              <a:pPr algn="ctr"/>
              <a:r>
                <a:rPr lang="zh-CN" altLang="en-US" sz="1800" b="1" dirty="0"/>
                <a:t>分类：</a:t>
              </a:r>
              <a:endParaRPr lang="zh-CN" altLang="en-US" sz="1800" b="1" dirty="0"/>
            </a:p>
          </p:txBody>
        </p:sp>
        <p:sp>
          <p:nvSpPr>
            <p:cNvPr id="41" name="isḷiḋé"/>
            <p:cNvSpPr txBox="1"/>
            <p:nvPr/>
          </p:nvSpPr>
          <p:spPr>
            <a:xfrm>
              <a:off x="8876717" y="1194957"/>
              <a:ext cx="2823217" cy="39251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68580" tIns="34290" rIns="68580" bIns="34290" anchor="t" anchorCtr="0">
              <a:noAutofit/>
            </a:bodyPr>
            <a:lstStyle/>
            <a:p>
              <a:pPr algn="ctr"/>
              <a:r>
                <a:rPr lang="zh-CN" altLang="en-US" sz="1800" b="1" dirty="0"/>
                <a:t>解决方案：</a:t>
              </a:r>
              <a:endParaRPr lang="zh-CN" altLang="en-US" sz="1800" b="1" dirty="0"/>
            </a:p>
          </p:txBody>
        </p:sp>
        <p:sp>
          <p:nvSpPr>
            <p:cNvPr id="42" name="îṣḻidé"/>
            <p:cNvSpPr txBox="1"/>
            <p:nvPr/>
          </p:nvSpPr>
          <p:spPr>
            <a:xfrm>
              <a:off x="1960664" y="2605404"/>
              <a:ext cx="708108" cy="678249"/>
            </a:xfrm>
            <a:prstGeom prst="rect">
              <a:avLst/>
            </a:prstGeom>
            <a:noFill/>
          </p:spPr>
          <p:txBody>
            <a:bodyPr wrap="square" lIns="68580" tIns="34290" rIns="68580" bIns="34290" rtlCol="0" anchor="ctr">
              <a:normAutofit/>
            </a:bodyPr>
            <a:lstStyle/>
            <a:p>
              <a:pPr algn="ctr"/>
              <a:r>
                <a:rPr lang="en-US" altLang="zh-CN" sz="2400" b="1" i="1" dirty="0" smtClean="0">
                  <a:solidFill>
                    <a:schemeClr val="bg1"/>
                  </a:solidFill>
                </a:rPr>
                <a:t>00</a:t>
              </a:r>
              <a:endParaRPr lang="zh-CN" altLang="en-US" sz="2400" b="1" i="1" dirty="0">
                <a:solidFill>
                  <a:schemeClr val="bg1"/>
                </a:solidFill>
              </a:endParaRPr>
            </a:p>
          </p:txBody>
        </p:sp>
        <p:sp>
          <p:nvSpPr>
            <p:cNvPr id="43" name="ïŝ1ïḋè"/>
            <p:cNvSpPr txBox="1"/>
            <p:nvPr/>
          </p:nvSpPr>
          <p:spPr>
            <a:xfrm>
              <a:off x="4741597" y="2605404"/>
              <a:ext cx="708108" cy="678249"/>
            </a:xfrm>
            <a:prstGeom prst="rect">
              <a:avLst/>
            </a:prstGeom>
            <a:noFill/>
          </p:spPr>
          <p:txBody>
            <a:bodyPr wrap="square" lIns="68580" tIns="34290" rIns="68580" bIns="34290" rtlCol="0" anchor="ctr">
              <a:normAutofit/>
            </a:bodyPr>
            <a:lstStyle/>
            <a:p>
              <a:pPr algn="ctr"/>
              <a:r>
                <a:rPr lang="en-US" altLang="zh-CN" sz="2400" b="1" i="1" dirty="0" smtClean="0">
                  <a:solidFill>
                    <a:schemeClr val="bg1"/>
                  </a:solidFill>
                </a:rPr>
                <a:t>00</a:t>
              </a:r>
              <a:endParaRPr lang="zh-CN" altLang="en-US" sz="2400" b="1" i="1" dirty="0">
                <a:solidFill>
                  <a:schemeClr val="bg1"/>
                </a:solidFill>
              </a:endParaRPr>
            </a:p>
          </p:txBody>
        </p:sp>
        <p:sp>
          <p:nvSpPr>
            <p:cNvPr id="44" name="í$lîdé"/>
            <p:cNvSpPr txBox="1"/>
            <p:nvPr/>
          </p:nvSpPr>
          <p:spPr>
            <a:xfrm>
              <a:off x="7522530" y="2605404"/>
              <a:ext cx="708108" cy="678249"/>
            </a:xfrm>
            <a:prstGeom prst="rect">
              <a:avLst/>
            </a:prstGeom>
            <a:noFill/>
          </p:spPr>
          <p:txBody>
            <a:bodyPr wrap="square" lIns="68580" tIns="34290" rIns="68580" bIns="34290" rtlCol="0" anchor="ctr">
              <a:normAutofit/>
            </a:bodyPr>
            <a:lstStyle/>
            <a:p>
              <a:pPr algn="ctr"/>
              <a:r>
                <a:rPr lang="en-US" altLang="zh-CN" sz="2400" b="1" i="1" dirty="0" smtClean="0">
                  <a:solidFill>
                    <a:schemeClr val="bg1"/>
                  </a:solidFill>
                </a:rPr>
                <a:t>00</a:t>
              </a:r>
              <a:endParaRPr lang="zh-CN" altLang="en-US" sz="2400" b="1" i="1" dirty="0">
                <a:solidFill>
                  <a:schemeClr val="bg1"/>
                </a:solidFill>
              </a:endParaRPr>
            </a:p>
          </p:txBody>
        </p:sp>
        <p:sp>
          <p:nvSpPr>
            <p:cNvPr id="45" name="išḻïďè"/>
            <p:cNvSpPr txBox="1"/>
            <p:nvPr/>
          </p:nvSpPr>
          <p:spPr>
            <a:xfrm>
              <a:off x="10303464" y="2605404"/>
              <a:ext cx="708108" cy="678249"/>
            </a:xfrm>
            <a:prstGeom prst="rect">
              <a:avLst/>
            </a:prstGeom>
            <a:noFill/>
          </p:spPr>
          <p:txBody>
            <a:bodyPr wrap="square" lIns="68580" tIns="34290" rIns="68580" bIns="34290" rtlCol="0" anchor="ctr">
              <a:normAutofit/>
            </a:bodyPr>
            <a:lstStyle/>
            <a:p>
              <a:pPr algn="ctr"/>
              <a:r>
                <a:rPr lang="en-US" altLang="zh-CN" sz="2400" b="1" i="1" dirty="0" smtClean="0">
                  <a:solidFill>
                    <a:schemeClr val="bg1"/>
                  </a:solidFill>
                </a:rPr>
                <a:t>00</a:t>
              </a:r>
              <a:endParaRPr lang="zh-CN" altLang="en-US" sz="2400" b="1" i="1" dirty="0">
                <a:solidFill>
                  <a:schemeClr val="bg1"/>
                </a:solidFill>
              </a:endParaRPr>
            </a:p>
          </p:txBody>
        </p:sp>
        <p:sp>
          <p:nvSpPr>
            <p:cNvPr id="46" name="isľîdê"/>
            <p:cNvSpPr txBox="1"/>
            <p:nvPr/>
          </p:nvSpPr>
          <p:spPr>
            <a:xfrm>
              <a:off x="3097953" y="4151517"/>
              <a:ext cx="3031066" cy="255608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68580" tIns="34290" rIns="68580" bIns="34290" anchor="t" anchorCtr="0">
              <a:noAutofit/>
            </a:bodyPr>
            <a:lstStyle/>
            <a:p>
              <a:pPr marL="342900" indent="-342900">
                <a:lnSpc>
                  <a:spcPct val="120000"/>
                </a:lnSpc>
                <a:buClr>
                  <a:srgbClr val="FF0000"/>
                </a:buClr>
                <a:buFont typeface="Wingdings" panose="05000000000000000000" pitchFamily="2" charset="2"/>
                <a:buChar char="Ø"/>
              </a:pPr>
              <a:r>
                <a:rPr lang="zh-CN" altLang="en-US" sz="1650" dirty="0"/>
                <a:t>允许多个读者同时执行读操作；</a:t>
              </a:r>
              <a:endParaRPr lang="zh-CN" altLang="en-US" sz="1650" dirty="0"/>
            </a:p>
            <a:p>
              <a:pPr marL="342900" indent="-342900">
                <a:lnSpc>
                  <a:spcPct val="120000"/>
                </a:lnSpc>
                <a:buClr>
                  <a:srgbClr val="FF0000"/>
                </a:buClr>
                <a:buFont typeface="Wingdings" panose="05000000000000000000" pitchFamily="2" charset="2"/>
                <a:buChar char="Ø"/>
              </a:pPr>
              <a:r>
                <a:rPr lang="zh-CN" altLang="en-US" sz="1650" dirty="0"/>
                <a:t>不允许读者、写者同时操作；</a:t>
              </a:r>
              <a:endParaRPr lang="zh-CN" altLang="en-US" sz="1650" dirty="0"/>
            </a:p>
            <a:p>
              <a:pPr marL="342900" indent="-342900">
                <a:lnSpc>
                  <a:spcPct val="120000"/>
                </a:lnSpc>
                <a:buClr>
                  <a:srgbClr val="FF0000"/>
                </a:buClr>
                <a:buFont typeface="Wingdings" panose="05000000000000000000" pitchFamily="2" charset="2"/>
                <a:buChar char="Ø"/>
              </a:pPr>
              <a:r>
                <a:rPr lang="zh-CN" altLang="en-US" sz="1650" dirty="0"/>
                <a:t>不允许多个写者同时操作。</a:t>
              </a:r>
              <a:endParaRPr lang="zh-CN" altLang="en-US" sz="1650" dirty="0"/>
            </a:p>
          </p:txBody>
        </p:sp>
        <p:sp>
          <p:nvSpPr>
            <p:cNvPr id="47" name="isľîdê"/>
            <p:cNvSpPr txBox="1"/>
            <p:nvPr/>
          </p:nvSpPr>
          <p:spPr>
            <a:xfrm>
              <a:off x="6342379" y="4151517"/>
              <a:ext cx="2763520" cy="173905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68580" tIns="34290" rIns="68580" bIns="34290" anchor="t" anchorCtr="0">
              <a:noAutofit/>
            </a:bodyPr>
            <a:lstStyle/>
            <a:p>
              <a:pPr marL="342900" indent="-342900">
                <a:lnSpc>
                  <a:spcPct val="120000"/>
                </a:lnSpc>
                <a:buClr>
                  <a:srgbClr val="0000FF"/>
                </a:buClr>
                <a:buFont typeface="Wingdings" panose="05000000000000000000" pitchFamily="2" charset="2"/>
                <a:buChar char="Ø"/>
              </a:pPr>
              <a:r>
                <a:rPr lang="zh-CN" altLang="en-US" sz="1650" dirty="0"/>
                <a:t>读者优先</a:t>
              </a:r>
              <a:r>
                <a:rPr lang="en-US" altLang="zh-CN" sz="1650" dirty="0"/>
                <a:t>(</a:t>
              </a:r>
              <a:r>
                <a:rPr lang="zh-CN" altLang="en-US" sz="1650" dirty="0"/>
                <a:t>第一类读者写者问题</a:t>
              </a:r>
              <a:r>
                <a:rPr lang="en-US" altLang="zh-CN" sz="1650" dirty="0"/>
                <a:t>)</a:t>
              </a:r>
              <a:endParaRPr lang="en-US" altLang="zh-CN" sz="1650" dirty="0"/>
            </a:p>
            <a:p>
              <a:pPr marL="342900" indent="-342900">
                <a:lnSpc>
                  <a:spcPct val="120000"/>
                </a:lnSpc>
                <a:buClr>
                  <a:srgbClr val="0000FF"/>
                </a:buClr>
                <a:buFont typeface="Wingdings" panose="05000000000000000000" pitchFamily="2" charset="2"/>
                <a:buChar char="Ø"/>
              </a:pPr>
              <a:r>
                <a:rPr lang="zh-CN" altLang="en-US" sz="1650" dirty="0"/>
                <a:t>写者优先</a:t>
              </a:r>
              <a:r>
                <a:rPr lang="en-US" altLang="zh-CN" sz="1650" dirty="0"/>
                <a:t>(</a:t>
              </a:r>
              <a:r>
                <a:rPr lang="zh-CN" altLang="en-US" sz="1650" dirty="0"/>
                <a:t>第二类读者写者问题</a:t>
              </a:r>
              <a:r>
                <a:rPr lang="en-US" altLang="zh-CN" sz="1650" dirty="0"/>
                <a:t>)</a:t>
              </a:r>
              <a:endParaRPr lang="en-US" altLang="zh-CN" sz="1650" dirty="0"/>
            </a:p>
          </p:txBody>
        </p:sp>
        <p:sp>
          <p:nvSpPr>
            <p:cNvPr id="48" name="isľîdê"/>
            <p:cNvSpPr txBox="1"/>
            <p:nvPr/>
          </p:nvSpPr>
          <p:spPr>
            <a:xfrm>
              <a:off x="9379372" y="4151517"/>
              <a:ext cx="2486660" cy="146134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68580" tIns="34290" rIns="68580" bIns="34290" anchor="t" anchorCtr="0">
              <a:noAutofit/>
            </a:bodyPr>
            <a:lstStyle/>
            <a:p>
              <a:pPr marL="342900" indent="-342900">
                <a:lnSpc>
                  <a:spcPct val="120000"/>
                </a:lnSpc>
                <a:buClr>
                  <a:srgbClr val="0000FF"/>
                </a:buClr>
                <a:buFont typeface="Wingdings" panose="05000000000000000000" pitchFamily="2" charset="2"/>
                <a:buChar char="Ø"/>
              </a:pPr>
              <a:r>
                <a:rPr lang="zh-CN" altLang="en-US" sz="1650" dirty="0"/>
                <a:t>记录型信号量</a:t>
              </a:r>
              <a:endParaRPr lang="zh-CN" altLang="en-US" sz="1650" dirty="0"/>
            </a:p>
            <a:p>
              <a:pPr marL="342900" indent="-342900">
                <a:lnSpc>
                  <a:spcPct val="120000"/>
                </a:lnSpc>
                <a:buClr>
                  <a:srgbClr val="0000FF"/>
                </a:buClr>
                <a:buFont typeface="Wingdings" panose="05000000000000000000" pitchFamily="2" charset="2"/>
                <a:buChar char="Ø"/>
              </a:pPr>
              <a:r>
                <a:rPr lang="zh-CN" altLang="en-US" sz="1650" dirty="0"/>
                <a:t>信号量集</a:t>
              </a:r>
              <a:endParaRPr lang="zh-CN" altLang="en-US" sz="1650" dirty="0"/>
            </a:p>
          </p:txBody>
        </p:sp>
        <p:sp>
          <p:nvSpPr>
            <p:cNvPr id="21" name="íṩ1ïḑe"/>
            <p:cNvSpPr txBox="1"/>
            <p:nvPr/>
          </p:nvSpPr>
          <p:spPr>
            <a:xfrm>
              <a:off x="671406" y="1232210"/>
              <a:ext cx="2812627" cy="39285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68580" tIns="34290" rIns="68580" bIns="34290" anchor="t" anchorCtr="0">
              <a:noAutofit/>
            </a:bodyPr>
            <a:lstStyle/>
            <a:p>
              <a:pPr algn="ctr">
                <a:lnSpc>
                  <a:spcPct val="110000"/>
                </a:lnSpc>
              </a:pPr>
              <a:r>
                <a:rPr lang="zh-CN" altLang="en-US" sz="1800" b="1" dirty="0"/>
                <a:t>有两组并发进程：</a:t>
              </a:r>
              <a:endParaRPr lang="zh-CN" altLang="en-US" sz="1800" b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502444" y="59001"/>
            <a:ext cx="5269706" cy="41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100" b="1" dirty="0">
                <a:solidFill>
                  <a:srgbClr val="7F7F7F"/>
                </a:solidFill>
              </a:rPr>
              <a:t>哲学家就餐问题描述</a:t>
            </a:r>
            <a:endParaRPr lang="zh-CN" altLang="en-US" sz="2100" b="1" dirty="0">
              <a:solidFill>
                <a:srgbClr val="7F7F7F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583565" y="667385"/>
            <a:ext cx="8334375" cy="3521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1650" dirty="0" smtClean="0">
                <a:latin typeface="+mn-ea"/>
              </a:rPr>
              <a:t> </a:t>
            </a:r>
            <a:r>
              <a:rPr lang="zh-CN" altLang="en-US" sz="1650" b="1" dirty="0" smtClean="0">
                <a:solidFill>
                  <a:srgbClr val="FF0000"/>
                </a:solidFill>
                <a:latin typeface="+mn-ea"/>
              </a:rPr>
              <a:t>关系分析</a:t>
            </a:r>
            <a:r>
              <a:rPr lang="zh-CN" altLang="en-US" sz="1650" dirty="0" smtClean="0">
                <a:latin typeface="+mn-ea"/>
              </a:rPr>
              <a:t>：</a:t>
            </a:r>
            <a:r>
              <a:rPr lang="en-US" altLang="zh-CN" sz="1650" dirty="0" smtClean="0">
                <a:latin typeface="+mn-ea"/>
              </a:rPr>
              <a:t>2</a:t>
            </a:r>
            <a:r>
              <a:rPr lang="zh-CN" altLang="en-US" sz="1650" dirty="0" smtClean="0">
                <a:latin typeface="+mn-ea"/>
              </a:rPr>
              <a:t>类进程：读进程，写进程</a:t>
            </a:r>
            <a:endParaRPr lang="zh-CN" altLang="en-US" sz="1650" dirty="0" smtClean="0">
              <a:latin typeface="+mn-ea"/>
            </a:endParaRPr>
          </a:p>
          <a:p>
            <a:pPr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Clr>
                <a:srgbClr val="FF0000"/>
              </a:buClr>
              <a:buFont typeface="Wingdings" panose="05000000000000000000" pitchFamily="2" charset="2"/>
            </a:pPr>
            <a:r>
              <a:rPr lang="en-US" altLang="zh-CN" sz="1650" dirty="0" smtClean="0">
                <a:latin typeface="+mn-ea"/>
              </a:rPr>
              <a:t>                        </a:t>
            </a:r>
            <a:r>
              <a:rPr lang="zh-CN" altLang="en-US" sz="1650" dirty="0" smtClean="0">
                <a:latin typeface="+mn-ea"/>
              </a:rPr>
              <a:t>互斥关系：写进程</a:t>
            </a:r>
            <a:r>
              <a:rPr lang="en-US" altLang="zh-CN" sz="1650" dirty="0" smtClean="0">
                <a:latin typeface="+mn-ea"/>
              </a:rPr>
              <a:t>-</a:t>
            </a:r>
            <a:r>
              <a:rPr lang="zh-CN" altLang="en-US" sz="1650" dirty="0" smtClean="0">
                <a:latin typeface="+mn-ea"/>
              </a:rPr>
              <a:t>写进程；写进程</a:t>
            </a:r>
            <a:r>
              <a:rPr lang="en-US" altLang="zh-CN" sz="1650" dirty="0" smtClean="0">
                <a:latin typeface="+mn-ea"/>
              </a:rPr>
              <a:t>-</a:t>
            </a:r>
            <a:r>
              <a:rPr lang="zh-CN" altLang="en-US" sz="1650" dirty="0" smtClean="0">
                <a:latin typeface="+mn-ea"/>
              </a:rPr>
              <a:t>读进程</a:t>
            </a:r>
            <a:endParaRPr lang="zh-CN" altLang="en-US" sz="1650" dirty="0" smtClean="0">
              <a:latin typeface="+mn-ea"/>
            </a:endParaRPr>
          </a:p>
          <a:p>
            <a:pPr marL="285750" indent="-285750"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1650" dirty="0" smtClean="0">
                <a:latin typeface="+mn-ea"/>
              </a:rPr>
              <a:t>写进程跟所有进程都互斥，设置一个互斥信号量</a:t>
            </a:r>
            <a:r>
              <a:rPr lang="en-US" altLang="zh-CN" sz="1650" dirty="0" smtClean="0">
                <a:latin typeface="+mn-ea"/>
              </a:rPr>
              <a:t>rw</a:t>
            </a:r>
            <a:r>
              <a:rPr lang="zh-CN" altLang="en-US" sz="1650" dirty="0" smtClean="0">
                <a:latin typeface="+mn-ea"/>
              </a:rPr>
              <a:t>，在写者访问共享文件前后分别执行P、V操作。</a:t>
            </a:r>
            <a:endParaRPr lang="zh-CN" altLang="en-US" sz="1650" dirty="0" smtClean="0">
              <a:latin typeface="+mn-ea"/>
            </a:endParaRPr>
          </a:p>
          <a:p>
            <a:pPr marL="285750" indent="-285750"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zh-CN" altLang="en-US" sz="1650" dirty="0" smtClean="0">
                <a:latin typeface="+mn-ea"/>
              </a:rPr>
              <a:t>读进程和写进程也要互斥，因此读者访问共享文件前后也要对</a:t>
            </a:r>
            <a:r>
              <a:rPr lang="en-US" altLang="zh-CN" sz="1650" dirty="0" smtClean="0">
                <a:latin typeface="+mn-ea"/>
                <a:sym typeface="+mn-ea"/>
              </a:rPr>
              <a:t>rw</a:t>
            </a:r>
            <a:r>
              <a:rPr lang="zh-CN" altLang="en-US" sz="1650" dirty="0" smtClean="0">
                <a:latin typeface="+mn-ea"/>
              </a:rPr>
              <a:t>执行P、V操作。</a:t>
            </a:r>
            <a:endParaRPr lang="zh-CN" altLang="en-US" sz="1650" dirty="0" smtClean="0">
              <a:latin typeface="+mn-ea"/>
            </a:endParaRPr>
          </a:p>
          <a:p>
            <a:pPr marL="342900" indent="-342900"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1650" b="1" dirty="0" smtClean="0">
                <a:solidFill>
                  <a:srgbClr val="FF0000"/>
                </a:solidFill>
                <a:latin typeface="+mn-ea"/>
              </a:rPr>
              <a:t>关键在于</a:t>
            </a:r>
            <a:r>
              <a:rPr lang="zh-CN" altLang="en-US" sz="1650" dirty="0" smtClean="0">
                <a:latin typeface="+mn-ea"/>
              </a:rPr>
              <a:t>：</a:t>
            </a:r>
            <a:r>
              <a:rPr sz="1650" dirty="0" smtClean="0">
                <a:latin typeface="+mn-ea"/>
              </a:rPr>
              <a:t>P(</a:t>
            </a:r>
            <a:r>
              <a:rPr lang="en-US" altLang="zh-CN" sz="1650" dirty="0" smtClean="0">
                <a:latin typeface="+mn-ea"/>
                <a:sym typeface="+mn-ea"/>
              </a:rPr>
              <a:t>rw</a:t>
            </a:r>
            <a:r>
              <a:rPr sz="1650" dirty="0" smtClean="0">
                <a:latin typeface="+mn-ea"/>
              </a:rPr>
              <a:t>)和V(</a:t>
            </a:r>
            <a:r>
              <a:rPr lang="en-US" altLang="zh-CN" sz="1650" dirty="0" smtClean="0">
                <a:latin typeface="+mn-ea"/>
                <a:sym typeface="+mn-ea"/>
              </a:rPr>
              <a:t>rw</a:t>
            </a:r>
            <a:r>
              <a:rPr sz="1650" dirty="0" smtClean="0">
                <a:latin typeface="+mn-ea"/>
              </a:rPr>
              <a:t>)其实就是对共享文件的"上锁"和"解锁"。读进程可以是多个的，而读进程与写进程又必须互斥访问，那么我们可以让第一个访问文件的读进程"加锁"，让最后一个访问完文件的读进程"解锁"。设置一个整数变量</a:t>
            </a:r>
            <a:r>
              <a:rPr kumimoji="1" lang="en-US" altLang="zh-CN" sz="1650" dirty="0" err="1" smtClean="0">
                <a:latin typeface="+mn-ea"/>
                <a:sym typeface="+mn-ea"/>
              </a:rPr>
              <a:t>read</a:t>
            </a:r>
            <a:r>
              <a:rPr sz="1650" dirty="0" smtClean="0">
                <a:latin typeface="+mn-ea"/>
              </a:rPr>
              <a:t>count来记录当前有几个读进程在访问文件。</a:t>
            </a:r>
            <a:endParaRPr sz="1650" dirty="0" smtClean="0">
              <a:latin typeface="+mn-ea"/>
            </a:endParaRPr>
          </a:p>
          <a:p>
            <a:pPr marL="342900" indent="-342900"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1650" dirty="0" smtClean="0">
                <a:solidFill>
                  <a:srgbClr val="FF0000"/>
                </a:solidFill>
                <a:latin typeface="+mn-ea"/>
              </a:rPr>
              <a:t> 解决</a:t>
            </a:r>
            <a:r>
              <a:rPr lang="zh-CN" altLang="en-US" sz="1650" dirty="0">
                <a:solidFill>
                  <a:srgbClr val="FF0000"/>
                </a:solidFill>
                <a:latin typeface="+mn-ea"/>
              </a:rPr>
              <a:t>方案</a:t>
            </a:r>
            <a:r>
              <a:rPr lang="zh-CN" altLang="en-US" sz="1650" dirty="0" smtClean="0">
                <a:solidFill>
                  <a:srgbClr val="FF0000"/>
                </a:solidFill>
                <a:latin typeface="+mn-ea"/>
              </a:rPr>
              <a:t>：</a:t>
            </a:r>
            <a:endParaRPr lang="zh-CN" altLang="en-US" sz="165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914295" y="4096051"/>
            <a:ext cx="2932454" cy="777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Clr>
                <a:srgbClr val="FF0000"/>
              </a:buClr>
              <a:buFont typeface="Wingdings" panose="05000000000000000000" pitchFamily="2" charset="2"/>
              <a:buChar char="p"/>
            </a:pPr>
            <a:r>
              <a:rPr lang="zh-CN" altLang="en-US" sz="1650" dirty="0">
                <a:latin typeface="+mn-ea"/>
              </a:rPr>
              <a:t>记录型信号量；</a:t>
            </a:r>
            <a:endParaRPr lang="zh-CN" altLang="en-US" sz="1650" dirty="0">
              <a:latin typeface="+mn-ea"/>
            </a:endParaRPr>
          </a:p>
          <a:p>
            <a:pPr marL="342900" indent="-342900" algn="just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Clr>
                <a:srgbClr val="FF0000"/>
              </a:buClr>
              <a:buFont typeface="Wingdings" panose="05000000000000000000" pitchFamily="2" charset="2"/>
              <a:buChar char="p"/>
            </a:pPr>
            <a:r>
              <a:rPr lang="en-US" altLang="zh-CN" sz="1650" dirty="0">
                <a:latin typeface="+mn-ea"/>
              </a:rPr>
              <a:t>AND</a:t>
            </a:r>
            <a:r>
              <a:rPr lang="zh-CN" altLang="en-US" sz="1650" dirty="0">
                <a:latin typeface="+mn-ea"/>
              </a:rPr>
              <a:t>信号量集、管程。</a:t>
            </a:r>
            <a:endParaRPr lang="zh-CN" altLang="en-US" sz="1650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502444" y="59001"/>
            <a:ext cx="5269706" cy="41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100" b="1" dirty="0">
                <a:solidFill>
                  <a:srgbClr val="7F7F7F"/>
                </a:solidFill>
              </a:rPr>
              <a:t>读者优先</a:t>
            </a:r>
            <a:r>
              <a:rPr lang="en-US" altLang="zh-CN" sz="2100" b="1" dirty="0">
                <a:solidFill>
                  <a:srgbClr val="7F7F7F"/>
                </a:solidFill>
              </a:rPr>
              <a:t>(</a:t>
            </a:r>
            <a:r>
              <a:rPr lang="zh-CN" altLang="en-US" sz="2100" b="1" dirty="0">
                <a:solidFill>
                  <a:srgbClr val="7F7F7F"/>
                </a:solidFill>
              </a:rPr>
              <a:t>第一类读者写者问题</a:t>
            </a:r>
            <a:r>
              <a:rPr lang="en-US" altLang="zh-CN" sz="2100" b="1" dirty="0">
                <a:solidFill>
                  <a:srgbClr val="7F7F7F"/>
                </a:solidFill>
              </a:rPr>
              <a:t>)</a:t>
            </a:r>
            <a:endParaRPr lang="en-US" altLang="zh-CN" sz="2100" b="1" dirty="0">
              <a:solidFill>
                <a:srgbClr val="7F7F7F"/>
              </a:solidFill>
            </a:endParaRPr>
          </a:p>
        </p:txBody>
      </p:sp>
      <p:sp>
        <p:nvSpPr>
          <p:cNvPr id="21" name="îṧľîdé"/>
          <p:cNvSpPr/>
          <p:nvPr/>
        </p:nvSpPr>
        <p:spPr>
          <a:xfrm>
            <a:off x="2956726" y="1015784"/>
            <a:ext cx="2663177" cy="1843325"/>
          </a:xfrm>
          <a:prstGeom prst="leftRightRibbon">
            <a:avLst>
              <a:gd name="adj1" fmla="val 50000"/>
              <a:gd name="adj2" fmla="val 50000"/>
              <a:gd name="adj3" fmla="val 33333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zh-CN" altLang="en-US" sz="100"/>
          </a:p>
        </p:txBody>
      </p:sp>
      <p:sp>
        <p:nvSpPr>
          <p:cNvPr id="22" name="内容占位符 2"/>
          <p:cNvSpPr txBox="1"/>
          <p:nvPr/>
        </p:nvSpPr>
        <p:spPr>
          <a:xfrm>
            <a:off x="589280" y="1279525"/>
            <a:ext cx="3043555" cy="3173095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580"/>
              </a:spcBef>
              <a:buNone/>
              <a:defRPr/>
            </a:pPr>
            <a:r>
              <a:rPr lang="zh-CN" altLang="en-US" sz="2100" dirty="0"/>
              <a:t>如果</a:t>
            </a:r>
            <a:r>
              <a:rPr lang="zh-CN" altLang="en-US" sz="2100" dirty="0">
                <a:solidFill>
                  <a:srgbClr val="0000FF"/>
                </a:solidFill>
              </a:rPr>
              <a:t>读者</a:t>
            </a:r>
            <a:r>
              <a:rPr lang="zh-CN" altLang="en-US" sz="2100" dirty="0"/>
              <a:t>来：</a:t>
            </a:r>
            <a:endParaRPr lang="zh-CN" altLang="en-US" sz="2100" dirty="0"/>
          </a:p>
          <a:p>
            <a:pPr marL="342900" lvl="1" indent="-342900">
              <a:lnSpc>
                <a:spcPct val="123000"/>
              </a:lnSpc>
              <a:spcBef>
                <a:spcPts val="300"/>
              </a:spcBef>
              <a:buClr>
                <a:srgbClr val="E71101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lang="zh-CN" altLang="en-US" sz="2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无</a:t>
            </a:r>
            <a:r>
              <a:rPr lang="zh-CN" altLang="en-US" sz="2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读者、写者，新读者可以读。</a:t>
            </a:r>
            <a:endParaRPr lang="zh-CN" altLang="en-US" sz="2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lvl="1" indent="-342900">
              <a:lnSpc>
                <a:spcPct val="123000"/>
              </a:lnSpc>
              <a:spcBef>
                <a:spcPts val="300"/>
              </a:spcBef>
              <a:buClr>
                <a:srgbClr val="E71101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lang="zh-CN" altLang="en-US" sz="2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有</a:t>
            </a:r>
            <a:r>
              <a:rPr lang="zh-CN" altLang="en-US" sz="2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写者等，但有其它读者正在读，则新读者也可以读。</a:t>
            </a:r>
            <a:endParaRPr lang="zh-CN" altLang="en-US" sz="2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lvl="1" indent="-342900">
              <a:lnSpc>
                <a:spcPct val="123000"/>
              </a:lnSpc>
              <a:spcBef>
                <a:spcPts val="300"/>
              </a:spcBef>
              <a:buClr>
                <a:srgbClr val="E71101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lang="zh-CN" altLang="en-US" sz="21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有</a:t>
            </a:r>
            <a:r>
              <a:rPr lang="zh-CN" altLang="en-US" sz="21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写者写，新读者等。</a:t>
            </a:r>
            <a:endParaRPr lang="zh-CN" altLang="en-US" sz="2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lvl="1" indent="-342900">
              <a:lnSpc>
                <a:spcPct val="150000"/>
              </a:lnSpc>
              <a:spcBef>
                <a:spcPts val="300"/>
              </a:spcBef>
              <a:buClr>
                <a:srgbClr val="E71101"/>
              </a:buClr>
              <a:buSzPct val="60000"/>
              <a:buFont typeface="Wingdings" panose="05000000000000000000" pitchFamily="2" charset="2"/>
              <a:buChar char="n"/>
              <a:defRPr/>
            </a:pPr>
            <a:endParaRPr lang="zh-CN" altLang="en-US" sz="21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" name="内容占位符 2"/>
          <p:cNvSpPr txBox="1"/>
          <p:nvPr/>
        </p:nvSpPr>
        <p:spPr>
          <a:xfrm>
            <a:off x="5619750" y="1871345"/>
            <a:ext cx="3761740" cy="2687955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580"/>
              </a:spcBef>
              <a:buNone/>
              <a:defRPr/>
            </a:pPr>
            <a:r>
              <a:rPr lang="zh-CN" altLang="en-US" sz="2100" dirty="0"/>
              <a:t>如果</a:t>
            </a:r>
            <a:r>
              <a:rPr lang="zh-CN" altLang="en-US" sz="2100" dirty="0">
                <a:solidFill>
                  <a:srgbClr val="FF0000"/>
                </a:solidFill>
              </a:rPr>
              <a:t>写者</a:t>
            </a:r>
            <a:r>
              <a:rPr lang="zh-CN" altLang="en-US" sz="2100" dirty="0"/>
              <a:t>来：</a:t>
            </a:r>
            <a:endParaRPr lang="zh-CN" altLang="en-US" sz="2100" dirty="0"/>
          </a:p>
          <a:p>
            <a:pPr marL="0" lvl="1" indent="-342900">
              <a:lnSpc>
                <a:spcPct val="123000"/>
              </a:lnSpc>
              <a:spcBef>
                <a:spcPts val="370"/>
              </a:spcBef>
              <a:buClr>
                <a:srgbClr val="E71101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lang="zh-CN" altLang="en-US" sz="2100" dirty="0" smtClean="0"/>
              <a:t>无</a:t>
            </a:r>
            <a:r>
              <a:rPr lang="zh-CN" altLang="en-US" sz="2100" dirty="0"/>
              <a:t>读者，新写者可以写。</a:t>
            </a:r>
            <a:endParaRPr lang="zh-CN" altLang="en-US" sz="2100" dirty="0"/>
          </a:p>
          <a:p>
            <a:pPr marL="0" lvl="1" indent="-342900">
              <a:lnSpc>
                <a:spcPct val="123000"/>
              </a:lnSpc>
              <a:spcBef>
                <a:spcPts val="370"/>
              </a:spcBef>
              <a:buClr>
                <a:srgbClr val="E71101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lang="zh-CN" altLang="en-US" sz="2100" dirty="0" smtClean="0"/>
              <a:t>有</a:t>
            </a:r>
            <a:r>
              <a:rPr lang="zh-CN" altLang="en-US" sz="2100" dirty="0"/>
              <a:t>读者，新写者等待。</a:t>
            </a:r>
            <a:endParaRPr lang="zh-CN" altLang="en-US" sz="2100" dirty="0"/>
          </a:p>
          <a:p>
            <a:pPr marL="0" lvl="1" indent="-342900">
              <a:lnSpc>
                <a:spcPct val="123000"/>
              </a:lnSpc>
              <a:spcBef>
                <a:spcPts val="370"/>
              </a:spcBef>
              <a:buClr>
                <a:srgbClr val="E71101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lang="zh-CN" altLang="en-US" sz="2100" dirty="0" smtClean="0"/>
              <a:t>有</a:t>
            </a:r>
            <a:r>
              <a:rPr lang="zh-CN" altLang="en-US" sz="2100" dirty="0"/>
              <a:t>其它写者，新写者等待。</a:t>
            </a:r>
            <a:endParaRPr lang="zh-CN" altLang="en-US" sz="2100" dirty="0"/>
          </a:p>
        </p:txBody>
      </p:sp>
      <p:sp>
        <p:nvSpPr>
          <p:cNvPr id="24" name="íSľïdé"/>
          <p:cNvSpPr/>
          <p:nvPr/>
        </p:nvSpPr>
        <p:spPr>
          <a:xfrm>
            <a:off x="3605601" y="1341926"/>
            <a:ext cx="425777" cy="383952"/>
          </a:xfrm>
          <a:custGeom>
            <a:avLst/>
            <a:gdLst>
              <a:gd name="connsiteX0" fmla="*/ 521432 w 608344"/>
              <a:gd name="connsiteY0" fmla="*/ 370453 h 548582"/>
              <a:gd name="connsiteX1" fmla="*/ 465737 w 608344"/>
              <a:gd name="connsiteY1" fmla="*/ 425787 h 548582"/>
              <a:gd name="connsiteX2" fmla="*/ 442491 w 608344"/>
              <a:gd name="connsiteY2" fmla="*/ 402479 h 548582"/>
              <a:gd name="connsiteX3" fmla="*/ 418201 w 608344"/>
              <a:gd name="connsiteY3" fmla="*/ 426545 h 548582"/>
              <a:gd name="connsiteX4" fmla="*/ 441447 w 608344"/>
              <a:gd name="connsiteY4" fmla="*/ 449948 h 548582"/>
              <a:gd name="connsiteX5" fmla="*/ 465642 w 608344"/>
              <a:gd name="connsiteY5" fmla="*/ 474204 h 548582"/>
              <a:gd name="connsiteX6" fmla="*/ 489932 w 608344"/>
              <a:gd name="connsiteY6" fmla="*/ 450043 h 548582"/>
              <a:gd name="connsiteX7" fmla="*/ 545532 w 608344"/>
              <a:gd name="connsiteY7" fmla="*/ 394709 h 548582"/>
              <a:gd name="connsiteX8" fmla="*/ 481962 w 608344"/>
              <a:gd name="connsiteY8" fmla="*/ 296170 h 548582"/>
              <a:gd name="connsiteX9" fmla="*/ 608344 w 608344"/>
              <a:gd name="connsiteY9" fmla="*/ 422376 h 548582"/>
              <a:gd name="connsiteX10" fmla="*/ 481962 w 608344"/>
              <a:gd name="connsiteY10" fmla="*/ 548582 h 548582"/>
              <a:gd name="connsiteX11" fmla="*/ 355579 w 608344"/>
              <a:gd name="connsiteY11" fmla="*/ 422376 h 548582"/>
              <a:gd name="connsiteX12" fmla="*/ 481962 w 608344"/>
              <a:gd name="connsiteY12" fmla="*/ 296170 h 548582"/>
              <a:gd name="connsiteX13" fmla="*/ 255835 w 608344"/>
              <a:gd name="connsiteY13" fmla="*/ 446 h 548582"/>
              <a:gd name="connsiteX14" fmla="*/ 317801 w 608344"/>
              <a:gd name="connsiteY14" fmla="*/ 13616 h 548582"/>
              <a:gd name="connsiteX15" fmla="*/ 348072 w 608344"/>
              <a:gd name="connsiteY15" fmla="*/ 41661 h 548582"/>
              <a:gd name="connsiteX16" fmla="*/ 381190 w 608344"/>
              <a:gd name="connsiteY16" fmla="*/ 146831 h 548582"/>
              <a:gd name="connsiteX17" fmla="*/ 378913 w 608344"/>
              <a:gd name="connsiteY17" fmla="*/ 156211 h 548582"/>
              <a:gd name="connsiteX18" fmla="*/ 387833 w 608344"/>
              <a:gd name="connsiteY18" fmla="*/ 200458 h 548582"/>
              <a:gd name="connsiteX19" fmla="*/ 366387 w 608344"/>
              <a:gd name="connsiteY19" fmla="*/ 237694 h 548582"/>
              <a:gd name="connsiteX20" fmla="*/ 351393 w 608344"/>
              <a:gd name="connsiteY20" fmla="*/ 278720 h 548582"/>
              <a:gd name="connsiteX21" fmla="*/ 351393 w 608344"/>
              <a:gd name="connsiteY21" fmla="*/ 322873 h 548582"/>
              <a:gd name="connsiteX22" fmla="*/ 317611 w 608344"/>
              <a:gd name="connsiteY22" fmla="*/ 422358 h 548582"/>
              <a:gd name="connsiteX23" fmla="*/ 376635 w 608344"/>
              <a:gd name="connsiteY23" fmla="*/ 548088 h 548582"/>
              <a:gd name="connsiteX24" fmla="*/ 26855 w 608344"/>
              <a:gd name="connsiteY24" fmla="*/ 548088 h 548582"/>
              <a:gd name="connsiteX25" fmla="*/ 0 w 608344"/>
              <a:gd name="connsiteY25" fmla="*/ 521274 h 548582"/>
              <a:gd name="connsiteX26" fmla="*/ 0 w 608344"/>
              <a:gd name="connsiteY26" fmla="*/ 473806 h 548582"/>
              <a:gd name="connsiteX27" fmla="*/ 19453 w 608344"/>
              <a:gd name="connsiteY27" fmla="*/ 432969 h 548582"/>
              <a:gd name="connsiteX28" fmla="*/ 173751 w 608344"/>
              <a:gd name="connsiteY28" fmla="*/ 334242 h 548582"/>
              <a:gd name="connsiteX29" fmla="*/ 176408 w 608344"/>
              <a:gd name="connsiteY29" fmla="*/ 329884 h 548582"/>
              <a:gd name="connsiteX30" fmla="*/ 176408 w 608344"/>
              <a:gd name="connsiteY30" fmla="*/ 278720 h 548582"/>
              <a:gd name="connsiteX31" fmla="*/ 161320 w 608344"/>
              <a:gd name="connsiteY31" fmla="*/ 237694 h 548582"/>
              <a:gd name="connsiteX32" fmla="*/ 139969 w 608344"/>
              <a:gd name="connsiteY32" fmla="*/ 200458 h 548582"/>
              <a:gd name="connsiteX33" fmla="*/ 148320 w 608344"/>
              <a:gd name="connsiteY33" fmla="*/ 156211 h 548582"/>
              <a:gd name="connsiteX34" fmla="*/ 146042 w 608344"/>
              <a:gd name="connsiteY34" fmla="*/ 146736 h 548582"/>
              <a:gd name="connsiteX35" fmla="*/ 145758 w 608344"/>
              <a:gd name="connsiteY35" fmla="*/ 95099 h 548582"/>
              <a:gd name="connsiteX36" fmla="*/ 176029 w 608344"/>
              <a:gd name="connsiteY36" fmla="*/ 42135 h 548582"/>
              <a:gd name="connsiteX37" fmla="*/ 203928 w 608344"/>
              <a:gd name="connsiteY37" fmla="*/ 19017 h 548582"/>
              <a:gd name="connsiteX38" fmla="*/ 231162 w 608344"/>
              <a:gd name="connsiteY38" fmla="*/ 5089 h 548582"/>
              <a:gd name="connsiteX39" fmla="*/ 255835 w 608344"/>
              <a:gd name="connsiteY39" fmla="*/ 446 h 548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608344" h="548582">
                <a:moveTo>
                  <a:pt x="521432" y="370453"/>
                </a:moveTo>
                <a:lnTo>
                  <a:pt x="465737" y="425787"/>
                </a:lnTo>
                <a:lnTo>
                  <a:pt x="442491" y="402479"/>
                </a:lnTo>
                <a:lnTo>
                  <a:pt x="418201" y="426545"/>
                </a:lnTo>
                <a:lnTo>
                  <a:pt x="441447" y="449948"/>
                </a:lnTo>
                <a:lnTo>
                  <a:pt x="465642" y="474204"/>
                </a:lnTo>
                <a:lnTo>
                  <a:pt x="489932" y="450043"/>
                </a:lnTo>
                <a:lnTo>
                  <a:pt x="545532" y="394709"/>
                </a:lnTo>
                <a:close/>
                <a:moveTo>
                  <a:pt x="481962" y="296170"/>
                </a:moveTo>
                <a:cubicBezTo>
                  <a:pt x="551795" y="296170"/>
                  <a:pt x="608344" y="352641"/>
                  <a:pt x="608344" y="422376"/>
                </a:cubicBezTo>
                <a:cubicBezTo>
                  <a:pt x="608344" y="492111"/>
                  <a:pt x="551795" y="548582"/>
                  <a:pt x="481962" y="548582"/>
                </a:cubicBezTo>
                <a:cubicBezTo>
                  <a:pt x="412129" y="548582"/>
                  <a:pt x="355579" y="492111"/>
                  <a:pt x="355579" y="422376"/>
                </a:cubicBezTo>
                <a:cubicBezTo>
                  <a:pt x="355579" y="352641"/>
                  <a:pt x="412129" y="296170"/>
                  <a:pt x="481962" y="296170"/>
                </a:cubicBezTo>
                <a:close/>
                <a:moveTo>
                  <a:pt x="255835" y="446"/>
                </a:moveTo>
                <a:cubicBezTo>
                  <a:pt x="282785" y="-1828"/>
                  <a:pt x="303187" y="4899"/>
                  <a:pt x="317801" y="13616"/>
                </a:cubicBezTo>
                <a:cubicBezTo>
                  <a:pt x="339721" y="25744"/>
                  <a:pt x="348072" y="41661"/>
                  <a:pt x="348072" y="41661"/>
                </a:cubicBezTo>
                <a:cubicBezTo>
                  <a:pt x="348072" y="41661"/>
                  <a:pt x="398176" y="45167"/>
                  <a:pt x="381190" y="146831"/>
                </a:cubicBezTo>
                <a:cubicBezTo>
                  <a:pt x="380621" y="149863"/>
                  <a:pt x="379862" y="153085"/>
                  <a:pt x="378913" y="156211"/>
                </a:cubicBezTo>
                <a:cubicBezTo>
                  <a:pt x="388592" y="156211"/>
                  <a:pt x="398271" y="163507"/>
                  <a:pt x="387833" y="200458"/>
                </a:cubicBezTo>
                <a:cubicBezTo>
                  <a:pt x="379672" y="229262"/>
                  <a:pt x="372080" y="237221"/>
                  <a:pt x="366387" y="237694"/>
                </a:cubicBezTo>
                <a:cubicBezTo>
                  <a:pt x="364394" y="250675"/>
                  <a:pt x="359175" y="265076"/>
                  <a:pt x="351393" y="278720"/>
                </a:cubicBezTo>
                <a:lnTo>
                  <a:pt x="351393" y="322873"/>
                </a:lnTo>
                <a:cubicBezTo>
                  <a:pt x="330232" y="350539"/>
                  <a:pt x="317611" y="385027"/>
                  <a:pt x="317611" y="422358"/>
                </a:cubicBezTo>
                <a:cubicBezTo>
                  <a:pt x="317611" y="472764"/>
                  <a:pt x="340480" y="518053"/>
                  <a:pt x="376635" y="548088"/>
                </a:cubicBezTo>
                <a:lnTo>
                  <a:pt x="26855" y="548088"/>
                </a:lnTo>
                <a:cubicBezTo>
                  <a:pt x="12052" y="548088"/>
                  <a:pt x="0" y="536055"/>
                  <a:pt x="0" y="521274"/>
                </a:cubicBezTo>
                <a:lnTo>
                  <a:pt x="0" y="473806"/>
                </a:lnTo>
                <a:cubicBezTo>
                  <a:pt x="0" y="457983"/>
                  <a:pt x="7212" y="443013"/>
                  <a:pt x="19453" y="432969"/>
                </a:cubicBezTo>
                <a:cubicBezTo>
                  <a:pt x="86638" y="377921"/>
                  <a:pt x="159043" y="341443"/>
                  <a:pt x="173751" y="334242"/>
                </a:cubicBezTo>
                <a:cubicBezTo>
                  <a:pt x="175365" y="333484"/>
                  <a:pt x="176408" y="331779"/>
                  <a:pt x="176408" y="329884"/>
                </a:cubicBezTo>
                <a:lnTo>
                  <a:pt x="176408" y="278720"/>
                </a:lnTo>
                <a:cubicBezTo>
                  <a:pt x="168437" y="265076"/>
                  <a:pt x="163313" y="250675"/>
                  <a:pt x="161320" y="237694"/>
                </a:cubicBezTo>
                <a:cubicBezTo>
                  <a:pt x="155627" y="237221"/>
                  <a:pt x="148035" y="229072"/>
                  <a:pt x="139969" y="200458"/>
                </a:cubicBezTo>
                <a:cubicBezTo>
                  <a:pt x="129531" y="164170"/>
                  <a:pt x="138925" y="156496"/>
                  <a:pt x="148320" y="156211"/>
                </a:cubicBezTo>
                <a:cubicBezTo>
                  <a:pt x="147371" y="153085"/>
                  <a:pt x="146612" y="149863"/>
                  <a:pt x="146042" y="146736"/>
                </a:cubicBezTo>
                <a:cubicBezTo>
                  <a:pt x="142436" y="128450"/>
                  <a:pt x="141487" y="111396"/>
                  <a:pt x="145758" y="95099"/>
                </a:cubicBezTo>
                <a:cubicBezTo>
                  <a:pt x="150787" y="73212"/>
                  <a:pt x="162744" y="55684"/>
                  <a:pt x="176029" y="42135"/>
                </a:cubicBezTo>
                <a:cubicBezTo>
                  <a:pt x="184379" y="33134"/>
                  <a:pt x="193869" y="25459"/>
                  <a:pt x="203928" y="19017"/>
                </a:cubicBezTo>
                <a:cubicBezTo>
                  <a:pt x="212183" y="13332"/>
                  <a:pt x="221293" y="8405"/>
                  <a:pt x="231162" y="5089"/>
                </a:cubicBezTo>
                <a:cubicBezTo>
                  <a:pt x="238849" y="2625"/>
                  <a:pt x="247105" y="825"/>
                  <a:pt x="255835" y="44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8580" tIns="34290" rIns="68580" bIns="34290" numCol="1" spcCol="127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lvl="0" algn="ctr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650" kern="1200"/>
          </a:p>
        </p:txBody>
      </p:sp>
      <p:sp>
        <p:nvSpPr>
          <p:cNvPr id="25" name="ïŝļíḓê"/>
          <p:cNvSpPr/>
          <p:nvPr/>
        </p:nvSpPr>
        <p:spPr bwMode="auto">
          <a:xfrm>
            <a:off x="4417494" y="2053357"/>
            <a:ext cx="417581" cy="415203"/>
          </a:xfrm>
          <a:custGeom>
            <a:avLst/>
            <a:gdLst>
              <a:gd name="T0" fmla="*/ 3682 w 4808"/>
              <a:gd name="T1" fmla="*/ 2763 h 4789"/>
              <a:gd name="T2" fmla="*/ 3420 w 4808"/>
              <a:gd name="T3" fmla="*/ 2703 h 4789"/>
              <a:gd name="T4" fmla="*/ 3026 w 4808"/>
              <a:gd name="T5" fmla="*/ 2392 h 4789"/>
              <a:gd name="T6" fmla="*/ 2818 w 4808"/>
              <a:gd name="T7" fmla="*/ 2517 h 4789"/>
              <a:gd name="T8" fmla="*/ 3219 w 4808"/>
              <a:gd name="T9" fmla="*/ 1876 h 4789"/>
              <a:gd name="T10" fmla="*/ 3609 w 4808"/>
              <a:gd name="T11" fmla="*/ 1953 h 4789"/>
              <a:gd name="T12" fmla="*/ 4553 w 4808"/>
              <a:gd name="T13" fmla="*/ 720 h 4789"/>
              <a:gd name="T14" fmla="*/ 4388 w 4808"/>
              <a:gd name="T15" fmla="*/ 680 h 4789"/>
              <a:gd name="T16" fmla="*/ 3872 w 4808"/>
              <a:gd name="T17" fmla="*/ 1161 h 4789"/>
              <a:gd name="T18" fmla="*/ 3859 w 4808"/>
              <a:gd name="T19" fmla="*/ 1160 h 4789"/>
              <a:gd name="T20" fmla="*/ 3491 w 4808"/>
              <a:gd name="T21" fmla="*/ 1099 h 4789"/>
              <a:gd name="T22" fmla="*/ 3432 w 4808"/>
              <a:gd name="T23" fmla="*/ 731 h 4789"/>
              <a:gd name="T24" fmla="*/ 3454 w 4808"/>
              <a:gd name="T25" fmla="*/ 658 h 4789"/>
              <a:gd name="T26" fmla="*/ 3938 w 4808"/>
              <a:gd name="T27" fmla="*/ 104 h 4789"/>
              <a:gd name="T28" fmla="*/ 3609 w 4808"/>
              <a:gd name="T29" fmla="*/ 0 h 4789"/>
              <a:gd name="T30" fmla="*/ 2710 w 4808"/>
              <a:gd name="T31" fmla="*/ 1369 h 4789"/>
              <a:gd name="T32" fmla="*/ 1300 w 4808"/>
              <a:gd name="T33" fmla="*/ 999 h 4789"/>
              <a:gd name="T34" fmla="*/ 1309 w 4808"/>
              <a:gd name="T35" fmla="*/ 892 h 4789"/>
              <a:gd name="T36" fmla="*/ 865 w 4808"/>
              <a:gd name="T37" fmla="*/ 294 h 4789"/>
              <a:gd name="T38" fmla="*/ 665 w 4808"/>
              <a:gd name="T39" fmla="*/ 298 h 4789"/>
              <a:gd name="T40" fmla="*/ 278 w 4808"/>
              <a:gd name="T41" fmla="*/ 787 h 4789"/>
              <a:gd name="T42" fmla="*/ 630 w 4808"/>
              <a:gd name="T43" fmla="*/ 1163 h 4789"/>
              <a:gd name="T44" fmla="*/ 926 w 4808"/>
              <a:gd name="T45" fmla="*/ 1291 h 4789"/>
              <a:gd name="T46" fmla="*/ 1018 w 4808"/>
              <a:gd name="T47" fmla="*/ 1282 h 4789"/>
              <a:gd name="T48" fmla="*/ 1485 w 4808"/>
              <a:gd name="T49" fmla="*/ 2594 h 4789"/>
              <a:gd name="T50" fmla="*/ 1037 w 4808"/>
              <a:gd name="T51" fmla="*/ 2572 h 4789"/>
              <a:gd name="T52" fmla="*/ 92 w 4808"/>
              <a:gd name="T53" fmla="*/ 3809 h 4789"/>
              <a:gd name="T54" fmla="*/ 186 w 4808"/>
              <a:gd name="T55" fmla="*/ 3882 h 4789"/>
              <a:gd name="T56" fmla="*/ 727 w 4808"/>
              <a:gd name="T57" fmla="*/ 3384 h 4789"/>
              <a:gd name="T58" fmla="*/ 789 w 4808"/>
              <a:gd name="T59" fmla="*/ 3371 h 4789"/>
              <a:gd name="T60" fmla="*/ 796 w 4808"/>
              <a:gd name="T61" fmla="*/ 3372 h 4789"/>
              <a:gd name="T62" fmla="*/ 1218 w 4808"/>
              <a:gd name="T63" fmla="*/ 3798 h 4789"/>
              <a:gd name="T64" fmla="*/ 1192 w 4808"/>
              <a:gd name="T65" fmla="*/ 3873 h 4789"/>
              <a:gd name="T66" fmla="*/ 707 w 4808"/>
              <a:gd name="T67" fmla="*/ 4427 h 4789"/>
              <a:gd name="T68" fmla="*/ 1037 w 4808"/>
              <a:gd name="T69" fmla="*/ 4531 h 4789"/>
              <a:gd name="T70" fmla="*/ 2016 w 4808"/>
              <a:gd name="T71" fmla="*/ 3551 h 4789"/>
              <a:gd name="T72" fmla="*/ 1994 w 4808"/>
              <a:gd name="T73" fmla="*/ 3103 h 4789"/>
              <a:gd name="T74" fmla="*/ 2535 w 4808"/>
              <a:gd name="T75" fmla="*/ 2799 h 4789"/>
              <a:gd name="T76" fmla="*/ 2410 w 4808"/>
              <a:gd name="T77" fmla="*/ 3007 h 4789"/>
              <a:gd name="T78" fmla="*/ 2721 w 4808"/>
              <a:gd name="T79" fmla="*/ 3401 h 4789"/>
              <a:gd name="T80" fmla="*/ 2781 w 4808"/>
              <a:gd name="T81" fmla="*/ 3663 h 4789"/>
              <a:gd name="T82" fmla="*/ 4013 w 4808"/>
              <a:gd name="T83" fmla="*/ 4789 h 4789"/>
              <a:gd name="T84" fmla="*/ 4734 w 4808"/>
              <a:gd name="T85" fmla="*/ 4173 h 4789"/>
              <a:gd name="T86" fmla="*/ 4734 w 4808"/>
              <a:gd name="T87" fmla="*/ 3815 h 47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4808" h="4789">
                <a:moveTo>
                  <a:pt x="4734" y="3815"/>
                </a:moveTo>
                <a:lnTo>
                  <a:pt x="3682" y="2763"/>
                </a:lnTo>
                <a:cubicBezTo>
                  <a:pt x="3634" y="2715"/>
                  <a:pt x="3570" y="2689"/>
                  <a:pt x="3502" y="2689"/>
                </a:cubicBezTo>
                <a:cubicBezTo>
                  <a:pt x="3474" y="2689"/>
                  <a:pt x="3446" y="2694"/>
                  <a:pt x="3420" y="2703"/>
                </a:cubicBezTo>
                <a:lnTo>
                  <a:pt x="3167" y="2450"/>
                </a:lnTo>
                <a:cubicBezTo>
                  <a:pt x="3130" y="2413"/>
                  <a:pt x="3079" y="2392"/>
                  <a:pt x="3026" y="2392"/>
                </a:cubicBezTo>
                <a:cubicBezTo>
                  <a:pt x="2972" y="2392"/>
                  <a:pt x="2922" y="2413"/>
                  <a:pt x="2884" y="2450"/>
                </a:cubicBezTo>
                <a:lnTo>
                  <a:pt x="2818" y="2517"/>
                </a:lnTo>
                <a:lnTo>
                  <a:pt x="2699" y="2398"/>
                </a:lnTo>
                <a:lnTo>
                  <a:pt x="3219" y="1876"/>
                </a:lnTo>
                <a:cubicBezTo>
                  <a:pt x="3340" y="1928"/>
                  <a:pt x="3472" y="1953"/>
                  <a:pt x="3609" y="1953"/>
                </a:cubicBezTo>
                <a:lnTo>
                  <a:pt x="3609" y="1953"/>
                </a:lnTo>
                <a:cubicBezTo>
                  <a:pt x="3870" y="1953"/>
                  <a:pt x="4116" y="1854"/>
                  <a:pt x="4301" y="1669"/>
                </a:cubicBezTo>
                <a:cubicBezTo>
                  <a:pt x="4549" y="1421"/>
                  <a:pt x="4646" y="1059"/>
                  <a:pt x="4553" y="720"/>
                </a:cubicBezTo>
                <a:cubicBezTo>
                  <a:pt x="4542" y="678"/>
                  <a:pt x="4502" y="648"/>
                  <a:pt x="4459" y="648"/>
                </a:cubicBezTo>
                <a:cubicBezTo>
                  <a:pt x="4441" y="648"/>
                  <a:pt x="4413" y="654"/>
                  <a:pt x="4388" y="680"/>
                </a:cubicBezTo>
                <a:cubicBezTo>
                  <a:pt x="4384" y="683"/>
                  <a:pt x="4034" y="1030"/>
                  <a:pt x="3918" y="1146"/>
                </a:cubicBezTo>
                <a:cubicBezTo>
                  <a:pt x="3906" y="1159"/>
                  <a:pt x="3885" y="1161"/>
                  <a:pt x="3872" y="1161"/>
                </a:cubicBezTo>
                <a:cubicBezTo>
                  <a:pt x="3864" y="1161"/>
                  <a:pt x="3859" y="1160"/>
                  <a:pt x="3859" y="1160"/>
                </a:cubicBezTo>
                <a:lnTo>
                  <a:pt x="3859" y="1160"/>
                </a:lnTo>
                <a:lnTo>
                  <a:pt x="3851" y="1159"/>
                </a:lnTo>
                <a:cubicBezTo>
                  <a:pt x="3707" y="1146"/>
                  <a:pt x="3535" y="1119"/>
                  <a:pt x="3491" y="1099"/>
                </a:cubicBezTo>
                <a:cubicBezTo>
                  <a:pt x="3470" y="1055"/>
                  <a:pt x="3445" y="879"/>
                  <a:pt x="3432" y="733"/>
                </a:cubicBezTo>
                <a:lnTo>
                  <a:pt x="3432" y="731"/>
                </a:lnTo>
                <a:lnTo>
                  <a:pt x="3429" y="727"/>
                </a:lnTo>
                <a:cubicBezTo>
                  <a:pt x="3428" y="720"/>
                  <a:pt x="3425" y="687"/>
                  <a:pt x="3454" y="658"/>
                </a:cubicBezTo>
                <a:cubicBezTo>
                  <a:pt x="3574" y="538"/>
                  <a:pt x="3905" y="204"/>
                  <a:pt x="3908" y="201"/>
                </a:cubicBezTo>
                <a:cubicBezTo>
                  <a:pt x="3936" y="173"/>
                  <a:pt x="3947" y="138"/>
                  <a:pt x="3938" y="104"/>
                </a:cubicBezTo>
                <a:cubicBezTo>
                  <a:pt x="3927" y="64"/>
                  <a:pt x="3893" y="42"/>
                  <a:pt x="3865" y="34"/>
                </a:cubicBezTo>
                <a:cubicBezTo>
                  <a:pt x="3782" y="11"/>
                  <a:pt x="3695" y="0"/>
                  <a:pt x="3609" y="0"/>
                </a:cubicBezTo>
                <a:cubicBezTo>
                  <a:pt x="3347" y="0"/>
                  <a:pt x="3101" y="102"/>
                  <a:pt x="2916" y="287"/>
                </a:cubicBezTo>
                <a:cubicBezTo>
                  <a:pt x="2624" y="579"/>
                  <a:pt x="2555" y="1011"/>
                  <a:pt x="2710" y="1369"/>
                </a:cubicBezTo>
                <a:lnTo>
                  <a:pt x="2190" y="1889"/>
                </a:lnTo>
                <a:lnTo>
                  <a:pt x="1300" y="999"/>
                </a:lnTo>
                <a:cubicBezTo>
                  <a:pt x="1300" y="998"/>
                  <a:pt x="1299" y="998"/>
                  <a:pt x="1299" y="997"/>
                </a:cubicBezTo>
                <a:cubicBezTo>
                  <a:pt x="1307" y="963"/>
                  <a:pt x="1311" y="928"/>
                  <a:pt x="1309" y="892"/>
                </a:cubicBezTo>
                <a:cubicBezTo>
                  <a:pt x="1305" y="788"/>
                  <a:pt x="1260" y="689"/>
                  <a:pt x="1182" y="611"/>
                </a:cubicBezTo>
                <a:lnTo>
                  <a:pt x="865" y="294"/>
                </a:lnTo>
                <a:cubicBezTo>
                  <a:pt x="858" y="288"/>
                  <a:pt x="821" y="253"/>
                  <a:pt x="766" y="253"/>
                </a:cubicBezTo>
                <a:cubicBezTo>
                  <a:pt x="740" y="253"/>
                  <a:pt x="702" y="261"/>
                  <a:pt x="665" y="298"/>
                </a:cubicBezTo>
                <a:lnTo>
                  <a:pt x="318" y="645"/>
                </a:lnTo>
                <a:cubicBezTo>
                  <a:pt x="277" y="685"/>
                  <a:pt x="263" y="737"/>
                  <a:pt x="278" y="787"/>
                </a:cubicBezTo>
                <a:cubicBezTo>
                  <a:pt x="288" y="820"/>
                  <a:pt x="308" y="842"/>
                  <a:pt x="314" y="848"/>
                </a:cubicBezTo>
                <a:lnTo>
                  <a:pt x="630" y="1163"/>
                </a:lnTo>
                <a:cubicBezTo>
                  <a:pt x="712" y="1246"/>
                  <a:pt x="817" y="1291"/>
                  <a:pt x="926" y="1291"/>
                </a:cubicBezTo>
                <a:lnTo>
                  <a:pt x="926" y="1291"/>
                </a:lnTo>
                <a:cubicBezTo>
                  <a:pt x="957" y="1291"/>
                  <a:pt x="987" y="1287"/>
                  <a:pt x="1016" y="1280"/>
                </a:cubicBezTo>
                <a:cubicBezTo>
                  <a:pt x="1017" y="1281"/>
                  <a:pt x="1017" y="1281"/>
                  <a:pt x="1018" y="1282"/>
                </a:cubicBezTo>
                <a:lnTo>
                  <a:pt x="1907" y="2171"/>
                </a:lnTo>
                <a:lnTo>
                  <a:pt x="1485" y="2594"/>
                </a:lnTo>
                <a:cubicBezTo>
                  <a:pt x="1466" y="2613"/>
                  <a:pt x="1449" y="2634"/>
                  <a:pt x="1435" y="2656"/>
                </a:cubicBezTo>
                <a:cubicBezTo>
                  <a:pt x="1311" y="2601"/>
                  <a:pt x="1176" y="2572"/>
                  <a:pt x="1037" y="2572"/>
                </a:cubicBezTo>
                <a:cubicBezTo>
                  <a:pt x="775" y="2572"/>
                  <a:pt x="529" y="2674"/>
                  <a:pt x="344" y="2859"/>
                </a:cubicBezTo>
                <a:cubicBezTo>
                  <a:pt x="96" y="3106"/>
                  <a:pt x="0" y="3471"/>
                  <a:pt x="92" y="3809"/>
                </a:cubicBezTo>
                <a:cubicBezTo>
                  <a:pt x="103" y="3852"/>
                  <a:pt x="143" y="3882"/>
                  <a:pt x="186" y="3882"/>
                </a:cubicBezTo>
                <a:lnTo>
                  <a:pt x="186" y="3882"/>
                </a:lnTo>
                <a:cubicBezTo>
                  <a:pt x="204" y="3882"/>
                  <a:pt x="232" y="3877"/>
                  <a:pt x="258" y="3851"/>
                </a:cubicBezTo>
                <a:cubicBezTo>
                  <a:pt x="261" y="3847"/>
                  <a:pt x="611" y="3500"/>
                  <a:pt x="727" y="3384"/>
                </a:cubicBezTo>
                <a:cubicBezTo>
                  <a:pt x="740" y="3372"/>
                  <a:pt x="762" y="3370"/>
                  <a:pt x="774" y="3370"/>
                </a:cubicBezTo>
                <a:cubicBezTo>
                  <a:pt x="783" y="3370"/>
                  <a:pt x="789" y="3371"/>
                  <a:pt x="789" y="3371"/>
                </a:cubicBezTo>
                <a:lnTo>
                  <a:pt x="789" y="3371"/>
                </a:lnTo>
                <a:lnTo>
                  <a:pt x="796" y="3372"/>
                </a:lnTo>
                <a:cubicBezTo>
                  <a:pt x="940" y="3385"/>
                  <a:pt x="1113" y="3411"/>
                  <a:pt x="1157" y="3431"/>
                </a:cubicBezTo>
                <a:cubicBezTo>
                  <a:pt x="1178" y="3475"/>
                  <a:pt x="1205" y="3652"/>
                  <a:pt x="1218" y="3798"/>
                </a:cubicBezTo>
                <a:lnTo>
                  <a:pt x="1219" y="3805"/>
                </a:lnTo>
                <a:cubicBezTo>
                  <a:pt x="1219" y="3805"/>
                  <a:pt x="1223" y="3842"/>
                  <a:pt x="1192" y="3873"/>
                </a:cubicBezTo>
                <a:cubicBezTo>
                  <a:pt x="1072" y="3993"/>
                  <a:pt x="741" y="4327"/>
                  <a:pt x="738" y="4330"/>
                </a:cubicBezTo>
                <a:cubicBezTo>
                  <a:pt x="710" y="4358"/>
                  <a:pt x="699" y="4393"/>
                  <a:pt x="707" y="4427"/>
                </a:cubicBezTo>
                <a:cubicBezTo>
                  <a:pt x="718" y="4467"/>
                  <a:pt x="752" y="4489"/>
                  <a:pt x="780" y="4497"/>
                </a:cubicBezTo>
                <a:cubicBezTo>
                  <a:pt x="864" y="4519"/>
                  <a:pt x="950" y="4531"/>
                  <a:pt x="1037" y="4531"/>
                </a:cubicBezTo>
                <a:cubicBezTo>
                  <a:pt x="1298" y="4531"/>
                  <a:pt x="1544" y="4429"/>
                  <a:pt x="1729" y="4244"/>
                </a:cubicBezTo>
                <a:cubicBezTo>
                  <a:pt x="1914" y="4059"/>
                  <a:pt x="2016" y="3813"/>
                  <a:pt x="2016" y="3551"/>
                </a:cubicBezTo>
                <a:cubicBezTo>
                  <a:pt x="2016" y="3412"/>
                  <a:pt x="1987" y="3277"/>
                  <a:pt x="1932" y="3153"/>
                </a:cubicBezTo>
                <a:cubicBezTo>
                  <a:pt x="1954" y="3139"/>
                  <a:pt x="1975" y="3122"/>
                  <a:pt x="1994" y="3103"/>
                </a:cubicBezTo>
                <a:lnTo>
                  <a:pt x="2417" y="2681"/>
                </a:lnTo>
                <a:lnTo>
                  <a:pt x="2535" y="2799"/>
                </a:lnTo>
                <a:lnTo>
                  <a:pt x="2469" y="2866"/>
                </a:lnTo>
                <a:cubicBezTo>
                  <a:pt x="2431" y="2904"/>
                  <a:pt x="2410" y="2954"/>
                  <a:pt x="2410" y="3007"/>
                </a:cubicBezTo>
                <a:cubicBezTo>
                  <a:pt x="2410" y="3061"/>
                  <a:pt x="2431" y="3111"/>
                  <a:pt x="2469" y="3149"/>
                </a:cubicBezTo>
                <a:lnTo>
                  <a:pt x="2721" y="3401"/>
                </a:lnTo>
                <a:cubicBezTo>
                  <a:pt x="2712" y="3427"/>
                  <a:pt x="2707" y="3455"/>
                  <a:pt x="2707" y="3484"/>
                </a:cubicBezTo>
                <a:cubicBezTo>
                  <a:pt x="2707" y="3552"/>
                  <a:pt x="2734" y="3615"/>
                  <a:pt x="2781" y="3663"/>
                </a:cubicBezTo>
                <a:lnTo>
                  <a:pt x="3834" y="4715"/>
                </a:lnTo>
                <a:cubicBezTo>
                  <a:pt x="3881" y="4763"/>
                  <a:pt x="3945" y="4789"/>
                  <a:pt x="4013" y="4789"/>
                </a:cubicBezTo>
                <a:cubicBezTo>
                  <a:pt x="4081" y="4789"/>
                  <a:pt x="4144" y="4763"/>
                  <a:pt x="4192" y="4715"/>
                </a:cubicBezTo>
                <a:lnTo>
                  <a:pt x="4734" y="4173"/>
                </a:lnTo>
                <a:cubicBezTo>
                  <a:pt x="4782" y="4126"/>
                  <a:pt x="4808" y="4062"/>
                  <a:pt x="4808" y="3994"/>
                </a:cubicBezTo>
                <a:cubicBezTo>
                  <a:pt x="4808" y="3926"/>
                  <a:pt x="4782" y="3863"/>
                  <a:pt x="4734" y="381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wrap="square" lIns="68580" tIns="34290" rIns="68580" bIns="34290">
            <a:normAutofit/>
          </a:bodyPr>
          <a:lstStyle/>
          <a:p>
            <a:endParaRPr lang="zh-CN" altLang="en-US" sz="1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502444" y="59001"/>
            <a:ext cx="5269706" cy="41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100" b="1" dirty="0">
                <a:solidFill>
                  <a:srgbClr val="7F7F7F"/>
                </a:solidFill>
              </a:rPr>
              <a:t>读者优先</a:t>
            </a:r>
            <a:r>
              <a:rPr lang="en-US" altLang="zh-CN" sz="2100" b="1" dirty="0">
                <a:solidFill>
                  <a:srgbClr val="7F7F7F"/>
                </a:solidFill>
              </a:rPr>
              <a:t>(</a:t>
            </a:r>
            <a:r>
              <a:rPr lang="zh-CN" altLang="en-US" sz="2100" b="1" dirty="0">
                <a:solidFill>
                  <a:srgbClr val="7F7F7F"/>
                </a:solidFill>
              </a:rPr>
              <a:t>第一类读者写者问题</a:t>
            </a:r>
            <a:r>
              <a:rPr lang="en-US" altLang="zh-CN" sz="2100" b="1" dirty="0">
                <a:solidFill>
                  <a:srgbClr val="7F7F7F"/>
                </a:solidFill>
              </a:rPr>
              <a:t>)</a:t>
            </a:r>
            <a:endParaRPr lang="en-US" altLang="zh-CN" sz="2100" b="1" dirty="0">
              <a:solidFill>
                <a:srgbClr val="7F7F7F"/>
              </a:solidFill>
            </a:endParaRPr>
          </a:p>
        </p:txBody>
      </p:sp>
      <p:sp>
        <p:nvSpPr>
          <p:cNvPr id="8" name="内容占位符 4"/>
          <p:cNvSpPr txBox="1"/>
          <p:nvPr/>
        </p:nvSpPr>
        <p:spPr>
          <a:xfrm>
            <a:off x="502444" y="764056"/>
            <a:ext cx="4004880" cy="492109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spcBef>
                <a:spcPts val="600"/>
              </a:spcBef>
              <a:buFont typeface="Wingdings 2" panose="05020102010507070707" pitchFamily="18" charset="2"/>
              <a:buNone/>
            </a:pPr>
            <a:r>
              <a:rPr kumimoji="1" lang="en-US" altLang="zh-CN" sz="1600" dirty="0" smtClean="0">
                <a:latin typeface="+mn-ea"/>
              </a:rPr>
              <a:t>void </a:t>
            </a:r>
            <a:r>
              <a:rPr kumimoji="1" lang="en-US" altLang="zh-CN" sz="1600" dirty="0" smtClean="0">
                <a:solidFill>
                  <a:srgbClr val="FF0000"/>
                </a:solidFill>
                <a:latin typeface="+mn-ea"/>
              </a:rPr>
              <a:t>reader</a:t>
            </a:r>
            <a:r>
              <a:rPr kumimoji="1" lang="en-US" altLang="zh-CN" sz="1600" dirty="0" smtClean="0">
                <a:latin typeface="+mn-ea"/>
              </a:rPr>
              <a:t>() {</a:t>
            </a:r>
            <a:endParaRPr kumimoji="1" lang="en-US" altLang="zh-CN" sz="1600" dirty="0" smtClean="0">
              <a:latin typeface="+mn-ea"/>
            </a:endParaRPr>
          </a:p>
          <a:p>
            <a:pPr marL="0" indent="0" algn="just">
              <a:spcBef>
                <a:spcPts val="600"/>
              </a:spcBef>
              <a:buFont typeface="Wingdings 2" panose="05020102010507070707" pitchFamily="18" charset="2"/>
              <a:buNone/>
            </a:pPr>
            <a:r>
              <a:rPr kumimoji="1" lang="en-US" altLang="zh-CN" sz="1600" dirty="0" smtClean="0">
                <a:latin typeface="+mn-ea"/>
              </a:rPr>
              <a:t>    do {</a:t>
            </a:r>
            <a:endParaRPr kumimoji="1" lang="en-US" altLang="zh-CN" sz="1600" dirty="0" smtClean="0">
              <a:latin typeface="+mn-ea"/>
            </a:endParaRPr>
          </a:p>
          <a:p>
            <a:pPr marL="0" indent="0" algn="just">
              <a:spcBef>
                <a:spcPts val="600"/>
              </a:spcBef>
              <a:buFont typeface="Wingdings 2" panose="05020102010507070707" pitchFamily="18" charset="2"/>
              <a:buNone/>
            </a:pPr>
            <a:r>
              <a:rPr kumimoji="1" lang="en-US" altLang="zh-CN" sz="1600" dirty="0" smtClean="0">
                <a:latin typeface="+mn-ea"/>
              </a:rPr>
              <a:t>	wait(</a:t>
            </a:r>
            <a:r>
              <a:rPr kumimoji="1" lang="en-US" altLang="zh-CN" sz="1600" dirty="0" err="1" smtClean="0">
                <a:latin typeface="+mn-ea"/>
              </a:rPr>
              <a:t>mutex</a:t>
            </a:r>
            <a:r>
              <a:rPr kumimoji="1" lang="en-US" altLang="zh-CN" sz="1600" dirty="0" smtClean="0">
                <a:latin typeface="+mn-ea"/>
              </a:rPr>
              <a:t>);</a:t>
            </a:r>
            <a:endParaRPr kumimoji="1" lang="en-US" altLang="zh-CN" sz="1600" dirty="0" smtClean="0">
              <a:latin typeface="+mn-ea"/>
            </a:endParaRPr>
          </a:p>
          <a:p>
            <a:pPr marL="0" indent="0" algn="just">
              <a:spcBef>
                <a:spcPts val="600"/>
              </a:spcBef>
              <a:buFont typeface="Wingdings 2" panose="05020102010507070707" pitchFamily="18" charset="2"/>
              <a:buNone/>
            </a:pPr>
            <a:r>
              <a:rPr kumimoji="1" lang="en-US" altLang="zh-CN" sz="1600" dirty="0" smtClean="0">
                <a:latin typeface="+mn-ea"/>
              </a:rPr>
              <a:t>	if (</a:t>
            </a:r>
            <a:r>
              <a:rPr kumimoji="1" lang="en-US" altLang="zh-CN" sz="1600" dirty="0" err="1" smtClean="0">
                <a:highlight>
                  <a:srgbClr val="FFFF00"/>
                </a:highlight>
                <a:latin typeface="+mn-ea"/>
              </a:rPr>
              <a:t>readcount</a:t>
            </a:r>
            <a:r>
              <a:rPr kumimoji="1" lang="en-US" altLang="zh-CN" sz="1600" dirty="0" smtClean="0">
                <a:latin typeface="+mn-ea"/>
              </a:rPr>
              <a:t>==0) </a:t>
            </a:r>
            <a:r>
              <a:rPr kumimoji="1" lang="en-US" altLang="zh-CN" sz="1600" dirty="0" smtClean="0">
                <a:highlight>
                  <a:srgbClr val="00FFFF"/>
                </a:highlight>
                <a:latin typeface="+mn-ea"/>
              </a:rPr>
              <a:t>wait(</a:t>
            </a:r>
            <a:r>
              <a:rPr lang="en-US" altLang="zh-CN" sz="1600" dirty="0" smtClean="0">
                <a:highlight>
                  <a:srgbClr val="00FFFF"/>
                </a:highlight>
                <a:latin typeface="+mn-ea"/>
                <a:sym typeface="+mn-ea"/>
              </a:rPr>
              <a:t>rw</a:t>
            </a:r>
            <a:r>
              <a:rPr kumimoji="1" lang="en-US" altLang="zh-CN" sz="1600" dirty="0" smtClean="0">
                <a:highlight>
                  <a:srgbClr val="00FFFF"/>
                </a:highlight>
                <a:latin typeface="+mn-ea"/>
              </a:rPr>
              <a:t>)</a:t>
            </a:r>
            <a:r>
              <a:rPr kumimoji="1" lang="en-US" altLang="zh-CN" sz="1600" dirty="0" smtClean="0">
                <a:latin typeface="+mn-ea"/>
              </a:rPr>
              <a:t>;</a:t>
            </a:r>
            <a:endParaRPr kumimoji="1" lang="en-US" altLang="zh-CN" sz="1600" dirty="0" smtClean="0">
              <a:latin typeface="+mn-ea"/>
            </a:endParaRPr>
          </a:p>
          <a:p>
            <a:pPr marL="0" indent="0" algn="just">
              <a:spcBef>
                <a:spcPts val="600"/>
              </a:spcBef>
              <a:buFont typeface="Wingdings 2" panose="05020102010507070707" pitchFamily="18" charset="2"/>
              <a:buNone/>
            </a:pPr>
            <a:r>
              <a:rPr kumimoji="1" lang="en-US" altLang="zh-CN" sz="1600" dirty="0" smtClean="0">
                <a:latin typeface="+mn-ea"/>
              </a:rPr>
              <a:t>	</a:t>
            </a:r>
            <a:r>
              <a:rPr kumimoji="1" lang="en-US" altLang="zh-CN" sz="1600" dirty="0" err="1" smtClean="0">
                <a:latin typeface="+mn-ea"/>
              </a:rPr>
              <a:t>readcount</a:t>
            </a:r>
            <a:r>
              <a:rPr kumimoji="1" lang="en-US" altLang="zh-CN" sz="1600" dirty="0" smtClean="0">
                <a:latin typeface="+mn-ea"/>
              </a:rPr>
              <a:t>++;</a:t>
            </a:r>
            <a:endParaRPr kumimoji="1" lang="en-US" altLang="zh-CN" sz="1600" dirty="0" smtClean="0">
              <a:latin typeface="+mn-ea"/>
            </a:endParaRPr>
          </a:p>
          <a:p>
            <a:pPr marL="0" indent="0" algn="just">
              <a:spcBef>
                <a:spcPts val="600"/>
              </a:spcBef>
              <a:buFont typeface="Wingdings 2" panose="05020102010507070707" pitchFamily="18" charset="2"/>
              <a:buNone/>
            </a:pPr>
            <a:r>
              <a:rPr kumimoji="1" lang="en-US" altLang="zh-CN" sz="1600" dirty="0" smtClean="0">
                <a:latin typeface="+mn-ea"/>
              </a:rPr>
              <a:t>	signal(</a:t>
            </a:r>
            <a:r>
              <a:rPr kumimoji="1" lang="en-US" altLang="zh-CN" sz="1600" dirty="0" err="1" smtClean="0">
                <a:latin typeface="+mn-ea"/>
              </a:rPr>
              <a:t>mutex</a:t>
            </a:r>
            <a:r>
              <a:rPr kumimoji="1" lang="en-US" altLang="zh-CN" sz="1600" dirty="0" smtClean="0">
                <a:latin typeface="+mn-ea"/>
              </a:rPr>
              <a:t>);</a:t>
            </a:r>
            <a:endParaRPr kumimoji="1" lang="en-US" altLang="zh-CN" sz="1600" dirty="0" smtClean="0">
              <a:latin typeface="+mn-ea"/>
            </a:endParaRPr>
          </a:p>
          <a:p>
            <a:pPr marL="0" indent="0" algn="just">
              <a:spcBef>
                <a:spcPts val="600"/>
              </a:spcBef>
              <a:buFont typeface="Wingdings 2" panose="05020102010507070707" pitchFamily="18" charset="2"/>
              <a:buNone/>
            </a:pPr>
            <a:r>
              <a:rPr kumimoji="1" lang="en-US" altLang="zh-CN" sz="1600" dirty="0" smtClean="0">
                <a:latin typeface="+mn-ea"/>
              </a:rPr>
              <a:t>	…</a:t>
            </a:r>
            <a:endParaRPr kumimoji="1" lang="en-US" altLang="zh-CN" sz="1600" dirty="0" smtClean="0">
              <a:latin typeface="+mn-ea"/>
            </a:endParaRPr>
          </a:p>
          <a:p>
            <a:pPr marL="0" indent="0" algn="just">
              <a:spcBef>
                <a:spcPts val="600"/>
              </a:spcBef>
              <a:buFont typeface="Wingdings 2" panose="05020102010507070707" pitchFamily="18" charset="2"/>
              <a:buNone/>
            </a:pPr>
            <a:r>
              <a:rPr kumimoji="1" lang="en-US" altLang="zh-CN" sz="1600" dirty="0" smtClean="0">
                <a:latin typeface="+mn-ea"/>
              </a:rPr>
              <a:t>	</a:t>
            </a:r>
            <a:r>
              <a:rPr kumimoji="1" lang="zh-CN" altLang="en-US" sz="1600" dirty="0" smtClean="0">
                <a:solidFill>
                  <a:srgbClr val="FF0000"/>
                </a:solidFill>
                <a:latin typeface="+mn-ea"/>
              </a:rPr>
              <a:t>读</a:t>
            </a:r>
            <a:endParaRPr kumimoji="1" lang="en-US" altLang="zh-CN" sz="1600" dirty="0" smtClean="0">
              <a:latin typeface="+mn-ea"/>
            </a:endParaRPr>
          </a:p>
          <a:p>
            <a:pPr marL="0" indent="0" algn="just">
              <a:spcBef>
                <a:spcPts val="600"/>
              </a:spcBef>
              <a:buFont typeface="Wingdings 2" panose="05020102010507070707" pitchFamily="18" charset="2"/>
              <a:buNone/>
            </a:pPr>
            <a:r>
              <a:rPr kumimoji="1" lang="en-US" altLang="zh-CN" sz="1600" dirty="0" smtClean="0">
                <a:latin typeface="+mn-ea"/>
              </a:rPr>
              <a:t>	…</a:t>
            </a:r>
            <a:endParaRPr kumimoji="1" lang="en-US" altLang="zh-CN" sz="1600" dirty="0" smtClean="0">
              <a:latin typeface="+mn-ea"/>
            </a:endParaRPr>
          </a:p>
          <a:p>
            <a:pPr marL="0" indent="0" algn="just">
              <a:spcBef>
                <a:spcPts val="600"/>
              </a:spcBef>
              <a:buFont typeface="Wingdings 2" panose="05020102010507070707" pitchFamily="18" charset="2"/>
              <a:buNone/>
            </a:pPr>
            <a:r>
              <a:rPr kumimoji="1" lang="en-US" altLang="zh-CN" sz="1600" dirty="0" smtClean="0">
                <a:latin typeface="+mn-ea"/>
              </a:rPr>
              <a:t>	wait(</a:t>
            </a:r>
            <a:r>
              <a:rPr kumimoji="1" lang="en-US" altLang="zh-CN" sz="1600" dirty="0" err="1" smtClean="0">
                <a:latin typeface="+mn-ea"/>
              </a:rPr>
              <a:t>mutex</a:t>
            </a:r>
            <a:r>
              <a:rPr kumimoji="1" lang="en-US" altLang="zh-CN" sz="1600" dirty="0" smtClean="0">
                <a:latin typeface="+mn-ea"/>
              </a:rPr>
              <a:t>);</a:t>
            </a:r>
            <a:endParaRPr kumimoji="1" lang="en-US" altLang="zh-CN" sz="1600" dirty="0" smtClean="0">
              <a:latin typeface="+mn-ea"/>
            </a:endParaRPr>
          </a:p>
          <a:p>
            <a:pPr marL="0" indent="0" algn="just">
              <a:spcBef>
                <a:spcPts val="600"/>
              </a:spcBef>
              <a:buFont typeface="Wingdings 2" panose="05020102010507070707" pitchFamily="18" charset="2"/>
              <a:buNone/>
            </a:pPr>
            <a:r>
              <a:rPr kumimoji="1" lang="en-US" altLang="zh-CN" sz="1600" dirty="0" smtClean="0">
                <a:latin typeface="+mn-ea"/>
              </a:rPr>
              <a:t>	</a:t>
            </a:r>
            <a:r>
              <a:rPr kumimoji="1" lang="en-US" altLang="zh-CN" sz="1600" dirty="0" err="1" smtClean="0">
                <a:latin typeface="+mn-ea"/>
              </a:rPr>
              <a:t>readcount</a:t>
            </a:r>
            <a:r>
              <a:rPr kumimoji="1" lang="en-US" altLang="zh-CN" sz="1600" dirty="0" smtClean="0">
                <a:latin typeface="+mn-ea"/>
              </a:rPr>
              <a:t>--;</a:t>
            </a:r>
            <a:endParaRPr kumimoji="1" lang="en-US" altLang="zh-CN" sz="1600" dirty="0" smtClean="0">
              <a:latin typeface="+mn-ea"/>
            </a:endParaRPr>
          </a:p>
          <a:p>
            <a:pPr marL="0" indent="0" algn="just">
              <a:spcBef>
                <a:spcPts val="600"/>
              </a:spcBef>
              <a:buFont typeface="Wingdings 2" panose="05020102010507070707" pitchFamily="18" charset="2"/>
              <a:buNone/>
            </a:pPr>
            <a:r>
              <a:rPr kumimoji="1" lang="en-US" altLang="zh-CN" sz="1600" dirty="0" smtClean="0">
                <a:latin typeface="+mn-ea"/>
              </a:rPr>
              <a:t>	if (</a:t>
            </a:r>
            <a:r>
              <a:rPr kumimoji="1" lang="en-US" altLang="zh-CN" sz="1600" dirty="0" err="1" smtClean="0">
                <a:latin typeface="+mn-ea"/>
              </a:rPr>
              <a:t>readcount</a:t>
            </a:r>
            <a:r>
              <a:rPr kumimoji="1" lang="en-US" altLang="zh-CN" sz="1600" dirty="0" smtClean="0">
                <a:latin typeface="+mn-ea"/>
              </a:rPr>
              <a:t>==0) </a:t>
            </a:r>
            <a:r>
              <a:rPr kumimoji="1" lang="en-US" altLang="zh-CN" sz="1600" dirty="0" smtClean="0">
                <a:highlight>
                  <a:srgbClr val="00FFFF"/>
                </a:highlight>
                <a:latin typeface="+mn-ea"/>
              </a:rPr>
              <a:t>signal(</a:t>
            </a:r>
            <a:r>
              <a:rPr lang="en-US" altLang="zh-CN" sz="1600" dirty="0" smtClean="0">
                <a:highlight>
                  <a:srgbClr val="00FFFF"/>
                </a:highlight>
                <a:latin typeface="+mn-ea"/>
                <a:sym typeface="+mn-ea"/>
              </a:rPr>
              <a:t>rw</a:t>
            </a:r>
            <a:r>
              <a:rPr kumimoji="1" lang="en-US" altLang="zh-CN" sz="1600" dirty="0" smtClean="0">
                <a:highlight>
                  <a:srgbClr val="00FFFF"/>
                </a:highlight>
                <a:latin typeface="+mn-ea"/>
              </a:rPr>
              <a:t>)</a:t>
            </a:r>
            <a:r>
              <a:rPr kumimoji="1" lang="en-US" altLang="zh-CN" sz="1600" dirty="0" smtClean="0">
                <a:latin typeface="+mn-ea"/>
              </a:rPr>
              <a:t>;</a:t>
            </a:r>
            <a:endParaRPr kumimoji="1" lang="en-US" altLang="zh-CN" sz="1600" dirty="0" smtClean="0">
              <a:latin typeface="+mn-ea"/>
            </a:endParaRPr>
          </a:p>
          <a:p>
            <a:pPr marL="0" indent="0" algn="just">
              <a:spcBef>
                <a:spcPts val="600"/>
              </a:spcBef>
              <a:buFont typeface="Wingdings 2" panose="05020102010507070707" pitchFamily="18" charset="2"/>
              <a:buNone/>
            </a:pPr>
            <a:r>
              <a:rPr kumimoji="1" lang="en-US" altLang="zh-CN" sz="1600" dirty="0" smtClean="0">
                <a:latin typeface="+mn-ea"/>
              </a:rPr>
              <a:t>	signal(</a:t>
            </a:r>
            <a:r>
              <a:rPr kumimoji="1" lang="en-US" altLang="zh-CN" sz="1600" dirty="0" err="1" smtClean="0">
                <a:latin typeface="+mn-ea"/>
              </a:rPr>
              <a:t>mutex</a:t>
            </a:r>
            <a:r>
              <a:rPr kumimoji="1" lang="en-US" altLang="zh-CN" sz="1600" dirty="0" smtClean="0">
                <a:latin typeface="+mn-ea"/>
              </a:rPr>
              <a:t>);</a:t>
            </a:r>
            <a:endParaRPr kumimoji="1" lang="en-US" altLang="zh-CN" sz="1600" dirty="0" smtClean="0">
              <a:latin typeface="+mn-ea"/>
            </a:endParaRPr>
          </a:p>
          <a:p>
            <a:pPr marL="0" indent="0" algn="just">
              <a:spcBef>
                <a:spcPts val="600"/>
              </a:spcBef>
              <a:buFont typeface="Wingdings 2" panose="05020102010507070707" pitchFamily="18" charset="2"/>
              <a:buNone/>
            </a:pPr>
            <a:r>
              <a:rPr kumimoji="1" lang="en-US" altLang="zh-CN" sz="1600" dirty="0" smtClean="0">
                <a:latin typeface="+mn-ea"/>
              </a:rPr>
              <a:t>    }while(TRUE);</a:t>
            </a:r>
            <a:endParaRPr kumimoji="1" lang="en-US" altLang="zh-CN" sz="1600" dirty="0" smtClean="0">
              <a:latin typeface="+mn-ea"/>
            </a:endParaRPr>
          </a:p>
          <a:p>
            <a:pPr marL="0" indent="0" algn="just">
              <a:spcBef>
                <a:spcPts val="600"/>
              </a:spcBef>
              <a:buFont typeface="Wingdings 2" panose="05020102010507070707" pitchFamily="18" charset="2"/>
              <a:buNone/>
            </a:pPr>
            <a:r>
              <a:rPr kumimoji="1" lang="en-US" altLang="zh-CN" sz="1600" dirty="0" smtClean="0">
                <a:latin typeface="+mn-ea"/>
              </a:rPr>
              <a:t>}</a:t>
            </a:r>
            <a:endParaRPr kumimoji="1" lang="en-US" altLang="zh-CN" sz="1600" dirty="0" smtClean="0">
              <a:latin typeface="+mn-ea"/>
            </a:endParaRPr>
          </a:p>
          <a:p>
            <a:pPr marL="0" indent="0">
              <a:spcBef>
                <a:spcPts val="600"/>
              </a:spcBef>
              <a:buFont typeface="Wingdings 2" panose="05020102010507070707" pitchFamily="18" charset="2"/>
              <a:buNone/>
            </a:pPr>
            <a:endParaRPr kumimoji="1" lang="en-US" altLang="zh-CN" sz="1600" dirty="0" smtClean="0">
              <a:latin typeface="+mn-ea"/>
            </a:endParaRPr>
          </a:p>
        </p:txBody>
      </p:sp>
      <p:sp>
        <p:nvSpPr>
          <p:cNvPr id="9" name="内容占位符 5"/>
          <p:cNvSpPr txBox="1"/>
          <p:nvPr/>
        </p:nvSpPr>
        <p:spPr>
          <a:xfrm>
            <a:off x="4934487" y="1765496"/>
            <a:ext cx="2811066" cy="318730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kumimoji="1" lang="en-US" altLang="zh-CN" dirty="0" smtClean="0">
                <a:latin typeface="+mn-ea"/>
              </a:rPr>
              <a:t>void </a:t>
            </a:r>
            <a:r>
              <a:rPr kumimoji="1" lang="en-US" altLang="zh-CN" dirty="0" smtClean="0">
                <a:solidFill>
                  <a:srgbClr val="0000CC"/>
                </a:solidFill>
                <a:latin typeface="+mn-ea"/>
              </a:rPr>
              <a:t>writer</a:t>
            </a:r>
            <a:r>
              <a:rPr kumimoji="1" lang="en-US" altLang="zh-CN" dirty="0" smtClean="0">
                <a:latin typeface="+mn-ea"/>
              </a:rPr>
              <a:t>() {</a:t>
            </a:r>
            <a:endParaRPr kumimoji="1" lang="en-US" altLang="zh-CN" dirty="0" smtClean="0">
              <a:latin typeface="+mn-ea"/>
            </a:endParaRPr>
          </a:p>
          <a:p>
            <a:pPr marL="0" indent="0">
              <a:buFont typeface="Wingdings 2" panose="05020102010507070707" pitchFamily="18" charset="2"/>
              <a:buNone/>
            </a:pPr>
            <a:r>
              <a:rPr kumimoji="1" lang="en-US" altLang="zh-CN" dirty="0" smtClean="0">
                <a:latin typeface="+mn-ea"/>
              </a:rPr>
              <a:t>  do {</a:t>
            </a:r>
            <a:endParaRPr kumimoji="1" lang="en-US" altLang="zh-CN" dirty="0" smtClean="0">
              <a:latin typeface="+mn-ea"/>
            </a:endParaRPr>
          </a:p>
          <a:p>
            <a:pPr marL="0" indent="0">
              <a:buFont typeface="Wingdings 2" panose="05020102010507070707" pitchFamily="18" charset="2"/>
              <a:buNone/>
            </a:pPr>
            <a:r>
              <a:rPr kumimoji="1" lang="en-US" altLang="zh-CN" dirty="0" smtClean="0">
                <a:latin typeface="+mn-ea"/>
              </a:rPr>
              <a:t>	wait(</a:t>
            </a:r>
            <a:r>
              <a:rPr lang="en-US" altLang="zh-CN" dirty="0" smtClean="0">
                <a:latin typeface="+mn-ea"/>
                <a:sym typeface="+mn-ea"/>
              </a:rPr>
              <a:t>rw</a:t>
            </a:r>
            <a:r>
              <a:rPr kumimoji="1" lang="en-US" altLang="zh-CN" dirty="0" smtClean="0">
                <a:latin typeface="+mn-ea"/>
              </a:rPr>
              <a:t>);</a:t>
            </a:r>
            <a:endParaRPr kumimoji="1" lang="en-US" altLang="zh-CN" dirty="0" smtClean="0">
              <a:latin typeface="+mn-ea"/>
            </a:endParaRPr>
          </a:p>
          <a:p>
            <a:pPr marL="0" indent="0">
              <a:buFont typeface="Wingdings 2" panose="05020102010507070707" pitchFamily="18" charset="2"/>
              <a:buNone/>
            </a:pPr>
            <a:r>
              <a:rPr kumimoji="1" lang="en-US" altLang="zh-CN" dirty="0" smtClean="0">
                <a:latin typeface="+mn-ea"/>
              </a:rPr>
              <a:t>	…</a:t>
            </a:r>
            <a:endParaRPr kumimoji="1" lang="en-US" altLang="zh-CN" dirty="0" smtClean="0">
              <a:latin typeface="+mn-ea"/>
            </a:endParaRPr>
          </a:p>
          <a:p>
            <a:pPr marL="0" indent="0">
              <a:buFont typeface="Wingdings 2" panose="05020102010507070707" pitchFamily="18" charset="2"/>
              <a:buNone/>
            </a:pPr>
            <a:r>
              <a:rPr kumimoji="1" lang="en-US" altLang="zh-CN" dirty="0" smtClean="0">
                <a:latin typeface="+mn-ea"/>
              </a:rPr>
              <a:t>	</a:t>
            </a:r>
            <a:r>
              <a:rPr kumimoji="1" lang="zh-CN" altLang="en-US" dirty="0" smtClean="0">
                <a:solidFill>
                  <a:srgbClr val="0000CC"/>
                </a:solidFill>
                <a:latin typeface="+mn-ea"/>
              </a:rPr>
              <a:t>写</a:t>
            </a:r>
            <a:endParaRPr kumimoji="1" lang="zh-CN" altLang="en-US" dirty="0" smtClean="0">
              <a:latin typeface="+mn-ea"/>
            </a:endParaRPr>
          </a:p>
          <a:p>
            <a:pPr marL="0" indent="0">
              <a:buFont typeface="Wingdings 2" panose="05020102010507070707" pitchFamily="18" charset="2"/>
              <a:buNone/>
            </a:pPr>
            <a:r>
              <a:rPr kumimoji="1" lang="en-US" altLang="zh-CN" dirty="0" smtClean="0">
                <a:latin typeface="+mn-ea"/>
              </a:rPr>
              <a:t>	…</a:t>
            </a:r>
            <a:endParaRPr kumimoji="1" lang="zh-CN" altLang="en-US" dirty="0" smtClean="0">
              <a:latin typeface="+mn-ea"/>
            </a:endParaRPr>
          </a:p>
          <a:p>
            <a:pPr marL="0" indent="0">
              <a:buFont typeface="Wingdings 2" panose="05020102010507070707" pitchFamily="18" charset="2"/>
              <a:buNone/>
            </a:pPr>
            <a:r>
              <a:rPr kumimoji="1" lang="en-US" altLang="zh-CN" dirty="0" smtClean="0">
                <a:latin typeface="+mn-ea"/>
              </a:rPr>
              <a:t>	signal(</a:t>
            </a:r>
            <a:r>
              <a:rPr lang="en-US" altLang="zh-CN" dirty="0" smtClean="0">
                <a:latin typeface="+mn-ea"/>
                <a:sym typeface="+mn-ea"/>
              </a:rPr>
              <a:t>rw</a:t>
            </a:r>
            <a:r>
              <a:rPr kumimoji="1" lang="en-US" altLang="zh-CN" dirty="0" smtClean="0">
                <a:latin typeface="+mn-ea"/>
              </a:rPr>
              <a:t>);</a:t>
            </a:r>
            <a:endParaRPr kumimoji="1" lang="en-US" altLang="zh-CN" dirty="0" smtClean="0">
              <a:latin typeface="+mn-ea"/>
            </a:endParaRPr>
          </a:p>
          <a:p>
            <a:pPr marL="0" indent="0">
              <a:buFont typeface="Wingdings 2" panose="05020102010507070707" pitchFamily="18" charset="2"/>
              <a:buNone/>
            </a:pPr>
            <a:r>
              <a:rPr lang="en-US" altLang="zh-CN" sz="1350" dirty="0" smtClean="0">
                <a:latin typeface="+mn-ea"/>
              </a:rPr>
              <a:t>    }</a:t>
            </a:r>
            <a:endParaRPr lang="en-US" altLang="zh-CN" sz="1350" dirty="0" smtClean="0">
              <a:latin typeface="+mn-ea"/>
            </a:endParaRPr>
          </a:p>
          <a:p>
            <a:pPr marL="0" indent="0">
              <a:buFont typeface="Wingdings 2" panose="05020102010507070707" pitchFamily="18" charset="2"/>
              <a:buNone/>
            </a:pPr>
            <a:r>
              <a:rPr kumimoji="1" lang="en-US" altLang="zh-CN" dirty="0" smtClean="0">
                <a:latin typeface="+mn-ea"/>
              </a:rPr>
              <a:t>}while(TRUE)</a:t>
            </a:r>
            <a:endParaRPr kumimoji="1" lang="en-US" altLang="zh-CN" dirty="0" smtClean="0">
              <a:latin typeface="+mn-ea"/>
            </a:endParaRPr>
          </a:p>
        </p:txBody>
      </p:sp>
      <p:sp>
        <p:nvSpPr>
          <p:cNvPr id="10" name="文本框 6"/>
          <p:cNvSpPr txBox="1">
            <a:spLocks noChangeArrowheads="1"/>
          </p:cNvSpPr>
          <p:nvPr/>
        </p:nvSpPr>
        <p:spPr bwMode="auto">
          <a:xfrm>
            <a:off x="4934585" y="590550"/>
            <a:ext cx="3744595" cy="922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800" dirty="0">
                <a:latin typeface="+mn-ea"/>
                <a:ea typeface="+mn-ea"/>
              </a:rPr>
              <a:t>初始化：</a:t>
            </a:r>
            <a:endParaRPr lang="en-US" altLang="zh-CN" sz="1800" dirty="0">
              <a:latin typeface="+mn-ea"/>
              <a:ea typeface="+mn-ea"/>
            </a:endParaRPr>
          </a:p>
          <a:p>
            <a:r>
              <a:rPr lang="en-US" altLang="zh-CN" sz="1800" dirty="0"/>
              <a:t>semaphore </a:t>
            </a:r>
            <a:r>
              <a:rPr lang="en-US" altLang="zh-CN" sz="1800" dirty="0" err="1"/>
              <a:t>mutext</a:t>
            </a:r>
            <a:r>
              <a:rPr lang="en-US" altLang="zh-CN" sz="1800" dirty="0"/>
              <a:t>=1, </a:t>
            </a:r>
            <a:r>
              <a:rPr lang="en-US" altLang="zh-CN" sz="1800" dirty="0" smtClean="0">
                <a:latin typeface="+mn-ea"/>
                <a:sym typeface="+mn-ea"/>
              </a:rPr>
              <a:t>rw</a:t>
            </a:r>
            <a:r>
              <a:rPr lang="en-US" altLang="zh-CN" sz="1800" dirty="0"/>
              <a:t>=1;</a:t>
            </a:r>
            <a:endParaRPr lang="en-US" altLang="zh-CN" sz="1800" dirty="0"/>
          </a:p>
          <a:p>
            <a:r>
              <a:rPr lang="en-US" altLang="zh-CN" sz="1800" dirty="0"/>
              <a:t>int </a:t>
            </a:r>
            <a:r>
              <a:rPr lang="en-US" altLang="zh-CN" sz="1800" dirty="0" err="1"/>
              <a:t>readcount</a:t>
            </a:r>
            <a:r>
              <a:rPr lang="en-US" altLang="zh-CN" sz="1800" dirty="0"/>
              <a:t>=0;</a:t>
            </a:r>
            <a:endParaRPr lang="zh-CN" altLang="en-US" sz="1800" dirty="0"/>
          </a:p>
        </p:txBody>
      </p:sp>
      <p:cxnSp>
        <p:nvCxnSpPr>
          <p:cNvPr id="3" name="直接连接符 2"/>
          <p:cNvCxnSpPr/>
          <p:nvPr/>
        </p:nvCxnSpPr>
        <p:spPr>
          <a:xfrm>
            <a:off x="4507324" y="764056"/>
            <a:ext cx="0" cy="380472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502444" y="59001"/>
            <a:ext cx="5269706" cy="41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100" b="1" dirty="0">
                <a:solidFill>
                  <a:srgbClr val="7F7F7F"/>
                </a:solidFill>
              </a:rPr>
              <a:t>写者优先</a:t>
            </a:r>
            <a:r>
              <a:rPr lang="en-US" altLang="zh-CN" sz="2100" b="1" dirty="0">
                <a:solidFill>
                  <a:srgbClr val="7F7F7F"/>
                </a:solidFill>
              </a:rPr>
              <a:t>(</a:t>
            </a:r>
            <a:r>
              <a:rPr lang="zh-CN" altLang="en-US" sz="2100" b="1" dirty="0">
                <a:solidFill>
                  <a:srgbClr val="7F7F7F"/>
                </a:solidFill>
              </a:rPr>
              <a:t>第二类读者写者问题</a:t>
            </a:r>
            <a:r>
              <a:rPr lang="en-US" altLang="zh-CN" sz="2100" b="1" dirty="0">
                <a:solidFill>
                  <a:srgbClr val="7F7F7F"/>
                </a:solidFill>
              </a:rPr>
              <a:t>)</a:t>
            </a:r>
            <a:endParaRPr lang="en-US" altLang="zh-CN" sz="2100" b="1" dirty="0">
              <a:solidFill>
                <a:srgbClr val="7F7F7F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394847" y="1146857"/>
            <a:ext cx="6670547" cy="31400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1950" dirty="0"/>
              <a:t>问题描述</a:t>
            </a:r>
            <a:endParaRPr lang="zh-CN" altLang="en-US" sz="1950" dirty="0"/>
          </a:p>
          <a:p>
            <a:pPr marL="342900" indent="-342900"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1950" dirty="0">
                <a:latin typeface="+mn-ea"/>
              </a:rPr>
              <a:t>写者优先于读者（一旦有写者，则后续读者必须等待，唤醒时优先考虑写者）</a:t>
            </a:r>
            <a:endParaRPr lang="zh-CN" altLang="en-US" sz="1950" dirty="0">
              <a:latin typeface="+mn-ea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defRPr/>
            </a:pPr>
            <a:endParaRPr lang="zh-CN" altLang="en-US" sz="1950" dirty="0">
              <a:solidFill>
                <a:srgbClr val="FF0000"/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  <a:defRPr/>
            </a:pPr>
            <a:endParaRPr lang="zh-CN" altLang="en-US" sz="1950" dirty="0">
              <a:solidFill>
                <a:srgbClr val="FF0000"/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1950" dirty="0">
                <a:solidFill>
                  <a:srgbClr val="FF0000"/>
                </a:solidFill>
              </a:rPr>
              <a:t>如何用</a:t>
            </a:r>
            <a:r>
              <a:rPr lang="en-US" altLang="zh-CN" sz="1950" dirty="0">
                <a:solidFill>
                  <a:srgbClr val="FF0000"/>
                </a:solidFill>
              </a:rPr>
              <a:t>PV</a:t>
            </a:r>
            <a:r>
              <a:rPr lang="zh-CN" altLang="en-US" sz="1950" dirty="0">
                <a:solidFill>
                  <a:srgbClr val="FF0000"/>
                </a:solidFill>
              </a:rPr>
              <a:t>操作实现</a:t>
            </a:r>
            <a:r>
              <a:rPr lang="zh-CN" altLang="en-US" sz="1950" dirty="0"/>
              <a:t>？（思考题）</a:t>
            </a:r>
            <a:endParaRPr lang="zh-CN" altLang="en-US" sz="1950" dirty="0"/>
          </a:p>
          <a:p>
            <a:pPr>
              <a:spcBef>
                <a:spcPts val="600"/>
              </a:spcBef>
              <a:spcAft>
                <a:spcPts val="600"/>
              </a:spcAft>
              <a:defRPr/>
            </a:pPr>
            <a:r>
              <a:rPr lang="zh-CN" altLang="en-US" sz="1950" dirty="0"/>
              <a:t>可以设置一个新的互斥信号量w，用于实现"写优先"</a:t>
            </a:r>
            <a:endParaRPr lang="zh-CN" altLang="en-US" sz="1950" dirty="0"/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79151" y="1146857"/>
            <a:ext cx="395288" cy="395288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79151" y="3409825"/>
            <a:ext cx="395288" cy="395288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685959" y="59001"/>
            <a:ext cx="5269706" cy="41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100" b="1" dirty="0">
                <a:solidFill>
                  <a:srgbClr val="7F7F7F"/>
                </a:solidFill>
              </a:rPr>
              <a:t>生产者</a:t>
            </a:r>
            <a:r>
              <a:rPr lang="en-US" altLang="zh-CN" sz="2100" b="1" dirty="0">
                <a:solidFill>
                  <a:srgbClr val="7F7F7F"/>
                </a:solidFill>
              </a:rPr>
              <a:t>-</a:t>
            </a:r>
            <a:r>
              <a:rPr lang="zh-CN" altLang="en-US" sz="2100" b="1" dirty="0">
                <a:solidFill>
                  <a:srgbClr val="7F7F7F"/>
                </a:solidFill>
              </a:rPr>
              <a:t>消费者问题</a:t>
            </a:r>
            <a:endParaRPr lang="zh-CN" altLang="en-US" sz="2100" b="1" dirty="0">
              <a:solidFill>
                <a:srgbClr val="7F7F7F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018140" y="1146857"/>
            <a:ext cx="7713736" cy="3352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1800" dirty="0">
                <a:solidFill>
                  <a:srgbClr val="FF0000"/>
                </a:solidFill>
              </a:rPr>
              <a:t>生产者</a:t>
            </a:r>
            <a:r>
              <a:rPr lang="en-US" altLang="zh-CN" sz="1800" dirty="0">
                <a:solidFill>
                  <a:srgbClr val="FF0000"/>
                </a:solidFill>
              </a:rPr>
              <a:t>-</a:t>
            </a:r>
            <a:r>
              <a:rPr lang="zh-CN" altLang="en-US" sz="1800" dirty="0">
                <a:solidFill>
                  <a:srgbClr val="FF0000"/>
                </a:solidFill>
              </a:rPr>
              <a:t>消费者问题</a:t>
            </a:r>
            <a:r>
              <a:rPr lang="zh-CN" altLang="en-US" sz="1800" dirty="0"/>
              <a:t>是相互合作进程关系的一种抽象</a:t>
            </a:r>
            <a:endParaRPr lang="zh-CN" altLang="en-US" sz="1800" dirty="0"/>
          </a:p>
          <a:p>
            <a:pPr algn="just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1800" dirty="0">
                <a:latin typeface="+mn-ea"/>
              </a:rPr>
              <a:t>利用记录型信号量实现</a:t>
            </a:r>
            <a:r>
              <a:rPr lang="zh-CN" altLang="en-US" sz="1800" dirty="0" smtClean="0">
                <a:latin typeface="+mn-ea"/>
              </a:rPr>
              <a:t>：</a:t>
            </a:r>
            <a:endParaRPr lang="zh-CN" altLang="en-US" sz="1800" dirty="0">
              <a:latin typeface="+mn-ea"/>
            </a:endParaRPr>
          </a:p>
          <a:p>
            <a:pPr marL="342900" indent="-3429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1650" dirty="0">
                <a:latin typeface="+mn-ea"/>
              </a:rPr>
              <a:t>假定，在生产者和消费者之间的公用缓冲池中，具有</a:t>
            </a:r>
            <a:r>
              <a:rPr lang="en-US" altLang="zh-CN" sz="1650" dirty="0">
                <a:latin typeface="+mn-ea"/>
              </a:rPr>
              <a:t>n</a:t>
            </a:r>
            <a:r>
              <a:rPr lang="zh-CN" altLang="en-US" sz="1650" dirty="0">
                <a:latin typeface="+mn-ea"/>
              </a:rPr>
              <a:t>个缓冲区，可利用互斥信号量</a:t>
            </a:r>
            <a:r>
              <a:rPr lang="en-US" altLang="zh-CN" sz="1650" dirty="0" err="1">
                <a:latin typeface="+mn-ea"/>
              </a:rPr>
              <a:t>mutex</a:t>
            </a:r>
            <a:r>
              <a:rPr lang="zh-CN" altLang="en-US" sz="1650" dirty="0">
                <a:latin typeface="+mn-ea"/>
              </a:rPr>
              <a:t>使诸进程实现对缓冲池的互斥使用；</a:t>
            </a:r>
            <a:endParaRPr lang="zh-CN" altLang="en-US" sz="1650" dirty="0">
              <a:latin typeface="+mn-ea"/>
            </a:endParaRPr>
          </a:p>
          <a:p>
            <a:pPr marL="342900" indent="-3429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1650" dirty="0">
                <a:latin typeface="+mn-ea"/>
              </a:rPr>
              <a:t>利用资源信号量</a:t>
            </a:r>
            <a:r>
              <a:rPr lang="en-US" altLang="zh-CN" sz="1650" dirty="0">
                <a:latin typeface="+mn-ea"/>
              </a:rPr>
              <a:t>empty</a:t>
            </a:r>
            <a:r>
              <a:rPr lang="zh-CN" altLang="en-US" sz="1650" dirty="0">
                <a:latin typeface="+mn-ea"/>
              </a:rPr>
              <a:t>和</a:t>
            </a:r>
            <a:r>
              <a:rPr lang="en-US" altLang="zh-CN" sz="1650" dirty="0">
                <a:latin typeface="+mn-ea"/>
              </a:rPr>
              <a:t>full</a:t>
            </a:r>
            <a:r>
              <a:rPr lang="zh-CN" altLang="en-US" sz="1650" dirty="0">
                <a:latin typeface="+mn-ea"/>
              </a:rPr>
              <a:t>分别表示缓冲池中空缓冲区和满缓冲区的数量。</a:t>
            </a:r>
            <a:endParaRPr lang="zh-CN" altLang="en-US" sz="1650" dirty="0">
              <a:latin typeface="+mn-ea"/>
            </a:endParaRPr>
          </a:p>
          <a:p>
            <a:pPr marL="342900" indent="-3429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1650" dirty="0">
                <a:latin typeface="+mn-ea"/>
              </a:rPr>
              <a:t>条件，只要缓冲池未满，生产者便可将消息送入缓冲池；只要缓冲池未空，消费者便可从缓冲池中取走一个消息</a:t>
            </a:r>
            <a:endParaRPr lang="zh-CN" altLang="en-US" sz="1650" dirty="0">
              <a:latin typeface="+mn-ea"/>
            </a:endParaRP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</a:pPr>
            <a:r>
              <a:rPr lang="zh-CN" altLang="en-US" sz="1650" dirty="0">
                <a:latin typeface="+mn-ea"/>
              </a:rPr>
              <a:t>其它解决方案：</a:t>
            </a:r>
            <a:r>
              <a:rPr lang="en-US" altLang="zh-CN" sz="1650" dirty="0">
                <a:latin typeface="+mn-ea"/>
              </a:rPr>
              <a:t>AND</a:t>
            </a:r>
            <a:r>
              <a:rPr lang="zh-CN" altLang="en-US" sz="1650" dirty="0">
                <a:latin typeface="+mn-ea"/>
              </a:rPr>
              <a:t>信号集、管程</a:t>
            </a:r>
            <a:endParaRPr lang="zh-CN" altLang="en-US" sz="1650" dirty="0">
              <a:latin typeface="+mn-ea"/>
            </a:endParaRPr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02444" y="1127539"/>
            <a:ext cx="395288" cy="395288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pic>
        <p:nvPicPr>
          <p:cNvPr id="32" name="图片 31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02444" y="1594191"/>
            <a:ext cx="395288" cy="395288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pic>
        <p:nvPicPr>
          <p:cNvPr id="33" name="图片 3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02444" y="3867840"/>
            <a:ext cx="395288" cy="395288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502444" y="59001"/>
            <a:ext cx="5269706" cy="41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100" b="1" dirty="0">
                <a:solidFill>
                  <a:srgbClr val="7F7F7F"/>
                </a:solidFill>
              </a:rPr>
              <a:t>写者优先</a:t>
            </a:r>
            <a:r>
              <a:rPr lang="en-US" altLang="zh-CN" sz="2100" b="1" dirty="0">
                <a:solidFill>
                  <a:srgbClr val="7F7F7F"/>
                </a:solidFill>
              </a:rPr>
              <a:t>(</a:t>
            </a:r>
            <a:r>
              <a:rPr lang="zh-CN" altLang="en-US" sz="2100" b="1" dirty="0">
                <a:solidFill>
                  <a:srgbClr val="7F7F7F"/>
                </a:solidFill>
              </a:rPr>
              <a:t>第二类读者写者问题</a:t>
            </a:r>
            <a:r>
              <a:rPr lang="en-US" altLang="zh-CN" sz="2100" b="1" dirty="0">
                <a:solidFill>
                  <a:srgbClr val="7F7F7F"/>
                </a:solidFill>
              </a:rPr>
              <a:t>)</a:t>
            </a:r>
            <a:endParaRPr lang="en-US" altLang="zh-CN" sz="2100" b="1" dirty="0">
              <a:solidFill>
                <a:srgbClr val="7F7F7F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1000" y="895350"/>
            <a:ext cx="8219440" cy="35134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502444" y="59001"/>
            <a:ext cx="5269706" cy="41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100" b="1" dirty="0">
                <a:solidFill>
                  <a:srgbClr val="7F7F7F"/>
                </a:solidFill>
              </a:rPr>
              <a:t>关于信号量的讨论</a:t>
            </a:r>
            <a:endParaRPr lang="zh-CN" altLang="en-US" sz="2100" b="1" dirty="0">
              <a:solidFill>
                <a:srgbClr val="7F7F7F"/>
              </a:solidFill>
            </a:endParaRPr>
          </a:p>
        </p:txBody>
      </p:sp>
      <p:sp>
        <p:nvSpPr>
          <p:cNvPr id="10" name="îṧľîdé"/>
          <p:cNvSpPr/>
          <p:nvPr/>
        </p:nvSpPr>
        <p:spPr>
          <a:xfrm>
            <a:off x="3222371" y="1334537"/>
            <a:ext cx="2663177" cy="1843325"/>
          </a:xfrm>
          <a:prstGeom prst="leftRightRibbon">
            <a:avLst>
              <a:gd name="adj1" fmla="val 50000"/>
              <a:gd name="adj2" fmla="val 50000"/>
              <a:gd name="adj3" fmla="val 33333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zh-CN" altLang="en-US" sz="100"/>
          </a:p>
        </p:txBody>
      </p:sp>
      <p:sp>
        <p:nvSpPr>
          <p:cNvPr id="12" name="内容占位符 2"/>
          <p:cNvSpPr txBox="1"/>
          <p:nvPr/>
        </p:nvSpPr>
        <p:spPr>
          <a:xfrm>
            <a:off x="740186" y="1591320"/>
            <a:ext cx="2482186" cy="3173084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580"/>
              </a:spcBef>
              <a:buNone/>
              <a:defRPr/>
            </a:pPr>
            <a:r>
              <a:rPr lang="zh-CN" altLang="en-US" sz="2100" dirty="0"/>
              <a:t>信号量的使用：</a:t>
            </a:r>
            <a:endParaRPr lang="zh-CN" altLang="en-US" sz="2100" dirty="0"/>
          </a:p>
          <a:p>
            <a:pPr marL="342900" lvl="1" indent="-342900">
              <a:lnSpc>
                <a:spcPct val="123000"/>
              </a:lnSpc>
              <a:spcBef>
                <a:spcPts val="300"/>
              </a:spcBef>
              <a:buClr>
                <a:srgbClr val="E71101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信号量必须置一次且只能置一次初值，初值不能为负数</a:t>
            </a: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342900" lvl="1" indent="-342900">
              <a:lnSpc>
                <a:spcPct val="123000"/>
              </a:lnSpc>
              <a:spcBef>
                <a:spcPts val="300"/>
              </a:spcBef>
              <a:buClr>
                <a:srgbClr val="E71101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除了初始化，只能通过执行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、</a:t>
            </a:r>
            <a:r>
              <a:rPr lang="en-US" altLang="zh-CN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</a:t>
            </a:r>
            <a:r>
              <a:rPr lang="zh-CN" alt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操作来访问信号量</a:t>
            </a:r>
            <a:endParaRPr lang="zh-CN" altLang="en-US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内容占位符 2"/>
          <p:cNvSpPr txBox="1"/>
          <p:nvPr/>
        </p:nvSpPr>
        <p:spPr>
          <a:xfrm>
            <a:off x="6061925" y="2189810"/>
            <a:ext cx="2959726" cy="1548283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580"/>
              </a:spcBef>
              <a:buNone/>
              <a:defRPr/>
            </a:pPr>
            <a:r>
              <a:rPr lang="zh-CN" altLang="en-US" sz="2100" dirty="0">
                <a:solidFill>
                  <a:srgbClr val="FF0000"/>
                </a:solidFill>
              </a:rPr>
              <a:t>使用中存在的</a:t>
            </a:r>
            <a:r>
              <a:rPr lang="zh-CN" altLang="en-US" sz="2100" dirty="0" smtClean="0">
                <a:solidFill>
                  <a:srgbClr val="FF0000"/>
                </a:solidFill>
              </a:rPr>
              <a:t>问题</a:t>
            </a:r>
            <a:endParaRPr lang="zh-CN" altLang="en-US" sz="2100" dirty="0"/>
          </a:p>
          <a:p>
            <a:pPr marL="0" lvl="1" indent="-342900">
              <a:lnSpc>
                <a:spcPct val="123000"/>
              </a:lnSpc>
              <a:spcBef>
                <a:spcPts val="370"/>
              </a:spcBef>
              <a:buClr>
                <a:srgbClr val="E71101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lang="zh-CN" altLang="en-US" sz="1800" dirty="0"/>
              <a:t>死锁 </a:t>
            </a:r>
            <a:endParaRPr lang="zh-CN" altLang="en-US" sz="1800" dirty="0"/>
          </a:p>
          <a:p>
            <a:pPr marL="0" lvl="1" indent="-342900">
              <a:lnSpc>
                <a:spcPct val="123000"/>
              </a:lnSpc>
              <a:spcBef>
                <a:spcPts val="370"/>
              </a:spcBef>
              <a:buClr>
                <a:srgbClr val="E71101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lang="zh-CN" altLang="en-US" sz="1800" dirty="0"/>
              <a:t>饥饿</a:t>
            </a:r>
            <a:endParaRPr lang="zh-CN" altLang="en-US" sz="1800" dirty="0"/>
          </a:p>
        </p:txBody>
      </p:sp>
      <p:sp>
        <p:nvSpPr>
          <p:cNvPr id="14" name="íSľïdé"/>
          <p:cNvSpPr/>
          <p:nvPr/>
        </p:nvSpPr>
        <p:spPr>
          <a:xfrm>
            <a:off x="3895376" y="1660679"/>
            <a:ext cx="425777" cy="383952"/>
          </a:xfrm>
          <a:custGeom>
            <a:avLst/>
            <a:gdLst>
              <a:gd name="connsiteX0" fmla="*/ 521432 w 608344"/>
              <a:gd name="connsiteY0" fmla="*/ 370453 h 548582"/>
              <a:gd name="connsiteX1" fmla="*/ 465737 w 608344"/>
              <a:gd name="connsiteY1" fmla="*/ 425787 h 548582"/>
              <a:gd name="connsiteX2" fmla="*/ 442491 w 608344"/>
              <a:gd name="connsiteY2" fmla="*/ 402479 h 548582"/>
              <a:gd name="connsiteX3" fmla="*/ 418201 w 608344"/>
              <a:gd name="connsiteY3" fmla="*/ 426545 h 548582"/>
              <a:gd name="connsiteX4" fmla="*/ 441447 w 608344"/>
              <a:gd name="connsiteY4" fmla="*/ 449948 h 548582"/>
              <a:gd name="connsiteX5" fmla="*/ 465642 w 608344"/>
              <a:gd name="connsiteY5" fmla="*/ 474204 h 548582"/>
              <a:gd name="connsiteX6" fmla="*/ 489932 w 608344"/>
              <a:gd name="connsiteY6" fmla="*/ 450043 h 548582"/>
              <a:gd name="connsiteX7" fmla="*/ 545532 w 608344"/>
              <a:gd name="connsiteY7" fmla="*/ 394709 h 548582"/>
              <a:gd name="connsiteX8" fmla="*/ 481962 w 608344"/>
              <a:gd name="connsiteY8" fmla="*/ 296170 h 548582"/>
              <a:gd name="connsiteX9" fmla="*/ 608344 w 608344"/>
              <a:gd name="connsiteY9" fmla="*/ 422376 h 548582"/>
              <a:gd name="connsiteX10" fmla="*/ 481962 w 608344"/>
              <a:gd name="connsiteY10" fmla="*/ 548582 h 548582"/>
              <a:gd name="connsiteX11" fmla="*/ 355579 w 608344"/>
              <a:gd name="connsiteY11" fmla="*/ 422376 h 548582"/>
              <a:gd name="connsiteX12" fmla="*/ 481962 w 608344"/>
              <a:gd name="connsiteY12" fmla="*/ 296170 h 548582"/>
              <a:gd name="connsiteX13" fmla="*/ 255835 w 608344"/>
              <a:gd name="connsiteY13" fmla="*/ 446 h 548582"/>
              <a:gd name="connsiteX14" fmla="*/ 317801 w 608344"/>
              <a:gd name="connsiteY14" fmla="*/ 13616 h 548582"/>
              <a:gd name="connsiteX15" fmla="*/ 348072 w 608344"/>
              <a:gd name="connsiteY15" fmla="*/ 41661 h 548582"/>
              <a:gd name="connsiteX16" fmla="*/ 381190 w 608344"/>
              <a:gd name="connsiteY16" fmla="*/ 146831 h 548582"/>
              <a:gd name="connsiteX17" fmla="*/ 378913 w 608344"/>
              <a:gd name="connsiteY17" fmla="*/ 156211 h 548582"/>
              <a:gd name="connsiteX18" fmla="*/ 387833 w 608344"/>
              <a:gd name="connsiteY18" fmla="*/ 200458 h 548582"/>
              <a:gd name="connsiteX19" fmla="*/ 366387 w 608344"/>
              <a:gd name="connsiteY19" fmla="*/ 237694 h 548582"/>
              <a:gd name="connsiteX20" fmla="*/ 351393 w 608344"/>
              <a:gd name="connsiteY20" fmla="*/ 278720 h 548582"/>
              <a:gd name="connsiteX21" fmla="*/ 351393 w 608344"/>
              <a:gd name="connsiteY21" fmla="*/ 322873 h 548582"/>
              <a:gd name="connsiteX22" fmla="*/ 317611 w 608344"/>
              <a:gd name="connsiteY22" fmla="*/ 422358 h 548582"/>
              <a:gd name="connsiteX23" fmla="*/ 376635 w 608344"/>
              <a:gd name="connsiteY23" fmla="*/ 548088 h 548582"/>
              <a:gd name="connsiteX24" fmla="*/ 26855 w 608344"/>
              <a:gd name="connsiteY24" fmla="*/ 548088 h 548582"/>
              <a:gd name="connsiteX25" fmla="*/ 0 w 608344"/>
              <a:gd name="connsiteY25" fmla="*/ 521274 h 548582"/>
              <a:gd name="connsiteX26" fmla="*/ 0 w 608344"/>
              <a:gd name="connsiteY26" fmla="*/ 473806 h 548582"/>
              <a:gd name="connsiteX27" fmla="*/ 19453 w 608344"/>
              <a:gd name="connsiteY27" fmla="*/ 432969 h 548582"/>
              <a:gd name="connsiteX28" fmla="*/ 173751 w 608344"/>
              <a:gd name="connsiteY28" fmla="*/ 334242 h 548582"/>
              <a:gd name="connsiteX29" fmla="*/ 176408 w 608344"/>
              <a:gd name="connsiteY29" fmla="*/ 329884 h 548582"/>
              <a:gd name="connsiteX30" fmla="*/ 176408 w 608344"/>
              <a:gd name="connsiteY30" fmla="*/ 278720 h 548582"/>
              <a:gd name="connsiteX31" fmla="*/ 161320 w 608344"/>
              <a:gd name="connsiteY31" fmla="*/ 237694 h 548582"/>
              <a:gd name="connsiteX32" fmla="*/ 139969 w 608344"/>
              <a:gd name="connsiteY32" fmla="*/ 200458 h 548582"/>
              <a:gd name="connsiteX33" fmla="*/ 148320 w 608344"/>
              <a:gd name="connsiteY33" fmla="*/ 156211 h 548582"/>
              <a:gd name="connsiteX34" fmla="*/ 146042 w 608344"/>
              <a:gd name="connsiteY34" fmla="*/ 146736 h 548582"/>
              <a:gd name="connsiteX35" fmla="*/ 145758 w 608344"/>
              <a:gd name="connsiteY35" fmla="*/ 95099 h 548582"/>
              <a:gd name="connsiteX36" fmla="*/ 176029 w 608344"/>
              <a:gd name="connsiteY36" fmla="*/ 42135 h 548582"/>
              <a:gd name="connsiteX37" fmla="*/ 203928 w 608344"/>
              <a:gd name="connsiteY37" fmla="*/ 19017 h 548582"/>
              <a:gd name="connsiteX38" fmla="*/ 231162 w 608344"/>
              <a:gd name="connsiteY38" fmla="*/ 5089 h 548582"/>
              <a:gd name="connsiteX39" fmla="*/ 255835 w 608344"/>
              <a:gd name="connsiteY39" fmla="*/ 446 h 548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608344" h="548582">
                <a:moveTo>
                  <a:pt x="521432" y="370453"/>
                </a:moveTo>
                <a:lnTo>
                  <a:pt x="465737" y="425787"/>
                </a:lnTo>
                <a:lnTo>
                  <a:pt x="442491" y="402479"/>
                </a:lnTo>
                <a:lnTo>
                  <a:pt x="418201" y="426545"/>
                </a:lnTo>
                <a:lnTo>
                  <a:pt x="441447" y="449948"/>
                </a:lnTo>
                <a:lnTo>
                  <a:pt x="465642" y="474204"/>
                </a:lnTo>
                <a:lnTo>
                  <a:pt x="489932" y="450043"/>
                </a:lnTo>
                <a:lnTo>
                  <a:pt x="545532" y="394709"/>
                </a:lnTo>
                <a:close/>
                <a:moveTo>
                  <a:pt x="481962" y="296170"/>
                </a:moveTo>
                <a:cubicBezTo>
                  <a:pt x="551795" y="296170"/>
                  <a:pt x="608344" y="352641"/>
                  <a:pt x="608344" y="422376"/>
                </a:cubicBezTo>
                <a:cubicBezTo>
                  <a:pt x="608344" y="492111"/>
                  <a:pt x="551795" y="548582"/>
                  <a:pt x="481962" y="548582"/>
                </a:cubicBezTo>
                <a:cubicBezTo>
                  <a:pt x="412129" y="548582"/>
                  <a:pt x="355579" y="492111"/>
                  <a:pt x="355579" y="422376"/>
                </a:cubicBezTo>
                <a:cubicBezTo>
                  <a:pt x="355579" y="352641"/>
                  <a:pt x="412129" y="296170"/>
                  <a:pt x="481962" y="296170"/>
                </a:cubicBezTo>
                <a:close/>
                <a:moveTo>
                  <a:pt x="255835" y="446"/>
                </a:moveTo>
                <a:cubicBezTo>
                  <a:pt x="282785" y="-1828"/>
                  <a:pt x="303187" y="4899"/>
                  <a:pt x="317801" y="13616"/>
                </a:cubicBezTo>
                <a:cubicBezTo>
                  <a:pt x="339721" y="25744"/>
                  <a:pt x="348072" y="41661"/>
                  <a:pt x="348072" y="41661"/>
                </a:cubicBezTo>
                <a:cubicBezTo>
                  <a:pt x="348072" y="41661"/>
                  <a:pt x="398176" y="45167"/>
                  <a:pt x="381190" y="146831"/>
                </a:cubicBezTo>
                <a:cubicBezTo>
                  <a:pt x="380621" y="149863"/>
                  <a:pt x="379862" y="153085"/>
                  <a:pt x="378913" y="156211"/>
                </a:cubicBezTo>
                <a:cubicBezTo>
                  <a:pt x="388592" y="156211"/>
                  <a:pt x="398271" y="163507"/>
                  <a:pt x="387833" y="200458"/>
                </a:cubicBezTo>
                <a:cubicBezTo>
                  <a:pt x="379672" y="229262"/>
                  <a:pt x="372080" y="237221"/>
                  <a:pt x="366387" y="237694"/>
                </a:cubicBezTo>
                <a:cubicBezTo>
                  <a:pt x="364394" y="250675"/>
                  <a:pt x="359175" y="265076"/>
                  <a:pt x="351393" y="278720"/>
                </a:cubicBezTo>
                <a:lnTo>
                  <a:pt x="351393" y="322873"/>
                </a:lnTo>
                <a:cubicBezTo>
                  <a:pt x="330232" y="350539"/>
                  <a:pt x="317611" y="385027"/>
                  <a:pt x="317611" y="422358"/>
                </a:cubicBezTo>
                <a:cubicBezTo>
                  <a:pt x="317611" y="472764"/>
                  <a:pt x="340480" y="518053"/>
                  <a:pt x="376635" y="548088"/>
                </a:cubicBezTo>
                <a:lnTo>
                  <a:pt x="26855" y="548088"/>
                </a:lnTo>
                <a:cubicBezTo>
                  <a:pt x="12052" y="548088"/>
                  <a:pt x="0" y="536055"/>
                  <a:pt x="0" y="521274"/>
                </a:cubicBezTo>
                <a:lnTo>
                  <a:pt x="0" y="473806"/>
                </a:lnTo>
                <a:cubicBezTo>
                  <a:pt x="0" y="457983"/>
                  <a:pt x="7212" y="443013"/>
                  <a:pt x="19453" y="432969"/>
                </a:cubicBezTo>
                <a:cubicBezTo>
                  <a:pt x="86638" y="377921"/>
                  <a:pt x="159043" y="341443"/>
                  <a:pt x="173751" y="334242"/>
                </a:cubicBezTo>
                <a:cubicBezTo>
                  <a:pt x="175365" y="333484"/>
                  <a:pt x="176408" y="331779"/>
                  <a:pt x="176408" y="329884"/>
                </a:cubicBezTo>
                <a:lnTo>
                  <a:pt x="176408" y="278720"/>
                </a:lnTo>
                <a:cubicBezTo>
                  <a:pt x="168437" y="265076"/>
                  <a:pt x="163313" y="250675"/>
                  <a:pt x="161320" y="237694"/>
                </a:cubicBezTo>
                <a:cubicBezTo>
                  <a:pt x="155627" y="237221"/>
                  <a:pt x="148035" y="229072"/>
                  <a:pt x="139969" y="200458"/>
                </a:cubicBezTo>
                <a:cubicBezTo>
                  <a:pt x="129531" y="164170"/>
                  <a:pt x="138925" y="156496"/>
                  <a:pt x="148320" y="156211"/>
                </a:cubicBezTo>
                <a:cubicBezTo>
                  <a:pt x="147371" y="153085"/>
                  <a:pt x="146612" y="149863"/>
                  <a:pt x="146042" y="146736"/>
                </a:cubicBezTo>
                <a:cubicBezTo>
                  <a:pt x="142436" y="128450"/>
                  <a:pt x="141487" y="111396"/>
                  <a:pt x="145758" y="95099"/>
                </a:cubicBezTo>
                <a:cubicBezTo>
                  <a:pt x="150787" y="73212"/>
                  <a:pt x="162744" y="55684"/>
                  <a:pt x="176029" y="42135"/>
                </a:cubicBezTo>
                <a:cubicBezTo>
                  <a:pt x="184379" y="33134"/>
                  <a:pt x="193869" y="25459"/>
                  <a:pt x="203928" y="19017"/>
                </a:cubicBezTo>
                <a:cubicBezTo>
                  <a:pt x="212183" y="13332"/>
                  <a:pt x="221293" y="8405"/>
                  <a:pt x="231162" y="5089"/>
                </a:cubicBezTo>
                <a:cubicBezTo>
                  <a:pt x="238849" y="2625"/>
                  <a:pt x="247105" y="825"/>
                  <a:pt x="255835" y="44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8580" tIns="34290" rIns="68580" bIns="34290" numCol="1" spcCol="127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lvl="0" algn="ctr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650" kern="1200"/>
          </a:p>
        </p:txBody>
      </p:sp>
      <p:sp>
        <p:nvSpPr>
          <p:cNvPr id="15" name="ïŝļíḓê"/>
          <p:cNvSpPr/>
          <p:nvPr/>
        </p:nvSpPr>
        <p:spPr bwMode="auto">
          <a:xfrm>
            <a:off x="4707269" y="2372109"/>
            <a:ext cx="417581" cy="415203"/>
          </a:xfrm>
          <a:custGeom>
            <a:avLst/>
            <a:gdLst>
              <a:gd name="T0" fmla="*/ 3682 w 4808"/>
              <a:gd name="T1" fmla="*/ 2763 h 4789"/>
              <a:gd name="T2" fmla="*/ 3420 w 4808"/>
              <a:gd name="T3" fmla="*/ 2703 h 4789"/>
              <a:gd name="T4" fmla="*/ 3026 w 4808"/>
              <a:gd name="T5" fmla="*/ 2392 h 4789"/>
              <a:gd name="T6" fmla="*/ 2818 w 4808"/>
              <a:gd name="T7" fmla="*/ 2517 h 4789"/>
              <a:gd name="T8" fmla="*/ 3219 w 4808"/>
              <a:gd name="T9" fmla="*/ 1876 h 4789"/>
              <a:gd name="T10" fmla="*/ 3609 w 4808"/>
              <a:gd name="T11" fmla="*/ 1953 h 4789"/>
              <a:gd name="T12" fmla="*/ 4553 w 4808"/>
              <a:gd name="T13" fmla="*/ 720 h 4789"/>
              <a:gd name="T14" fmla="*/ 4388 w 4808"/>
              <a:gd name="T15" fmla="*/ 680 h 4789"/>
              <a:gd name="T16" fmla="*/ 3872 w 4808"/>
              <a:gd name="T17" fmla="*/ 1161 h 4789"/>
              <a:gd name="T18" fmla="*/ 3859 w 4808"/>
              <a:gd name="T19" fmla="*/ 1160 h 4789"/>
              <a:gd name="T20" fmla="*/ 3491 w 4808"/>
              <a:gd name="T21" fmla="*/ 1099 h 4789"/>
              <a:gd name="T22" fmla="*/ 3432 w 4808"/>
              <a:gd name="T23" fmla="*/ 731 h 4789"/>
              <a:gd name="T24" fmla="*/ 3454 w 4808"/>
              <a:gd name="T25" fmla="*/ 658 h 4789"/>
              <a:gd name="T26" fmla="*/ 3938 w 4808"/>
              <a:gd name="T27" fmla="*/ 104 h 4789"/>
              <a:gd name="T28" fmla="*/ 3609 w 4808"/>
              <a:gd name="T29" fmla="*/ 0 h 4789"/>
              <a:gd name="T30" fmla="*/ 2710 w 4808"/>
              <a:gd name="T31" fmla="*/ 1369 h 4789"/>
              <a:gd name="T32" fmla="*/ 1300 w 4808"/>
              <a:gd name="T33" fmla="*/ 999 h 4789"/>
              <a:gd name="T34" fmla="*/ 1309 w 4808"/>
              <a:gd name="T35" fmla="*/ 892 h 4789"/>
              <a:gd name="T36" fmla="*/ 865 w 4808"/>
              <a:gd name="T37" fmla="*/ 294 h 4789"/>
              <a:gd name="T38" fmla="*/ 665 w 4808"/>
              <a:gd name="T39" fmla="*/ 298 h 4789"/>
              <a:gd name="T40" fmla="*/ 278 w 4808"/>
              <a:gd name="T41" fmla="*/ 787 h 4789"/>
              <a:gd name="T42" fmla="*/ 630 w 4808"/>
              <a:gd name="T43" fmla="*/ 1163 h 4789"/>
              <a:gd name="T44" fmla="*/ 926 w 4808"/>
              <a:gd name="T45" fmla="*/ 1291 h 4789"/>
              <a:gd name="T46" fmla="*/ 1018 w 4808"/>
              <a:gd name="T47" fmla="*/ 1282 h 4789"/>
              <a:gd name="T48" fmla="*/ 1485 w 4808"/>
              <a:gd name="T49" fmla="*/ 2594 h 4789"/>
              <a:gd name="T50" fmla="*/ 1037 w 4808"/>
              <a:gd name="T51" fmla="*/ 2572 h 4789"/>
              <a:gd name="T52" fmla="*/ 92 w 4808"/>
              <a:gd name="T53" fmla="*/ 3809 h 4789"/>
              <a:gd name="T54" fmla="*/ 186 w 4808"/>
              <a:gd name="T55" fmla="*/ 3882 h 4789"/>
              <a:gd name="T56" fmla="*/ 727 w 4808"/>
              <a:gd name="T57" fmla="*/ 3384 h 4789"/>
              <a:gd name="T58" fmla="*/ 789 w 4808"/>
              <a:gd name="T59" fmla="*/ 3371 h 4789"/>
              <a:gd name="T60" fmla="*/ 796 w 4808"/>
              <a:gd name="T61" fmla="*/ 3372 h 4789"/>
              <a:gd name="T62" fmla="*/ 1218 w 4808"/>
              <a:gd name="T63" fmla="*/ 3798 h 4789"/>
              <a:gd name="T64" fmla="*/ 1192 w 4808"/>
              <a:gd name="T65" fmla="*/ 3873 h 4789"/>
              <a:gd name="T66" fmla="*/ 707 w 4808"/>
              <a:gd name="T67" fmla="*/ 4427 h 4789"/>
              <a:gd name="T68" fmla="*/ 1037 w 4808"/>
              <a:gd name="T69" fmla="*/ 4531 h 4789"/>
              <a:gd name="T70" fmla="*/ 2016 w 4808"/>
              <a:gd name="T71" fmla="*/ 3551 h 4789"/>
              <a:gd name="T72" fmla="*/ 1994 w 4808"/>
              <a:gd name="T73" fmla="*/ 3103 h 4789"/>
              <a:gd name="T74" fmla="*/ 2535 w 4808"/>
              <a:gd name="T75" fmla="*/ 2799 h 4789"/>
              <a:gd name="T76" fmla="*/ 2410 w 4808"/>
              <a:gd name="T77" fmla="*/ 3007 h 4789"/>
              <a:gd name="T78" fmla="*/ 2721 w 4808"/>
              <a:gd name="T79" fmla="*/ 3401 h 4789"/>
              <a:gd name="T80" fmla="*/ 2781 w 4808"/>
              <a:gd name="T81" fmla="*/ 3663 h 4789"/>
              <a:gd name="T82" fmla="*/ 4013 w 4808"/>
              <a:gd name="T83" fmla="*/ 4789 h 4789"/>
              <a:gd name="T84" fmla="*/ 4734 w 4808"/>
              <a:gd name="T85" fmla="*/ 4173 h 4789"/>
              <a:gd name="T86" fmla="*/ 4734 w 4808"/>
              <a:gd name="T87" fmla="*/ 3815 h 47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4808" h="4789">
                <a:moveTo>
                  <a:pt x="4734" y="3815"/>
                </a:moveTo>
                <a:lnTo>
                  <a:pt x="3682" y="2763"/>
                </a:lnTo>
                <a:cubicBezTo>
                  <a:pt x="3634" y="2715"/>
                  <a:pt x="3570" y="2689"/>
                  <a:pt x="3502" y="2689"/>
                </a:cubicBezTo>
                <a:cubicBezTo>
                  <a:pt x="3474" y="2689"/>
                  <a:pt x="3446" y="2694"/>
                  <a:pt x="3420" y="2703"/>
                </a:cubicBezTo>
                <a:lnTo>
                  <a:pt x="3167" y="2450"/>
                </a:lnTo>
                <a:cubicBezTo>
                  <a:pt x="3130" y="2413"/>
                  <a:pt x="3079" y="2392"/>
                  <a:pt x="3026" y="2392"/>
                </a:cubicBezTo>
                <a:cubicBezTo>
                  <a:pt x="2972" y="2392"/>
                  <a:pt x="2922" y="2413"/>
                  <a:pt x="2884" y="2450"/>
                </a:cubicBezTo>
                <a:lnTo>
                  <a:pt x="2818" y="2517"/>
                </a:lnTo>
                <a:lnTo>
                  <a:pt x="2699" y="2398"/>
                </a:lnTo>
                <a:lnTo>
                  <a:pt x="3219" y="1876"/>
                </a:lnTo>
                <a:cubicBezTo>
                  <a:pt x="3340" y="1928"/>
                  <a:pt x="3472" y="1953"/>
                  <a:pt x="3609" y="1953"/>
                </a:cubicBezTo>
                <a:lnTo>
                  <a:pt x="3609" y="1953"/>
                </a:lnTo>
                <a:cubicBezTo>
                  <a:pt x="3870" y="1953"/>
                  <a:pt x="4116" y="1854"/>
                  <a:pt x="4301" y="1669"/>
                </a:cubicBezTo>
                <a:cubicBezTo>
                  <a:pt x="4549" y="1421"/>
                  <a:pt x="4646" y="1059"/>
                  <a:pt x="4553" y="720"/>
                </a:cubicBezTo>
                <a:cubicBezTo>
                  <a:pt x="4542" y="678"/>
                  <a:pt x="4502" y="648"/>
                  <a:pt x="4459" y="648"/>
                </a:cubicBezTo>
                <a:cubicBezTo>
                  <a:pt x="4441" y="648"/>
                  <a:pt x="4413" y="654"/>
                  <a:pt x="4388" y="680"/>
                </a:cubicBezTo>
                <a:cubicBezTo>
                  <a:pt x="4384" y="683"/>
                  <a:pt x="4034" y="1030"/>
                  <a:pt x="3918" y="1146"/>
                </a:cubicBezTo>
                <a:cubicBezTo>
                  <a:pt x="3906" y="1159"/>
                  <a:pt x="3885" y="1161"/>
                  <a:pt x="3872" y="1161"/>
                </a:cubicBezTo>
                <a:cubicBezTo>
                  <a:pt x="3864" y="1161"/>
                  <a:pt x="3859" y="1160"/>
                  <a:pt x="3859" y="1160"/>
                </a:cubicBezTo>
                <a:lnTo>
                  <a:pt x="3859" y="1160"/>
                </a:lnTo>
                <a:lnTo>
                  <a:pt x="3851" y="1159"/>
                </a:lnTo>
                <a:cubicBezTo>
                  <a:pt x="3707" y="1146"/>
                  <a:pt x="3535" y="1119"/>
                  <a:pt x="3491" y="1099"/>
                </a:cubicBezTo>
                <a:cubicBezTo>
                  <a:pt x="3470" y="1055"/>
                  <a:pt x="3445" y="879"/>
                  <a:pt x="3432" y="733"/>
                </a:cubicBezTo>
                <a:lnTo>
                  <a:pt x="3432" y="731"/>
                </a:lnTo>
                <a:lnTo>
                  <a:pt x="3429" y="727"/>
                </a:lnTo>
                <a:cubicBezTo>
                  <a:pt x="3428" y="720"/>
                  <a:pt x="3425" y="687"/>
                  <a:pt x="3454" y="658"/>
                </a:cubicBezTo>
                <a:cubicBezTo>
                  <a:pt x="3574" y="538"/>
                  <a:pt x="3905" y="204"/>
                  <a:pt x="3908" y="201"/>
                </a:cubicBezTo>
                <a:cubicBezTo>
                  <a:pt x="3936" y="173"/>
                  <a:pt x="3947" y="138"/>
                  <a:pt x="3938" y="104"/>
                </a:cubicBezTo>
                <a:cubicBezTo>
                  <a:pt x="3927" y="64"/>
                  <a:pt x="3893" y="42"/>
                  <a:pt x="3865" y="34"/>
                </a:cubicBezTo>
                <a:cubicBezTo>
                  <a:pt x="3782" y="11"/>
                  <a:pt x="3695" y="0"/>
                  <a:pt x="3609" y="0"/>
                </a:cubicBezTo>
                <a:cubicBezTo>
                  <a:pt x="3347" y="0"/>
                  <a:pt x="3101" y="102"/>
                  <a:pt x="2916" y="287"/>
                </a:cubicBezTo>
                <a:cubicBezTo>
                  <a:pt x="2624" y="579"/>
                  <a:pt x="2555" y="1011"/>
                  <a:pt x="2710" y="1369"/>
                </a:cubicBezTo>
                <a:lnTo>
                  <a:pt x="2190" y="1889"/>
                </a:lnTo>
                <a:lnTo>
                  <a:pt x="1300" y="999"/>
                </a:lnTo>
                <a:cubicBezTo>
                  <a:pt x="1300" y="998"/>
                  <a:pt x="1299" y="998"/>
                  <a:pt x="1299" y="997"/>
                </a:cubicBezTo>
                <a:cubicBezTo>
                  <a:pt x="1307" y="963"/>
                  <a:pt x="1311" y="928"/>
                  <a:pt x="1309" y="892"/>
                </a:cubicBezTo>
                <a:cubicBezTo>
                  <a:pt x="1305" y="788"/>
                  <a:pt x="1260" y="689"/>
                  <a:pt x="1182" y="611"/>
                </a:cubicBezTo>
                <a:lnTo>
                  <a:pt x="865" y="294"/>
                </a:lnTo>
                <a:cubicBezTo>
                  <a:pt x="858" y="288"/>
                  <a:pt x="821" y="253"/>
                  <a:pt x="766" y="253"/>
                </a:cubicBezTo>
                <a:cubicBezTo>
                  <a:pt x="740" y="253"/>
                  <a:pt x="702" y="261"/>
                  <a:pt x="665" y="298"/>
                </a:cubicBezTo>
                <a:lnTo>
                  <a:pt x="318" y="645"/>
                </a:lnTo>
                <a:cubicBezTo>
                  <a:pt x="277" y="685"/>
                  <a:pt x="263" y="737"/>
                  <a:pt x="278" y="787"/>
                </a:cubicBezTo>
                <a:cubicBezTo>
                  <a:pt x="288" y="820"/>
                  <a:pt x="308" y="842"/>
                  <a:pt x="314" y="848"/>
                </a:cubicBezTo>
                <a:lnTo>
                  <a:pt x="630" y="1163"/>
                </a:lnTo>
                <a:cubicBezTo>
                  <a:pt x="712" y="1246"/>
                  <a:pt x="817" y="1291"/>
                  <a:pt x="926" y="1291"/>
                </a:cubicBezTo>
                <a:lnTo>
                  <a:pt x="926" y="1291"/>
                </a:lnTo>
                <a:cubicBezTo>
                  <a:pt x="957" y="1291"/>
                  <a:pt x="987" y="1287"/>
                  <a:pt x="1016" y="1280"/>
                </a:cubicBezTo>
                <a:cubicBezTo>
                  <a:pt x="1017" y="1281"/>
                  <a:pt x="1017" y="1281"/>
                  <a:pt x="1018" y="1282"/>
                </a:cubicBezTo>
                <a:lnTo>
                  <a:pt x="1907" y="2171"/>
                </a:lnTo>
                <a:lnTo>
                  <a:pt x="1485" y="2594"/>
                </a:lnTo>
                <a:cubicBezTo>
                  <a:pt x="1466" y="2613"/>
                  <a:pt x="1449" y="2634"/>
                  <a:pt x="1435" y="2656"/>
                </a:cubicBezTo>
                <a:cubicBezTo>
                  <a:pt x="1311" y="2601"/>
                  <a:pt x="1176" y="2572"/>
                  <a:pt x="1037" y="2572"/>
                </a:cubicBezTo>
                <a:cubicBezTo>
                  <a:pt x="775" y="2572"/>
                  <a:pt x="529" y="2674"/>
                  <a:pt x="344" y="2859"/>
                </a:cubicBezTo>
                <a:cubicBezTo>
                  <a:pt x="96" y="3106"/>
                  <a:pt x="0" y="3471"/>
                  <a:pt x="92" y="3809"/>
                </a:cubicBezTo>
                <a:cubicBezTo>
                  <a:pt x="103" y="3852"/>
                  <a:pt x="143" y="3882"/>
                  <a:pt x="186" y="3882"/>
                </a:cubicBezTo>
                <a:lnTo>
                  <a:pt x="186" y="3882"/>
                </a:lnTo>
                <a:cubicBezTo>
                  <a:pt x="204" y="3882"/>
                  <a:pt x="232" y="3877"/>
                  <a:pt x="258" y="3851"/>
                </a:cubicBezTo>
                <a:cubicBezTo>
                  <a:pt x="261" y="3847"/>
                  <a:pt x="611" y="3500"/>
                  <a:pt x="727" y="3384"/>
                </a:cubicBezTo>
                <a:cubicBezTo>
                  <a:pt x="740" y="3372"/>
                  <a:pt x="762" y="3370"/>
                  <a:pt x="774" y="3370"/>
                </a:cubicBezTo>
                <a:cubicBezTo>
                  <a:pt x="783" y="3370"/>
                  <a:pt x="789" y="3371"/>
                  <a:pt x="789" y="3371"/>
                </a:cubicBezTo>
                <a:lnTo>
                  <a:pt x="789" y="3371"/>
                </a:lnTo>
                <a:lnTo>
                  <a:pt x="796" y="3372"/>
                </a:lnTo>
                <a:cubicBezTo>
                  <a:pt x="940" y="3385"/>
                  <a:pt x="1113" y="3411"/>
                  <a:pt x="1157" y="3431"/>
                </a:cubicBezTo>
                <a:cubicBezTo>
                  <a:pt x="1178" y="3475"/>
                  <a:pt x="1205" y="3652"/>
                  <a:pt x="1218" y="3798"/>
                </a:cubicBezTo>
                <a:lnTo>
                  <a:pt x="1219" y="3805"/>
                </a:lnTo>
                <a:cubicBezTo>
                  <a:pt x="1219" y="3805"/>
                  <a:pt x="1223" y="3842"/>
                  <a:pt x="1192" y="3873"/>
                </a:cubicBezTo>
                <a:cubicBezTo>
                  <a:pt x="1072" y="3993"/>
                  <a:pt x="741" y="4327"/>
                  <a:pt x="738" y="4330"/>
                </a:cubicBezTo>
                <a:cubicBezTo>
                  <a:pt x="710" y="4358"/>
                  <a:pt x="699" y="4393"/>
                  <a:pt x="707" y="4427"/>
                </a:cubicBezTo>
                <a:cubicBezTo>
                  <a:pt x="718" y="4467"/>
                  <a:pt x="752" y="4489"/>
                  <a:pt x="780" y="4497"/>
                </a:cubicBezTo>
                <a:cubicBezTo>
                  <a:pt x="864" y="4519"/>
                  <a:pt x="950" y="4531"/>
                  <a:pt x="1037" y="4531"/>
                </a:cubicBezTo>
                <a:cubicBezTo>
                  <a:pt x="1298" y="4531"/>
                  <a:pt x="1544" y="4429"/>
                  <a:pt x="1729" y="4244"/>
                </a:cubicBezTo>
                <a:cubicBezTo>
                  <a:pt x="1914" y="4059"/>
                  <a:pt x="2016" y="3813"/>
                  <a:pt x="2016" y="3551"/>
                </a:cubicBezTo>
                <a:cubicBezTo>
                  <a:pt x="2016" y="3412"/>
                  <a:pt x="1987" y="3277"/>
                  <a:pt x="1932" y="3153"/>
                </a:cubicBezTo>
                <a:cubicBezTo>
                  <a:pt x="1954" y="3139"/>
                  <a:pt x="1975" y="3122"/>
                  <a:pt x="1994" y="3103"/>
                </a:cubicBezTo>
                <a:lnTo>
                  <a:pt x="2417" y="2681"/>
                </a:lnTo>
                <a:lnTo>
                  <a:pt x="2535" y="2799"/>
                </a:lnTo>
                <a:lnTo>
                  <a:pt x="2469" y="2866"/>
                </a:lnTo>
                <a:cubicBezTo>
                  <a:pt x="2431" y="2904"/>
                  <a:pt x="2410" y="2954"/>
                  <a:pt x="2410" y="3007"/>
                </a:cubicBezTo>
                <a:cubicBezTo>
                  <a:pt x="2410" y="3061"/>
                  <a:pt x="2431" y="3111"/>
                  <a:pt x="2469" y="3149"/>
                </a:cubicBezTo>
                <a:lnTo>
                  <a:pt x="2721" y="3401"/>
                </a:lnTo>
                <a:cubicBezTo>
                  <a:pt x="2712" y="3427"/>
                  <a:pt x="2707" y="3455"/>
                  <a:pt x="2707" y="3484"/>
                </a:cubicBezTo>
                <a:cubicBezTo>
                  <a:pt x="2707" y="3552"/>
                  <a:pt x="2734" y="3615"/>
                  <a:pt x="2781" y="3663"/>
                </a:cubicBezTo>
                <a:lnTo>
                  <a:pt x="3834" y="4715"/>
                </a:lnTo>
                <a:cubicBezTo>
                  <a:pt x="3881" y="4763"/>
                  <a:pt x="3945" y="4789"/>
                  <a:pt x="4013" y="4789"/>
                </a:cubicBezTo>
                <a:cubicBezTo>
                  <a:pt x="4081" y="4789"/>
                  <a:pt x="4144" y="4763"/>
                  <a:pt x="4192" y="4715"/>
                </a:cubicBezTo>
                <a:lnTo>
                  <a:pt x="4734" y="4173"/>
                </a:lnTo>
                <a:cubicBezTo>
                  <a:pt x="4782" y="4126"/>
                  <a:pt x="4808" y="4062"/>
                  <a:pt x="4808" y="3994"/>
                </a:cubicBezTo>
                <a:cubicBezTo>
                  <a:pt x="4808" y="3926"/>
                  <a:pt x="4782" y="3863"/>
                  <a:pt x="4734" y="381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wrap="square" lIns="68580" tIns="34290" rIns="68580" bIns="34290">
            <a:normAutofit/>
          </a:bodyPr>
          <a:lstStyle/>
          <a:p>
            <a:endParaRPr lang="zh-CN" altLang="en-US" sz="1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502444" y="59001"/>
            <a:ext cx="5269706" cy="41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100" b="1" dirty="0">
                <a:solidFill>
                  <a:srgbClr val="7F7F7F"/>
                </a:solidFill>
              </a:rPr>
              <a:t>死锁和饥饿</a:t>
            </a:r>
            <a:endParaRPr lang="zh-CN" altLang="en-US" sz="2100" b="1" dirty="0">
              <a:solidFill>
                <a:srgbClr val="7F7F7F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76795" y="855903"/>
            <a:ext cx="7770992" cy="755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1800" dirty="0">
                <a:solidFill>
                  <a:srgbClr val="FF0000"/>
                </a:solidFill>
              </a:rPr>
              <a:t>死锁 ：</a:t>
            </a:r>
            <a:r>
              <a:rPr lang="zh-CN" altLang="en-US" sz="1800" dirty="0"/>
              <a:t>两个或多个进程无限期地等待一个事件的发生，而该事件正是由其中的一个等待进程引起的</a:t>
            </a:r>
            <a:r>
              <a:rPr lang="zh-CN" altLang="en-US" sz="1800" dirty="0" smtClean="0"/>
              <a:t>。</a:t>
            </a:r>
            <a:endParaRPr lang="zh-CN" altLang="en-US" sz="1800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70757" y="942835"/>
            <a:ext cx="395288" cy="395288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70757" y="4250027"/>
            <a:ext cx="395288" cy="395288"/>
          </a:xfrm>
          <a:prstGeom prst="rect">
            <a:avLst/>
          </a:prstGeom>
          <a:ln>
            <a:noFill/>
          </a:ln>
          <a:effectLst>
            <a:softEdge rad="0"/>
          </a:effectLst>
        </p:spPr>
      </p:pic>
      <p:sp>
        <p:nvSpPr>
          <p:cNvPr id="16" name="内容占位符 2"/>
          <p:cNvSpPr txBox="1"/>
          <p:nvPr/>
        </p:nvSpPr>
        <p:spPr>
          <a:xfrm>
            <a:off x="811536" y="1617101"/>
            <a:ext cx="7772400" cy="255565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19405" lvl="1" indent="0">
              <a:buFont typeface="Wingdings" panose="05000000000000000000" pitchFamily="2" charset="2"/>
              <a:buNone/>
              <a:tabLst>
                <a:tab pos="1887220" algn="ctr"/>
                <a:tab pos="4572000" algn="ctr"/>
              </a:tabLst>
            </a:pPr>
            <a:r>
              <a:rPr lang="zh-CN" altLang="en-US" sz="1800" dirty="0" smtClean="0"/>
              <a:t>例如：</a:t>
            </a:r>
            <a:r>
              <a:rPr lang="en-US" altLang="zh-CN" sz="1800" dirty="0" smtClean="0"/>
              <a:t>S</a:t>
            </a:r>
            <a:r>
              <a:rPr lang="zh-CN" altLang="en-US" sz="1800" dirty="0" smtClean="0"/>
              <a:t>和</a:t>
            </a:r>
            <a:r>
              <a:rPr lang="en-US" altLang="zh-CN" sz="1800" dirty="0" smtClean="0"/>
              <a:t>Q</a:t>
            </a:r>
            <a:r>
              <a:rPr lang="zh-CN" altLang="en-US" sz="1800" dirty="0" smtClean="0"/>
              <a:t>是两个初值为</a:t>
            </a:r>
            <a:r>
              <a:rPr lang="zh-CN" altLang="zh-CN" sz="1800" dirty="0" smtClean="0"/>
              <a:t>1</a:t>
            </a:r>
            <a:r>
              <a:rPr lang="zh-CN" altLang="en-US" sz="1800" dirty="0" smtClean="0"/>
              <a:t>的信号量</a:t>
            </a:r>
            <a:endParaRPr lang="zh-CN" altLang="en-US" sz="1800" dirty="0" smtClean="0"/>
          </a:p>
          <a:p>
            <a:pPr>
              <a:buFont typeface="Wingdings 2" panose="05020102010507070707" pitchFamily="18" charset="2"/>
              <a:buNone/>
              <a:tabLst>
                <a:tab pos="1887220" algn="ctr"/>
                <a:tab pos="4572000" algn="ctr"/>
              </a:tabLst>
            </a:pPr>
            <a:r>
              <a:rPr lang="zh-CN" altLang="zh-CN" dirty="0" smtClean="0"/>
              <a:t>		</a:t>
            </a:r>
            <a:r>
              <a:rPr lang="en-US" altLang="zh-CN" dirty="0" smtClean="0"/>
              <a:t>P</a:t>
            </a:r>
            <a:r>
              <a:rPr lang="en-US" altLang="zh-CN" baseline="-25000" dirty="0" smtClean="0"/>
              <a:t>0</a:t>
            </a:r>
            <a:r>
              <a:rPr lang="en-US" altLang="zh-CN" dirty="0" smtClean="0"/>
              <a:t>	P</a:t>
            </a:r>
            <a:r>
              <a:rPr lang="en-US" altLang="zh-CN" baseline="-25000" dirty="0" smtClean="0"/>
              <a:t>1</a:t>
            </a:r>
            <a:endParaRPr lang="en-US" altLang="zh-CN" dirty="0" smtClean="0"/>
          </a:p>
          <a:p>
            <a:pPr>
              <a:buFont typeface="Wingdings 2" panose="05020102010507070707" pitchFamily="18" charset="2"/>
              <a:buNone/>
              <a:tabLst>
                <a:tab pos="1887220" algn="ctr"/>
                <a:tab pos="4572000" algn="ctr"/>
              </a:tabLst>
            </a:pPr>
            <a:r>
              <a:rPr lang="en-US" altLang="zh-CN" dirty="0" smtClean="0"/>
              <a:t>		P(S);	P(Q);</a:t>
            </a:r>
            <a:endParaRPr lang="en-US" altLang="zh-CN" dirty="0" smtClean="0"/>
          </a:p>
          <a:p>
            <a:pPr>
              <a:buFont typeface="Wingdings 2" panose="05020102010507070707" pitchFamily="18" charset="2"/>
              <a:buNone/>
              <a:tabLst>
                <a:tab pos="1887220" algn="ctr"/>
                <a:tab pos="4572000" algn="ctr"/>
              </a:tabLst>
            </a:pPr>
            <a:r>
              <a:rPr lang="en-US" altLang="zh-CN" dirty="0" smtClean="0"/>
              <a:t>		P(Q);	P(S);</a:t>
            </a:r>
            <a:endParaRPr lang="en-US" altLang="zh-CN" dirty="0" smtClean="0"/>
          </a:p>
          <a:p>
            <a:pPr>
              <a:buFont typeface="Wingdings 2" panose="05020102010507070707" pitchFamily="18" charset="2"/>
              <a:buNone/>
              <a:tabLst>
                <a:tab pos="1887220" algn="ctr"/>
                <a:tab pos="4572000" algn="ctr"/>
              </a:tabLst>
            </a:pPr>
            <a:r>
              <a:rPr lang="en-US" altLang="zh-CN" dirty="0" smtClean="0"/>
              <a:t>		 </a:t>
            </a:r>
            <a:r>
              <a:rPr lang="en-US" altLang="zh-CN" dirty="0" smtClean="0">
                <a:sym typeface="MT Extra" panose="05050102010205020202" pitchFamily="18" charset="2"/>
              </a:rPr>
              <a:t>	 </a:t>
            </a:r>
            <a:endParaRPr lang="en-US" altLang="zh-CN" dirty="0" smtClean="0">
              <a:sym typeface="MT Extra" panose="05050102010205020202" pitchFamily="18" charset="2"/>
            </a:endParaRPr>
          </a:p>
          <a:p>
            <a:pPr>
              <a:buFont typeface="Wingdings 2" panose="05020102010507070707" pitchFamily="18" charset="2"/>
              <a:buNone/>
              <a:tabLst>
                <a:tab pos="1887220" algn="ctr"/>
                <a:tab pos="4572000" algn="ctr"/>
              </a:tabLst>
            </a:pPr>
            <a:r>
              <a:rPr lang="en-US" altLang="zh-CN" dirty="0" smtClean="0">
                <a:sym typeface="MT Extra" panose="05050102010205020202" pitchFamily="18" charset="2"/>
              </a:rPr>
              <a:t>		V(S);	V(Q);</a:t>
            </a:r>
            <a:endParaRPr lang="en-US" altLang="zh-CN" dirty="0" smtClean="0">
              <a:sym typeface="MT Extra" panose="05050102010205020202" pitchFamily="18" charset="2"/>
            </a:endParaRPr>
          </a:p>
          <a:p>
            <a:pPr>
              <a:buFont typeface="Wingdings 2" panose="05020102010507070707" pitchFamily="18" charset="2"/>
              <a:buNone/>
              <a:tabLst>
                <a:tab pos="1887220" algn="ctr"/>
                <a:tab pos="4572000" algn="ctr"/>
              </a:tabLst>
            </a:pPr>
            <a:r>
              <a:rPr lang="en-US" altLang="zh-CN" dirty="0" smtClean="0">
                <a:sym typeface="MT Extra" panose="05050102010205020202" pitchFamily="18" charset="2"/>
              </a:rPr>
              <a:t>		V(Q)	V(S);</a:t>
            </a:r>
            <a:endParaRPr lang="en-US" altLang="zh-CN" dirty="0" smtClean="0">
              <a:sym typeface="MT Extra" panose="05050102010205020202" pitchFamily="18" charset="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076795" y="4159334"/>
            <a:ext cx="7770992" cy="755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zh-CN" altLang="en-US" sz="1800" dirty="0">
                <a:solidFill>
                  <a:srgbClr val="FF0000"/>
                </a:solidFill>
              </a:rPr>
              <a:t>饥饿 ：</a:t>
            </a:r>
            <a:r>
              <a:rPr lang="zh-CN" altLang="en-US" sz="1800" dirty="0"/>
              <a:t>无限期地阻塞，进程可能永远无法从它等待的信号量队列中移去（只涉及一个进程）。</a:t>
            </a:r>
            <a:endParaRPr lang="zh-CN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502444" y="59001"/>
            <a:ext cx="5269706" cy="41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100" b="1" dirty="0">
                <a:solidFill>
                  <a:srgbClr val="7F7F7F"/>
                </a:solidFill>
              </a:rPr>
              <a:t>互斥分析基本方法</a:t>
            </a:r>
            <a:endParaRPr lang="zh-CN" altLang="en-US" sz="2100" b="1" dirty="0">
              <a:solidFill>
                <a:srgbClr val="7F7F7F"/>
              </a:solidFill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3301908" y="1123521"/>
            <a:ext cx="1789271" cy="49022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 smtClean="0">
                <a:solidFill>
                  <a:schemeClr val="tx1"/>
                </a:solidFill>
                <a:sym typeface="+mn-ea"/>
              </a:rPr>
              <a:t>查找临界资源</a:t>
            </a:r>
            <a:endParaRPr lang="zh-CN" altLang="en-US" sz="1800" dirty="0" smtClean="0">
              <a:solidFill>
                <a:schemeClr val="tx1"/>
              </a:solidFill>
              <a:sym typeface="+mn-ea"/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3301908" y="1989384"/>
            <a:ext cx="1789271" cy="49022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 smtClean="0">
                <a:solidFill>
                  <a:schemeClr val="tx1"/>
                </a:solidFill>
                <a:sym typeface="+mn-ea"/>
              </a:rPr>
              <a:t>划分临界区</a:t>
            </a:r>
            <a:endParaRPr lang="zh-CN" altLang="en-US" sz="1800" dirty="0" smtClean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2" name="圆角矩形 31"/>
          <p:cNvSpPr/>
          <p:nvPr/>
        </p:nvSpPr>
        <p:spPr>
          <a:xfrm>
            <a:off x="2557972" y="2825414"/>
            <a:ext cx="3276668" cy="53117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1800" dirty="0" smtClean="0">
                <a:solidFill>
                  <a:schemeClr val="tx1"/>
                </a:solidFill>
                <a:sym typeface="+mn-ea"/>
              </a:rPr>
              <a:t>定义互斥信号量并赋初值</a:t>
            </a:r>
            <a:endParaRPr lang="zh-CN" altLang="en-US" sz="1800" dirty="0" smtClean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3" name="圆角矩形 32"/>
          <p:cNvSpPr/>
          <p:nvPr/>
        </p:nvSpPr>
        <p:spPr>
          <a:xfrm>
            <a:off x="2229051" y="3731372"/>
            <a:ext cx="3954304" cy="75042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3000"/>
              </a:lnSpc>
            </a:pPr>
            <a:r>
              <a:rPr lang="zh-CN" altLang="en-US" sz="1800" dirty="0" smtClean="0">
                <a:solidFill>
                  <a:schemeClr val="tx1"/>
                </a:solidFill>
                <a:sym typeface="+mn-ea"/>
              </a:rPr>
              <a:t>在临界区前的进入区加</a:t>
            </a:r>
            <a:r>
              <a:rPr lang="en-US" altLang="zh-CN" sz="1800" dirty="0" smtClean="0">
                <a:solidFill>
                  <a:schemeClr val="tx1"/>
                </a:solidFill>
                <a:sym typeface="+mn-ea"/>
              </a:rPr>
              <a:t>wait</a:t>
            </a:r>
            <a:r>
              <a:rPr lang="zh-CN" altLang="en-US" sz="1800" dirty="0" smtClean="0">
                <a:solidFill>
                  <a:schemeClr val="tx1"/>
                </a:solidFill>
                <a:sym typeface="+mn-ea"/>
              </a:rPr>
              <a:t>操作；</a:t>
            </a:r>
            <a:endParaRPr lang="zh-CN" altLang="en-US" sz="1800" dirty="0" smtClean="0">
              <a:solidFill>
                <a:schemeClr val="tx1"/>
              </a:solidFill>
              <a:sym typeface="+mn-ea"/>
            </a:endParaRPr>
          </a:p>
          <a:p>
            <a:pPr algn="ctr">
              <a:lnSpc>
                <a:spcPct val="123000"/>
              </a:lnSpc>
            </a:pPr>
            <a:r>
              <a:rPr lang="zh-CN" altLang="en-US" sz="1800" dirty="0" smtClean="0">
                <a:solidFill>
                  <a:schemeClr val="tx1"/>
                </a:solidFill>
                <a:sym typeface="+mn-ea"/>
              </a:rPr>
              <a:t>退出区加</a:t>
            </a:r>
            <a:r>
              <a:rPr lang="en-US" altLang="zh-CN" sz="1800" dirty="0" smtClean="0">
                <a:solidFill>
                  <a:schemeClr val="tx1"/>
                </a:solidFill>
                <a:sym typeface="+mn-ea"/>
              </a:rPr>
              <a:t>signal</a:t>
            </a:r>
            <a:r>
              <a:rPr lang="zh-CN" altLang="en-US" sz="1800" dirty="0" smtClean="0">
                <a:solidFill>
                  <a:schemeClr val="tx1"/>
                </a:solidFill>
                <a:sym typeface="+mn-ea"/>
              </a:rPr>
              <a:t>操作</a:t>
            </a:r>
            <a:endParaRPr lang="zh-CN" altLang="en-US" sz="1800" dirty="0" smtClean="0">
              <a:solidFill>
                <a:schemeClr val="tx1"/>
              </a:solidFill>
              <a:sym typeface="+mn-ea"/>
            </a:endParaRPr>
          </a:p>
        </p:txBody>
      </p:sp>
      <p:sp>
        <p:nvSpPr>
          <p:cNvPr id="34" name="下箭头 33"/>
          <p:cNvSpPr/>
          <p:nvPr/>
        </p:nvSpPr>
        <p:spPr>
          <a:xfrm>
            <a:off x="4076291" y="1634068"/>
            <a:ext cx="240030" cy="312896"/>
          </a:xfrm>
          <a:prstGeom prst="down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"/>
          </a:p>
        </p:txBody>
      </p:sp>
      <p:sp>
        <p:nvSpPr>
          <p:cNvPr id="35" name="下箭头 34"/>
          <p:cNvSpPr/>
          <p:nvPr/>
        </p:nvSpPr>
        <p:spPr>
          <a:xfrm>
            <a:off x="4076291" y="2499930"/>
            <a:ext cx="240030" cy="312896"/>
          </a:xfrm>
          <a:prstGeom prst="down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"/>
          </a:p>
        </p:txBody>
      </p:sp>
      <p:sp>
        <p:nvSpPr>
          <p:cNvPr id="36" name="下箭头 35"/>
          <p:cNvSpPr/>
          <p:nvPr/>
        </p:nvSpPr>
        <p:spPr>
          <a:xfrm>
            <a:off x="4076291" y="3403895"/>
            <a:ext cx="240030" cy="312896"/>
          </a:xfrm>
          <a:prstGeom prst="down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502444" y="59001"/>
            <a:ext cx="5269706" cy="41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100" b="1" dirty="0">
                <a:solidFill>
                  <a:srgbClr val="7F7F7F"/>
                </a:solidFill>
              </a:rPr>
              <a:t>同步分析</a:t>
            </a:r>
            <a:endParaRPr lang="zh-CN" altLang="en-US" sz="2100" b="1" dirty="0">
              <a:solidFill>
                <a:srgbClr val="7F7F7F"/>
              </a:solidFill>
            </a:endParaRPr>
          </a:p>
        </p:txBody>
      </p:sp>
      <p:sp>
        <p:nvSpPr>
          <p:cNvPr id="10" name="内容占位符 3"/>
          <p:cNvSpPr txBox="1"/>
          <p:nvPr/>
        </p:nvSpPr>
        <p:spPr>
          <a:xfrm>
            <a:off x="3702694" y="4247881"/>
            <a:ext cx="2646759" cy="36693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zh-CN" altLang="en-US" dirty="0" smtClean="0">
                <a:solidFill>
                  <a:srgbClr val="FF0000"/>
                </a:solidFill>
              </a:rPr>
              <a:t>同步分析较为困难！</a:t>
            </a:r>
            <a:endParaRPr lang="zh-CN" altLang="en-US" dirty="0" smtClean="0">
              <a:solidFill>
                <a:srgbClr val="FF0000"/>
              </a:solidFill>
            </a:endParaRPr>
          </a:p>
        </p:txBody>
      </p:sp>
      <p:graphicFrame>
        <p:nvGraphicFramePr>
          <p:cNvPr id="11" name="图示 10"/>
          <p:cNvGraphicFramePr/>
          <p:nvPr/>
        </p:nvGraphicFramePr>
        <p:xfrm>
          <a:off x="1880315" y="970477"/>
          <a:ext cx="5450983" cy="304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502444" y="59001"/>
            <a:ext cx="5269706" cy="41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100" b="1" dirty="0">
                <a:solidFill>
                  <a:srgbClr val="7F7F7F"/>
                </a:solidFill>
              </a:rPr>
              <a:t>关于</a:t>
            </a:r>
            <a:r>
              <a:rPr lang="en-US" altLang="zh-CN" sz="2100" b="1" dirty="0">
                <a:solidFill>
                  <a:srgbClr val="7F7F7F"/>
                </a:solidFill>
              </a:rPr>
              <a:t>PV</a:t>
            </a:r>
            <a:r>
              <a:rPr lang="zh-CN" altLang="en-US" sz="2100" b="1" dirty="0">
                <a:solidFill>
                  <a:srgbClr val="7F7F7F"/>
                </a:solidFill>
              </a:rPr>
              <a:t>的操作讨论</a:t>
            </a:r>
            <a:endParaRPr lang="zh-CN" altLang="en-US" sz="2100" b="1" dirty="0">
              <a:solidFill>
                <a:srgbClr val="7F7F7F"/>
              </a:solidFill>
            </a:endParaRPr>
          </a:p>
        </p:txBody>
      </p:sp>
      <p:grpSp>
        <p:nvGrpSpPr>
          <p:cNvPr id="6" name="iṡļiḓe"/>
          <p:cNvGrpSpPr/>
          <p:nvPr/>
        </p:nvGrpSpPr>
        <p:grpSpPr>
          <a:xfrm>
            <a:off x="502444" y="1060249"/>
            <a:ext cx="4219575" cy="3138832"/>
            <a:chOff x="660400" y="1774273"/>
            <a:chExt cx="5626100" cy="4185109"/>
          </a:xfrm>
        </p:grpSpPr>
        <p:grpSp>
          <p:nvGrpSpPr>
            <p:cNvPr id="7" name="iSḻíḓè"/>
            <p:cNvGrpSpPr/>
            <p:nvPr/>
          </p:nvGrpSpPr>
          <p:grpSpPr>
            <a:xfrm>
              <a:off x="660400" y="1835355"/>
              <a:ext cx="5626100" cy="4124027"/>
              <a:chOff x="494201" y="1835355"/>
              <a:chExt cx="7095921" cy="4124027"/>
            </a:xfrm>
          </p:grpSpPr>
          <p:sp>
            <p:nvSpPr>
              <p:cNvPr id="13" name="îṧľîḋé"/>
              <p:cNvSpPr txBox="1"/>
              <p:nvPr/>
            </p:nvSpPr>
            <p:spPr>
              <a:xfrm>
                <a:off x="1296567" y="1835355"/>
                <a:ext cx="6293555" cy="389423"/>
              </a:xfrm>
              <a:prstGeom prst="rect">
                <a:avLst/>
              </a:prstGeom>
              <a:noFill/>
            </p:spPr>
            <p:txBody>
              <a:bodyPr wrap="square" lIns="68580" tIns="34290" rIns="68580" bIns="34290" rtlCol="0" anchor="ctr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r>
                  <a:rPr lang="zh-CN" altLang="en-US" sz="2100" dirty="0">
                    <a:solidFill>
                      <a:srgbClr val="FF0000"/>
                    </a:solidFill>
                  </a:rPr>
                  <a:t>信号量的物理含义</a:t>
                </a:r>
                <a:endParaRPr lang="zh-CN" altLang="en-US" sz="21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4" name="íşļîḓé"/>
              <p:cNvSpPr/>
              <p:nvPr/>
            </p:nvSpPr>
            <p:spPr bwMode="auto">
              <a:xfrm>
                <a:off x="494201" y="2430088"/>
                <a:ext cx="5652450" cy="35292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68580" tIns="34290" rIns="68580" bIns="34290" anchor="t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342900" lvl="1" indent="-342900">
                  <a:lnSpc>
                    <a:spcPct val="132000"/>
                  </a:lnSpc>
                  <a:buClr>
                    <a:schemeClr val="accent4">
                      <a:lumMod val="40000"/>
                      <a:lumOff val="60000"/>
                    </a:schemeClr>
                  </a:buClr>
                  <a:buFont typeface="Wingdings" panose="05000000000000000000" pitchFamily="2" charset="2"/>
                  <a:buChar char="Ø"/>
                </a:pPr>
                <a:r>
                  <a:rPr lang="en-US" altLang="zh-CN" dirty="0"/>
                  <a:t>S&gt;0</a:t>
                </a:r>
                <a:r>
                  <a:rPr lang="zh-CN" altLang="en-US" dirty="0"/>
                  <a:t>表示有</a:t>
                </a:r>
                <a:r>
                  <a:rPr lang="en-US" altLang="zh-CN" dirty="0"/>
                  <a:t>S</a:t>
                </a:r>
                <a:r>
                  <a:rPr lang="zh-CN" altLang="en-US" dirty="0"/>
                  <a:t>个资源可用；</a:t>
                </a:r>
                <a:endParaRPr lang="zh-CN" altLang="en-US" dirty="0"/>
              </a:p>
              <a:p>
                <a:pPr marL="342900" lvl="1" indent="-342900">
                  <a:lnSpc>
                    <a:spcPct val="132000"/>
                  </a:lnSpc>
                  <a:buClr>
                    <a:schemeClr val="accent4">
                      <a:lumMod val="40000"/>
                      <a:lumOff val="60000"/>
                    </a:schemeClr>
                  </a:buClr>
                  <a:buFont typeface="Wingdings" panose="05000000000000000000" pitchFamily="2" charset="2"/>
                  <a:buChar char="Ø"/>
                </a:pPr>
                <a:r>
                  <a:rPr lang="en-US" altLang="zh-CN" dirty="0"/>
                  <a:t>S=0</a:t>
                </a:r>
                <a:r>
                  <a:rPr lang="zh-CN" altLang="en-US" dirty="0"/>
                  <a:t>表示无资源可用；</a:t>
                </a:r>
                <a:endParaRPr lang="zh-CN" altLang="en-US" dirty="0"/>
              </a:p>
              <a:p>
                <a:pPr marL="342900" lvl="1" indent="-342900">
                  <a:lnSpc>
                    <a:spcPct val="132000"/>
                  </a:lnSpc>
                  <a:buClr>
                    <a:schemeClr val="accent4">
                      <a:lumMod val="40000"/>
                      <a:lumOff val="60000"/>
                    </a:schemeClr>
                  </a:buClr>
                  <a:buFont typeface="Wingdings" panose="05000000000000000000" pitchFamily="2" charset="2"/>
                  <a:buChar char="Ø"/>
                </a:pPr>
                <a:r>
                  <a:rPr lang="en-US" altLang="zh-CN" dirty="0"/>
                  <a:t>S&lt;0</a:t>
                </a:r>
                <a:r>
                  <a:rPr lang="zh-CN" altLang="en-US" dirty="0"/>
                  <a:t>则</a:t>
                </a:r>
                <a:r>
                  <a:rPr lang="en-US" altLang="zh-CN" dirty="0"/>
                  <a:t>| S |</a:t>
                </a:r>
                <a:r>
                  <a:rPr lang="zh-CN" altLang="en-US" dirty="0"/>
                  <a:t>表示</a:t>
                </a:r>
                <a:r>
                  <a:rPr lang="en-US" altLang="zh-CN" dirty="0"/>
                  <a:t>S</a:t>
                </a:r>
                <a:r>
                  <a:rPr lang="zh-CN" altLang="en-US" dirty="0"/>
                  <a:t>等待队列中的进程个数。</a:t>
                </a:r>
                <a:endParaRPr lang="zh-CN" altLang="en-US" dirty="0"/>
              </a:p>
              <a:p>
                <a:pPr marL="342900" lvl="1" indent="-342900">
                  <a:lnSpc>
                    <a:spcPct val="132000"/>
                  </a:lnSpc>
                  <a:buClr>
                    <a:schemeClr val="accent4">
                      <a:lumMod val="40000"/>
                      <a:lumOff val="60000"/>
                    </a:schemeClr>
                  </a:buClr>
                  <a:buFont typeface="Wingdings" panose="05000000000000000000" pitchFamily="2" charset="2"/>
                  <a:buChar char="Ø"/>
                </a:pPr>
                <a:r>
                  <a:rPr lang="en-US" altLang="zh-CN" dirty="0"/>
                  <a:t>P(S):</a:t>
                </a:r>
                <a:r>
                  <a:rPr lang="zh-CN" altLang="en-US" dirty="0"/>
                  <a:t>表示申请一个资源</a:t>
                </a:r>
                <a:r>
                  <a:rPr lang="en-US" altLang="zh-CN" dirty="0"/>
                  <a:t>; </a:t>
                </a:r>
                <a:endParaRPr lang="en-US" altLang="zh-CN" dirty="0"/>
              </a:p>
              <a:p>
                <a:pPr marL="342900" lvl="1" indent="-342900">
                  <a:lnSpc>
                    <a:spcPct val="132000"/>
                  </a:lnSpc>
                  <a:buClr>
                    <a:schemeClr val="accent4">
                      <a:lumMod val="40000"/>
                      <a:lumOff val="60000"/>
                    </a:schemeClr>
                  </a:buClr>
                  <a:buFont typeface="Wingdings" panose="05000000000000000000" pitchFamily="2" charset="2"/>
                  <a:buChar char="Ø"/>
                </a:pPr>
                <a:r>
                  <a:rPr lang="en-US" altLang="zh-CN" dirty="0"/>
                  <a:t>V(S)</a:t>
                </a:r>
                <a:r>
                  <a:rPr lang="zh-CN" altLang="en-US" dirty="0"/>
                  <a:t>表示释放一个资源。信号量的初值应该大于等于</a:t>
                </a:r>
                <a:r>
                  <a:rPr lang="en-US" altLang="zh-CN" dirty="0"/>
                  <a:t>0</a:t>
                </a:r>
                <a:endParaRPr lang="en-US" altLang="zh-CN" dirty="0"/>
              </a:p>
            </p:txBody>
          </p:sp>
        </p:grpSp>
        <p:grpSp>
          <p:nvGrpSpPr>
            <p:cNvPr id="8" name="ïS1íḋé"/>
            <p:cNvGrpSpPr/>
            <p:nvPr/>
          </p:nvGrpSpPr>
          <p:grpSpPr>
            <a:xfrm>
              <a:off x="660400" y="1774273"/>
              <a:ext cx="497734" cy="497734"/>
              <a:chOff x="660400" y="1774273"/>
              <a:chExt cx="497734" cy="497734"/>
            </a:xfrm>
          </p:grpSpPr>
          <p:sp>
            <p:nvSpPr>
              <p:cNvPr id="9" name="islîḋe"/>
              <p:cNvSpPr/>
              <p:nvPr/>
            </p:nvSpPr>
            <p:spPr>
              <a:xfrm>
                <a:off x="660400" y="1774273"/>
                <a:ext cx="497734" cy="497734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bg1"/>
                </a:solidFill>
                <a:prstDash val="solid"/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 defTabSz="914400"/>
                <a:endParaRPr lang="zh-CN" altLang="en-US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" name="îŝlîďe"/>
              <p:cNvSpPr/>
              <p:nvPr/>
            </p:nvSpPr>
            <p:spPr>
              <a:xfrm>
                <a:off x="779848" y="1905708"/>
                <a:ext cx="258838" cy="234864"/>
              </a:xfrm>
              <a:custGeom>
                <a:avLst/>
                <a:gdLst>
                  <a:gd name="connsiteX0" fmla="*/ 116112 w 607919"/>
                  <a:gd name="connsiteY0" fmla="*/ 473652 h 551610"/>
                  <a:gd name="connsiteX1" fmla="*/ 118901 w 607919"/>
                  <a:gd name="connsiteY1" fmla="*/ 480423 h 551610"/>
                  <a:gd name="connsiteX2" fmla="*/ 118901 w 607919"/>
                  <a:gd name="connsiteY2" fmla="*/ 551610 h 551610"/>
                  <a:gd name="connsiteX3" fmla="*/ 55604 w 607919"/>
                  <a:gd name="connsiteY3" fmla="*/ 551610 h 551610"/>
                  <a:gd name="connsiteX4" fmla="*/ 55604 w 607919"/>
                  <a:gd name="connsiteY4" fmla="*/ 540851 h 551610"/>
                  <a:gd name="connsiteX5" fmla="*/ 65255 w 607919"/>
                  <a:gd name="connsiteY5" fmla="*/ 520583 h 551610"/>
                  <a:gd name="connsiteX6" fmla="*/ 83555 w 607919"/>
                  <a:gd name="connsiteY6" fmla="*/ 502317 h 551610"/>
                  <a:gd name="connsiteX7" fmla="*/ 109375 w 607919"/>
                  <a:gd name="connsiteY7" fmla="*/ 476545 h 551610"/>
                  <a:gd name="connsiteX8" fmla="*/ 116112 w 607919"/>
                  <a:gd name="connsiteY8" fmla="*/ 473652 h 551610"/>
                  <a:gd name="connsiteX9" fmla="*/ 199155 w 607919"/>
                  <a:gd name="connsiteY9" fmla="*/ 390799 h 551610"/>
                  <a:gd name="connsiteX10" fmla="*/ 201956 w 607919"/>
                  <a:gd name="connsiteY10" fmla="*/ 397632 h 551610"/>
                  <a:gd name="connsiteX11" fmla="*/ 201956 w 607919"/>
                  <a:gd name="connsiteY11" fmla="*/ 551610 h 551610"/>
                  <a:gd name="connsiteX12" fmla="*/ 145363 w 607919"/>
                  <a:gd name="connsiteY12" fmla="*/ 551610 h 551610"/>
                  <a:gd name="connsiteX13" fmla="*/ 145363 w 607919"/>
                  <a:gd name="connsiteY13" fmla="*/ 454170 h 551610"/>
                  <a:gd name="connsiteX14" fmla="*/ 154879 w 607919"/>
                  <a:gd name="connsiteY14" fmla="*/ 431030 h 551610"/>
                  <a:gd name="connsiteX15" fmla="*/ 192315 w 607919"/>
                  <a:gd name="connsiteY15" fmla="*/ 393630 h 551610"/>
                  <a:gd name="connsiteX16" fmla="*/ 199155 w 607919"/>
                  <a:gd name="connsiteY16" fmla="*/ 390799 h 551610"/>
                  <a:gd name="connsiteX17" fmla="*/ 231082 w 607919"/>
                  <a:gd name="connsiteY17" fmla="*/ 388245 h 551610"/>
                  <a:gd name="connsiteX18" fmla="*/ 237930 w 607919"/>
                  <a:gd name="connsiteY18" fmla="*/ 391091 h 551610"/>
                  <a:gd name="connsiteX19" fmla="*/ 266763 w 607919"/>
                  <a:gd name="connsiteY19" fmla="*/ 419867 h 551610"/>
                  <a:gd name="connsiteX20" fmla="*/ 275915 w 607919"/>
                  <a:gd name="connsiteY20" fmla="*/ 428875 h 551610"/>
                  <a:gd name="connsiteX21" fmla="*/ 284941 w 607919"/>
                  <a:gd name="connsiteY21" fmla="*/ 451520 h 551610"/>
                  <a:gd name="connsiteX22" fmla="*/ 284941 w 607919"/>
                  <a:gd name="connsiteY22" fmla="*/ 551610 h 551610"/>
                  <a:gd name="connsiteX23" fmla="*/ 228277 w 607919"/>
                  <a:gd name="connsiteY23" fmla="*/ 551610 h 551610"/>
                  <a:gd name="connsiteX24" fmla="*/ 228277 w 607919"/>
                  <a:gd name="connsiteY24" fmla="*/ 394969 h 551610"/>
                  <a:gd name="connsiteX25" fmla="*/ 231082 w 607919"/>
                  <a:gd name="connsiteY25" fmla="*/ 388245 h 551610"/>
                  <a:gd name="connsiteX26" fmla="*/ 365148 w 607919"/>
                  <a:gd name="connsiteY26" fmla="*/ 381336 h 551610"/>
                  <a:gd name="connsiteX27" fmla="*/ 367997 w 607919"/>
                  <a:gd name="connsiteY27" fmla="*/ 388122 h 551610"/>
                  <a:gd name="connsiteX28" fmla="*/ 367997 w 607919"/>
                  <a:gd name="connsiteY28" fmla="*/ 551610 h 551610"/>
                  <a:gd name="connsiteX29" fmla="*/ 311262 w 607919"/>
                  <a:gd name="connsiteY29" fmla="*/ 551610 h 551610"/>
                  <a:gd name="connsiteX30" fmla="*/ 311262 w 607919"/>
                  <a:gd name="connsiteY30" fmla="*/ 444661 h 551610"/>
                  <a:gd name="connsiteX31" fmla="*/ 316898 w 607919"/>
                  <a:gd name="connsiteY31" fmla="*/ 425523 h 551610"/>
                  <a:gd name="connsiteX32" fmla="*/ 322534 w 607919"/>
                  <a:gd name="connsiteY32" fmla="*/ 419894 h 551610"/>
                  <a:gd name="connsiteX33" fmla="*/ 358353 w 607919"/>
                  <a:gd name="connsiteY33" fmla="*/ 384120 h 551610"/>
                  <a:gd name="connsiteX34" fmla="*/ 365148 w 607919"/>
                  <a:gd name="connsiteY34" fmla="*/ 381336 h 551610"/>
                  <a:gd name="connsiteX35" fmla="*/ 448177 w 607919"/>
                  <a:gd name="connsiteY35" fmla="*/ 298352 h 551610"/>
                  <a:gd name="connsiteX36" fmla="*/ 450982 w 607919"/>
                  <a:gd name="connsiteY36" fmla="*/ 305139 h 551610"/>
                  <a:gd name="connsiteX37" fmla="*/ 450982 w 607919"/>
                  <a:gd name="connsiteY37" fmla="*/ 551610 h 551610"/>
                  <a:gd name="connsiteX38" fmla="*/ 394318 w 607919"/>
                  <a:gd name="connsiteY38" fmla="*/ 551610 h 551610"/>
                  <a:gd name="connsiteX39" fmla="*/ 394318 w 607919"/>
                  <a:gd name="connsiteY39" fmla="*/ 361815 h 551610"/>
                  <a:gd name="connsiteX40" fmla="*/ 403846 w 607919"/>
                  <a:gd name="connsiteY40" fmla="*/ 338669 h 551610"/>
                  <a:gd name="connsiteX41" fmla="*/ 441329 w 607919"/>
                  <a:gd name="connsiteY41" fmla="*/ 301136 h 551610"/>
                  <a:gd name="connsiteX42" fmla="*/ 448177 w 607919"/>
                  <a:gd name="connsiteY42" fmla="*/ 298352 h 551610"/>
                  <a:gd name="connsiteX43" fmla="*/ 527085 w 607919"/>
                  <a:gd name="connsiteY43" fmla="*/ 219452 h 551610"/>
                  <a:gd name="connsiteX44" fmla="*/ 529874 w 607919"/>
                  <a:gd name="connsiteY44" fmla="*/ 226177 h 551610"/>
                  <a:gd name="connsiteX45" fmla="*/ 529874 w 607919"/>
                  <a:gd name="connsiteY45" fmla="*/ 551610 h 551610"/>
                  <a:gd name="connsiteX46" fmla="*/ 477232 w 607919"/>
                  <a:gd name="connsiteY46" fmla="*/ 551610 h 551610"/>
                  <a:gd name="connsiteX47" fmla="*/ 477232 w 607919"/>
                  <a:gd name="connsiteY47" fmla="*/ 278727 h 551610"/>
                  <a:gd name="connsiteX48" fmla="*/ 486883 w 607919"/>
                  <a:gd name="connsiteY48" fmla="*/ 255580 h 551610"/>
                  <a:gd name="connsiteX49" fmla="*/ 520348 w 607919"/>
                  <a:gd name="connsiteY49" fmla="*/ 222298 h 551610"/>
                  <a:gd name="connsiteX50" fmla="*/ 527085 w 607919"/>
                  <a:gd name="connsiteY50" fmla="*/ 219452 h 551610"/>
                  <a:gd name="connsiteX51" fmla="*/ 387769 w 607919"/>
                  <a:gd name="connsiteY51" fmla="*/ 0 h 551610"/>
                  <a:gd name="connsiteX52" fmla="*/ 580729 w 607919"/>
                  <a:gd name="connsiteY52" fmla="*/ 0 h 551610"/>
                  <a:gd name="connsiteX53" fmla="*/ 607919 w 607919"/>
                  <a:gd name="connsiteY53" fmla="*/ 26022 h 551610"/>
                  <a:gd name="connsiteX54" fmla="*/ 607919 w 607919"/>
                  <a:gd name="connsiteY54" fmla="*/ 219812 h 551610"/>
                  <a:gd name="connsiteX55" fmla="*/ 598271 w 607919"/>
                  <a:gd name="connsiteY55" fmla="*/ 223815 h 551610"/>
                  <a:gd name="connsiteX56" fmla="*/ 530610 w 607919"/>
                  <a:gd name="connsiteY56" fmla="*/ 156258 h 551610"/>
                  <a:gd name="connsiteX57" fmla="*/ 304320 w 607919"/>
                  <a:gd name="connsiteY57" fmla="*/ 382325 h 551610"/>
                  <a:gd name="connsiteX58" fmla="*/ 285024 w 607919"/>
                  <a:gd name="connsiteY58" fmla="*/ 382325 h 551610"/>
                  <a:gd name="connsiteX59" fmla="*/ 216360 w 607919"/>
                  <a:gd name="connsiteY59" fmla="*/ 313767 h 551610"/>
                  <a:gd name="connsiteX60" fmla="*/ 94068 w 607919"/>
                  <a:gd name="connsiteY60" fmla="*/ 435996 h 551610"/>
                  <a:gd name="connsiteX61" fmla="*/ 17260 w 607919"/>
                  <a:gd name="connsiteY61" fmla="*/ 435996 h 551610"/>
                  <a:gd name="connsiteX62" fmla="*/ 15882 w 607919"/>
                  <a:gd name="connsiteY62" fmla="*/ 434745 h 551610"/>
                  <a:gd name="connsiteX63" fmla="*/ 15882 w 607919"/>
                  <a:gd name="connsiteY63" fmla="*/ 358055 h 551610"/>
                  <a:gd name="connsiteX64" fmla="*/ 206837 w 607919"/>
                  <a:gd name="connsiteY64" fmla="*/ 167267 h 551610"/>
                  <a:gd name="connsiteX65" fmla="*/ 226008 w 607919"/>
                  <a:gd name="connsiteY65" fmla="*/ 167267 h 551610"/>
                  <a:gd name="connsiteX66" fmla="*/ 294672 w 607919"/>
                  <a:gd name="connsiteY66" fmla="*/ 235701 h 551610"/>
                  <a:gd name="connsiteX67" fmla="*/ 424481 w 607919"/>
                  <a:gd name="connsiteY67" fmla="*/ 105965 h 551610"/>
                  <a:gd name="connsiteX68" fmla="*/ 452423 w 607919"/>
                  <a:gd name="connsiteY68" fmla="*/ 78192 h 551610"/>
                  <a:gd name="connsiteX69" fmla="*/ 383885 w 607919"/>
                  <a:gd name="connsiteY69" fmla="*/ 9633 h 551610"/>
                  <a:gd name="connsiteX70" fmla="*/ 387769 w 607919"/>
                  <a:gd name="connsiteY70" fmla="*/ 0 h 5516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</a:cxnLst>
                <a:rect l="l" t="t" r="r" b="b"/>
                <a:pathLst>
                  <a:path w="607919" h="551610">
                    <a:moveTo>
                      <a:pt x="116112" y="473652"/>
                    </a:moveTo>
                    <a:cubicBezTo>
                      <a:pt x="117836" y="474356"/>
                      <a:pt x="118901" y="476670"/>
                      <a:pt x="118901" y="480423"/>
                    </a:cubicBezTo>
                    <a:lnTo>
                      <a:pt x="118901" y="551610"/>
                    </a:lnTo>
                    <a:lnTo>
                      <a:pt x="55604" y="551610"/>
                    </a:lnTo>
                    <a:lnTo>
                      <a:pt x="55604" y="540851"/>
                    </a:lnTo>
                    <a:cubicBezTo>
                      <a:pt x="55604" y="534971"/>
                      <a:pt x="59991" y="525838"/>
                      <a:pt x="65255" y="520583"/>
                    </a:cubicBezTo>
                    <a:lnTo>
                      <a:pt x="83555" y="502317"/>
                    </a:lnTo>
                    <a:lnTo>
                      <a:pt x="109375" y="476545"/>
                    </a:lnTo>
                    <a:cubicBezTo>
                      <a:pt x="112007" y="473855"/>
                      <a:pt x="114389" y="472948"/>
                      <a:pt x="116112" y="473652"/>
                    </a:cubicBezTo>
                    <a:close/>
                    <a:moveTo>
                      <a:pt x="199155" y="390799"/>
                    </a:moveTo>
                    <a:cubicBezTo>
                      <a:pt x="200892" y="391534"/>
                      <a:pt x="201956" y="393880"/>
                      <a:pt x="201956" y="397632"/>
                    </a:cubicBezTo>
                    <a:lnTo>
                      <a:pt x="201956" y="551610"/>
                    </a:lnTo>
                    <a:lnTo>
                      <a:pt x="145363" y="551610"/>
                    </a:lnTo>
                    <a:lnTo>
                      <a:pt x="145363" y="454170"/>
                    </a:lnTo>
                    <a:cubicBezTo>
                      <a:pt x="145363" y="446665"/>
                      <a:pt x="149620" y="436283"/>
                      <a:pt x="154879" y="431030"/>
                    </a:cubicBezTo>
                    <a:lnTo>
                      <a:pt x="192315" y="393630"/>
                    </a:lnTo>
                    <a:cubicBezTo>
                      <a:pt x="195007" y="390941"/>
                      <a:pt x="197417" y="390065"/>
                      <a:pt x="199155" y="390799"/>
                    </a:cubicBezTo>
                    <a:close/>
                    <a:moveTo>
                      <a:pt x="231082" y="388245"/>
                    </a:moveTo>
                    <a:cubicBezTo>
                      <a:pt x="232822" y="387525"/>
                      <a:pt x="235235" y="388401"/>
                      <a:pt x="237930" y="391091"/>
                    </a:cubicBezTo>
                    <a:lnTo>
                      <a:pt x="266763" y="419867"/>
                    </a:lnTo>
                    <a:lnTo>
                      <a:pt x="275915" y="428875"/>
                    </a:lnTo>
                    <a:cubicBezTo>
                      <a:pt x="280929" y="433879"/>
                      <a:pt x="284941" y="444013"/>
                      <a:pt x="284941" y="451520"/>
                    </a:cubicBezTo>
                    <a:lnTo>
                      <a:pt x="284941" y="551610"/>
                    </a:lnTo>
                    <a:lnTo>
                      <a:pt x="228277" y="551610"/>
                    </a:lnTo>
                    <a:lnTo>
                      <a:pt x="228277" y="394969"/>
                    </a:lnTo>
                    <a:cubicBezTo>
                      <a:pt x="228277" y="391278"/>
                      <a:pt x="229343" y="388964"/>
                      <a:pt x="231082" y="388245"/>
                    </a:cubicBezTo>
                    <a:close/>
                    <a:moveTo>
                      <a:pt x="365148" y="381336"/>
                    </a:moveTo>
                    <a:cubicBezTo>
                      <a:pt x="366901" y="382055"/>
                      <a:pt x="367997" y="384370"/>
                      <a:pt x="367997" y="388122"/>
                    </a:cubicBezTo>
                    <a:lnTo>
                      <a:pt x="367997" y="551610"/>
                    </a:lnTo>
                    <a:lnTo>
                      <a:pt x="311262" y="551610"/>
                    </a:lnTo>
                    <a:lnTo>
                      <a:pt x="311262" y="444661"/>
                    </a:lnTo>
                    <a:cubicBezTo>
                      <a:pt x="311262" y="437156"/>
                      <a:pt x="313767" y="428650"/>
                      <a:pt x="316898" y="425523"/>
                    </a:cubicBezTo>
                    <a:cubicBezTo>
                      <a:pt x="320029" y="422396"/>
                      <a:pt x="322534" y="419894"/>
                      <a:pt x="322534" y="419894"/>
                    </a:cubicBezTo>
                    <a:lnTo>
                      <a:pt x="358353" y="384120"/>
                    </a:lnTo>
                    <a:cubicBezTo>
                      <a:pt x="360983" y="381493"/>
                      <a:pt x="363394" y="380617"/>
                      <a:pt x="365148" y="381336"/>
                    </a:cubicBezTo>
                    <a:close/>
                    <a:moveTo>
                      <a:pt x="448177" y="298352"/>
                    </a:moveTo>
                    <a:cubicBezTo>
                      <a:pt x="449916" y="299071"/>
                      <a:pt x="450982" y="301386"/>
                      <a:pt x="450982" y="305139"/>
                    </a:cubicBezTo>
                    <a:lnTo>
                      <a:pt x="450982" y="551610"/>
                    </a:lnTo>
                    <a:lnTo>
                      <a:pt x="394318" y="551610"/>
                    </a:lnTo>
                    <a:lnTo>
                      <a:pt x="394318" y="361815"/>
                    </a:lnTo>
                    <a:cubicBezTo>
                      <a:pt x="394318" y="354308"/>
                      <a:pt x="398580" y="343924"/>
                      <a:pt x="403846" y="338669"/>
                    </a:cubicBezTo>
                    <a:lnTo>
                      <a:pt x="441329" y="301136"/>
                    </a:lnTo>
                    <a:cubicBezTo>
                      <a:pt x="444024" y="298508"/>
                      <a:pt x="446438" y="297633"/>
                      <a:pt x="448177" y="298352"/>
                    </a:cubicBezTo>
                    <a:close/>
                    <a:moveTo>
                      <a:pt x="527085" y="219452"/>
                    </a:moveTo>
                    <a:cubicBezTo>
                      <a:pt x="528809" y="220171"/>
                      <a:pt x="529874" y="222486"/>
                      <a:pt x="529874" y="226177"/>
                    </a:cubicBezTo>
                    <a:lnTo>
                      <a:pt x="529874" y="551610"/>
                    </a:lnTo>
                    <a:lnTo>
                      <a:pt x="477232" y="551610"/>
                    </a:lnTo>
                    <a:lnTo>
                      <a:pt x="477232" y="278727"/>
                    </a:lnTo>
                    <a:cubicBezTo>
                      <a:pt x="477232" y="271345"/>
                      <a:pt x="481494" y="260960"/>
                      <a:pt x="486883" y="255580"/>
                    </a:cubicBezTo>
                    <a:lnTo>
                      <a:pt x="520348" y="222298"/>
                    </a:lnTo>
                    <a:cubicBezTo>
                      <a:pt x="522980" y="219608"/>
                      <a:pt x="525362" y="218732"/>
                      <a:pt x="527085" y="219452"/>
                    </a:cubicBezTo>
                    <a:close/>
                    <a:moveTo>
                      <a:pt x="387769" y="0"/>
                    </a:moveTo>
                    <a:lnTo>
                      <a:pt x="580729" y="0"/>
                    </a:lnTo>
                    <a:cubicBezTo>
                      <a:pt x="594512" y="0"/>
                      <a:pt x="607919" y="12135"/>
                      <a:pt x="607919" y="26022"/>
                    </a:cubicBezTo>
                    <a:lnTo>
                      <a:pt x="607919" y="219812"/>
                    </a:lnTo>
                    <a:cubicBezTo>
                      <a:pt x="607919" y="227318"/>
                      <a:pt x="603534" y="229070"/>
                      <a:pt x="598271" y="223815"/>
                    </a:cubicBezTo>
                    <a:lnTo>
                      <a:pt x="530610" y="156258"/>
                    </a:lnTo>
                    <a:lnTo>
                      <a:pt x="304320" y="382325"/>
                    </a:lnTo>
                    <a:cubicBezTo>
                      <a:pt x="298932" y="387580"/>
                      <a:pt x="290412" y="387580"/>
                      <a:pt x="285024" y="382325"/>
                    </a:cubicBezTo>
                    <a:lnTo>
                      <a:pt x="216360" y="313767"/>
                    </a:lnTo>
                    <a:lnTo>
                      <a:pt x="94068" y="435996"/>
                    </a:lnTo>
                    <a:cubicBezTo>
                      <a:pt x="72767" y="457264"/>
                      <a:pt x="38435" y="457264"/>
                      <a:pt x="17260" y="435996"/>
                    </a:cubicBezTo>
                    <a:lnTo>
                      <a:pt x="15882" y="434745"/>
                    </a:lnTo>
                    <a:cubicBezTo>
                      <a:pt x="-5294" y="413477"/>
                      <a:pt x="-5294" y="379198"/>
                      <a:pt x="15882" y="358055"/>
                    </a:cubicBezTo>
                    <a:lnTo>
                      <a:pt x="206837" y="167267"/>
                    </a:lnTo>
                    <a:cubicBezTo>
                      <a:pt x="212100" y="161888"/>
                      <a:pt x="220745" y="161888"/>
                      <a:pt x="226008" y="167267"/>
                    </a:cubicBezTo>
                    <a:lnTo>
                      <a:pt x="294672" y="235701"/>
                    </a:lnTo>
                    <a:lnTo>
                      <a:pt x="424481" y="105965"/>
                    </a:lnTo>
                    <a:lnTo>
                      <a:pt x="452423" y="78192"/>
                    </a:lnTo>
                    <a:lnTo>
                      <a:pt x="383885" y="9633"/>
                    </a:lnTo>
                    <a:cubicBezTo>
                      <a:pt x="378497" y="4379"/>
                      <a:pt x="380376" y="0"/>
                      <a:pt x="387769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 cap="rnd">
                <a:noFill/>
                <a:prstDash val="solid"/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normAutofit fontScale="35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 defTabSz="914400"/>
                <a:endParaRPr lang="zh-CN" altLang="en-US" sz="15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5" name="iŝļïḓê"/>
          <p:cNvGrpSpPr/>
          <p:nvPr/>
        </p:nvGrpSpPr>
        <p:grpSpPr>
          <a:xfrm>
            <a:off x="4230878" y="1060249"/>
            <a:ext cx="4597590" cy="3614782"/>
            <a:chOff x="660400" y="1387902"/>
            <a:chExt cx="6130120" cy="4819709"/>
          </a:xfrm>
        </p:grpSpPr>
        <p:grpSp>
          <p:nvGrpSpPr>
            <p:cNvPr id="16" name="ïṧļïḓe"/>
            <p:cNvGrpSpPr/>
            <p:nvPr/>
          </p:nvGrpSpPr>
          <p:grpSpPr>
            <a:xfrm>
              <a:off x="660400" y="1447575"/>
              <a:ext cx="6130120" cy="4760036"/>
              <a:chOff x="494201" y="1447575"/>
              <a:chExt cx="7731617" cy="4760036"/>
            </a:xfrm>
          </p:grpSpPr>
          <p:sp>
            <p:nvSpPr>
              <p:cNvPr id="21" name="ïšļíďè"/>
              <p:cNvSpPr txBox="1"/>
              <p:nvPr/>
            </p:nvSpPr>
            <p:spPr>
              <a:xfrm>
                <a:off x="1296568" y="1447575"/>
                <a:ext cx="6293554" cy="389423"/>
              </a:xfrm>
              <a:prstGeom prst="rect">
                <a:avLst/>
              </a:prstGeom>
              <a:noFill/>
            </p:spPr>
            <p:txBody>
              <a:bodyPr wrap="square" lIns="68580" tIns="34290" rIns="68580" bIns="34290" rtlCol="0" anchor="ctr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r>
                  <a:rPr lang="en-US" altLang="zh-CN" sz="2100" dirty="0">
                    <a:solidFill>
                      <a:srgbClr val="FF0000"/>
                    </a:solidFill>
                  </a:rPr>
                  <a:t>PV</a:t>
                </a:r>
                <a:r>
                  <a:rPr lang="zh-CN" altLang="en-US" sz="2100" dirty="0">
                    <a:solidFill>
                      <a:srgbClr val="FF0000"/>
                    </a:solidFill>
                  </a:rPr>
                  <a:t>操作的使用</a:t>
                </a:r>
                <a:endParaRPr lang="zh-CN" altLang="en-US" sz="21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2" name="íşľíḑè"/>
              <p:cNvSpPr/>
              <p:nvPr/>
            </p:nvSpPr>
            <p:spPr bwMode="auto">
              <a:xfrm>
                <a:off x="494201" y="2043716"/>
                <a:ext cx="7731617" cy="41638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68580" tIns="34290" rIns="68580" bIns="34290" anchor="t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342900" lvl="1" indent="-342900">
                  <a:lnSpc>
                    <a:spcPct val="123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CN" dirty="0"/>
                  <a:t>P/V</a:t>
                </a:r>
                <a:r>
                  <a:rPr lang="zh-CN" altLang="en-US" dirty="0"/>
                  <a:t>操作必须成对出现，有一个</a:t>
                </a:r>
                <a:r>
                  <a:rPr lang="en-US" altLang="zh-CN" dirty="0"/>
                  <a:t>P</a:t>
                </a:r>
                <a:r>
                  <a:rPr lang="zh-CN" altLang="en-US" dirty="0"/>
                  <a:t>操作就一定有一个</a:t>
                </a:r>
                <a:r>
                  <a:rPr lang="en-US" altLang="zh-CN" dirty="0"/>
                  <a:t>V</a:t>
                </a:r>
                <a:r>
                  <a:rPr lang="zh-CN" altLang="en-US" dirty="0"/>
                  <a:t>操作</a:t>
                </a:r>
                <a:endParaRPr lang="zh-CN" altLang="en-US" dirty="0"/>
              </a:p>
              <a:p>
                <a:pPr marL="342900" lvl="1" indent="-342900">
                  <a:lnSpc>
                    <a:spcPct val="123000"/>
                  </a:lnSpc>
                  <a:buFont typeface="Wingdings" panose="05000000000000000000" pitchFamily="2" charset="2"/>
                  <a:buChar char="Ø"/>
                </a:pPr>
                <a:r>
                  <a:rPr lang="zh-CN" altLang="en-US" dirty="0"/>
                  <a:t>当为互斥操作时，它们同处于同一进程</a:t>
                </a:r>
                <a:endParaRPr lang="zh-CN" altLang="en-US" dirty="0"/>
              </a:p>
              <a:p>
                <a:pPr marL="342900" lvl="1" indent="-342900">
                  <a:lnSpc>
                    <a:spcPct val="123000"/>
                  </a:lnSpc>
                  <a:buFont typeface="Wingdings" panose="05000000000000000000" pitchFamily="2" charset="2"/>
                  <a:buChar char="Ø"/>
                </a:pPr>
                <a:r>
                  <a:rPr lang="zh-CN" altLang="en-US" dirty="0"/>
                  <a:t>当为同步操作时，则不在同一进程中出现</a:t>
                </a:r>
                <a:endParaRPr lang="zh-CN" altLang="en-US" dirty="0"/>
              </a:p>
              <a:p>
                <a:pPr marL="342900" lvl="1" indent="-342900">
                  <a:lnSpc>
                    <a:spcPct val="123000"/>
                  </a:lnSpc>
                  <a:buFont typeface="Wingdings" panose="05000000000000000000" pitchFamily="2" charset="2"/>
                  <a:buChar char="Ø"/>
                </a:pPr>
                <a:r>
                  <a:rPr lang="zh-CN" altLang="en-US" dirty="0"/>
                  <a:t>如果</a:t>
                </a:r>
                <a:r>
                  <a:rPr lang="en-US" altLang="zh-CN" dirty="0"/>
                  <a:t>P(S1)</a:t>
                </a:r>
                <a:r>
                  <a:rPr lang="zh-CN" altLang="en-US" dirty="0"/>
                  <a:t>和</a:t>
                </a:r>
                <a:r>
                  <a:rPr lang="en-US" altLang="zh-CN" dirty="0"/>
                  <a:t>P(S2)</a:t>
                </a:r>
                <a:r>
                  <a:rPr lang="zh-CN" altLang="en-US" dirty="0"/>
                  <a:t>两个操作在一起，那么</a:t>
                </a:r>
                <a:r>
                  <a:rPr lang="en-US" altLang="zh-CN" dirty="0"/>
                  <a:t>P</a:t>
                </a:r>
                <a:r>
                  <a:rPr lang="zh-CN" altLang="en-US" dirty="0"/>
                  <a:t>操作的顺序至关重要</a:t>
                </a:r>
                <a:r>
                  <a:rPr lang="en-US" altLang="zh-CN" dirty="0"/>
                  <a:t>,</a:t>
                </a:r>
                <a:r>
                  <a:rPr lang="zh-CN" altLang="en-US" dirty="0"/>
                  <a:t>一个同步</a:t>
                </a:r>
                <a:r>
                  <a:rPr lang="en-US" altLang="zh-CN" dirty="0"/>
                  <a:t>P</a:t>
                </a:r>
                <a:r>
                  <a:rPr lang="zh-CN" altLang="en-US" dirty="0"/>
                  <a:t>操作与一个互斥</a:t>
                </a:r>
                <a:r>
                  <a:rPr lang="en-US" altLang="zh-CN" dirty="0"/>
                  <a:t>P</a:t>
                </a:r>
                <a:r>
                  <a:rPr lang="zh-CN" altLang="en-US" dirty="0"/>
                  <a:t>操作在一起时同步</a:t>
                </a:r>
                <a:r>
                  <a:rPr lang="en-US" altLang="zh-CN" dirty="0"/>
                  <a:t>P</a:t>
                </a:r>
                <a:r>
                  <a:rPr lang="zh-CN" altLang="en-US" dirty="0"/>
                  <a:t>操作在互斥</a:t>
                </a:r>
                <a:r>
                  <a:rPr lang="en-US" altLang="zh-CN" dirty="0"/>
                  <a:t>P</a:t>
                </a:r>
                <a:r>
                  <a:rPr lang="zh-CN" altLang="en-US" dirty="0"/>
                  <a:t>操作前</a:t>
                </a:r>
                <a:endParaRPr lang="zh-CN" altLang="en-US" dirty="0"/>
              </a:p>
              <a:p>
                <a:pPr marL="342900" lvl="1" indent="-342900">
                  <a:lnSpc>
                    <a:spcPct val="123000"/>
                  </a:lnSpc>
                  <a:buFont typeface="Wingdings" panose="05000000000000000000" pitchFamily="2" charset="2"/>
                  <a:buChar char="Ø"/>
                </a:pPr>
                <a:r>
                  <a:rPr lang="zh-CN" altLang="en-US" dirty="0"/>
                  <a:t>而两个</a:t>
                </a:r>
                <a:r>
                  <a:rPr lang="en-US" altLang="zh-CN" dirty="0"/>
                  <a:t>V</a:t>
                </a:r>
                <a:r>
                  <a:rPr lang="zh-CN" altLang="en-US" dirty="0"/>
                  <a:t>操作</a:t>
                </a:r>
                <a:r>
                  <a:rPr lang="zh-CN" altLang="en-US" dirty="0" smtClean="0"/>
                  <a:t>无关紧要</a:t>
                </a:r>
                <a:endParaRPr lang="zh-CN" altLang="en-US" dirty="0"/>
              </a:p>
            </p:txBody>
          </p:sp>
        </p:grpSp>
        <p:grpSp>
          <p:nvGrpSpPr>
            <p:cNvPr id="17" name="ïŝľídè"/>
            <p:cNvGrpSpPr/>
            <p:nvPr/>
          </p:nvGrpSpPr>
          <p:grpSpPr>
            <a:xfrm>
              <a:off x="660400" y="1387902"/>
              <a:ext cx="497734" cy="497734"/>
              <a:chOff x="660400" y="1387902"/>
              <a:chExt cx="497734" cy="497734"/>
            </a:xfrm>
          </p:grpSpPr>
          <p:sp>
            <p:nvSpPr>
              <p:cNvPr id="18" name="ïṡľïde"/>
              <p:cNvSpPr/>
              <p:nvPr/>
            </p:nvSpPr>
            <p:spPr>
              <a:xfrm>
                <a:off x="660400" y="1387902"/>
                <a:ext cx="497734" cy="497734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19050">
                <a:solidFill>
                  <a:schemeClr val="bg1"/>
                </a:solidFill>
                <a:prstDash val="solid"/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 defTabSz="914400"/>
                <a:endParaRPr lang="zh-CN" altLang="en-US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9" name="ïšliḍe"/>
              <p:cNvSpPr/>
              <p:nvPr/>
            </p:nvSpPr>
            <p:spPr>
              <a:xfrm>
                <a:off x="779848" y="1519337"/>
                <a:ext cx="258838" cy="234864"/>
              </a:xfrm>
              <a:custGeom>
                <a:avLst/>
                <a:gdLst>
                  <a:gd name="connsiteX0" fmla="*/ 116112 w 607919"/>
                  <a:gd name="connsiteY0" fmla="*/ 473652 h 551610"/>
                  <a:gd name="connsiteX1" fmla="*/ 118901 w 607919"/>
                  <a:gd name="connsiteY1" fmla="*/ 480423 h 551610"/>
                  <a:gd name="connsiteX2" fmla="*/ 118901 w 607919"/>
                  <a:gd name="connsiteY2" fmla="*/ 551610 h 551610"/>
                  <a:gd name="connsiteX3" fmla="*/ 55604 w 607919"/>
                  <a:gd name="connsiteY3" fmla="*/ 551610 h 551610"/>
                  <a:gd name="connsiteX4" fmla="*/ 55604 w 607919"/>
                  <a:gd name="connsiteY4" fmla="*/ 540851 h 551610"/>
                  <a:gd name="connsiteX5" fmla="*/ 65255 w 607919"/>
                  <a:gd name="connsiteY5" fmla="*/ 520583 h 551610"/>
                  <a:gd name="connsiteX6" fmla="*/ 83555 w 607919"/>
                  <a:gd name="connsiteY6" fmla="*/ 502317 h 551610"/>
                  <a:gd name="connsiteX7" fmla="*/ 109375 w 607919"/>
                  <a:gd name="connsiteY7" fmla="*/ 476545 h 551610"/>
                  <a:gd name="connsiteX8" fmla="*/ 116112 w 607919"/>
                  <a:gd name="connsiteY8" fmla="*/ 473652 h 551610"/>
                  <a:gd name="connsiteX9" fmla="*/ 199155 w 607919"/>
                  <a:gd name="connsiteY9" fmla="*/ 390799 h 551610"/>
                  <a:gd name="connsiteX10" fmla="*/ 201956 w 607919"/>
                  <a:gd name="connsiteY10" fmla="*/ 397632 h 551610"/>
                  <a:gd name="connsiteX11" fmla="*/ 201956 w 607919"/>
                  <a:gd name="connsiteY11" fmla="*/ 551610 h 551610"/>
                  <a:gd name="connsiteX12" fmla="*/ 145363 w 607919"/>
                  <a:gd name="connsiteY12" fmla="*/ 551610 h 551610"/>
                  <a:gd name="connsiteX13" fmla="*/ 145363 w 607919"/>
                  <a:gd name="connsiteY13" fmla="*/ 454170 h 551610"/>
                  <a:gd name="connsiteX14" fmla="*/ 154879 w 607919"/>
                  <a:gd name="connsiteY14" fmla="*/ 431030 h 551610"/>
                  <a:gd name="connsiteX15" fmla="*/ 192315 w 607919"/>
                  <a:gd name="connsiteY15" fmla="*/ 393630 h 551610"/>
                  <a:gd name="connsiteX16" fmla="*/ 199155 w 607919"/>
                  <a:gd name="connsiteY16" fmla="*/ 390799 h 551610"/>
                  <a:gd name="connsiteX17" fmla="*/ 231082 w 607919"/>
                  <a:gd name="connsiteY17" fmla="*/ 388245 h 551610"/>
                  <a:gd name="connsiteX18" fmla="*/ 237930 w 607919"/>
                  <a:gd name="connsiteY18" fmla="*/ 391091 h 551610"/>
                  <a:gd name="connsiteX19" fmla="*/ 266763 w 607919"/>
                  <a:gd name="connsiteY19" fmla="*/ 419867 h 551610"/>
                  <a:gd name="connsiteX20" fmla="*/ 275915 w 607919"/>
                  <a:gd name="connsiteY20" fmla="*/ 428875 h 551610"/>
                  <a:gd name="connsiteX21" fmla="*/ 284941 w 607919"/>
                  <a:gd name="connsiteY21" fmla="*/ 451520 h 551610"/>
                  <a:gd name="connsiteX22" fmla="*/ 284941 w 607919"/>
                  <a:gd name="connsiteY22" fmla="*/ 551610 h 551610"/>
                  <a:gd name="connsiteX23" fmla="*/ 228277 w 607919"/>
                  <a:gd name="connsiteY23" fmla="*/ 551610 h 551610"/>
                  <a:gd name="connsiteX24" fmla="*/ 228277 w 607919"/>
                  <a:gd name="connsiteY24" fmla="*/ 394969 h 551610"/>
                  <a:gd name="connsiteX25" fmla="*/ 231082 w 607919"/>
                  <a:gd name="connsiteY25" fmla="*/ 388245 h 551610"/>
                  <a:gd name="connsiteX26" fmla="*/ 365148 w 607919"/>
                  <a:gd name="connsiteY26" fmla="*/ 381336 h 551610"/>
                  <a:gd name="connsiteX27" fmla="*/ 367997 w 607919"/>
                  <a:gd name="connsiteY27" fmla="*/ 388122 h 551610"/>
                  <a:gd name="connsiteX28" fmla="*/ 367997 w 607919"/>
                  <a:gd name="connsiteY28" fmla="*/ 551610 h 551610"/>
                  <a:gd name="connsiteX29" fmla="*/ 311262 w 607919"/>
                  <a:gd name="connsiteY29" fmla="*/ 551610 h 551610"/>
                  <a:gd name="connsiteX30" fmla="*/ 311262 w 607919"/>
                  <a:gd name="connsiteY30" fmla="*/ 444661 h 551610"/>
                  <a:gd name="connsiteX31" fmla="*/ 316898 w 607919"/>
                  <a:gd name="connsiteY31" fmla="*/ 425523 h 551610"/>
                  <a:gd name="connsiteX32" fmla="*/ 322534 w 607919"/>
                  <a:gd name="connsiteY32" fmla="*/ 419894 h 551610"/>
                  <a:gd name="connsiteX33" fmla="*/ 358353 w 607919"/>
                  <a:gd name="connsiteY33" fmla="*/ 384120 h 551610"/>
                  <a:gd name="connsiteX34" fmla="*/ 365148 w 607919"/>
                  <a:gd name="connsiteY34" fmla="*/ 381336 h 551610"/>
                  <a:gd name="connsiteX35" fmla="*/ 448177 w 607919"/>
                  <a:gd name="connsiteY35" fmla="*/ 298352 h 551610"/>
                  <a:gd name="connsiteX36" fmla="*/ 450982 w 607919"/>
                  <a:gd name="connsiteY36" fmla="*/ 305139 h 551610"/>
                  <a:gd name="connsiteX37" fmla="*/ 450982 w 607919"/>
                  <a:gd name="connsiteY37" fmla="*/ 551610 h 551610"/>
                  <a:gd name="connsiteX38" fmla="*/ 394318 w 607919"/>
                  <a:gd name="connsiteY38" fmla="*/ 551610 h 551610"/>
                  <a:gd name="connsiteX39" fmla="*/ 394318 w 607919"/>
                  <a:gd name="connsiteY39" fmla="*/ 361815 h 551610"/>
                  <a:gd name="connsiteX40" fmla="*/ 403846 w 607919"/>
                  <a:gd name="connsiteY40" fmla="*/ 338669 h 551610"/>
                  <a:gd name="connsiteX41" fmla="*/ 441329 w 607919"/>
                  <a:gd name="connsiteY41" fmla="*/ 301136 h 551610"/>
                  <a:gd name="connsiteX42" fmla="*/ 448177 w 607919"/>
                  <a:gd name="connsiteY42" fmla="*/ 298352 h 551610"/>
                  <a:gd name="connsiteX43" fmla="*/ 527085 w 607919"/>
                  <a:gd name="connsiteY43" fmla="*/ 219452 h 551610"/>
                  <a:gd name="connsiteX44" fmla="*/ 529874 w 607919"/>
                  <a:gd name="connsiteY44" fmla="*/ 226177 h 551610"/>
                  <a:gd name="connsiteX45" fmla="*/ 529874 w 607919"/>
                  <a:gd name="connsiteY45" fmla="*/ 551610 h 551610"/>
                  <a:gd name="connsiteX46" fmla="*/ 477232 w 607919"/>
                  <a:gd name="connsiteY46" fmla="*/ 551610 h 551610"/>
                  <a:gd name="connsiteX47" fmla="*/ 477232 w 607919"/>
                  <a:gd name="connsiteY47" fmla="*/ 278727 h 551610"/>
                  <a:gd name="connsiteX48" fmla="*/ 486883 w 607919"/>
                  <a:gd name="connsiteY48" fmla="*/ 255580 h 551610"/>
                  <a:gd name="connsiteX49" fmla="*/ 520348 w 607919"/>
                  <a:gd name="connsiteY49" fmla="*/ 222298 h 551610"/>
                  <a:gd name="connsiteX50" fmla="*/ 527085 w 607919"/>
                  <a:gd name="connsiteY50" fmla="*/ 219452 h 551610"/>
                  <a:gd name="connsiteX51" fmla="*/ 387769 w 607919"/>
                  <a:gd name="connsiteY51" fmla="*/ 0 h 551610"/>
                  <a:gd name="connsiteX52" fmla="*/ 580729 w 607919"/>
                  <a:gd name="connsiteY52" fmla="*/ 0 h 551610"/>
                  <a:gd name="connsiteX53" fmla="*/ 607919 w 607919"/>
                  <a:gd name="connsiteY53" fmla="*/ 26022 h 551610"/>
                  <a:gd name="connsiteX54" fmla="*/ 607919 w 607919"/>
                  <a:gd name="connsiteY54" fmla="*/ 219812 h 551610"/>
                  <a:gd name="connsiteX55" fmla="*/ 598271 w 607919"/>
                  <a:gd name="connsiteY55" fmla="*/ 223815 h 551610"/>
                  <a:gd name="connsiteX56" fmla="*/ 530610 w 607919"/>
                  <a:gd name="connsiteY56" fmla="*/ 156258 h 551610"/>
                  <a:gd name="connsiteX57" fmla="*/ 304320 w 607919"/>
                  <a:gd name="connsiteY57" fmla="*/ 382325 h 551610"/>
                  <a:gd name="connsiteX58" fmla="*/ 285024 w 607919"/>
                  <a:gd name="connsiteY58" fmla="*/ 382325 h 551610"/>
                  <a:gd name="connsiteX59" fmla="*/ 216360 w 607919"/>
                  <a:gd name="connsiteY59" fmla="*/ 313767 h 551610"/>
                  <a:gd name="connsiteX60" fmla="*/ 94068 w 607919"/>
                  <a:gd name="connsiteY60" fmla="*/ 435996 h 551610"/>
                  <a:gd name="connsiteX61" fmla="*/ 17260 w 607919"/>
                  <a:gd name="connsiteY61" fmla="*/ 435996 h 551610"/>
                  <a:gd name="connsiteX62" fmla="*/ 15882 w 607919"/>
                  <a:gd name="connsiteY62" fmla="*/ 434745 h 551610"/>
                  <a:gd name="connsiteX63" fmla="*/ 15882 w 607919"/>
                  <a:gd name="connsiteY63" fmla="*/ 358055 h 551610"/>
                  <a:gd name="connsiteX64" fmla="*/ 206837 w 607919"/>
                  <a:gd name="connsiteY64" fmla="*/ 167267 h 551610"/>
                  <a:gd name="connsiteX65" fmla="*/ 226008 w 607919"/>
                  <a:gd name="connsiteY65" fmla="*/ 167267 h 551610"/>
                  <a:gd name="connsiteX66" fmla="*/ 294672 w 607919"/>
                  <a:gd name="connsiteY66" fmla="*/ 235701 h 551610"/>
                  <a:gd name="connsiteX67" fmla="*/ 424481 w 607919"/>
                  <a:gd name="connsiteY67" fmla="*/ 105965 h 551610"/>
                  <a:gd name="connsiteX68" fmla="*/ 452423 w 607919"/>
                  <a:gd name="connsiteY68" fmla="*/ 78192 h 551610"/>
                  <a:gd name="connsiteX69" fmla="*/ 383885 w 607919"/>
                  <a:gd name="connsiteY69" fmla="*/ 9633 h 551610"/>
                  <a:gd name="connsiteX70" fmla="*/ 387769 w 607919"/>
                  <a:gd name="connsiteY70" fmla="*/ 0 h 5516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</a:cxnLst>
                <a:rect l="l" t="t" r="r" b="b"/>
                <a:pathLst>
                  <a:path w="607919" h="551610">
                    <a:moveTo>
                      <a:pt x="116112" y="473652"/>
                    </a:moveTo>
                    <a:cubicBezTo>
                      <a:pt x="117836" y="474356"/>
                      <a:pt x="118901" y="476670"/>
                      <a:pt x="118901" y="480423"/>
                    </a:cubicBezTo>
                    <a:lnTo>
                      <a:pt x="118901" y="551610"/>
                    </a:lnTo>
                    <a:lnTo>
                      <a:pt x="55604" y="551610"/>
                    </a:lnTo>
                    <a:lnTo>
                      <a:pt x="55604" y="540851"/>
                    </a:lnTo>
                    <a:cubicBezTo>
                      <a:pt x="55604" y="534971"/>
                      <a:pt x="59991" y="525838"/>
                      <a:pt x="65255" y="520583"/>
                    </a:cubicBezTo>
                    <a:lnTo>
                      <a:pt x="83555" y="502317"/>
                    </a:lnTo>
                    <a:lnTo>
                      <a:pt x="109375" y="476545"/>
                    </a:lnTo>
                    <a:cubicBezTo>
                      <a:pt x="112007" y="473855"/>
                      <a:pt x="114389" y="472948"/>
                      <a:pt x="116112" y="473652"/>
                    </a:cubicBezTo>
                    <a:close/>
                    <a:moveTo>
                      <a:pt x="199155" y="390799"/>
                    </a:moveTo>
                    <a:cubicBezTo>
                      <a:pt x="200892" y="391534"/>
                      <a:pt x="201956" y="393880"/>
                      <a:pt x="201956" y="397632"/>
                    </a:cubicBezTo>
                    <a:lnTo>
                      <a:pt x="201956" y="551610"/>
                    </a:lnTo>
                    <a:lnTo>
                      <a:pt x="145363" y="551610"/>
                    </a:lnTo>
                    <a:lnTo>
                      <a:pt x="145363" y="454170"/>
                    </a:lnTo>
                    <a:cubicBezTo>
                      <a:pt x="145363" y="446665"/>
                      <a:pt x="149620" y="436283"/>
                      <a:pt x="154879" y="431030"/>
                    </a:cubicBezTo>
                    <a:lnTo>
                      <a:pt x="192315" y="393630"/>
                    </a:lnTo>
                    <a:cubicBezTo>
                      <a:pt x="195007" y="390941"/>
                      <a:pt x="197417" y="390065"/>
                      <a:pt x="199155" y="390799"/>
                    </a:cubicBezTo>
                    <a:close/>
                    <a:moveTo>
                      <a:pt x="231082" y="388245"/>
                    </a:moveTo>
                    <a:cubicBezTo>
                      <a:pt x="232822" y="387525"/>
                      <a:pt x="235235" y="388401"/>
                      <a:pt x="237930" y="391091"/>
                    </a:cubicBezTo>
                    <a:lnTo>
                      <a:pt x="266763" y="419867"/>
                    </a:lnTo>
                    <a:lnTo>
                      <a:pt x="275915" y="428875"/>
                    </a:lnTo>
                    <a:cubicBezTo>
                      <a:pt x="280929" y="433879"/>
                      <a:pt x="284941" y="444013"/>
                      <a:pt x="284941" y="451520"/>
                    </a:cubicBezTo>
                    <a:lnTo>
                      <a:pt x="284941" y="551610"/>
                    </a:lnTo>
                    <a:lnTo>
                      <a:pt x="228277" y="551610"/>
                    </a:lnTo>
                    <a:lnTo>
                      <a:pt x="228277" y="394969"/>
                    </a:lnTo>
                    <a:cubicBezTo>
                      <a:pt x="228277" y="391278"/>
                      <a:pt x="229343" y="388964"/>
                      <a:pt x="231082" y="388245"/>
                    </a:cubicBezTo>
                    <a:close/>
                    <a:moveTo>
                      <a:pt x="365148" y="381336"/>
                    </a:moveTo>
                    <a:cubicBezTo>
                      <a:pt x="366901" y="382055"/>
                      <a:pt x="367997" y="384370"/>
                      <a:pt x="367997" y="388122"/>
                    </a:cubicBezTo>
                    <a:lnTo>
                      <a:pt x="367997" y="551610"/>
                    </a:lnTo>
                    <a:lnTo>
                      <a:pt x="311262" y="551610"/>
                    </a:lnTo>
                    <a:lnTo>
                      <a:pt x="311262" y="444661"/>
                    </a:lnTo>
                    <a:cubicBezTo>
                      <a:pt x="311262" y="437156"/>
                      <a:pt x="313767" y="428650"/>
                      <a:pt x="316898" y="425523"/>
                    </a:cubicBezTo>
                    <a:cubicBezTo>
                      <a:pt x="320029" y="422396"/>
                      <a:pt x="322534" y="419894"/>
                      <a:pt x="322534" y="419894"/>
                    </a:cubicBezTo>
                    <a:lnTo>
                      <a:pt x="358353" y="384120"/>
                    </a:lnTo>
                    <a:cubicBezTo>
                      <a:pt x="360983" y="381493"/>
                      <a:pt x="363394" y="380617"/>
                      <a:pt x="365148" y="381336"/>
                    </a:cubicBezTo>
                    <a:close/>
                    <a:moveTo>
                      <a:pt x="448177" y="298352"/>
                    </a:moveTo>
                    <a:cubicBezTo>
                      <a:pt x="449916" y="299071"/>
                      <a:pt x="450982" y="301386"/>
                      <a:pt x="450982" y="305139"/>
                    </a:cubicBezTo>
                    <a:lnTo>
                      <a:pt x="450982" y="551610"/>
                    </a:lnTo>
                    <a:lnTo>
                      <a:pt x="394318" y="551610"/>
                    </a:lnTo>
                    <a:lnTo>
                      <a:pt x="394318" y="361815"/>
                    </a:lnTo>
                    <a:cubicBezTo>
                      <a:pt x="394318" y="354308"/>
                      <a:pt x="398580" y="343924"/>
                      <a:pt x="403846" y="338669"/>
                    </a:cubicBezTo>
                    <a:lnTo>
                      <a:pt x="441329" y="301136"/>
                    </a:lnTo>
                    <a:cubicBezTo>
                      <a:pt x="444024" y="298508"/>
                      <a:pt x="446438" y="297633"/>
                      <a:pt x="448177" y="298352"/>
                    </a:cubicBezTo>
                    <a:close/>
                    <a:moveTo>
                      <a:pt x="527085" y="219452"/>
                    </a:moveTo>
                    <a:cubicBezTo>
                      <a:pt x="528809" y="220171"/>
                      <a:pt x="529874" y="222486"/>
                      <a:pt x="529874" y="226177"/>
                    </a:cubicBezTo>
                    <a:lnTo>
                      <a:pt x="529874" y="551610"/>
                    </a:lnTo>
                    <a:lnTo>
                      <a:pt x="477232" y="551610"/>
                    </a:lnTo>
                    <a:lnTo>
                      <a:pt x="477232" y="278727"/>
                    </a:lnTo>
                    <a:cubicBezTo>
                      <a:pt x="477232" y="271345"/>
                      <a:pt x="481494" y="260960"/>
                      <a:pt x="486883" y="255580"/>
                    </a:cubicBezTo>
                    <a:lnTo>
                      <a:pt x="520348" y="222298"/>
                    </a:lnTo>
                    <a:cubicBezTo>
                      <a:pt x="522980" y="219608"/>
                      <a:pt x="525362" y="218732"/>
                      <a:pt x="527085" y="219452"/>
                    </a:cubicBezTo>
                    <a:close/>
                    <a:moveTo>
                      <a:pt x="387769" y="0"/>
                    </a:moveTo>
                    <a:lnTo>
                      <a:pt x="580729" y="0"/>
                    </a:lnTo>
                    <a:cubicBezTo>
                      <a:pt x="594512" y="0"/>
                      <a:pt x="607919" y="12135"/>
                      <a:pt x="607919" y="26022"/>
                    </a:cubicBezTo>
                    <a:lnTo>
                      <a:pt x="607919" y="219812"/>
                    </a:lnTo>
                    <a:cubicBezTo>
                      <a:pt x="607919" y="227318"/>
                      <a:pt x="603534" y="229070"/>
                      <a:pt x="598271" y="223815"/>
                    </a:cubicBezTo>
                    <a:lnTo>
                      <a:pt x="530610" y="156258"/>
                    </a:lnTo>
                    <a:lnTo>
                      <a:pt x="304320" y="382325"/>
                    </a:lnTo>
                    <a:cubicBezTo>
                      <a:pt x="298932" y="387580"/>
                      <a:pt x="290412" y="387580"/>
                      <a:pt x="285024" y="382325"/>
                    </a:cubicBezTo>
                    <a:lnTo>
                      <a:pt x="216360" y="313767"/>
                    </a:lnTo>
                    <a:lnTo>
                      <a:pt x="94068" y="435996"/>
                    </a:lnTo>
                    <a:cubicBezTo>
                      <a:pt x="72767" y="457264"/>
                      <a:pt x="38435" y="457264"/>
                      <a:pt x="17260" y="435996"/>
                    </a:cubicBezTo>
                    <a:lnTo>
                      <a:pt x="15882" y="434745"/>
                    </a:lnTo>
                    <a:cubicBezTo>
                      <a:pt x="-5294" y="413477"/>
                      <a:pt x="-5294" y="379198"/>
                      <a:pt x="15882" y="358055"/>
                    </a:cubicBezTo>
                    <a:lnTo>
                      <a:pt x="206837" y="167267"/>
                    </a:lnTo>
                    <a:cubicBezTo>
                      <a:pt x="212100" y="161888"/>
                      <a:pt x="220745" y="161888"/>
                      <a:pt x="226008" y="167267"/>
                    </a:cubicBezTo>
                    <a:lnTo>
                      <a:pt x="294672" y="235701"/>
                    </a:lnTo>
                    <a:lnTo>
                      <a:pt x="424481" y="105965"/>
                    </a:lnTo>
                    <a:lnTo>
                      <a:pt x="452423" y="78192"/>
                    </a:lnTo>
                    <a:lnTo>
                      <a:pt x="383885" y="9633"/>
                    </a:lnTo>
                    <a:cubicBezTo>
                      <a:pt x="378497" y="4379"/>
                      <a:pt x="380376" y="0"/>
                      <a:pt x="387769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 cap="rnd">
                <a:noFill/>
                <a:prstDash val="solid"/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normAutofit fontScale="35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 defTabSz="914400"/>
                <a:endParaRPr lang="zh-CN" altLang="en-US" sz="1500" b="1" dirty="0">
                  <a:solidFill>
                    <a:schemeClr val="bg1"/>
                  </a:solidFill>
                </a:endParaRPr>
              </a:p>
            </p:txBody>
          </p:sp>
        </p:grpSp>
      </p:grpSp>
      <p:cxnSp>
        <p:nvCxnSpPr>
          <p:cNvPr id="3" name="直接连接符 2"/>
          <p:cNvCxnSpPr/>
          <p:nvPr/>
        </p:nvCxnSpPr>
        <p:spPr>
          <a:xfrm>
            <a:off x="3969913" y="1158825"/>
            <a:ext cx="0" cy="3386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502444" y="4404575"/>
            <a:ext cx="35447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502444" y="59001"/>
            <a:ext cx="5269706" cy="41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100" b="1" dirty="0">
                <a:solidFill>
                  <a:srgbClr val="7F7F7F"/>
                </a:solidFill>
              </a:rPr>
              <a:t>进程同步与互斥练习题</a:t>
            </a:r>
            <a:endParaRPr lang="en-US" altLang="zh-CN" sz="2100" b="1" dirty="0">
              <a:solidFill>
                <a:srgbClr val="7F7F7F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62000" y="742950"/>
            <a:ext cx="7399020" cy="16300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 smtClean="0">
                <a:solidFill>
                  <a:srgbClr val="FF0000"/>
                </a:solidFill>
              </a:rPr>
              <a:t>练习题</a:t>
            </a:r>
            <a:r>
              <a:rPr lang="en-US" altLang="zh-CN" sz="2000" smtClean="0">
                <a:solidFill>
                  <a:srgbClr val="FF0000"/>
                </a:solidFill>
              </a:rPr>
              <a:t>1.</a:t>
            </a:r>
            <a:r>
              <a:rPr lang="zh-CN" altLang="en-US" sz="2000" smtClean="0"/>
              <a:t>桌上有一个能盛得下5个水果的空盘子。爸爸不停地向盘中放苹果和橘子，儿子不停地从盘中取出橘子享用，女儿不停地从盘中取出苹果享用。规定3人不能同时向(从)盘子中放(取)水果。试用信号量机制来实现爸爸、儿子和女儿这3个“循环进程”之间的同步。</a:t>
            </a:r>
            <a:endParaRPr lang="zh-CN" altLang="en-US" sz="2000" smtClean="0"/>
          </a:p>
        </p:txBody>
      </p:sp>
      <p:sp>
        <p:nvSpPr>
          <p:cNvPr id="3" name="文本框 2"/>
          <p:cNvSpPr txBox="1"/>
          <p:nvPr/>
        </p:nvSpPr>
        <p:spPr>
          <a:xfrm>
            <a:off x="799465" y="2952750"/>
            <a:ext cx="7456170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 smtClean="0">
                <a:solidFill>
                  <a:srgbClr val="FF0000"/>
                </a:solidFill>
                <a:sym typeface="+mn-ea"/>
              </a:rPr>
              <a:t>练习题</a:t>
            </a:r>
            <a:r>
              <a:rPr lang="en-US" altLang="zh-CN" sz="2000" smtClean="0">
                <a:solidFill>
                  <a:srgbClr val="FF0000"/>
                </a:solidFill>
                <a:sym typeface="+mn-ea"/>
              </a:rPr>
              <a:t>2.</a:t>
            </a:r>
            <a:r>
              <a:rPr lang="zh-CN" altLang="en-US" sz="2000" smtClean="0"/>
              <a:t>有3个进程P1、P2、P3协作解决文件打印问题。P1将文件记录从磁盘读入内存的缓冲区1，每执行一次读一个记录；P2将缓冲区1中的内容复制到缓冲区2中，每执行一次复制一个记录；P3将缓冲区2中的内容打印出来，每执行一次打印一个记录。缓冲区的大小与记录大小一样。请用信号量来保证文件的正确打印。</a:t>
            </a:r>
            <a:endParaRPr lang="zh-CN" altLang="en-US" sz="2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第4章 知识导图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18473" y="1077754"/>
            <a:ext cx="5982176" cy="3862388"/>
          </a:xfrm>
          <a:prstGeom prst="rect">
            <a:avLst/>
          </a:prstGeom>
        </p:spPr>
      </p:pic>
      <p:sp>
        <p:nvSpPr>
          <p:cNvPr id="19" name="任意多边形: 形状 18"/>
          <p:cNvSpPr/>
          <p:nvPr/>
        </p:nvSpPr>
        <p:spPr>
          <a:xfrm>
            <a:off x="-7144" y="-1"/>
            <a:ext cx="9151144" cy="941305"/>
          </a:xfrm>
          <a:custGeom>
            <a:avLst/>
            <a:gdLst>
              <a:gd name="connsiteX0" fmla="*/ 19050 w 12201525"/>
              <a:gd name="connsiteY0" fmla="*/ 0 h 1028700"/>
              <a:gd name="connsiteX1" fmla="*/ 0 w 12201525"/>
              <a:gd name="connsiteY1" fmla="*/ 1028700 h 1028700"/>
              <a:gd name="connsiteX2" fmla="*/ 1743075 w 12201525"/>
              <a:gd name="connsiteY2" fmla="*/ 1028700 h 1028700"/>
              <a:gd name="connsiteX3" fmla="*/ 4381500 w 12201525"/>
              <a:gd name="connsiteY3" fmla="*/ 466725 h 1028700"/>
              <a:gd name="connsiteX4" fmla="*/ 6572250 w 12201525"/>
              <a:gd name="connsiteY4" fmla="*/ 285750 h 1028700"/>
              <a:gd name="connsiteX5" fmla="*/ 9115425 w 12201525"/>
              <a:gd name="connsiteY5" fmla="*/ 352425 h 1028700"/>
              <a:gd name="connsiteX6" fmla="*/ 11220450 w 12201525"/>
              <a:gd name="connsiteY6" fmla="*/ 619125 h 1028700"/>
              <a:gd name="connsiteX7" fmla="*/ 12201525 w 12201525"/>
              <a:gd name="connsiteY7" fmla="*/ 762000 h 1028700"/>
              <a:gd name="connsiteX8" fmla="*/ 12182475 w 12201525"/>
              <a:gd name="connsiteY8" fmla="*/ 0 h 1028700"/>
              <a:gd name="connsiteX9" fmla="*/ 19050 w 12201525"/>
              <a:gd name="connsiteY9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01525" h="1028700">
                <a:moveTo>
                  <a:pt x="19050" y="0"/>
                </a:moveTo>
                <a:lnTo>
                  <a:pt x="0" y="1028700"/>
                </a:lnTo>
                <a:lnTo>
                  <a:pt x="1743075" y="1028700"/>
                </a:lnTo>
                <a:lnTo>
                  <a:pt x="4381500" y="466725"/>
                </a:lnTo>
                <a:lnTo>
                  <a:pt x="6572250" y="285750"/>
                </a:lnTo>
                <a:lnTo>
                  <a:pt x="9115425" y="352425"/>
                </a:lnTo>
                <a:lnTo>
                  <a:pt x="11220450" y="619125"/>
                </a:lnTo>
                <a:lnTo>
                  <a:pt x="12201525" y="762000"/>
                </a:lnTo>
                <a:lnTo>
                  <a:pt x="12182475" y="0"/>
                </a:lnTo>
                <a:lnTo>
                  <a:pt x="19050" y="0"/>
                </a:lnTo>
                <a:close/>
              </a:path>
            </a:pathLst>
          </a:custGeom>
          <a:solidFill>
            <a:schemeClr val="accent3">
              <a:lumMod val="90000"/>
              <a:lumOff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"/>
          </a:p>
        </p:txBody>
      </p:sp>
      <p:sp>
        <p:nvSpPr>
          <p:cNvPr id="11" name="任意多边形: 形状 10"/>
          <p:cNvSpPr/>
          <p:nvPr/>
        </p:nvSpPr>
        <p:spPr bwMode="auto">
          <a:xfrm>
            <a:off x="-7144" y="189555"/>
            <a:ext cx="9151144" cy="846542"/>
          </a:xfrm>
          <a:custGeom>
            <a:avLst/>
            <a:gdLst>
              <a:gd name="connsiteX0" fmla="*/ 7144392 w 12325350"/>
              <a:gd name="connsiteY0" fmla="*/ 261 h 6478847"/>
              <a:gd name="connsiteX1" fmla="*/ 8214533 w 12325350"/>
              <a:gd name="connsiteY1" fmla="*/ 121934 h 6478847"/>
              <a:gd name="connsiteX2" fmla="*/ 10903294 w 12325350"/>
              <a:gd name="connsiteY2" fmla="*/ 1454273 h 6478847"/>
              <a:gd name="connsiteX3" fmla="*/ 12325350 w 12325350"/>
              <a:gd name="connsiteY3" fmla="*/ 2857357 h 6478847"/>
              <a:gd name="connsiteX4" fmla="*/ 12325350 w 12325350"/>
              <a:gd name="connsiteY4" fmla="*/ 5321595 h 6478847"/>
              <a:gd name="connsiteX5" fmla="*/ 6864178 w 12325350"/>
              <a:gd name="connsiteY5" fmla="*/ 1555476 h 6478847"/>
              <a:gd name="connsiteX6" fmla="*/ 3518165 w 12325350"/>
              <a:gd name="connsiteY6" fmla="*/ 4703571 h 6478847"/>
              <a:gd name="connsiteX7" fmla="*/ 4850 w 12325350"/>
              <a:gd name="connsiteY7" fmla="*/ 6371943 h 6478847"/>
              <a:gd name="connsiteX8" fmla="*/ 0 w 12325350"/>
              <a:gd name="connsiteY8" fmla="*/ 6083424 h 6478847"/>
              <a:gd name="connsiteX9" fmla="*/ 0 w 12325350"/>
              <a:gd name="connsiteY9" fmla="*/ 4957873 h 6478847"/>
              <a:gd name="connsiteX10" fmla="*/ 27210 w 12325350"/>
              <a:gd name="connsiteY10" fmla="*/ 4967674 h 6478847"/>
              <a:gd name="connsiteX11" fmla="*/ 2335110 w 12325350"/>
              <a:gd name="connsiteY11" fmla="*/ 3646345 h 6478847"/>
              <a:gd name="connsiteX12" fmla="*/ 7144392 w 12325350"/>
              <a:gd name="connsiteY12" fmla="*/ 261 h 6478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325350" h="6478847">
                <a:moveTo>
                  <a:pt x="7144392" y="261"/>
                </a:moveTo>
                <a:cubicBezTo>
                  <a:pt x="7479248" y="-3556"/>
                  <a:pt x="7835119" y="34487"/>
                  <a:pt x="8214533" y="121934"/>
                </a:cubicBezTo>
                <a:cubicBezTo>
                  <a:pt x="9475264" y="412769"/>
                  <a:pt x="10281892" y="1000335"/>
                  <a:pt x="10903294" y="1454273"/>
                </a:cubicBezTo>
                <a:cubicBezTo>
                  <a:pt x="11940956" y="2211820"/>
                  <a:pt x="12295475" y="2846549"/>
                  <a:pt x="12325350" y="2857357"/>
                </a:cubicBezTo>
                <a:cubicBezTo>
                  <a:pt x="12325350" y="5321595"/>
                  <a:pt x="12325350" y="5321595"/>
                  <a:pt x="12325350" y="5321595"/>
                </a:cubicBezTo>
                <a:cubicBezTo>
                  <a:pt x="12325350" y="5321595"/>
                  <a:pt x="9373688" y="1135927"/>
                  <a:pt x="6864178" y="1555476"/>
                </a:cubicBezTo>
                <a:cubicBezTo>
                  <a:pt x="5941038" y="1709737"/>
                  <a:pt x="5250922" y="2295337"/>
                  <a:pt x="3518165" y="4703571"/>
                </a:cubicBezTo>
                <a:cubicBezTo>
                  <a:pt x="1785408" y="7110821"/>
                  <a:pt x="4850" y="6371943"/>
                  <a:pt x="4850" y="6371943"/>
                </a:cubicBezTo>
                <a:lnTo>
                  <a:pt x="0" y="6083424"/>
                </a:lnTo>
                <a:lnTo>
                  <a:pt x="0" y="4957873"/>
                </a:lnTo>
                <a:lnTo>
                  <a:pt x="27210" y="4967674"/>
                </a:lnTo>
                <a:cubicBezTo>
                  <a:pt x="239930" y="5036640"/>
                  <a:pt x="1164005" y="5214497"/>
                  <a:pt x="2335110" y="3646345"/>
                </a:cubicBezTo>
                <a:cubicBezTo>
                  <a:pt x="3486174" y="2104845"/>
                  <a:pt x="4800399" y="26979"/>
                  <a:pt x="7144392" y="261"/>
                </a:cubicBezTo>
                <a:close/>
              </a:path>
            </a:pathLst>
          </a:custGeom>
          <a:gradFill flip="none" rotWithShape="1">
            <a:gsLst>
              <a:gs pos="14000">
                <a:schemeClr val="accent2"/>
              </a:gs>
              <a:gs pos="84000">
                <a:srgbClr val="FFFF00"/>
              </a:gs>
            </a:gsLst>
            <a:lin ang="4800000" scaled="0"/>
            <a:tileRect/>
          </a:gradFill>
          <a:ln>
            <a:noFill/>
          </a:ln>
        </p:spPr>
        <p:txBody>
          <a:bodyPr vert="horz" wrap="square" lIns="68580" tIns="34290" rIns="68580" bIns="34290" numCol="1" anchor="t" anchorCtr="0" compatLnSpc="1">
            <a:noAutofit/>
          </a:bodyPr>
          <a:lstStyle/>
          <a:p>
            <a:endParaRPr lang="zh-CN" altLang="en-US" sz="100">
              <a:gradFill>
                <a:gsLst>
                  <a:gs pos="100000">
                    <a:schemeClr val="accent3"/>
                  </a:gs>
                  <a:gs pos="0">
                    <a:schemeClr val="accent4"/>
                  </a:gs>
                </a:gsLst>
                <a:lin ang="13500000" scaled="1"/>
              </a:gra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578644" y="193373"/>
            <a:ext cx="3281045" cy="4140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100" b="1" dirty="0">
                <a:solidFill>
                  <a:schemeClr val="bg1"/>
                </a:solidFill>
              </a:rPr>
              <a:t>学而时习之（第</a:t>
            </a:r>
            <a:r>
              <a:rPr lang="en-US" altLang="zh-CN" sz="2100" b="1" dirty="0">
                <a:solidFill>
                  <a:schemeClr val="bg1"/>
                </a:solidFill>
              </a:rPr>
              <a:t>4</a:t>
            </a:r>
            <a:r>
              <a:rPr lang="zh-CN" altLang="en-US" sz="2100" b="1" dirty="0">
                <a:solidFill>
                  <a:schemeClr val="bg1"/>
                </a:solidFill>
              </a:rPr>
              <a:t>章总结）</a:t>
            </a:r>
            <a:endParaRPr lang="zh-CN" altLang="en-US" sz="2100" b="1" dirty="0">
              <a:solidFill>
                <a:schemeClr val="bg1"/>
              </a:solidFill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3356" y="196107"/>
            <a:ext cx="395288" cy="395288"/>
          </a:xfrm>
          <a:prstGeom prst="rect">
            <a:avLst/>
          </a:prstGeom>
        </p:spPr>
      </p:pic>
      <p:graphicFrame>
        <p:nvGraphicFramePr>
          <p:cNvPr id="8" name="表格 7"/>
          <p:cNvGraphicFramePr/>
          <p:nvPr>
            <p:custDataLst>
              <p:tags r:id="rId3"/>
            </p:custDataLst>
          </p:nvPr>
        </p:nvGraphicFramePr>
        <p:xfrm>
          <a:off x="241479" y="1225653"/>
          <a:ext cx="2694305" cy="3565525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798195"/>
                <a:gridCol w="1896110"/>
              </a:tblGrid>
              <a:tr h="359410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buNone/>
                      </a:pPr>
                      <a:r>
                        <a:rPr lang="en-US" sz="15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第1章</a:t>
                      </a:r>
                      <a:endParaRPr lang="en-US" altLang="en-US" sz="15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8576" marR="38576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buNone/>
                      </a:pPr>
                      <a:r>
                        <a:rPr lang="en-US" sz="1500" b="0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操作系统引论</a:t>
                      </a:r>
                      <a:endParaRPr lang="en-US" altLang="en-US" sz="15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8576" marR="38576" marT="0" marB="0" anchor="ctr">
                    <a:solidFill>
                      <a:schemeClr val="bg1"/>
                    </a:solidFill>
                  </a:tcPr>
                </a:tc>
              </a:tr>
              <a:tr h="285115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buNone/>
                      </a:pPr>
                      <a:r>
                        <a:rPr lang="en-US" sz="1500" b="0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第2章</a:t>
                      </a:r>
                      <a:endParaRPr lang="en-US" altLang="en-US" sz="15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8576" marR="38576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buNone/>
                      </a:pPr>
                      <a:r>
                        <a:rPr lang="en-US" sz="1500" b="0" kern="12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进程的描述与控制</a:t>
                      </a:r>
                      <a:endParaRPr lang="en-US" altLang="en-US" sz="1500" b="0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38576" marR="38576" marT="0" marB="0" anchor="ctr">
                    <a:noFill/>
                  </a:tcPr>
                </a:tc>
              </a:tr>
              <a:tr h="284480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buNone/>
                      </a:pPr>
                      <a:r>
                        <a:rPr lang="en-US" sz="1500">
                          <a:latin typeface="+mn-ea"/>
                          <a:ea typeface="+mn-ea"/>
                        </a:rPr>
                        <a:t>第3章</a:t>
                      </a:r>
                      <a:endParaRPr lang="en-US" altLang="en-US" sz="1500" b="0">
                        <a:solidFill>
                          <a:srgbClr val="000000"/>
                        </a:solidFill>
                        <a:latin typeface="+mn-ea"/>
                        <a:ea typeface="+mn-ea"/>
                        <a:cs typeface="华文楷体" pitchFamily="2" charset="-122"/>
                      </a:endParaRPr>
                    </a:p>
                  </a:txBody>
                  <a:tcPr marL="38576" marR="38576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buNone/>
                      </a:pPr>
                      <a:r>
                        <a:rPr lang="en-US" sz="1500" dirty="0" err="1">
                          <a:latin typeface="+mn-ea"/>
                          <a:ea typeface="+mn-ea"/>
                        </a:rPr>
                        <a:t>处理机调度与死锁</a:t>
                      </a:r>
                      <a:endParaRPr lang="en-US" altLang="en-US" sz="1500" b="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华文楷体" pitchFamily="2" charset="-122"/>
                      </a:endParaRPr>
                    </a:p>
                  </a:txBody>
                  <a:tcPr marL="38576" marR="38576" marT="0" marB="0" anchor="ctr"/>
                </a:tc>
              </a:tr>
              <a:tr h="284480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buNone/>
                      </a:pPr>
                      <a:r>
                        <a:rPr lang="en-US" sz="15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第4章</a:t>
                      </a:r>
                      <a:endParaRPr lang="en-US" altLang="en-US" sz="1500" b="1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华文楷体" pitchFamily="2" charset="-122"/>
                      </a:endParaRPr>
                    </a:p>
                  </a:txBody>
                  <a:tcPr marL="38576" marR="38576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buNone/>
                      </a:pPr>
                      <a:r>
                        <a:rPr lang="en-US" sz="1500" b="1" dirty="0" err="1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进程同步</a:t>
                      </a:r>
                      <a:endParaRPr lang="en-US" altLang="en-US" sz="1500" b="1" dirty="0">
                        <a:solidFill>
                          <a:schemeClr val="bg1"/>
                        </a:solidFill>
                        <a:latin typeface="+mn-ea"/>
                        <a:ea typeface="+mn-ea"/>
                        <a:cs typeface="华文楷体" pitchFamily="2" charset="-122"/>
                      </a:endParaRPr>
                    </a:p>
                  </a:txBody>
                  <a:tcPr marL="38576" marR="38576" marT="0" marB="0" anchor="ctr">
                    <a:solidFill>
                      <a:srgbClr val="FFC000"/>
                    </a:solidFill>
                  </a:tcPr>
                </a:tc>
              </a:tr>
              <a:tr h="284480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buNone/>
                      </a:pPr>
                      <a:r>
                        <a:rPr lang="en-US" sz="1500">
                          <a:latin typeface="+mn-ea"/>
                          <a:ea typeface="+mn-ea"/>
                        </a:rPr>
                        <a:t>第5章</a:t>
                      </a:r>
                      <a:endParaRPr lang="en-US" altLang="en-US" sz="1500" b="0">
                        <a:solidFill>
                          <a:srgbClr val="000000"/>
                        </a:solidFill>
                        <a:latin typeface="+mn-ea"/>
                        <a:ea typeface="+mn-ea"/>
                        <a:cs typeface="华文楷体" pitchFamily="2" charset="-122"/>
                      </a:endParaRPr>
                    </a:p>
                  </a:txBody>
                  <a:tcPr marL="38576" marR="38576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buNone/>
                      </a:pPr>
                      <a:r>
                        <a:rPr lang="en-US" sz="1500">
                          <a:latin typeface="+mn-ea"/>
                          <a:ea typeface="+mn-ea"/>
                        </a:rPr>
                        <a:t>存储器管理</a:t>
                      </a:r>
                      <a:endParaRPr lang="en-US" altLang="en-US" sz="1500" b="0">
                        <a:solidFill>
                          <a:srgbClr val="000000"/>
                        </a:solidFill>
                        <a:latin typeface="+mn-ea"/>
                        <a:ea typeface="+mn-ea"/>
                        <a:cs typeface="华文楷体" pitchFamily="2" charset="-122"/>
                      </a:endParaRPr>
                    </a:p>
                  </a:txBody>
                  <a:tcPr marL="38576" marR="38576" marT="0" marB="0" anchor="ctr"/>
                </a:tc>
              </a:tr>
              <a:tr h="285115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buNone/>
                      </a:pPr>
                      <a:r>
                        <a:rPr lang="en-US" sz="1500">
                          <a:latin typeface="+mn-ea"/>
                          <a:ea typeface="+mn-ea"/>
                        </a:rPr>
                        <a:t>第6章</a:t>
                      </a:r>
                      <a:endParaRPr lang="en-US" altLang="en-US" sz="1500" b="0">
                        <a:solidFill>
                          <a:srgbClr val="000000"/>
                        </a:solidFill>
                        <a:latin typeface="+mn-ea"/>
                        <a:ea typeface="+mn-ea"/>
                        <a:cs typeface="华文楷体" pitchFamily="2" charset="-122"/>
                      </a:endParaRPr>
                    </a:p>
                  </a:txBody>
                  <a:tcPr marL="38576" marR="38576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buNone/>
                      </a:pPr>
                      <a:r>
                        <a:rPr lang="en-US" sz="1500" dirty="0" err="1">
                          <a:latin typeface="+mn-ea"/>
                          <a:ea typeface="+mn-ea"/>
                        </a:rPr>
                        <a:t>虚拟存储器</a:t>
                      </a:r>
                      <a:endParaRPr lang="en-US" altLang="en-US" sz="1500" b="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华文楷体" pitchFamily="2" charset="-122"/>
                      </a:endParaRPr>
                    </a:p>
                  </a:txBody>
                  <a:tcPr marL="38576" marR="38576" marT="0" marB="0" anchor="ctr"/>
                </a:tc>
              </a:tr>
              <a:tr h="284480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buNone/>
                      </a:pPr>
                      <a:r>
                        <a:rPr lang="en-US" sz="1500">
                          <a:latin typeface="+mn-ea"/>
                          <a:ea typeface="+mn-ea"/>
                        </a:rPr>
                        <a:t>第7章</a:t>
                      </a:r>
                      <a:endParaRPr lang="en-US" altLang="en-US" sz="1500" b="0">
                        <a:solidFill>
                          <a:srgbClr val="000000"/>
                        </a:solidFill>
                        <a:latin typeface="+mn-ea"/>
                        <a:ea typeface="+mn-ea"/>
                        <a:cs typeface="华文楷体" pitchFamily="2" charset="-122"/>
                      </a:endParaRPr>
                    </a:p>
                  </a:txBody>
                  <a:tcPr marL="38576" marR="38576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buNone/>
                      </a:pPr>
                      <a:r>
                        <a:rPr lang="en-US" sz="1500">
                          <a:latin typeface="+mn-ea"/>
                          <a:ea typeface="+mn-ea"/>
                        </a:rPr>
                        <a:t>输入/输出系统</a:t>
                      </a:r>
                      <a:endParaRPr lang="en-US" altLang="en-US" sz="1500" b="0">
                        <a:solidFill>
                          <a:srgbClr val="000000"/>
                        </a:solidFill>
                        <a:latin typeface="+mn-ea"/>
                        <a:ea typeface="+mn-ea"/>
                        <a:cs typeface="华文楷体" pitchFamily="2" charset="-122"/>
                      </a:endParaRPr>
                    </a:p>
                  </a:txBody>
                  <a:tcPr marL="38576" marR="38576" marT="0" marB="0" anchor="ctr"/>
                </a:tc>
              </a:tr>
              <a:tr h="284480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buNone/>
                      </a:pPr>
                      <a:r>
                        <a:rPr lang="en-US" sz="1500">
                          <a:latin typeface="+mn-ea"/>
                          <a:ea typeface="+mn-ea"/>
                        </a:rPr>
                        <a:t>第8章</a:t>
                      </a:r>
                      <a:endParaRPr lang="en-US" altLang="en-US" sz="1500" b="0">
                        <a:solidFill>
                          <a:srgbClr val="000000"/>
                        </a:solidFill>
                        <a:latin typeface="+mn-ea"/>
                        <a:ea typeface="+mn-ea"/>
                        <a:cs typeface="华文楷体" pitchFamily="2" charset="-122"/>
                      </a:endParaRPr>
                    </a:p>
                  </a:txBody>
                  <a:tcPr marL="38576" marR="38576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buNone/>
                      </a:pPr>
                      <a:r>
                        <a:rPr lang="en-US" sz="1500">
                          <a:latin typeface="+mn-ea"/>
                          <a:ea typeface="+mn-ea"/>
                        </a:rPr>
                        <a:t>文件管理</a:t>
                      </a:r>
                      <a:endParaRPr lang="en-US" altLang="en-US" sz="1500" b="0">
                        <a:solidFill>
                          <a:srgbClr val="000000"/>
                        </a:solidFill>
                        <a:latin typeface="+mn-ea"/>
                        <a:ea typeface="+mn-ea"/>
                        <a:cs typeface="华文楷体" pitchFamily="2" charset="-122"/>
                      </a:endParaRPr>
                    </a:p>
                  </a:txBody>
                  <a:tcPr marL="38576" marR="38576" marT="0" marB="0" anchor="ctr"/>
                </a:tc>
              </a:tr>
              <a:tr h="284480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buNone/>
                      </a:pPr>
                      <a:r>
                        <a:rPr lang="en-US" sz="1500">
                          <a:latin typeface="+mn-ea"/>
                          <a:ea typeface="+mn-ea"/>
                        </a:rPr>
                        <a:t>第9章</a:t>
                      </a:r>
                      <a:endParaRPr lang="en-US" altLang="en-US" sz="1500" b="0">
                        <a:solidFill>
                          <a:srgbClr val="000000"/>
                        </a:solidFill>
                        <a:latin typeface="+mn-ea"/>
                        <a:ea typeface="+mn-ea"/>
                        <a:cs typeface="华文楷体" pitchFamily="2" charset="-122"/>
                      </a:endParaRPr>
                    </a:p>
                  </a:txBody>
                  <a:tcPr marL="38576" marR="38576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buNone/>
                      </a:pPr>
                      <a:r>
                        <a:rPr lang="en-US" sz="1500">
                          <a:latin typeface="+mn-ea"/>
                          <a:ea typeface="+mn-ea"/>
                        </a:rPr>
                        <a:t>磁盘存储器管理</a:t>
                      </a:r>
                      <a:endParaRPr lang="en-US" altLang="en-US" sz="1500" b="0">
                        <a:solidFill>
                          <a:srgbClr val="000000"/>
                        </a:solidFill>
                        <a:latin typeface="+mn-ea"/>
                        <a:ea typeface="+mn-ea"/>
                        <a:cs typeface="华文楷体" pitchFamily="2" charset="-122"/>
                      </a:endParaRPr>
                    </a:p>
                  </a:txBody>
                  <a:tcPr marL="38576" marR="38576" marT="0" marB="0" anchor="ctr"/>
                </a:tc>
              </a:tr>
              <a:tr h="284480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buNone/>
                      </a:pPr>
                      <a:r>
                        <a:rPr lang="en-US" sz="1500">
                          <a:latin typeface="+mn-ea"/>
                          <a:ea typeface="+mn-ea"/>
                        </a:rPr>
                        <a:t>第10章</a:t>
                      </a:r>
                      <a:endParaRPr lang="en-US" altLang="en-US" sz="1500" b="0">
                        <a:solidFill>
                          <a:srgbClr val="000000"/>
                        </a:solidFill>
                        <a:latin typeface="+mn-ea"/>
                        <a:ea typeface="+mn-ea"/>
                        <a:cs typeface="华文楷体" pitchFamily="2" charset="-122"/>
                      </a:endParaRPr>
                    </a:p>
                  </a:txBody>
                  <a:tcPr marL="38576" marR="38576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buNone/>
                      </a:pPr>
                      <a:r>
                        <a:rPr lang="en-US" sz="1500" dirty="0" err="1">
                          <a:latin typeface="+mn-ea"/>
                          <a:ea typeface="+mn-ea"/>
                        </a:rPr>
                        <a:t>多处理机操作系统</a:t>
                      </a:r>
                      <a:endParaRPr lang="en-US" altLang="en-US" sz="1500" b="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华文楷体" pitchFamily="2" charset="-122"/>
                      </a:endParaRPr>
                    </a:p>
                  </a:txBody>
                  <a:tcPr marL="38576" marR="38576" marT="0" marB="0" anchor="ctr"/>
                </a:tc>
              </a:tr>
              <a:tr h="284480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buNone/>
                      </a:pPr>
                      <a:r>
                        <a:rPr lang="en-US" sz="1500">
                          <a:latin typeface="+mn-ea"/>
                          <a:ea typeface="+mn-ea"/>
                        </a:rPr>
                        <a:t>第11章</a:t>
                      </a:r>
                      <a:endParaRPr lang="en-US" altLang="en-US" sz="1500" b="0">
                        <a:solidFill>
                          <a:srgbClr val="000000"/>
                        </a:solidFill>
                        <a:latin typeface="+mn-ea"/>
                        <a:ea typeface="+mn-ea"/>
                        <a:cs typeface="华文楷体" pitchFamily="2" charset="-122"/>
                      </a:endParaRPr>
                    </a:p>
                  </a:txBody>
                  <a:tcPr marL="38576" marR="38576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buNone/>
                      </a:pPr>
                      <a:r>
                        <a:rPr lang="en-US" sz="1500">
                          <a:latin typeface="+mn-ea"/>
                          <a:ea typeface="+mn-ea"/>
                        </a:rPr>
                        <a:t>虚拟化和云计算</a:t>
                      </a:r>
                      <a:endParaRPr lang="en-US" altLang="en-US" sz="1500" b="0">
                        <a:solidFill>
                          <a:srgbClr val="000000"/>
                        </a:solidFill>
                        <a:latin typeface="+mn-ea"/>
                        <a:ea typeface="+mn-ea"/>
                        <a:cs typeface="华文楷体" pitchFamily="2" charset="-122"/>
                      </a:endParaRPr>
                    </a:p>
                  </a:txBody>
                  <a:tcPr marL="38576" marR="38576" marT="0" marB="0" anchor="ctr"/>
                </a:tc>
              </a:tr>
              <a:tr h="360045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buNone/>
                      </a:pPr>
                      <a:r>
                        <a:rPr lang="en-US" sz="1500">
                          <a:latin typeface="+mn-ea"/>
                          <a:ea typeface="+mn-ea"/>
                        </a:rPr>
                        <a:t>第12章</a:t>
                      </a:r>
                      <a:endParaRPr lang="en-US" altLang="en-US" sz="1500" b="0">
                        <a:solidFill>
                          <a:srgbClr val="000000"/>
                        </a:solidFill>
                        <a:latin typeface="+mn-ea"/>
                        <a:ea typeface="+mn-ea"/>
                        <a:cs typeface="华文楷体" pitchFamily="2" charset="-122"/>
                      </a:endParaRPr>
                    </a:p>
                  </a:txBody>
                  <a:tcPr marL="38576" marR="38576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buNone/>
                      </a:pPr>
                      <a:r>
                        <a:rPr lang="en-US" sz="1500" dirty="0" err="1">
                          <a:latin typeface="+mn-ea"/>
                          <a:ea typeface="+mn-ea"/>
                        </a:rPr>
                        <a:t>保护和安全</a:t>
                      </a:r>
                      <a:endParaRPr lang="en-US" altLang="en-US" sz="1500" b="0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华文楷体" pitchFamily="2" charset="-122"/>
                      </a:endParaRPr>
                    </a:p>
                  </a:txBody>
                  <a:tcPr marL="38576" marR="38576" marT="0" marB="0" anchor="ctr"/>
                </a:tc>
              </a:tr>
            </a:tbl>
          </a:graphicData>
        </a:graphic>
      </p:graphicFrame>
      <p:sp>
        <p:nvSpPr>
          <p:cNvPr id="12" name="前凸带形 11"/>
          <p:cNvSpPr/>
          <p:nvPr/>
        </p:nvSpPr>
        <p:spPr>
          <a:xfrm>
            <a:off x="3428683" y="596741"/>
            <a:ext cx="1602581" cy="343853"/>
          </a:xfrm>
          <a:prstGeom prst="ribbon">
            <a:avLst>
              <a:gd name="adj1" fmla="val 16667"/>
              <a:gd name="adj2" fmla="val 67555"/>
            </a:avLst>
          </a:prstGeom>
          <a:solidFill>
            <a:srgbClr val="00005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50" b="1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本章学习结束</a:t>
            </a:r>
            <a:endParaRPr lang="zh-CN" altLang="en-US" sz="1050" b="1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3088261" y="2110085"/>
            <a:ext cx="2967480" cy="113877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6800" b="1" i="0" u="none" strike="noStrike" kern="1200" cap="none" spc="0" normalizeH="0" baseline="0" noProof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谢    谢</a:t>
            </a:r>
            <a:endParaRPr kumimoji="0" lang="zh-CN" altLang="en-US" sz="6800" b="1" i="0" u="none" strike="noStrike" kern="1200" cap="none" spc="0" normalizeH="0" baseline="0" noProof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83478" y="2697053"/>
            <a:ext cx="8080784" cy="19779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"/>
          </a:p>
        </p:txBody>
      </p:sp>
      <p:sp>
        <p:nvSpPr>
          <p:cNvPr id="20" name="矩形 19"/>
          <p:cNvSpPr/>
          <p:nvPr/>
        </p:nvSpPr>
        <p:spPr>
          <a:xfrm>
            <a:off x="685959" y="133296"/>
            <a:ext cx="5269706" cy="41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100" b="1" dirty="0">
                <a:solidFill>
                  <a:srgbClr val="7F7F7F"/>
                </a:solidFill>
              </a:rPr>
              <a:t>生产者</a:t>
            </a:r>
            <a:r>
              <a:rPr lang="en-US" altLang="zh-CN" sz="2100" b="1" dirty="0">
                <a:solidFill>
                  <a:srgbClr val="7F7F7F"/>
                </a:solidFill>
              </a:rPr>
              <a:t>-</a:t>
            </a:r>
            <a:r>
              <a:rPr lang="zh-CN" altLang="en-US" sz="2100" b="1" dirty="0">
                <a:solidFill>
                  <a:srgbClr val="7F7F7F"/>
                </a:solidFill>
              </a:rPr>
              <a:t>消费者问题描述</a:t>
            </a:r>
            <a:endParaRPr lang="zh-CN" altLang="en-US" sz="2100" b="1" dirty="0">
              <a:solidFill>
                <a:srgbClr val="7F7F7F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583478" y="866742"/>
            <a:ext cx="8080784" cy="1312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1650" dirty="0">
                <a:latin typeface="+mn-ea"/>
              </a:rPr>
              <a:t>生产者（</a:t>
            </a:r>
            <a:r>
              <a:rPr lang="en-US" altLang="zh-CN" sz="1650" dirty="0">
                <a:latin typeface="+mn-ea"/>
              </a:rPr>
              <a:t>M</a:t>
            </a:r>
            <a:r>
              <a:rPr lang="zh-CN" altLang="en-US" sz="1650" dirty="0">
                <a:latin typeface="+mn-ea"/>
              </a:rPr>
              <a:t>个）：生产产品，并放入缓冲区</a:t>
            </a:r>
            <a:endParaRPr lang="zh-CN" altLang="en-US" sz="1650" dirty="0">
              <a:latin typeface="+mn-ea"/>
            </a:endParaRPr>
          </a:p>
          <a:p>
            <a:pPr marL="342900" indent="-3429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1650" dirty="0">
                <a:latin typeface="+mn-ea"/>
              </a:rPr>
              <a:t>消费者（</a:t>
            </a:r>
            <a:r>
              <a:rPr lang="en-US" altLang="zh-CN" sz="1650" dirty="0">
                <a:latin typeface="+mn-ea"/>
              </a:rPr>
              <a:t>N</a:t>
            </a:r>
            <a:r>
              <a:rPr lang="zh-CN" altLang="en-US" sz="1650" dirty="0">
                <a:latin typeface="+mn-ea"/>
              </a:rPr>
              <a:t>个）：从缓冲区取产品消费</a:t>
            </a:r>
            <a:endParaRPr lang="zh-CN" altLang="en-US" sz="1650" dirty="0">
              <a:latin typeface="+mn-ea"/>
            </a:endParaRPr>
          </a:p>
          <a:p>
            <a:pPr marL="342900" indent="-3429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zh-CN" altLang="en-US" sz="1650" dirty="0">
                <a:latin typeface="+mn-ea"/>
              </a:rPr>
              <a:t>问题：</a:t>
            </a:r>
            <a:r>
              <a:rPr lang="zh-CN" altLang="en-US" sz="1650" dirty="0">
                <a:solidFill>
                  <a:srgbClr val="FF0000"/>
                </a:solidFill>
                <a:latin typeface="+mn-ea"/>
              </a:rPr>
              <a:t>如何实现生产者和消费者之间的同步和互斥？</a:t>
            </a:r>
            <a:endParaRPr lang="zh-CN" altLang="en-US" sz="1650" dirty="0">
              <a:solidFill>
                <a:srgbClr val="FF0000"/>
              </a:solidFill>
              <a:latin typeface="+mn-ea"/>
            </a:endParaRPr>
          </a:p>
        </p:txBody>
      </p:sp>
      <p:graphicFrame>
        <p:nvGraphicFramePr>
          <p:cNvPr id="29" name="Object 7"/>
          <p:cNvGraphicFramePr>
            <a:graphicFrameLocks noChangeAspect="1"/>
          </p:cNvGraphicFramePr>
          <p:nvPr/>
        </p:nvGraphicFramePr>
        <p:xfrm>
          <a:off x="669014" y="2697053"/>
          <a:ext cx="7699707" cy="22027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5" name="VISIO" r:id="rId1" imgW="4585970" imgH="1311910" progId="Visio.Drawing.6">
                  <p:embed/>
                </p:oleObj>
              </mc:Choice>
              <mc:Fallback>
                <p:oleObj name="VISIO" r:id="rId1" imgW="4585970" imgH="1311910" progId="Visio.Drawing.6">
                  <p:embed/>
                  <p:pic>
                    <p:nvPicPr>
                      <p:cNvPr id="0" name="图片 61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9014" y="2697053"/>
                        <a:ext cx="7699707" cy="22027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Text Box 4"/>
          <p:cNvSpPr txBox="1">
            <a:spLocks noChangeArrowheads="1"/>
          </p:cNvSpPr>
          <p:nvPr/>
        </p:nvSpPr>
        <p:spPr bwMode="auto">
          <a:xfrm>
            <a:off x="5275190" y="2247900"/>
            <a:ext cx="1554480" cy="3683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1800" b="1" dirty="0" smtClean="0">
                <a:solidFill>
                  <a:schemeClr val="tx2"/>
                </a:solidFill>
                <a:latin typeface="+mj-lt"/>
              </a:rPr>
              <a:t>CONSUMER</a:t>
            </a:r>
            <a:endParaRPr kumimoji="1" lang="en-US" altLang="zh-CN" sz="1800" b="1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33" name="Text Box 5"/>
          <p:cNvSpPr txBox="1">
            <a:spLocks noChangeArrowheads="1"/>
          </p:cNvSpPr>
          <p:nvPr/>
        </p:nvSpPr>
        <p:spPr bwMode="auto">
          <a:xfrm>
            <a:off x="2183758" y="2247900"/>
            <a:ext cx="1478915" cy="3683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1800" b="1" dirty="0">
                <a:solidFill>
                  <a:schemeClr val="tx2"/>
                </a:solidFill>
                <a:latin typeface="+mj-lt"/>
              </a:rPr>
              <a:t>PRODUCER</a:t>
            </a:r>
            <a:endParaRPr kumimoji="1" lang="en-US" altLang="zh-CN" sz="1800" b="1" dirty="0">
              <a:solidFill>
                <a:schemeClr val="tx2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762159" y="59001"/>
            <a:ext cx="5269706" cy="41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100" b="1" dirty="0">
                <a:solidFill>
                  <a:srgbClr val="7F7F7F"/>
                </a:solidFill>
              </a:rPr>
              <a:t>生产者消费者流程</a:t>
            </a:r>
            <a:endParaRPr lang="zh-CN" altLang="en-US" sz="2100" b="1" dirty="0">
              <a:solidFill>
                <a:srgbClr val="7F7F7F"/>
              </a:solidFill>
            </a:endParaRPr>
          </a:p>
        </p:txBody>
      </p:sp>
      <p:sp>
        <p:nvSpPr>
          <p:cNvPr id="24" name="Rectangle 3"/>
          <p:cNvSpPr txBox="1">
            <a:spLocks noChangeArrowheads="1"/>
          </p:cNvSpPr>
          <p:nvPr/>
        </p:nvSpPr>
        <p:spPr>
          <a:xfrm>
            <a:off x="1207396" y="1074597"/>
            <a:ext cx="2917064" cy="3362325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15000"/>
              </a:spcBef>
              <a:buFont typeface="Wingdings 2" panose="05020102010507070707" pitchFamily="18" charset="2"/>
              <a:buNone/>
              <a:tabLst>
                <a:tab pos="2458720" algn="l"/>
                <a:tab pos="2740025" algn="l"/>
                <a:tab pos="3084195" algn="l"/>
              </a:tabLst>
            </a:pPr>
            <a:r>
              <a:rPr lang="zh-CN" altLang="en-US" dirty="0" smtClean="0">
                <a:solidFill>
                  <a:srgbClr val="FF0000"/>
                </a:solidFill>
                <a:latin typeface="+mn-ea"/>
              </a:rPr>
              <a:t>生产者</a:t>
            </a:r>
            <a:r>
              <a:rPr lang="zh-CN" altLang="en-US" dirty="0" smtClean="0">
                <a:latin typeface="+mn-ea"/>
              </a:rPr>
              <a:t>：</a:t>
            </a:r>
            <a:endParaRPr lang="en-US" altLang="zh-CN" dirty="0" smtClean="0">
              <a:latin typeface="+mn-ea"/>
            </a:endParaRPr>
          </a:p>
          <a:p>
            <a:pPr>
              <a:spcBef>
                <a:spcPct val="15000"/>
              </a:spcBef>
              <a:buFont typeface="Wingdings 2" panose="05020102010507070707" pitchFamily="18" charset="2"/>
              <a:buNone/>
              <a:tabLst>
                <a:tab pos="2458720" algn="l"/>
                <a:tab pos="2740025" algn="l"/>
                <a:tab pos="3084195" algn="l"/>
              </a:tabLst>
            </a:pPr>
            <a:r>
              <a:rPr lang="en-US" altLang="zh-CN" dirty="0" smtClean="0">
                <a:latin typeface="+mn-ea"/>
              </a:rPr>
              <a:t> { </a:t>
            </a:r>
            <a:endParaRPr lang="en-US" altLang="zh-CN" dirty="0" smtClean="0">
              <a:latin typeface="+mn-ea"/>
            </a:endParaRPr>
          </a:p>
          <a:p>
            <a:pPr>
              <a:spcBef>
                <a:spcPct val="15000"/>
              </a:spcBef>
              <a:buFont typeface="Wingdings 2" panose="05020102010507070707" pitchFamily="18" charset="2"/>
              <a:buNone/>
              <a:tabLst>
                <a:tab pos="2458720" algn="l"/>
                <a:tab pos="2740025" algn="l"/>
                <a:tab pos="3084195" algn="l"/>
              </a:tabLst>
            </a:pPr>
            <a:r>
              <a:rPr lang="en-US" altLang="zh-CN" dirty="0" smtClean="0">
                <a:latin typeface="+mn-ea"/>
              </a:rPr>
              <a:t>	…</a:t>
            </a:r>
            <a:endParaRPr lang="en-US" altLang="zh-CN" dirty="0" smtClean="0">
              <a:latin typeface="+mn-ea"/>
            </a:endParaRPr>
          </a:p>
          <a:p>
            <a:pPr>
              <a:spcBef>
                <a:spcPct val="15000"/>
              </a:spcBef>
              <a:buFont typeface="Wingdings 2" panose="05020102010507070707" pitchFamily="18" charset="2"/>
              <a:buNone/>
              <a:tabLst>
                <a:tab pos="2458720" algn="l"/>
                <a:tab pos="2740025" algn="l"/>
                <a:tab pos="3084195" algn="l"/>
              </a:tabLst>
            </a:pPr>
            <a:r>
              <a:rPr lang="en-US" altLang="zh-CN" dirty="0" smtClean="0">
                <a:latin typeface="+mn-ea"/>
              </a:rPr>
              <a:t>	</a:t>
            </a:r>
            <a:r>
              <a:rPr lang="zh-CN" altLang="en-US" dirty="0" smtClean="0">
                <a:latin typeface="+mn-ea"/>
              </a:rPr>
              <a:t>生产一个产品</a:t>
            </a:r>
            <a:endParaRPr lang="en-US" altLang="zh-CN" dirty="0" smtClean="0">
              <a:latin typeface="+mn-ea"/>
            </a:endParaRPr>
          </a:p>
          <a:p>
            <a:pPr>
              <a:spcBef>
                <a:spcPct val="15000"/>
              </a:spcBef>
              <a:buFont typeface="Wingdings 2" panose="05020102010507070707" pitchFamily="18" charset="2"/>
              <a:buNone/>
              <a:tabLst>
                <a:tab pos="2458720" algn="l"/>
                <a:tab pos="2740025" algn="l"/>
                <a:tab pos="3084195" algn="l"/>
              </a:tabLst>
            </a:pPr>
            <a:r>
              <a:rPr lang="en-US" altLang="zh-CN" dirty="0" smtClean="0">
                <a:latin typeface="+mn-ea"/>
              </a:rPr>
              <a:t>	…</a:t>
            </a:r>
            <a:endParaRPr lang="en-US" altLang="zh-CN" dirty="0" smtClean="0">
              <a:latin typeface="+mn-ea"/>
            </a:endParaRPr>
          </a:p>
          <a:p>
            <a:pPr>
              <a:spcBef>
                <a:spcPct val="15000"/>
              </a:spcBef>
              <a:buFont typeface="Wingdings 2" panose="05020102010507070707" pitchFamily="18" charset="2"/>
              <a:buNone/>
              <a:tabLst>
                <a:tab pos="2458720" algn="l"/>
                <a:tab pos="2740025" algn="l"/>
                <a:tab pos="3084195" algn="l"/>
              </a:tabLst>
            </a:pPr>
            <a:r>
              <a:rPr lang="en-US" altLang="zh-CN" dirty="0" smtClean="0">
                <a:latin typeface="+mn-ea"/>
              </a:rPr>
              <a:t>	  </a:t>
            </a:r>
            <a:endParaRPr lang="en-US" altLang="zh-CN" dirty="0" smtClean="0">
              <a:latin typeface="+mn-ea"/>
            </a:endParaRPr>
          </a:p>
          <a:p>
            <a:pPr>
              <a:spcBef>
                <a:spcPct val="15000"/>
              </a:spcBef>
              <a:buFont typeface="Wingdings 2" panose="05020102010507070707" pitchFamily="18" charset="2"/>
              <a:buNone/>
              <a:tabLst>
                <a:tab pos="2458720" algn="l"/>
                <a:tab pos="2740025" algn="l"/>
                <a:tab pos="3084195" algn="l"/>
              </a:tabLst>
            </a:pPr>
            <a:r>
              <a:rPr lang="en-US" altLang="zh-CN" dirty="0" smtClean="0">
                <a:latin typeface="+mn-ea"/>
              </a:rPr>
              <a:t>	 …</a:t>
            </a:r>
            <a:endParaRPr lang="en-US" altLang="zh-CN" dirty="0" smtClean="0">
              <a:latin typeface="+mn-ea"/>
            </a:endParaRPr>
          </a:p>
          <a:p>
            <a:pPr>
              <a:spcBef>
                <a:spcPct val="15000"/>
              </a:spcBef>
              <a:buFont typeface="Wingdings 2" panose="05020102010507070707" pitchFamily="18" charset="2"/>
              <a:buNone/>
              <a:tabLst>
                <a:tab pos="2458720" algn="l"/>
                <a:tab pos="2740025" algn="l"/>
                <a:tab pos="3084195" algn="l"/>
              </a:tabLst>
            </a:pPr>
            <a:r>
              <a:rPr lang="en-US" altLang="zh-CN" dirty="0" smtClean="0">
                <a:latin typeface="+mn-ea"/>
              </a:rPr>
              <a:t>	</a:t>
            </a:r>
            <a:r>
              <a:rPr lang="zh-CN" altLang="en-US" dirty="0" smtClean="0">
                <a:latin typeface="+mn-ea"/>
              </a:rPr>
              <a:t>把产品放入指定缓冲区</a:t>
            </a:r>
            <a:endParaRPr lang="en-US" altLang="zh-CN" dirty="0" smtClean="0">
              <a:latin typeface="+mn-ea"/>
            </a:endParaRPr>
          </a:p>
          <a:p>
            <a:pPr>
              <a:spcBef>
                <a:spcPct val="15000"/>
              </a:spcBef>
              <a:buFont typeface="Wingdings 2" panose="05020102010507070707" pitchFamily="18" charset="2"/>
              <a:buNone/>
              <a:tabLst>
                <a:tab pos="2458720" algn="l"/>
                <a:tab pos="2740025" algn="l"/>
                <a:tab pos="3084195" algn="l"/>
              </a:tabLst>
            </a:pPr>
            <a:r>
              <a:rPr lang="en-US" altLang="zh-CN" dirty="0" smtClean="0">
                <a:latin typeface="+mn-ea"/>
              </a:rPr>
              <a:t>	 …</a:t>
            </a:r>
            <a:endParaRPr lang="en-US" altLang="zh-CN" dirty="0" smtClean="0">
              <a:latin typeface="+mn-ea"/>
            </a:endParaRPr>
          </a:p>
          <a:p>
            <a:pPr>
              <a:spcBef>
                <a:spcPct val="15000"/>
              </a:spcBef>
              <a:buFont typeface="Wingdings 2" panose="05020102010507070707" pitchFamily="18" charset="2"/>
              <a:buNone/>
              <a:tabLst>
                <a:tab pos="2458720" algn="l"/>
                <a:tab pos="2740025" algn="l"/>
                <a:tab pos="3084195" algn="l"/>
              </a:tabLst>
            </a:pPr>
            <a:r>
              <a:rPr lang="en-US" altLang="zh-CN" dirty="0" smtClean="0">
                <a:latin typeface="+mn-ea"/>
              </a:rPr>
              <a:t>	 </a:t>
            </a:r>
            <a:endParaRPr lang="en-US" altLang="zh-CN" dirty="0" smtClean="0">
              <a:latin typeface="+mn-ea"/>
            </a:endParaRPr>
          </a:p>
          <a:p>
            <a:pPr>
              <a:spcBef>
                <a:spcPct val="15000"/>
              </a:spcBef>
              <a:buFont typeface="Wingdings 2" panose="05020102010507070707" pitchFamily="18" charset="2"/>
              <a:buNone/>
              <a:tabLst>
                <a:tab pos="2458720" algn="l"/>
                <a:tab pos="2740025" algn="l"/>
                <a:tab pos="3084195" algn="l"/>
              </a:tabLst>
            </a:pPr>
            <a:r>
              <a:rPr lang="en-US" altLang="zh-CN" dirty="0" smtClean="0">
                <a:latin typeface="+mn-ea"/>
              </a:rPr>
              <a:t>	 </a:t>
            </a:r>
            <a:endParaRPr lang="en-US" altLang="zh-CN" dirty="0" smtClean="0">
              <a:latin typeface="+mn-ea"/>
            </a:endParaRPr>
          </a:p>
          <a:p>
            <a:pPr>
              <a:spcBef>
                <a:spcPct val="15000"/>
              </a:spcBef>
              <a:buFont typeface="Wingdings 2" panose="05020102010507070707" pitchFamily="18" charset="2"/>
              <a:buNone/>
              <a:tabLst>
                <a:tab pos="2458720" algn="l"/>
                <a:tab pos="2740025" algn="l"/>
                <a:tab pos="3084195" algn="l"/>
              </a:tabLst>
            </a:pPr>
            <a:r>
              <a:rPr lang="en-US" altLang="zh-CN" dirty="0" smtClean="0">
                <a:latin typeface="+mn-ea"/>
              </a:rPr>
              <a:t>	} </a:t>
            </a:r>
            <a:r>
              <a:rPr lang="en-US" altLang="zh-CN" b="1" dirty="0" smtClean="0">
                <a:latin typeface="+mn-ea"/>
              </a:rPr>
              <a:t>	</a:t>
            </a:r>
            <a:endParaRPr lang="en-US" altLang="zh-CN" b="1" dirty="0" smtClean="0">
              <a:latin typeface="+mn-ea"/>
            </a:endParaRPr>
          </a:p>
        </p:txBody>
      </p:sp>
      <p:sp>
        <p:nvSpPr>
          <p:cNvPr id="29" name="Rectangle 3"/>
          <p:cNvSpPr txBox="1">
            <a:spLocks noChangeArrowheads="1"/>
          </p:cNvSpPr>
          <p:nvPr/>
        </p:nvSpPr>
        <p:spPr bwMode="auto">
          <a:xfrm>
            <a:off x="4542932" y="1074597"/>
            <a:ext cx="3068483" cy="3540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tabLst>
                <a:tab pos="1597025" algn="l"/>
                <a:tab pos="1941195" algn="l"/>
                <a:tab pos="2286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tabLst>
                <a:tab pos="1597025" algn="l"/>
                <a:tab pos="1941195" algn="l"/>
                <a:tab pos="2286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tabLst>
                <a:tab pos="1597025" algn="l"/>
                <a:tab pos="1941195" algn="l"/>
                <a:tab pos="2286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tabLst>
                <a:tab pos="1597025" algn="l"/>
                <a:tab pos="1941195" algn="l"/>
                <a:tab pos="2286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tabLst>
                <a:tab pos="1597025" algn="l"/>
                <a:tab pos="1941195" algn="l"/>
                <a:tab pos="2286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597025" algn="l"/>
                <a:tab pos="1941195" algn="l"/>
                <a:tab pos="2286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597025" algn="l"/>
                <a:tab pos="1941195" algn="l"/>
                <a:tab pos="2286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597025" algn="l"/>
                <a:tab pos="1941195" algn="l"/>
                <a:tab pos="2286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597025" algn="l"/>
                <a:tab pos="1941195" algn="l"/>
                <a:tab pos="2286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1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lang="zh-CN" altLang="en-US" sz="1800" dirty="0" smtClean="0">
                <a:solidFill>
                  <a:srgbClr val="0000CC"/>
                </a:solidFill>
                <a:latin typeface="+mn-ea"/>
                <a:ea typeface="+mn-ea"/>
              </a:rPr>
              <a:t>消费者</a:t>
            </a:r>
            <a:r>
              <a:rPr lang="zh-CN" altLang="en-US" sz="1800" dirty="0">
                <a:latin typeface="+mn-ea"/>
                <a:ea typeface="+mn-ea"/>
              </a:rPr>
              <a:t>：</a:t>
            </a:r>
            <a:endParaRPr lang="en-US" altLang="zh-CN" sz="1800" dirty="0">
              <a:latin typeface="+mn-ea"/>
              <a:ea typeface="+mn-ea"/>
            </a:endParaRPr>
          </a:p>
          <a:p>
            <a:pPr>
              <a:lnSpc>
                <a:spcPct val="90000"/>
              </a:lnSpc>
              <a:spcBef>
                <a:spcPct val="1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lang="en-US" altLang="zh-CN" sz="1800" dirty="0">
                <a:latin typeface="+mn-ea"/>
                <a:ea typeface="+mn-ea"/>
              </a:rPr>
              <a:t> { </a:t>
            </a:r>
            <a:endParaRPr lang="en-US" altLang="zh-CN" sz="1800" dirty="0">
              <a:latin typeface="+mn-ea"/>
              <a:ea typeface="+mn-ea"/>
            </a:endParaRPr>
          </a:p>
          <a:p>
            <a:pPr>
              <a:lnSpc>
                <a:spcPct val="90000"/>
              </a:lnSpc>
              <a:spcBef>
                <a:spcPct val="1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lang="en-US" altLang="zh-CN" sz="1800" dirty="0">
                <a:latin typeface="+mn-ea"/>
                <a:ea typeface="+mn-ea"/>
              </a:rPr>
              <a:t>	…</a:t>
            </a:r>
            <a:endParaRPr lang="en-US" altLang="zh-CN" sz="1800" dirty="0">
              <a:latin typeface="+mn-ea"/>
              <a:ea typeface="+mn-ea"/>
            </a:endParaRPr>
          </a:p>
          <a:p>
            <a:pPr>
              <a:lnSpc>
                <a:spcPct val="90000"/>
              </a:lnSpc>
              <a:spcBef>
                <a:spcPct val="1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lang="en-US" altLang="zh-CN" sz="1800" dirty="0">
                <a:latin typeface="+mn-ea"/>
                <a:ea typeface="+mn-ea"/>
              </a:rPr>
              <a:t>	 </a:t>
            </a:r>
            <a:endParaRPr lang="en-US" altLang="zh-CN" sz="1800" dirty="0">
              <a:latin typeface="+mn-ea"/>
              <a:ea typeface="+mn-ea"/>
            </a:endParaRPr>
          </a:p>
          <a:p>
            <a:pPr>
              <a:lnSpc>
                <a:spcPct val="90000"/>
              </a:lnSpc>
              <a:spcBef>
                <a:spcPct val="1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lang="en-US" altLang="zh-CN" sz="1800" dirty="0">
                <a:latin typeface="+mn-ea"/>
                <a:ea typeface="+mn-ea"/>
              </a:rPr>
              <a:t>	 …</a:t>
            </a:r>
            <a:endParaRPr lang="en-US" altLang="zh-CN" sz="1800" dirty="0">
              <a:latin typeface="+mn-ea"/>
              <a:ea typeface="+mn-ea"/>
            </a:endParaRPr>
          </a:p>
          <a:p>
            <a:pPr>
              <a:lnSpc>
                <a:spcPct val="90000"/>
              </a:lnSpc>
              <a:spcBef>
                <a:spcPct val="1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lang="en-US" altLang="zh-CN" sz="1800" dirty="0">
                <a:latin typeface="+mn-ea"/>
                <a:ea typeface="+mn-ea"/>
              </a:rPr>
              <a:t>	</a:t>
            </a:r>
            <a:r>
              <a:rPr lang="zh-CN" altLang="en-US" sz="1800" dirty="0">
                <a:latin typeface="+mn-ea"/>
                <a:ea typeface="+mn-ea"/>
              </a:rPr>
              <a:t>从指定缓冲区取出产品</a:t>
            </a:r>
            <a:endParaRPr lang="en-US" altLang="zh-CN" sz="1800" dirty="0">
              <a:latin typeface="+mn-ea"/>
              <a:ea typeface="+mn-ea"/>
            </a:endParaRPr>
          </a:p>
          <a:p>
            <a:pPr>
              <a:lnSpc>
                <a:spcPct val="90000"/>
              </a:lnSpc>
              <a:spcBef>
                <a:spcPct val="1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lang="en-US" altLang="zh-CN" sz="1800" dirty="0">
                <a:latin typeface="+mn-ea"/>
                <a:ea typeface="+mn-ea"/>
              </a:rPr>
              <a:t>	 …</a:t>
            </a:r>
            <a:endParaRPr lang="en-US" altLang="zh-CN" sz="1800" dirty="0">
              <a:latin typeface="+mn-ea"/>
              <a:ea typeface="+mn-ea"/>
            </a:endParaRPr>
          </a:p>
          <a:p>
            <a:pPr>
              <a:lnSpc>
                <a:spcPct val="90000"/>
              </a:lnSpc>
              <a:spcBef>
                <a:spcPct val="1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lang="en-US" altLang="zh-CN" sz="1800" dirty="0">
                <a:latin typeface="+mn-ea"/>
                <a:ea typeface="+mn-ea"/>
              </a:rPr>
              <a:t>	 </a:t>
            </a:r>
            <a:endParaRPr lang="en-US" altLang="zh-CN" sz="1800" dirty="0">
              <a:latin typeface="+mn-ea"/>
              <a:ea typeface="+mn-ea"/>
            </a:endParaRPr>
          </a:p>
          <a:p>
            <a:pPr>
              <a:lnSpc>
                <a:spcPct val="90000"/>
              </a:lnSpc>
              <a:spcBef>
                <a:spcPct val="1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lang="en-US" altLang="zh-CN" sz="1800" dirty="0">
                <a:latin typeface="+mn-ea"/>
                <a:ea typeface="+mn-ea"/>
              </a:rPr>
              <a:t>	 …</a:t>
            </a:r>
            <a:endParaRPr lang="en-US" altLang="zh-CN" sz="1800" dirty="0">
              <a:latin typeface="+mn-ea"/>
              <a:ea typeface="+mn-ea"/>
            </a:endParaRPr>
          </a:p>
          <a:p>
            <a:pPr>
              <a:lnSpc>
                <a:spcPct val="90000"/>
              </a:lnSpc>
              <a:spcBef>
                <a:spcPct val="1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lang="en-US" altLang="zh-CN" sz="1800" dirty="0">
                <a:latin typeface="+mn-ea"/>
                <a:ea typeface="+mn-ea"/>
              </a:rPr>
              <a:t>	</a:t>
            </a:r>
            <a:r>
              <a:rPr lang="zh-CN" altLang="en-US" sz="1800" dirty="0">
                <a:latin typeface="+mn-ea"/>
                <a:ea typeface="+mn-ea"/>
              </a:rPr>
              <a:t>消费取出的产品</a:t>
            </a:r>
            <a:endParaRPr lang="en-US" altLang="zh-CN" sz="1800" dirty="0">
              <a:latin typeface="+mn-ea"/>
              <a:ea typeface="+mn-ea"/>
            </a:endParaRPr>
          </a:p>
          <a:p>
            <a:pPr>
              <a:lnSpc>
                <a:spcPct val="90000"/>
              </a:lnSpc>
              <a:spcBef>
                <a:spcPct val="1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lang="en-US" altLang="zh-CN" sz="1800" dirty="0">
                <a:latin typeface="+mn-ea"/>
                <a:ea typeface="+mn-ea"/>
              </a:rPr>
              <a:t>	 …</a:t>
            </a:r>
            <a:endParaRPr lang="en-US" altLang="zh-CN" sz="1800" dirty="0">
              <a:latin typeface="+mn-ea"/>
              <a:ea typeface="+mn-ea"/>
            </a:endParaRPr>
          </a:p>
          <a:p>
            <a:pPr>
              <a:lnSpc>
                <a:spcPct val="90000"/>
              </a:lnSpc>
              <a:spcBef>
                <a:spcPct val="1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lang="en-US" altLang="zh-CN" sz="1800" dirty="0">
                <a:latin typeface="+mn-ea"/>
                <a:ea typeface="+mn-ea"/>
              </a:rPr>
              <a:t>	}</a:t>
            </a:r>
            <a:endParaRPr lang="en-US" altLang="zh-CN" sz="1800" dirty="0">
              <a:latin typeface="+mn-ea"/>
              <a:ea typeface="+mn-ea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143709" y="975575"/>
            <a:ext cx="2980751" cy="3639405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"/>
          </a:p>
        </p:txBody>
      </p:sp>
      <p:sp>
        <p:nvSpPr>
          <p:cNvPr id="33" name="矩形 32"/>
          <p:cNvSpPr/>
          <p:nvPr/>
        </p:nvSpPr>
        <p:spPr>
          <a:xfrm>
            <a:off x="4446341" y="975574"/>
            <a:ext cx="3338939" cy="3639406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502444" y="59001"/>
            <a:ext cx="5269706" cy="41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100" b="1" dirty="0">
                <a:solidFill>
                  <a:srgbClr val="7F7F7F"/>
                </a:solidFill>
              </a:rPr>
              <a:t>生产者消费者的互斥分析</a:t>
            </a:r>
            <a:endParaRPr lang="zh-CN" altLang="en-US" sz="2100" b="1" dirty="0">
              <a:solidFill>
                <a:srgbClr val="7F7F7F"/>
              </a:solidFill>
            </a:endParaRPr>
          </a:p>
        </p:txBody>
      </p:sp>
      <p:sp>
        <p:nvSpPr>
          <p:cNvPr id="7" name="íSľïdé"/>
          <p:cNvSpPr/>
          <p:nvPr/>
        </p:nvSpPr>
        <p:spPr>
          <a:xfrm>
            <a:off x="679367" y="1464901"/>
            <a:ext cx="425777" cy="383952"/>
          </a:xfrm>
          <a:custGeom>
            <a:avLst/>
            <a:gdLst>
              <a:gd name="connsiteX0" fmla="*/ 521432 w 608344"/>
              <a:gd name="connsiteY0" fmla="*/ 370453 h 548582"/>
              <a:gd name="connsiteX1" fmla="*/ 465737 w 608344"/>
              <a:gd name="connsiteY1" fmla="*/ 425787 h 548582"/>
              <a:gd name="connsiteX2" fmla="*/ 442491 w 608344"/>
              <a:gd name="connsiteY2" fmla="*/ 402479 h 548582"/>
              <a:gd name="connsiteX3" fmla="*/ 418201 w 608344"/>
              <a:gd name="connsiteY3" fmla="*/ 426545 h 548582"/>
              <a:gd name="connsiteX4" fmla="*/ 441447 w 608344"/>
              <a:gd name="connsiteY4" fmla="*/ 449948 h 548582"/>
              <a:gd name="connsiteX5" fmla="*/ 465642 w 608344"/>
              <a:gd name="connsiteY5" fmla="*/ 474204 h 548582"/>
              <a:gd name="connsiteX6" fmla="*/ 489932 w 608344"/>
              <a:gd name="connsiteY6" fmla="*/ 450043 h 548582"/>
              <a:gd name="connsiteX7" fmla="*/ 545532 w 608344"/>
              <a:gd name="connsiteY7" fmla="*/ 394709 h 548582"/>
              <a:gd name="connsiteX8" fmla="*/ 481962 w 608344"/>
              <a:gd name="connsiteY8" fmla="*/ 296170 h 548582"/>
              <a:gd name="connsiteX9" fmla="*/ 608344 w 608344"/>
              <a:gd name="connsiteY9" fmla="*/ 422376 h 548582"/>
              <a:gd name="connsiteX10" fmla="*/ 481962 w 608344"/>
              <a:gd name="connsiteY10" fmla="*/ 548582 h 548582"/>
              <a:gd name="connsiteX11" fmla="*/ 355579 w 608344"/>
              <a:gd name="connsiteY11" fmla="*/ 422376 h 548582"/>
              <a:gd name="connsiteX12" fmla="*/ 481962 w 608344"/>
              <a:gd name="connsiteY12" fmla="*/ 296170 h 548582"/>
              <a:gd name="connsiteX13" fmla="*/ 255835 w 608344"/>
              <a:gd name="connsiteY13" fmla="*/ 446 h 548582"/>
              <a:gd name="connsiteX14" fmla="*/ 317801 w 608344"/>
              <a:gd name="connsiteY14" fmla="*/ 13616 h 548582"/>
              <a:gd name="connsiteX15" fmla="*/ 348072 w 608344"/>
              <a:gd name="connsiteY15" fmla="*/ 41661 h 548582"/>
              <a:gd name="connsiteX16" fmla="*/ 381190 w 608344"/>
              <a:gd name="connsiteY16" fmla="*/ 146831 h 548582"/>
              <a:gd name="connsiteX17" fmla="*/ 378913 w 608344"/>
              <a:gd name="connsiteY17" fmla="*/ 156211 h 548582"/>
              <a:gd name="connsiteX18" fmla="*/ 387833 w 608344"/>
              <a:gd name="connsiteY18" fmla="*/ 200458 h 548582"/>
              <a:gd name="connsiteX19" fmla="*/ 366387 w 608344"/>
              <a:gd name="connsiteY19" fmla="*/ 237694 h 548582"/>
              <a:gd name="connsiteX20" fmla="*/ 351393 w 608344"/>
              <a:gd name="connsiteY20" fmla="*/ 278720 h 548582"/>
              <a:gd name="connsiteX21" fmla="*/ 351393 w 608344"/>
              <a:gd name="connsiteY21" fmla="*/ 322873 h 548582"/>
              <a:gd name="connsiteX22" fmla="*/ 317611 w 608344"/>
              <a:gd name="connsiteY22" fmla="*/ 422358 h 548582"/>
              <a:gd name="connsiteX23" fmla="*/ 376635 w 608344"/>
              <a:gd name="connsiteY23" fmla="*/ 548088 h 548582"/>
              <a:gd name="connsiteX24" fmla="*/ 26855 w 608344"/>
              <a:gd name="connsiteY24" fmla="*/ 548088 h 548582"/>
              <a:gd name="connsiteX25" fmla="*/ 0 w 608344"/>
              <a:gd name="connsiteY25" fmla="*/ 521274 h 548582"/>
              <a:gd name="connsiteX26" fmla="*/ 0 w 608344"/>
              <a:gd name="connsiteY26" fmla="*/ 473806 h 548582"/>
              <a:gd name="connsiteX27" fmla="*/ 19453 w 608344"/>
              <a:gd name="connsiteY27" fmla="*/ 432969 h 548582"/>
              <a:gd name="connsiteX28" fmla="*/ 173751 w 608344"/>
              <a:gd name="connsiteY28" fmla="*/ 334242 h 548582"/>
              <a:gd name="connsiteX29" fmla="*/ 176408 w 608344"/>
              <a:gd name="connsiteY29" fmla="*/ 329884 h 548582"/>
              <a:gd name="connsiteX30" fmla="*/ 176408 w 608344"/>
              <a:gd name="connsiteY30" fmla="*/ 278720 h 548582"/>
              <a:gd name="connsiteX31" fmla="*/ 161320 w 608344"/>
              <a:gd name="connsiteY31" fmla="*/ 237694 h 548582"/>
              <a:gd name="connsiteX32" fmla="*/ 139969 w 608344"/>
              <a:gd name="connsiteY32" fmla="*/ 200458 h 548582"/>
              <a:gd name="connsiteX33" fmla="*/ 148320 w 608344"/>
              <a:gd name="connsiteY33" fmla="*/ 156211 h 548582"/>
              <a:gd name="connsiteX34" fmla="*/ 146042 w 608344"/>
              <a:gd name="connsiteY34" fmla="*/ 146736 h 548582"/>
              <a:gd name="connsiteX35" fmla="*/ 145758 w 608344"/>
              <a:gd name="connsiteY35" fmla="*/ 95099 h 548582"/>
              <a:gd name="connsiteX36" fmla="*/ 176029 w 608344"/>
              <a:gd name="connsiteY36" fmla="*/ 42135 h 548582"/>
              <a:gd name="connsiteX37" fmla="*/ 203928 w 608344"/>
              <a:gd name="connsiteY37" fmla="*/ 19017 h 548582"/>
              <a:gd name="connsiteX38" fmla="*/ 231162 w 608344"/>
              <a:gd name="connsiteY38" fmla="*/ 5089 h 548582"/>
              <a:gd name="connsiteX39" fmla="*/ 255835 w 608344"/>
              <a:gd name="connsiteY39" fmla="*/ 446 h 548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608344" h="548582">
                <a:moveTo>
                  <a:pt x="521432" y="370453"/>
                </a:moveTo>
                <a:lnTo>
                  <a:pt x="465737" y="425787"/>
                </a:lnTo>
                <a:lnTo>
                  <a:pt x="442491" y="402479"/>
                </a:lnTo>
                <a:lnTo>
                  <a:pt x="418201" y="426545"/>
                </a:lnTo>
                <a:lnTo>
                  <a:pt x="441447" y="449948"/>
                </a:lnTo>
                <a:lnTo>
                  <a:pt x="465642" y="474204"/>
                </a:lnTo>
                <a:lnTo>
                  <a:pt x="489932" y="450043"/>
                </a:lnTo>
                <a:lnTo>
                  <a:pt x="545532" y="394709"/>
                </a:lnTo>
                <a:close/>
                <a:moveTo>
                  <a:pt x="481962" y="296170"/>
                </a:moveTo>
                <a:cubicBezTo>
                  <a:pt x="551795" y="296170"/>
                  <a:pt x="608344" y="352641"/>
                  <a:pt x="608344" y="422376"/>
                </a:cubicBezTo>
                <a:cubicBezTo>
                  <a:pt x="608344" y="492111"/>
                  <a:pt x="551795" y="548582"/>
                  <a:pt x="481962" y="548582"/>
                </a:cubicBezTo>
                <a:cubicBezTo>
                  <a:pt x="412129" y="548582"/>
                  <a:pt x="355579" y="492111"/>
                  <a:pt x="355579" y="422376"/>
                </a:cubicBezTo>
                <a:cubicBezTo>
                  <a:pt x="355579" y="352641"/>
                  <a:pt x="412129" y="296170"/>
                  <a:pt x="481962" y="296170"/>
                </a:cubicBezTo>
                <a:close/>
                <a:moveTo>
                  <a:pt x="255835" y="446"/>
                </a:moveTo>
                <a:cubicBezTo>
                  <a:pt x="282785" y="-1828"/>
                  <a:pt x="303187" y="4899"/>
                  <a:pt x="317801" y="13616"/>
                </a:cubicBezTo>
                <a:cubicBezTo>
                  <a:pt x="339721" y="25744"/>
                  <a:pt x="348072" y="41661"/>
                  <a:pt x="348072" y="41661"/>
                </a:cubicBezTo>
                <a:cubicBezTo>
                  <a:pt x="348072" y="41661"/>
                  <a:pt x="398176" y="45167"/>
                  <a:pt x="381190" y="146831"/>
                </a:cubicBezTo>
                <a:cubicBezTo>
                  <a:pt x="380621" y="149863"/>
                  <a:pt x="379862" y="153085"/>
                  <a:pt x="378913" y="156211"/>
                </a:cubicBezTo>
                <a:cubicBezTo>
                  <a:pt x="388592" y="156211"/>
                  <a:pt x="398271" y="163507"/>
                  <a:pt x="387833" y="200458"/>
                </a:cubicBezTo>
                <a:cubicBezTo>
                  <a:pt x="379672" y="229262"/>
                  <a:pt x="372080" y="237221"/>
                  <a:pt x="366387" y="237694"/>
                </a:cubicBezTo>
                <a:cubicBezTo>
                  <a:pt x="364394" y="250675"/>
                  <a:pt x="359175" y="265076"/>
                  <a:pt x="351393" y="278720"/>
                </a:cubicBezTo>
                <a:lnTo>
                  <a:pt x="351393" y="322873"/>
                </a:lnTo>
                <a:cubicBezTo>
                  <a:pt x="330232" y="350539"/>
                  <a:pt x="317611" y="385027"/>
                  <a:pt x="317611" y="422358"/>
                </a:cubicBezTo>
                <a:cubicBezTo>
                  <a:pt x="317611" y="472764"/>
                  <a:pt x="340480" y="518053"/>
                  <a:pt x="376635" y="548088"/>
                </a:cubicBezTo>
                <a:lnTo>
                  <a:pt x="26855" y="548088"/>
                </a:lnTo>
                <a:cubicBezTo>
                  <a:pt x="12052" y="548088"/>
                  <a:pt x="0" y="536055"/>
                  <a:pt x="0" y="521274"/>
                </a:cubicBezTo>
                <a:lnTo>
                  <a:pt x="0" y="473806"/>
                </a:lnTo>
                <a:cubicBezTo>
                  <a:pt x="0" y="457983"/>
                  <a:pt x="7212" y="443013"/>
                  <a:pt x="19453" y="432969"/>
                </a:cubicBezTo>
                <a:cubicBezTo>
                  <a:pt x="86638" y="377921"/>
                  <a:pt x="159043" y="341443"/>
                  <a:pt x="173751" y="334242"/>
                </a:cubicBezTo>
                <a:cubicBezTo>
                  <a:pt x="175365" y="333484"/>
                  <a:pt x="176408" y="331779"/>
                  <a:pt x="176408" y="329884"/>
                </a:cubicBezTo>
                <a:lnTo>
                  <a:pt x="176408" y="278720"/>
                </a:lnTo>
                <a:cubicBezTo>
                  <a:pt x="168437" y="265076"/>
                  <a:pt x="163313" y="250675"/>
                  <a:pt x="161320" y="237694"/>
                </a:cubicBezTo>
                <a:cubicBezTo>
                  <a:pt x="155627" y="237221"/>
                  <a:pt x="148035" y="229072"/>
                  <a:pt x="139969" y="200458"/>
                </a:cubicBezTo>
                <a:cubicBezTo>
                  <a:pt x="129531" y="164170"/>
                  <a:pt x="138925" y="156496"/>
                  <a:pt x="148320" y="156211"/>
                </a:cubicBezTo>
                <a:cubicBezTo>
                  <a:pt x="147371" y="153085"/>
                  <a:pt x="146612" y="149863"/>
                  <a:pt x="146042" y="146736"/>
                </a:cubicBezTo>
                <a:cubicBezTo>
                  <a:pt x="142436" y="128450"/>
                  <a:pt x="141487" y="111396"/>
                  <a:pt x="145758" y="95099"/>
                </a:cubicBezTo>
                <a:cubicBezTo>
                  <a:pt x="150787" y="73212"/>
                  <a:pt x="162744" y="55684"/>
                  <a:pt x="176029" y="42135"/>
                </a:cubicBezTo>
                <a:cubicBezTo>
                  <a:pt x="184379" y="33134"/>
                  <a:pt x="193869" y="25459"/>
                  <a:pt x="203928" y="19017"/>
                </a:cubicBezTo>
                <a:cubicBezTo>
                  <a:pt x="212183" y="13332"/>
                  <a:pt x="221293" y="8405"/>
                  <a:pt x="231162" y="5089"/>
                </a:cubicBezTo>
                <a:cubicBezTo>
                  <a:pt x="238849" y="2625"/>
                  <a:pt x="247105" y="825"/>
                  <a:pt x="255835" y="44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8580" tIns="34290" rIns="68580" bIns="34290" numCol="1" spcCol="127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lvl="0" algn="ctr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1650" kern="1200"/>
          </a:p>
        </p:txBody>
      </p:sp>
      <p:sp>
        <p:nvSpPr>
          <p:cNvPr id="8" name="ïŝļíḓê"/>
          <p:cNvSpPr/>
          <p:nvPr/>
        </p:nvSpPr>
        <p:spPr bwMode="auto">
          <a:xfrm>
            <a:off x="4569356" y="1433650"/>
            <a:ext cx="417581" cy="415203"/>
          </a:xfrm>
          <a:custGeom>
            <a:avLst/>
            <a:gdLst>
              <a:gd name="T0" fmla="*/ 3682 w 4808"/>
              <a:gd name="T1" fmla="*/ 2763 h 4789"/>
              <a:gd name="T2" fmla="*/ 3420 w 4808"/>
              <a:gd name="T3" fmla="*/ 2703 h 4789"/>
              <a:gd name="T4" fmla="*/ 3026 w 4808"/>
              <a:gd name="T5" fmla="*/ 2392 h 4789"/>
              <a:gd name="T6" fmla="*/ 2818 w 4808"/>
              <a:gd name="T7" fmla="*/ 2517 h 4789"/>
              <a:gd name="T8" fmla="*/ 3219 w 4808"/>
              <a:gd name="T9" fmla="*/ 1876 h 4789"/>
              <a:gd name="T10" fmla="*/ 3609 w 4808"/>
              <a:gd name="T11" fmla="*/ 1953 h 4789"/>
              <a:gd name="T12" fmla="*/ 4553 w 4808"/>
              <a:gd name="T13" fmla="*/ 720 h 4789"/>
              <a:gd name="T14" fmla="*/ 4388 w 4808"/>
              <a:gd name="T15" fmla="*/ 680 h 4789"/>
              <a:gd name="T16" fmla="*/ 3872 w 4808"/>
              <a:gd name="T17" fmla="*/ 1161 h 4789"/>
              <a:gd name="T18" fmla="*/ 3859 w 4808"/>
              <a:gd name="T19" fmla="*/ 1160 h 4789"/>
              <a:gd name="T20" fmla="*/ 3491 w 4808"/>
              <a:gd name="T21" fmla="*/ 1099 h 4789"/>
              <a:gd name="T22" fmla="*/ 3432 w 4808"/>
              <a:gd name="T23" fmla="*/ 731 h 4789"/>
              <a:gd name="T24" fmla="*/ 3454 w 4808"/>
              <a:gd name="T25" fmla="*/ 658 h 4789"/>
              <a:gd name="T26" fmla="*/ 3938 w 4808"/>
              <a:gd name="T27" fmla="*/ 104 h 4789"/>
              <a:gd name="T28" fmla="*/ 3609 w 4808"/>
              <a:gd name="T29" fmla="*/ 0 h 4789"/>
              <a:gd name="T30" fmla="*/ 2710 w 4808"/>
              <a:gd name="T31" fmla="*/ 1369 h 4789"/>
              <a:gd name="T32" fmla="*/ 1300 w 4808"/>
              <a:gd name="T33" fmla="*/ 999 h 4789"/>
              <a:gd name="T34" fmla="*/ 1309 w 4808"/>
              <a:gd name="T35" fmla="*/ 892 h 4789"/>
              <a:gd name="T36" fmla="*/ 865 w 4808"/>
              <a:gd name="T37" fmla="*/ 294 h 4789"/>
              <a:gd name="T38" fmla="*/ 665 w 4808"/>
              <a:gd name="T39" fmla="*/ 298 h 4789"/>
              <a:gd name="T40" fmla="*/ 278 w 4808"/>
              <a:gd name="T41" fmla="*/ 787 h 4789"/>
              <a:gd name="T42" fmla="*/ 630 w 4808"/>
              <a:gd name="T43" fmla="*/ 1163 h 4789"/>
              <a:gd name="T44" fmla="*/ 926 w 4808"/>
              <a:gd name="T45" fmla="*/ 1291 h 4789"/>
              <a:gd name="T46" fmla="*/ 1018 w 4808"/>
              <a:gd name="T47" fmla="*/ 1282 h 4789"/>
              <a:gd name="T48" fmla="*/ 1485 w 4808"/>
              <a:gd name="T49" fmla="*/ 2594 h 4789"/>
              <a:gd name="T50" fmla="*/ 1037 w 4808"/>
              <a:gd name="T51" fmla="*/ 2572 h 4789"/>
              <a:gd name="T52" fmla="*/ 92 w 4808"/>
              <a:gd name="T53" fmla="*/ 3809 h 4789"/>
              <a:gd name="T54" fmla="*/ 186 w 4808"/>
              <a:gd name="T55" fmla="*/ 3882 h 4789"/>
              <a:gd name="T56" fmla="*/ 727 w 4808"/>
              <a:gd name="T57" fmla="*/ 3384 h 4789"/>
              <a:gd name="T58" fmla="*/ 789 w 4808"/>
              <a:gd name="T59" fmla="*/ 3371 h 4789"/>
              <a:gd name="T60" fmla="*/ 796 w 4808"/>
              <a:gd name="T61" fmla="*/ 3372 h 4789"/>
              <a:gd name="T62" fmla="*/ 1218 w 4808"/>
              <a:gd name="T63" fmla="*/ 3798 h 4789"/>
              <a:gd name="T64" fmla="*/ 1192 w 4808"/>
              <a:gd name="T65" fmla="*/ 3873 h 4789"/>
              <a:gd name="T66" fmla="*/ 707 w 4808"/>
              <a:gd name="T67" fmla="*/ 4427 h 4789"/>
              <a:gd name="T68" fmla="*/ 1037 w 4808"/>
              <a:gd name="T69" fmla="*/ 4531 h 4789"/>
              <a:gd name="T70" fmla="*/ 2016 w 4808"/>
              <a:gd name="T71" fmla="*/ 3551 h 4789"/>
              <a:gd name="T72" fmla="*/ 1994 w 4808"/>
              <a:gd name="T73" fmla="*/ 3103 h 4789"/>
              <a:gd name="T74" fmla="*/ 2535 w 4808"/>
              <a:gd name="T75" fmla="*/ 2799 h 4789"/>
              <a:gd name="T76" fmla="*/ 2410 w 4808"/>
              <a:gd name="T77" fmla="*/ 3007 h 4789"/>
              <a:gd name="T78" fmla="*/ 2721 w 4808"/>
              <a:gd name="T79" fmla="*/ 3401 h 4789"/>
              <a:gd name="T80" fmla="*/ 2781 w 4808"/>
              <a:gd name="T81" fmla="*/ 3663 h 4789"/>
              <a:gd name="T82" fmla="*/ 4013 w 4808"/>
              <a:gd name="T83" fmla="*/ 4789 h 4789"/>
              <a:gd name="T84" fmla="*/ 4734 w 4808"/>
              <a:gd name="T85" fmla="*/ 4173 h 4789"/>
              <a:gd name="T86" fmla="*/ 4734 w 4808"/>
              <a:gd name="T87" fmla="*/ 3815 h 47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4808" h="4789">
                <a:moveTo>
                  <a:pt x="4734" y="3815"/>
                </a:moveTo>
                <a:lnTo>
                  <a:pt x="3682" y="2763"/>
                </a:lnTo>
                <a:cubicBezTo>
                  <a:pt x="3634" y="2715"/>
                  <a:pt x="3570" y="2689"/>
                  <a:pt x="3502" y="2689"/>
                </a:cubicBezTo>
                <a:cubicBezTo>
                  <a:pt x="3474" y="2689"/>
                  <a:pt x="3446" y="2694"/>
                  <a:pt x="3420" y="2703"/>
                </a:cubicBezTo>
                <a:lnTo>
                  <a:pt x="3167" y="2450"/>
                </a:lnTo>
                <a:cubicBezTo>
                  <a:pt x="3130" y="2413"/>
                  <a:pt x="3079" y="2392"/>
                  <a:pt x="3026" y="2392"/>
                </a:cubicBezTo>
                <a:cubicBezTo>
                  <a:pt x="2972" y="2392"/>
                  <a:pt x="2922" y="2413"/>
                  <a:pt x="2884" y="2450"/>
                </a:cubicBezTo>
                <a:lnTo>
                  <a:pt x="2818" y="2517"/>
                </a:lnTo>
                <a:lnTo>
                  <a:pt x="2699" y="2398"/>
                </a:lnTo>
                <a:lnTo>
                  <a:pt x="3219" y="1876"/>
                </a:lnTo>
                <a:cubicBezTo>
                  <a:pt x="3340" y="1928"/>
                  <a:pt x="3472" y="1953"/>
                  <a:pt x="3609" y="1953"/>
                </a:cubicBezTo>
                <a:lnTo>
                  <a:pt x="3609" y="1953"/>
                </a:lnTo>
                <a:cubicBezTo>
                  <a:pt x="3870" y="1953"/>
                  <a:pt x="4116" y="1854"/>
                  <a:pt x="4301" y="1669"/>
                </a:cubicBezTo>
                <a:cubicBezTo>
                  <a:pt x="4549" y="1421"/>
                  <a:pt x="4646" y="1059"/>
                  <a:pt x="4553" y="720"/>
                </a:cubicBezTo>
                <a:cubicBezTo>
                  <a:pt x="4542" y="678"/>
                  <a:pt x="4502" y="648"/>
                  <a:pt x="4459" y="648"/>
                </a:cubicBezTo>
                <a:cubicBezTo>
                  <a:pt x="4441" y="648"/>
                  <a:pt x="4413" y="654"/>
                  <a:pt x="4388" y="680"/>
                </a:cubicBezTo>
                <a:cubicBezTo>
                  <a:pt x="4384" y="683"/>
                  <a:pt x="4034" y="1030"/>
                  <a:pt x="3918" y="1146"/>
                </a:cubicBezTo>
                <a:cubicBezTo>
                  <a:pt x="3906" y="1159"/>
                  <a:pt x="3885" y="1161"/>
                  <a:pt x="3872" y="1161"/>
                </a:cubicBezTo>
                <a:cubicBezTo>
                  <a:pt x="3864" y="1161"/>
                  <a:pt x="3859" y="1160"/>
                  <a:pt x="3859" y="1160"/>
                </a:cubicBezTo>
                <a:lnTo>
                  <a:pt x="3859" y="1160"/>
                </a:lnTo>
                <a:lnTo>
                  <a:pt x="3851" y="1159"/>
                </a:lnTo>
                <a:cubicBezTo>
                  <a:pt x="3707" y="1146"/>
                  <a:pt x="3535" y="1119"/>
                  <a:pt x="3491" y="1099"/>
                </a:cubicBezTo>
                <a:cubicBezTo>
                  <a:pt x="3470" y="1055"/>
                  <a:pt x="3445" y="879"/>
                  <a:pt x="3432" y="733"/>
                </a:cubicBezTo>
                <a:lnTo>
                  <a:pt x="3432" y="731"/>
                </a:lnTo>
                <a:lnTo>
                  <a:pt x="3429" y="727"/>
                </a:lnTo>
                <a:cubicBezTo>
                  <a:pt x="3428" y="720"/>
                  <a:pt x="3425" y="687"/>
                  <a:pt x="3454" y="658"/>
                </a:cubicBezTo>
                <a:cubicBezTo>
                  <a:pt x="3574" y="538"/>
                  <a:pt x="3905" y="204"/>
                  <a:pt x="3908" y="201"/>
                </a:cubicBezTo>
                <a:cubicBezTo>
                  <a:pt x="3936" y="173"/>
                  <a:pt x="3947" y="138"/>
                  <a:pt x="3938" y="104"/>
                </a:cubicBezTo>
                <a:cubicBezTo>
                  <a:pt x="3927" y="64"/>
                  <a:pt x="3893" y="42"/>
                  <a:pt x="3865" y="34"/>
                </a:cubicBezTo>
                <a:cubicBezTo>
                  <a:pt x="3782" y="11"/>
                  <a:pt x="3695" y="0"/>
                  <a:pt x="3609" y="0"/>
                </a:cubicBezTo>
                <a:cubicBezTo>
                  <a:pt x="3347" y="0"/>
                  <a:pt x="3101" y="102"/>
                  <a:pt x="2916" y="287"/>
                </a:cubicBezTo>
                <a:cubicBezTo>
                  <a:pt x="2624" y="579"/>
                  <a:pt x="2555" y="1011"/>
                  <a:pt x="2710" y="1369"/>
                </a:cubicBezTo>
                <a:lnTo>
                  <a:pt x="2190" y="1889"/>
                </a:lnTo>
                <a:lnTo>
                  <a:pt x="1300" y="999"/>
                </a:lnTo>
                <a:cubicBezTo>
                  <a:pt x="1300" y="998"/>
                  <a:pt x="1299" y="998"/>
                  <a:pt x="1299" y="997"/>
                </a:cubicBezTo>
                <a:cubicBezTo>
                  <a:pt x="1307" y="963"/>
                  <a:pt x="1311" y="928"/>
                  <a:pt x="1309" y="892"/>
                </a:cubicBezTo>
                <a:cubicBezTo>
                  <a:pt x="1305" y="788"/>
                  <a:pt x="1260" y="689"/>
                  <a:pt x="1182" y="611"/>
                </a:cubicBezTo>
                <a:lnTo>
                  <a:pt x="865" y="294"/>
                </a:lnTo>
                <a:cubicBezTo>
                  <a:pt x="858" y="288"/>
                  <a:pt x="821" y="253"/>
                  <a:pt x="766" y="253"/>
                </a:cubicBezTo>
                <a:cubicBezTo>
                  <a:pt x="740" y="253"/>
                  <a:pt x="702" y="261"/>
                  <a:pt x="665" y="298"/>
                </a:cubicBezTo>
                <a:lnTo>
                  <a:pt x="318" y="645"/>
                </a:lnTo>
                <a:cubicBezTo>
                  <a:pt x="277" y="685"/>
                  <a:pt x="263" y="737"/>
                  <a:pt x="278" y="787"/>
                </a:cubicBezTo>
                <a:cubicBezTo>
                  <a:pt x="288" y="820"/>
                  <a:pt x="308" y="842"/>
                  <a:pt x="314" y="848"/>
                </a:cubicBezTo>
                <a:lnTo>
                  <a:pt x="630" y="1163"/>
                </a:lnTo>
                <a:cubicBezTo>
                  <a:pt x="712" y="1246"/>
                  <a:pt x="817" y="1291"/>
                  <a:pt x="926" y="1291"/>
                </a:cubicBezTo>
                <a:lnTo>
                  <a:pt x="926" y="1291"/>
                </a:lnTo>
                <a:cubicBezTo>
                  <a:pt x="957" y="1291"/>
                  <a:pt x="987" y="1287"/>
                  <a:pt x="1016" y="1280"/>
                </a:cubicBezTo>
                <a:cubicBezTo>
                  <a:pt x="1017" y="1281"/>
                  <a:pt x="1017" y="1281"/>
                  <a:pt x="1018" y="1282"/>
                </a:cubicBezTo>
                <a:lnTo>
                  <a:pt x="1907" y="2171"/>
                </a:lnTo>
                <a:lnTo>
                  <a:pt x="1485" y="2594"/>
                </a:lnTo>
                <a:cubicBezTo>
                  <a:pt x="1466" y="2613"/>
                  <a:pt x="1449" y="2634"/>
                  <a:pt x="1435" y="2656"/>
                </a:cubicBezTo>
                <a:cubicBezTo>
                  <a:pt x="1311" y="2601"/>
                  <a:pt x="1176" y="2572"/>
                  <a:pt x="1037" y="2572"/>
                </a:cubicBezTo>
                <a:cubicBezTo>
                  <a:pt x="775" y="2572"/>
                  <a:pt x="529" y="2674"/>
                  <a:pt x="344" y="2859"/>
                </a:cubicBezTo>
                <a:cubicBezTo>
                  <a:pt x="96" y="3106"/>
                  <a:pt x="0" y="3471"/>
                  <a:pt x="92" y="3809"/>
                </a:cubicBezTo>
                <a:cubicBezTo>
                  <a:pt x="103" y="3852"/>
                  <a:pt x="143" y="3882"/>
                  <a:pt x="186" y="3882"/>
                </a:cubicBezTo>
                <a:lnTo>
                  <a:pt x="186" y="3882"/>
                </a:lnTo>
                <a:cubicBezTo>
                  <a:pt x="204" y="3882"/>
                  <a:pt x="232" y="3877"/>
                  <a:pt x="258" y="3851"/>
                </a:cubicBezTo>
                <a:cubicBezTo>
                  <a:pt x="261" y="3847"/>
                  <a:pt x="611" y="3500"/>
                  <a:pt x="727" y="3384"/>
                </a:cubicBezTo>
                <a:cubicBezTo>
                  <a:pt x="740" y="3372"/>
                  <a:pt x="762" y="3370"/>
                  <a:pt x="774" y="3370"/>
                </a:cubicBezTo>
                <a:cubicBezTo>
                  <a:pt x="783" y="3370"/>
                  <a:pt x="789" y="3371"/>
                  <a:pt x="789" y="3371"/>
                </a:cubicBezTo>
                <a:lnTo>
                  <a:pt x="789" y="3371"/>
                </a:lnTo>
                <a:lnTo>
                  <a:pt x="796" y="3372"/>
                </a:lnTo>
                <a:cubicBezTo>
                  <a:pt x="940" y="3385"/>
                  <a:pt x="1113" y="3411"/>
                  <a:pt x="1157" y="3431"/>
                </a:cubicBezTo>
                <a:cubicBezTo>
                  <a:pt x="1178" y="3475"/>
                  <a:pt x="1205" y="3652"/>
                  <a:pt x="1218" y="3798"/>
                </a:cubicBezTo>
                <a:lnTo>
                  <a:pt x="1219" y="3805"/>
                </a:lnTo>
                <a:cubicBezTo>
                  <a:pt x="1219" y="3805"/>
                  <a:pt x="1223" y="3842"/>
                  <a:pt x="1192" y="3873"/>
                </a:cubicBezTo>
                <a:cubicBezTo>
                  <a:pt x="1072" y="3993"/>
                  <a:pt x="741" y="4327"/>
                  <a:pt x="738" y="4330"/>
                </a:cubicBezTo>
                <a:cubicBezTo>
                  <a:pt x="710" y="4358"/>
                  <a:pt x="699" y="4393"/>
                  <a:pt x="707" y="4427"/>
                </a:cubicBezTo>
                <a:cubicBezTo>
                  <a:pt x="718" y="4467"/>
                  <a:pt x="752" y="4489"/>
                  <a:pt x="780" y="4497"/>
                </a:cubicBezTo>
                <a:cubicBezTo>
                  <a:pt x="864" y="4519"/>
                  <a:pt x="950" y="4531"/>
                  <a:pt x="1037" y="4531"/>
                </a:cubicBezTo>
                <a:cubicBezTo>
                  <a:pt x="1298" y="4531"/>
                  <a:pt x="1544" y="4429"/>
                  <a:pt x="1729" y="4244"/>
                </a:cubicBezTo>
                <a:cubicBezTo>
                  <a:pt x="1914" y="4059"/>
                  <a:pt x="2016" y="3813"/>
                  <a:pt x="2016" y="3551"/>
                </a:cubicBezTo>
                <a:cubicBezTo>
                  <a:pt x="2016" y="3412"/>
                  <a:pt x="1987" y="3277"/>
                  <a:pt x="1932" y="3153"/>
                </a:cubicBezTo>
                <a:cubicBezTo>
                  <a:pt x="1954" y="3139"/>
                  <a:pt x="1975" y="3122"/>
                  <a:pt x="1994" y="3103"/>
                </a:cubicBezTo>
                <a:lnTo>
                  <a:pt x="2417" y="2681"/>
                </a:lnTo>
                <a:lnTo>
                  <a:pt x="2535" y="2799"/>
                </a:lnTo>
                <a:lnTo>
                  <a:pt x="2469" y="2866"/>
                </a:lnTo>
                <a:cubicBezTo>
                  <a:pt x="2431" y="2904"/>
                  <a:pt x="2410" y="2954"/>
                  <a:pt x="2410" y="3007"/>
                </a:cubicBezTo>
                <a:cubicBezTo>
                  <a:pt x="2410" y="3061"/>
                  <a:pt x="2431" y="3111"/>
                  <a:pt x="2469" y="3149"/>
                </a:cubicBezTo>
                <a:lnTo>
                  <a:pt x="2721" y="3401"/>
                </a:lnTo>
                <a:cubicBezTo>
                  <a:pt x="2712" y="3427"/>
                  <a:pt x="2707" y="3455"/>
                  <a:pt x="2707" y="3484"/>
                </a:cubicBezTo>
                <a:cubicBezTo>
                  <a:pt x="2707" y="3552"/>
                  <a:pt x="2734" y="3615"/>
                  <a:pt x="2781" y="3663"/>
                </a:cubicBezTo>
                <a:lnTo>
                  <a:pt x="3834" y="4715"/>
                </a:lnTo>
                <a:cubicBezTo>
                  <a:pt x="3881" y="4763"/>
                  <a:pt x="3945" y="4789"/>
                  <a:pt x="4013" y="4789"/>
                </a:cubicBezTo>
                <a:cubicBezTo>
                  <a:pt x="4081" y="4789"/>
                  <a:pt x="4144" y="4763"/>
                  <a:pt x="4192" y="4715"/>
                </a:cubicBezTo>
                <a:lnTo>
                  <a:pt x="4734" y="4173"/>
                </a:lnTo>
                <a:cubicBezTo>
                  <a:pt x="4782" y="4126"/>
                  <a:pt x="4808" y="4062"/>
                  <a:pt x="4808" y="3994"/>
                </a:cubicBezTo>
                <a:cubicBezTo>
                  <a:pt x="4808" y="3926"/>
                  <a:pt x="4782" y="3863"/>
                  <a:pt x="4734" y="381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wrap="square" lIns="68580" tIns="34290" rIns="68580" bIns="34290">
            <a:normAutofit/>
          </a:bodyPr>
          <a:lstStyle/>
          <a:p>
            <a:endParaRPr lang="zh-CN" altLang="en-US" sz="100"/>
          </a:p>
        </p:txBody>
      </p:sp>
      <p:sp>
        <p:nvSpPr>
          <p:cNvPr id="10" name="内容占位符 2"/>
          <p:cNvSpPr txBox="1"/>
          <p:nvPr/>
        </p:nvSpPr>
        <p:spPr>
          <a:xfrm>
            <a:off x="1278763" y="1449180"/>
            <a:ext cx="2914342" cy="210168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2000"/>
              </a:lnSpc>
              <a:spcBef>
                <a:spcPts val="580"/>
              </a:spcBef>
              <a:buNone/>
              <a:defRPr/>
            </a:pPr>
            <a:r>
              <a:rPr lang="zh-CN" altLang="en-US" dirty="0"/>
              <a:t>生产者</a:t>
            </a:r>
            <a:endParaRPr lang="zh-CN" altLang="en-US" dirty="0"/>
          </a:p>
          <a:p>
            <a:pPr>
              <a:lnSpc>
                <a:spcPct val="120000"/>
              </a:lnSpc>
              <a:spcBef>
                <a:spcPts val="580"/>
              </a:spcBef>
              <a:buClr>
                <a:srgbClr val="C00000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dirty="0">
                <a:solidFill>
                  <a:srgbClr val="FF0000"/>
                </a:solidFill>
              </a:rPr>
              <a:t>把产品放入指定缓冲区</a:t>
            </a:r>
            <a:endParaRPr lang="zh-CN" altLang="en-US" dirty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  <a:spcBef>
                <a:spcPts val="580"/>
              </a:spcBef>
              <a:buClr>
                <a:srgbClr val="C00000"/>
              </a:buClr>
              <a:buFont typeface="Wingdings" panose="05000000000000000000" pitchFamily="2" charset="2"/>
              <a:buChar char="Ø"/>
              <a:defRPr/>
            </a:pPr>
            <a:r>
              <a:rPr lang="en-US" altLang="zh-CN" dirty="0">
                <a:solidFill>
                  <a:srgbClr val="FF0000"/>
                </a:solidFill>
              </a:rPr>
              <a:t>in</a:t>
            </a:r>
            <a:r>
              <a:rPr lang="en-US" altLang="zh-CN" dirty="0"/>
              <a:t>:</a:t>
            </a:r>
            <a:r>
              <a:rPr lang="zh-CN" altLang="en-US" dirty="0"/>
              <a:t>所有的生产者对</a:t>
            </a:r>
            <a:r>
              <a:rPr lang="en-US" altLang="zh-CN" dirty="0"/>
              <a:t>in</a:t>
            </a:r>
            <a:r>
              <a:rPr lang="zh-CN" altLang="en-US" dirty="0"/>
              <a:t>指针需要互斥</a:t>
            </a:r>
            <a:endParaRPr lang="zh-CN" altLang="en-US" dirty="0"/>
          </a:p>
          <a:p>
            <a:pPr>
              <a:lnSpc>
                <a:spcPct val="120000"/>
              </a:lnSpc>
              <a:spcBef>
                <a:spcPts val="580"/>
              </a:spcBef>
              <a:buClr>
                <a:srgbClr val="C00000"/>
              </a:buClr>
              <a:buFont typeface="Wingdings" panose="05000000000000000000" pitchFamily="2" charset="2"/>
              <a:buChar char="Ø"/>
              <a:defRPr/>
            </a:pPr>
            <a:r>
              <a:rPr lang="en-US" altLang="zh-CN" dirty="0">
                <a:solidFill>
                  <a:srgbClr val="FF0000"/>
                </a:solidFill>
              </a:rPr>
              <a:t>counter</a:t>
            </a:r>
            <a:r>
              <a:rPr lang="zh-CN" altLang="en-US" dirty="0"/>
              <a:t>：所有生产者消费者进程对</a:t>
            </a:r>
            <a:r>
              <a:rPr lang="en-US" altLang="zh-CN" dirty="0"/>
              <a:t>counter</a:t>
            </a:r>
            <a:r>
              <a:rPr lang="zh-CN" altLang="en-US" dirty="0"/>
              <a:t>互斥</a:t>
            </a:r>
            <a:endParaRPr lang="zh-CN" altLang="en-US" dirty="0"/>
          </a:p>
        </p:txBody>
      </p:sp>
      <p:sp>
        <p:nvSpPr>
          <p:cNvPr id="11" name="内容占位符 2"/>
          <p:cNvSpPr txBox="1"/>
          <p:nvPr/>
        </p:nvSpPr>
        <p:spPr>
          <a:xfrm>
            <a:off x="5160645" y="1433830"/>
            <a:ext cx="3620770" cy="221742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2000"/>
              </a:lnSpc>
              <a:spcBef>
                <a:spcPts val="580"/>
              </a:spcBef>
              <a:buNone/>
              <a:defRPr/>
            </a:pPr>
            <a:r>
              <a:rPr lang="zh-CN" altLang="en-US" dirty="0"/>
              <a:t>消费者</a:t>
            </a:r>
            <a:endParaRPr lang="zh-CN" altLang="en-US" dirty="0"/>
          </a:p>
          <a:p>
            <a:pPr>
              <a:lnSpc>
                <a:spcPct val="120000"/>
              </a:lnSpc>
              <a:spcBef>
                <a:spcPts val="580"/>
              </a:spcBef>
              <a:buClr>
                <a:srgbClr val="FF0000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b="1" dirty="0"/>
              <a:t>从指定缓冲区取出产品</a:t>
            </a:r>
            <a:endParaRPr lang="zh-CN" altLang="en-US" b="1" dirty="0"/>
          </a:p>
          <a:p>
            <a:pPr>
              <a:lnSpc>
                <a:spcPct val="120000"/>
              </a:lnSpc>
              <a:spcBef>
                <a:spcPts val="580"/>
              </a:spcBef>
              <a:buClr>
                <a:srgbClr val="FF0000"/>
              </a:buClr>
              <a:buFont typeface="Wingdings" panose="05000000000000000000" pitchFamily="2" charset="2"/>
              <a:buChar char="Ø"/>
              <a:defRPr/>
            </a:pPr>
            <a:r>
              <a:rPr lang="en-US" altLang="zh-CN" dirty="0">
                <a:solidFill>
                  <a:srgbClr val="FF0000"/>
                </a:solidFill>
              </a:rPr>
              <a:t>out:</a:t>
            </a:r>
            <a:r>
              <a:rPr lang="zh-CN" altLang="en-US" dirty="0"/>
              <a:t>所有的消费者对</a:t>
            </a:r>
            <a:r>
              <a:rPr lang="en-US" altLang="zh-CN" dirty="0"/>
              <a:t>out</a:t>
            </a:r>
            <a:r>
              <a:rPr lang="zh-CN" altLang="en-US" dirty="0"/>
              <a:t>指针需要互斥</a:t>
            </a:r>
            <a:endParaRPr lang="zh-CN" altLang="en-US" dirty="0"/>
          </a:p>
          <a:p>
            <a:pPr>
              <a:lnSpc>
                <a:spcPct val="120000"/>
              </a:lnSpc>
              <a:spcBef>
                <a:spcPts val="580"/>
              </a:spcBef>
              <a:buClr>
                <a:srgbClr val="FF0000"/>
              </a:buClr>
              <a:buFont typeface="Wingdings" panose="05000000000000000000" pitchFamily="2" charset="2"/>
              <a:buChar char="Ø"/>
              <a:defRPr/>
            </a:pPr>
            <a:r>
              <a:rPr lang="en-US" altLang="zh-CN" dirty="0">
                <a:solidFill>
                  <a:srgbClr val="FF0000"/>
                </a:solidFill>
              </a:rPr>
              <a:t>counter：</a:t>
            </a:r>
            <a:r>
              <a:rPr lang="zh-CN" altLang="en-US" dirty="0"/>
              <a:t>所有生产者消费者进程对</a:t>
            </a:r>
            <a:r>
              <a:rPr lang="en-US" altLang="zh-CN" dirty="0"/>
              <a:t>counter</a:t>
            </a:r>
            <a:r>
              <a:rPr lang="zh-CN" altLang="en-US" dirty="0" smtClean="0"/>
              <a:t>互斥</a:t>
            </a:r>
            <a:endParaRPr lang="zh-CN" altLang="en-US" dirty="0"/>
          </a:p>
        </p:txBody>
      </p:sp>
      <p:sp>
        <p:nvSpPr>
          <p:cNvPr id="12" name="内容占位符 2"/>
          <p:cNvSpPr txBox="1"/>
          <p:nvPr/>
        </p:nvSpPr>
        <p:spPr>
          <a:xfrm>
            <a:off x="654504" y="838577"/>
            <a:ext cx="1248518" cy="466213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2000"/>
              </a:lnSpc>
              <a:spcBef>
                <a:spcPts val="580"/>
              </a:spcBef>
              <a:buNone/>
              <a:defRPr/>
            </a:pPr>
            <a:r>
              <a:rPr lang="zh-CN" altLang="en-US" sz="1950" dirty="0"/>
              <a:t>临界资源</a:t>
            </a:r>
            <a:endParaRPr lang="zh-CN" altLang="en-US" sz="1950" dirty="0"/>
          </a:p>
        </p:txBody>
      </p:sp>
      <p:sp>
        <p:nvSpPr>
          <p:cNvPr id="13" name="圆角矩形 12"/>
          <p:cNvSpPr/>
          <p:nvPr/>
        </p:nvSpPr>
        <p:spPr bwMode="auto">
          <a:xfrm>
            <a:off x="1279794" y="3847651"/>
            <a:ext cx="2934733" cy="1019262"/>
          </a:xfrm>
          <a:prstGeom prst="round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>
              <a:spcAft>
                <a:spcPts val="0"/>
              </a:spcAft>
              <a:defRPr/>
            </a:pPr>
            <a:r>
              <a:rPr lang="en-US" altLang="zh-CN" sz="1800" b="1" kern="100" dirty="0">
                <a:solidFill>
                  <a:srgbClr val="FF0000"/>
                </a:solidFill>
              </a:rPr>
              <a:t>buffer[</a:t>
            </a:r>
            <a:r>
              <a:rPr lang="en-US" altLang="zh-CN" sz="1800" b="1" kern="1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</a:t>
            </a:r>
            <a:r>
              <a:rPr lang="en-US" altLang="zh-CN" sz="1800" b="1" kern="100" dirty="0">
                <a:solidFill>
                  <a:srgbClr val="FF0000"/>
                </a:solidFill>
              </a:rPr>
              <a:t>] = </a:t>
            </a:r>
            <a:r>
              <a:rPr lang="en-US" altLang="zh-CN" sz="1800" b="1" kern="100" dirty="0" err="1">
                <a:solidFill>
                  <a:srgbClr val="FF0000"/>
                </a:solidFill>
              </a:rPr>
              <a:t>nextp</a:t>
            </a:r>
            <a:r>
              <a:rPr lang="en-US" altLang="zh-CN" sz="1800" b="1" kern="100" dirty="0">
                <a:solidFill>
                  <a:srgbClr val="FF0000"/>
                </a:solidFill>
              </a:rPr>
              <a:t>;</a:t>
            </a:r>
            <a:endParaRPr lang="zh-CN" altLang="zh-CN" sz="1800" b="1" kern="100" dirty="0">
              <a:solidFill>
                <a:srgbClr val="FF0000"/>
              </a:solidFill>
            </a:endParaRPr>
          </a:p>
          <a:p>
            <a:pPr algn="just">
              <a:spcAft>
                <a:spcPts val="0"/>
              </a:spcAft>
              <a:defRPr/>
            </a:pPr>
            <a:r>
              <a:rPr lang="en-US" altLang="zh-CN" sz="1800" b="1" kern="1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</a:t>
            </a:r>
            <a:r>
              <a:rPr lang="en-US" altLang="zh-CN" sz="1800" b="1" kern="100" dirty="0">
                <a:solidFill>
                  <a:srgbClr val="FF0000"/>
                </a:solidFill>
              </a:rPr>
              <a:t> = (</a:t>
            </a:r>
            <a:r>
              <a:rPr lang="en-US" altLang="zh-CN" sz="1800" b="1" kern="1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</a:t>
            </a:r>
            <a:r>
              <a:rPr lang="en-US" altLang="zh-CN" sz="1800" b="1" kern="100" dirty="0">
                <a:solidFill>
                  <a:srgbClr val="FF0000"/>
                </a:solidFill>
              </a:rPr>
              <a:t> + 1) % </a:t>
            </a:r>
            <a:r>
              <a:rPr lang="en-US" altLang="zh-CN" sz="1800" b="1" kern="100" dirty="0">
                <a:solidFill>
                  <a:schemeClr val="tx1"/>
                </a:solidFill>
              </a:rPr>
              <a:t>N</a:t>
            </a:r>
            <a:r>
              <a:rPr lang="en-US" altLang="zh-CN" sz="1800" b="1" kern="100" dirty="0">
                <a:solidFill>
                  <a:srgbClr val="FF0000"/>
                </a:solidFill>
              </a:rPr>
              <a:t>;</a:t>
            </a:r>
            <a:endParaRPr lang="zh-CN" altLang="zh-CN" sz="1800" b="1" kern="100" dirty="0">
              <a:solidFill>
                <a:srgbClr val="FF0000"/>
              </a:solidFill>
            </a:endParaRPr>
          </a:p>
          <a:p>
            <a:pPr algn="just">
              <a:spcAft>
                <a:spcPts val="0"/>
              </a:spcAft>
              <a:defRPr/>
            </a:pPr>
            <a:r>
              <a:rPr lang="en-US" altLang="zh-CN" sz="1800" b="1" kern="1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counter</a:t>
            </a:r>
            <a:r>
              <a:rPr lang="en-US" altLang="zh-CN" sz="1800" b="1" kern="100" dirty="0">
                <a:solidFill>
                  <a:srgbClr val="FF0000"/>
                </a:solidFill>
              </a:rPr>
              <a:t>++;</a:t>
            </a:r>
            <a:endParaRPr lang="zh-CN" altLang="en-US" sz="1800" b="1" dirty="0">
              <a:solidFill>
                <a:srgbClr val="FF0000"/>
              </a:solidFill>
            </a:endParaRPr>
          </a:p>
        </p:txBody>
      </p:sp>
      <p:sp>
        <p:nvSpPr>
          <p:cNvPr id="14" name="圆角矩形 13"/>
          <p:cNvSpPr/>
          <p:nvPr/>
        </p:nvSpPr>
        <p:spPr bwMode="auto">
          <a:xfrm>
            <a:off x="5160345" y="3847651"/>
            <a:ext cx="3368689" cy="92583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en-US" altLang="zh-CN" sz="1800" b="1" dirty="0" err="1"/>
              <a:t>nextc</a:t>
            </a:r>
            <a:r>
              <a:rPr lang="en-US" altLang="zh-CN" sz="1800" b="1" dirty="0"/>
              <a:t> = buffer[</a:t>
            </a:r>
            <a:r>
              <a:rPr lang="en-US" altLang="zh-CN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</a:t>
            </a:r>
            <a:r>
              <a:rPr lang="en-US" altLang="zh-CN" sz="1800" b="1" dirty="0"/>
              <a:t>];</a:t>
            </a:r>
            <a:endParaRPr lang="en-US" altLang="zh-CN" sz="1800" b="1" dirty="0"/>
          </a:p>
          <a:p>
            <a:pPr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en-US" altLang="zh-CN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 </a:t>
            </a:r>
            <a:r>
              <a:rPr lang="en-US" altLang="zh-CN" sz="1800" b="1" dirty="0"/>
              <a:t>= (</a:t>
            </a:r>
            <a:r>
              <a:rPr lang="en-US" altLang="zh-CN" sz="1800" b="1" dirty="0">
                <a:solidFill>
                  <a:schemeClr val="tx1"/>
                </a:solidFill>
              </a:rPr>
              <a:t>o</a:t>
            </a:r>
            <a:r>
              <a:rPr lang="en-US" altLang="zh-CN" sz="1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ut</a:t>
            </a:r>
            <a:r>
              <a:rPr lang="en-US" altLang="zh-CN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zh-CN" sz="1800" b="1" dirty="0"/>
              <a:t>+ 1) % N;</a:t>
            </a:r>
            <a:endParaRPr lang="en-US" altLang="zh-CN" sz="1800" b="1" dirty="0"/>
          </a:p>
          <a:p>
            <a:pPr>
              <a:lnSpc>
                <a:spcPct val="90000"/>
              </a:lnSpc>
              <a:buFont typeface="Monotype Sorts" pitchFamily="2" charset="2"/>
              <a:buNone/>
              <a:defRPr/>
            </a:pPr>
            <a:r>
              <a:rPr lang="en-US" altLang="zh-CN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counter-</a:t>
            </a:r>
            <a:r>
              <a:rPr lang="en-US" altLang="zh-CN" sz="18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-;</a:t>
            </a:r>
            <a:endParaRPr lang="en-US" altLang="zh-CN" sz="1800" b="1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圆角矩形 14"/>
          <p:cNvSpPr/>
          <p:nvPr/>
        </p:nvSpPr>
        <p:spPr bwMode="auto">
          <a:xfrm>
            <a:off x="4779330" y="2552910"/>
            <a:ext cx="2570934" cy="40570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defRPr/>
            </a:pPr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6" name="圆角矩形 15"/>
          <p:cNvSpPr/>
          <p:nvPr/>
        </p:nvSpPr>
        <p:spPr bwMode="auto">
          <a:xfrm>
            <a:off x="1754820" y="2935994"/>
            <a:ext cx="2467000" cy="40570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defRPr/>
            </a:pP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4545449" y="850664"/>
            <a:ext cx="3362325" cy="34028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tabLst>
                <a:tab pos="1597025" algn="l"/>
                <a:tab pos="1941195" algn="l"/>
                <a:tab pos="2286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tabLst>
                <a:tab pos="1597025" algn="l"/>
                <a:tab pos="1941195" algn="l"/>
                <a:tab pos="2286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tabLst>
                <a:tab pos="1597025" algn="l"/>
                <a:tab pos="1941195" algn="l"/>
                <a:tab pos="2286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tabLst>
                <a:tab pos="1597025" algn="l"/>
                <a:tab pos="1941195" algn="l"/>
                <a:tab pos="2286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tabLst>
                <a:tab pos="1597025" algn="l"/>
                <a:tab pos="1941195" algn="l"/>
                <a:tab pos="2286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597025" algn="l"/>
                <a:tab pos="1941195" algn="l"/>
                <a:tab pos="2286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597025" algn="l"/>
                <a:tab pos="1941195" algn="l"/>
                <a:tab pos="2286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597025" algn="l"/>
                <a:tab pos="1941195" algn="l"/>
                <a:tab pos="2286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597025" algn="l"/>
                <a:tab pos="1941195" algn="l"/>
                <a:tab pos="2286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1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lang="zh-CN" altLang="en-US" sz="1800" dirty="0">
                <a:solidFill>
                  <a:srgbClr val="0000CC"/>
                </a:solidFill>
                <a:latin typeface="+mn-ea"/>
                <a:ea typeface="+mn-ea"/>
              </a:rPr>
              <a:t>消费者</a:t>
            </a:r>
            <a:r>
              <a:rPr lang="zh-CN" altLang="en-US" sz="1800" dirty="0">
                <a:latin typeface="+mn-ea"/>
                <a:ea typeface="+mn-ea"/>
              </a:rPr>
              <a:t>：</a:t>
            </a:r>
            <a:endParaRPr lang="en-US" altLang="zh-CN" sz="1800" dirty="0">
              <a:latin typeface="+mn-ea"/>
              <a:ea typeface="+mn-ea"/>
            </a:endParaRPr>
          </a:p>
          <a:p>
            <a:pPr>
              <a:lnSpc>
                <a:spcPct val="90000"/>
              </a:lnSpc>
              <a:spcBef>
                <a:spcPct val="1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lang="en-US" altLang="zh-CN" sz="1800" dirty="0">
                <a:latin typeface="+mn-ea"/>
                <a:ea typeface="+mn-ea"/>
              </a:rPr>
              <a:t> { </a:t>
            </a:r>
            <a:endParaRPr lang="en-US" altLang="zh-CN" sz="1800" dirty="0">
              <a:latin typeface="+mn-ea"/>
              <a:ea typeface="+mn-ea"/>
            </a:endParaRPr>
          </a:p>
          <a:p>
            <a:pPr>
              <a:lnSpc>
                <a:spcPct val="90000"/>
              </a:lnSpc>
              <a:spcBef>
                <a:spcPct val="1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lang="en-US" altLang="zh-CN" sz="1800" dirty="0">
                <a:latin typeface="+mn-ea"/>
                <a:ea typeface="+mn-ea"/>
              </a:rPr>
              <a:t>	…</a:t>
            </a:r>
            <a:endParaRPr lang="en-US" altLang="zh-CN" sz="1800" dirty="0">
              <a:latin typeface="+mn-ea"/>
              <a:ea typeface="+mn-ea"/>
            </a:endParaRPr>
          </a:p>
          <a:p>
            <a:pPr>
              <a:lnSpc>
                <a:spcPct val="90000"/>
              </a:lnSpc>
              <a:spcBef>
                <a:spcPct val="1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lang="en-US" altLang="zh-CN" sz="1800" dirty="0">
                <a:latin typeface="+mn-ea"/>
                <a:ea typeface="+mn-ea"/>
              </a:rPr>
              <a:t>	 </a:t>
            </a:r>
            <a:endParaRPr lang="en-US" altLang="zh-CN" sz="1800" dirty="0">
              <a:latin typeface="+mn-ea"/>
              <a:ea typeface="+mn-ea"/>
            </a:endParaRPr>
          </a:p>
          <a:p>
            <a:pPr>
              <a:lnSpc>
                <a:spcPct val="90000"/>
              </a:lnSpc>
              <a:spcBef>
                <a:spcPct val="1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lang="en-US" altLang="zh-CN" sz="1800" dirty="0">
                <a:latin typeface="+mn-ea"/>
                <a:ea typeface="+mn-ea"/>
              </a:rPr>
              <a:t>	 </a:t>
            </a:r>
            <a:r>
              <a:rPr lang="en-US" altLang="zh-CN" sz="1800" dirty="0" smtClean="0">
                <a:latin typeface="+mn-ea"/>
                <a:ea typeface="+mn-ea"/>
              </a:rPr>
              <a:t>…</a:t>
            </a:r>
            <a:endParaRPr lang="en-US" altLang="zh-CN" sz="1800" dirty="0" smtClean="0">
              <a:latin typeface="+mn-ea"/>
              <a:ea typeface="+mn-ea"/>
            </a:endParaRPr>
          </a:p>
          <a:p>
            <a:pPr>
              <a:lnSpc>
                <a:spcPct val="90000"/>
              </a:lnSpc>
              <a:spcBef>
                <a:spcPct val="1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endParaRPr lang="en-US" altLang="zh-CN" sz="1800" dirty="0">
              <a:latin typeface="+mn-ea"/>
              <a:ea typeface="+mn-ea"/>
            </a:endParaRPr>
          </a:p>
          <a:p>
            <a:pPr>
              <a:lnSpc>
                <a:spcPct val="90000"/>
              </a:lnSpc>
              <a:spcBef>
                <a:spcPct val="1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lang="en-US" altLang="zh-CN" sz="1800" dirty="0">
                <a:latin typeface="+mn-ea"/>
                <a:ea typeface="+mn-ea"/>
              </a:rPr>
              <a:t>	</a:t>
            </a:r>
            <a:r>
              <a:rPr lang="zh-CN" altLang="en-US" sz="1800" dirty="0">
                <a:solidFill>
                  <a:schemeClr val="bg1"/>
                </a:solidFill>
                <a:latin typeface="+mn-ea"/>
                <a:ea typeface="+mn-ea"/>
              </a:rPr>
              <a:t>从指定缓冲区取出产品</a:t>
            </a:r>
            <a:endParaRPr lang="en-US" altLang="zh-CN" sz="1800" dirty="0">
              <a:solidFill>
                <a:schemeClr val="bg1"/>
              </a:solidFill>
              <a:latin typeface="+mn-ea"/>
              <a:ea typeface="+mn-ea"/>
            </a:endParaRPr>
          </a:p>
          <a:p>
            <a:pPr>
              <a:lnSpc>
                <a:spcPct val="90000"/>
              </a:lnSpc>
              <a:spcBef>
                <a:spcPct val="1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lang="en-US" altLang="zh-CN" sz="1800" dirty="0">
                <a:latin typeface="+mn-ea"/>
                <a:ea typeface="+mn-ea"/>
              </a:rPr>
              <a:t>	 …</a:t>
            </a:r>
            <a:endParaRPr lang="en-US" altLang="zh-CN" sz="1800" dirty="0">
              <a:latin typeface="+mn-ea"/>
              <a:ea typeface="+mn-ea"/>
            </a:endParaRPr>
          </a:p>
          <a:p>
            <a:pPr>
              <a:lnSpc>
                <a:spcPct val="90000"/>
              </a:lnSpc>
              <a:spcBef>
                <a:spcPct val="1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lang="en-US" altLang="zh-CN" sz="1800" dirty="0">
                <a:latin typeface="+mn-ea"/>
                <a:ea typeface="+mn-ea"/>
              </a:rPr>
              <a:t>	 </a:t>
            </a:r>
            <a:endParaRPr lang="en-US" altLang="zh-CN" sz="1800" dirty="0">
              <a:latin typeface="+mn-ea"/>
              <a:ea typeface="+mn-ea"/>
            </a:endParaRPr>
          </a:p>
          <a:p>
            <a:pPr>
              <a:lnSpc>
                <a:spcPct val="90000"/>
              </a:lnSpc>
              <a:spcBef>
                <a:spcPct val="1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lang="en-US" altLang="zh-CN" sz="1800" dirty="0">
                <a:latin typeface="+mn-ea"/>
                <a:ea typeface="+mn-ea"/>
              </a:rPr>
              <a:t>	 …</a:t>
            </a:r>
            <a:endParaRPr lang="en-US" altLang="zh-CN" sz="1800" dirty="0">
              <a:latin typeface="+mn-ea"/>
              <a:ea typeface="+mn-ea"/>
            </a:endParaRPr>
          </a:p>
          <a:p>
            <a:pPr>
              <a:lnSpc>
                <a:spcPct val="90000"/>
              </a:lnSpc>
              <a:spcBef>
                <a:spcPct val="1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lang="en-US" altLang="zh-CN" sz="1800" dirty="0">
                <a:latin typeface="+mn-ea"/>
                <a:ea typeface="+mn-ea"/>
              </a:rPr>
              <a:t>	</a:t>
            </a:r>
            <a:r>
              <a:rPr lang="zh-CN" altLang="en-US" sz="1800" dirty="0">
                <a:latin typeface="+mn-ea"/>
                <a:ea typeface="+mn-ea"/>
              </a:rPr>
              <a:t>消费取出的产品</a:t>
            </a:r>
            <a:endParaRPr lang="en-US" altLang="zh-CN" sz="1800" dirty="0">
              <a:latin typeface="+mn-ea"/>
              <a:ea typeface="+mn-ea"/>
            </a:endParaRPr>
          </a:p>
          <a:p>
            <a:pPr>
              <a:lnSpc>
                <a:spcPct val="90000"/>
              </a:lnSpc>
              <a:spcBef>
                <a:spcPct val="1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lang="en-US" altLang="zh-CN" sz="1800" dirty="0">
                <a:latin typeface="+mn-ea"/>
                <a:ea typeface="+mn-ea"/>
              </a:rPr>
              <a:t>	 …</a:t>
            </a:r>
            <a:endParaRPr lang="en-US" altLang="zh-CN" sz="1800" dirty="0">
              <a:latin typeface="+mn-ea"/>
              <a:ea typeface="+mn-ea"/>
            </a:endParaRPr>
          </a:p>
          <a:p>
            <a:pPr>
              <a:lnSpc>
                <a:spcPct val="90000"/>
              </a:lnSpc>
              <a:spcBef>
                <a:spcPct val="1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lang="en-US" altLang="zh-CN" sz="1800" dirty="0">
                <a:latin typeface="+mn-ea"/>
                <a:ea typeface="+mn-ea"/>
              </a:rPr>
              <a:t>	}</a:t>
            </a:r>
            <a:endParaRPr lang="en-US" altLang="zh-CN" sz="1800" dirty="0"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>
          <a:xfrm>
            <a:off x="1604794" y="931731"/>
            <a:ext cx="2709863" cy="3706613"/>
          </a:xfrm>
          <a:prstGeom prst="rect">
            <a:avLst/>
          </a:prstGeom>
        </p:spPr>
        <p:txBody>
          <a:bodyPr vert="horz" lIns="68580" tIns="34290" rIns="68580" bIns="3429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15000"/>
              </a:spcBef>
              <a:buFont typeface="Wingdings 2" panose="05020102010507070707" pitchFamily="18" charset="2"/>
              <a:buNone/>
              <a:tabLst>
                <a:tab pos="2458720" algn="l"/>
                <a:tab pos="2740025" algn="l"/>
                <a:tab pos="3084195" algn="l"/>
              </a:tabLst>
            </a:pPr>
            <a:r>
              <a:rPr lang="zh-CN" altLang="en-US" dirty="0" smtClean="0">
                <a:solidFill>
                  <a:srgbClr val="FF0000"/>
                </a:solidFill>
              </a:rPr>
              <a:t>生产者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>
              <a:spcBef>
                <a:spcPct val="15000"/>
              </a:spcBef>
              <a:buFont typeface="Wingdings 2" panose="05020102010507070707" pitchFamily="18" charset="2"/>
              <a:buNone/>
              <a:tabLst>
                <a:tab pos="2458720" algn="l"/>
                <a:tab pos="2740025" algn="l"/>
                <a:tab pos="3084195" algn="l"/>
              </a:tabLst>
            </a:pPr>
            <a:r>
              <a:rPr lang="en-US" altLang="zh-CN" dirty="0" smtClean="0"/>
              <a:t> { </a:t>
            </a:r>
            <a:endParaRPr lang="en-US" altLang="zh-CN" dirty="0" smtClean="0"/>
          </a:p>
          <a:p>
            <a:pPr>
              <a:spcBef>
                <a:spcPct val="15000"/>
              </a:spcBef>
              <a:buFont typeface="Wingdings 2" panose="05020102010507070707" pitchFamily="18" charset="2"/>
              <a:buNone/>
              <a:tabLst>
                <a:tab pos="2458720" algn="l"/>
                <a:tab pos="2740025" algn="l"/>
                <a:tab pos="3084195" algn="l"/>
              </a:tabLst>
            </a:pPr>
            <a:r>
              <a:rPr lang="en-US" altLang="zh-CN" dirty="0" smtClean="0"/>
              <a:t>	…</a:t>
            </a:r>
            <a:endParaRPr lang="en-US" altLang="zh-CN" dirty="0" smtClean="0"/>
          </a:p>
          <a:p>
            <a:pPr>
              <a:spcBef>
                <a:spcPct val="15000"/>
              </a:spcBef>
              <a:buFont typeface="Wingdings 2" panose="05020102010507070707" pitchFamily="18" charset="2"/>
              <a:buNone/>
              <a:tabLst>
                <a:tab pos="2458720" algn="l"/>
                <a:tab pos="2740025" algn="l"/>
                <a:tab pos="3084195" algn="l"/>
              </a:tabLst>
            </a:pPr>
            <a:r>
              <a:rPr lang="en-US" altLang="zh-CN" dirty="0" smtClean="0"/>
              <a:t>	</a:t>
            </a:r>
            <a:r>
              <a:rPr lang="zh-CN" altLang="en-US" dirty="0" smtClean="0"/>
              <a:t>生产一个产品</a:t>
            </a:r>
            <a:endParaRPr lang="en-US" altLang="zh-CN" dirty="0" smtClean="0"/>
          </a:p>
          <a:p>
            <a:pPr>
              <a:spcBef>
                <a:spcPct val="15000"/>
              </a:spcBef>
              <a:buFont typeface="Wingdings 2" panose="05020102010507070707" pitchFamily="18" charset="2"/>
              <a:buNone/>
              <a:tabLst>
                <a:tab pos="2458720" algn="l"/>
                <a:tab pos="2740025" algn="l"/>
                <a:tab pos="3084195" algn="l"/>
              </a:tabLst>
            </a:pPr>
            <a:r>
              <a:rPr lang="en-US" altLang="zh-CN" dirty="0" smtClean="0"/>
              <a:t>	…</a:t>
            </a:r>
            <a:endParaRPr lang="en-US" altLang="zh-CN" dirty="0" smtClean="0"/>
          </a:p>
          <a:p>
            <a:pPr>
              <a:spcBef>
                <a:spcPct val="15000"/>
              </a:spcBef>
              <a:buFont typeface="Wingdings 2" panose="05020102010507070707" pitchFamily="18" charset="2"/>
              <a:buNone/>
              <a:tabLst>
                <a:tab pos="2458720" algn="l"/>
                <a:tab pos="2740025" algn="l"/>
                <a:tab pos="3084195" algn="l"/>
              </a:tabLst>
            </a:pPr>
            <a:r>
              <a:rPr lang="en-US" altLang="zh-CN" dirty="0" smtClean="0"/>
              <a:t>	</a:t>
            </a:r>
            <a:endParaRPr lang="en-US" altLang="zh-CN" dirty="0" smtClean="0"/>
          </a:p>
          <a:p>
            <a:pPr>
              <a:spcBef>
                <a:spcPct val="15000"/>
              </a:spcBef>
              <a:buFont typeface="Wingdings 2" panose="05020102010507070707" pitchFamily="18" charset="2"/>
              <a:buNone/>
              <a:tabLst>
                <a:tab pos="2458720" algn="l"/>
                <a:tab pos="2740025" algn="l"/>
                <a:tab pos="3084195" algn="l"/>
              </a:tabLst>
            </a:pPr>
            <a:r>
              <a:rPr lang="en-US" altLang="zh-CN" dirty="0" smtClean="0"/>
              <a:t>	 …</a:t>
            </a:r>
            <a:endParaRPr lang="en-US" altLang="zh-CN" dirty="0" smtClean="0"/>
          </a:p>
          <a:p>
            <a:pPr>
              <a:spcBef>
                <a:spcPct val="15000"/>
              </a:spcBef>
              <a:buFont typeface="Wingdings 2" panose="05020102010507070707" pitchFamily="18" charset="2"/>
              <a:buNone/>
              <a:tabLst>
                <a:tab pos="2458720" algn="l"/>
                <a:tab pos="2740025" algn="l"/>
                <a:tab pos="3084195" algn="l"/>
              </a:tabLst>
            </a:pPr>
            <a:endParaRPr lang="en-US" altLang="zh-CN" dirty="0" smtClean="0"/>
          </a:p>
          <a:p>
            <a:pPr>
              <a:spcBef>
                <a:spcPct val="15000"/>
              </a:spcBef>
              <a:buFont typeface="Wingdings 2" panose="05020102010507070707" pitchFamily="18" charset="2"/>
              <a:buNone/>
              <a:tabLst>
                <a:tab pos="2458720" algn="l"/>
                <a:tab pos="2740025" algn="l"/>
                <a:tab pos="3084195" algn="l"/>
              </a:tabLst>
            </a:pPr>
            <a:r>
              <a:rPr lang="en-US" altLang="zh-CN" dirty="0" smtClean="0"/>
              <a:t>	</a:t>
            </a:r>
            <a:r>
              <a:rPr lang="zh-CN" altLang="en-US" dirty="0" smtClean="0">
                <a:solidFill>
                  <a:schemeClr val="bg1"/>
                </a:solidFill>
              </a:rPr>
              <a:t>把产品放入指定缓冲区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>
              <a:spcBef>
                <a:spcPct val="15000"/>
              </a:spcBef>
              <a:buFont typeface="Wingdings 2" panose="05020102010507070707" pitchFamily="18" charset="2"/>
              <a:buNone/>
              <a:tabLst>
                <a:tab pos="2458720" algn="l"/>
                <a:tab pos="2740025" algn="l"/>
                <a:tab pos="3084195" algn="l"/>
              </a:tabLst>
            </a:pPr>
            <a:r>
              <a:rPr lang="en-US" altLang="zh-CN" dirty="0" smtClean="0"/>
              <a:t>	 …</a:t>
            </a:r>
            <a:endParaRPr lang="en-US" altLang="zh-CN" dirty="0" smtClean="0"/>
          </a:p>
          <a:p>
            <a:pPr>
              <a:spcBef>
                <a:spcPct val="15000"/>
              </a:spcBef>
              <a:buFont typeface="Wingdings 2" panose="05020102010507070707" pitchFamily="18" charset="2"/>
              <a:buNone/>
              <a:tabLst>
                <a:tab pos="2458720" algn="l"/>
                <a:tab pos="2740025" algn="l"/>
                <a:tab pos="3084195" algn="l"/>
              </a:tabLst>
            </a:pPr>
            <a:r>
              <a:rPr lang="en-US" altLang="zh-CN" dirty="0" smtClean="0"/>
              <a:t>	 </a:t>
            </a:r>
            <a:endParaRPr lang="en-US" altLang="zh-CN" dirty="0" smtClean="0"/>
          </a:p>
          <a:p>
            <a:pPr>
              <a:spcBef>
                <a:spcPct val="15000"/>
              </a:spcBef>
              <a:buFont typeface="Wingdings 2" panose="05020102010507070707" pitchFamily="18" charset="2"/>
              <a:buNone/>
              <a:tabLst>
                <a:tab pos="2458720" algn="l"/>
                <a:tab pos="2740025" algn="l"/>
                <a:tab pos="3084195" algn="l"/>
              </a:tabLst>
            </a:pPr>
            <a:r>
              <a:rPr lang="en-US" altLang="zh-CN" dirty="0" smtClean="0"/>
              <a:t>	 </a:t>
            </a:r>
            <a:endParaRPr lang="en-US" altLang="zh-CN" dirty="0" smtClean="0"/>
          </a:p>
          <a:p>
            <a:pPr>
              <a:spcBef>
                <a:spcPct val="15000"/>
              </a:spcBef>
              <a:buFont typeface="Wingdings 2" panose="05020102010507070707" pitchFamily="18" charset="2"/>
              <a:buNone/>
              <a:tabLst>
                <a:tab pos="2458720" algn="l"/>
                <a:tab pos="2740025" algn="l"/>
                <a:tab pos="3084195" algn="l"/>
              </a:tabLst>
            </a:pPr>
            <a:r>
              <a:rPr lang="en-US" altLang="zh-CN" dirty="0" smtClean="0"/>
              <a:t>	} </a:t>
            </a:r>
            <a:r>
              <a:rPr lang="en-US" altLang="zh-CN" b="1" dirty="0" smtClean="0"/>
              <a:t>	</a:t>
            </a:r>
            <a:endParaRPr lang="en-US" altLang="zh-CN" b="1" dirty="0" smtClean="0"/>
          </a:p>
        </p:txBody>
      </p:sp>
      <p:sp>
        <p:nvSpPr>
          <p:cNvPr id="20" name="矩形 19"/>
          <p:cNvSpPr/>
          <p:nvPr/>
        </p:nvSpPr>
        <p:spPr>
          <a:xfrm>
            <a:off x="502444" y="59001"/>
            <a:ext cx="5269706" cy="41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100" b="1" dirty="0">
                <a:solidFill>
                  <a:srgbClr val="7F7F7F"/>
                </a:solidFill>
              </a:rPr>
              <a:t>划分临界区</a:t>
            </a:r>
            <a:endParaRPr lang="zh-CN" altLang="en-US" sz="2100" b="1" dirty="0">
              <a:solidFill>
                <a:srgbClr val="7F7F7F"/>
              </a:solidFill>
            </a:endParaRPr>
          </a:p>
        </p:txBody>
      </p:sp>
      <p:sp>
        <p:nvSpPr>
          <p:cNvPr id="19" name="椭圆形标注 18"/>
          <p:cNvSpPr/>
          <p:nvPr/>
        </p:nvSpPr>
        <p:spPr bwMode="auto">
          <a:xfrm>
            <a:off x="264329" y="2216585"/>
            <a:ext cx="1210936" cy="510906"/>
          </a:xfrm>
          <a:prstGeom prst="wedgeEllipseCallout">
            <a:avLst>
              <a:gd name="adj1" fmla="val 62401"/>
              <a:gd name="adj2" fmla="val 132907"/>
            </a:avLst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800" dirty="0">
                <a:solidFill>
                  <a:schemeClr val="tx1"/>
                </a:solidFill>
              </a:rPr>
              <a:t>临界区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21" name="椭圆形标注 20"/>
          <p:cNvSpPr/>
          <p:nvPr/>
        </p:nvSpPr>
        <p:spPr bwMode="auto">
          <a:xfrm>
            <a:off x="7445215" y="1613080"/>
            <a:ext cx="1248023" cy="510906"/>
          </a:xfrm>
          <a:prstGeom prst="wedgeEllipseCallout">
            <a:avLst>
              <a:gd name="adj1" fmla="val -52973"/>
              <a:gd name="adj2" fmla="val 174163"/>
            </a:avLst>
          </a:prstGeom>
          <a:ln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800" dirty="0">
                <a:solidFill>
                  <a:schemeClr val="tx1"/>
                </a:solidFill>
              </a:rPr>
              <a:t>临界区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圆角矩形 14"/>
          <p:cNvSpPr/>
          <p:nvPr/>
        </p:nvSpPr>
        <p:spPr bwMode="auto">
          <a:xfrm>
            <a:off x="5181797" y="2849155"/>
            <a:ext cx="2570934" cy="40570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defRPr/>
            </a:pPr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6" name="圆角矩形 15"/>
          <p:cNvSpPr/>
          <p:nvPr/>
        </p:nvSpPr>
        <p:spPr bwMode="auto">
          <a:xfrm>
            <a:off x="1416465" y="3457587"/>
            <a:ext cx="2467000" cy="40570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headEnd type="none" w="med" len="med"/>
            <a:tailEnd type="none" w="med" len="med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defRPr/>
            </a:pP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4891033" y="1438855"/>
            <a:ext cx="3362325" cy="34028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tabLst>
                <a:tab pos="1597025" algn="l"/>
                <a:tab pos="1941195" algn="l"/>
                <a:tab pos="2286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tabLst>
                <a:tab pos="1597025" algn="l"/>
                <a:tab pos="1941195" algn="l"/>
                <a:tab pos="2286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tabLst>
                <a:tab pos="1597025" algn="l"/>
                <a:tab pos="1941195" algn="l"/>
                <a:tab pos="2286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tabLst>
                <a:tab pos="1597025" algn="l"/>
                <a:tab pos="1941195" algn="l"/>
                <a:tab pos="2286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tabLst>
                <a:tab pos="1597025" algn="l"/>
                <a:tab pos="1941195" algn="l"/>
                <a:tab pos="2286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597025" algn="l"/>
                <a:tab pos="1941195" algn="l"/>
                <a:tab pos="2286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597025" algn="l"/>
                <a:tab pos="1941195" algn="l"/>
                <a:tab pos="2286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597025" algn="l"/>
                <a:tab pos="1941195" algn="l"/>
                <a:tab pos="2286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597025" algn="l"/>
                <a:tab pos="1941195" algn="l"/>
                <a:tab pos="22860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1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lang="zh-CN" altLang="en-US" sz="1800" dirty="0">
                <a:solidFill>
                  <a:srgbClr val="0000FF"/>
                </a:solidFill>
                <a:latin typeface="+mn-ea"/>
                <a:ea typeface="+mn-ea"/>
              </a:rPr>
              <a:t>消费者</a:t>
            </a:r>
            <a:r>
              <a:rPr lang="zh-CN" altLang="en-US" sz="1800" dirty="0">
                <a:latin typeface="+mn-ea"/>
                <a:ea typeface="+mn-ea"/>
              </a:rPr>
              <a:t>：</a:t>
            </a:r>
            <a:endParaRPr lang="zh-CN" altLang="en-US" sz="1800" dirty="0">
              <a:latin typeface="+mn-ea"/>
              <a:ea typeface="+mn-ea"/>
            </a:endParaRPr>
          </a:p>
          <a:p>
            <a:pPr>
              <a:lnSpc>
                <a:spcPct val="90000"/>
              </a:lnSpc>
              <a:spcBef>
                <a:spcPct val="1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lang="zh-CN" altLang="en-US" sz="1800" dirty="0">
                <a:latin typeface="+mn-ea"/>
                <a:ea typeface="+mn-ea"/>
              </a:rPr>
              <a:t> </a:t>
            </a:r>
            <a:r>
              <a:rPr lang="en-US" altLang="zh-CN" sz="1800" dirty="0">
                <a:latin typeface="+mn-ea"/>
                <a:ea typeface="+mn-ea"/>
              </a:rPr>
              <a:t>{ </a:t>
            </a:r>
            <a:endParaRPr lang="en-US" altLang="zh-CN" sz="1800" dirty="0">
              <a:latin typeface="+mn-ea"/>
              <a:ea typeface="+mn-ea"/>
            </a:endParaRPr>
          </a:p>
          <a:p>
            <a:pPr>
              <a:lnSpc>
                <a:spcPct val="90000"/>
              </a:lnSpc>
              <a:spcBef>
                <a:spcPct val="1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lang="en-US" altLang="zh-CN" sz="1800" dirty="0">
                <a:latin typeface="+mn-ea"/>
                <a:ea typeface="+mn-ea"/>
              </a:rPr>
              <a:t>	</a:t>
            </a:r>
            <a:r>
              <a:rPr lang="en-US" altLang="zh-CN" sz="1800" dirty="0" smtClean="0">
                <a:latin typeface="+mn-ea"/>
                <a:ea typeface="+mn-ea"/>
              </a:rPr>
              <a:t>…</a:t>
            </a:r>
            <a:endParaRPr lang="en-US" altLang="zh-CN" sz="1800" dirty="0">
              <a:latin typeface="+mn-ea"/>
              <a:ea typeface="+mn-ea"/>
            </a:endParaRPr>
          </a:p>
          <a:p>
            <a:pPr>
              <a:lnSpc>
                <a:spcPct val="90000"/>
              </a:lnSpc>
              <a:spcBef>
                <a:spcPct val="1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lang="en-US" altLang="zh-CN" sz="1800" dirty="0">
                <a:latin typeface="+mn-ea"/>
                <a:ea typeface="+mn-ea"/>
              </a:rPr>
              <a:t>	wait(m);</a:t>
            </a:r>
            <a:endParaRPr lang="en-US" altLang="zh-CN" sz="1800" dirty="0">
              <a:latin typeface="+mn-ea"/>
              <a:ea typeface="+mn-ea"/>
            </a:endParaRPr>
          </a:p>
          <a:p>
            <a:pPr>
              <a:lnSpc>
                <a:spcPct val="90000"/>
              </a:lnSpc>
              <a:spcBef>
                <a:spcPct val="1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lang="en-US" altLang="zh-CN" sz="1800" dirty="0">
                <a:latin typeface="+mn-ea"/>
                <a:ea typeface="+mn-ea"/>
              </a:rPr>
              <a:t>	 …</a:t>
            </a:r>
            <a:endParaRPr lang="en-US" altLang="zh-CN" sz="1800" dirty="0">
              <a:latin typeface="+mn-ea"/>
              <a:ea typeface="+mn-ea"/>
            </a:endParaRPr>
          </a:p>
          <a:p>
            <a:pPr>
              <a:lnSpc>
                <a:spcPct val="90000"/>
              </a:lnSpc>
              <a:spcBef>
                <a:spcPct val="1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lang="en-US" altLang="zh-CN" sz="1800" dirty="0">
                <a:latin typeface="+mn-ea"/>
                <a:ea typeface="+mn-ea"/>
              </a:rPr>
              <a:t>	</a:t>
            </a:r>
            <a:r>
              <a:rPr lang="zh-CN" altLang="en-US" sz="1800" dirty="0">
                <a:solidFill>
                  <a:schemeClr val="bg1"/>
                </a:solidFill>
                <a:latin typeface="+mn-ea"/>
                <a:ea typeface="+mn-ea"/>
              </a:rPr>
              <a:t>从指定缓冲区取出产品</a:t>
            </a:r>
            <a:endParaRPr lang="zh-CN" altLang="en-US" sz="1800" dirty="0">
              <a:solidFill>
                <a:schemeClr val="bg1"/>
              </a:solidFill>
              <a:latin typeface="+mn-ea"/>
              <a:ea typeface="+mn-ea"/>
            </a:endParaRPr>
          </a:p>
          <a:p>
            <a:pPr>
              <a:lnSpc>
                <a:spcPct val="90000"/>
              </a:lnSpc>
              <a:spcBef>
                <a:spcPct val="1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lang="zh-CN" altLang="en-US" sz="1800" dirty="0">
                <a:latin typeface="+mn-ea"/>
                <a:ea typeface="+mn-ea"/>
              </a:rPr>
              <a:t>	 </a:t>
            </a:r>
            <a:r>
              <a:rPr lang="en-US" altLang="zh-CN" sz="1800" dirty="0">
                <a:latin typeface="+mn-ea"/>
                <a:ea typeface="+mn-ea"/>
              </a:rPr>
              <a:t>…</a:t>
            </a:r>
            <a:endParaRPr lang="en-US" altLang="zh-CN" sz="1800" dirty="0">
              <a:latin typeface="+mn-ea"/>
              <a:ea typeface="+mn-ea"/>
            </a:endParaRPr>
          </a:p>
          <a:p>
            <a:pPr>
              <a:lnSpc>
                <a:spcPct val="90000"/>
              </a:lnSpc>
              <a:spcBef>
                <a:spcPct val="1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lang="en-US" altLang="zh-CN" sz="1800" dirty="0">
                <a:latin typeface="+mn-ea"/>
                <a:ea typeface="+mn-ea"/>
              </a:rPr>
              <a:t>	signal(m</a:t>
            </a:r>
            <a:r>
              <a:rPr lang="en-US" altLang="zh-CN" sz="1800" dirty="0" smtClean="0">
                <a:latin typeface="+mn-ea"/>
                <a:ea typeface="+mn-ea"/>
              </a:rPr>
              <a:t>);</a:t>
            </a:r>
            <a:endParaRPr lang="en-US" altLang="zh-CN" sz="1800" dirty="0">
              <a:latin typeface="+mn-ea"/>
              <a:ea typeface="+mn-ea"/>
            </a:endParaRPr>
          </a:p>
          <a:p>
            <a:pPr>
              <a:lnSpc>
                <a:spcPct val="90000"/>
              </a:lnSpc>
              <a:spcBef>
                <a:spcPct val="1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lang="en-US" altLang="zh-CN" sz="1800" dirty="0">
                <a:latin typeface="+mn-ea"/>
                <a:ea typeface="+mn-ea"/>
              </a:rPr>
              <a:t>	 …</a:t>
            </a:r>
            <a:endParaRPr lang="en-US" altLang="zh-CN" sz="1800" dirty="0">
              <a:latin typeface="+mn-ea"/>
              <a:ea typeface="+mn-ea"/>
            </a:endParaRPr>
          </a:p>
          <a:p>
            <a:pPr>
              <a:lnSpc>
                <a:spcPct val="90000"/>
              </a:lnSpc>
              <a:spcBef>
                <a:spcPct val="1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lang="en-US" altLang="zh-CN" sz="1800" dirty="0">
                <a:latin typeface="+mn-ea"/>
                <a:ea typeface="+mn-ea"/>
              </a:rPr>
              <a:t>	</a:t>
            </a:r>
            <a:r>
              <a:rPr lang="zh-CN" altLang="en-US" sz="1800" dirty="0">
                <a:latin typeface="+mn-ea"/>
                <a:ea typeface="+mn-ea"/>
              </a:rPr>
              <a:t>消费取出的产品</a:t>
            </a:r>
            <a:endParaRPr lang="zh-CN" altLang="en-US" sz="1800" dirty="0">
              <a:latin typeface="+mn-ea"/>
              <a:ea typeface="+mn-ea"/>
            </a:endParaRPr>
          </a:p>
          <a:p>
            <a:pPr>
              <a:lnSpc>
                <a:spcPct val="90000"/>
              </a:lnSpc>
              <a:spcBef>
                <a:spcPct val="1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lang="zh-CN" altLang="en-US" sz="1800" dirty="0">
                <a:latin typeface="+mn-ea"/>
                <a:ea typeface="+mn-ea"/>
              </a:rPr>
              <a:t>	 </a:t>
            </a:r>
            <a:r>
              <a:rPr lang="en-US" altLang="zh-CN" sz="1800" dirty="0">
                <a:latin typeface="+mn-ea"/>
                <a:ea typeface="+mn-ea"/>
              </a:rPr>
              <a:t>…</a:t>
            </a:r>
            <a:endParaRPr lang="en-US" altLang="zh-CN" sz="1800" dirty="0">
              <a:latin typeface="+mn-ea"/>
              <a:ea typeface="+mn-ea"/>
            </a:endParaRPr>
          </a:p>
          <a:p>
            <a:pPr>
              <a:lnSpc>
                <a:spcPct val="90000"/>
              </a:lnSpc>
              <a:spcBef>
                <a:spcPct val="15000"/>
              </a:spcBef>
              <a:buClr>
                <a:srgbClr val="993300"/>
              </a:buClr>
              <a:buSzPct val="90000"/>
              <a:buFont typeface="Monotype Sorts" pitchFamily="2" charset="2"/>
              <a:buNone/>
            </a:pPr>
            <a:r>
              <a:rPr lang="en-US" altLang="zh-CN" sz="1800" dirty="0">
                <a:latin typeface="+mn-ea"/>
                <a:ea typeface="+mn-ea"/>
              </a:rPr>
              <a:t>	}</a:t>
            </a:r>
            <a:endParaRPr lang="en-US" altLang="zh-CN" sz="1800" dirty="0">
              <a:latin typeface="+mn-ea"/>
              <a:ea typeface="+mn-ea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>
          <a:xfrm>
            <a:off x="1266190" y="1437005"/>
            <a:ext cx="2986405" cy="3706495"/>
          </a:xfrm>
          <a:prstGeom prst="rect">
            <a:avLst/>
          </a:prstGeom>
        </p:spPr>
        <p:txBody>
          <a:bodyPr vert="horz" lIns="68580" tIns="34290" rIns="68580" bIns="3429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15000"/>
              </a:spcBef>
              <a:buFont typeface="Wingdings 2" panose="05020102010507070707" pitchFamily="18" charset="2"/>
              <a:buNone/>
              <a:tabLst>
                <a:tab pos="2458720" algn="l"/>
                <a:tab pos="2740025" algn="l"/>
                <a:tab pos="3084195" algn="l"/>
              </a:tabLst>
            </a:pPr>
            <a:r>
              <a:rPr lang="zh-CN" altLang="en-US" dirty="0">
                <a:solidFill>
                  <a:srgbClr val="FF0000"/>
                </a:solidFill>
              </a:rPr>
              <a:t>生产者：</a:t>
            </a:r>
            <a:endParaRPr lang="zh-CN" altLang="en-US" dirty="0">
              <a:solidFill>
                <a:srgbClr val="FF0000"/>
              </a:solidFill>
            </a:endParaRPr>
          </a:p>
          <a:p>
            <a:pPr>
              <a:spcBef>
                <a:spcPct val="15000"/>
              </a:spcBef>
              <a:buFont typeface="Wingdings 2" panose="05020102010507070707" pitchFamily="18" charset="2"/>
              <a:buNone/>
              <a:tabLst>
                <a:tab pos="2458720" algn="l"/>
                <a:tab pos="2740025" algn="l"/>
                <a:tab pos="3084195" algn="l"/>
              </a:tabLst>
            </a:pP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{ </a:t>
            </a:r>
            <a:endParaRPr lang="en-US" altLang="zh-CN" dirty="0"/>
          </a:p>
          <a:p>
            <a:pPr>
              <a:spcBef>
                <a:spcPct val="15000"/>
              </a:spcBef>
              <a:buFont typeface="Wingdings 2" panose="05020102010507070707" pitchFamily="18" charset="2"/>
              <a:buNone/>
              <a:tabLst>
                <a:tab pos="2458720" algn="l"/>
                <a:tab pos="2740025" algn="l"/>
                <a:tab pos="3084195" algn="l"/>
              </a:tabLst>
            </a:pPr>
            <a:r>
              <a:rPr lang="en-US" altLang="zh-CN" dirty="0"/>
              <a:t>	…</a:t>
            </a:r>
            <a:endParaRPr lang="en-US" altLang="zh-CN" dirty="0"/>
          </a:p>
          <a:p>
            <a:pPr>
              <a:spcBef>
                <a:spcPct val="15000"/>
              </a:spcBef>
              <a:buFont typeface="Wingdings 2" panose="05020102010507070707" pitchFamily="18" charset="2"/>
              <a:buNone/>
              <a:tabLst>
                <a:tab pos="2458720" algn="l"/>
                <a:tab pos="2740025" algn="l"/>
                <a:tab pos="3084195" algn="l"/>
              </a:tabLst>
            </a:pPr>
            <a:r>
              <a:rPr lang="en-US" altLang="zh-CN" dirty="0"/>
              <a:t>	</a:t>
            </a:r>
            <a:r>
              <a:rPr lang="zh-CN" altLang="en-US" dirty="0"/>
              <a:t>生产一个产品</a:t>
            </a:r>
            <a:endParaRPr lang="zh-CN" altLang="en-US" dirty="0"/>
          </a:p>
          <a:p>
            <a:pPr>
              <a:spcBef>
                <a:spcPct val="15000"/>
              </a:spcBef>
              <a:buFont typeface="Wingdings 2" panose="05020102010507070707" pitchFamily="18" charset="2"/>
              <a:buNone/>
              <a:tabLst>
                <a:tab pos="2458720" algn="l"/>
                <a:tab pos="2740025" algn="l"/>
                <a:tab pos="3084195" algn="l"/>
              </a:tabLst>
            </a:pPr>
            <a:r>
              <a:rPr lang="zh-CN" altLang="en-US" dirty="0"/>
              <a:t>	</a:t>
            </a:r>
            <a:r>
              <a:rPr lang="en-US" altLang="zh-CN" dirty="0" smtClean="0"/>
              <a:t>…</a:t>
            </a:r>
            <a:endParaRPr lang="en-US" altLang="zh-CN" dirty="0"/>
          </a:p>
          <a:p>
            <a:pPr>
              <a:spcBef>
                <a:spcPct val="15000"/>
              </a:spcBef>
              <a:buFont typeface="Wingdings 2" panose="05020102010507070707" pitchFamily="18" charset="2"/>
              <a:buNone/>
              <a:tabLst>
                <a:tab pos="2458720" algn="l"/>
                <a:tab pos="2740025" algn="l"/>
                <a:tab pos="3084195" algn="l"/>
              </a:tabLst>
            </a:pPr>
            <a:r>
              <a:rPr lang="en-US" altLang="zh-CN" dirty="0"/>
              <a:t>	wait(m);</a:t>
            </a:r>
            <a:endParaRPr lang="en-US" altLang="zh-CN" dirty="0"/>
          </a:p>
          <a:p>
            <a:pPr>
              <a:spcBef>
                <a:spcPct val="15000"/>
              </a:spcBef>
              <a:buFont typeface="Wingdings 2" panose="05020102010507070707" pitchFamily="18" charset="2"/>
              <a:buNone/>
              <a:tabLst>
                <a:tab pos="2458720" algn="l"/>
                <a:tab pos="2740025" algn="l"/>
                <a:tab pos="3084195" algn="l"/>
              </a:tabLst>
            </a:pPr>
            <a:r>
              <a:rPr lang="en-US" altLang="zh-CN" dirty="0"/>
              <a:t>	 </a:t>
            </a:r>
            <a:r>
              <a:rPr lang="en-US" altLang="zh-CN" dirty="0" smtClean="0"/>
              <a:t>…</a:t>
            </a:r>
            <a:endParaRPr lang="en-US" altLang="zh-CN" dirty="0" smtClean="0"/>
          </a:p>
          <a:p>
            <a:pPr>
              <a:spcBef>
                <a:spcPct val="15000"/>
              </a:spcBef>
              <a:buFont typeface="Wingdings 2" panose="05020102010507070707" pitchFamily="18" charset="2"/>
              <a:buNone/>
              <a:tabLst>
                <a:tab pos="2458720" algn="l"/>
                <a:tab pos="2740025" algn="l"/>
                <a:tab pos="3084195" algn="l"/>
              </a:tabLst>
            </a:pPr>
            <a:endParaRPr lang="en-US" altLang="zh-CN" dirty="0"/>
          </a:p>
          <a:p>
            <a:pPr>
              <a:spcBef>
                <a:spcPct val="15000"/>
              </a:spcBef>
              <a:buFont typeface="Wingdings 2" panose="05020102010507070707" pitchFamily="18" charset="2"/>
              <a:buNone/>
              <a:tabLst>
                <a:tab pos="2458720" algn="l"/>
                <a:tab pos="2740025" algn="l"/>
                <a:tab pos="3084195" algn="l"/>
              </a:tabLst>
            </a:pPr>
            <a:r>
              <a:rPr lang="en-US" altLang="zh-CN" dirty="0"/>
              <a:t>	</a:t>
            </a:r>
            <a:r>
              <a:rPr lang="zh-CN" altLang="en-US" dirty="0">
                <a:solidFill>
                  <a:schemeClr val="bg1"/>
                </a:solidFill>
              </a:rPr>
              <a:t>把产品放入指定缓冲区</a:t>
            </a:r>
            <a:endParaRPr lang="zh-CN" altLang="en-US" dirty="0">
              <a:solidFill>
                <a:schemeClr val="bg1"/>
              </a:solidFill>
            </a:endParaRPr>
          </a:p>
          <a:p>
            <a:pPr>
              <a:spcBef>
                <a:spcPct val="15000"/>
              </a:spcBef>
              <a:buFont typeface="Wingdings 2" panose="05020102010507070707" pitchFamily="18" charset="2"/>
              <a:buNone/>
              <a:tabLst>
                <a:tab pos="2458720" algn="l"/>
                <a:tab pos="2740025" algn="l"/>
                <a:tab pos="3084195" algn="l"/>
              </a:tabLst>
            </a:pPr>
            <a:r>
              <a:rPr lang="zh-CN" altLang="en-US" dirty="0"/>
              <a:t>	 </a:t>
            </a:r>
            <a:r>
              <a:rPr lang="en-US" altLang="zh-CN" dirty="0"/>
              <a:t>…</a:t>
            </a:r>
            <a:endParaRPr lang="en-US" altLang="zh-CN" dirty="0"/>
          </a:p>
          <a:p>
            <a:pPr>
              <a:spcBef>
                <a:spcPct val="15000"/>
              </a:spcBef>
              <a:buFont typeface="Wingdings 2" panose="05020102010507070707" pitchFamily="18" charset="2"/>
              <a:buNone/>
              <a:tabLst>
                <a:tab pos="2458720" algn="l"/>
                <a:tab pos="2740025" algn="l"/>
                <a:tab pos="3084195" algn="l"/>
              </a:tabLst>
            </a:pPr>
            <a:r>
              <a:rPr lang="en-US" altLang="zh-CN" dirty="0"/>
              <a:t>	signal(m);</a:t>
            </a:r>
            <a:endParaRPr lang="en-US" altLang="zh-CN" dirty="0"/>
          </a:p>
          <a:p>
            <a:pPr>
              <a:spcBef>
                <a:spcPct val="15000"/>
              </a:spcBef>
              <a:buFont typeface="Wingdings 2" panose="05020102010507070707" pitchFamily="18" charset="2"/>
              <a:buNone/>
              <a:tabLst>
                <a:tab pos="2458720" algn="l"/>
                <a:tab pos="2740025" algn="l"/>
                <a:tab pos="3084195" algn="l"/>
              </a:tabLst>
            </a:pPr>
            <a:r>
              <a:rPr lang="en-US" altLang="zh-CN" dirty="0"/>
              <a:t>	 </a:t>
            </a:r>
            <a:endParaRPr lang="en-US" altLang="zh-CN" dirty="0"/>
          </a:p>
          <a:p>
            <a:pPr>
              <a:spcBef>
                <a:spcPct val="15000"/>
              </a:spcBef>
              <a:buFont typeface="Wingdings 2" panose="05020102010507070707" pitchFamily="18" charset="2"/>
              <a:buNone/>
              <a:tabLst>
                <a:tab pos="2458720" algn="l"/>
                <a:tab pos="2740025" algn="l"/>
                <a:tab pos="3084195" algn="l"/>
              </a:tabLst>
            </a:pPr>
            <a:r>
              <a:rPr lang="en-US" altLang="zh-CN" dirty="0"/>
              <a:t>	} </a:t>
            </a:r>
            <a:endParaRPr lang="en-US" altLang="zh-CN" b="1" dirty="0" smtClean="0"/>
          </a:p>
        </p:txBody>
      </p:sp>
      <p:sp>
        <p:nvSpPr>
          <p:cNvPr id="20" name="矩形 19"/>
          <p:cNvSpPr/>
          <p:nvPr/>
        </p:nvSpPr>
        <p:spPr>
          <a:xfrm>
            <a:off x="502444" y="59001"/>
            <a:ext cx="5269706" cy="41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100" b="1" dirty="0">
                <a:solidFill>
                  <a:srgbClr val="7F7F7F"/>
                </a:solidFill>
              </a:rPr>
              <a:t>增加互斥机制</a:t>
            </a:r>
            <a:endParaRPr lang="zh-CN" altLang="en-US" sz="2100" b="1" dirty="0">
              <a:solidFill>
                <a:srgbClr val="7F7F7F"/>
              </a:solidFill>
            </a:endParaRPr>
          </a:p>
        </p:txBody>
      </p:sp>
      <p:sp>
        <p:nvSpPr>
          <p:cNvPr id="19" name="椭圆形标注 18"/>
          <p:cNvSpPr/>
          <p:nvPr/>
        </p:nvSpPr>
        <p:spPr bwMode="auto">
          <a:xfrm>
            <a:off x="321325" y="2849155"/>
            <a:ext cx="1210936" cy="510906"/>
          </a:xfrm>
          <a:prstGeom prst="wedgeEllipseCallout">
            <a:avLst>
              <a:gd name="adj1" fmla="val 37603"/>
              <a:gd name="adj2" fmla="val 95214"/>
            </a:avLst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800" dirty="0">
                <a:solidFill>
                  <a:schemeClr val="tx1"/>
                </a:solidFill>
              </a:rPr>
              <a:t>临界区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21" name="椭圆形标注 20"/>
          <p:cNvSpPr/>
          <p:nvPr/>
        </p:nvSpPr>
        <p:spPr bwMode="auto">
          <a:xfrm>
            <a:off x="7441997" y="2027455"/>
            <a:ext cx="1248023" cy="510906"/>
          </a:xfrm>
          <a:prstGeom prst="wedgeEllipseCallout">
            <a:avLst>
              <a:gd name="adj1" fmla="val -35172"/>
              <a:gd name="adj2" fmla="val 110680"/>
            </a:avLst>
          </a:prstGeom>
          <a:ln>
            <a:solidFill>
              <a:srgbClr val="0000FF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1800" dirty="0">
                <a:solidFill>
                  <a:schemeClr val="tx1"/>
                </a:solidFill>
              </a:rPr>
              <a:t>临界区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9" name="内容占位符 2"/>
          <p:cNvSpPr txBox="1"/>
          <p:nvPr/>
        </p:nvSpPr>
        <p:spPr>
          <a:xfrm>
            <a:off x="1325245" y="666750"/>
            <a:ext cx="5390515" cy="46609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2000"/>
              </a:lnSpc>
              <a:spcBef>
                <a:spcPts val="580"/>
              </a:spcBef>
              <a:buNone/>
              <a:defRPr/>
            </a:pPr>
            <a:r>
              <a:rPr lang="en-US" altLang="zh-CN" sz="1950" dirty="0">
                <a:latin typeface="+mj-lt"/>
              </a:rPr>
              <a:t>semaphore *m; 	m-&gt;</a:t>
            </a:r>
            <a:r>
              <a:rPr lang="en-US" altLang="zh-CN" sz="1950" dirty="0" err="1">
                <a:latin typeface="+mj-lt"/>
              </a:rPr>
              <a:t>vaule</a:t>
            </a:r>
            <a:r>
              <a:rPr lang="en-US" altLang="zh-CN" sz="1950" dirty="0">
                <a:latin typeface="+mj-lt"/>
              </a:rPr>
              <a:t> = 1</a:t>
            </a:r>
            <a:r>
              <a:rPr lang="zh-CN" altLang="en-US" sz="1950" dirty="0">
                <a:latin typeface="+mj-lt"/>
              </a:rPr>
              <a:t>；</a:t>
            </a:r>
            <a:endParaRPr lang="zh-CN" altLang="en-US" sz="195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502444" y="59001"/>
            <a:ext cx="5269706" cy="41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100" b="1" dirty="0">
                <a:solidFill>
                  <a:srgbClr val="7F7F7F"/>
                </a:solidFill>
              </a:rPr>
              <a:t>生产者消费者的同步分析</a:t>
            </a:r>
            <a:endParaRPr lang="zh-CN" altLang="en-US" sz="2100" b="1" dirty="0">
              <a:solidFill>
                <a:srgbClr val="7F7F7F"/>
              </a:solidFill>
            </a:endParaRPr>
          </a:p>
        </p:txBody>
      </p:sp>
      <p:grpSp>
        <p:nvGrpSpPr>
          <p:cNvPr id="29" name="iṡļiḓe"/>
          <p:cNvGrpSpPr/>
          <p:nvPr/>
        </p:nvGrpSpPr>
        <p:grpSpPr>
          <a:xfrm>
            <a:off x="502474" y="1108943"/>
            <a:ext cx="6257664" cy="1180738"/>
            <a:chOff x="660400" y="1246237"/>
            <a:chExt cx="8343552" cy="1574317"/>
          </a:xfrm>
        </p:grpSpPr>
        <p:grpSp>
          <p:nvGrpSpPr>
            <p:cNvPr id="32" name="iSḻíḓè"/>
            <p:cNvGrpSpPr/>
            <p:nvPr/>
          </p:nvGrpSpPr>
          <p:grpSpPr>
            <a:xfrm>
              <a:off x="1309445" y="1293168"/>
              <a:ext cx="7694507" cy="1527386"/>
              <a:chOff x="1312810" y="1293168"/>
              <a:chExt cx="9704701" cy="1527386"/>
            </a:xfrm>
          </p:grpSpPr>
          <p:sp>
            <p:nvSpPr>
              <p:cNvPr id="36" name="îṧľîḋé"/>
              <p:cNvSpPr txBox="1"/>
              <p:nvPr/>
            </p:nvSpPr>
            <p:spPr>
              <a:xfrm>
                <a:off x="1312811" y="1293168"/>
                <a:ext cx="6293556" cy="389423"/>
              </a:xfrm>
              <a:prstGeom prst="rect">
                <a:avLst/>
              </a:prstGeom>
              <a:noFill/>
            </p:spPr>
            <p:txBody>
              <a:bodyPr wrap="square" lIns="68580" tIns="34290" rIns="68580" bIns="34290" rtlCol="0" anchor="ctr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r>
                  <a:rPr lang="zh-CN" altLang="en-US" sz="2100" dirty="0"/>
                  <a:t>两者需要协同的部分</a:t>
                </a:r>
                <a:endParaRPr lang="zh-CN" altLang="en-US" sz="2100" dirty="0"/>
              </a:p>
            </p:txBody>
          </p:sp>
          <p:sp>
            <p:nvSpPr>
              <p:cNvPr id="37" name="íşļîḓé"/>
              <p:cNvSpPr/>
              <p:nvPr/>
            </p:nvSpPr>
            <p:spPr bwMode="auto">
              <a:xfrm>
                <a:off x="1312810" y="1749521"/>
                <a:ext cx="9704701" cy="10710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68580" tIns="34290" rIns="68580" bIns="34290" anchor="t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342900" lvl="1" indent="-342900">
                  <a:lnSpc>
                    <a:spcPct val="132000"/>
                  </a:lnSpc>
                  <a:buClr>
                    <a:schemeClr val="accent4">
                      <a:lumMod val="40000"/>
                      <a:lumOff val="60000"/>
                    </a:schemeClr>
                  </a:buClr>
                  <a:buFont typeface="Wingdings" panose="05000000000000000000" pitchFamily="2" charset="2"/>
                  <a:buChar char="Ø"/>
                </a:pPr>
                <a:r>
                  <a:rPr lang="zh-CN" altLang="en-US" dirty="0">
                    <a:solidFill>
                      <a:srgbClr val="FF0000"/>
                    </a:solidFill>
                  </a:rPr>
                  <a:t>生产者</a:t>
                </a:r>
                <a:r>
                  <a:rPr lang="zh-CN" altLang="en-US" dirty="0"/>
                  <a:t>：把产品放入指定缓冲区（关键代码</a:t>
                </a:r>
                <a:r>
                  <a:rPr lang="en-US" altLang="zh-CN" dirty="0"/>
                  <a:t>C1</a:t>
                </a:r>
                <a:r>
                  <a:rPr lang="zh-CN" altLang="en-US" dirty="0"/>
                  <a:t>）</a:t>
                </a:r>
                <a:endParaRPr lang="zh-CN" altLang="en-US" dirty="0"/>
              </a:p>
              <a:p>
                <a:pPr marL="342900" lvl="1" indent="-342900">
                  <a:lnSpc>
                    <a:spcPct val="132000"/>
                  </a:lnSpc>
                  <a:buClr>
                    <a:schemeClr val="accent4">
                      <a:lumMod val="40000"/>
                      <a:lumOff val="60000"/>
                    </a:schemeClr>
                  </a:buClr>
                  <a:buFont typeface="Wingdings" panose="05000000000000000000" pitchFamily="2" charset="2"/>
                  <a:buChar char="Ø"/>
                </a:pPr>
                <a:r>
                  <a:rPr lang="zh-CN" altLang="en-US" dirty="0">
                    <a:solidFill>
                      <a:srgbClr val="0000FF"/>
                    </a:solidFill>
                  </a:rPr>
                  <a:t>消费者</a:t>
                </a:r>
                <a:r>
                  <a:rPr lang="zh-CN" altLang="en-US" dirty="0"/>
                  <a:t>：从满缓冲区取出一个产品（关键代码</a:t>
                </a:r>
                <a:r>
                  <a:rPr lang="en-US" altLang="zh-CN" dirty="0"/>
                  <a:t>C2</a:t>
                </a:r>
                <a:r>
                  <a:rPr lang="zh-CN" altLang="en-US" dirty="0"/>
                  <a:t>）</a:t>
                </a:r>
                <a:endParaRPr lang="zh-CN" altLang="en-US" dirty="0"/>
              </a:p>
            </p:txBody>
          </p:sp>
        </p:grpSp>
        <p:grpSp>
          <p:nvGrpSpPr>
            <p:cNvPr id="33" name="ïS1íḋé"/>
            <p:cNvGrpSpPr/>
            <p:nvPr/>
          </p:nvGrpSpPr>
          <p:grpSpPr>
            <a:xfrm>
              <a:off x="660400" y="1246237"/>
              <a:ext cx="497734" cy="497734"/>
              <a:chOff x="660400" y="1246237"/>
              <a:chExt cx="497734" cy="497734"/>
            </a:xfrm>
          </p:grpSpPr>
          <p:sp>
            <p:nvSpPr>
              <p:cNvPr id="34" name="islîḋe"/>
              <p:cNvSpPr/>
              <p:nvPr/>
            </p:nvSpPr>
            <p:spPr>
              <a:xfrm>
                <a:off x="660400" y="1246237"/>
                <a:ext cx="497734" cy="497734"/>
              </a:xfrm>
              <a:prstGeom prst="ellipse">
                <a:avLst/>
              </a:prstGeom>
              <a:solidFill>
                <a:schemeClr val="accent1"/>
              </a:solidFill>
              <a:ln w="19050">
                <a:solidFill>
                  <a:schemeClr val="bg1"/>
                </a:solidFill>
                <a:prstDash val="solid"/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 defTabSz="914400"/>
                <a:endParaRPr lang="zh-CN" altLang="en-US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5" name="îŝlîďe"/>
              <p:cNvSpPr/>
              <p:nvPr/>
            </p:nvSpPr>
            <p:spPr>
              <a:xfrm>
                <a:off x="779848" y="1377672"/>
                <a:ext cx="258838" cy="234864"/>
              </a:xfrm>
              <a:custGeom>
                <a:avLst/>
                <a:gdLst>
                  <a:gd name="connsiteX0" fmla="*/ 116112 w 607919"/>
                  <a:gd name="connsiteY0" fmla="*/ 473652 h 551610"/>
                  <a:gd name="connsiteX1" fmla="*/ 118901 w 607919"/>
                  <a:gd name="connsiteY1" fmla="*/ 480423 h 551610"/>
                  <a:gd name="connsiteX2" fmla="*/ 118901 w 607919"/>
                  <a:gd name="connsiteY2" fmla="*/ 551610 h 551610"/>
                  <a:gd name="connsiteX3" fmla="*/ 55604 w 607919"/>
                  <a:gd name="connsiteY3" fmla="*/ 551610 h 551610"/>
                  <a:gd name="connsiteX4" fmla="*/ 55604 w 607919"/>
                  <a:gd name="connsiteY4" fmla="*/ 540851 h 551610"/>
                  <a:gd name="connsiteX5" fmla="*/ 65255 w 607919"/>
                  <a:gd name="connsiteY5" fmla="*/ 520583 h 551610"/>
                  <a:gd name="connsiteX6" fmla="*/ 83555 w 607919"/>
                  <a:gd name="connsiteY6" fmla="*/ 502317 h 551610"/>
                  <a:gd name="connsiteX7" fmla="*/ 109375 w 607919"/>
                  <a:gd name="connsiteY7" fmla="*/ 476545 h 551610"/>
                  <a:gd name="connsiteX8" fmla="*/ 116112 w 607919"/>
                  <a:gd name="connsiteY8" fmla="*/ 473652 h 551610"/>
                  <a:gd name="connsiteX9" fmla="*/ 199155 w 607919"/>
                  <a:gd name="connsiteY9" fmla="*/ 390799 h 551610"/>
                  <a:gd name="connsiteX10" fmla="*/ 201956 w 607919"/>
                  <a:gd name="connsiteY10" fmla="*/ 397632 h 551610"/>
                  <a:gd name="connsiteX11" fmla="*/ 201956 w 607919"/>
                  <a:gd name="connsiteY11" fmla="*/ 551610 h 551610"/>
                  <a:gd name="connsiteX12" fmla="*/ 145363 w 607919"/>
                  <a:gd name="connsiteY12" fmla="*/ 551610 h 551610"/>
                  <a:gd name="connsiteX13" fmla="*/ 145363 w 607919"/>
                  <a:gd name="connsiteY13" fmla="*/ 454170 h 551610"/>
                  <a:gd name="connsiteX14" fmla="*/ 154879 w 607919"/>
                  <a:gd name="connsiteY14" fmla="*/ 431030 h 551610"/>
                  <a:gd name="connsiteX15" fmla="*/ 192315 w 607919"/>
                  <a:gd name="connsiteY15" fmla="*/ 393630 h 551610"/>
                  <a:gd name="connsiteX16" fmla="*/ 199155 w 607919"/>
                  <a:gd name="connsiteY16" fmla="*/ 390799 h 551610"/>
                  <a:gd name="connsiteX17" fmla="*/ 231082 w 607919"/>
                  <a:gd name="connsiteY17" fmla="*/ 388245 h 551610"/>
                  <a:gd name="connsiteX18" fmla="*/ 237930 w 607919"/>
                  <a:gd name="connsiteY18" fmla="*/ 391091 h 551610"/>
                  <a:gd name="connsiteX19" fmla="*/ 266763 w 607919"/>
                  <a:gd name="connsiteY19" fmla="*/ 419867 h 551610"/>
                  <a:gd name="connsiteX20" fmla="*/ 275915 w 607919"/>
                  <a:gd name="connsiteY20" fmla="*/ 428875 h 551610"/>
                  <a:gd name="connsiteX21" fmla="*/ 284941 w 607919"/>
                  <a:gd name="connsiteY21" fmla="*/ 451520 h 551610"/>
                  <a:gd name="connsiteX22" fmla="*/ 284941 w 607919"/>
                  <a:gd name="connsiteY22" fmla="*/ 551610 h 551610"/>
                  <a:gd name="connsiteX23" fmla="*/ 228277 w 607919"/>
                  <a:gd name="connsiteY23" fmla="*/ 551610 h 551610"/>
                  <a:gd name="connsiteX24" fmla="*/ 228277 w 607919"/>
                  <a:gd name="connsiteY24" fmla="*/ 394969 h 551610"/>
                  <a:gd name="connsiteX25" fmla="*/ 231082 w 607919"/>
                  <a:gd name="connsiteY25" fmla="*/ 388245 h 551610"/>
                  <a:gd name="connsiteX26" fmla="*/ 365148 w 607919"/>
                  <a:gd name="connsiteY26" fmla="*/ 381336 h 551610"/>
                  <a:gd name="connsiteX27" fmla="*/ 367997 w 607919"/>
                  <a:gd name="connsiteY27" fmla="*/ 388122 h 551610"/>
                  <a:gd name="connsiteX28" fmla="*/ 367997 w 607919"/>
                  <a:gd name="connsiteY28" fmla="*/ 551610 h 551610"/>
                  <a:gd name="connsiteX29" fmla="*/ 311262 w 607919"/>
                  <a:gd name="connsiteY29" fmla="*/ 551610 h 551610"/>
                  <a:gd name="connsiteX30" fmla="*/ 311262 w 607919"/>
                  <a:gd name="connsiteY30" fmla="*/ 444661 h 551610"/>
                  <a:gd name="connsiteX31" fmla="*/ 316898 w 607919"/>
                  <a:gd name="connsiteY31" fmla="*/ 425523 h 551610"/>
                  <a:gd name="connsiteX32" fmla="*/ 322534 w 607919"/>
                  <a:gd name="connsiteY32" fmla="*/ 419894 h 551610"/>
                  <a:gd name="connsiteX33" fmla="*/ 358353 w 607919"/>
                  <a:gd name="connsiteY33" fmla="*/ 384120 h 551610"/>
                  <a:gd name="connsiteX34" fmla="*/ 365148 w 607919"/>
                  <a:gd name="connsiteY34" fmla="*/ 381336 h 551610"/>
                  <a:gd name="connsiteX35" fmla="*/ 448177 w 607919"/>
                  <a:gd name="connsiteY35" fmla="*/ 298352 h 551610"/>
                  <a:gd name="connsiteX36" fmla="*/ 450982 w 607919"/>
                  <a:gd name="connsiteY36" fmla="*/ 305139 h 551610"/>
                  <a:gd name="connsiteX37" fmla="*/ 450982 w 607919"/>
                  <a:gd name="connsiteY37" fmla="*/ 551610 h 551610"/>
                  <a:gd name="connsiteX38" fmla="*/ 394318 w 607919"/>
                  <a:gd name="connsiteY38" fmla="*/ 551610 h 551610"/>
                  <a:gd name="connsiteX39" fmla="*/ 394318 w 607919"/>
                  <a:gd name="connsiteY39" fmla="*/ 361815 h 551610"/>
                  <a:gd name="connsiteX40" fmla="*/ 403846 w 607919"/>
                  <a:gd name="connsiteY40" fmla="*/ 338669 h 551610"/>
                  <a:gd name="connsiteX41" fmla="*/ 441329 w 607919"/>
                  <a:gd name="connsiteY41" fmla="*/ 301136 h 551610"/>
                  <a:gd name="connsiteX42" fmla="*/ 448177 w 607919"/>
                  <a:gd name="connsiteY42" fmla="*/ 298352 h 551610"/>
                  <a:gd name="connsiteX43" fmla="*/ 527085 w 607919"/>
                  <a:gd name="connsiteY43" fmla="*/ 219452 h 551610"/>
                  <a:gd name="connsiteX44" fmla="*/ 529874 w 607919"/>
                  <a:gd name="connsiteY44" fmla="*/ 226177 h 551610"/>
                  <a:gd name="connsiteX45" fmla="*/ 529874 w 607919"/>
                  <a:gd name="connsiteY45" fmla="*/ 551610 h 551610"/>
                  <a:gd name="connsiteX46" fmla="*/ 477232 w 607919"/>
                  <a:gd name="connsiteY46" fmla="*/ 551610 h 551610"/>
                  <a:gd name="connsiteX47" fmla="*/ 477232 w 607919"/>
                  <a:gd name="connsiteY47" fmla="*/ 278727 h 551610"/>
                  <a:gd name="connsiteX48" fmla="*/ 486883 w 607919"/>
                  <a:gd name="connsiteY48" fmla="*/ 255580 h 551610"/>
                  <a:gd name="connsiteX49" fmla="*/ 520348 w 607919"/>
                  <a:gd name="connsiteY49" fmla="*/ 222298 h 551610"/>
                  <a:gd name="connsiteX50" fmla="*/ 527085 w 607919"/>
                  <a:gd name="connsiteY50" fmla="*/ 219452 h 551610"/>
                  <a:gd name="connsiteX51" fmla="*/ 387769 w 607919"/>
                  <a:gd name="connsiteY51" fmla="*/ 0 h 551610"/>
                  <a:gd name="connsiteX52" fmla="*/ 580729 w 607919"/>
                  <a:gd name="connsiteY52" fmla="*/ 0 h 551610"/>
                  <a:gd name="connsiteX53" fmla="*/ 607919 w 607919"/>
                  <a:gd name="connsiteY53" fmla="*/ 26022 h 551610"/>
                  <a:gd name="connsiteX54" fmla="*/ 607919 w 607919"/>
                  <a:gd name="connsiteY54" fmla="*/ 219812 h 551610"/>
                  <a:gd name="connsiteX55" fmla="*/ 598271 w 607919"/>
                  <a:gd name="connsiteY55" fmla="*/ 223815 h 551610"/>
                  <a:gd name="connsiteX56" fmla="*/ 530610 w 607919"/>
                  <a:gd name="connsiteY56" fmla="*/ 156258 h 551610"/>
                  <a:gd name="connsiteX57" fmla="*/ 304320 w 607919"/>
                  <a:gd name="connsiteY57" fmla="*/ 382325 h 551610"/>
                  <a:gd name="connsiteX58" fmla="*/ 285024 w 607919"/>
                  <a:gd name="connsiteY58" fmla="*/ 382325 h 551610"/>
                  <a:gd name="connsiteX59" fmla="*/ 216360 w 607919"/>
                  <a:gd name="connsiteY59" fmla="*/ 313767 h 551610"/>
                  <a:gd name="connsiteX60" fmla="*/ 94068 w 607919"/>
                  <a:gd name="connsiteY60" fmla="*/ 435996 h 551610"/>
                  <a:gd name="connsiteX61" fmla="*/ 17260 w 607919"/>
                  <a:gd name="connsiteY61" fmla="*/ 435996 h 551610"/>
                  <a:gd name="connsiteX62" fmla="*/ 15882 w 607919"/>
                  <a:gd name="connsiteY62" fmla="*/ 434745 h 551610"/>
                  <a:gd name="connsiteX63" fmla="*/ 15882 w 607919"/>
                  <a:gd name="connsiteY63" fmla="*/ 358055 h 551610"/>
                  <a:gd name="connsiteX64" fmla="*/ 206837 w 607919"/>
                  <a:gd name="connsiteY64" fmla="*/ 167267 h 551610"/>
                  <a:gd name="connsiteX65" fmla="*/ 226008 w 607919"/>
                  <a:gd name="connsiteY65" fmla="*/ 167267 h 551610"/>
                  <a:gd name="connsiteX66" fmla="*/ 294672 w 607919"/>
                  <a:gd name="connsiteY66" fmla="*/ 235701 h 551610"/>
                  <a:gd name="connsiteX67" fmla="*/ 424481 w 607919"/>
                  <a:gd name="connsiteY67" fmla="*/ 105965 h 551610"/>
                  <a:gd name="connsiteX68" fmla="*/ 452423 w 607919"/>
                  <a:gd name="connsiteY68" fmla="*/ 78192 h 551610"/>
                  <a:gd name="connsiteX69" fmla="*/ 383885 w 607919"/>
                  <a:gd name="connsiteY69" fmla="*/ 9633 h 551610"/>
                  <a:gd name="connsiteX70" fmla="*/ 387769 w 607919"/>
                  <a:gd name="connsiteY70" fmla="*/ 0 h 5516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</a:cxnLst>
                <a:rect l="l" t="t" r="r" b="b"/>
                <a:pathLst>
                  <a:path w="607919" h="551610">
                    <a:moveTo>
                      <a:pt x="116112" y="473652"/>
                    </a:moveTo>
                    <a:cubicBezTo>
                      <a:pt x="117836" y="474356"/>
                      <a:pt x="118901" y="476670"/>
                      <a:pt x="118901" y="480423"/>
                    </a:cubicBezTo>
                    <a:lnTo>
                      <a:pt x="118901" y="551610"/>
                    </a:lnTo>
                    <a:lnTo>
                      <a:pt x="55604" y="551610"/>
                    </a:lnTo>
                    <a:lnTo>
                      <a:pt x="55604" y="540851"/>
                    </a:lnTo>
                    <a:cubicBezTo>
                      <a:pt x="55604" y="534971"/>
                      <a:pt x="59991" y="525838"/>
                      <a:pt x="65255" y="520583"/>
                    </a:cubicBezTo>
                    <a:lnTo>
                      <a:pt x="83555" y="502317"/>
                    </a:lnTo>
                    <a:lnTo>
                      <a:pt x="109375" y="476545"/>
                    </a:lnTo>
                    <a:cubicBezTo>
                      <a:pt x="112007" y="473855"/>
                      <a:pt x="114389" y="472948"/>
                      <a:pt x="116112" y="473652"/>
                    </a:cubicBezTo>
                    <a:close/>
                    <a:moveTo>
                      <a:pt x="199155" y="390799"/>
                    </a:moveTo>
                    <a:cubicBezTo>
                      <a:pt x="200892" y="391534"/>
                      <a:pt x="201956" y="393880"/>
                      <a:pt x="201956" y="397632"/>
                    </a:cubicBezTo>
                    <a:lnTo>
                      <a:pt x="201956" y="551610"/>
                    </a:lnTo>
                    <a:lnTo>
                      <a:pt x="145363" y="551610"/>
                    </a:lnTo>
                    <a:lnTo>
                      <a:pt x="145363" y="454170"/>
                    </a:lnTo>
                    <a:cubicBezTo>
                      <a:pt x="145363" y="446665"/>
                      <a:pt x="149620" y="436283"/>
                      <a:pt x="154879" y="431030"/>
                    </a:cubicBezTo>
                    <a:lnTo>
                      <a:pt x="192315" y="393630"/>
                    </a:lnTo>
                    <a:cubicBezTo>
                      <a:pt x="195007" y="390941"/>
                      <a:pt x="197417" y="390065"/>
                      <a:pt x="199155" y="390799"/>
                    </a:cubicBezTo>
                    <a:close/>
                    <a:moveTo>
                      <a:pt x="231082" y="388245"/>
                    </a:moveTo>
                    <a:cubicBezTo>
                      <a:pt x="232822" y="387525"/>
                      <a:pt x="235235" y="388401"/>
                      <a:pt x="237930" y="391091"/>
                    </a:cubicBezTo>
                    <a:lnTo>
                      <a:pt x="266763" y="419867"/>
                    </a:lnTo>
                    <a:lnTo>
                      <a:pt x="275915" y="428875"/>
                    </a:lnTo>
                    <a:cubicBezTo>
                      <a:pt x="280929" y="433879"/>
                      <a:pt x="284941" y="444013"/>
                      <a:pt x="284941" y="451520"/>
                    </a:cubicBezTo>
                    <a:lnTo>
                      <a:pt x="284941" y="551610"/>
                    </a:lnTo>
                    <a:lnTo>
                      <a:pt x="228277" y="551610"/>
                    </a:lnTo>
                    <a:lnTo>
                      <a:pt x="228277" y="394969"/>
                    </a:lnTo>
                    <a:cubicBezTo>
                      <a:pt x="228277" y="391278"/>
                      <a:pt x="229343" y="388964"/>
                      <a:pt x="231082" y="388245"/>
                    </a:cubicBezTo>
                    <a:close/>
                    <a:moveTo>
                      <a:pt x="365148" y="381336"/>
                    </a:moveTo>
                    <a:cubicBezTo>
                      <a:pt x="366901" y="382055"/>
                      <a:pt x="367997" y="384370"/>
                      <a:pt x="367997" y="388122"/>
                    </a:cubicBezTo>
                    <a:lnTo>
                      <a:pt x="367997" y="551610"/>
                    </a:lnTo>
                    <a:lnTo>
                      <a:pt x="311262" y="551610"/>
                    </a:lnTo>
                    <a:lnTo>
                      <a:pt x="311262" y="444661"/>
                    </a:lnTo>
                    <a:cubicBezTo>
                      <a:pt x="311262" y="437156"/>
                      <a:pt x="313767" y="428650"/>
                      <a:pt x="316898" y="425523"/>
                    </a:cubicBezTo>
                    <a:cubicBezTo>
                      <a:pt x="320029" y="422396"/>
                      <a:pt x="322534" y="419894"/>
                      <a:pt x="322534" y="419894"/>
                    </a:cubicBezTo>
                    <a:lnTo>
                      <a:pt x="358353" y="384120"/>
                    </a:lnTo>
                    <a:cubicBezTo>
                      <a:pt x="360983" y="381493"/>
                      <a:pt x="363394" y="380617"/>
                      <a:pt x="365148" y="381336"/>
                    </a:cubicBezTo>
                    <a:close/>
                    <a:moveTo>
                      <a:pt x="448177" y="298352"/>
                    </a:moveTo>
                    <a:cubicBezTo>
                      <a:pt x="449916" y="299071"/>
                      <a:pt x="450982" y="301386"/>
                      <a:pt x="450982" y="305139"/>
                    </a:cubicBezTo>
                    <a:lnTo>
                      <a:pt x="450982" y="551610"/>
                    </a:lnTo>
                    <a:lnTo>
                      <a:pt x="394318" y="551610"/>
                    </a:lnTo>
                    <a:lnTo>
                      <a:pt x="394318" y="361815"/>
                    </a:lnTo>
                    <a:cubicBezTo>
                      <a:pt x="394318" y="354308"/>
                      <a:pt x="398580" y="343924"/>
                      <a:pt x="403846" y="338669"/>
                    </a:cubicBezTo>
                    <a:lnTo>
                      <a:pt x="441329" y="301136"/>
                    </a:lnTo>
                    <a:cubicBezTo>
                      <a:pt x="444024" y="298508"/>
                      <a:pt x="446438" y="297633"/>
                      <a:pt x="448177" y="298352"/>
                    </a:cubicBezTo>
                    <a:close/>
                    <a:moveTo>
                      <a:pt x="527085" y="219452"/>
                    </a:moveTo>
                    <a:cubicBezTo>
                      <a:pt x="528809" y="220171"/>
                      <a:pt x="529874" y="222486"/>
                      <a:pt x="529874" y="226177"/>
                    </a:cubicBezTo>
                    <a:lnTo>
                      <a:pt x="529874" y="551610"/>
                    </a:lnTo>
                    <a:lnTo>
                      <a:pt x="477232" y="551610"/>
                    </a:lnTo>
                    <a:lnTo>
                      <a:pt x="477232" y="278727"/>
                    </a:lnTo>
                    <a:cubicBezTo>
                      <a:pt x="477232" y="271345"/>
                      <a:pt x="481494" y="260960"/>
                      <a:pt x="486883" y="255580"/>
                    </a:cubicBezTo>
                    <a:lnTo>
                      <a:pt x="520348" y="222298"/>
                    </a:lnTo>
                    <a:cubicBezTo>
                      <a:pt x="522980" y="219608"/>
                      <a:pt x="525362" y="218732"/>
                      <a:pt x="527085" y="219452"/>
                    </a:cubicBezTo>
                    <a:close/>
                    <a:moveTo>
                      <a:pt x="387769" y="0"/>
                    </a:moveTo>
                    <a:lnTo>
                      <a:pt x="580729" y="0"/>
                    </a:lnTo>
                    <a:cubicBezTo>
                      <a:pt x="594512" y="0"/>
                      <a:pt x="607919" y="12135"/>
                      <a:pt x="607919" y="26022"/>
                    </a:cubicBezTo>
                    <a:lnTo>
                      <a:pt x="607919" y="219812"/>
                    </a:lnTo>
                    <a:cubicBezTo>
                      <a:pt x="607919" y="227318"/>
                      <a:pt x="603534" y="229070"/>
                      <a:pt x="598271" y="223815"/>
                    </a:cubicBezTo>
                    <a:lnTo>
                      <a:pt x="530610" y="156258"/>
                    </a:lnTo>
                    <a:lnTo>
                      <a:pt x="304320" y="382325"/>
                    </a:lnTo>
                    <a:cubicBezTo>
                      <a:pt x="298932" y="387580"/>
                      <a:pt x="290412" y="387580"/>
                      <a:pt x="285024" y="382325"/>
                    </a:cubicBezTo>
                    <a:lnTo>
                      <a:pt x="216360" y="313767"/>
                    </a:lnTo>
                    <a:lnTo>
                      <a:pt x="94068" y="435996"/>
                    </a:lnTo>
                    <a:cubicBezTo>
                      <a:pt x="72767" y="457264"/>
                      <a:pt x="38435" y="457264"/>
                      <a:pt x="17260" y="435996"/>
                    </a:cubicBezTo>
                    <a:lnTo>
                      <a:pt x="15882" y="434745"/>
                    </a:lnTo>
                    <a:cubicBezTo>
                      <a:pt x="-5294" y="413477"/>
                      <a:pt x="-5294" y="379198"/>
                      <a:pt x="15882" y="358055"/>
                    </a:cubicBezTo>
                    <a:lnTo>
                      <a:pt x="206837" y="167267"/>
                    </a:lnTo>
                    <a:cubicBezTo>
                      <a:pt x="212100" y="161888"/>
                      <a:pt x="220745" y="161888"/>
                      <a:pt x="226008" y="167267"/>
                    </a:cubicBezTo>
                    <a:lnTo>
                      <a:pt x="294672" y="235701"/>
                    </a:lnTo>
                    <a:lnTo>
                      <a:pt x="424481" y="105965"/>
                    </a:lnTo>
                    <a:lnTo>
                      <a:pt x="452423" y="78192"/>
                    </a:lnTo>
                    <a:lnTo>
                      <a:pt x="383885" y="9633"/>
                    </a:lnTo>
                    <a:cubicBezTo>
                      <a:pt x="378497" y="4379"/>
                      <a:pt x="380376" y="0"/>
                      <a:pt x="387769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 cap="rnd">
                <a:noFill/>
                <a:prstDash val="solid"/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normAutofit fontScale="35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 defTabSz="914400"/>
                <a:endParaRPr lang="zh-CN" altLang="en-US" sz="15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38" name="iŝļïḓê"/>
          <p:cNvGrpSpPr/>
          <p:nvPr/>
        </p:nvGrpSpPr>
        <p:grpSpPr>
          <a:xfrm>
            <a:off x="502444" y="2653602"/>
            <a:ext cx="5486232" cy="1494935"/>
            <a:chOff x="660400" y="1877302"/>
            <a:chExt cx="7314976" cy="1993247"/>
          </a:xfrm>
        </p:grpSpPr>
        <p:grpSp>
          <p:nvGrpSpPr>
            <p:cNvPr id="39" name="ïṧļïḓe"/>
            <p:cNvGrpSpPr/>
            <p:nvPr/>
          </p:nvGrpSpPr>
          <p:grpSpPr>
            <a:xfrm>
              <a:off x="1309446" y="1935907"/>
              <a:ext cx="6665930" cy="1934642"/>
              <a:chOff x="1312811" y="1935907"/>
              <a:chExt cx="8407407" cy="1934642"/>
            </a:xfrm>
          </p:grpSpPr>
          <p:sp>
            <p:nvSpPr>
              <p:cNvPr id="43" name="ïšļíďè"/>
              <p:cNvSpPr txBox="1"/>
              <p:nvPr/>
            </p:nvSpPr>
            <p:spPr>
              <a:xfrm>
                <a:off x="1312811" y="1935907"/>
                <a:ext cx="8407407" cy="389423"/>
              </a:xfrm>
              <a:prstGeom prst="rect">
                <a:avLst/>
              </a:prstGeom>
              <a:noFill/>
            </p:spPr>
            <p:txBody>
              <a:bodyPr wrap="square" lIns="68580" tIns="34290" rIns="68580" bIns="34290" rtlCol="0" anchor="ctr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r>
                  <a:rPr lang="zh-CN" altLang="en-US" sz="2100" dirty="0"/>
                  <a:t>三种运行次序（不同条件下不同运行次序）</a:t>
                </a:r>
                <a:endParaRPr lang="zh-CN" altLang="en-US" sz="2100" dirty="0"/>
              </a:p>
            </p:txBody>
          </p:sp>
          <p:sp>
            <p:nvSpPr>
              <p:cNvPr id="44" name="íşľíḑè"/>
              <p:cNvSpPr/>
              <p:nvPr/>
            </p:nvSpPr>
            <p:spPr bwMode="auto">
              <a:xfrm>
                <a:off x="1312811" y="2369230"/>
                <a:ext cx="6293555" cy="15013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68580" tIns="34290" rIns="68580" bIns="34290" anchor="t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marL="342900" lvl="1" indent="-34290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zh-CN" altLang="en-US" dirty="0"/>
                  <a:t>所有缓冲区空时</a:t>
                </a:r>
                <a:r>
                  <a:rPr lang="zh-CN" altLang="en-US" dirty="0" smtClean="0"/>
                  <a:t>：</a:t>
                </a:r>
                <a:endParaRPr lang="zh-CN" altLang="en-US" dirty="0"/>
              </a:p>
              <a:p>
                <a:pPr marL="342900" lvl="1" indent="-34290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zh-CN" altLang="en-US" dirty="0"/>
                  <a:t>所有缓冲区满时</a:t>
                </a:r>
                <a:r>
                  <a:rPr lang="zh-CN" altLang="en-US" dirty="0" smtClean="0"/>
                  <a:t>：</a:t>
                </a:r>
                <a:endParaRPr lang="zh-CN" altLang="en-US" dirty="0"/>
              </a:p>
              <a:p>
                <a:pPr marL="342900" lvl="1" indent="-34290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zh-CN" altLang="en-US" dirty="0"/>
                  <a:t>缓冲区有空也有满时：</a:t>
                </a:r>
                <a:endParaRPr lang="zh-CN" altLang="en-US" dirty="0"/>
              </a:p>
            </p:txBody>
          </p:sp>
        </p:grpSp>
        <p:grpSp>
          <p:nvGrpSpPr>
            <p:cNvPr id="40" name="ïŝľídè"/>
            <p:cNvGrpSpPr/>
            <p:nvPr/>
          </p:nvGrpSpPr>
          <p:grpSpPr>
            <a:xfrm>
              <a:off x="660400" y="1877302"/>
              <a:ext cx="497734" cy="497734"/>
              <a:chOff x="660400" y="1877302"/>
              <a:chExt cx="497734" cy="497734"/>
            </a:xfrm>
          </p:grpSpPr>
          <p:sp>
            <p:nvSpPr>
              <p:cNvPr id="41" name="ïṡľïde"/>
              <p:cNvSpPr/>
              <p:nvPr/>
            </p:nvSpPr>
            <p:spPr>
              <a:xfrm>
                <a:off x="660400" y="1877302"/>
                <a:ext cx="497734" cy="497734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 w="19050">
                <a:solidFill>
                  <a:schemeClr val="bg1"/>
                </a:solidFill>
                <a:prstDash val="solid"/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 defTabSz="914400"/>
                <a:endParaRPr lang="zh-CN" altLang="en-US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2" name="ïšliḍe"/>
              <p:cNvSpPr/>
              <p:nvPr/>
            </p:nvSpPr>
            <p:spPr>
              <a:xfrm>
                <a:off x="779848" y="2008737"/>
                <a:ext cx="258838" cy="234864"/>
              </a:xfrm>
              <a:custGeom>
                <a:avLst/>
                <a:gdLst>
                  <a:gd name="connsiteX0" fmla="*/ 116112 w 607919"/>
                  <a:gd name="connsiteY0" fmla="*/ 473652 h 551610"/>
                  <a:gd name="connsiteX1" fmla="*/ 118901 w 607919"/>
                  <a:gd name="connsiteY1" fmla="*/ 480423 h 551610"/>
                  <a:gd name="connsiteX2" fmla="*/ 118901 w 607919"/>
                  <a:gd name="connsiteY2" fmla="*/ 551610 h 551610"/>
                  <a:gd name="connsiteX3" fmla="*/ 55604 w 607919"/>
                  <a:gd name="connsiteY3" fmla="*/ 551610 h 551610"/>
                  <a:gd name="connsiteX4" fmla="*/ 55604 w 607919"/>
                  <a:gd name="connsiteY4" fmla="*/ 540851 h 551610"/>
                  <a:gd name="connsiteX5" fmla="*/ 65255 w 607919"/>
                  <a:gd name="connsiteY5" fmla="*/ 520583 h 551610"/>
                  <a:gd name="connsiteX6" fmla="*/ 83555 w 607919"/>
                  <a:gd name="connsiteY6" fmla="*/ 502317 h 551610"/>
                  <a:gd name="connsiteX7" fmla="*/ 109375 w 607919"/>
                  <a:gd name="connsiteY7" fmla="*/ 476545 h 551610"/>
                  <a:gd name="connsiteX8" fmla="*/ 116112 w 607919"/>
                  <a:gd name="connsiteY8" fmla="*/ 473652 h 551610"/>
                  <a:gd name="connsiteX9" fmla="*/ 199155 w 607919"/>
                  <a:gd name="connsiteY9" fmla="*/ 390799 h 551610"/>
                  <a:gd name="connsiteX10" fmla="*/ 201956 w 607919"/>
                  <a:gd name="connsiteY10" fmla="*/ 397632 h 551610"/>
                  <a:gd name="connsiteX11" fmla="*/ 201956 w 607919"/>
                  <a:gd name="connsiteY11" fmla="*/ 551610 h 551610"/>
                  <a:gd name="connsiteX12" fmla="*/ 145363 w 607919"/>
                  <a:gd name="connsiteY12" fmla="*/ 551610 h 551610"/>
                  <a:gd name="connsiteX13" fmla="*/ 145363 w 607919"/>
                  <a:gd name="connsiteY13" fmla="*/ 454170 h 551610"/>
                  <a:gd name="connsiteX14" fmla="*/ 154879 w 607919"/>
                  <a:gd name="connsiteY14" fmla="*/ 431030 h 551610"/>
                  <a:gd name="connsiteX15" fmla="*/ 192315 w 607919"/>
                  <a:gd name="connsiteY15" fmla="*/ 393630 h 551610"/>
                  <a:gd name="connsiteX16" fmla="*/ 199155 w 607919"/>
                  <a:gd name="connsiteY16" fmla="*/ 390799 h 551610"/>
                  <a:gd name="connsiteX17" fmla="*/ 231082 w 607919"/>
                  <a:gd name="connsiteY17" fmla="*/ 388245 h 551610"/>
                  <a:gd name="connsiteX18" fmla="*/ 237930 w 607919"/>
                  <a:gd name="connsiteY18" fmla="*/ 391091 h 551610"/>
                  <a:gd name="connsiteX19" fmla="*/ 266763 w 607919"/>
                  <a:gd name="connsiteY19" fmla="*/ 419867 h 551610"/>
                  <a:gd name="connsiteX20" fmla="*/ 275915 w 607919"/>
                  <a:gd name="connsiteY20" fmla="*/ 428875 h 551610"/>
                  <a:gd name="connsiteX21" fmla="*/ 284941 w 607919"/>
                  <a:gd name="connsiteY21" fmla="*/ 451520 h 551610"/>
                  <a:gd name="connsiteX22" fmla="*/ 284941 w 607919"/>
                  <a:gd name="connsiteY22" fmla="*/ 551610 h 551610"/>
                  <a:gd name="connsiteX23" fmla="*/ 228277 w 607919"/>
                  <a:gd name="connsiteY23" fmla="*/ 551610 h 551610"/>
                  <a:gd name="connsiteX24" fmla="*/ 228277 w 607919"/>
                  <a:gd name="connsiteY24" fmla="*/ 394969 h 551610"/>
                  <a:gd name="connsiteX25" fmla="*/ 231082 w 607919"/>
                  <a:gd name="connsiteY25" fmla="*/ 388245 h 551610"/>
                  <a:gd name="connsiteX26" fmla="*/ 365148 w 607919"/>
                  <a:gd name="connsiteY26" fmla="*/ 381336 h 551610"/>
                  <a:gd name="connsiteX27" fmla="*/ 367997 w 607919"/>
                  <a:gd name="connsiteY27" fmla="*/ 388122 h 551610"/>
                  <a:gd name="connsiteX28" fmla="*/ 367997 w 607919"/>
                  <a:gd name="connsiteY28" fmla="*/ 551610 h 551610"/>
                  <a:gd name="connsiteX29" fmla="*/ 311262 w 607919"/>
                  <a:gd name="connsiteY29" fmla="*/ 551610 h 551610"/>
                  <a:gd name="connsiteX30" fmla="*/ 311262 w 607919"/>
                  <a:gd name="connsiteY30" fmla="*/ 444661 h 551610"/>
                  <a:gd name="connsiteX31" fmla="*/ 316898 w 607919"/>
                  <a:gd name="connsiteY31" fmla="*/ 425523 h 551610"/>
                  <a:gd name="connsiteX32" fmla="*/ 322534 w 607919"/>
                  <a:gd name="connsiteY32" fmla="*/ 419894 h 551610"/>
                  <a:gd name="connsiteX33" fmla="*/ 358353 w 607919"/>
                  <a:gd name="connsiteY33" fmla="*/ 384120 h 551610"/>
                  <a:gd name="connsiteX34" fmla="*/ 365148 w 607919"/>
                  <a:gd name="connsiteY34" fmla="*/ 381336 h 551610"/>
                  <a:gd name="connsiteX35" fmla="*/ 448177 w 607919"/>
                  <a:gd name="connsiteY35" fmla="*/ 298352 h 551610"/>
                  <a:gd name="connsiteX36" fmla="*/ 450982 w 607919"/>
                  <a:gd name="connsiteY36" fmla="*/ 305139 h 551610"/>
                  <a:gd name="connsiteX37" fmla="*/ 450982 w 607919"/>
                  <a:gd name="connsiteY37" fmla="*/ 551610 h 551610"/>
                  <a:gd name="connsiteX38" fmla="*/ 394318 w 607919"/>
                  <a:gd name="connsiteY38" fmla="*/ 551610 h 551610"/>
                  <a:gd name="connsiteX39" fmla="*/ 394318 w 607919"/>
                  <a:gd name="connsiteY39" fmla="*/ 361815 h 551610"/>
                  <a:gd name="connsiteX40" fmla="*/ 403846 w 607919"/>
                  <a:gd name="connsiteY40" fmla="*/ 338669 h 551610"/>
                  <a:gd name="connsiteX41" fmla="*/ 441329 w 607919"/>
                  <a:gd name="connsiteY41" fmla="*/ 301136 h 551610"/>
                  <a:gd name="connsiteX42" fmla="*/ 448177 w 607919"/>
                  <a:gd name="connsiteY42" fmla="*/ 298352 h 551610"/>
                  <a:gd name="connsiteX43" fmla="*/ 527085 w 607919"/>
                  <a:gd name="connsiteY43" fmla="*/ 219452 h 551610"/>
                  <a:gd name="connsiteX44" fmla="*/ 529874 w 607919"/>
                  <a:gd name="connsiteY44" fmla="*/ 226177 h 551610"/>
                  <a:gd name="connsiteX45" fmla="*/ 529874 w 607919"/>
                  <a:gd name="connsiteY45" fmla="*/ 551610 h 551610"/>
                  <a:gd name="connsiteX46" fmla="*/ 477232 w 607919"/>
                  <a:gd name="connsiteY46" fmla="*/ 551610 h 551610"/>
                  <a:gd name="connsiteX47" fmla="*/ 477232 w 607919"/>
                  <a:gd name="connsiteY47" fmla="*/ 278727 h 551610"/>
                  <a:gd name="connsiteX48" fmla="*/ 486883 w 607919"/>
                  <a:gd name="connsiteY48" fmla="*/ 255580 h 551610"/>
                  <a:gd name="connsiteX49" fmla="*/ 520348 w 607919"/>
                  <a:gd name="connsiteY49" fmla="*/ 222298 h 551610"/>
                  <a:gd name="connsiteX50" fmla="*/ 527085 w 607919"/>
                  <a:gd name="connsiteY50" fmla="*/ 219452 h 551610"/>
                  <a:gd name="connsiteX51" fmla="*/ 387769 w 607919"/>
                  <a:gd name="connsiteY51" fmla="*/ 0 h 551610"/>
                  <a:gd name="connsiteX52" fmla="*/ 580729 w 607919"/>
                  <a:gd name="connsiteY52" fmla="*/ 0 h 551610"/>
                  <a:gd name="connsiteX53" fmla="*/ 607919 w 607919"/>
                  <a:gd name="connsiteY53" fmla="*/ 26022 h 551610"/>
                  <a:gd name="connsiteX54" fmla="*/ 607919 w 607919"/>
                  <a:gd name="connsiteY54" fmla="*/ 219812 h 551610"/>
                  <a:gd name="connsiteX55" fmla="*/ 598271 w 607919"/>
                  <a:gd name="connsiteY55" fmla="*/ 223815 h 551610"/>
                  <a:gd name="connsiteX56" fmla="*/ 530610 w 607919"/>
                  <a:gd name="connsiteY56" fmla="*/ 156258 h 551610"/>
                  <a:gd name="connsiteX57" fmla="*/ 304320 w 607919"/>
                  <a:gd name="connsiteY57" fmla="*/ 382325 h 551610"/>
                  <a:gd name="connsiteX58" fmla="*/ 285024 w 607919"/>
                  <a:gd name="connsiteY58" fmla="*/ 382325 h 551610"/>
                  <a:gd name="connsiteX59" fmla="*/ 216360 w 607919"/>
                  <a:gd name="connsiteY59" fmla="*/ 313767 h 551610"/>
                  <a:gd name="connsiteX60" fmla="*/ 94068 w 607919"/>
                  <a:gd name="connsiteY60" fmla="*/ 435996 h 551610"/>
                  <a:gd name="connsiteX61" fmla="*/ 17260 w 607919"/>
                  <a:gd name="connsiteY61" fmla="*/ 435996 h 551610"/>
                  <a:gd name="connsiteX62" fmla="*/ 15882 w 607919"/>
                  <a:gd name="connsiteY62" fmla="*/ 434745 h 551610"/>
                  <a:gd name="connsiteX63" fmla="*/ 15882 w 607919"/>
                  <a:gd name="connsiteY63" fmla="*/ 358055 h 551610"/>
                  <a:gd name="connsiteX64" fmla="*/ 206837 w 607919"/>
                  <a:gd name="connsiteY64" fmla="*/ 167267 h 551610"/>
                  <a:gd name="connsiteX65" fmla="*/ 226008 w 607919"/>
                  <a:gd name="connsiteY65" fmla="*/ 167267 h 551610"/>
                  <a:gd name="connsiteX66" fmla="*/ 294672 w 607919"/>
                  <a:gd name="connsiteY66" fmla="*/ 235701 h 551610"/>
                  <a:gd name="connsiteX67" fmla="*/ 424481 w 607919"/>
                  <a:gd name="connsiteY67" fmla="*/ 105965 h 551610"/>
                  <a:gd name="connsiteX68" fmla="*/ 452423 w 607919"/>
                  <a:gd name="connsiteY68" fmla="*/ 78192 h 551610"/>
                  <a:gd name="connsiteX69" fmla="*/ 383885 w 607919"/>
                  <a:gd name="connsiteY69" fmla="*/ 9633 h 551610"/>
                  <a:gd name="connsiteX70" fmla="*/ 387769 w 607919"/>
                  <a:gd name="connsiteY70" fmla="*/ 0 h 5516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</a:cxnLst>
                <a:rect l="l" t="t" r="r" b="b"/>
                <a:pathLst>
                  <a:path w="607919" h="551610">
                    <a:moveTo>
                      <a:pt x="116112" y="473652"/>
                    </a:moveTo>
                    <a:cubicBezTo>
                      <a:pt x="117836" y="474356"/>
                      <a:pt x="118901" y="476670"/>
                      <a:pt x="118901" y="480423"/>
                    </a:cubicBezTo>
                    <a:lnTo>
                      <a:pt x="118901" y="551610"/>
                    </a:lnTo>
                    <a:lnTo>
                      <a:pt x="55604" y="551610"/>
                    </a:lnTo>
                    <a:lnTo>
                      <a:pt x="55604" y="540851"/>
                    </a:lnTo>
                    <a:cubicBezTo>
                      <a:pt x="55604" y="534971"/>
                      <a:pt x="59991" y="525838"/>
                      <a:pt x="65255" y="520583"/>
                    </a:cubicBezTo>
                    <a:lnTo>
                      <a:pt x="83555" y="502317"/>
                    </a:lnTo>
                    <a:lnTo>
                      <a:pt x="109375" y="476545"/>
                    </a:lnTo>
                    <a:cubicBezTo>
                      <a:pt x="112007" y="473855"/>
                      <a:pt x="114389" y="472948"/>
                      <a:pt x="116112" y="473652"/>
                    </a:cubicBezTo>
                    <a:close/>
                    <a:moveTo>
                      <a:pt x="199155" y="390799"/>
                    </a:moveTo>
                    <a:cubicBezTo>
                      <a:pt x="200892" y="391534"/>
                      <a:pt x="201956" y="393880"/>
                      <a:pt x="201956" y="397632"/>
                    </a:cubicBezTo>
                    <a:lnTo>
                      <a:pt x="201956" y="551610"/>
                    </a:lnTo>
                    <a:lnTo>
                      <a:pt x="145363" y="551610"/>
                    </a:lnTo>
                    <a:lnTo>
                      <a:pt x="145363" y="454170"/>
                    </a:lnTo>
                    <a:cubicBezTo>
                      <a:pt x="145363" y="446665"/>
                      <a:pt x="149620" y="436283"/>
                      <a:pt x="154879" y="431030"/>
                    </a:cubicBezTo>
                    <a:lnTo>
                      <a:pt x="192315" y="393630"/>
                    </a:lnTo>
                    <a:cubicBezTo>
                      <a:pt x="195007" y="390941"/>
                      <a:pt x="197417" y="390065"/>
                      <a:pt x="199155" y="390799"/>
                    </a:cubicBezTo>
                    <a:close/>
                    <a:moveTo>
                      <a:pt x="231082" y="388245"/>
                    </a:moveTo>
                    <a:cubicBezTo>
                      <a:pt x="232822" y="387525"/>
                      <a:pt x="235235" y="388401"/>
                      <a:pt x="237930" y="391091"/>
                    </a:cubicBezTo>
                    <a:lnTo>
                      <a:pt x="266763" y="419867"/>
                    </a:lnTo>
                    <a:lnTo>
                      <a:pt x="275915" y="428875"/>
                    </a:lnTo>
                    <a:cubicBezTo>
                      <a:pt x="280929" y="433879"/>
                      <a:pt x="284941" y="444013"/>
                      <a:pt x="284941" y="451520"/>
                    </a:cubicBezTo>
                    <a:lnTo>
                      <a:pt x="284941" y="551610"/>
                    </a:lnTo>
                    <a:lnTo>
                      <a:pt x="228277" y="551610"/>
                    </a:lnTo>
                    <a:lnTo>
                      <a:pt x="228277" y="394969"/>
                    </a:lnTo>
                    <a:cubicBezTo>
                      <a:pt x="228277" y="391278"/>
                      <a:pt x="229343" y="388964"/>
                      <a:pt x="231082" y="388245"/>
                    </a:cubicBezTo>
                    <a:close/>
                    <a:moveTo>
                      <a:pt x="365148" y="381336"/>
                    </a:moveTo>
                    <a:cubicBezTo>
                      <a:pt x="366901" y="382055"/>
                      <a:pt x="367997" y="384370"/>
                      <a:pt x="367997" y="388122"/>
                    </a:cubicBezTo>
                    <a:lnTo>
                      <a:pt x="367997" y="551610"/>
                    </a:lnTo>
                    <a:lnTo>
                      <a:pt x="311262" y="551610"/>
                    </a:lnTo>
                    <a:lnTo>
                      <a:pt x="311262" y="444661"/>
                    </a:lnTo>
                    <a:cubicBezTo>
                      <a:pt x="311262" y="437156"/>
                      <a:pt x="313767" y="428650"/>
                      <a:pt x="316898" y="425523"/>
                    </a:cubicBezTo>
                    <a:cubicBezTo>
                      <a:pt x="320029" y="422396"/>
                      <a:pt x="322534" y="419894"/>
                      <a:pt x="322534" y="419894"/>
                    </a:cubicBezTo>
                    <a:lnTo>
                      <a:pt x="358353" y="384120"/>
                    </a:lnTo>
                    <a:cubicBezTo>
                      <a:pt x="360983" y="381493"/>
                      <a:pt x="363394" y="380617"/>
                      <a:pt x="365148" y="381336"/>
                    </a:cubicBezTo>
                    <a:close/>
                    <a:moveTo>
                      <a:pt x="448177" y="298352"/>
                    </a:moveTo>
                    <a:cubicBezTo>
                      <a:pt x="449916" y="299071"/>
                      <a:pt x="450982" y="301386"/>
                      <a:pt x="450982" y="305139"/>
                    </a:cubicBezTo>
                    <a:lnTo>
                      <a:pt x="450982" y="551610"/>
                    </a:lnTo>
                    <a:lnTo>
                      <a:pt x="394318" y="551610"/>
                    </a:lnTo>
                    <a:lnTo>
                      <a:pt x="394318" y="361815"/>
                    </a:lnTo>
                    <a:cubicBezTo>
                      <a:pt x="394318" y="354308"/>
                      <a:pt x="398580" y="343924"/>
                      <a:pt x="403846" y="338669"/>
                    </a:cubicBezTo>
                    <a:lnTo>
                      <a:pt x="441329" y="301136"/>
                    </a:lnTo>
                    <a:cubicBezTo>
                      <a:pt x="444024" y="298508"/>
                      <a:pt x="446438" y="297633"/>
                      <a:pt x="448177" y="298352"/>
                    </a:cubicBezTo>
                    <a:close/>
                    <a:moveTo>
                      <a:pt x="527085" y="219452"/>
                    </a:moveTo>
                    <a:cubicBezTo>
                      <a:pt x="528809" y="220171"/>
                      <a:pt x="529874" y="222486"/>
                      <a:pt x="529874" y="226177"/>
                    </a:cubicBezTo>
                    <a:lnTo>
                      <a:pt x="529874" y="551610"/>
                    </a:lnTo>
                    <a:lnTo>
                      <a:pt x="477232" y="551610"/>
                    </a:lnTo>
                    <a:lnTo>
                      <a:pt x="477232" y="278727"/>
                    </a:lnTo>
                    <a:cubicBezTo>
                      <a:pt x="477232" y="271345"/>
                      <a:pt x="481494" y="260960"/>
                      <a:pt x="486883" y="255580"/>
                    </a:cubicBezTo>
                    <a:lnTo>
                      <a:pt x="520348" y="222298"/>
                    </a:lnTo>
                    <a:cubicBezTo>
                      <a:pt x="522980" y="219608"/>
                      <a:pt x="525362" y="218732"/>
                      <a:pt x="527085" y="219452"/>
                    </a:cubicBezTo>
                    <a:close/>
                    <a:moveTo>
                      <a:pt x="387769" y="0"/>
                    </a:moveTo>
                    <a:lnTo>
                      <a:pt x="580729" y="0"/>
                    </a:lnTo>
                    <a:cubicBezTo>
                      <a:pt x="594512" y="0"/>
                      <a:pt x="607919" y="12135"/>
                      <a:pt x="607919" y="26022"/>
                    </a:cubicBezTo>
                    <a:lnTo>
                      <a:pt x="607919" y="219812"/>
                    </a:lnTo>
                    <a:cubicBezTo>
                      <a:pt x="607919" y="227318"/>
                      <a:pt x="603534" y="229070"/>
                      <a:pt x="598271" y="223815"/>
                    </a:cubicBezTo>
                    <a:lnTo>
                      <a:pt x="530610" y="156258"/>
                    </a:lnTo>
                    <a:lnTo>
                      <a:pt x="304320" y="382325"/>
                    </a:lnTo>
                    <a:cubicBezTo>
                      <a:pt x="298932" y="387580"/>
                      <a:pt x="290412" y="387580"/>
                      <a:pt x="285024" y="382325"/>
                    </a:cubicBezTo>
                    <a:lnTo>
                      <a:pt x="216360" y="313767"/>
                    </a:lnTo>
                    <a:lnTo>
                      <a:pt x="94068" y="435996"/>
                    </a:lnTo>
                    <a:cubicBezTo>
                      <a:pt x="72767" y="457264"/>
                      <a:pt x="38435" y="457264"/>
                      <a:pt x="17260" y="435996"/>
                    </a:cubicBezTo>
                    <a:lnTo>
                      <a:pt x="15882" y="434745"/>
                    </a:lnTo>
                    <a:cubicBezTo>
                      <a:pt x="-5294" y="413477"/>
                      <a:pt x="-5294" y="379198"/>
                      <a:pt x="15882" y="358055"/>
                    </a:cubicBezTo>
                    <a:lnTo>
                      <a:pt x="206837" y="167267"/>
                    </a:lnTo>
                    <a:cubicBezTo>
                      <a:pt x="212100" y="161888"/>
                      <a:pt x="220745" y="161888"/>
                      <a:pt x="226008" y="167267"/>
                    </a:cubicBezTo>
                    <a:lnTo>
                      <a:pt x="294672" y="235701"/>
                    </a:lnTo>
                    <a:lnTo>
                      <a:pt x="424481" y="105965"/>
                    </a:lnTo>
                    <a:lnTo>
                      <a:pt x="452423" y="78192"/>
                    </a:lnTo>
                    <a:lnTo>
                      <a:pt x="383885" y="9633"/>
                    </a:lnTo>
                    <a:cubicBezTo>
                      <a:pt x="378497" y="4379"/>
                      <a:pt x="380376" y="0"/>
                      <a:pt x="387769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 cap="rnd">
                <a:noFill/>
                <a:prstDash val="solid"/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68580" tIns="34290" rIns="68580" bIns="34290" numCol="1" spcCol="0" rtlCol="0" fromWordArt="0" anchor="ctr" anchorCtr="0" forceAA="0" compatLnSpc="1">
                <a:normAutofit fontScale="35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 defTabSz="914400"/>
                <a:endParaRPr lang="zh-CN" altLang="en-US" sz="1500" b="1" dirty="0">
                  <a:solidFill>
                    <a:schemeClr val="bg1"/>
                  </a:solidFill>
                </a:endParaRPr>
              </a:p>
            </p:txBody>
          </p:sp>
        </p:grpSp>
      </p:grpSp>
      <p:cxnSp>
        <p:nvCxnSpPr>
          <p:cNvPr id="45" name="直接连接符 44"/>
          <p:cNvCxnSpPr/>
          <p:nvPr/>
        </p:nvCxnSpPr>
        <p:spPr>
          <a:xfrm>
            <a:off x="989228" y="2434378"/>
            <a:ext cx="4883538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6" name="图示 45"/>
          <p:cNvGraphicFramePr/>
          <p:nvPr/>
        </p:nvGraphicFramePr>
        <p:xfrm>
          <a:off x="6592099" y="1573706"/>
          <a:ext cx="1944216" cy="3240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graphicFrame>
        <p:nvGraphicFramePr>
          <p:cNvPr id="47" name="图示 46"/>
          <p:cNvGraphicFramePr/>
          <p:nvPr/>
        </p:nvGraphicFramePr>
        <p:xfrm>
          <a:off x="6538093" y="2275784"/>
          <a:ext cx="1998222" cy="3240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graphicFrame>
        <p:nvGraphicFramePr>
          <p:cNvPr id="48" name="图示 47"/>
          <p:cNvGraphicFramePr/>
          <p:nvPr/>
        </p:nvGraphicFramePr>
        <p:xfrm>
          <a:off x="6970141" y="2761838"/>
          <a:ext cx="1566174" cy="14041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1" r:lo="rId12" r:qs="rId13" r:cs="rId14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ISLIDE.DIAGRAM" val="217641"/>
</p:tagLst>
</file>

<file path=ppt/tags/tag2.xml><?xml version="1.0" encoding="utf-8"?>
<p:tagLst xmlns:p="http://schemas.openxmlformats.org/presentationml/2006/main">
  <p:tag name="KSO_WM_UNIT_TABLE_BEAUTIFY" val="smartTable{58a06314-7e72-4d48-85a8-7253ed818c17}"/>
</p:tagLst>
</file>

<file path=ppt/tags/tag3.xml><?xml version="1.0" encoding="utf-8"?>
<p:tagLst xmlns:p="http://schemas.openxmlformats.org/presentationml/2006/main">
  <p:tag name="KSO_WPP_MARK_KEY" val="ea3b8b37-1417-4b1f-8e89-8909c838b502"/>
  <p:tag name="COMMONDATA" val="eyJoZGlkIjoiMTE1MmU4M2MzZDk5MDI3M2M1YWYyZDhhMzM1OWJiZDcifQ=="/>
</p:tagLst>
</file>

<file path=ppt/theme/theme1.xml><?xml version="1.0" encoding="utf-8"?>
<a:theme xmlns:a="http://schemas.openxmlformats.org/drawingml/2006/main" name="24-浅色-办公趣味-多彩">
  <a:themeElements>
    <a:clrScheme name="CLASSIC - Standart Office">
      <a:dk1>
        <a:srgbClr val="44546A"/>
      </a:dk1>
      <a:lt1>
        <a:sysClr val="window" lastClr="FFFFFF"/>
      </a:lt1>
      <a:dk2>
        <a:srgbClr val="8496B0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>
              <a:lumMod val="60000"/>
              <a:lumOff val="40000"/>
            </a:schemeClr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000" smtClean="0"/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6884</Words>
  <Application>WPS 演示</Application>
  <PresentationFormat>全屏显示(16:9)</PresentationFormat>
  <Paragraphs>711</Paragraphs>
  <Slides>38</Slides>
  <Notes>22</Notes>
  <HiddenSlides>0</HiddenSlides>
  <MMClips>0</MMClips>
  <ScaleCrop>false</ScaleCrop>
  <HeadingPairs>
    <vt:vector size="8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58" baseType="lpstr">
      <vt:lpstr>Arial</vt:lpstr>
      <vt:lpstr>宋体</vt:lpstr>
      <vt:lpstr>Wingdings</vt:lpstr>
      <vt:lpstr>微软雅黑</vt:lpstr>
      <vt:lpstr>Calibri</vt:lpstr>
      <vt:lpstr>Impact</vt:lpstr>
      <vt:lpstr>Heiti SC Light</vt:lpstr>
      <vt:lpstr>华文楷体</vt:lpstr>
      <vt:lpstr>Calibri</vt:lpstr>
      <vt:lpstr>Wingdings 2</vt:lpstr>
      <vt:lpstr>Wingdings</vt:lpstr>
      <vt:lpstr>Helvetica</vt:lpstr>
      <vt:lpstr>Monotype Sorts</vt:lpstr>
      <vt:lpstr>Arial Unicode MS</vt:lpstr>
      <vt:lpstr>MT Extra</vt:lpstr>
      <vt:lpstr>汉仪旗黑-85S</vt:lpstr>
      <vt:lpstr>黑体</vt:lpstr>
      <vt:lpstr>Times New Roman</vt:lpstr>
      <vt:lpstr>24-浅色-办公趣味-多彩</vt:lpstr>
      <vt:lpstr>Visio.Drawing.6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木一一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操作系统原理</dc:title>
  <dc:creator>Mr.Jia</dc:creator>
  <cp:keywords>Mr.Jia</cp:keywords>
  <cp:lastModifiedBy>WPS_1679222360</cp:lastModifiedBy>
  <cp:revision>355</cp:revision>
  <dcterms:created xsi:type="dcterms:W3CDTF">2015-07-29T09:05:00Z</dcterms:created>
  <dcterms:modified xsi:type="dcterms:W3CDTF">2023-04-10T08:14:58Z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6D9AC8BBBAFA444CB6CA9DDC0094B949</vt:lpwstr>
  </property>
  <property fmtid="{D5CDD505-2E9C-101B-9397-08002B2CF9AE}" pid="3" name="KSOProductBuildVer">
    <vt:lpwstr>2052-11.1.0.14036</vt:lpwstr>
  </property>
</Properties>
</file>