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729" r:id="rId3"/>
    <p:sldId id="285" r:id="rId4"/>
    <p:sldId id="286" r:id="rId5"/>
    <p:sldId id="593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5" r:id="rId14"/>
    <p:sldId id="446" r:id="rId15"/>
    <p:sldId id="447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60" r:id="rId29"/>
    <p:sldId id="461" r:id="rId30"/>
    <p:sldId id="462" r:id="rId31"/>
    <p:sldId id="463" r:id="rId32"/>
    <p:sldId id="464" r:id="rId33"/>
    <p:sldId id="465" r:id="rId34"/>
    <p:sldId id="291" r:id="rId35"/>
    <p:sldId id="292" r:id="rId36"/>
    <p:sldId id="351" r:id="rId37"/>
    <p:sldId id="293" r:id="rId38"/>
    <p:sldId id="353" r:id="rId39"/>
    <p:sldId id="352" r:id="rId40"/>
    <p:sldId id="294" r:id="rId41"/>
    <p:sldId id="730" r:id="rId42"/>
  </p:sldIdLst>
  <p:sldSz cx="12192000" cy="6858000"/>
  <p:notesSz cx="6858000" cy="9144000"/>
  <p:custDataLst>
    <p:tags r:id="rId51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 userDrawn="1">
          <p15:clr>
            <a:srgbClr val="A4A3A4"/>
          </p15:clr>
        </p15:guide>
        <p15:guide id="2" pos="38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B5593"/>
    <a:srgbClr val="204C8D"/>
    <a:srgbClr val="008080"/>
    <a:srgbClr val="00CC99"/>
    <a:srgbClr val="FF0066"/>
    <a:srgbClr val="FF3399"/>
    <a:srgbClr val="D60093"/>
    <a:srgbClr val="FF3300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/>
    <p:restoredTop sz="88164"/>
  </p:normalViewPr>
  <p:slideViewPr>
    <p:cSldViewPr showGuides="1">
      <p:cViewPr varScale="1">
        <p:scale>
          <a:sx n="70" d="100"/>
          <a:sy n="70" d="100"/>
        </p:scale>
        <p:origin x="1386" y="66"/>
      </p:cViewPr>
      <p:guideLst>
        <p:guide orient="horz" pos="2151"/>
        <p:guide pos="38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gs" Target="tags/tag3.xml"/><Relationship Id="rId50" Type="http://schemas.openxmlformats.org/officeDocument/2006/relationships/customXml" Target="../customXml/item2.xml"/><Relationship Id="rId5" Type="http://schemas.openxmlformats.org/officeDocument/2006/relationships/slide" Target="slides/slide3.xml"/><Relationship Id="rId49" Type="http://schemas.openxmlformats.org/officeDocument/2006/relationships/customXml" Target="../customXml/item1.xml"/><Relationship Id="rId48" Type="http://schemas.openxmlformats.org/officeDocument/2006/relationships/customXmlProps" Target="../customXml/itemProps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F81411-86FA-4CC8-8B3F-970CC6EB189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8552E1-1FE7-4ECB-A431-F642CE22A55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2D5C25-9CAE-4105-822D-823C6305E65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7435" y="9525"/>
            <a:ext cx="10286365" cy="603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5030" y="117919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2" name="燕尾形 31"/>
          <p:cNvSpPr/>
          <p:nvPr userDrawn="1"/>
        </p:nvSpPr>
        <p:spPr>
          <a:xfrm>
            <a:off x="0" y="6350"/>
            <a:ext cx="911225" cy="563563"/>
          </a:xfrm>
          <a:prstGeom prst="chevron">
            <a:avLst>
              <a:gd name="adj" fmla="val 51621"/>
            </a:avLst>
          </a:prstGeom>
          <a:solidFill>
            <a:srgbClr val="11549B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3" name="直接连接符 32"/>
          <p:cNvCxnSpPr/>
          <p:nvPr userDrawn="1"/>
        </p:nvCxnSpPr>
        <p:spPr>
          <a:xfrm>
            <a:off x="0" y="598488"/>
            <a:ext cx="12192000" cy="22225"/>
          </a:xfrm>
          <a:prstGeom prst="line">
            <a:avLst/>
          </a:prstGeom>
          <a:ln w="38100">
            <a:solidFill>
              <a:srgbClr val="204C8D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972820" y="0"/>
            <a:ext cx="10363200" cy="570230"/>
          </a:xfrm>
          <a:prstGeom prst="rect">
            <a:avLst/>
          </a:prstGeom>
          <a:noFill/>
          <a:ln w="9525">
            <a:noFill/>
          </a:ln>
        </p:spPr>
        <p:txBody>
          <a:bodyPr vert="horz" rtlCol="0" anchor="ctr">
            <a:normAutofit/>
          </a:bodyPr>
          <a:lstStyle>
            <a:lvl1pPr marL="0" marR="0" lvl="0" algn="l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  <a:defRPr kumimoji="1" lang="zh-CN" altLang="en-US" sz="4400" b="1" i="0" u="none" strike="noStrike" kern="1200" cap="none" spc="0" normalizeH="0" baseline="0" noProof="1" dirty="0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972820" y="1270635"/>
            <a:ext cx="103632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rtlCol="0">
            <a:normAutofit/>
          </a:bodyPr>
          <a:lstStyle>
            <a:lvl1pPr marL="342900" marR="0" lvl="0" indent="-3429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buClr>
                <a:srgbClr val="204C8D"/>
              </a:buClr>
              <a:buSzTx/>
              <a:buFont typeface="Wingdings" panose="05000000000000000000" charset="0"/>
              <a:buChar char="Ø"/>
              <a:defRPr kumimoji="1" lang="zh-CN" alt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lvl="1" indent="-285750" algn="l" rtl="0" eaLnBrk="0" fontAlgn="base" latinLnBrk="0" hangingPunct="0">
              <a:lnSpc>
                <a:spcPct val="100000"/>
              </a:lnSpc>
              <a:spcBef>
                <a:spcPct val="20000"/>
              </a:spcBef>
              <a:buClr>
                <a:srgbClr val="204C8D"/>
              </a:buClr>
              <a:buSzTx/>
              <a:buFont typeface="Wingdings" panose="05000000000000000000" charset="0"/>
              <a:buChar char="ü"/>
              <a:defRPr kumimoji="1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buClr>
                <a:srgbClr val="204C8D"/>
              </a:buClr>
              <a:buSzTx/>
              <a:buFont typeface="Arial" panose="020B0604020202020204" pitchFamily="34" charset="0"/>
              <a:buChar char="•"/>
              <a:defRPr kumimoji="1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lvl="3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buClr>
                <a:srgbClr val="204C8D"/>
              </a:buClr>
              <a:buSzTx/>
              <a:buFont typeface="Arial" panose="020B0604020202020204" pitchFamily="34" charset="0"/>
              <a:buChar char="•"/>
              <a:defRPr kumimoji="1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lvl="4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buClr>
                <a:srgbClr val="204C8D"/>
              </a:buClr>
              <a:buSzTx/>
              <a:buFont typeface="Arial" panose="020B0604020202020204" pitchFamily="34" charset="0"/>
              <a:buChar char="•"/>
              <a:defRPr kumimoji="1" lang="zh-CN" altLang="en-US" sz="20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 b="1" kern="1200">
          <a:solidFill>
            <a:srgbClr val="6633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ECB019B1-382A-4266-B25C-5B523AA43C14-1" descr="C:/Users/Administrator/AppData/Local/Temp/wpp.tRsTag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130" y="1223963"/>
            <a:ext cx="12190730" cy="47567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演示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59394" name="Group 6"/>
          <p:cNvGrpSpPr/>
          <p:nvPr/>
        </p:nvGrpSpPr>
        <p:grpSpPr>
          <a:xfrm>
            <a:off x="2743200" y="2628900"/>
            <a:ext cx="6781800" cy="533400"/>
            <a:chOff x="1200" y="2928"/>
            <a:chExt cx="4272" cy="336"/>
          </a:xfrm>
        </p:grpSpPr>
        <p:sp>
          <p:nvSpPr>
            <p:cNvPr id="59431" name="Rectangle 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32" name="Line 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3" name="Line 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4" name="Line 1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5" name="Line 1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6" name="Line 1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7" name="Line 1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8" name="Line 1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9" name="Line 1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9395" name="Group 16"/>
          <p:cNvGrpSpPr/>
          <p:nvPr/>
        </p:nvGrpSpPr>
        <p:grpSpPr>
          <a:xfrm>
            <a:off x="2743200" y="1562100"/>
            <a:ext cx="6781800" cy="533400"/>
            <a:chOff x="1200" y="2928"/>
            <a:chExt cx="4272" cy="336"/>
          </a:xfrm>
        </p:grpSpPr>
        <p:sp>
          <p:nvSpPr>
            <p:cNvPr id="59422" name="Rectangle 1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23" name="Line 1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4" name="Line 1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5" name="Line 2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6" name="Line 2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7" name="Line 2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8" name="Line 2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9" name="Line 2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0" name="Line 2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9396" name="Text Box 26"/>
          <p:cNvSpPr txBox="1"/>
          <p:nvPr/>
        </p:nvSpPr>
        <p:spPr>
          <a:xfrm>
            <a:off x="2743200" y="1178560"/>
            <a:ext cx="678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0          1         2         3        4        5        6         7         8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7" name="Text Box 27"/>
          <p:cNvSpPr txBox="1"/>
          <p:nvPr/>
        </p:nvSpPr>
        <p:spPr>
          <a:xfrm>
            <a:off x="3581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8" name="Text Box 28"/>
          <p:cNvSpPr txBox="1"/>
          <p:nvPr/>
        </p:nvSpPr>
        <p:spPr>
          <a:xfrm>
            <a:off x="43434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9" name="Text Box 29"/>
          <p:cNvSpPr txBox="1"/>
          <p:nvPr/>
        </p:nvSpPr>
        <p:spPr>
          <a:xfrm>
            <a:off x="4343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0" name="Text Box 30"/>
          <p:cNvSpPr txBox="1"/>
          <p:nvPr/>
        </p:nvSpPr>
        <p:spPr>
          <a:xfrm>
            <a:off x="5105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1" name="Text Box 31"/>
          <p:cNvSpPr txBox="1"/>
          <p:nvPr/>
        </p:nvSpPr>
        <p:spPr>
          <a:xfrm>
            <a:off x="8166100" y="261937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2" name="Text Box 32"/>
          <p:cNvSpPr txBox="1"/>
          <p:nvPr/>
        </p:nvSpPr>
        <p:spPr>
          <a:xfrm>
            <a:off x="58674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3" name="Text Box 33"/>
          <p:cNvSpPr txBox="1"/>
          <p:nvPr/>
        </p:nvSpPr>
        <p:spPr>
          <a:xfrm>
            <a:off x="5867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4" name="Text Box 34"/>
          <p:cNvSpPr txBox="1"/>
          <p:nvPr/>
        </p:nvSpPr>
        <p:spPr>
          <a:xfrm>
            <a:off x="6629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5" name="Text Box 35"/>
          <p:cNvSpPr txBox="1"/>
          <p:nvPr/>
        </p:nvSpPr>
        <p:spPr>
          <a:xfrm>
            <a:off x="6629400" y="261302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6" name="Text Box 36"/>
          <p:cNvSpPr txBox="1"/>
          <p:nvPr/>
        </p:nvSpPr>
        <p:spPr>
          <a:xfrm>
            <a:off x="73152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7" name="Text Box 37"/>
          <p:cNvSpPr txBox="1"/>
          <p:nvPr/>
        </p:nvSpPr>
        <p:spPr>
          <a:xfrm>
            <a:off x="7315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8" name="Text Box 38"/>
          <p:cNvSpPr txBox="1"/>
          <p:nvPr/>
        </p:nvSpPr>
        <p:spPr>
          <a:xfrm>
            <a:off x="8077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9" name="Text Box 39"/>
          <p:cNvSpPr txBox="1"/>
          <p:nvPr/>
        </p:nvSpPr>
        <p:spPr>
          <a:xfrm>
            <a:off x="3625850" y="261937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10" name="Text Box 40"/>
          <p:cNvSpPr txBox="1"/>
          <p:nvPr/>
        </p:nvSpPr>
        <p:spPr>
          <a:xfrm>
            <a:off x="88392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11" name="Text Box 41"/>
          <p:cNvSpPr txBox="1"/>
          <p:nvPr/>
        </p:nvSpPr>
        <p:spPr>
          <a:xfrm>
            <a:off x="8839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9412" name="Group 42"/>
          <p:cNvGrpSpPr/>
          <p:nvPr/>
        </p:nvGrpSpPr>
        <p:grpSpPr>
          <a:xfrm>
            <a:off x="8293100" y="3162300"/>
            <a:ext cx="838200" cy="703263"/>
            <a:chOff x="2448" y="3456"/>
            <a:chExt cx="528" cy="443"/>
          </a:xfrm>
        </p:grpSpPr>
        <p:sp>
          <p:nvSpPr>
            <p:cNvPr id="59420" name="Line 43"/>
            <p:cNvSpPr/>
            <p:nvPr/>
          </p:nvSpPr>
          <p:spPr>
            <a:xfrm rot="-10782095">
              <a:off x="2496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21" name="Text Box 44"/>
            <p:cNvSpPr txBox="1"/>
            <p:nvPr/>
          </p:nvSpPr>
          <p:spPr>
            <a:xfrm>
              <a:off x="2448" y="364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j</a:t>
              </a:r>
              <a:endPara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9413" name="Group 45"/>
          <p:cNvGrpSpPr/>
          <p:nvPr/>
        </p:nvGrpSpPr>
        <p:grpSpPr>
          <a:xfrm>
            <a:off x="4790440" y="3155950"/>
            <a:ext cx="838200" cy="671513"/>
            <a:chOff x="1540" y="3456"/>
            <a:chExt cx="528" cy="423"/>
          </a:xfrm>
        </p:grpSpPr>
        <p:sp>
          <p:nvSpPr>
            <p:cNvPr id="59418" name="Line 46"/>
            <p:cNvSpPr/>
            <p:nvPr/>
          </p:nvSpPr>
          <p:spPr>
            <a:xfrm rot="-10782095">
              <a:off x="1968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19" name="Text Box 47"/>
            <p:cNvSpPr txBox="1"/>
            <p:nvPr/>
          </p:nvSpPr>
          <p:spPr>
            <a:xfrm>
              <a:off x="1540" y="362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414" name="Text Box 48"/>
          <p:cNvSpPr txBox="1"/>
          <p:nvPr/>
        </p:nvSpPr>
        <p:spPr>
          <a:xfrm>
            <a:off x="27432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15" name="Text Box 49"/>
          <p:cNvSpPr txBox="1"/>
          <p:nvPr/>
        </p:nvSpPr>
        <p:spPr>
          <a:xfrm>
            <a:off x="1905000" y="3619500"/>
            <a:ext cx="762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2B55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界点</a:t>
            </a:r>
            <a:endParaRPr lang="zh-CN" altLang="en-US" sz="2000" b="1" dirty="0">
              <a:solidFill>
                <a:srgbClr val="2B559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416" name="Line 50"/>
          <p:cNvSpPr/>
          <p:nvPr/>
        </p:nvSpPr>
        <p:spPr>
          <a:xfrm flipV="1">
            <a:off x="2209800" y="3009900"/>
            <a:ext cx="685800" cy="609600"/>
          </a:xfrm>
          <a:prstGeom prst="line">
            <a:avLst/>
          </a:prstGeom>
          <a:ln w="38100" cap="flat" cmpd="sng">
            <a:solidFill>
              <a:srgbClr val="FF0066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演示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59394" name="Group 6"/>
          <p:cNvGrpSpPr/>
          <p:nvPr/>
        </p:nvGrpSpPr>
        <p:grpSpPr>
          <a:xfrm>
            <a:off x="2743200" y="2628900"/>
            <a:ext cx="6781800" cy="533400"/>
            <a:chOff x="1200" y="2928"/>
            <a:chExt cx="4272" cy="336"/>
          </a:xfrm>
        </p:grpSpPr>
        <p:sp>
          <p:nvSpPr>
            <p:cNvPr id="59431" name="Rectangle 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32" name="Line 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3" name="Line 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4" name="Line 1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5" name="Line 1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6" name="Line 1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7" name="Line 1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8" name="Line 1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9" name="Line 1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9395" name="Group 16"/>
          <p:cNvGrpSpPr/>
          <p:nvPr/>
        </p:nvGrpSpPr>
        <p:grpSpPr>
          <a:xfrm>
            <a:off x="2743200" y="1562100"/>
            <a:ext cx="6781800" cy="533400"/>
            <a:chOff x="1200" y="2928"/>
            <a:chExt cx="4272" cy="336"/>
          </a:xfrm>
        </p:grpSpPr>
        <p:sp>
          <p:nvSpPr>
            <p:cNvPr id="59422" name="Rectangle 1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23" name="Line 1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4" name="Line 1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5" name="Line 2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6" name="Line 2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7" name="Line 2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8" name="Line 2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9" name="Line 2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0" name="Line 2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9396" name="Text Box 26"/>
          <p:cNvSpPr txBox="1"/>
          <p:nvPr/>
        </p:nvSpPr>
        <p:spPr>
          <a:xfrm>
            <a:off x="2743200" y="1178560"/>
            <a:ext cx="678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0          1         2         3        4        5        6         7         8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7" name="Text Box 27"/>
          <p:cNvSpPr txBox="1"/>
          <p:nvPr/>
        </p:nvSpPr>
        <p:spPr>
          <a:xfrm>
            <a:off x="3581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8" name="Text Box 28"/>
          <p:cNvSpPr txBox="1"/>
          <p:nvPr/>
        </p:nvSpPr>
        <p:spPr>
          <a:xfrm>
            <a:off x="43434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9" name="Text Box 29"/>
          <p:cNvSpPr txBox="1"/>
          <p:nvPr/>
        </p:nvSpPr>
        <p:spPr>
          <a:xfrm>
            <a:off x="4343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0" name="Text Box 30"/>
          <p:cNvSpPr txBox="1"/>
          <p:nvPr/>
        </p:nvSpPr>
        <p:spPr>
          <a:xfrm>
            <a:off x="5105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1" name="Text Box 31"/>
          <p:cNvSpPr txBox="1"/>
          <p:nvPr/>
        </p:nvSpPr>
        <p:spPr>
          <a:xfrm>
            <a:off x="8166100" y="261937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2" name="Text Box 32"/>
          <p:cNvSpPr txBox="1"/>
          <p:nvPr/>
        </p:nvSpPr>
        <p:spPr>
          <a:xfrm>
            <a:off x="58674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3" name="Text Box 33"/>
          <p:cNvSpPr txBox="1"/>
          <p:nvPr/>
        </p:nvSpPr>
        <p:spPr>
          <a:xfrm>
            <a:off x="5867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4" name="Text Box 34"/>
          <p:cNvSpPr txBox="1"/>
          <p:nvPr/>
        </p:nvSpPr>
        <p:spPr>
          <a:xfrm>
            <a:off x="6629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5" name="Text Box 35"/>
          <p:cNvSpPr txBox="1"/>
          <p:nvPr/>
        </p:nvSpPr>
        <p:spPr>
          <a:xfrm>
            <a:off x="6629400" y="261302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6" name="Text Box 36"/>
          <p:cNvSpPr txBox="1"/>
          <p:nvPr/>
        </p:nvSpPr>
        <p:spPr>
          <a:xfrm>
            <a:off x="73152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7" name="Text Box 37"/>
          <p:cNvSpPr txBox="1"/>
          <p:nvPr/>
        </p:nvSpPr>
        <p:spPr>
          <a:xfrm>
            <a:off x="7315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8" name="Text Box 38"/>
          <p:cNvSpPr txBox="1"/>
          <p:nvPr/>
        </p:nvSpPr>
        <p:spPr>
          <a:xfrm>
            <a:off x="8077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9" name="Text Box 39"/>
          <p:cNvSpPr txBox="1"/>
          <p:nvPr/>
        </p:nvSpPr>
        <p:spPr>
          <a:xfrm>
            <a:off x="3625850" y="261937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10" name="Text Box 40"/>
          <p:cNvSpPr txBox="1"/>
          <p:nvPr/>
        </p:nvSpPr>
        <p:spPr>
          <a:xfrm>
            <a:off x="88392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11" name="Text Box 41"/>
          <p:cNvSpPr txBox="1"/>
          <p:nvPr/>
        </p:nvSpPr>
        <p:spPr>
          <a:xfrm>
            <a:off x="8839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9412" name="Group 42"/>
          <p:cNvGrpSpPr/>
          <p:nvPr/>
        </p:nvGrpSpPr>
        <p:grpSpPr>
          <a:xfrm>
            <a:off x="7536180" y="3169285"/>
            <a:ext cx="838200" cy="703263"/>
            <a:chOff x="2448" y="3456"/>
            <a:chExt cx="528" cy="443"/>
          </a:xfrm>
        </p:grpSpPr>
        <p:sp>
          <p:nvSpPr>
            <p:cNvPr id="59420" name="Line 43"/>
            <p:cNvSpPr/>
            <p:nvPr/>
          </p:nvSpPr>
          <p:spPr>
            <a:xfrm rot="-10782095">
              <a:off x="2496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21" name="Text Box 44"/>
            <p:cNvSpPr txBox="1"/>
            <p:nvPr/>
          </p:nvSpPr>
          <p:spPr>
            <a:xfrm>
              <a:off x="2448" y="364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j</a:t>
              </a:r>
              <a:endPara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9413" name="Group 45"/>
          <p:cNvGrpSpPr/>
          <p:nvPr/>
        </p:nvGrpSpPr>
        <p:grpSpPr>
          <a:xfrm>
            <a:off x="4790440" y="3155950"/>
            <a:ext cx="838200" cy="671513"/>
            <a:chOff x="1540" y="3456"/>
            <a:chExt cx="528" cy="423"/>
          </a:xfrm>
        </p:grpSpPr>
        <p:sp>
          <p:nvSpPr>
            <p:cNvPr id="59418" name="Line 46"/>
            <p:cNvSpPr/>
            <p:nvPr/>
          </p:nvSpPr>
          <p:spPr>
            <a:xfrm rot="-10782095">
              <a:off x="1968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19" name="Text Box 47"/>
            <p:cNvSpPr txBox="1"/>
            <p:nvPr/>
          </p:nvSpPr>
          <p:spPr>
            <a:xfrm>
              <a:off x="1540" y="362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414" name="Text Box 48"/>
          <p:cNvSpPr txBox="1"/>
          <p:nvPr/>
        </p:nvSpPr>
        <p:spPr>
          <a:xfrm>
            <a:off x="27432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15" name="Text Box 49"/>
          <p:cNvSpPr txBox="1"/>
          <p:nvPr/>
        </p:nvSpPr>
        <p:spPr>
          <a:xfrm>
            <a:off x="1905000" y="3619500"/>
            <a:ext cx="762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2B55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界点</a:t>
            </a:r>
            <a:endParaRPr lang="zh-CN" altLang="en-US" sz="2000" b="1" dirty="0">
              <a:solidFill>
                <a:srgbClr val="2B559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416" name="Line 50"/>
          <p:cNvSpPr/>
          <p:nvPr/>
        </p:nvSpPr>
        <p:spPr>
          <a:xfrm flipV="1">
            <a:off x="2209800" y="3009900"/>
            <a:ext cx="685800" cy="609600"/>
          </a:xfrm>
          <a:prstGeom prst="line">
            <a:avLst/>
          </a:prstGeom>
          <a:ln w="38100" cap="flat" cmpd="sng">
            <a:solidFill>
              <a:srgbClr val="FF0066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521 -0.00953704 L -0.182344 -0.00296297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594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演示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59394" name="Group 6"/>
          <p:cNvGrpSpPr/>
          <p:nvPr/>
        </p:nvGrpSpPr>
        <p:grpSpPr>
          <a:xfrm>
            <a:off x="2743200" y="2628900"/>
            <a:ext cx="6781800" cy="533400"/>
            <a:chOff x="1200" y="2928"/>
            <a:chExt cx="4272" cy="336"/>
          </a:xfrm>
        </p:grpSpPr>
        <p:sp>
          <p:nvSpPr>
            <p:cNvPr id="59431" name="Rectangle 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32" name="Line 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3" name="Line 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4" name="Line 1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5" name="Line 1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6" name="Line 1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7" name="Line 1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8" name="Line 1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9" name="Line 1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9395" name="Group 16"/>
          <p:cNvGrpSpPr/>
          <p:nvPr/>
        </p:nvGrpSpPr>
        <p:grpSpPr>
          <a:xfrm>
            <a:off x="2743200" y="1562100"/>
            <a:ext cx="6781800" cy="533400"/>
            <a:chOff x="1200" y="2928"/>
            <a:chExt cx="4272" cy="336"/>
          </a:xfrm>
        </p:grpSpPr>
        <p:sp>
          <p:nvSpPr>
            <p:cNvPr id="59422" name="Rectangle 1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23" name="Line 1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4" name="Line 1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5" name="Line 2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6" name="Line 2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7" name="Line 2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8" name="Line 2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9" name="Line 2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0" name="Line 2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9396" name="Text Box 26"/>
          <p:cNvSpPr txBox="1"/>
          <p:nvPr/>
        </p:nvSpPr>
        <p:spPr>
          <a:xfrm>
            <a:off x="2743200" y="1178560"/>
            <a:ext cx="678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0          1         2         3        4        5        6         7         8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7" name="Text Box 27"/>
          <p:cNvSpPr txBox="1"/>
          <p:nvPr/>
        </p:nvSpPr>
        <p:spPr>
          <a:xfrm>
            <a:off x="3581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8" name="Text Box 28"/>
          <p:cNvSpPr txBox="1"/>
          <p:nvPr/>
        </p:nvSpPr>
        <p:spPr>
          <a:xfrm>
            <a:off x="43434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9" name="Text Box 29"/>
          <p:cNvSpPr txBox="1"/>
          <p:nvPr/>
        </p:nvSpPr>
        <p:spPr>
          <a:xfrm>
            <a:off x="4343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0" name="Text Box 30"/>
          <p:cNvSpPr txBox="1"/>
          <p:nvPr/>
        </p:nvSpPr>
        <p:spPr>
          <a:xfrm>
            <a:off x="5105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1" name="Text Box 31"/>
          <p:cNvSpPr txBox="1"/>
          <p:nvPr/>
        </p:nvSpPr>
        <p:spPr>
          <a:xfrm>
            <a:off x="8166100" y="261937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2" name="Text Box 32"/>
          <p:cNvSpPr txBox="1"/>
          <p:nvPr/>
        </p:nvSpPr>
        <p:spPr>
          <a:xfrm>
            <a:off x="58674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3" name="Text Box 33"/>
          <p:cNvSpPr txBox="1"/>
          <p:nvPr/>
        </p:nvSpPr>
        <p:spPr>
          <a:xfrm>
            <a:off x="5867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4" name="Text Box 34"/>
          <p:cNvSpPr txBox="1"/>
          <p:nvPr/>
        </p:nvSpPr>
        <p:spPr>
          <a:xfrm>
            <a:off x="6629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5" name="Text Box 35"/>
          <p:cNvSpPr txBox="1"/>
          <p:nvPr/>
        </p:nvSpPr>
        <p:spPr>
          <a:xfrm>
            <a:off x="6629400" y="261302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6" name="Text Box 36"/>
          <p:cNvSpPr txBox="1"/>
          <p:nvPr/>
        </p:nvSpPr>
        <p:spPr>
          <a:xfrm>
            <a:off x="516636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7" name="Text Box 37"/>
          <p:cNvSpPr txBox="1"/>
          <p:nvPr/>
        </p:nvSpPr>
        <p:spPr>
          <a:xfrm>
            <a:off x="7315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8" name="Text Box 38"/>
          <p:cNvSpPr txBox="1"/>
          <p:nvPr/>
        </p:nvSpPr>
        <p:spPr>
          <a:xfrm>
            <a:off x="8077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9" name="Text Box 39"/>
          <p:cNvSpPr txBox="1"/>
          <p:nvPr/>
        </p:nvSpPr>
        <p:spPr>
          <a:xfrm>
            <a:off x="3625850" y="261937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10" name="Text Box 40"/>
          <p:cNvSpPr txBox="1"/>
          <p:nvPr/>
        </p:nvSpPr>
        <p:spPr>
          <a:xfrm>
            <a:off x="88392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11" name="Text Box 41"/>
          <p:cNvSpPr txBox="1"/>
          <p:nvPr/>
        </p:nvSpPr>
        <p:spPr>
          <a:xfrm>
            <a:off x="8839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9412" name="Group 42"/>
          <p:cNvGrpSpPr/>
          <p:nvPr/>
        </p:nvGrpSpPr>
        <p:grpSpPr>
          <a:xfrm>
            <a:off x="7536180" y="3169285"/>
            <a:ext cx="838200" cy="703263"/>
            <a:chOff x="2448" y="3456"/>
            <a:chExt cx="528" cy="443"/>
          </a:xfrm>
        </p:grpSpPr>
        <p:sp>
          <p:nvSpPr>
            <p:cNvPr id="59420" name="Line 43"/>
            <p:cNvSpPr/>
            <p:nvPr/>
          </p:nvSpPr>
          <p:spPr>
            <a:xfrm rot="-10782095">
              <a:off x="2496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21" name="Text Box 44"/>
            <p:cNvSpPr txBox="1"/>
            <p:nvPr/>
          </p:nvSpPr>
          <p:spPr>
            <a:xfrm>
              <a:off x="2448" y="364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j</a:t>
              </a:r>
              <a:endPara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9413" name="Group 45"/>
          <p:cNvGrpSpPr/>
          <p:nvPr/>
        </p:nvGrpSpPr>
        <p:grpSpPr>
          <a:xfrm>
            <a:off x="5555615" y="3155950"/>
            <a:ext cx="838200" cy="671513"/>
            <a:chOff x="1540" y="3456"/>
            <a:chExt cx="528" cy="423"/>
          </a:xfrm>
        </p:grpSpPr>
        <p:sp>
          <p:nvSpPr>
            <p:cNvPr id="59418" name="Line 46"/>
            <p:cNvSpPr/>
            <p:nvPr/>
          </p:nvSpPr>
          <p:spPr>
            <a:xfrm rot="-10782095">
              <a:off x="1968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19" name="Text Box 47"/>
            <p:cNvSpPr txBox="1"/>
            <p:nvPr/>
          </p:nvSpPr>
          <p:spPr>
            <a:xfrm>
              <a:off x="1540" y="362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414" name="Text Box 48"/>
          <p:cNvSpPr txBox="1"/>
          <p:nvPr/>
        </p:nvSpPr>
        <p:spPr>
          <a:xfrm>
            <a:off x="27432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15" name="Text Box 49"/>
          <p:cNvSpPr txBox="1"/>
          <p:nvPr/>
        </p:nvSpPr>
        <p:spPr>
          <a:xfrm>
            <a:off x="1905000" y="3619500"/>
            <a:ext cx="762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2B55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界点</a:t>
            </a:r>
            <a:endParaRPr lang="zh-CN" altLang="en-US" sz="2000" b="1" dirty="0">
              <a:solidFill>
                <a:srgbClr val="2B559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416" name="Line 50"/>
          <p:cNvSpPr/>
          <p:nvPr/>
        </p:nvSpPr>
        <p:spPr>
          <a:xfrm flipV="1">
            <a:off x="2209800" y="3009900"/>
            <a:ext cx="685800" cy="609600"/>
          </a:xfrm>
          <a:prstGeom prst="line">
            <a:avLst/>
          </a:prstGeom>
          <a:ln w="38100" cap="flat" cmpd="sng">
            <a:solidFill>
              <a:srgbClr val="FF0066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演示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59394" name="Group 6"/>
          <p:cNvGrpSpPr/>
          <p:nvPr/>
        </p:nvGrpSpPr>
        <p:grpSpPr>
          <a:xfrm>
            <a:off x="2743200" y="2628900"/>
            <a:ext cx="6781800" cy="533400"/>
            <a:chOff x="1200" y="2928"/>
            <a:chExt cx="4272" cy="336"/>
          </a:xfrm>
        </p:grpSpPr>
        <p:sp>
          <p:nvSpPr>
            <p:cNvPr id="59431" name="Rectangle 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32" name="Line 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3" name="Line 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4" name="Line 1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5" name="Line 1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6" name="Line 1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7" name="Line 1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8" name="Line 1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9" name="Line 1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9395" name="Group 16"/>
          <p:cNvGrpSpPr/>
          <p:nvPr/>
        </p:nvGrpSpPr>
        <p:grpSpPr>
          <a:xfrm>
            <a:off x="2743200" y="1562100"/>
            <a:ext cx="6781800" cy="533400"/>
            <a:chOff x="1200" y="2928"/>
            <a:chExt cx="4272" cy="336"/>
          </a:xfrm>
        </p:grpSpPr>
        <p:sp>
          <p:nvSpPr>
            <p:cNvPr id="59422" name="Rectangle 1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23" name="Line 1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4" name="Line 1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5" name="Line 2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6" name="Line 2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7" name="Line 2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8" name="Line 2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9" name="Line 2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0" name="Line 2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9396" name="Text Box 26"/>
          <p:cNvSpPr txBox="1"/>
          <p:nvPr/>
        </p:nvSpPr>
        <p:spPr>
          <a:xfrm>
            <a:off x="2743200" y="1178560"/>
            <a:ext cx="678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0          1         2         3        4        5        6         7         8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7" name="Text Box 27"/>
          <p:cNvSpPr txBox="1"/>
          <p:nvPr/>
        </p:nvSpPr>
        <p:spPr>
          <a:xfrm>
            <a:off x="3581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8" name="Text Box 28"/>
          <p:cNvSpPr txBox="1"/>
          <p:nvPr/>
        </p:nvSpPr>
        <p:spPr>
          <a:xfrm>
            <a:off x="43434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9" name="Text Box 29"/>
          <p:cNvSpPr txBox="1"/>
          <p:nvPr/>
        </p:nvSpPr>
        <p:spPr>
          <a:xfrm>
            <a:off x="4343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0" name="Text Box 30"/>
          <p:cNvSpPr txBox="1"/>
          <p:nvPr/>
        </p:nvSpPr>
        <p:spPr>
          <a:xfrm>
            <a:off x="5105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1" name="Text Box 31"/>
          <p:cNvSpPr txBox="1"/>
          <p:nvPr/>
        </p:nvSpPr>
        <p:spPr>
          <a:xfrm>
            <a:off x="8166100" y="261937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2" name="Text Box 32"/>
          <p:cNvSpPr txBox="1"/>
          <p:nvPr/>
        </p:nvSpPr>
        <p:spPr>
          <a:xfrm>
            <a:off x="742315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3" name="Text Box 33"/>
          <p:cNvSpPr txBox="1"/>
          <p:nvPr/>
        </p:nvSpPr>
        <p:spPr>
          <a:xfrm>
            <a:off x="5867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4" name="Text Box 34"/>
          <p:cNvSpPr txBox="1"/>
          <p:nvPr/>
        </p:nvSpPr>
        <p:spPr>
          <a:xfrm>
            <a:off x="6629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5" name="Text Box 35"/>
          <p:cNvSpPr txBox="1"/>
          <p:nvPr/>
        </p:nvSpPr>
        <p:spPr>
          <a:xfrm>
            <a:off x="6629400" y="261302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6" name="Text Box 36"/>
          <p:cNvSpPr txBox="1"/>
          <p:nvPr/>
        </p:nvSpPr>
        <p:spPr>
          <a:xfrm>
            <a:off x="516636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7" name="Text Box 37"/>
          <p:cNvSpPr txBox="1"/>
          <p:nvPr/>
        </p:nvSpPr>
        <p:spPr>
          <a:xfrm>
            <a:off x="7315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8" name="Text Box 38"/>
          <p:cNvSpPr txBox="1"/>
          <p:nvPr/>
        </p:nvSpPr>
        <p:spPr>
          <a:xfrm>
            <a:off x="8077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9" name="Text Box 39"/>
          <p:cNvSpPr txBox="1"/>
          <p:nvPr/>
        </p:nvSpPr>
        <p:spPr>
          <a:xfrm>
            <a:off x="3625850" y="261937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10" name="Text Box 40"/>
          <p:cNvSpPr txBox="1"/>
          <p:nvPr/>
        </p:nvSpPr>
        <p:spPr>
          <a:xfrm>
            <a:off x="88392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11" name="Text Box 41"/>
          <p:cNvSpPr txBox="1"/>
          <p:nvPr/>
        </p:nvSpPr>
        <p:spPr>
          <a:xfrm>
            <a:off x="8839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9412" name="Group 42"/>
          <p:cNvGrpSpPr/>
          <p:nvPr/>
        </p:nvGrpSpPr>
        <p:grpSpPr>
          <a:xfrm>
            <a:off x="7536180" y="3169285"/>
            <a:ext cx="838200" cy="703263"/>
            <a:chOff x="2448" y="3456"/>
            <a:chExt cx="528" cy="443"/>
          </a:xfrm>
        </p:grpSpPr>
        <p:sp>
          <p:nvSpPr>
            <p:cNvPr id="59420" name="Line 43"/>
            <p:cNvSpPr/>
            <p:nvPr/>
          </p:nvSpPr>
          <p:spPr>
            <a:xfrm rot="-10782095">
              <a:off x="2496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21" name="Text Box 44"/>
            <p:cNvSpPr txBox="1"/>
            <p:nvPr/>
          </p:nvSpPr>
          <p:spPr>
            <a:xfrm>
              <a:off x="2448" y="364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j</a:t>
              </a:r>
              <a:endPara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9413" name="Group 45"/>
          <p:cNvGrpSpPr/>
          <p:nvPr/>
        </p:nvGrpSpPr>
        <p:grpSpPr>
          <a:xfrm>
            <a:off x="5555615" y="3155950"/>
            <a:ext cx="838200" cy="671513"/>
            <a:chOff x="1540" y="3456"/>
            <a:chExt cx="528" cy="423"/>
          </a:xfrm>
        </p:grpSpPr>
        <p:sp>
          <p:nvSpPr>
            <p:cNvPr id="59418" name="Line 46"/>
            <p:cNvSpPr/>
            <p:nvPr/>
          </p:nvSpPr>
          <p:spPr>
            <a:xfrm rot="-10782095">
              <a:off x="1968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19" name="Text Box 47"/>
            <p:cNvSpPr txBox="1"/>
            <p:nvPr/>
          </p:nvSpPr>
          <p:spPr>
            <a:xfrm>
              <a:off x="1540" y="362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414" name="Text Box 48"/>
          <p:cNvSpPr txBox="1"/>
          <p:nvPr/>
        </p:nvSpPr>
        <p:spPr>
          <a:xfrm>
            <a:off x="27432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15" name="Text Box 49"/>
          <p:cNvSpPr txBox="1"/>
          <p:nvPr/>
        </p:nvSpPr>
        <p:spPr>
          <a:xfrm>
            <a:off x="1905000" y="3619500"/>
            <a:ext cx="762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2B55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界点</a:t>
            </a:r>
            <a:endParaRPr lang="zh-CN" altLang="en-US" sz="2000" b="1" dirty="0">
              <a:solidFill>
                <a:srgbClr val="2B559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416" name="Line 50"/>
          <p:cNvSpPr/>
          <p:nvPr/>
        </p:nvSpPr>
        <p:spPr>
          <a:xfrm flipV="1">
            <a:off x="2209800" y="3009900"/>
            <a:ext cx="685800" cy="609600"/>
          </a:xfrm>
          <a:prstGeom prst="line">
            <a:avLst/>
          </a:prstGeom>
          <a:ln w="38100" cap="flat" cmpd="sng">
            <a:solidFill>
              <a:srgbClr val="FF0066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演示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59394" name="Group 6"/>
          <p:cNvGrpSpPr/>
          <p:nvPr/>
        </p:nvGrpSpPr>
        <p:grpSpPr>
          <a:xfrm>
            <a:off x="2743200" y="2628900"/>
            <a:ext cx="6781800" cy="533400"/>
            <a:chOff x="1200" y="2928"/>
            <a:chExt cx="4272" cy="336"/>
          </a:xfrm>
        </p:grpSpPr>
        <p:sp>
          <p:nvSpPr>
            <p:cNvPr id="59431" name="Rectangle 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32" name="Line 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3" name="Line 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4" name="Line 1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5" name="Line 1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6" name="Line 1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7" name="Line 1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8" name="Line 1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9" name="Line 1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9395" name="Group 16"/>
          <p:cNvGrpSpPr/>
          <p:nvPr/>
        </p:nvGrpSpPr>
        <p:grpSpPr>
          <a:xfrm>
            <a:off x="2743200" y="1562100"/>
            <a:ext cx="6781800" cy="533400"/>
            <a:chOff x="1200" y="2928"/>
            <a:chExt cx="4272" cy="336"/>
          </a:xfrm>
        </p:grpSpPr>
        <p:sp>
          <p:nvSpPr>
            <p:cNvPr id="59422" name="Rectangle 1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23" name="Line 1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4" name="Line 1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5" name="Line 2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6" name="Line 2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7" name="Line 2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8" name="Line 2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9" name="Line 2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0" name="Line 2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9396" name="Text Box 26"/>
          <p:cNvSpPr txBox="1"/>
          <p:nvPr/>
        </p:nvSpPr>
        <p:spPr>
          <a:xfrm>
            <a:off x="2743200" y="1178560"/>
            <a:ext cx="678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0          1         2         3        4        5        6         7         8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7" name="Text Box 27"/>
          <p:cNvSpPr txBox="1"/>
          <p:nvPr/>
        </p:nvSpPr>
        <p:spPr>
          <a:xfrm>
            <a:off x="3581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8" name="Text Box 28"/>
          <p:cNvSpPr txBox="1"/>
          <p:nvPr/>
        </p:nvSpPr>
        <p:spPr>
          <a:xfrm>
            <a:off x="43434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9" name="Text Box 29"/>
          <p:cNvSpPr txBox="1"/>
          <p:nvPr/>
        </p:nvSpPr>
        <p:spPr>
          <a:xfrm>
            <a:off x="4343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0" name="Text Box 30"/>
          <p:cNvSpPr txBox="1"/>
          <p:nvPr/>
        </p:nvSpPr>
        <p:spPr>
          <a:xfrm>
            <a:off x="5105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1" name="Text Box 31"/>
          <p:cNvSpPr txBox="1"/>
          <p:nvPr/>
        </p:nvSpPr>
        <p:spPr>
          <a:xfrm>
            <a:off x="8166100" y="261937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2" name="Text Box 32"/>
          <p:cNvSpPr txBox="1"/>
          <p:nvPr/>
        </p:nvSpPr>
        <p:spPr>
          <a:xfrm>
            <a:off x="742315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3" name="Text Box 33"/>
          <p:cNvSpPr txBox="1"/>
          <p:nvPr/>
        </p:nvSpPr>
        <p:spPr>
          <a:xfrm>
            <a:off x="5867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4" name="Text Box 34"/>
          <p:cNvSpPr txBox="1"/>
          <p:nvPr/>
        </p:nvSpPr>
        <p:spPr>
          <a:xfrm>
            <a:off x="6629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5" name="Text Box 35"/>
          <p:cNvSpPr txBox="1"/>
          <p:nvPr/>
        </p:nvSpPr>
        <p:spPr>
          <a:xfrm>
            <a:off x="6629400" y="261302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6" name="Text Box 36"/>
          <p:cNvSpPr txBox="1"/>
          <p:nvPr/>
        </p:nvSpPr>
        <p:spPr>
          <a:xfrm>
            <a:off x="516636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7" name="Text Box 37"/>
          <p:cNvSpPr txBox="1"/>
          <p:nvPr/>
        </p:nvSpPr>
        <p:spPr>
          <a:xfrm>
            <a:off x="7315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8" name="Text Box 38"/>
          <p:cNvSpPr txBox="1"/>
          <p:nvPr/>
        </p:nvSpPr>
        <p:spPr>
          <a:xfrm>
            <a:off x="8077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9" name="Text Box 39"/>
          <p:cNvSpPr txBox="1"/>
          <p:nvPr/>
        </p:nvSpPr>
        <p:spPr>
          <a:xfrm>
            <a:off x="3625850" y="261937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10" name="Text Box 40"/>
          <p:cNvSpPr txBox="1"/>
          <p:nvPr/>
        </p:nvSpPr>
        <p:spPr>
          <a:xfrm>
            <a:off x="88392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11" name="Text Box 41"/>
          <p:cNvSpPr txBox="1"/>
          <p:nvPr/>
        </p:nvSpPr>
        <p:spPr>
          <a:xfrm>
            <a:off x="8839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9412" name="Group 42"/>
          <p:cNvGrpSpPr/>
          <p:nvPr/>
        </p:nvGrpSpPr>
        <p:grpSpPr>
          <a:xfrm>
            <a:off x="6824980" y="3169285"/>
            <a:ext cx="838200" cy="703263"/>
            <a:chOff x="2448" y="3456"/>
            <a:chExt cx="528" cy="443"/>
          </a:xfrm>
        </p:grpSpPr>
        <p:sp>
          <p:nvSpPr>
            <p:cNvPr id="59420" name="Line 43"/>
            <p:cNvSpPr/>
            <p:nvPr/>
          </p:nvSpPr>
          <p:spPr>
            <a:xfrm rot="-10782095">
              <a:off x="2496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21" name="Text Box 44"/>
            <p:cNvSpPr txBox="1"/>
            <p:nvPr/>
          </p:nvSpPr>
          <p:spPr>
            <a:xfrm>
              <a:off x="2448" y="364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j</a:t>
              </a:r>
              <a:endPara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9413" name="Group 45"/>
          <p:cNvGrpSpPr/>
          <p:nvPr/>
        </p:nvGrpSpPr>
        <p:grpSpPr>
          <a:xfrm>
            <a:off x="5555615" y="3155950"/>
            <a:ext cx="838200" cy="671513"/>
            <a:chOff x="1540" y="3456"/>
            <a:chExt cx="528" cy="423"/>
          </a:xfrm>
        </p:grpSpPr>
        <p:sp>
          <p:nvSpPr>
            <p:cNvPr id="59418" name="Line 46"/>
            <p:cNvSpPr/>
            <p:nvPr/>
          </p:nvSpPr>
          <p:spPr>
            <a:xfrm rot="-10782095">
              <a:off x="1968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19" name="Text Box 47"/>
            <p:cNvSpPr txBox="1"/>
            <p:nvPr/>
          </p:nvSpPr>
          <p:spPr>
            <a:xfrm>
              <a:off x="1540" y="362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414" name="Text Box 48"/>
          <p:cNvSpPr txBox="1"/>
          <p:nvPr/>
        </p:nvSpPr>
        <p:spPr>
          <a:xfrm>
            <a:off x="27432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15" name="Text Box 49"/>
          <p:cNvSpPr txBox="1"/>
          <p:nvPr/>
        </p:nvSpPr>
        <p:spPr>
          <a:xfrm>
            <a:off x="1905000" y="3619500"/>
            <a:ext cx="762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2B55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界点</a:t>
            </a:r>
            <a:endParaRPr lang="zh-CN" altLang="en-US" sz="2000" b="1" dirty="0">
              <a:solidFill>
                <a:srgbClr val="2B559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416" name="Line 50"/>
          <p:cNvSpPr/>
          <p:nvPr/>
        </p:nvSpPr>
        <p:spPr>
          <a:xfrm flipV="1">
            <a:off x="2209800" y="3009900"/>
            <a:ext cx="685800" cy="609600"/>
          </a:xfrm>
          <a:prstGeom prst="line">
            <a:avLst/>
          </a:prstGeom>
          <a:ln w="38100" cap="flat" cmpd="sng">
            <a:solidFill>
              <a:srgbClr val="FF0066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演示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59394" name="Group 6"/>
          <p:cNvGrpSpPr/>
          <p:nvPr/>
        </p:nvGrpSpPr>
        <p:grpSpPr>
          <a:xfrm>
            <a:off x="2743200" y="2628900"/>
            <a:ext cx="6781800" cy="533400"/>
            <a:chOff x="1200" y="2928"/>
            <a:chExt cx="4272" cy="336"/>
          </a:xfrm>
        </p:grpSpPr>
        <p:sp>
          <p:nvSpPr>
            <p:cNvPr id="59431" name="Rectangle 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32" name="Line 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3" name="Line 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4" name="Line 1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5" name="Line 1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6" name="Line 1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7" name="Line 1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8" name="Line 1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9" name="Line 1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9395" name="Group 16"/>
          <p:cNvGrpSpPr/>
          <p:nvPr/>
        </p:nvGrpSpPr>
        <p:grpSpPr>
          <a:xfrm>
            <a:off x="2743200" y="1562100"/>
            <a:ext cx="6781800" cy="533400"/>
            <a:chOff x="1200" y="2928"/>
            <a:chExt cx="4272" cy="336"/>
          </a:xfrm>
        </p:grpSpPr>
        <p:sp>
          <p:nvSpPr>
            <p:cNvPr id="59422" name="Rectangle 1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23" name="Line 1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4" name="Line 1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5" name="Line 2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6" name="Line 2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7" name="Line 2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8" name="Line 2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9" name="Line 2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0" name="Line 2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9396" name="Text Box 26"/>
          <p:cNvSpPr txBox="1"/>
          <p:nvPr/>
        </p:nvSpPr>
        <p:spPr>
          <a:xfrm>
            <a:off x="2743200" y="1178560"/>
            <a:ext cx="678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0          1         2         3        4        5        6         7         8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7" name="Text Box 27"/>
          <p:cNvSpPr txBox="1"/>
          <p:nvPr/>
        </p:nvSpPr>
        <p:spPr>
          <a:xfrm>
            <a:off x="3581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8" name="Text Box 28"/>
          <p:cNvSpPr txBox="1"/>
          <p:nvPr/>
        </p:nvSpPr>
        <p:spPr>
          <a:xfrm>
            <a:off x="43434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9" name="Text Box 29"/>
          <p:cNvSpPr txBox="1"/>
          <p:nvPr/>
        </p:nvSpPr>
        <p:spPr>
          <a:xfrm>
            <a:off x="4343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0" name="Text Box 30"/>
          <p:cNvSpPr txBox="1"/>
          <p:nvPr/>
        </p:nvSpPr>
        <p:spPr>
          <a:xfrm>
            <a:off x="5105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1" name="Text Box 31"/>
          <p:cNvSpPr txBox="1"/>
          <p:nvPr/>
        </p:nvSpPr>
        <p:spPr>
          <a:xfrm>
            <a:off x="8166100" y="261937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2" name="Text Box 32"/>
          <p:cNvSpPr txBox="1"/>
          <p:nvPr/>
        </p:nvSpPr>
        <p:spPr>
          <a:xfrm>
            <a:off x="742315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3" name="Text Box 33"/>
          <p:cNvSpPr txBox="1"/>
          <p:nvPr/>
        </p:nvSpPr>
        <p:spPr>
          <a:xfrm>
            <a:off x="5867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4" name="Text Box 34"/>
          <p:cNvSpPr txBox="1"/>
          <p:nvPr/>
        </p:nvSpPr>
        <p:spPr>
          <a:xfrm>
            <a:off x="6629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5" name="Text Box 35"/>
          <p:cNvSpPr txBox="1"/>
          <p:nvPr/>
        </p:nvSpPr>
        <p:spPr>
          <a:xfrm>
            <a:off x="6629400" y="261302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6" name="Text Box 36"/>
          <p:cNvSpPr txBox="1"/>
          <p:nvPr/>
        </p:nvSpPr>
        <p:spPr>
          <a:xfrm>
            <a:off x="516636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7" name="Text Box 37"/>
          <p:cNvSpPr txBox="1"/>
          <p:nvPr/>
        </p:nvSpPr>
        <p:spPr>
          <a:xfrm>
            <a:off x="7315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8" name="Text Box 38"/>
          <p:cNvSpPr txBox="1"/>
          <p:nvPr/>
        </p:nvSpPr>
        <p:spPr>
          <a:xfrm>
            <a:off x="8077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9" name="Text Box 39"/>
          <p:cNvSpPr txBox="1"/>
          <p:nvPr/>
        </p:nvSpPr>
        <p:spPr>
          <a:xfrm>
            <a:off x="3625850" y="261937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10" name="Text Box 40"/>
          <p:cNvSpPr txBox="1"/>
          <p:nvPr/>
        </p:nvSpPr>
        <p:spPr>
          <a:xfrm>
            <a:off x="88392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11" name="Text Box 41"/>
          <p:cNvSpPr txBox="1"/>
          <p:nvPr/>
        </p:nvSpPr>
        <p:spPr>
          <a:xfrm>
            <a:off x="8839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9412" name="Group 42"/>
          <p:cNvGrpSpPr/>
          <p:nvPr/>
        </p:nvGrpSpPr>
        <p:grpSpPr>
          <a:xfrm>
            <a:off x="6291580" y="3169285"/>
            <a:ext cx="838200" cy="703263"/>
            <a:chOff x="2448" y="3456"/>
            <a:chExt cx="528" cy="443"/>
          </a:xfrm>
        </p:grpSpPr>
        <p:sp>
          <p:nvSpPr>
            <p:cNvPr id="59420" name="Line 43"/>
            <p:cNvSpPr/>
            <p:nvPr/>
          </p:nvSpPr>
          <p:spPr>
            <a:xfrm rot="-10782095">
              <a:off x="2496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21" name="Text Box 44"/>
            <p:cNvSpPr txBox="1"/>
            <p:nvPr/>
          </p:nvSpPr>
          <p:spPr>
            <a:xfrm>
              <a:off x="2448" y="364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j</a:t>
              </a:r>
              <a:endPara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9413" name="Group 45"/>
          <p:cNvGrpSpPr/>
          <p:nvPr/>
        </p:nvGrpSpPr>
        <p:grpSpPr>
          <a:xfrm>
            <a:off x="5555615" y="3155950"/>
            <a:ext cx="838200" cy="671513"/>
            <a:chOff x="1540" y="3456"/>
            <a:chExt cx="528" cy="423"/>
          </a:xfrm>
        </p:grpSpPr>
        <p:sp>
          <p:nvSpPr>
            <p:cNvPr id="59418" name="Line 46"/>
            <p:cNvSpPr/>
            <p:nvPr/>
          </p:nvSpPr>
          <p:spPr>
            <a:xfrm rot="-10782095">
              <a:off x="1968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19" name="Text Box 47"/>
            <p:cNvSpPr txBox="1"/>
            <p:nvPr/>
          </p:nvSpPr>
          <p:spPr>
            <a:xfrm>
              <a:off x="1540" y="362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414" name="Text Box 48"/>
          <p:cNvSpPr txBox="1"/>
          <p:nvPr/>
        </p:nvSpPr>
        <p:spPr>
          <a:xfrm>
            <a:off x="27432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15" name="Text Box 49"/>
          <p:cNvSpPr txBox="1"/>
          <p:nvPr/>
        </p:nvSpPr>
        <p:spPr>
          <a:xfrm>
            <a:off x="1905000" y="3619500"/>
            <a:ext cx="762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2B55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界点</a:t>
            </a:r>
            <a:endParaRPr lang="zh-CN" altLang="en-US" sz="2000" b="1" dirty="0">
              <a:solidFill>
                <a:srgbClr val="2B559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416" name="Line 50"/>
          <p:cNvSpPr/>
          <p:nvPr/>
        </p:nvSpPr>
        <p:spPr>
          <a:xfrm flipV="1">
            <a:off x="2209800" y="3009900"/>
            <a:ext cx="685800" cy="609600"/>
          </a:xfrm>
          <a:prstGeom prst="line">
            <a:avLst/>
          </a:prstGeom>
          <a:ln w="38100" cap="flat" cmpd="sng">
            <a:solidFill>
              <a:srgbClr val="FF0066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演示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2743200" y="2628900"/>
            <a:ext cx="6781800" cy="533400"/>
            <a:chOff x="1200" y="2928"/>
            <a:chExt cx="4272" cy="336"/>
          </a:xfrm>
        </p:grpSpPr>
        <p:sp>
          <p:nvSpPr>
            <p:cNvPr id="3" name="Rectangle 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" name="Line 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" name="Line 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" name="Line 1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" name="Line 1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" name="Line 1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" name="Line 1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" name="Line 1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" name="Line 1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2" name="Group 16"/>
          <p:cNvGrpSpPr/>
          <p:nvPr/>
        </p:nvGrpSpPr>
        <p:grpSpPr>
          <a:xfrm>
            <a:off x="2743200" y="1562100"/>
            <a:ext cx="6781800" cy="533400"/>
            <a:chOff x="1200" y="2928"/>
            <a:chExt cx="4272" cy="336"/>
          </a:xfrm>
        </p:grpSpPr>
        <p:sp>
          <p:nvSpPr>
            <p:cNvPr id="13" name="Rectangle 1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Line 1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" name="Line 1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" name="Line 2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" name="Line 2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" name="Line 2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" name="Line 2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" name="Line 2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" name="Line 2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2" name="Text Box 26"/>
          <p:cNvSpPr txBox="1"/>
          <p:nvPr/>
        </p:nvSpPr>
        <p:spPr>
          <a:xfrm>
            <a:off x="2743200" y="1178560"/>
            <a:ext cx="678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0          1         2         3        4        5        6         7         8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Text Box 27"/>
          <p:cNvSpPr txBox="1"/>
          <p:nvPr/>
        </p:nvSpPr>
        <p:spPr>
          <a:xfrm>
            <a:off x="3581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Text Box 28"/>
          <p:cNvSpPr txBox="1"/>
          <p:nvPr/>
        </p:nvSpPr>
        <p:spPr>
          <a:xfrm>
            <a:off x="43434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Text Box 29"/>
          <p:cNvSpPr txBox="1"/>
          <p:nvPr/>
        </p:nvSpPr>
        <p:spPr>
          <a:xfrm>
            <a:off x="4343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Text Box 30"/>
          <p:cNvSpPr txBox="1"/>
          <p:nvPr/>
        </p:nvSpPr>
        <p:spPr>
          <a:xfrm>
            <a:off x="5105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Text Box 31"/>
          <p:cNvSpPr txBox="1"/>
          <p:nvPr/>
        </p:nvSpPr>
        <p:spPr>
          <a:xfrm>
            <a:off x="8166100" y="261937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Text Box 32"/>
          <p:cNvSpPr txBox="1"/>
          <p:nvPr/>
        </p:nvSpPr>
        <p:spPr>
          <a:xfrm>
            <a:off x="742315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Text Box 33"/>
          <p:cNvSpPr txBox="1"/>
          <p:nvPr/>
        </p:nvSpPr>
        <p:spPr>
          <a:xfrm>
            <a:off x="5867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Text Box 34"/>
          <p:cNvSpPr txBox="1"/>
          <p:nvPr/>
        </p:nvSpPr>
        <p:spPr>
          <a:xfrm>
            <a:off x="6629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Text Box 35"/>
          <p:cNvSpPr txBox="1"/>
          <p:nvPr/>
        </p:nvSpPr>
        <p:spPr>
          <a:xfrm>
            <a:off x="6629400" y="261302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Text Box 36"/>
          <p:cNvSpPr txBox="1"/>
          <p:nvPr/>
        </p:nvSpPr>
        <p:spPr>
          <a:xfrm>
            <a:off x="516636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Text Box 37"/>
          <p:cNvSpPr txBox="1"/>
          <p:nvPr/>
        </p:nvSpPr>
        <p:spPr>
          <a:xfrm>
            <a:off x="7315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Text Box 38"/>
          <p:cNvSpPr txBox="1"/>
          <p:nvPr/>
        </p:nvSpPr>
        <p:spPr>
          <a:xfrm>
            <a:off x="8077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Text Box 39"/>
          <p:cNvSpPr txBox="1"/>
          <p:nvPr/>
        </p:nvSpPr>
        <p:spPr>
          <a:xfrm>
            <a:off x="3625850" y="261937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Text Box 40"/>
          <p:cNvSpPr txBox="1"/>
          <p:nvPr/>
        </p:nvSpPr>
        <p:spPr>
          <a:xfrm>
            <a:off x="88392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Text Box 41"/>
          <p:cNvSpPr txBox="1"/>
          <p:nvPr/>
        </p:nvSpPr>
        <p:spPr>
          <a:xfrm>
            <a:off x="8839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8" name="Group 42"/>
          <p:cNvGrpSpPr/>
          <p:nvPr/>
        </p:nvGrpSpPr>
        <p:grpSpPr>
          <a:xfrm>
            <a:off x="6291580" y="3169285"/>
            <a:ext cx="838200" cy="703263"/>
            <a:chOff x="2448" y="3456"/>
            <a:chExt cx="528" cy="443"/>
          </a:xfrm>
        </p:grpSpPr>
        <p:sp>
          <p:nvSpPr>
            <p:cNvPr id="39" name="Line 43"/>
            <p:cNvSpPr/>
            <p:nvPr/>
          </p:nvSpPr>
          <p:spPr>
            <a:xfrm rot="-10782095">
              <a:off x="2496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" name="Text Box 44"/>
            <p:cNvSpPr txBox="1"/>
            <p:nvPr/>
          </p:nvSpPr>
          <p:spPr>
            <a:xfrm>
              <a:off x="2448" y="364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j</a:t>
              </a:r>
              <a:endPara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Group 45"/>
          <p:cNvGrpSpPr/>
          <p:nvPr/>
        </p:nvGrpSpPr>
        <p:grpSpPr>
          <a:xfrm>
            <a:off x="5555615" y="3155950"/>
            <a:ext cx="838200" cy="671513"/>
            <a:chOff x="1540" y="3456"/>
            <a:chExt cx="528" cy="423"/>
          </a:xfrm>
        </p:grpSpPr>
        <p:sp>
          <p:nvSpPr>
            <p:cNvPr id="42" name="Line 46"/>
            <p:cNvSpPr/>
            <p:nvPr/>
          </p:nvSpPr>
          <p:spPr>
            <a:xfrm rot="-10782095">
              <a:off x="1968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" name="Text Box 47"/>
            <p:cNvSpPr txBox="1"/>
            <p:nvPr/>
          </p:nvSpPr>
          <p:spPr>
            <a:xfrm>
              <a:off x="1540" y="362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4" name="Text Box 48"/>
          <p:cNvSpPr txBox="1"/>
          <p:nvPr/>
        </p:nvSpPr>
        <p:spPr>
          <a:xfrm>
            <a:off x="59436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2706" name="Group 6"/>
          <p:cNvGrpSpPr/>
          <p:nvPr/>
        </p:nvGrpSpPr>
        <p:grpSpPr>
          <a:xfrm>
            <a:off x="2743200" y="2493963"/>
            <a:ext cx="6781800" cy="533400"/>
            <a:chOff x="1200" y="2928"/>
            <a:chExt cx="4272" cy="336"/>
          </a:xfrm>
        </p:grpSpPr>
        <p:sp>
          <p:nvSpPr>
            <p:cNvPr id="72743" name="Rectangle 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2744" name="Line 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5" name="Line 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6" name="Line 1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7" name="Line 1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8" name="Line 1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9" name="Line 1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50" name="Line 1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51" name="Line 1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2707" name="Group 16"/>
          <p:cNvGrpSpPr/>
          <p:nvPr/>
        </p:nvGrpSpPr>
        <p:grpSpPr>
          <a:xfrm>
            <a:off x="2743200" y="1427163"/>
            <a:ext cx="6781800" cy="533400"/>
            <a:chOff x="1200" y="2928"/>
            <a:chExt cx="4272" cy="336"/>
          </a:xfrm>
        </p:grpSpPr>
        <p:sp>
          <p:nvSpPr>
            <p:cNvPr id="72734" name="Rectangle 1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2735" name="Line 1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6" name="Line 1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7" name="Line 2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8" name="Line 2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9" name="Line 2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0" name="Line 2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1" name="Line 2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2" name="Line 2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2709" name="Text Box 27"/>
          <p:cNvSpPr txBox="1"/>
          <p:nvPr/>
        </p:nvSpPr>
        <p:spPr>
          <a:xfrm>
            <a:off x="3581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0" name="Text Box 28"/>
          <p:cNvSpPr txBox="1"/>
          <p:nvPr/>
        </p:nvSpPr>
        <p:spPr>
          <a:xfrm>
            <a:off x="43434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1" name="Text Box 29"/>
          <p:cNvSpPr txBox="1"/>
          <p:nvPr/>
        </p:nvSpPr>
        <p:spPr>
          <a:xfrm>
            <a:off x="4343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2" name="Text Box 30"/>
          <p:cNvSpPr txBox="1"/>
          <p:nvPr/>
        </p:nvSpPr>
        <p:spPr>
          <a:xfrm>
            <a:off x="5105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3" name="Text Box 31"/>
          <p:cNvSpPr txBox="1"/>
          <p:nvPr/>
        </p:nvSpPr>
        <p:spPr>
          <a:xfrm>
            <a:off x="80772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4" name="Text Box 32"/>
          <p:cNvSpPr txBox="1"/>
          <p:nvPr/>
        </p:nvSpPr>
        <p:spPr>
          <a:xfrm>
            <a:off x="73152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5" name="Text Box 33"/>
          <p:cNvSpPr txBox="1"/>
          <p:nvPr/>
        </p:nvSpPr>
        <p:spPr>
          <a:xfrm>
            <a:off x="5867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6" name="Text Box 34"/>
          <p:cNvSpPr txBox="1"/>
          <p:nvPr/>
        </p:nvSpPr>
        <p:spPr>
          <a:xfrm>
            <a:off x="6629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7" name="Text Box 35"/>
          <p:cNvSpPr txBox="1"/>
          <p:nvPr/>
        </p:nvSpPr>
        <p:spPr>
          <a:xfrm>
            <a:off x="66294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8" name="Text Box 36"/>
          <p:cNvSpPr txBox="1"/>
          <p:nvPr/>
        </p:nvSpPr>
        <p:spPr>
          <a:xfrm>
            <a:off x="51054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9" name="Text Box 37"/>
          <p:cNvSpPr txBox="1"/>
          <p:nvPr/>
        </p:nvSpPr>
        <p:spPr>
          <a:xfrm>
            <a:off x="7315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20" name="Text Box 38"/>
          <p:cNvSpPr txBox="1"/>
          <p:nvPr/>
        </p:nvSpPr>
        <p:spPr>
          <a:xfrm>
            <a:off x="8077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21" name="Text Box 39"/>
          <p:cNvSpPr txBox="1"/>
          <p:nvPr/>
        </p:nvSpPr>
        <p:spPr>
          <a:xfrm>
            <a:off x="27432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22" name="Text Box 40"/>
          <p:cNvSpPr txBox="1"/>
          <p:nvPr/>
        </p:nvSpPr>
        <p:spPr>
          <a:xfrm>
            <a:off x="88392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23" name="Text Box 41"/>
          <p:cNvSpPr txBox="1"/>
          <p:nvPr/>
        </p:nvSpPr>
        <p:spPr>
          <a:xfrm>
            <a:off x="8839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2724" name="Group 42"/>
          <p:cNvGrpSpPr/>
          <p:nvPr/>
        </p:nvGrpSpPr>
        <p:grpSpPr>
          <a:xfrm>
            <a:off x="5562600" y="3027363"/>
            <a:ext cx="838200" cy="703263"/>
            <a:chOff x="2448" y="3456"/>
            <a:chExt cx="528" cy="443"/>
          </a:xfrm>
        </p:grpSpPr>
        <p:sp>
          <p:nvSpPr>
            <p:cNvPr id="72732" name="Line 43"/>
            <p:cNvSpPr/>
            <p:nvPr/>
          </p:nvSpPr>
          <p:spPr>
            <a:xfrm rot="-10782095">
              <a:off x="2496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733" name="Text Box 44"/>
            <p:cNvSpPr txBox="1"/>
            <p:nvPr/>
          </p:nvSpPr>
          <p:spPr>
            <a:xfrm>
              <a:off x="2448" y="364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725" name="Group 45"/>
          <p:cNvGrpSpPr/>
          <p:nvPr/>
        </p:nvGrpSpPr>
        <p:grpSpPr>
          <a:xfrm>
            <a:off x="3098800" y="3027363"/>
            <a:ext cx="838200" cy="671513"/>
            <a:chOff x="1568" y="3456"/>
            <a:chExt cx="528" cy="423"/>
          </a:xfrm>
        </p:grpSpPr>
        <p:sp>
          <p:nvSpPr>
            <p:cNvPr id="72730" name="Line 46"/>
            <p:cNvSpPr/>
            <p:nvPr/>
          </p:nvSpPr>
          <p:spPr>
            <a:xfrm rot="-10782095">
              <a:off x="1968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731" name="Text Box 47"/>
            <p:cNvSpPr txBox="1"/>
            <p:nvPr/>
          </p:nvSpPr>
          <p:spPr>
            <a:xfrm>
              <a:off x="1568" y="362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2726" name="Text Box 48"/>
          <p:cNvSpPr txBox="1"/>
          <p:nvPr/>
        </p:nvSpPr>
        <p:spPr>
          <a:xfrm>
            <a:off x="58674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27" name="Text Box 49"/>
          <p:cNvSpPr txBox="1"/>
          <p:nvPr/>
        </p:nvSpPr>
        <p:spPr>
          <a:xfrm>
            <a:off x="1905000" y="3484563"/>
            <a:ext cx="762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界点</a:t>
            </a:r>
            <a:endParaRPr lang="zh-CN" altLang="en-US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2728" name="Line 50"/>
          <p:cNvSpPr/>
          <p:nvPr/>
        </p:nvSpPr>
        <p:spPr>
          <a:xfrm flipV="1">
            <a:off x="2209800" y="2874963"/>
            <a:ext cx="685800" cy="6096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演示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47" name="Text Box 26"/>
          <p:cNvSpPr txBox="1"/>
          <p:nvPr/>
        </p:nvSpPr>
        <p:spPr>
          <a:xfrm>
            <a:off x="2743200" y="1045210"/>
            <a:ext cx="678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0          1         2         3        4        5        6         7         8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演示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72706" name="Group 6"/>
          <p:cNvGrpSpPr/>
          <p:nvPr/>
        </p:nvGrpSpPr>
        <p:grpSpPr>
          <a:xfrm>
            <a:off x="2743200" y="2493963"/>
            <a:ext cx="6781800" cy="533400"/>
            <a:chOff x="1200" y="2928"/>
            <a:chExt cx="4272" cy="336"/>
          </a:xfrm>
        </p:grpSpPr>
        <p:sp>
          <p:nvSpPr>
            <p:cNvPr id="72743" name="Rectangle 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2744" name="Line 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5" name="Line 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6" name="Line 1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7" name="Line 1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8" name="Line 1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9" name="Line 1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50" name="Line 1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51" name="Line 1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2707" name="Group 16"/>
          <p:cNvGrpSpPr/>
          <p:nvPr/>
        </p:nvGrpSpPr>
        <p:grpSpPr>
          <a:xfrm>
            <a:off x="2743200" y="1427163"/>
            <a:ext cx="6781800" cy="533400"/>
            <a:chOff x="1200" y="2928"/>
            <a:chExt cx="4272" cy="336"/>
          </a:xfrm>
        </p:grpSpPr>
        <p:sp>
          <p:nvSpPr>
            <p:cNvPr id="72734" name="Rectangle 1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2735" name="Line 1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6" name="Line 1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7" name="Line 2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8" name="Line 2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9" name="Line 2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0" name="Line 2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1" name="Line 2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2" name="Line 2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2709" name="Text Box 27"/>
          <p:cNvSpPr txBox="1"/>
          <p:nvPr/>
        </p:nvSpPr>
        <p:spPr>
          <a:xfrm>
            <a:off x="3581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0" name="Text Box 28"/>
          <p:cNvSpPr txBox="1"/>
          <p:nvPr/>
        </p:nvSpPr>
        <p:spPr>
          <a:xfrm>
            <a:off x="43434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1" name="Text Box 29"/>
          <p:cNvSpPr txBox="1"/>
          <p:nvPr/>
        </p:nvSpPr>
        <p:spPr>
          <a:xfrm>
            <a:off x="4343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2" name="Text Box 30"/>
          <p:cNvSpPr txBox="1"/>
          <p:nvPr/>
        </p:nvSpPr>
        <p:spPr>
          <a:xfrm>
            <a:off x="5105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3" name="Text Box 31"/>
          <p:cNvSpPr txBox="1"/>
          <p:nvPr/>
        </p:nvSpPr>
        <p:spPr>
          <a:xfrm>
            <a:off x="80772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4" name="Text Box 32"/>
          <p:cNvSpPr txBox="1"/>
          <p:nvPr/>
        </p:nvSpPr>
        <p:spPr>
          <a:xfrm>
            <a:off x="73152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5" name="Text Box 33"/>
          <p:cNvSpPr txBox="1"/>
          <p:nvPr/>
        </p:nvSpPr>
        <p:spPr>
          <a:xfrm>
            <a:off x="5867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6" name="Text Box 34"/>
          <p:cNvSpPr txBox="1"/>
          <p:nvPr/>
        </p:nvSpPr>
        <p:spPr>
          <a:xfrm>
            <a:off x="6629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7" name="Text Box 35"/>
          <p:cNvSpPr txBox="1"/>
          <p:nvPr/>
        </p:nvSpPr>
        <p:spPr>
          <a:xfrm>
            <a:off x="66294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8" name="Text Box 36"/>
          <p:cNvSpPr txBox="1"/>
          <p:nvPr/>
        </p:nvSpPr>
        <p:spPr>
          <a:xfrm>
            <a:off x="366522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9" name="Text Box 37"/>
          <p:cNvSpPr txBox="1"/>
          <p:nvPr/>
        </p:nvSpPr>
        <p:spPr>
          <a:xfrm>
            <a:off x="7315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20" name="Text Box 38"/>
          <p:cNvSpPr txBox="1"/>
          <p:nvPr/>
        </p:nvSpPr>
        <p:spPr>
          <a:xfrm>
            <a:off x="8077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21" name="Text Box 39"/>
          <p:cNvSpPr txBox="1"/>
          <p:nvPr/>
        </p:nvSpPr>
        <p:spPr>
          <a:xfrm>
            <a:off x="27432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22" name="Text Box 40"/>
          <p:cNvSpPr txBox="1"/>
          <p:nvPr/>
        </p:nvSpPr>
        <p:spPr>
          <a:xfrm>
            <a:off x="88392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23" name="Text Box 41"/>
          <p:cNvSpPr txBox="1"/>
          <p:nvPr/>
        </p:nvSpPr>
        <p:spPr>
          <a:xfrm>
            <a:off x="8839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2724" name="Group 42"/>
          <p:cNvGrpSpPr/>
          <p:nvPr/>
        </p:nvGrpSpPr>
        <p:grpSpPr>
          <a:xfrm>
            <a:off x="5562600" y="3027363"/>
            <a:ext cx="838200" cy="703263"/>
            <a:chOff x="2448" y="3456"/>
            <a:chExt cx="528" cy="443"/>
          </a:xfrm>
        </p:grpSpPr>
        <p:sp>
          <p:nvSpPr>
            <p:cNvPr id="72732" name="Line 43"/>
            <p:cNvSpPr/>
            <p:nvPr/>
          </p:nvSpPr>
          <p:spPr>
            <a:xfrm rot="-10782095">
              <a:off x="2496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733" name="Text Box 44"/>
            <p:cNvSpPr txBox="1"/>
            <p:nvPr/>
          </p:nvSpPr>
          <p:spPr>
            <a:xfrm>
              <a:off x="2448" y="364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725" name="Group 45"/>
          <p:cNvGrpSpPr/>
          <p:nvPr/>
        </p:nvGrpSpPr>
        <p:grpSpPr>
          <a:xfrm>
            <a:off x="3098800" y="3027363"/>
            <a:ext cx="838200" cy="671513"/>
            <a:chOff x="1568" y="3456"/>
            <a:chExt cx="528" cy="423"/>
          </a:xfrm>
        </p:grpSpPr>
        <p:sp>
          <p:nvSpPr>
            <p:cNvPr id="72730" name="Line 46"/>
            <p:cNvSpPr/>
            <p:nvPr/>
          </p:nvSpPr>
          <p:spPr>
            <a:xfrm rot="-10782095">
              <a:off x="1968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731" name="Text Box 47"/>
            <p:cNvSpPr txBox="1"/>
            <p:nvPr/>
          </p:nvSpPr>
          <p:spPr>
            <a:xfrm>
              <a:off x="1568" y="362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2726" name="Text Box 48"/>
          <p:cNvSpPr txBox="1"/>
          <p:nvPr/>
        </p:nvSpPr>
        <p:spPr>
          <a:xfrm>
            <a:off x="58674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27" name="Text Box 49"/>
          <p:cNvSpPr txBox="1"/>
          <p:nvPr/>
        </p:nvSpPr>
        <p:spPr>
          <a:xfrm>
            <a:off x="1905000" y="3484563"/>
            <a:ext cx="762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界点</a:t>
            </a:r>
            <a:endParaRPr lang="zh-CN" altLang="en-US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2728" name="Line 50"/>
          <p:cNvSpPr/>
          <p:nvPr/>
        </p:nvSpPr>
        <p:spPr>
          <a:xfrm flipV="1">
            <a:off x="2209800" y="2874963"/>
            <a:ext cx="685800" cy="6096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" name="Text Box 26"/>
          <p:cNvSpPr txBox="1"/>
          <p:nvPr/>
        </p:nvSpPr>
        <p:spPr>
          <a:xfrm>
            <a:off x="2743200" y="1045210"/>
            <a:ext cx="678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0          1         2         3        4        5        6         7         8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演示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72706" name="Group 6"/>
          <p:cNvGrpSpPr/>
          <p:nvPr/>
        </p:nvGrpSpPr>
        <p:grpSpPr>
          <a:xfrm>
            <a:off x="2743200" y="2493963"/>
            <a:ext cx="6781800" cy="533400"/>
            <a:chOff x="1200" y="2928"/>
            <a:chExt cx="4272" cy="336"/>
          </a:xfrm>
        </p:grpSpPr>
        <p:sp>
          <p:nvSpPr>
            <p:cNvPr id="72743" name="Rectangle 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2744" name="Line 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5" name="Line 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6" name="Line 1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7" name="Line 1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8" name="Line 1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9" name="Line 1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50" name="Line 1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51" name="Line 1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2707" name="Group 16"/>
          <p:cNvGrpSpPr/>
          <p:nvPr/>
        </p:nvGrpSpPr>
        <p:grpSpPr>
          <a:xfrm>
            <a:off x="2743200" y="1427163"/>
            <a:ext cx="6781800" cy="533400"/>
            <a:chOff x="1200" y="2928"/>
            <a:chExt cx="4272" cy="336"/>
          </a:xfrm>
        </p:grpSpPr>
        <p:sp>
          <p:nvSpPr>
            <p:cNvPr id="72734" name="Rectangle 1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2735" name="Line 1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6" name="Line 1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7" name="Line 2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8" name="Line 2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9" name="Line 2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0" name="Line 2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1" name="Line 2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2" name="Line 2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2709" name="Text Box 27"/>
          <p:cNvSpPr txBox="1"/>
          <p:nvPr/>
        </p:nvSpPr>
        <p:spPr>
          <a:xfrm>
            <a:off x="3581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0" name="Text Box 28"/>
          <p:cNvSpPr txBox="1"/>
          <p:nvPr/>
        </p:nvSpPr>
        <p:spPr>
          <a:xfrm>
            <a:off x="43434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1" name="Text Box 29"/>
          <p:cNvSpPr txBox="1"/>
          <p:nvPr/>
        </p:nvSpPr>
        <p:spPr>
          <a:xfrm>
            <a:off x="4343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2" name="Text Box 30"/>
          <p:cNvSpPr txBox="1"/>
          <p:nvPr/>
        </p:nvSpPr>
        <p:spPr>
          <a:xfrm>
            <a:off x="5105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3" name="Text Box 31"/>
          <p:cNvSpPr txBox="1"/>
          <p:nvPr/>
        </p:nvSpPr>
        <p:spPr>
          <a:xfrm>
            <a:off x="80772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4" name="Text Box 32"/>
          <p:cNvSpPr txBox="1"/>
          <p:nvPr/>
        </p:nvSpPr>
        <p:spPr>
          <a:xfrm>
            <a:off x="73152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5" name="Text Box 33"/>
          <p:cNvSpPr txBox="1"/>
          <p:nvPr/>
        </p:nvSpPr>
        <p:spPr>
          <a:xfrm>
            <a:off x="5867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6" name="Text Box 34"/>
          <p:cNvSpPr txBox="1"/>
          <p:nvPr/>
        </p:nvSpPr>
        <p:spPr>
          <a:xfrm>
            <a:off x="6629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7" name="Text Box 35"/>
          <p:cNvSpPr txBox="1"/>
          <p:nvPr/>
        </p:nvSpPr>
        <p:spPr>
          <a:xfrm>
            <a:off x="66294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8" name="Text Box 36"/>
          <p:cNvSpPr txBox="1"/>
          <p:nvPr/>
        </p:nvSpPr>
        <p:spPr>
          <a:xfrm>
            <a:off x="366522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9" name="Text Box 37"/>
          <p:cNvSpPr txBox="1"/>
          <p:nvPr/>
        </p:nvSpPr>
        <p:spPr>
          <a:xfrm>
            <a:off x="7315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20" name="Text Box 38"/>
          <p:cNvSpPr txBox="1"/>
          <p:nvPr/>
        </p:nvSpPr>
        <p:spPr>
          <a:xfrm>
            <a:off x="8077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21" name="Text Box 39"/>
          <p:cNvSpPr txBox="1"/>
          <p:nvPr/>
        </p:nvSpPr>
        <p:spPr>
          <a:xfrm>
            <a:off x="27432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22" name="Text Box 40"/>
          <p:cNvSpPr txBox="1"/>
          <p:nvPr/>
        </p:nvSpPr>
        <p:spPr>
          <a:xfrm>
            <a:off x="88392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23" name="Text Box 41"/>
          <p:cNvSpPr txBox="1"/>
          <p:nvPr/>
        </p:nvSpPr>
        <p:spPr>
          <a:xfrm>
            <a:off x="8839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2724" name="Group 42"/>
          <p:cNvGrpSpPr/>
          <p:nvPr/>
        </p:nvGrpSpPr>
        <p:grpSpPr>
          <a:xfrm>
            <a:off x="5562600" y="3027363"/>
            <a:ext cx="838200" cy="703263"/>
            <a:chOff x="2448" y="3456"/>
            <a:chExt cx="528" cy="443"/>
          </a:xfrm>
        </p:grpSpPr>
        <p:sp>
          <p:nvSpPr>
            <p:cNvPr id="72732" name="Line 43"/>
            <p:cNvSpPr/>
            <p:nvPr/>
          </p:nvSpPr>
          <p:spPr>
            <a:xfrm rot="-10782095">
              <a:off x="2496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733" name="Text Box 44"/>
            <p:cNvSpPr txBox="1"/>
            <p:nvPr/>
          </p:nvSpPr>
          <p:spPr>
            <a:xfrm>
              <a:off x="2448" y="364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725" name="Group 45"/>
          <p:cNvGrpSpPr/>
          <p:nvPr/>
        </p:nvGrpSpPr>
        <p:grpSpPr>
          <a:xfrm>
            <a:off x="4076700" y="3027363"/>
            <a:ext cx="838200" cy="671513"/>
            <a:chOff x="1568" y="3456"/>
            <a:chExt cx="528" cy="423"/>
          </a:xfrm>
        </p:grpSpPr>
        <p:sp>
          <p:nvSpPr>
            <p:cNvPr id="72730" name="Line 46"/>
            <p:cNvSpPr/>
            <p:nvPr/>
          </p:nvSpPr>
          <p:spPr>
            <a:xfrm rot="-10782095">
              <a:off x="1968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731" name="Text Box 47"/>
            <p:cNvSpPr txBox="1"/>
            <p:nvPr/>
          </p:nvSpPr>
          <p:spPr>
            <a:xfrm>
              <a:off x="1568" y="362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2726" name="Text Box 48"/>
          <p:cNvSpPr txBox="1"/>
          <p:nvPr/>
        </p:nvSpPr>
        <p:spPr>
          <a:xfrm>
            <a:off x="58674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27" name="Text Box 49"/>
          <p:cNvSpPr txBox="1"/>
          <p:nvPr/>
        </p:nvSpPr>
        <p:spPr>
          <a:xfrm>
            <a:off x="1905000" y="3484563"/>
            <a:ext cx="762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界点</a:t>
            </a:r>
            <a:endParaRPr lang="zh-CN" altLang="en-US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2728" name="Line 50"/>
          <p:cNvSpPr/>
          <p:nvPr/>
        </p:nvSpPr>
        <p:spPr>
          <a:xfrm flipV="1">
            <a:off x="2209800" y="2874963"/>
            <a:ext cx="685800" cy="6096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" name="Text Box 26"/>
          <p:cNvSpPr txBox="1"/>
          <p:nvPr/>
        </p:nvSpPr>
        <p:spPr>
          <a:xfrm>
            <a:off x="2743200" y="1045210"/>
            <a:ext cx="678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0          1         2         3        4        5        6         7         8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Text Box 7"/>
          <p:cNvSpPr txBox="1"/>
          <p:nvPr/>
        </p:nvSpPr>
        <p:spPr bwMode="auto">
          <a:xfrm>
            <a:off x="358775" y="1002030"/>
            <a:ext cx="11525885" cy="19183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rIns="91440" rtlCol="0" anchor="t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lnSpc>
                <a:spcPct val="110000"/>
              </a:lnSpc>
              <a:spcBef>
                <a:spcPct val="50000"/>
              </a:spcBef>
              <a:buClr>
                <a:srgbClr val="204C8D"/>
              </a:buClr>
              <a:buSzTx/>
              <a:buFont typeface="Wingdings" panose="05000000000000000000" charset="0"/>
              <a:buChar char="Ø"/>
            </a:pP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改进的着眼点：</a:t>
            </a:r>
            <a:r>
              <a:rPr lang="zh-CN" altLang="en-US" sz="360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在起泡排序中，记录的比较和移动是在</a:t>
            </a:r>
            <a:r>
              <a:rPr lang="zh-CN" altLang="en-US" sz="360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相邻</a:t>
            </a:r>
            <a:r>
              <a:rPr lang="zh-CN" altLang="en-US" sz="360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单元中进行的，记录每次交换只能上移或下移</a:t>
            </a:r>
            <a:r>
              <a:rPr lang="zh-CN" altLang="en-US" sz="360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一个</a:t>
            </a:r>
            <a:r>
              <a:rPr lang="zh-CN" altLang="en-US" sz="360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单元，因而总的比较次数和移动次数较多。</a:t>
            </a:r>
            <a:endParaRPr lang="zh-CN" altLang="en-US" sz="360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79203" name="Rectangle 3"/>
          <p:cNvSpPr/>
          <p:nvPr/>
        </p:nvSpPr>
        <p:spPr>
          <a:xfrm>
            <a:off x="3783013" y="3154363"/>
            <a:ext cx="4805680" cy="52197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solidFill>
                  <a:srgbClr val="2B55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减少总的比较次数和移动次数</a:t>
            </a:r>
            <a:endParaRPr lang="zh-CN" altLang="en-US" sz="2800" dirty="0">
              <a:solidFill>
                <a:srgbClr val="2B559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9204" name="AutoShape 4"/>
          <p:cNvSpPr/>
          <p:nvPr/>
        </p:nvSpPr>
        <p:spPr>
          <a:xfrm>
            <a:off x="5959714" y="3728642"/>
            <a:ext cx="490060" cy="435766"/>
          </a:xfrm>
          <a:prstGeom prst="downArrow">
            <a:avLst>
              <a:gd name="adj1" fmla="val 50000"/>
              <a:gd name="adj2" fmla="val 37444"/>
            </a:avLst>
          </a:prstGeom>
          <a:solidFill>
            <a:schemeClr val="accent1"/>
          </a:solidFill>
          <a:ln w="6350">
            <a:noFill/>
          </a:ln>
        </p:spPr>
        <p:txBody>
          <a:bodyPr wrap="none" anchor="ctr" anchorCtr="0">
            <a:spAutoFit/>
          </a:bodyPr>
          <a:p>
            <a:pPr algn="ctr" eaLnBrk="1" hangingPunct="1"/>
            <a:endParaRPr lang="zh-CN" altLang="en-US" dirty="0">
              <a:solidFill>
                <a:srgbClr val="2B559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9205" name="Rectangle 5"/>
          <p:cNvSpPr/>
          <p:nvPr/>
        </p:nvSpPr>
        <p:spPr>
          <a:xfrm>
            <a:off x="3967163" y="4202113"/>
            <a:ext cx="4545012" cy="52197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/>
            <a:r>
              <a:rPr lang="zh-CN" altLang="en-US" sz="2800" dirty="0">
                <a:solidFill>
                  <a:srgbClr val="2B55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增大记录的比较和移动距离</a:t>
            </a:r>
            <a:endParaRPr lang="zh-CN" altLang="en-US" sz="2800" dirty="0">
              <a:solidFill>
                <a:srgbClr val="2B559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9206" name="AutoShape 6"/>
          <p:cNvSpPr/>
          <p:nvPr/>
        </p:nvSpPr>
        <p:spPr>
          <a:xfrm>
            <a:off x="5959714" y="4763692"/>
            <a:ext cx="490060" cy="435766"/>
          </a:xfrm>
          <a:prstGeom prst="downArrow">
            <a:avLst>
              <a:gd name="adj1" fmla="val 50000"/>
              <a:gd name="adj2" fmla="val 37444"/>
            </a:avLst>
          </a:prstGeom>
          <a:solidFill>
            <a:schemeClr val="accent1"/>
          </a:solidFill>
          <a:ln w="6350">
            <a:noFill/>
          </a:ln>
        </p:spPr>
        <p:txBody>
          <a:bodyPr wrap="none" anchor="ctr" anchorCtr="0">
            <a:spAutoFit/>
          </a:bodyPr>
          <a:p>
            <a:pPr algn="ctr" eaLnBrk="1" hangingPunct="1"/>
            <a:endParaRPr lang="zh-CN" altLang="en-US" dirty="0">
              <a:solidFill>
                <a:srgbClr val="2B559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9207" name="Rectangle 7"/>
          <p:cNvSpPr/>
          <p:nvPr/>
        </p:nvSpPr>
        <p:spPr>
          <a:xfrm>
            <a:off x="3557588" y="5238750"/>
            <a:ext cx="5310187" cy="953135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/>
            <a:r>
              <a:rPr lang="zh-CN" altLang="en-US" sz="2800" dirty="0">
                <a:solidFill>
                  <a:srgbClr val="2B55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较大记录从前面直接移动到后面</a:t>
            </a:r>
            <a:endParaRPr lang="zh-CN" altLang="en-US" sz="2800" dirty="0">
              <a:solidFill>
                <a:srgbClr val="2B559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 dirty="0">
                <a:solidFill>
                  <a:srgbClr val="2B55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较小记录从后面直接移动到前面</a:t>
            </a:r>
            <a:endParaRPr lang="zh-CN" altLang="en-US" sz="2800" dirty="0">
              <a:solidFill>
                <a:srgbClr val="2B559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快速排序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ldLvl="0" animBg="1"/>
      <p:bldP spid="179204" grpId="0" bldLvl="0" animBg="1"/>
      <p:bldP spid="179205" grpId="0" bldLvl="0" animBg="1"/>
      <p:bldP spid="179206" grpId="0" bldLvl="0" animBg="1"/>
      <p:bldP spid="17920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演示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72706" name="Group 6"/>
          <p:cNvGrpSpPr/>
          <p:nvPr/>
        </p:nvGrpSpPr>
        <p:grpSpPr>
          <a:xfrm>
            <a:off x="2743200" y="2493963"/>
            <a:ext cx="6781800" cy="533400"/>
            <a:chOff x="1200" y="2928"/>
            <a:chExt cx="4272" cy="336"/>
          </a:xfrm>
        </p:grpSpPr>
        <p:sp>
          <p:nvSpPr>
            <p:cNvPr id="72743" name="Rectangle 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2744" name="Line 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5" name="Line 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6" name="Line 1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7" name="Line 1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8" name="Line 1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9" name="Line 1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50" name="Line 1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51" name="Line 1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2707" name="Group 16"/>
          <p:cNvGrpSpPr/>
          <p:nvPr/>
        </p:nvGrpSpPr>
        <p:grpSpPr>
          <a:xfrm>
            <a:off x="2743200" y="1427163"/>
            <a:ext cx="6781800" cy="533400"/>
            <a:chOff x="1200" y="2928"/>
            <a:chExt cx="4272" cy="336"/>
          </a:xfrm>
        </p:grpSpPr>
        <p:sp>
          <p:nvSpPr>
            <p:cNvPr id="72734" name="Rectangle 1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2735" name="Line 1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6" name="Line 1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7" name="Line 2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8" name="Line 2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9" name="Line 2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0" name="Line 2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1" name="Line 2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2" name="Line 2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2709" name="Text Box 27"/>
          <p:cNvSpPr txBox="1"/>
          <p:nvPr/>
        </p:nvSpPr>
        <p:spPr>
          <a:xfrm>
            <a:off x="3581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0" name="Text Box 28"/>
          <p:cNvSpPr txBox="1"/>
          <p:nvPr/>
        </p:nvSpPr>
        <p:spPr>
          <a:xfrm>
            <a:off x="5170805" y="249015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1" name="Text Box 29"/>
          <p:cNvSpPr txBox="1"/>
          <p:nvPr/>
        </p:nvSpPr>
        <p:spPr>
          <a:xfrm>
            <a:off x="4343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2" name="Text Box 30"/>
          <p:cNvSpPr txBox="1"/>
          <p:nvPr/>
        </p:nvSpPr>
        <p:spPr>
          <a:xfrm>
            <a:off x="5105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3" name="Text Box 31"/>
          <p:cNvSpPr txBox="1"/>
          <p:nvPr/>
        </p:nvSpPr>
        <p:spPr>
          <a:xfrm>
            <a:off x="80772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4" name="Text Box 32"/>
          <p:cNvSpPr txBox="1"/>
          <p:nvPr/>
        </p:nvSpPr>
        <p:spPr>
          <a:xfrm>
            <a:off x="73152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5" name="Text Box 33"/>
          <p:cNvSpPr txBox="1"/>
          <p:nvPr/>
        </p:nvSpPr>
        <p:spPr>
          <a:xfrm>
            <a:off x="5867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6" name="Text Box 34"/>
          <p:cNvSpPr txBox="1"/>
          <p:nvPr/>
        </p:nvSpPr>
        <p:spPr>
          <a:xfrm>
            <a:off x="6629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7" name="Text Box 35"/>
          <p:cNvSpPr txBox="1"/>
          <p:nvPr/>
        </p:nvSpPr>
        <p:spPr>
          <a:xfrm>
            <a:off x="66294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8" name="Text Box 36"/>
          <p:cNvSpPr txBox="1"/>
          <p:nvPr/>
        </p:nvSpPr>
        <p:spPr>
          <a:xfrm>
            <a:off x="366522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9" name="Text Box 37"/>
          <p:cNvSpPr txBox="1"/>
          <p:nvPr/>
        </p:nvSpPr>
        <p:spPr>
          <a:xfrm>
            <a:off x="7315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20" name="Text Box 38"/>
          <p:cNvSpPr txBox="1"/>
          <p:nvPr/>
        </p:nvSpPr>
        <p:spPr>
          <a:xfrm>
            <a:off x="8077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21" name="Text Box 39"/>
          <p:cNvSpPr txBox="1"/>
          <p:nvPr/>
        </p:nvSpPr>
        <p:spPr>
          <a:xfrm>
            <a:off x="27432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22" name="Text Box 40"/>
          <p:cNvSpPr txBox="1"/>
          <p:nvPr/>
        </p:nvSpPr>
        <p:spPr>
          <a:xfrm>
            <a:off x="88392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23" name="Text Box 41"/>
          <p:cNvSpPr txBox="1"/>
          <p:nvPr/>
        </p:nvSpPr>
        <p:spPr>
          <a:xfrm>
            <a:off x="8839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2724" name="Group 42"/>
          <p:cNvGrpSpPr/>
          <p:nvPr/>
        </p:nvGrpSpPr>
        <p:grpSpPr>
          <a:xfrm>
            <a:off x="4806950" y="3027363"/>
            <a:ext cx="838200" cy="703263"/>
            <a:chOff x="2448" y="3456"/>
            <a:chExt cx="528" cy="443"/>
          </a:xfrm>
        </p:grpSpPr>
        <p:sp>
          <p:nvSpPr>
            <p:cNvPr id="72732" name="Line 43"/>
            <p:cNvSpPr/>
            <p:nvPr/>
          </p:nvSpPr>
          <p:spPr>
            <a:xfrm rot="-10782095">
              <a:off x="2496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733" name="Text Box 44"/>
            <p:cNvSpPr txBox="1"/>
            <p:nvPr/>
          </p:nvSpPr>
          <p:spPr>
            <a:xfrm>
              <a:off x="2448" y="364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725" name="Group 45"/>
          <p:cNvGrpSpPr/>
          <p:nvPr/>
        </p:nvGrpSpPr>
        <p:grpSpPr>
          <a:xfrm>
            <a:off x="4076700" y="3027363"/>
            <a:ext cx="838200" cy="671513"/>
            <a:chOff x="1568" y="3456"/>
            <a:chExt cx="528" cy="423"/>
          </a:xfrm>
        </p:grpSpPr>
        <p:sp>
          <p:nvSpPr>
            <p:cNvPr id="72730" name="Line 46"/>
            <p:cNvSpPr/>
            <p:nvPr/>
          </p:nvSpPr>
          <p:spPr>
            <a:xfrm rot="-10782095">
              <a:off x="1968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731" name="Text Box 47"/>
            <p:cNvSpPr txBox="1"/>
            <p:nvPr/>
          </p:nvSpPr>
          <p:spPr>
            <a:xfrm>
              <a:off x="1568" y="362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2726" name="Text Box 48"/>
          <p:cNvSpPr txBox="1"/>
          <p:nvPr/>
        </p:nvSpPr>
        <p:spPr>
          <a:xfrm>
            <a:off x="58674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27" name="Text Box 49"/>
          <p:cNvSpPr txBox="1"/>
          <p:nvPr/>
        </p:nvSpPr>
        <p:spPr>
          <a:xfrm>
            <a:off x="1905000" y="3484563"/>
            <a:ext cx="762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界点</a:t>
            </a:r>
            <a:endParaRPr lang="zh-CN" altLang="en-US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2728" name="Line 50"/>
          <p:cNvSpPr/>
          <p:nvPr/>
        </p:nvSpPr>
        <p:spPr>
          <a:xfrm flipV="1">
            <a:off x="2209800" y="2874963"/>
            <a:ext cx="685800" cy="6096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" name="Text Box 26"/>
          <p:cNvSpPr txBox="1"/>
          <p:nvPr/>
        </p:nvSpPr>
        <p:spPr>
          <a:xfrm>
            <a:off x="2743200" y="1045210"/>
            <a:ext cx="678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0          1         2         3        4        5        6         7         8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演示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72706" name="Group 6"/>
          <p:cNvGrpSpPr/>
          <p:nvPr/>
        </p:nvGrpSpPr>
        <p:grpSpPr>
          <a:xfrm>
            <a:off x="2743200" y="2493963"/>
            <a:ext cx="6781800" cy="533400"/>
            <a:chOff x="1200" y="2928"/>
            <a:chExt cx="4272" cy="336"/>
          </a:xfrm>
        </p:grpSpPr>
        <p:sp>
          <p:nvSpPr>
            <p:cNvPr id="72743" name="Rectangle 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2744" name="Line 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5" name="Line 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6" name="Line 1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7" name="Line 1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8" name="Line 1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9" name="Line 1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50" name="Line 1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51" name="Line 1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2707" name="Group 16"/>
          <p:cNvGrpSpPr/>
          <p:nvPr/>
        </p:nvGrpSpPr>
        <p:grpSpPr>
          <a:xfrm>
            <a:off x="2743200" y="1427163"/>
            <a:ext cx="6781800" cy="533400"/>
            <a:chOff x="1200" y="2928"/>
            <a:chExt cx="4272" cy="336"/>
          </a:xfrm>
        </p:grpSpPr>
        <p:sp>
          <p:nvSpPr>
            <p:cNvPr id="72734" name="Rectangle 1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2735" name="Line 1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6" name="Line 1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7" name="Line 2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8" name="Line 2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9" name="Line 2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0" name="Line 2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1" name="Line 2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2" name="Line 2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2709" name="Text Box 27"/>
          <p:cNvSpPr txBox="1"/>
          <p:nvPr/>
        </p:nvSpPr>
        <p:spPr>
          <a:xfrm>
            <a:off x="3581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0" name="Text Box 28"/>
          <p:cNvSpPr txBox="1"/>
          <p:nvPr/>
        </p:nvSpPr>
        <p:spPr>
          <a:xfrm>
            <a:off x="5170805" y="249015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1" name="Text Box 29"/>
          <p:cNvSpPr txBox="1"/>
          <p:nvPr/>
        </p:nvSpPr>
        <p:spPr>
          <a:xfrm>
            <a:off x="4343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2" name="Text Box 30"/>
          <p:cNvSpPr txBox="1"/>
          <p:nvPr/>
        </p:nvSpPr>
        <p:spPr>
          <a:xfrm>
            <a:off x="5105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3" name="Text Box 31"/>
          <p:cNvSpPr txBox="1"/>
          <p:nvPr/>
        </p:nvSpPr>
        <p:spPr>
          <a:xfrm>
            <a:off x="80772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4" name="Text Box 32"/>
          <p:cNvSpPr txBox="1"/>
          <p:nvPr/>
        </p:nvSpPr>
        <p:spPr>
          <a:xfrm>
            <a:off x="73152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5" name="Text Box 33"/>
          <p:cNvSpPr txBox="1"/>
          <p:nvPr/>
        </p:nvSpPr>
        <p:spPr>
          <a:xfrm>
            <a:off x="5867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6" name="Text Box 34"/>
          <p:cNvSpPr txBox="1"/>
          <p:nvPr/>
        </p:nvSpPr>
        <p:spPr>
          <a:xfrm>
            <a:off x="6629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7" name="Text Box 35"/>
          <p:cNvSpPr txBox="1"/>
          <p:nvPr/>
        </p:nvSpPr>
        <p:spPr>
          <a:xfrm>
            <a:off x="66294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8" name="Text Box 36"/>
          <p:cNvSpPr txBox="1"/>
          <p:nvPr/>
        </p:nvSpPr>
        <p:spPr>
          <a:xfrm>
            <a:off x="366522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19" name="Text Box 37"/>
          <p:cNvSpPr txBox="1"/>
          <p:nvPr/>
        </p:nvSpPr>
        <p:spPr>
          <a:xfrm>
            <a:off x="7315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20" name="Text Box 38"/>
          <p:cNvSpPr txBox="1"/>
          <p:nvPr/>
        </p:nvSpPr>
        <p:spPr>
          <a:xfrm>
            <a:off x="8077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21" name="Text Box 39"/>
          <p:cNvSpPr txBox="1"/>
          <p:nvPr/>
        </p:nvSpPr>
        <p:spPr>
          <a:xfrm>
            <a:off x="44323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22" name="Text Box 40"/>
          <p:cNvSpPr txBox="1"/>
          <p:nvPr/>
        </p:nvSpPr>
        <p:spPr>
          <a:xfrm>
            <a:off x="88392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23" name="Text Box 41"/>
          <p:cNvSpPr txBox="1"/>
          <p:nvPr/>
        </p:nvSpPr>
        <p:spPr>
          <a:xfrm>
            <a:off x="8839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2724" name="Group 42"/>
          <p:cNvGrpSpPr/>
          <p:nvPr/>
        </p:nvGrpSpPr>
        <p:grpSpPr>
          <a:xfrm>
            <a:off x="4806950" y="3027363"/>
            <a:ext cx="838200" cy="703263"/>
            <a:chOff x="2448" y="3456"/>
            <a:chExt cx="528" cy="443"/>
          </a:xfrm>
        </p:grpSpPr>
        <p:sp>
          <p:nvSpPr>
            <p:cNvPr id="72732" name="Line 43"/>
            <p:cNvSpPr/>
            <p:nvPr/>
          </p:nvSpPr>
          <p:spPr>
            <a:xfrm rot="-10782095">
              <a:off x="2496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733" name="Text Box 44"/>
            <p:cNvSpPr txBox="1"/>
            <p:nvPr/>
          </p:nvSpPr>
          <p:spPr>
            <a:xfrm>
              <a:off x="2448" y="364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725" name="Group 45"/>
          <p:cNvGrpSpPr/>
          <p:nvPr/>
        </p:nvGrpSpPr>
        <p:grpSpPr>
          <a:xfrm>
            <a:off x="4076700" y="3027363"/>
            <a:ext cx="838200" cy="671513"/>
            <a:chOff x="1568" y="3456"/>
            <a:chExt cx="528" cy="423"/>
          </a:xfrm>
        </p:grpSpPr>
        <p:sp>
          <p:nvSpPr>
            <p:cNvPr id="72730" name="Line 46"/>
            <p:cNvSpPr/>
            <p:nvPr/>
          </p:nvSpPr>
          <p:spPr>
            <a:xfrm rot="-10782095">
              <a:off x="1968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731" name="Text Box 47"/>
            <p:cNvSpPr txBox="1"/>
            <p:nvPr/>
          </p:nvSpPr>
          <p:spPr>
            <a:xfrm>
              <a:off x="1568" y="362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2726" name="Text Box 48"/>
          <p:cNvSpPr txBox="1"/>
          <p:nvPr/>
        </p:nvSpPr>
        <p:spPr>
          <a:xfrm>
            <a:off x="58674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27" name="Text Box 49"/>
          <p:cNvSpPr txBox="1"/>
          <p:nvPr/>
        </p:nvSpPr>
        <p:spPr>
          <a:xfrm>
            <a:off x="1905000" y="3484563"/>
            <a:ext cx="762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界点</a:t>
            </a:r>
            <a:endParaRPr lang="zh-CN" altLang="en-US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2728" name="Line 50"/>
          <p:cNvSpPr/>
          <p:nvPr/>
        </p:nvSpPr>
        <p:spPr>
          <a:xfrm flipV="1">
            <a:off x="2209800" y="2874963"/>
            <a:ext cx="685800" cy="6096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" name="Text Box 26"/>
          <p:cNvSpPr txBox="1"/>
          <p:nvPr/>
        </p:nvSpPr>
        <p:spPr>
          <a:xfrm>
            <a:off x="2743200" y="1045210"/>
            <a:ext cx="678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0          1         2         3        4        5        6         7         8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7826" name="Group 6"/>
          <p:cNvGrpSpPr/>
          <p:nvPr/>
        </p:nvGrpSpPr>
        <p:grpSpPr>
          <a:xfrm>
            <a:off x="2743200" y="2493963"/>
            <a:ext cx="6781800" cy="533400"/>
            <a:chOff x="1200" y="2928"/>
            <a:chExt cx="4272" cy="336"/>
          </a:xfrm>
        </p:grpSpPr>
        <p:sp>
          <p:nvSpPr>
            <p:cNvPr id="77863" name="Rectangle 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64" name="Line 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5" name="Line 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6" name="Line 1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7" name="Line 1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8" name="Line 1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9" name="Line 1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70" name="Line 1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71" name="Line 1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7827" name="Group 16"/>
          <p:cNvGrpSpPr/>
          <p:nvPr/>
        </p:nvGrpSpPr>
        <p:grpSpPr>
          <a:xfrm>
            <a:off x="2743200" y="1427163"/>
            <a:ext cx="6781800" cy="533400"/>
            <a:chOff x="1200" y="2928"/>
            <a:chExt cx="4272" cy="336"/>
          </a:xfrm>
        </p:grpSpPr>
        <p:sp>
          <p:nvSpPr>
            <p:cNvPr id="77854" name="Rectangle 1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55" name="Line 1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6" name="Line 1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7" name="Line 2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8" name="Line 2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9" name="Line 2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0" name="Line 2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1" name="Line 2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2" name="Line 2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7829" name="Text Box 27"/>
          <p:cNvSpPr txBox="1"/>
          <p:nvPr/>
        </p:nvSpPr>
        <p:spPr>
          <a:xfrm>
            <a:off x="3581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0" name="Text Box 28"/>
          <p:cNvSpPr txBox="1"/>
          <p:nvPr/>
        </p:nvSpPr>
        <p:spPr>
          <a:xfrm>
            <a:off x="51054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1" name="Text Box 29"/>
          <p:cNvSpPr txBox="1"/>
          <p:nvPr/>
        </p:nvSpPr>
        <p:spPr>
          <a:xfrm>
            <a:off x="4343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2" name="Text Box 30"/>
          <p:cNvSpPr txBox="1"/>
          <p:nvPr/>
        </p:nvSpPr>
        <p:spPr>
          <a:xfrm>
            <a:off x="5105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3" name="Text Box 31"/>
          <p:cNvSpPr txBox="1"/>
          <p:nvPr/>
        </p:nvSpPr>
        <p:spPr>
          <a:xfrm>
            <a:off x="80772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4" name="Text Box 32"/>
          <p:cNvSpPr txBox="1"/>
          <p:nvPr/>
        </p:nvSpPr>
        <p:spPr>
          <a:xfrm>
            <a:off x="73152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5" name="Text Box 33"/>
          <p:cNvSpPr txBox="1"/>
          <p:nvPr/>
        </p:nvSpPr>
        <p:spPr>
          <a:xfrm>
            <a:off x="5867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6" name="Text Box 34"/>
          <p:cNvSpPr txBox="1"/>
          <p:nvPr/>
        </p:nvSpPr>
        <p:spPr>
          <a:xfrm>
            <a:off x="6629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7" name="Text Box 35"/>
          <p:cNvSpPr txBox="1"/>
          <p:nvPr/>
        </p:nvSpPr>
        <p:spPr>
          <a:xfrm>
            <a:off x="27432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8" name="Text Box 36"/>
          <p:cNvSpPr txBox="1"/>
          <p:nvPr/>
        </p:nvSpPr>
        <p:spPr>
          <a:xfrm>
            <a:off x="35814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9" name="Text Box 37"/>
          <p:cNvSpPr txBox="1"/>
          <p:nvPr/>
        </p:nvSpPr>
        <p:spPr>
          <a:xfrm>
            <a:off x="7315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0" name="Text Box 38"/>
          <p:cNvSpPr txBox="1"/>
          <p:nvPr/>
        </p:nvSpPr>
        <p:spPr>
          <a:xfrm>
            <a:off x="8077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1" name="Text Box 39"/>
          <p:cNvSpPr txBox="1"/>
          <p:nvPr/>
        </p:nvSpPr>
        <p:spPr>
          <a:xfrm>
            <a:off x="43434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2" name="Text Box 40"/>
          <p:cNvSpPr txBox="1"/>
          <p:nvPr/>
        </p:nvSpPr>
        <p:spPr>
          <a:xfrm>
            <a:off x="88392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3" name="Text Box 41"/>
          <p:cNvSpPr txBox="1"/>
          <p:nvPr/>
        </p:nvSpPr>
        <p:spPr>
          <a:xfrm>
            <a:off x="8839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7844" name="Group 42"/>
          <p:cNvGrpSpPr/>
          <p:nvPr/>
        </p:nvGrpSpPr>
        <p:grpSpPr>
          <a:xfrm>
            <a:off x="9144000" y="3027363"/>
            <a:ext cx="838200" cy="703263"/>
            <a:chOff x="2448" y="3456"/>
            <a:chExt cx="528" cy="443"/>
          </a:xfrm>
        </p:grpSpPr>
        <p:sp>
          <p:nvSpPr>
            <p:cNvPr id="77852" name="Line 43"/>
            <p:cNvSpPr/>
            <p:nvPr/>
          </p:nvSpPr>
          <p:spPr>
            <a:xfrm rot="-10782095">
              <a:off x="2496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7853" name="Text Box 44"/>
            <p:cNvSpPr txBox="1"/>
            <p:nvPr/>
          </p:nvSpPr>
          <p:spPr>
            <a:xfrm>
              <a:off x="2448" y="364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845" name="Group 45"/>
          <p:cNvGrpSpPr/>
          <p:nvPr/>
        </p:nvGrpSpPr>
        <p:grpSpPr>
          <a:xfrm>
            <a:off x="6178550" y="3027363"/>
            <a:ext cx="838200" cy="671513"/>
            <a:chOff x="1540" y="3456"/>
            <a:chExt cx="528" cy="423"/>
          </a:xfrm>
        </p:grpSpPr>
        <p:sp>
          <p:nvSpPr>
            <p:cNvPr id="77850" name="Line 46"/>
            <p:cNvSpPr/>
            <p:nvPr/>
          </p:nvSpPr>
          <p:spPr>
            <a:xfrm rot="-10782095">
              <a:off x="1968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7851" name="Text Box 47"/>
            <p:cNvSpPr txBox="1"/>
            <p:nvPr/>
          </p:nvSpPr>
          <p:spPr>
            <a:xfrm>
              <a:off x="1540" y="362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7846" name="Text Box 48"/>
          <p:cNvSpPr txBox="1"/>
          <p:nvPr/>
        </p:nvSpPr>
        <p:spPr>
          <a:xfrm>
            <a:off x="58674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7" name="Text Box 49"/>
          <p:cNvSpPr txBox="1"/>
          <p:nvPr/>
        </p:nvSpPr>
        <p:spPr>
          <a:xfrm>
            <a:off x="1905000" y="3484563"/>
            <a:ext cx="762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界点</a:t>
            </a:r>
            <a:endParaRPr lang="zh-CN" altLang="en-US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848" name="Line 50"/>
          <p:cNvSpPr/>
          <p:nvPr/>
        </p:nvSpPr>
        <p:spPr>
          <a:xfrm flipV="1">
            <a:off x="2209800" y="2874963"/>
            <a:ext cx="685800" cy="6096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演示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47" name="Text Box 26"/>
          <p:cNvSpPr txBox="1"/>
          <p:nvPr/>
        </p:nvSpPr>
        <p:spPr>
          <a:xfrm>
            <a:off x="2743200" y="1045210"/>
            <a:ext cx="678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0          1         2         3        4        5        6         7         8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演示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77826" name="Group 6"/>
          <p:cNvGrpSpPr/>
          <p:nvPr/>
        </p:nvGrpSpPr>
        <p:grpSpPr>
          <a:xfrm>
            <a:off x="2743200" y="2493963"/>
            <a:ext cx="6781800" cy="533400"/>
            <a:chOff x="1200" y="2928"/>
            <a:chExt cx="4272" cy="336"/>
          </a:xfrm>
        </p:grpSpPr>
        <p:sp>
          <p:nvSpPr>
            <p:cNvPr id="77863" name="Rectangle 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64" name="Line 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5" name="Line 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6" name="Line 1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7" name="Line 1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8" name="Line 1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9" name="Line 1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70" name="Line 1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71" name="Line 1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7827" name="Group 16"/>
          <p:cNvGrpSpPr/>
          <p:nvPr/>
        </p:nvGrpSpPr>
        <p:grpSpPr>
          <a:xfrm>
            <a:off x="2743200" y="1427163"/>
            <a:ext cx="6781800" cy="533400"/>
            <a:chOff x="1200" y="2928"/>
            <a:chExt cx="4272" cy="336"/>
          </a:xfrm>
        </p:grpSpPr>
        <p:sp>
          <p:nvSpPr>
            <p:cNvPr id="77854" name="Rectangle 1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55" name="Line 1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6" name="Line 1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7" name="Line 2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8" name="Line 2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9" name="Line 2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0" name="Line 2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1" name="Line 2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2" name="Line 2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7829" name="Text Box 27"/>
          <p:cNvSpPr txBox="1"/>
          <p:nvPr/>
        </p:nvSpPr>
        <p:spPr>
          <a:xfrm>
            <a:off x="3581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0" name="Text Box 28"/>
          <p:cNvSpPr txBox="1"/>
          <p:nvPr/>
        </p:nvSpPr>
        <p:spPr>
          <a:xfrm>
            <a:off x="51054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1" name="Text Box 29"/>
          <p:cNvSpPr txBox="1"/>
          <p:nvPr/>
        </p:nvSpPr>
        <p:spPr>
          <a:xfrm>
            <a:off x="4343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2" name="Text Box 30"/>
          <p:cNvSpPr txBox="1"/>
          <p:nvPr/>
        </p:nvSpPr>
        <p:spPr>
          <a:xfrm>
            <a:off x="5105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3" name="Text Box 31"/>
          <p:cNvSpPr txBox="1"/>
          <p:nvPr/>
        </p:nvSpPr>
        <p:spPr>
          <a:xfrm>
            <a:off x="80772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4" name="Text Box 32"/>
          <p:cNvSpPr txBox="1"/>
          <p:nvPr/>
        </p:nvSpPr>
        <p:spPr>
          <a:xfrm>
            <a:off x="73152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5" name="Text Box 33"/>
          <p:cNvSpPr txBox="1"/>
          <p:nvPr/>
        </p:nvSpPr>
        <p:spPr>
          <a:xfrm>
            <a:off x="5867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6" name="Text Box 34"/>
          <p:cNvSpPr txBox="1"/>
          <p:nvPr/>
        </p:nvSpPr>
        <p:spPr>
          <a:xfrm>
            <a:off x="6629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7" name="Text Box 35"/>
          <p:cNvSpPr txBox="1"/>
          <p:nvPr/>
        </p:nvSpPr>
        <p:spPr>
          <a:xfrm>
            <a:off x="27432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8" name="Text Box 36"/>
          <p:cNvSpPr txBox="1"/>
          <p:nvPr/>
        </p:nvSpPr>
        <p:spPr>
          <a:xfrm>
            <a:off x="35814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9" name="Text Box 37"/>
          <p:cNvSpPr txBox="1"/>
          <p:nvPr/>
        </p:nvSpPr>
        <p:spPr>
          <a:xfrm>
            <a:off x="7315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0" name="Text Box 38"/>
          <p:cNvSpPr txBox="1"/>
          <p:nvPr/>
        </p:nvSpPr>
        <p:spPr>
          <a:xfrm>
            <a:off x="8077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1" name="Text Box 39"/>
          <p:cNvSpPr txBox="1"/>
          <p:nvPr/>
        </p:nvSpPr>
        <p:spPr>
          <a:xfrm>
            <a:off x="43434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2" name="Text Box 40"/>
          <p:cNvSpPr txBox="1"/>
          <p:nvPr/>
        </p:nvSpPr>
        <p:spPr>
          <a:xfrm>
            <a:off x="66167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3" name="Text Box 41"/>
          <p:cNvSpPr txBox="1"/>
          <p:nvPr/>
        </p:nvSpPr>
        <p:spPr>
          <a:xfrm>
            <a:off x="8839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7844" name="Group 42"/>
          <p:cNvGrpSpPr/>
          <p:nvPr/>
        </p:nvGrpSpPr>
        <p:grpSpPr>
          <a:xfrm>
            <a:off x="9144000" y="3027363"/>
            <a:ext cx="838200" cy="703263"/>
            <a:chOff x="2448" y="3456"/>
            <a:chExt cx="528" cy="443"/>
          </a:xfrm>
        </p:grpSpPr>
        <p:sp>
          <p:nvSpPr>
            <p:cNvPr id="77852" name="Line 43"/>
            <p:cNvSpPr/>
            <p:nvPr/>
          </p:nvSpPr>
          <p:spPr>
            <a:xfrm rot="-10782095">
              <a:off x="2496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7853" name="Text Box 44"/>
            <p:cNvSpPr txBox="1"/>
            <p:nvPr/>
          </p:nvSpPr>
          <p:spPr>
            <a:xfrm>
              <a:off x="2448" y="364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845" name="Group 45"/>
          <p:cNvGrpSpPr/>
          <p:nvPr/>
        </p:nvGrpSpPr>
        <p:grpSpPr>
          <a:xfrm>
            <a:off x="6178550" y="3027363"/>
            <a:ext cx="838200" cy="671513"/>
            <a:chOff x="1540" y="3456"/>
            <a:chExt cx="528" cy="423"/>
          </a:xfrm>
        </p:grpSpPr>
        <p:sp>
          <p:nvSpPr>
            <p:cNvPr id="77850" name="Line 46"/>
            <p:cNvSpPr/>
            <p:nvPr/>
          </p:nvSpPr>
          <p:spPr>
            <a:xfrm rot="-10782095">
              <a:off x="1968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7851" name="Text Box 47"/>
            <p:cNvSpPr txBox="1"/>
            <p:nvPr/>
          </p:nvSpPr>
          <p:spPr>
            <a:xfrm>
              <a:off x="1540" y="362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7846" name="Text Box 48"/>
          <p:cNvSpPr txBox="1"/>
          <p:nvPr/>
        </p:nvSpPr>
        <p:spPr>
          <a:xfrm>
            <a:off x="58674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7" name="Text Box 49"/>
          <p:cNvSpPr txBox="1"/>
          <p:nvPr/>
        </p:nvSpPr>
        <p:spPr>
          <a:xfrm>
            <a:off x="1905000" y="3484563"/>
            <a:ext cx="762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界点</a:t>
            </a:r>
            <a:endParaRPr lang="zh-CN" altLang="en-US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848" name="Line 50"/>
          <p:cNvSpPr/>
          <p:nvPr/>
        </p:nvSpPr>
        <p:spPr>
          <a:xfrm flipV="1">
            <a:off x="2209800" y="2874963"/>
            <a:ext cx="685800" cy="6096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" name="Text Box 26"/>
          <p:cNvSpPr txBox="1"/>
          <p:nvPr/>
        </p:nvSpPr>
        <p:spPr>
          <a:xfrm>
            <a:off x="2743200" y="1045210"/>
            <a:ext cx="678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0          1         2         3        4        5        6         7         8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演示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77826" name="Group 6"/>
          <p:cNvGrpSpPr/>
          <p:nvPr/>
        </p:nvGrpSpPr>
        <p:grpSpPr>
          <a:xfrm>
            <a:off x="2743200" y="2493963"/>
            <a:ext cx="6781800" cy="533400"/>
            <a:chOff x="1200" y="2928"/>
            <a:chExt cx="4272" cy="336"/>
          </a:xfrm>
        </p:grpSpPr>
        <p:sp>
          <p:nvSpPr>
            <p:cNvPr id="77863" name="Rectangle 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64" name="Line 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5" name="Line 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6" name="Line 1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7" name="Line 1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8" name="Line 1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9" name="Line 1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70" name="Line 1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71" name="Line 1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7827" name="Group 16"/>
          <p:cNvGrpSpPr/>
          <p:nvPr/>
        </p:nvGrpSpPr>
        <p:grpSpPr>
          <a:xfrm>
            <a:off x="2743200" y="1427163"/>
            <a:ext cx="6781800" cy="533400"/>
            <a:chOff x="1200" y="2928"/>
            <a:chExt cx="4272" cy="336"/>
          </a:xfrm>
        </p:grpSpPr>
        <p:sp>
          <p:nvSpPr>
            <p:cNvPr id="77854" name="Rectangle 1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55" name="Line 1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6" name="Line 1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7" name="Line 2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8" name="Line 2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9" name="Line 2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0" name="Line 2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1" name="Line 2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2" name="Line 2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7829" name="Text Box 27"/>
          <p:cNvSpPr txBox="1"/>
          <p:nvPr/>
        </p:nvSpPr>
        <p:spPr>
          <a:xfrm>
            <a:off x="3581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0" name="Text Box 28"/>
          <p:cNvSpPr txBox="1"/>
          <p:nvPr/>
        </p:nvSpPr>
        <p:spPr>
          <a:xfrm>
            <a:off x="51054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1" name="Text Box 29"/>
          <p:cNvSpPr txBox="1"/>
          <p:nvPr/>
        </p:nvSpPr>
        <p:spPr>
          <a:xfrm>
            <a:off x="4343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2" name="Text Box 30"/>
          <p:cNvSpPr txBox="1"/>
          <p:nvPr/>
        </p:nvSpPr>
        <p:spPr>
          <a:xfrm>
            <a:off x="5105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3" name="Text Box 31"/>
          <p:cNvSpPr txBox="1"/>
          <p:nvPr/>
        </p:nvSpPr>
        <p:spPr>
          <a:xfrm>
            <a:off x="80772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4" name="Text Box 32"/>
          <p:cNvSpPr txBox="1"/>
          <p:nvPr/>
        </p:nvSpPr>
        <p:spPr>
          <a:xfrm>
            <a:off x="73152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5" name="Text Box 33"/>
          <p:cNvSpPr txBox="1"/>
          <p:nvPr/>
        </p:nvSpPr>
        <p:spPr>
          <a:xfrm>
            <a:off x="5867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6" name="Text Box 34"/>
          <p:cNvSpPr txBox="1"/>
          <p:nvPr/>
        </p:nvSpPr>
        <p:spPr>
          <a:xfrm>
            <a:off x="6629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7" name="Text Box 35"/>
          <p:cNvSpPr txBox="1"/>
          <p:nvPr/>
        </p:nvSpPr>
        <p:spPr>
          <a:xfrm>
            <a:off x="27432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8" name="Text Box 36"/>
          <p:cNvSpPr txBox="1"/>
          <p:nvPr/>
        </p:nvSpPr>
        <p:spPr>
          <a:xfrm>
            <a:off x="35814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9" name="Text Box 37"/>
          <p:cNvSpPr txBox="1"/>
          <p:nvPr/>
        </p:nvSpPr>
        <p:spPr>
          <a:xfrm>
            <a:off x="7315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0" name="Text Box 38"/>
          <p:cNvSpPr txBox="1"/>
          <p:nvPr/>
        </p:nvSpPr>
        <p:spPr>
          <a:xfrm>
            <a:off x="8077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1" name="Text Box 39"/>
          <p:cNvSpPr txBox="1"/>
          <p:nvPr/>
        </p:nvSpPr>
        <p:spPr>
          <a:xfrm>
            <a:off x="43434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2" name="Text Box 40"/>
          <p:cNvSpPr txBox="1"/>
          <p:nvPr/>
        </p:nvSpPr>
        <p:spPr>
          <a:xfrm>
            <a:off x="66167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3" name="Text Box 41"/>
          <p:cNvSpPr txBox="1"/>
          <p:nvPr/>
        </p:nvSpPr>
        <p:spPr>
          <a:xfrm>
            <a:off x="8839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7844" name="Group 42"/>
          <p:cNvGrpSpPr/>
          <p:nvPr/>
        </p:nvGrpSpPr>
        <p:grpSpPr>
          <a:xfrm>
            <a:off x="9144000" y="3027363"/>
            <a:ext cx="838200" cy="703263"/>
            <a:chOff x="2448" y="3456"/>
            <a:chExt cx="528" cy="443"/>
          </a:xfrm>
        </p:grpSpPr>
        <p:sp>
          <p:nvSpPr>
            <p:cNvPr id="77852" name="Line 43"/>
            <p:cNvSpPr/>
            <p:nvPr/>
          </p:nvSpPr>
          <p:spPr>
            <a:xfrm rot="-10782095">
              <a:off x="2496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7853" name="Text Box 44"/>
            <p:cNvSpPr txBox="1"/>
            <p:nvPr/>
          </p:nvSpPr>
          <p:spPr>
            <a:xfrm>
              <a:off x="2448" y="364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845" name="Group 45"/>
          <p:cNvGrpSpPr/>
          <p:nvPr/>
        </p:nvGrpSpPr>
        <p:grpSpPr>
          <a:xfrm>
            <a:off x="6995795" y="2996248"/>
            <a:ext cx="838200" cy="671513"/>
            <a:chOff x="1540" y="3456"/>
            <a:chExt cx="528" cy="423"/>
          </a:xfrm>
        </p:grpSpPr>
        <p:sp>
          <p:nvSpPr>
            <p:cNvPr id="77850" name="Line 46"/>
            <p:cNvSpPr/>
            <p:nvPr/>
          </p:nvSpPr>
          <p:spPr>
            <a:xfrm rot="-10782095">
              <a:off x="1968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7851" name="Text Box 47"/>
            <p:cNvSpPr txBox="1"/>
            <p:nvPr/>
          </p:nvSpPr>
          <p:spPr>
            <a:xfrm>
              <a:off x="1540" y="362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7846" name="Text Box 48"/>
          <p:cNvSpPr txBox="1"/>
          <p:nvPr/>
        </p:nvSpPr>
        <p:spPr>
          <a:xfrm>
            <a:off x="58674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7" name="Text Box 49"/>
          <p:cNvSpPr txBox="1"/>
          <p:nvPr/>
        </p:nvSpPr>
        <p:spPr>
          <a:xfrm>
            <a:off x="1905000" y="3484563"/>
            <a:ext cx="762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界点</a:t>
            </a:r>
            <a:endParaRPr lang="zh-CN" altLang="en-US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848" name="Line 50"/>
          <p:cNvSpPr/>
          <p:nvPr/>
        </p:nvSpPr>
        <p:spPr>
          <a:xfrm flipV="1">
            <a:off x="2209800" y="2874963"/>
            <a:ext cx="685800" cy="6096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" name="Text Box 26"/>
          <p:cNvSpPr txBox="1"/>
          <p:nvPr/>
        </p:nvSpPr>
        <p:spPr>
          <a:xfrm>
            <a:off x="2743200" y="1045210"/>
            <a:ext cx="678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0          1         2         3        4        5        6         7         8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演示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77826" name="Group 6"/>
          <p:cNvGrpSpPr/>
          <p:nvPr/>
        </p:nvGrpSpPr>
        <p:grpSpPr>
          <a:xfrm>
            <a:off x="2743200" y="2493963"/>
            <a:ext cx="6781800" cy="533400"/>
            <a:chOff x="1200" y="2928"/>
            <a:chExt cx="4272" cy="336"/>
          </a:xfrm>
        </p:grpSpPr>
        <p:sp>
          <p:nvSpPr>
            <p:cNvPr id="77863" name="Rectangle 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64" name="Line 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5" name="Line 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6" name="Line 1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7" name="Line 1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8" name="Line 1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9" name="Line 1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70" name="Line 1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71" name="Line 1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7827" name="Group 16"/>
          <p:cNvGrpSpPr/>
          <p:nvPr/>
        </p:nvGrpSpPr>
        <p:grpSpPr>
          <a:xfrm>
            <a:off x="2743200" y="1427163"/>
            <a:ext cx="6781800" cy="533400"/>
            <a:chOff x="1200" y="2928"/>
            <a:chExt cx="4272" cy="336"/>
          </a:xfrm>
        </p:grpSpPr>
        <p:sp>
          <p:nvSpPr>
            <p:cNvPr id="77854" name="Rectangle 1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55" name="Line 1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6" name="Line 1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7" name="Line 2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8" name="Line 2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9" name="Line 2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0" name="Line 2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1" name="Line 2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2" name="Line 2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7829" name="Text Box 27"/>
          <p:cNvSpPr txBox="1"/>
          <p:nvPr/>
        </p:nvSpPr>
        <p:spPr>
          <a:xfrm>
            <a:off x="3581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0" name="Text Box 28"/>
          <p:cNvSpPr txBox="1"/>
          <p:nvPr/>
        </p:nvSpPr>
        <p:spPr>
          <a:xfrm>
            <a:off x="51054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1" name="Text Box 29"/>
          <p:cNvSpPr txBox="1"/>
          <p:nvPr/>
        </p:nvSpPr>
        <p:spPr>
          <a:xfrm>
            <a:off x="4343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2" name="Text Box 30"/>
          <p:cNvSpPr txBox="1"/>
          <p:nvPr/>
        </p:nvSpPr>
        <p:spPr>
          <a:xfrm>
            <a:off x="5105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3" name="Text Box 31"/>
          <p:cNvSpPr txBox="1"/>
          <p:nvPr/>
        </p:nvSpPr>
        <p:spPr>
          <a:xfrm>
            <a:off x="80772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4" name="Text Box 32"/>
          <p:cNvSpPr txBox="1"/>
          <p:nvPr/>
        </p:nvSpPr>
        <p:spPr>
          <a:xfrm>
            <a:off x="8886190" y="249650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5" name="Text Box 33"/>
          <p:cNvSpPr txBox="1"/>
          <p:nvPr/>
        </p:nvSpPr>
        <p:spPr>
          <a:xfrm>
            <a:off x="5867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6" name="Text Box 34"/>
          <p:cNvSpPr txBox="1"/>
          <p:nvPr/>
        </p:nvSpPr>
        <p:spPr>
          <a:xfrm>
            <a:off x="6629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7" name="Text Box 35"/>
          <p:cNvSpPr txBox="1"/>
          <p:nvPr/>
        </p:nvSpPr>
        <p:spPr>
          <a:xfrm>
            <a:off x="27432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8" name="Text Box 36"/>
          <p:cNvSpPr txBox="1"/>
          <p:nvPr/>
        </p:nvSpPr>
        <p:spPr>
          <a:xfrm>
            <a:off x="35814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9" name="Text Box 37"/>
          <p:cNvSpPr txBox="1"/>
          <p:nvPr/>
        </p:nvSpPr>
        <p:spPr>
          <a:xfrm>
            <a:off x="7315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0" name="Text Box 38"/>
          <p:cNvSpPr txBox="1"/>
          <p:nvPr/>
        </p:nvSpPr>
        <p:spPr>
          <a:xfrm>
            <a:off x="8077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1" name="Text Box 39"/>
          <p:cNvSpPr txBox="1"/>
          <p:nvPr/>
        </p:nvSpPr>
        <p:spPr>
          <a:xfrm>
            <a:off x="43434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2" name="Text Box 40"/>
          <p:cNvSpPr txBox="1"/>
          <p:nvPr/>
        </p:nvSpPr>
        <p:spPr>
          <a:xfrm>
            <a:off x="66167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3" name="Text Box 41"/>
          <p:cNvSpPr txBox="1"/>
          <p:nvPr/>
        </p:nvSpPr>
        <p:spPr>
          <a:xfrm>
            <a:off x="8839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7844" name="Group 42"/>
          <p:cNvGrpSpPr/>
          <p:nvPr/>
        </p:nvGrpSpPr>
        <p:grpSpPr>
          <a:xfrm>
            <a:off x="9144000" y="3027363"/>
            <a:ext cx="838200" cy="703263"/>
            <a:chOff x="2448" y="3456"/>
            <a:chExt cx="528" cy="443"/>
          </a:xfrm>
        </p:grpSpPr>
        <p:sp>
          <p:nvSpPr>
            <p:cNvPr id="77852" name="Line 43"/>
            <p:cNvSpPr/>
            <p:nvPr/>
          </p:nvSpPr>
          <p:spPr>
            <a:xfrm rot="-10782095">
              <a:off x="2496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7853" name="Text Box 44"/>
            <p:cNvSpPr txBox="1"/>
            <p:nvPr/>
          </p:nvSpPr>
          <p:spPr>
            <a:xfrm>
              <a:off x="2448" y="364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845" name="Group 45"/>
          <p:cNvGrpSpPr/>
          <p:nvPr/>
        </p:nvGrpSpPr>
        <p:grpSpPr>
          <a:xfrm>
            <a:off x="6995795" y="2996248"/>
            <a:ext cx="838200" cy="671513"/>
            <a:chOff x="1540" y="3456"/>
            <a:chExt cx="528" cy="423"/>
          </a:xfrm>
        </p:grpSpPr>
        <p:sp>
          <p:nvSpPr>
            <p:cNvPr id="77850" name="Line 46"/>
            <p:cNvSpPr/>
            <p:nvPr/>
          </p:nvSpPr>
          <p:spPr>
            <a:xfrm rot="-10782095">
              <a:off x="1968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7851" name="Text Box 47"/>
            <p:cNvSpPr txBox="1"/>
            <p:nvPr/>
          </p:nvSpPr>
          <p:spPr>
            <a:xfrm>
              <a:off x="1540" y="362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7846" name="Text Box 48"/>
          <p:cNvSpPr txBox="1"/>
          <p:nvPr/>
        </p:nvSpPr>
        <p:spPr>
          <a:xfrm>
            <a:off x="58674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7" name="Text Box 49"/>
          <p:cNvSpPr txBox="1"/>
          <p:nvPr/>
        </p:nvSpPr>
        <p:spPr>
          <a:xfrm>
            <a:off x="1905000" y="3484563"/>
            <a:ext cx="762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界点</a:t>
            </a:r>
            <a:endParaRPr lang="zh-CN" altLang="en-US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848" name="Line 50"/>
          <p:cNvSpPr/>
          <p:nvPr/>
        </p:nvSpPr>
        <p:spPr>
          <a:xfrm flipV="1">
            <a:off x="2209800" y="2874963"/>
            <a:ext cx="685800" cy="6096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" name="Text Box 26"/>
          <p:cNvSpPr txBox="1"/>
          <p:nvPr/>
        </p:nvSpPr>
        <p:spPr>
          <a:xfrm>
            <a:off x="2743200" y="1045210"/>
            <a:ext cx="678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0          1         2         3        4        5        6         7         8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演示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77826" name="Group 6"/>
          <p:cNvGrpSpPr/>
          <p:nvPr/>
        </p:nvGrpSpPr>
        <p:grpSpPr>
          <a:xfrm>
            <a:off x="2743200" y="2493963"/>
            <a:ext cx="6781800" cy="533400"/>
            <a:chOff x="1200" y="2928"/>
            <a:chExt cx="4272" cy="336"/>
          </a:xfrm>
        </p:grpSpPr>
        <p:sp>
          <p:nvSpPr>
            <p:cNvPr id="77863" name="Rectangle 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64" name="Line 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5" name="Line 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6" name="Line 1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7" name="Line 1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8" name="Line 1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9" name="Line 1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70" name="Line 1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71" name="Line 1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7827" name="Group 16"/>
          <p:cNvGrpSpPr/>
          <p:nvPr/>
        </p:nvGrpSpPr>
        <p:grpSpPr>
          <a:xfrm>
            <a:off x="2743200" y="1427163"/>
            <a:ext cx="6781800" cy="533400"/>
            <a:chOff x="1200" y="2928"/>
            <a:chExt cx="4272" cy="336"/>
          </a:xfrm>
        </p:grpSpPr>
        <p:sp>
          <p:nvSpPr>
            <p:cNvPr id="77854" name="Rectangle 1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55" name="Line 1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6" name="Line 1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7" name="Line 2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8" name="Line 2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9" name="Line 2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0" name="Line 2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1" name="Line 2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2" name="Line 2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7829" name="Text Box 27"/>
          <p:cNvSpPr txBox="1"/>
          <p:nvPr/>
        </p:nvSpPr>
        <p:spPr>
          <a:xfrm>
            <a:off x="3581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0" name="Text Box 28"/>
          <p:cNvSpPr txBox="1"/>
          <p:nvPr/>
        </p:nvSpPr>
        <p:spPr>
          <a:xfrm>
            <a:off x="51054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1" name="Text Box 29"/>
          <p:cNvSpPr txBox="1"/>
          <p:nvPr/>
        </p:nvSpPr>
        <p:spPr>
          <a:xfrm>
            <a:off x="4343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2" name="Text Box 30"/>
          <p:cNvSpPr txBox="1"/>
          <p:nvPr/>
        </p:nvSpPr>
        <p:spPr>
          <a:xfrm>
            <a:off x="5105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3" name="Text Box 31"/>
          <p:cNvSpPr txBox="1"/>
          <p:nvPr/>
        </p:nvSpPr>
        <p:spPr>
          <a:xfrm>
            <a:off x="80772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4" name="Text Box 32"/>
          <p:cNvSpPr txBox="1"/>
          <p:nvPr/>
        </p:nvSpPr>
        <p:spPr>
          <a:xfrm>
            <a:off x="8886190" y="249650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5" name="Text Box 33"/>
          <p:cNvSpPr txBox="1"/>
          <p:nvPr/>
        </p:nvSpPr>
        <p:spPr>
          <a:xfrm>
            <a:off x="5867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6" name="Text Box 34"/>
          <p:cNvSpPr txBox="1"/>
          <p:nvPr/>
        </p:nvSpPr>
        <p:spPr>
          <a:xfrm>
            <a:off x="6629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7" name="Text Box 35"/>
          <p:cNvSpPr txBox="1"/>
          <p:nvPr/>
        </p:nvSpPr>
        <p:spPr>
          <a:xfrm>
            <a:off x="27432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8" name="Text Box 36"/>
          <p:cNvSpPr txBox="1"/>
          <p:nvPr/>
        </p:nvSpPr>
        <p:spPr>
          <a:xfrm>
            <a:off x="35814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9" name="Text Box 37"/>
          <p:cNvSpPr txBox="1"/>
          <p:nvPr/>
        </p:nvSpPr>
        <p:spPr>
          <a:xfrm>
            <a:off x="7315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0" name="Text Box 38"/>
          <p:cNvSpPr txBox="1"/>
          <p:nvPr/>
        </p:nvSpPr>
        <p:spPr>
          <a:xfrm>
            <a:off x="8077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1" name="Text Box 39"/>
          <p:cNvSpPr txBox="1"/>
          <p:nvPr/>
        </p:nvSpPr>
        <p:spPr>
          <a:xfrm>
            <a:off x="43434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2" name="Text Box 40"/>
          <p:cNvSpPr txBox="1"/>
          <p:nvPr/>
        </p:nvSpPr>
        <p:spPr>
          <a:xfrm>
            <a:off x="66167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3" name="Text Box 41"/>
          <p:cNvSpPr txBox="1"/>
          <p:nvPr/>
        </p:nvSpPr>
        <p:spPr>
          <a:xfrm>
            <a:off x="8839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7844" name="Group 42"/>
          <p:cNvGrpSpPr/>
          <p:nvPr/>
        </p:nvGrpSpPr>
        <p:grpSpPr>
          <a:xfrm>
            <a:off x="8345805" y="3033713"/>
            <a:ext cx="838200" cy="703263"/>
            <a:chOff x="2448" y="3456"/>
            <a:chExt cx="528" cy="443"/>
          </a:xfrm>
        </p:grpSpPr>
        <p:sp>
          <p:nvSpPr>
            <p:cNvPr id="77852" name="Line 43"/>
            <p:cNvSpPr/>
            <p:nvPr/>
          </p:nvSpPr>
          <p:spPr>
            <a:xfrm rot="-10782095">
              <a:off x="2496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7853" name="Text Box 44"/>
            <p:cNvSpPr txBox="1"/>
            <p:nvPr/>
          </p:nvSpPr>
          <p:spPr>
            <a:xfrm>
              <a:off x="2448" y="364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845" name="Group 45"/>
          <p:cNvGrpSpPr/>
          <p:nvPr/>
        </p:nvGrpSpPr>
        <p:grpSpPr>
          <a:xfrm>
            <a:off x="6995795" y="2996248"/>
            <a:ext cx="838200" cy="671513"/>
            <a:chOff x="1540" y="3456"/>
            <a:chExt cx="528" cy="423"/>
          </a:xfrm>
        </p:grpSpPr>
        <p:sp>
          <p:nvSpPr>
            <p:cNvPr id="77850" name="Line 46"/>
            <p:cNvSpPr/>
            <p:nvPr/>
          </p:nvSpPr>
          <p:spPr>
            <a:xfrm rot="-10782095">
              <a:off x="1968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7851" name="Text Box 47"/>
            <p:cNvSpPr txBox="1"/>
            <p:nvPr/>
          </p:nvSpPr>
          <p:spPr>
            <a:xfrm>
              <a:off x="1540" y="362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7846" name="Text Box 48"/>
          <p:cNvSpPr txBox="1"/>
          <p:nvPr/>
        </p:nvSpPr>
        <p:spPr>
          <a:xfrm>
            <a:off x="58674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7" name="Text Box 49"/>
          <p:cNvSpPr txBox="1"/>
          <p:nvPr/>
        </p:nvSpPr>
        <p:spPr>
          <a:xfrm>
            <a:off x="1905000" y="3484563"/>
            <a:ext cx="762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界点</a:t>
            </a:r>
            <a:endParaRPr lang="zh-CN" altLang="en-US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848" name="Line 50"/>
          <p:cNvSpPr/>
          <p:nvPr/>
        </p:nvSpPr>
        <p:spPr>
          <a:xfrm flipV="1">
            <a:off x="2209800" y="2874963"/>
            <a:ext cx="685800" cy="6096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" name="Text Box 26"/>
          <p:cNvSpPr txBox="1"/>
          <p:nvPr/>
        </p:nvSpPr>
        <p:spPr>
          <a:xfrm>
            <a:off x="2743200" y="1045210"/>
            <a:ext cx="678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0          1         2         3        4        5        6         7         8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演示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77826" name="Group 6"/>
          <p:cNvGrpSpPr/>
          <p:nvPr/>
        </p:nvGrpSpPr>
        <p:grpSpPr>
          <a:xfrm>
            <a:off x="2743200" y="2493963"/>
            <a:ext cx="6781800" cy="533400"/>
            <a:chOff x="1200" y="2928"/>
            <a:chExt cx="4272" cy="336"/>
          </a:xfrm>
        </p:grpSpPr>
        <p:sp>
          <p:nvSpPr>
            <p:cNvPr id="77863" name="Rectangle 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64" name="Line 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5" name="Line 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6" name="Line 1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7" name="Line 1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8" name="Line 1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9" name="Line 1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70" name="Line 1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71" name="Line 1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7827" name="Group 16"/>
          <p:cNvGrpSpPr/>
          <p:nvPr/>
        </p:nvGrpSpPr>
        <p:grpSpPr>
          <a:xfrm>
            <a:off x="2743200" y="1427163"/>
            <a:ext cx="6781800" cy="533400"/>
            <a:chOff x="1200" y="2928"/>
            <a:chExt cx="4272" cy="336"/>
          </a:xfrm>
        </p:grpSpPr>
        <p:sp>
          <p:nvSpPr>
            <p:cNvPr id="77854" name="Rectangle 1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55" name="Line 1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6" name="Line 1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7" name="Line 2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8" name="Line 2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9" name="Line 2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0" name="Line 2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1" name="Line 2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2" name="Line 2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7829" name="Text Box 27"/>
          <p:cNvSpPr txBox="1"/>
          <p:nvPr/>
        </p:nvSpPr>
        <p:spPr>
          <a:xfrm>
            <a:off x="3581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0" name="Text Box 28"/>
          <p:cNvSpPr txBox="1"/>
          <p:nvPr/>
        </p:nvSpPr>
        <p:spPr>
          <a:xfrm>
            <a:off x="51054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1" name="Text Box 29"/>
          <p:cNvSpPr txBox="1"/>
          <p:nvPr/>
        </p:nvSpPr>
        <p:spPr>
          <a:xfrm>
            <a:off x="4343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2" name="Text Box 30"/>
          <p:cNvSpPr txBox="1"/>
          <p:nvPr/>
        </p:nvSpPr>
        <p:spPr>
          <a:xfrm>
            <a:off x="5105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3" name="Text Box 31"/>
          <p:cNvSpPr txBox="1"/>
          <p:nvPr/>
        </p:nvSpPr>
        <p:spPr>
          <a:xfrm>
            <a:off x="7371080" y="249332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4" name="Text Box 32"/>
          <p:cNvSpPr txBox="1"/>
          <p:nvPr/>
        </p:nvSpPr>
        <p:spPr>
          <a:xfrm>
            <a:off x="8886190" y="249650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5" name="Text Box 33"/>
          <p:cNvSpPr txBox="1"/>
          <p:nvPr/>
        </p:nvSpPr>
        <p:spPr>
          <a:xfrm>
            <a:off x="5867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6" name="Text Box 34"/>
          <p:cNvSpPr txBox="1"/>
          <p:nvPr/>
        </p:nvSpPr>
        <p:spPr>
          <a:xfrm>
            <a:off x="6629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7" name="Text Box 35"/>
          <p:cNvSpPr txBox="1"/>
          <p:nvPr/>
        </p:nvSpPr>
        <p:spPr>
          <a:xfrm>
            <a:off x="27432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8" name="Text Box 36"/>
          <p:cNvSpPr txBox="1"/>
          <p:nvPr/>
        </p:nvSpPr>
        <p:spPr>
          <a:xfrm>
            <a:off x="35814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9" name="Text Box 37"/>
          <p:cNvSpPr txBox="1"/>
          <p:nvPr/>
        </p:nvSpPr>
        <p:spPr>
          <a:xfrm>
            <a:off x="7315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0" name="Text Box 38"/>
          <p:cNvSpPr txBox="1"/>
          <p:nvPr/>
        </p:nvSpPr>
        <p:spPr>
          <a:xfrm>
            <a:off x="8077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1" name="Text Box 39"/>
          <p:cNvSpPr txBox="1"/>
          <p:nvPr/>
        </p:nvSpPr>
        <p:spPr>
          <a:xfrm>
            <a:off x="43434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2" name="Text Box 40"/>
          <p:cNvSpPr txBox="1"/>
          <p:nvPr/>
        </p:nvSpPr>
        <p:spPr>
          <a:xfrm>
            <a:off x="66167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3" name="Text Box 41"/>
          <p:cNvSpPr txBox="1"/>
          <p:nvPr/>
        </p:nvSpPr>
        <p:spPr>
          <a:xfrm>
            <a:off x="8839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7844" name="Group 42"/>
          <p:cNvGrpSpPr/>
          <p:nvPr/>
        </p:nvGrpSpPr>
        <p:grpSpPr>
          <a:xfrm>
            <a:off x="8345805" y="3033713"/>
            <a:ext cx="838200" cy="703263"/>
            <a:chOff x="2448" y="3456"/>
            <a:chExt cx="528" cy="443"/>
          </a:xfrm>
        </p:grpSpPr>
        <p:sp>
          <p:nvSpPr>
            <p:cNvPr id="77852" name="Line 43"/>
            <p:cNvSpPr/>
            <p:nvPr/>
          </p:nvSpPr>
          <p:spPr>
            <a:xfrm rot="-10782095">
              <a:off x="2496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7853" name="Text Box 44"/>
            <p:cNvSpPr txBox="1"/>
            <p:nvPr/>
          </p:nvSpPr>
          <p:spPr>
            <a:xfrm>
              <a:off x="2448" y="364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845" name="Group 45"/>
          <p:cNvGrpSpPr/>
          <p:nvPr/>
        </p:nvGrpSpPr>
        <p:grpSpPr>
          <a:xfrm>
            <a:off x="6995795" y="2996248"/>
            <a:ext cx="838200" cy="671513"/>
            <a:chOff x="1540" y="3456"/>
            <a:chExt cx="528" cy="423"/>
          </a:xfrm>
        </p:grpSpPr>
        <p:sp>
          <p:nvSpPr>
            <p:cNvPr id="77850" name="Line 46"/>
            <p:cNvSpPr/>
            <p:nvPr/>
          </p:nvSpPr>
          <p:spPr>
            <a:xfrm rot="-10782095">
              <a:off x="1968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7851" name="Text Box 47"/>
            <p:cNvSpPr txBox="1"/>
            <p:nvPr/>
          </p:nvSpPr>
          <p:spPr>
            <a:xfrm>
              <a:off x="1540" y="362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7846" name="Text Box 48"/>
          <p:cNvSpPr txBox="1"/>
          <p:nvPr/>
        </p:nvSpPr>
        <p:spPr>
          <a:xfrm>
            <a:off x="58674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7" name="Text Box 49"/>
          <p:cNvSpPr txBox="1"/>
          <p:nvPr/>
        </p:nvSpPr>
        <p:spPr>
          <a:xfrm>
            <a:off x="1905000" y="3484563"/>
            <a:ext cx="762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界点</a:t>
            </a:r>
            <a:endParaRPr lang="zh-CN" altLang="en-US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848" name="Line 50"/>
          <p:cNvSpPr/>
          <p:nvPr/>
        </p:nvSpPr>
        <p:spPr>
          <a:xfrm flipV="1">
            <a:off x="2209800" y="2874963"/>
            <a:ext cx="685800" cy="6096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" name="Text Box 26"/>
          <p:cNvSpPr txBox="1"/>
          <p:nvPr/>
        </p:nvSpPr>
        <p:spPr>
          <a:xfrm>
            <a:off x="2743200" y="1045210"/>
            <a:ext cx="678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0          1         2         3        4        5        6         7         8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演示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77826" name="Group 6"/>
          <p:cNvGrpSpPr/>
          <p:nvPr/>
        </p:nvGrpSpPr>
        <p:grpSpPr>
          <a:xfrm>
            <a:off x="2743200" y="2493963"/>
            <a:ext cx="6781800" cy="533400"/>
            <a:chOff x="1200" y="2928"/>
            <a:chExt cx="4272" cy="336"/>
          </a:xfrm>
        </p:grpSpPr>
        <p:sp>
          <p:nvSpPr>
            <p:cNvPr id="77863" name="Rectangle 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64" name="Line 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5" name="Line 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6" name="Line 1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7" name="Line 1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8" name="Line 1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9" name="Line 1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70" name="Line 1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71" name="Line 1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7827" name="Group 16"/>
          <p:cNvGrpSpPr/>
          <p:nvPr/>
        </p:nvGrpSpPr>
        <p:grpSpPr>
          <a:xfrm>
            <a:off x="2743200" y="1427163"/>
            <a:ext cx="6781800" cy="533400"/>
            <a:chOff x="1200" y="2928"/>
            <a:chExt cx="4272" cy="336"/>
          </a:xfrm>
        </p:grpSpPr>
        <p:sp>
          <p:nvSpPr>
            <p:cNvPr id="77854" name="Rectangle 1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55" name="Line 1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6" name="Line 1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7" name="Line 2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8" name="Line 2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9" name="Line 2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0" name="Line 2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1" name="Line 2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2" name="Line 2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7829" name="Text Box 27"/>
          <p:cNvSpPr txBox="1"/>
          <p:nvPr/>
        </p:nvSpPr>
        <p:spPr>
          <a:xfrm>
            <a:off x="3581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0" name="Text Box 28"/>
          <p:cNvSpPr txBox="1"/>
          <p:nvPr/>
        </p:nvSpPr>
        <p:spPr>
          <a:xfrm>
            <a:off x="51054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1" name="Text Box 29"/>
          <p:cNvSpPr txBox="1"/>
          <p:nvPr/>
        </p:nvSpPr>
        <p:spPr>
          <a:xfrm>
            <a:off x="4343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2" name="Text Box 30"/>
          <p:cNvSpPr txBox="1"/>
          <p:nvPr/>
        </p:nvSpPr>
        <p:spPr>
          <a:xfrm>
            <a:off x="5105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3" name="Text Box 31"/>
          <p:cNvSpPr txBox="1"/>
          <p:nvPr/>
        </p:nvSpPr>
        <p:spPr>
          <a:xfrm>
            <a:off x="7371080" y="249332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4" name="Text Box 32"/>
          <p:cNvSpPr txBox="1"/>
          <p:nvPr/>
        </p:nvSpPr>
        <p:spPr>
          <a:xfrm>
            <a:off x="8886190" y="249650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5" name="Text Box 33"/>
          <p:cNvSpPr txBox="1"/>
          <p:nvPr/>
        </p:nvSpPr>
        <p:spPr>
          <a:xfrm>
            <a:off x="5867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6" name="Text Box 34"/>
          <p:cNvSpPr txBox="1"/>
          <p:nvPr/>
        </p:nvSpPr>
        <p:spPr>
          <a:xfrm>
            <a:off x="6629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7" name="Text Box 35"/>
          <p:cNvSpPr txBox="1"/>
          <p:nvPr/>
        </p:nvSpPr>
        <p:spPr>
          <a:xfrm>
            <a:off x="27432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8" name="Text Box 36"/>
          <p:cNvSpPr txBox="1"/>
          <p:nvPr/>
        </p:nvSpPr>
        <p:spPr>
          <a:xfrm>
            <a:off x="35814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9" name="Text Box 37"/>
          <p:cNvSpPr txBox="1"/>
          <p:nvPr/>
        </p:nvSpPr>
        <p:spPr>
          <a:xfrm>
            <a:off x="7315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0" name="Text Box 38"/>
          <p:cNvSpPr txBox="1"/>
          <p:nvPr/>
        </p:nvSpPr>
        <p:spPr>
          <a:xfrm>
            <a:off x="8077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1" name="Text Box 39"/>
          <p:cNvSpPr txBox="1"/>
          <p:nvPr/>
        </p:nvSpPr>
        <p:spPr>
          <a:xfrm>
            <a:off x="43434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2" name="Text Box 40"/>
          <p:cNvSpPr txBox="1"/>
          <p:nvPr/>
        </p:nvSpPr>
        <p:spPr>
          <a:xfrm>
            <a:off x="66167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3" name="Text Box 41"/>
          <p:cNvSpPr txBox="1"/>
          <p:nvPr/>
        </p:nvSpPr>
        <p:spPr>
          <a:xfrm>
            <a:off x="8839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7844" name="Group 42"/>
          <p:cNvGrpSpPr/>
          <p:nvPr/>
        </p:nvGrpSpPr>
        <p:grpSpPr>
          <a:xfrm>
            <a:off x="8345805" y="3033713"/>
            <a:ext cx="838200" cy="703263"/>
            <a:chOff x="2448" y="3456"/>
            <a:chExt cx="528" cy="443"/>
          </a:xfrm>
        </p:grpSpPr>
        <p:sp>
          <p:nvSpPr>
            <p:cNvPr id="77852" name="Line 43"/>
            <p:cNvSpPr/>
            <p:nvPr/>
          </p:nvSpPr>
          <p:spPr>
            <a:xfrm rot="-10782095">
              <a:off x="2496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7853" name="Text Box 44"/>
            <p:cNvSpPr txBox="1"/>
            <p:nvPr/>
          </p:nvSpPr>
          <p:spPr>
            <a:xfrm>
              <a:off x="2448" y="364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845" name="Group 45"/>
          <p:cNvGrpSpPr/>
          <p:nvPr/>
        </p:nvGrpSpPr>
        <p:grpSpPr>
          <a:xfrm>
            <a:off x="7581265" y="3050223"/>
            <a:ext cx="838200" cy="671513"/>
            <a:chOff x="1540" y="3456"/>
            <a:chExt cx="528" cy="423"/>
          </a:xfrm>
        </p:grpSpPr>
        <p:sp>
          <p:nvSpPr>
            <p:cNvPr id="77850" name="Line 46"/>
            <p:cNvSpPr/>
            <p:nvPr/>
          </p:nvSpPr>
          <p:spPr>
            <a:xfrm rot="-10782095">
              <a:off x="1968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7851" name="Text Box 47"/>
            <p:cNvSpPr txBox="1"/>
            <p:nvPr/>
          </p:nvSpPr>
          <p:spPr>
            <a:xfrm>
              <a:off x="1540" y="362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7846" name="Text Box 48"/>
          <p:cNvSpPr txBox="1"/>
          <p:nvPr/>
        </p:nvSpPr>
        <p:spPr>
          <a:xfrm>
            <a:off x="58674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7" name="Text Box 49"/>
          <p:cNvSpPr txBox="1"/>
          <p:nvPr/>
        </p:nvSpPr>
        <p:spPr>
          <a:xfrm>
            <a:off x="1905000" y="3484563"/>
            <a:ext cx="762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界点</a:t>
            </a:r>
            <a:endParaRPr lang="zh-CN" altLang="en-US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848" name="Line 50"/>
          <p:cNvSpPr/>
          <p:nvPr/>
        </p:nvSpPr>
        <p:spPr>
          <a:xfrm flipV="1">
            <a:off x="2209800" y="2874963"/>
            <a:ext cx="685800" cy="6096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" name="Text Box 26"/>
          <p:cNvSpPr txBox="1"/>
          <p:nvPr/>
        </p:nvSpPr>
        <p:spPr>
          <a:xfrm>
            <a:off x="2743200" y="1045210"/>
            <a:ext cx="678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0          1         2         3        4        5        6         7         8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演示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77826" name="Group 6"/>
          <p:cNvGrpSpPr/>
          <p:nvPr/>
        </p:nvGrpSpPr>
        <p:grpSpPr>
          <a:xfrm>
            <a:off x="2743200" y="2493963"/>
            <a:ext cx="6781800" cy="533400"/>
            <a:chOff x="1200" y="2928"/>
            <a:chExt cx="4272" cy="336"/>
          </a:xfrm>
        </p:grpSpPr>
        <p:sp>
          <p:nvSpPr>
            <p:cNvPr id="77863" name="Rectangle 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64" name="Line 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5" name="Line 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6" name="Line 1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7" name="Line 1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8" name="Line 1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9" name="Line 1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70" name="Line 1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71" name="Line 1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7827" name="Group 16"/>
          <p:cNvGrpSpPr/>
          <p:nvPr/>
        </p:nvGrpSpPr>
        <p:grpSpPr>
          <a:xfrm>
            <a:off x="2743200" y="1427163"/>
            <a:ext cx="6781800" cy="533400"/>
            <a:chOff x="1200" y="2928"/>
            <a:chExt cx="4272" cy="336"/>
          </a:xfrm>
        </p:grpSpPr>
        <p:sp>
          <p:nvSpPr>
            <p:cNvPr id="77854" name="Rectangle 1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55" name="Line 1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6" name="Line 1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7" name="Line 2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8" name="Line 2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9" name="Line 2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0" name="Line 2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1" name="Line 2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62" name="Line 2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7829" name="Text Box 27"/>
          <p:cNvSpPr txBox="1"/>
          <p:nvPr/>
        </p:nvSpPr>
        <p:spPr>
          <a:xfrm>
            <a:off x="3581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0" name="Text Box 28"/>
          <p:cNvSpPr txBox="1"/>
          <p:nvPr/>
        </p:nvSpPr>
        <p:spPr>
          <a:xfrm>
            <a:off x="51054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1" name="Text Box 29"/>
          <p:cNvSpPr txBox="1"/>
          <p:nvPr/>
        </p:nvSpPr>
        <p:spPr>
          <a:xfrm>
            <a:off x="4343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2" name="Text Box 30"/>
          <p:cNvSpPr txBox="1"/>
          <p:nvPr/>
        </p:nvSpPr>
        <p:spPr>
          <a:xfrm>
            <a:off x="5105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3" name="Text Box 31"/>
          <p:cNvSpPr txBox="1"/>
          <p:nvPr/>
        </p:nvSpPr>
        <p:spPr>
          <a:xfrm>
            <a:off x="7371080" y="249332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4" name="Text Box 32"/>
          <p:cNvSpPr txBox="1"/>
          <p:nvPr/>
        </p:nvSpPr>
        <p:spPr>
          <a:xfrm>
            <a:off x="8886190" y="249650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5" name="Text Box 33"/>
          <p:cNvSpPr txBox="1"/>
          <p:nvPr/>
        </p:nvSpPr>
        <p:spPr>
          <a:xfrm>
            <a:off x="5867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6" name="Text Box 34"/>
          <p:cNvSpPr txBox="1"/>
          <p:nvPr/>
        </p:nvSpPr>
        <p:spPr>
          <a:xfrm>
            <a:off x="66294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7" name="Text Box 35"/>
          <p:cNvSpPr txBox="1"/>
          <p:nvPr/>
        </p:nvSpPr>
        <p:spPr>
          <a:xfrm>
            <a:off x="81661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8" name="Text Box 36"/>
          <p:cNvSpPr txBox="1"/>
          <p:nvPr/>
        </p:nvSpPr>
        <p:spPr>
          <a:xfrm>
            <a:off x="35814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39" name="Text Box 37"/>
          <p:cNvSpPr txBox="1"/>
          <p:nvPr/>
        </p:nvSpPr>
        <p:spPr>
          <a:xfrm>
            <a:off x="7315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0" name="Text Box 38"/>
          <p:cNvSpPr txBox="1"/>
          <p:nvPr/>
        </p:nvSpPr>
        <p:spPr>
          <a:xfrm>
            <a:off x="8077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1" name="Text Box 39"/>
          <p:cNvSpPr txBox="1"/>
          <p:nvPr/>
        </p:nvSpPr>
        <p:spPr>
          <a:xfrm>
            <a:off x="43434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2" name="Text Box 40"/>
          <p:cNvSpPr txBox="1"/>
          <p:nvPr/>
        </p:nvSpPr>
        <p:spPr>
          <a:xfrm>
            <a:off x="66167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3" name="Text Box 41"/>
          <p:cNvSpPr txBox="1"/>
          <p:nvPr/>
        </p:nvSpPr>
        <p:spPr>
          <a:xfrm>
            <a:off x="8839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7844" name="Group 42"/>
          <p:cNvGrpSpPr/>
          <p:nvPr/>
        </p:nvGrpSpPr>
        <p:grpSpPr>
          <a:xfrm>
            <a:off x="8345805" y="3033713"/>
            <a:ext cx="838200" cy="703263"/>
            <a:chOff x="2448" y="3456"/>
            <a:chExt cx="528" cy="443"/>
          </a:xfrm>
        </p:grpSpPr>
        <p:sp>
          <p:nvSpPr>
            <p:cNvPr id="77852" name="Line 43"/>
            <p:cNvSpPr/>
            <p:nvPr/>
          </p:nvSpPr>
          <p:spPr>
            <a:xfrm rot="-10782095">
              <a:off x="2496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7853" name="Text Box 44"/>
            <p:cNvSpPr txBox="1"/>
            <p:nvPr/>
          </p:nvSpPr>
          <p:spPr>
            <a:xfrm>
              <a:off x="2448" y="364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845" name="Group 45"/>
          <p:cNvGrpSpPr/>
          <p:nvPr/>
        </p:nvGrpSpPr>
        <p:grpSpPr>
          <a:xfrm>
            <a:off x="7581265" y="3050223"/>
            <a:ext cx="838200" cy="671513"/>
            <a:chOff x="1540" y="3456"/>
            <a:chExt cx="528" cy="423"/>
          </a:xfrm>
        </p:grpSpPr>
        <p:sp>
          <p:nvSpPr>
            <p:cNvPr id="77850" name="Line 46"/>
            <p:cNvSpPr/>
            <p:nvPr/>
          </p:nvSpPr>
          <p:spPr>
            <a:xfrm rot="-10782095">
              <a:off x="1968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7851" name="Text Box 47"/>
            <p:cNvSpPr txBox="1"/>
            <p:nvPr/>
          </p:nvSpPr>
          <p:spPr>
            <a:xfrm>
              <a:off x="1540" y="362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7846" name="Text Box 48"/>
          <p:cNvSpPr txBox="1"/>
          <p:nvPr/>
        </p:nvSpPr>
        <p:spPr>
          <a:xfrm>
            <a:off x="58674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47" name="Text Box 49"/>
          <p:cNvSpPr txBox="1"/>
          <p:nvPr/>
        </p:nvSpPr>
        <p:spPr>
          <a:xfrm>
            <a:off x="1905000" y="3484563"/>
            <a:ext cx="762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界点</a:t>
            </a:r>
            <a:endParaRPr lang="zh-CN" altLang="en-US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848" name="Line 50"/>
          <p:cNvSpPr/>
          <p:nvPr/>
        </p:nvSpPr>
        <p:spPr>
          <a:xfrm flipV="1">
            <a:off x="2209800" y="2874963"/>
            <a:ext cx="685800" cy="6096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" name="Text Box 26"/>
          <p:cNvSpPr txBox="1"/>
          <p:nvPr/>
        </p:nvSpPr>
        <p:spPr>
          <a:xfrm>
            <a:off x="2743200" y="1045210"/>
            <a:ext cx="678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0          1         2         3        4        5        6         7         8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1" name="Text Box 5"/>
          <p:cNvSpPr txBox="1"/>
          <p:nvPr/>
        </p:nvSpPr>
        <p:spPr bwMode="auto">
          <a:xfrm>
            <a:off x="276225" y="1764030"/>
            <a:ext cx="11579225" cy="3136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rIns="91440" rtlCol="0" anchor="t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lnSpc>
                <a:spcPct val="110000"/>
              </a:lnSpc>
              <a:spcBef>
                <a:spcPct val="50000"/>
              </a:spcBef>
              <a:buClr>
                <a:srgbClr val="204C8D"/>
              </a:buClr>
              <a:buSzTx/>
              <a:buFont typeface="Wingdings" panose="05000000000000000000" charset="0"/>
              <a:buChar char="Ø"/>
            </a:pPr>
            <a:r>
              <a:rPr lang="zh-CN" altLang="en-US" sz="360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首先选一个</a:t>
            </a:r>
            <a:r>
              <a:rPr lang="zh-CN" altLang="en-US" sz="360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轴值</a:t>
            </a:r>
            <a:r>
              <a:rPr lang="zh-CN" altLang="en-US" sz="360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（即比较的基准），通过一趟排序将待排序记录</a:t>
            </a:r>
            <a:r>
              <a:rPr lang="zh-CN" altLang="en-US" sz="360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分割</a:t>
            </a:r>
            <a:r>
              <a:rPr lang="zh-CN" altLang="en-US" sz="360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成独立的两部分，前一部分记录的关键码均</a:t>
            </a:r>
            <a:r>
              <a:rPr lang="zh-CN" altLang="en-US" sz="360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小于或等于</a:t>
            </a:r>
            <a:r>
              <a:rPr lang="zh-CN" altLang="en-US" sz="360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轴值，后一部分记录的关键码均</a:t>
            </a:r>
            <a:r>
              <a:rPr lang="zh-CN" altLang="en-US" sz="360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大于或等于</a:t>
            </a:r>
            <a:r>
              <a:rPr lang="zh-CN" altLang="en-US" sz="360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轴值，然后分别对这两部分重复上述方法，直到整个序列有序。</a:t>
            </a:r>
            <a:endParaRPr lang="zh-CN" altLang="en-US" sz="360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52229" name="Rectangle 18"/>
          <p:cNvSpPr txBox="1"/>
          <p:nvPr/>
        </p:nvSpPr>
        <p:spPr bwMode="auto">
          <a:xfrm>
            <a:off x="276225" y="979805"/>
            <a:ext cx="11579225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rIns="91440" rtlCol="0" anchor="t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spcBef>
                <a:spcPct val="5000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3600" dirty="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快速排序基本思想</a:t>
            </a:r>
            <a:endParaRPr lang="zh-CN" altLang="en-US" sz="3600" dirty="0">
              <a:solidFill>
                <a:srgbClr val="3333CC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6018" name="Group 6"/>
          <p:cNvGrpSpPr/>
          <p:nvPr/>
        </p:nvGrpSpPr>
        <p:grpSpPr>
          <a:xfrm>
            <a:off x="2667000" y="2493963"/>
            <a:ext cx="6781800" cy="533400"/>
            <a:chOff x="1200" y="2928"/>
            <a:chExt cx="4272" cy="336"/>
          </a:xfrm>
        </p:grpSpPr>
        <p:sp>
          <p:nvSpPr>
            <p:cNvPr id="86055" name="Rectangle 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6056" name="Line 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57" name="Line 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58" name="Line 1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59" name="Line 1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60" name="Line 1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61" name="Line 1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62" name="Line 1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63" name="Line 1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6019" name="Group 16"/>
          <p:cNvGrpSpPr/>
          <p:nvPr/>
        </p:nvGrpSpPr>
        <p:grpSpPr>
          <a:xfrm>
            <a:off x="2667000" y="1427163"/>
            <a:ext cx="6781800" cy="533400"/>
            <a:chOff x="1200" y="2928"/>
            <a:chExt cx="4272" cy="336"/>
          </a:xfrm>
        </p:grpSpPr>
        <p:sp>
          <p:nvSpPr>
            <p:cNvPr id="86046" name="Rectangle 1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6047" name="Line 1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48" name="Line 1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49" name="Line 2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50" name="Line 2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51" name="Line 2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52" name="Line 2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53" name="Line 2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54" name="Line 2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6021" name="Text Box 27"/>
          <p:cNvSpPr txBox="1"/>
          <p:nvPr/>
        </p:nvSpPr>
        <p:spPr>
          <a:xfrm>
            <a:off x="3505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22" name="Text Box 28"/>
          <p:cNvSpPr txBox="1"/>
          <p:nvPr/>
        </p:nvSpPr>
        <p:spPr>
          <a:xfrm>
            <a:off x="50292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23" name="Text Box 29"/>
          <p:cNvSpPr txBox="1"/>
          <p:nvPr/>
        </p:nvSpPr>
        <p:spPr>
          <a:xfrm>
            <a:off x="4267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24" name="Text Box 30"/>
          <p:cNvSpPr txBox="1"/>
          <p:nvPr/>
        </p:nvSpPr>
        <p:spPr>
          <a:xfrm>
            <a:off x="5029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25" name="Text Box 31"/>
          <p:cNvSpPr txBox="1"/>
          <p:nvPr/>
        </p:nvSpPr>
        <p:spPr>
          <a:xfrm>
            <a:off x="72390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26" name="Text Box 32"/>
          <p:cNvSpPr txBox="1"/>
          <p:nvPr/>
        </p:nvSpPr>
        <p:spPr>
          <a:xfrm>
            <a:off x="87630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27" name="Text Box 33"/>
          <p:cNvSpPr txBox="1"/>
          <p:nvPr/>
        </p:nvSpPr>
        <p:spPr>
          <a:xfrm>
            <a:off x="5791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28" name="Text Box 34"/>
          <p:cNvSpPr txBox="1"/>
          <p:nvPr/>
        </p:nvSpPr>
        <p:spPr>
          <a:xfrm>
            <a:off x="6553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29" name="Text Box 35"/>
          <p:cNvSpPr txBox="1"/>
          <p:nvPr/>
        </p:nvSpPr>
        <p:spPr>
          <a:xfrm>
            <a:off x="80010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30" name="Text Box 36"/>
          <p:cNvSpPr txBox="1"/>
          <p:nvPr/>
        </p:nvSpPr>
        <p:spPr>
          <a:xfrm>
            <a:off x="35052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31" name="Text Box 37"/>
          <p:cNvSpPr txBox="1"/>
          <p:nvPr/>
        </p:nvSpPr>
        <p:spPr>
          <a:xfrm>
            <a:off x="72390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32" name="Text Box 38"/>
          <p:cNvSpPr txBox="1"/>
          <p:nvPr/>
        </p:nvSpPr>
        <p:spPr>
          <a:xfrm>
            <a:off x="80010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33" name="Text Box 39"/>
          <p:cNvSpPr txBox="1"/>
          <p:nvPr/>
        </p:nvSpPr>
        <p:spPr>
          <a:xfrm>
            <a:off x="42672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34" name="Text Box 40"/>
          <p:cNvSpPr txBox="1"/>
          <p:nvPr/>
        </p:nvSpPr>
        <p:spPr>
          <a:xfrm>
            <a:off x="26670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35" name="Text Box 41"/>
          <p:cNvSpPr txBox="1"/>
          <p:nvPr/>
        </p:nvSpPr>
        <p:spPr>
          <a:xfrm>
            <a:off x="87630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6036" name="Group 42"/>
          <p:cNvGrpSpPr/>
          <p:nvPr/>
        </p:nvGrpSpPr>
        <p:grpSpPr>
          <a:xfrm>
            <a:off x="7543800" y="3027363"/>
            <a:ext cx="838200" cy="703263"/>
            <a:chOff x="2448" y="3456"/>
            <a:chExt cx="528" cy="443"/>
          </a:xfrm>
        </p:grpSpPr>
        <p:sp>
          <p:nvSpPr>
            <p:cNvPr id="86044" name="Line 43"/>
            <p:cNvSpPr/>
            <p:nvPr/>
          </p:nvSpPr>
          <p:spPr>
            <a:xfrm rot="-10782095">
              <a:off x="2496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6045" name="Text Box 44"/>
            <p:cNvSpPr txBox="1"/>
            <p:nvPr/>
          </p:nvSpPr>
          <p:spPr>
            <a:xfrm>
              <a:off x="2448" y="364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6037" name="Group 45"/>
          <p:cNvGrpSpPr/>
          <p:nvPr/>
        </p:nvGrpSpPr>
        <p:grpSpPr>
          <a:xfrm>
            <a:off x="6324600" y="3027363"/>
            <a:ext cx="838200" cy="671513"/>
            <a:chOff x="1680" y="3456"/>
            <a:chExt cx="528" cy="423"/>
          </a:xfrm>
        </p:grpSpPr>
        <p:sp>
          <p:nvSpPr>
            <p:cNvPr id="86042" name="Line 46"/>
            <p:cNvSpPr/>
            <p:nvPr/>
          </p:nvSpPr>
          <p:spPr>
            <a:xfrm rot="-10782095">
              <a:off x="1968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6043" name="Text Box 47"/>
            <p:cNvSpPr txBox="1"/>
            <p:nvPr/>
          </p:nvSpPr>
          <p:spPr>
            <a:xfrm>
              <a:off x="1680" y="362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6038" name="Text Box 48"/>
          <p:cNvSpPr txBox="1"/>
          <p:nvPr/>
        </p:nvSpPr>
        <p:spPr>
          <a:xfrm>
            <a:off x="57912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39" name="Text Box 49"/>
          <p:cNvSpPr txBox="1"/>
          <p:nvPr/>
        </p:nvSpPr>
        <p:spPr>
          <a:xfrm>
            <a:off x="1828800" y="3484563"/>
            <a:ext cx="762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界点</a:t>
            </a:r>
            <a:endParaRPr lang="zh-CN" altLang="en-US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6040" name="Line 50"/>
          <p:cNvSpPr/>
          <p:nvPr/>
        </p:nvSpPr>
        <p:spPr>
          <a:xfrm flipV="1">
            <a:off x="2133600" y="2874963"/>
            <a:ext cx="685800" cy="6096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演示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47" name="Text Box 26"/>
          <p:cNvSpPr txBox="1"/>
          <p:nvPr/>
        </p:nvSpPr>
        <p:spPr>
          <a:xfrm>
            <a:off x="2743200" y="1045210"/>
            <a:ext cx="678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0          1         2         3        4        5        6         7         8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演示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86018" name="Group 6"/>
          <p:cNvGrpSpPr/>
          <p:nvPr/>
        </p:nvGrpSpPr>
        <p:grpSpPr>
          <a:xfrm>
            <a:off x="2667000" y="2493963"/>
            <a:ext cx="6781800" cy="533400"/>
            <a:chOff x="1200" y="2928"/>
            <a:chExt cx="4272" cy="336"/>
          </a:xfrm>
        </p:grpSpPr>
        <p:sp>
          <p:nvSpPr>
            <p:cNvPr id="86055" name="Rectangle 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6056" name="Line 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57" name="Line 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58" name="Line 1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59" name="Line 1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60" name="Line 1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61" name="Line 1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62" name="Line 1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63" name="Line 1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6019" name="Group 16"/>
          <p:cNvGrpSpPr/>
          <p:nvPr/>
        </p:nvGrpSpPr>
        <p:grpSpPr>
          <a:xfrm>
            <a:off x="2667000" y="1427163"/>
            <a:ext cx="6781800" cy="533400"/>
            <a:chOff x="1200" y="2928"/>
            <a:chExt cx="4272" cy="336"/>
          </a:xfrm>
        </p:grpSpPr>
        <p:sp>
          <p:nvSpPr>
            <p:cNvPr id="86046" name="Rectangle 1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6047" name="Line 1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48" name="Line 1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49" name="Line 2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50" name="Line 2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51" name="Line 2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52" name="Line 2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53" name="Line 2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54" name="Line 2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6021" name="Text Box 27"/>
          <p:cNvSpPr txBox="1"/>
          <p:nvPr/>
        </p:nvSpPr>
        <p:spPr>
          <a:xfrm>
            <a:off x="3505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22" name="Text Box 28"/>
          <p:cNvSpPr txBox="1"/>
          <p:nvPr/>
        </p:nvSpPr>
        <p:spPr>
          <a:xfrm>
            <a:off x="50292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23" name="Text Box 29"/>
          <p:cNvSpPr txBox="1"/>
          <p:nvPr/>
        </p:nvSpPr>
        <p:spPr>
          <a:xfrm>
            <a:off x="4267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24" name="Text Box 30"/>
          <p:cNvSpPr txBox="1"/>
          <p:nvPr/>
        </p:nvSpPr>
        <p:spPr>
          <a:xfrm>
            <a:off x="5029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25" name="Text Box 31"/>
          <p:cNvSpPr txBox="1"/>
          <p:nvPr/>
        </p:nvSpPr>
        <p:spPr>
          <a:xfrm>
            <a:off x="72390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26" name="Text Box 32"/>
          <p:cNvSpPr txBox="1"/>
          <p:nvPr/>
        </p:nvSpPr>
        <p:spPr>
          <a:xfrm>
            <a:off x="87630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27" name="Text Box 33"/>
          <p:cNvSpPr txBox="1"/>
          <p:nvPr/>
        </p:nvSpPr>
        <p:spPr>
          <a:xfrm>
            <a:off x="5791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28" name="Text Box 34"/>
          <p:cNvSpPr txBox="1"/>
          <p:nvPr/>
        </p:nvSpPr>
        <p:spPr>
          <a:xfrm>
            <a:off x="6553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29" name="Text Box 35"/>
          <p:cNvSpPr txBox="1"/>
          <p:nvPr/>
        </p:nvSpPr>
        <p:spPr>
          <a:xfrm>
            <a:off x="80010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30" name="Text Box 36"/>
          <p:cNvSpPr txBox="1"/>
          <p:nvPr/>
        </p:nvSpPr>
        <p:spPr>
          <a:xfrm>
            <a:off x="35052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31" name="Text Box 37"/>
          <p:cNvSpPr txBox="1"/>
          <p:nvPr/>
        </p:nvSpPr>
        <p:spPr>
          <a:xfrm>
            <a:off x="72390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32" name="Text Box 38"/>
          <p:cNvSpPr txBox="1"/>
          <p:nvPr/>
        </p:nvSpPr>
        <p:spPr>
          <a:xfrm>
            <a:off x="80010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33" name="Text Box 39"/>
          <p:cNvSpPr txBox="1"/>
          <p:nvPr/>
        </p:nvSpPr>
        <p:spPr>
          <a:xfrm>
            <a:off x="42672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34" name="Text Box 40"/>
          <p:cNvSpPr txBox="1"/>
          <p:nvPr/>
        </p:nvSpPr>
        <p:spPr>
          <a:xfrm>
            <a:off x="26670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35" name="Text Box 41"/>
          <p:cNvSpPr txBox="1"/>
          <p:nvPr/>
        </p:nvSpPr>
        <p:spPr>
          <a:xfrm>
            <a:off x="87630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6036" name="Group 42"/>
          <p:cNvGrpSpPr/>
          <p:nvPr/>
        </p:nvGrpSpPr>
        <p:grpSpPr>
          <a:xfrm>
            <a:off x="6995795" y="3026093"/>
            <a:ext cx="838200" cy="703263"/>
            <a:chOff x="2448" y="3456"/>
            <a:chExt cx="528" cy="443"/>
          </a:xfrm>
        </p:grpSpPr>
        <p:sp>
          <p:nvSpPr>
            <p:cNvPr id="86044" name="Line 43"/>
            <p:cNvSpPr/>
            <p:nvPr/>
          </p:nvSpPr>
          <p:spPr>
            <a:xfrm rot="-10782095">
              <a:off x="2496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6045" name="Text Box 44"/>
            <p:cNvSpPr txBox="1"/>
            <p:nvPr/>
          </p:nvSpPr>
          <p:spPr>
            <a:xfrm>
              <a:off x="2448" y="364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6037" name="Group 45"/>
          <p:cNvGrpSpPr/>
          <p:nvPr/>
        </p:nvGrpSpPr>
        <p:grpSpPr>
          <a:xfrm>
            <a:off x="6146800" y="3027363"/>
            <a:ext cx="838200" cy="671513"/>
            <a:chOff x="1568" y="3456"/>
            <a:chExt cx="528" cy="423"/>
          </a:xfrm>
        </p:grpSpPr>
        <p:sp>
          <p:nvSpPr>
            <p:cNvPr id="86042" name="Line 46"/>
            <p:cNvSpPr/>
            <p:nvPr/>
          </p:nvSpPr>
          <p:spPr>
            <a:xfrm rot="-10782095">
              <a:off x="1968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6043" name="Text Box 47"/>
            <p:cNvSpPr txBox="1"/>
            <p:nvPr/>
          </p:nvSpPr>
          <p:spPr>
            <a:xfrm>
              <a:off x="1568" y="362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6038" name="Text Box 48"/>
          <p:cNvSpPr txBox="1"/>
          <p:nvPr/>
        </p:nvSpPr>
        <p:spPr>
          <a:xfrm>
            <a:off x="57912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39" name="Text Box 49"/>
          <p:cNvSpPr txBox="1"/>
          <p:nvPr/>
        </p:nvSpPr>
        <p:spPr>
          <a:xfrm>
            <a:off x="1828800" y="3484563"/>
            <a:ext cx="762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界点</a:t>
            </a:r>
            <a:endParaRPr lang="zh-CN" altLang="en-US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6040" name="Line 50"/>
          <p:cNvSpPr/>
          <p:nvPr/>
        </p:nvSpPr>
        <p:spPr>
          <a:xfrm flipV="1">
            <a:off x="2133600" y="2874963"/>
            <a:ext cx="685800" cy="6096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" name="Text Box 26"/>
          <p:cNvSpPr txBox="1"/>
          <p:nvPr/>
        </p:nvSpPr>
        <p:spPr>
          <a:xfrm>
            <a:off x="2743200" y="1045210"/>
            <a:ext cx="678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0          1         2         3        4        5        6         7         8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演示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86018" name="Group 6"/>
          <p:cNvGrpSpPr/>
          <p:nvPr/>
        </p:nvGrpSpPr>
        <p:grpSpPr>
          <a:xfrm>
            <a:off x="2667000" y="2493963"/>
            <a:ext cx="6781800" cy="533400"/>
            <a:chOff x="1200" y="2928"/>
            <a:chExt cx="4272" cy="336"/>
          </a:xfrm>
        </p:grpSpPr>
        <p:sp>
          <p:nvSpPr>
            <p:cNvPr id="86055" name="Rectangle 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6056" name="Line 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57" name="Line 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58" name="Line 1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59" name="Line 1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60" name="Line 1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61" name="Line 1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62" name="Line 1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63" name="Line 1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6019" name="Group 16"/>
          <p:cNvGrpSpPr/>
          <p:nvPr/>
        </p:nvGrpSpPr>
        <p:grpSpPr>
          <a:xfrm>
            <a:off x="2667000" y="1427163"/>
            <a:ext cx="6781800" cy="533400"/>
            <a:chOff x="1200" y="2928"/>
            <a:chExt cx="4272" cy="336"/>
          </a:xfrm>
        </p:grpSpPr>
        <p:sp>
          <p:nvSpPr>
            <p:cNvPr id="86046" name="Rectangle 1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6047" name="Line 1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48" name="Line 1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49" name="Line 2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50" name="Line 2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51" name="Line 2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52" name="Line 2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53" name="Line 2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054" name="Line 2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6021" name="Text Box 27"/>
          <p:cNvSpPr txBox="1"/>
          <p:nvPr/>
        </p:nvSpPr>
        <p:spPr>
          <a:xfrm>
            <a:off x="3505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22" name="Text Box 28"/>
          <p:cNvSpPr txBox="1"/>
          <p:nvPr/>
        </p:nvSpPr>
        <p:spPr>
          <a:xfrm>
            <a:off x="50292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23" name="Text Box 29"/>
          <p:cNvSpPr txBox="1"/>
          <p:nvPr/>
        </p:nvSpPr>
        <p:spPr>
          <a:xfrm>
            <a:off x="4267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24" name="Text Box 30"/>
          <p:cNvSpPr txBox="1"/>
          <p:nvPr/>
        </p:nvSpPr>
        <p:spPr>
          <a:xfrm>
            <a:off x="5029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25" name="Text Box 31"/>
          <p:cNvSpPr txBox="1"/>
          <p:nvPr/>
        </p:nvSpPr>
        <p:spPr>
          <a:xfrm>
            <a:off x="72390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26" name="Text Box 32"/>
          <p:cNvSpPr txBox="1"/>
          <p:nvPr/>
        </p:nvSpPr>
        <p:spPr>
          <a:xfrm>
            <a:off x="87630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27" name="Text Box 33"/>
          <p:cNvSpPr txBox="1"/>
          <p:nvPr/>
        </p:nvSpPr>
        <p:spPr>
          <a:xfrm>
            <a:off x="5791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28" name="Text Box 34"/>
          <p:cNvSpPr txBox="1"/>
          <p:nvPr/>
        </p:nvSpPr>
        <p:spPr>
          <a:xfrm>
            <a:off x="65532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29" name="Text Box 35"/>
          <p:cNvSpPr txBox="1"/>
          <p:nvPr/>
        </p:nvSpPr>
        <p:spPr>
          <a:xfrm>
            <a:off x="80010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30" name="Text Box 36"/>
          <p:cNvSpPr txBox="1"/>
          <p:nvPr/>
        </p:nvSpPr>
        <p:spPr>
          <a:xfrm>
            <a:off x="35052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31" name="Text Box 37"/>
          <p:cNvSpPr txBox="1"/>
          <p:nvPr/>
        </p:nvSpPr>
        <p:spPr>
          <a:xfrm>
            <a:off x="72390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32" name="Text Box 38"/>
          <p:cNvSpPr txBox="1"/>
          <p:nvPr/>
        </p:nvSpPr>
        <p:spPr>
          <a:xfrm>
            <a:off x="80010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33" name="Text Box 39"/>
          <p:cNvSpPr txBox="1"/>
          <p:nvPr/>
        </p:nvSpPr>
        <p:spPr>
          <a:xfrm>
            <a:off x="4267200" y="2478088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34" name="Text Box 40"/>
          <p:cNvSpPr txBox="1"/>
          <p:nvPr/>
        </p:nvSpPr>
        <p:spPr>
          <a:xfrm>
            <a:off x="662305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35" name="Text Box 41"/>
          <p:cNvSpPr txBox="1"/>
          <p:nvPr/>
        </p:nvSpPr>
        <p:spPr>
          <a:xfrm>
            <a:off x="8763000" y="14271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6036" name="Group 42"/>
          <p:cNvGrpSpPr/>
          <p:nvPr/>
        </p:nvGrpSpPr>
        <p:grpSpPr>
          <a:xfrm>
            <a:off x="6995795" y="3026093"/>
            <a:ext cx="838200" cy="703263"/>
            <a:chOff x="2448" y="3456"/>
            <a:chExt cx="528" cy="443"/>
          </a:xfrm>
        </p:grpSpPr>
        <p:sp>
          <p:nvSpPr>
            <p:cNvPr id="86044" name="Line 43"/>
            <p:cNvSpPr/>
            <p:nvPr/>
          </p:nvSpPr>
          <p:spPr>
            <a:xfrm rot="-10782095">
              <a:off x="2496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6045" name="Text Box 44"/>
            <p:cNvSpPr txBox="1"/>
            <p:nvPr/>
          </p:nvSpPr>
          <p:spPr>
            <a:xfrm>
              <a:off x="2448" y="364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6037" name="Group 45"/>
          <p:cNvGrpSpPr/>
          <p:nvPr/>
        </p:nvGrpSpPr>
        <p:grpSpPr>
          <a:xfrm>
            <a:off x="6146800" y="3027363"/>
            <a:ext cx="838200" cy="671513"/>
            <a:chOff x="1568" y="3456"/>
            <a:chExt cx="528" cy="423"/>
          </a:xfrm>
        </p:grpSpPr>
        <p:sp>
          <p:nvSpPr>
            <p:cNvPr id="86042" name="Line 46"/>
            <p:cNvSpPr/>
            <p:nvPr/>
          </p:nvSpPr>
          <p:spPr>
            <a:xfrm rot="-10782095">
              <a:off x="1968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6043" name="Text Box 47"/>
            <p:cNvSpPr txBox="1"/>
            <p:nvPr/>
          </p:nvSpPr>
          <p:spPr>
            <a:xfrm>
              <a:off x="1568" y="362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endPara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6038" name="Text Box 48"/>
          <p:cNvSpPr txBox="1"/>
          <p:nvPr/>
        </p:nvSpPr>
        <p:spPr>
          <a:xfrm>
            <a:off x="5791200" y="2493963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39" name="Text Box 49"/>
          <p:cNvSpPr txBox="1"/>
          <p:nvPr/>
        </p:nvSpPr>
        <p:spPr>
          <a:xfrm>
            <a:off x="1828800" y="3484563"/>
            <a:ext cx="762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界点</a:t>
            </a:r>
            <a:endParaRPr lang="zh-CN" altLang="en-US" sz="20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6040" name="Line 50"/>
          <p:cNvSpPr/>
          <p:nvPr/>
        </p:nvSpPr>
        <p:spPr>
          <a:xfrm flipV="1">
            <a:off x="2133600" y="2874963"/>
            <a:ext cx="685800" cy="6096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" name="Text Box 26"/>
          <p:cNvSpPr txBox="1"/>
          <p:nvPr/>
        </p:nvSpPr>
        <p:spPr>
          <a:xfrm>
            <a:off x="2743200" y="1045210"/>
            <a:ext cx="678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0          1         2         3        4        5        6         7         8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Text Box 5"/>
          <p:cNvSpPr txBox="1"/>
          <p:nvPr/>
        </p:nvSpPr>
        <p:spPr>
          <a:xfrm>
            <a:off x="337185" y="1497330"/>
            <a:ext cx="1151826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7200" indent="-457200" eaLnBrk="1" hangingPunct="1">
              <a:buClr>
                <a:srgbClr val="204C8D"/>
              </a:buClr>
              <a:buFont typeface="Wingdings" panose="05000000000000000000" charset="0"/>
              <a:buChar char="Ø"/>
            </a:pP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选择轴值的方法：</a:t>
            </a:r>
            <a:endParaRPr lang="zh-CN" altLang="en-US" sz="36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1" indent="-457200" eaLnBrk="1" hangingPunct="1">
              <a:buClr>
                <a:srgbClr val="204C8D"/>
              </a:buClr>
              <a:buFont typeface="Wingdings" panose="05000000000000000000" charset="0"/>
              <a:buChar char="ü"/>
            </a:pPr>
            <a:r>
              <a:rPr lang="zh-CN" altLang="en-US" sz="3600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使用第一个记录的关键码；</a:t>
            </a:r>
            <a:endParaRPr lang="zh-CN" altLang="en-US" sz="3600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 eaLnBrk="1" hangingPunct="1">
              <a:buClr>
                <a:srgbClr val="204C8D"/>
              </a:buClr>
              <a:buFont typeface="Wingdings" panose="05000000000000000000" charset="0"/>
              <a:buChar char="ü"/>
            </a:pPr>
            <a:r>
              <a:rPr lang="zh-CN" altLang="en-US" sz="3600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选取序列中间记录的关键码；</a:t>
            </a:r>
            <a:endParaRPr lang="zh-CN" altLang="en-US" sz="3600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 eaLnBrk="1" hangingPunct="1">
              <a:buClr>
                <a:srgbClr val="204C8D"/>
              </a:buClr>
              <a:buFont typeface="Wingdings" panose="05000000000000000000" charset="0"/>
              <a:buChar char="ü"/>
            </a:pPr>
            <a:r>
              <a:rPr lang="zh-CN" altLang="en-US" sz="3600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比较序列中第一个记录、最后一个记录和中间记录的关键码，取关键码居中的作为轴值并调换到第一个记录的位置</a:t>
            </a:r>
            <a:endParaRPr lang="zh-CN" altLang="en-US" sz="3600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 eaLnBrk="1" hangingPunct="1">
              <a:buClr>
                <a:srgbClr val="204C8D"/>
              </a:buClr>
              <a:buFont typeface="Wingdings" panose="05000000000000000000" charset="0"/>
              <a:buChar char="ü"/>
            </a:pPr>
            <a:r>
              <a:rPr lang="zh-CN" altLang="en-US" sz="3600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随机选取轴值。</a:t>
            </a:r>
            <a:endParaRPr lang="zh-CN" altLang="en-US" sz="3600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9091" name="Rectangle 7"/>
          <p:cNvSpPr/>
          <p:nvPr/>
        </p:nvSpPr>
        <p:spPr>
          <a:xfrm>
            <a:off x="337820" y="890905"/>
            <a:ext cx="11517630" cy="645160"/>
          </a:xfrm>
          <a:prstGeom prst="rect">
            <a:avLst/>
          </a:prstGeom>
          <a:noFill/>
          <a:ln w="6350">
            <a:noFill/>
          </a:ln>
        </p:spPr>
        <p:txBody>
          <a:bodyPr wrap="square">
            <a:spAutoFit/>
          </a:bodyPr>
          <a:p>
            <a:pPr marL="457200" indent="-457200" eaLnBrk="1" hangingPunct="1">
              <a:buFont typeface="Wingdings" panose="05000000000000000000" charset="0"/>
              <a:buChar char="Ø"/>
            </a:pP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关键问题⑴：如何选择轴值？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3976" name="Text Box 8"/>
          <p:cNvSpPr txBox="1"/>
          <p:nvPr/>
        </p:nvSpPr>
        <p:spPr>
          <a:xfrm>
            <a:off x="337820" y="5410200"/>
            <a:ext cx="1151699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7200" lvl="0" indent="-457200" algn="l" eaLnBrk="1" hangingPunct="1">
              <a:buClr>
                <a:srgbClr val="204C8D"/>
              </a:buClr>
              <a:buSzTx/>
              <a:buFont typeface="Wingdings" panose="05000000000000000000" charset="0"/>
              <a:buChar char="Ø"/>
            </a:pP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选取不同轴值的后果：</a:t>
            </a:r>
            <a:r>
              <a:rPr lang="zh-CN" altLang="en-US" sz="3600" dirty="0">
                <a:solidFill>
                  <a:srgbClr val="2B559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决定两个子序列的长度，子序列的长度最好相等。</a:t>
            </a:r>
            <a:endParaRPr lang="zh-CN" altLang="en-US" sz="3600" dirty="0">
              <a:solidFill>
                <a:srgbClr val="2B5593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Text Box 4"/>
          <p:cNvSpPr txBox="1"/>
          <p:nvPr/>
        </p:nvSpPr>
        <p:spPr>
          <a:xfrm>
            <a:off x="367665" y="1719580"/>
            <a:ext cx="1152017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7200" lvl="0" indent="-457200" algn="l" eaLnBrk="1" hangingPunct="1">
              <a:buClr>
                <a:srgbClr val="204C8D"/>
              </a:buClr>
              <a:buSzTx/>
              <a:buFont typeface="Wingdings" panose="05000000000000000000" charset="0"/>
              <a:buChar char="Ø"/>
            </a:pPr>
            <a:r>
              <a:rPr lang="zh-CN" altLang="en-US" sz="36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解决方法：</a:t>
            </a:r>
            <a:endParaRPr lang="zh-CN" altLang="en-US" sz="360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457200" lvl="0" indent="-457200" algn="l" eaLnBrk="1" hangingPunct="1">
              <a:buClr>
                <a:srgbClr val="204C8D"/>
              </a:buClr>
              <a:buSzTx/>
              <a:buFont typeface="Wingdings" panose="05000000000000000000" charset="0"/>
              <a:buChar char="Ø"/>
            </a:pPr>
            <a:r>
              <a:rPr lang="zh-CN" altLang="en-US" sz="3600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设待划分的序列是</a:t>
            </a:r>
            <a:r>
              <a:rPr lang="zh-CN" altLang="en-US" sz="3600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r[s] ~ r[t]，设参数</a:t>
            </a:r>
            <a:r>
              <a:rPr lang="zh-CN" altLang="en-US" sz="3600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i，j分别指向子序列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左、右两端</a:t>
            </a:r>
            <a:r>
              <a:rPr lang="zh-CN" altLang="en-US" sz="3600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的下标</a:t>
            </a:r>
            <a:r>
              <a:rPr lang="zh-CN" altLang="en-US" sz="3600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s和</a:t>
            </a:r>
            <a:r>
              <a:rPr lang="zh-CN" altLang="en-US" sz="3600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t，令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r[s]为轴值，记为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key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sz="3600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0" algn="l" eaLnBrk="1" hangingPunct="1">
              <a:buClr>
                <a:srgbClr val="204C8D"/>
              </a:buClr>
              <a:buSzTx/>
            </a:pPr>
            <a:r>
              <a:rPr lang="zh-CN" altLang="en-US" sz="3600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（1）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j从后向前扫描</a:t>
            </a:r>
            <a:r>
              <a:rPr lang="zh-CN" altLang="en-US" sz="3600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，直到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r[j]&lt;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key</a:t>
            </a:r>
            <a:r>
              <a:rPr lang="zh-CN" altLang="en-US" sz="3600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3600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将</a:t>
            </a:r>
            <a:r>
              <a:rPr lang="zh-CN" altLang="en-US" sz="3600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r[j]</a:t>
            </a:r>
            <a:r>
              <a:rPr lang="zh-CN" altLang="en-US" sz="3600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移动到</a:t>
            </a:r>
            <a:r>
              <a:rPr lang="zh-CN" altLang="en-US" sz="3600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r[i]</a:t>
            </a:r>
            <a:r>
              <a:rPr lang="zh-CN" altLang="en-US" sz="3600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的位置，使关键码小（同轴值相比）的记录移动到前面去；</a:t>
            </a:r>
            <a:endParaRPr lang="zh-CN" altLang="en-US" sz="3600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0" algn="l" eaLnBrk="1" hangingPunct="1">
              <a:buClr>
                <a:srgbClr val="204C8D"/>
              </a:buClr>
              <a:buSzTx/>
            </a:pPr>
            <a:r>
              <a:rPr lang="zh-CN" altLang="en-US" sz="3600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（2）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i从前向后扫描</a:t>
            </a:r>
            <a:r>
              <a:rPr lang="zh-CN" altLang="en-US" sz="3600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，直到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r[i]＞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key</a:t>
            </a:r>
            <a:r>
              <a:rPr lang="zh-CN" altLang="en-US" sz="3600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3600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将</a:t>
            </a:r>
            <a:r>
              <a:rPr lang="zh-CN" altLang="en-US" sz="3600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r[i]</a:t>
            </a:r>
            <a:r>
              <a:rPr lang="zh-CN" altLang="en-US" sz="3600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移动到</a:t>
            </a:r>
            <a:r>
              <a:rPr lang="zh-CN" altLang="en-US" sz="3600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r[j]</a:t>
            </a:r>
            <a:r>
              <a:rPr lang="zh-CN" altLang="en-US" sz="3600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的位置，使关键码大（同轴值比较）的记录移动到后面去；</a:t>
            </a:r>
            <a:endParaRPr lang="zh-CN" altLang="en-US" sz="3600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0" algn="l" eaLnBrk="1" hangingPunct="1">
              <a:buClr>
                <a:srgbClr val="204C8D"/>
              </a:buClr>
              <a:buSzTx/>
            </a:pPr>
            <a:r>
              <a:rPr lang="zh-CN" altLang="en-US" sz="3600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（3）重复上述过程，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直到i=j</a:t>
            </a:r>
            <a:r>
              <a:rPr lang="zh-CN" altLang="en-US" sz="3600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3600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90127" name="Rectangle 1089"/>
          <p:cNvSpPr/>
          <p:nvPr/>
        </p:nvSpPr>
        <p:spPr>
          <a:xfrm>
            <a:off x="367030" y="1113155"/>
            <a:ext cx="8834120" cy="645160"/>
          </a:xfrm>
          <a:prstGeom prst="rect">
            <a:avLst/>
          </a:prstGeom>
          <a:noFill/>
          <a:ln w="6350">
            <a:noFill/>
          </a:ln>
        </p:spPr>
        <p:txBody>
          <a:bodyPr wrap="square">
            <a:spAutoFit/>
          </a:bodyPr>
          <a:p>
            <a:pPr marL="457200" lvl="0" indent="-457200" algn="l" eaLnBrk="1" hangingPunct="1">
              <a:buClrTx/>
              <a:buSzTx/>
              <a:buFont typeface="Wingdings" panose="05000000000000000000" charset="0"/>
              <a:buChar char="Ø"/>
            </a:pP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关键问题⑵：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如何实现一次划分？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3" name="Text Box 6"/>
          <p:cNvSpPr txBox="1"/>
          <p:nvPr/>
        </p:nvSpPr>
        <p:spPr>
          <a:xfrm>
            <a:off x="411480" y="1717675"/>
            <a:ext cx="98552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7200" lvl="0" indent="-457200" algn="l" eaLnBrk="1" hangingPunct="1">
              <a:buClr>
                <a:srgbClr val="204C8D"/>
              </a:buClr>
              <a:buSzTx/>
              <a:buFont typeface="Wingdings" panose="05000000000000000000" charset="0"/>
              <a:buChar char="Ø"/>
            </a:pPr>
            <a:r>
              <a:rPr lang="zh-CN" altLang="en-US" sz="36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算法描述：</a:t>
            </a:r>
            <a:endParaRPr lang="zh-CN" altLang="en-US" sz="360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2164" name="Rectangle 7"/>
          <p:cNvSpPr/>
          <p:nvPr/>
        </p:nvSpPr>
        <p:spPr>
          <a:xfrm>
            <a:off x="3260408" y="1898015"/>
            <a:ext cx="8056562" cy="4810760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p>
            <a:pPr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 Partition(int r[ ], int first, int end)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	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int i=first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j=end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standardKey=r[i];       </a:t>
            </a:r>
            <a:r>
              <a:rPr lang="en-US" altLang="zh-CN" sz="24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//初始化</a:t>
            </a:r>
            <a:endParaRPr lang="en-US" altLang="zh-CN" sz="24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while (i&lt;j)	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{ 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while 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i&lt;j &amp;&amp;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standardKey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&lt;= r[j]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j--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  </a:t>
            </a:r>
            <a:r>
              <a:rPr lang="en-US" altLang="zh-CN" sz="24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//右侧扫描</a:t>
            </a:r>
            <a:endParaRPr lang="en-US" altLang="zh-CN" sz="24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(i&lt;j) {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r[i]=r[j];   i++;  </a:t>
            </a:r>
            <a:r>
              <a:rPr lang="en-US" altLang="zh-CN" sz="24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//将较小记录</a:t>
            </a:r>
            <a:r>
              <a:rPr lang="zh-CN" altLang="en-US" sz="24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移动</a:t>
            </a:r>
            <a:r>
              <a:rPr lang="en-US" altLang="zh-CN" sz="24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到前面</a:t>
            </a:r>
            <a:endParaRPr lang="en-US" altLang="zh-CN" sz="24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}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while 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i&lt;j &amp;&amp;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standardKey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&gt;= r[i]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i++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  </a:t>
            </a:r>
            <a:r>
              <a:rPr lang="en-US" altLang="zh-CN" sz="24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//左侧扫描</a:t>
            </a:r>
            <a:endParaRPr lang="en-US" altLang="zh-CN" sz="24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if (i&lt;j) {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r[j]=r[i];   j--;  </a:t>
            </a:r>
            <a:r>
              <a:rPr lang="en-US" altLang="zh-CN" sz="24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//将较大记录</a:t>
            </a:r>
            <a:r>
              <a:rPr lang="zh-CN" altLang="en-US" sz="24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移动</a:t>
            </a:r>
            <a:r>
              <a:rPr lang="en-US" altLang="zh-CN" sz="24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到后面</a:t>
            </a:r>
            <a:endParaRPr lang="en-US" altLang="zh-CN" sz="24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}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}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r[i]=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standardKey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retutn i;  </a:t>
            </a:r>
            <a:r>
              <a:rPr lang="en-US" altLang="zh-CN" sz="24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//i</a:t>
            </a:r>
            <a:r>
              <a:rPr lang="zh-CN" altLang="en-US" sz="24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为轴值记录的最终位置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90127" name="Rectangle 1089"/>
          <p:cNvSpPr/>
          <p:nvPr/>
        </p:nvSpPr>
        <p:spPr>
          <a:xfrm>
            <a:off x="367030" y="1113155"/>
            <a:ext cx="8834120" cy="645160"/>
          </a:xfrm>
          <a:prstGeom prst="rect">
            <a:avLst/>
          </a:prstGeom>
          <a:noFill/>
          <a:ln w="6350">
            <a:noFill/>
          </a:ln>
        </p:spPr>
        <p:txBody>
          <a:bodyPr wrap="square">
            <a:spAutoFit/>
          </a:bodyPr>
          <a:p>
            <a:pPr marL="457200" lvl="0" indent="-457200" algn="l" eaLnBrk="1" hangingPunct="1">
              <a:buClrTx/>
              <a:buSzTx/>
              <a:buFont typeface="Wingdings" panose="05000000000000000000" charset="0"/>
              <a:buChar char="Ø"/>
            </a:pP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关键问题⑵：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如何实现一次划分？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Text Box 2"/>
          <p:cNvSpPr txBox="1"/>
          <p:nvPr/>
        </p:nvSpPr>
        <p:spPr>
          <a:xfrm>
            <a:off x="332105" y="1898650"/>
            <a:ext cx="1141984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7200" lvl="0" indent="-457200" algn="l" eaLnBrk="1" hangingPunct="1">
              <a:buClr>
                <a:srgbClr val="204C8D"/>
              </a:buClr>
              <a:buSzTx/>
              <a:buFont typeface="Wingdings" panose="05000000000000000000" charset="0"/>
              <a:buChar char="Ø"/>
            </a:pPr>
            <a:r>
              <a:rPr lang="zh-CN" altLang="en-US" sz="36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解决方法：</a:t>
            </a:r>
            <a:r>
              <a:rPr lang="zh-CN" altLang="en-US" sz="3600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对分割得到的两个子序列递归地执行快速排序。</a:t>
            </a:r>
            <a:endParaRPr lang="zh-CN" altLang="en-US" sz="3600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3187" name="Rectangle 6"/>
          <p:cNvSpPr/>
          <p:nvPr/>
        </p:nvSpPr>
        <p:spPr>
          <a:xfrm>
            <a:off x="334645" y="1113155"/>
            <a:ext cx="11527155" cy="645160"/>
          </a:xfrm>
          <a:prstGeom prst="rect">
            <a:avLst/>
          </a:prstGeom>
          <a:noFill/>
          <a:ln w="6350">
            <a:noFill/>
          </a:ln>
        </p:spPr>
        <p:txBody>
          <a:bodyPr wrap="square">
            <a:spAutoFit/>
          </a:bodyPr>
          <a:p>
            <a:pPr marL="457200" lvl="0" indent="-457200" algn="l" eaLnBrk="1" hangingPunct="1">
              <a:buClrTx/>
              <a:buSzTx/>
              <a:buFont typeface="Wingdings" panose="05000000000000000000" charset="0"/>
              <a:buChar char="Ø"/>
            </a:pP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关键问题⑶：如何处理分割得到的两个待排序子序列？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86073" name="Group 57"/>
          <p:cNvGrpSpPr/>
          <p:nvPr/>
        </p:nvGrpSpPr>
        <p:grpSpPr>
          <a:xfrm>
            <a:off x="2979738" y="5911850"/>
            <a:ext cx="1447800" cy="519113"/>
            <a:chOff x="917" y="3724"/>
            <a:chExt cx="912" cy="327"/>
          </a:xfrm>
        </p:grpSpPr>
        <p:sp>
          <p:nvSpPr>
            <p:cNvPr id="86042" name="AutoShape 26"/>
            <p:cNvSpPr>
              <a:spLocks noChangeArrowheads="1"/>
            </p:cNvSpPr>
            <p:nvPr/>
          </p:nvSpPr>
          <p:spPr bwMode="auto">
            <a:xfrm>
              <a:off x="917" y="3798"/>
              <a:ext cx="336" cy="240"/>
            </a:xfrm>
            <a:prstGeom prst="can">
              <a:avLst>
                <a:gd name="adj" fmla="val 25000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13</a:t>
              </a: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044" name="AutoShape 28"/>
            <p:cNvSpPr>
              <a:spLocks noChangeArrowheads="1"/>
            </p:cNvSpPr>
            <p:nvPr/>
          </p:nvSpPr>
          <p:spPr bwMode="auto">
            <a:xfrm>
              <a:off x="1493" y="3724"/>
              <a:ext cx="336" cy="327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27</a:t>
              </a: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6046" name="AutoShape 30"/>
          <p:cNvSpPr>
            <a:spLocks noChangeArrowheads="1"/>
          </p:cNvSpPr>
          <p:nvPr/>
        </p:nvSpPr>
        <p:spPr bwMode="auto">
          <a:xfrm>
            <a:off x="4808538" y="5745163"/>
            <a:ext cx="533400" cy="685800"/>
          </a:xfrm>
          <a:prstGeom prst="can">
            <a:avLst>
              <a:gd name="adj" fmla="val 32143"/>
            </a:avLst>
          </a:prstGeom>
          <a:solidFill>
            <a:srgbClr val="339966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38</a:t>
            </a: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FF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6087" name="Group 71"/>
          <p:cNvGrpSpPr/>
          <p:nvPr/>
        </p:nvGrpSpPr>
        <p:grpSpPr>
          <a:xfrm>
            <a:off x="5735638" y="5078413"/>
            <a:ext cx="3368675" cy="1373187"/>
            <a:chOff x="2653" y="3199"/>
            <a:chExt cx="2122" cy="865"/>
          </a:xfrm>
        </p:grpSpPr>
        <p:sp>
          <p:nvSpPr>
            <p:cNvPr id="86043" name="AutoShape 27"/>
            <p:cNvSpPr>
              <a:spLocks noChangeArrowheads="1"/>
            </p:cNvSpPr>
            <p:nvPr/>
          </p:nvSpPr>
          <p:spPr bwMode="auto">
            <a:xfrm>
              <a:off x="4439" y="3199"/>
              <a:ext cx="336" cy="864"/>
            </a:xfrm>
            <a:prstGeom prst="can">
              <a:avLst>
                <a:gd name="adj" fmla="val 64286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65</a:t>
              </a: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045" name="AutoShape 29"/>
            <p:cNvSpPr>
              <a:spLocks noChangeArrowheads="1"/>
            </p:cNvSpPr>
            <p:nvPr/>
          </p:nvSpPr>
          <p:spPr bwMode="auto">
            <a:xfrm>
              <a:off x="3262" y="3438"/>
              <a:ext cx="336" cy="593"/>
            </a:xfrm>
            <a:prstGeom prst="can">
              <a:avLst>
                <a:gd name="adj" fmla="val 44122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50</a:t>
              </a: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047" name="AutoShape 31"/>
            <p:cNvSpPr>
              <a:spLocks noChangeArrowheads="1"/>
            </p:cNvSpPr>
            <p:nvPr/>
          </p:nvSpPr>
          <p:spPr bwMode="auto">
            <a:xfrm>
              <a:off x="2653" y="3501"/>
              <a:ext cx="336" cy="545"/>
            </a:xfrm>
            <a:prstGeom prst="can">
              <a:avLst>
                <a:gd name="adj" fmla="val 40551"/>
              </a:avLst>
            </a:prstGeom>
            <a:gradFill rotWithShape="0">
              <a:gsLst>
                <a:gs pos="0">
                  <a:srgbClr val="FF3399">
                    <a:gamma/>
                    <a:shade val="46275"/>
                    <a:invGamma/>
                  </a:srgbClr>
                </a:gs>
                <a:gs pos="50000">
                  <a:srgbClr val="FF3399"/>
                </a:gs>
                <a:gs pos="100000">
                  <a:srgbClr val="FF3399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49</a:t>
              </a: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048" name="AutoShape 32"/>
            <p:cNvSpPr>
              <a:spLocks noChangeArrowheads="1"/>
            </p:cNvSpPr>
            <p:nvPr/>
          </p:nvSpPr>
          <p:spPr bwMode="auto">
            <a:xfrm>
              <a:off x="3858" y="3357"/>
              <a:ext cx="336" cy="707"/>
            </a:xfrm>
            <a:prstGeom prst="can">
              <a:avLst>
                <a:gd name="adj" fmla="val 52604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55</a:t>
              </a: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6088" name="Group 72"/>
          <p:cNvGrpSpPr/>
          <p:nvPr/>
        </p:nvGrpSpPr>
        <p:grpSpPr>
          <a:xfrm>
            <a:off x="2979738" y="3144838"/>
            <a:ext cx="6081712" cy="1374775"/>
            <a:chOff x="917" y="1981"/>
            <a:chExt cx="3831" cy="866"/>
          </a:xfrm>
        </p:grpSpPr>
        <p:sp>
          <p:nvSpPr>
            <p:cNvPr id="86026" name="AutoShape 10"/>
            <p:cNvSpPr>
              <a:spLocks noChangeArrowheads="1"/>
            </p:cNvSpPr>
            <p:nvPr/>
          </p:nvSpPr>
          <p:spPr bwMode="auto">
            <a:xfrm>
              <a:off x="917" y="2605"/>
              <a:ext cx="336" cy="24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FF3399">
                    <a:gamma/>
                    <a:shade val="46275"/>
                    <a:invGamma/>
                  </a:srgbClr>
                </a:gs>
                <a:gs pos="50000">
                  <a:srgbClr val="FF3399"/>
                </a:gs>
                <a:gs pos="100000">
                  <a:srgbClr val="FF3399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13</a:t>
              </a: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027" name="AutoShape 11"/>
            <p:cNvSpPr>
              <a:spLocks noChangeArrowheads="1"/>
            </p:cNvSpPr>
            <p:nvPr/>
          </p:nvSpPr>
          <p:spPr bwMode="auto">
            <a:xfrm>
              <a:off x="1512" y="2520"/>
              <a:ext cx="336" cy="327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FF3399">
                    <a:gamma/>
                    <a:shade val="46275"/>
                    <a:invGamma/>
                  </a:srgbClr>
                </a:gs>
                <a:gs pos="50000">
                  <a:srgbClr val="FF3399"/>
                </a:gs>
                <a:gs pos="100000">
                  <a:srgbClr val="FF3399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27</a:t>
              </a: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028" name="AutoShape 12"/>
            <p:cNvSpPr>
              <a:spLocks noChangeArrowheads="1"/>
            </p:cNvSpPr>
            <p:nvPr/>
          </p:nvSpPr>
          <p:spPr bwMode="auto">
            <a:xfrm>
              <a:off x="2651" y="2237"/>
              <a:ext cx="336" cy="593"/>
            </a:xfrm>
            <a:prstGeom prst="can">
              <a:avLst>
                <a:gd name="adj" fmla="val 44122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50</a:t>
              </a: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029" name="AutoShape 13"/>
            <p:cNvSpPr>
              <a:spLocks noChangeArrowheads="1"/>
            </p:cNvSpPr>
            <p:nvPr/>
          </p:nvSpPr>
          <p:spPr bwMode="auto">
            <a:xfrm>
              <a:off x="2079" y="2407"/>
              <a:ext cx="336" cy="432"/>
            </a:xfrm>
            <a:prstGeom prst="can">
              <a:avLst>
                <a:gd name="adj" fmla="val 32143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38</a:t>
              </a: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030" name="AutoShape 14"/>
            <p:cNvSpPr>
              <a:spLocks noChangeArrowheads="1"/>
            </p:cNvSpPr>
            <p:nvPr/>
          </p:nvSpPr>
          <p:spPr bwMode="auto">
            <a:xfrm>
              <a:off x="3840" y="2293"/>
              <a:ext cx="336" cy="545"/>
            </a:xfrm>
            <a:prstGeom prst="can">
              <a:avLst>
                <a:gd name="adj" fmla="val 40551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49</a:t>
              </a: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031" name="AutoShape 15"/>
            <p:cNvSpPr>
              <a:spLocks noChangeArrowheads="1"/>
            </p:cNvSpPr>
            <p:nvPr/>
          </p:nvSpPr>
          <p:spPr bwMode="auto">
            <a:xfrm>
              <a:off x="3249" y="2132"/>
              <a:ext cx="336" cy="707"/>
            </a:xfrm>
            <a:prstGeom prst="can">
              <a:avLst>
                <a:gd name="adj" fmla="val 52604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55</a:t>
              </a: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049" name="AutoShape 33"/>
            <p:cNvSpPr>
              <a:spLocks noChangeArrowheads="1"/>
            </p:cNvSpPr>
            <p:nvPr/>
          </p:nvSpPr>
          <p:spPr bwMode="auto">
            <a:xfrm>
              <a:off x="4412" y="1981"/>
              <a:ext cx="336" cy="864"/>
            </a:xfrm>
            <a:prstGeom prst="can">
              <a:avLst>
                <a:gd name="adj" fmla="val 64286"/>
              </a:avLst>
            </a:prstGeom>
            <a:gradFill rotWithShape="0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65</a:t>
              </a: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6051" name="Group 35"/>
          <p:cNvGrpSpPr/>
          <p:nvPr/>
        </p:nvGrpSpPr>
        <p:grpSpPr>
          <a:xfrm>
            <a:off x="2838450" y="4518025"/>
            <a:ext cx="330200" cy="558800"/>
            <a:chOff x="914" y="1815"/>
            <a:chExt cx="208" cy="352"/>
          </a:xfrm>
        </p:grpSpPr>
        <p:sp>
          <p:nvSpPr>
            <p:cNvPr id="93204" name="Line 36"/>
            <p:cNvSpPr/>
            <p:nvPr/>
          </p:nvSpPr>
          <p:spPr>
            <a:xfrm flipV="1">
              <a:off x="1122" y="1815"/>
              <a:ext cx="0" cy="27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93205" name="Text Box 37"/>
            <p:cNvSpPr txBox="1"/>
            <p:nvPr/>
          </p:nvSpPr>
          <p:spPr>
            <a:xfrm>
              <a:off x="914" y="1877"/>
              <a:ext cx="14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6054" name="Group 38"/>
          <p:cNvGrpSpPr/>
          <p:nvPr/>
        </p:nvGrpSpPr>
        <p:grpSpPr>
          <a:xfrm>
            <a:off x="4176713" y="4508500"/>
            <a:ext cx="285750" cy="523875"/>
            <a:chOff x="4460" y="1837"/>
            <a:chExt cx="180" cy="330"/>
          </a:xfrm>
        </p:grpSpPr>
        <p:sp>
          <p:nvSpPr>
            <p:cNvPr id="93202" name="Line 39"/>
            <p:cNvSpPr/>
            <p:nvPr/>
          </p:nvSpPr>
          <p:spPr>
            <a:xfrm flipV="1">
              <a:off x="4460" y="1837"/>
              <a:ext cx="0" cy="272"/>
            </a:xfrm>
            <a:prstGeom prst="line">
              <a:avLst/>
            </a:prstGeom>
            <a:ln w="28575" cap="flat" cmpd="sng">
              <a:solidFill>
                <a:srgbClr val="008080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93203" name="Text Box 40"/>
            <p:cNvSpPr txBox="1"/>
            <p:nvPr/>
          </p:nvSpPr>
          <p:spPr>
            <a:xfrm>
              <a:off x="4496" y="1877"/>
              <a:ext cx="14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3399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lang="en-US" altLang="zh-CN" sz="2400" b="1" dirty="0">
                <a:solidFill>
                  <a:srgbClr val="3399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6086" name="Group 70"/>
          <p:cNvGrpSpPr/>
          <p:nvPr/>
        </p:nvGrpSpPr>
        <p:grpSpPr>
          <a:xfrm>
            <a:off x="5702300" y="4508500"/>
            <a:ext cx="3417888" cy="568325"/>
            <a:chOff x="2632" y="2840"/>
            <a:chExt cx="2153" cy="358"/>
          </a:xfrm>
        </p:grpSpPr>
        <p:grpSp>
          <p:nvGrpSpPr>
            <p:cNvPr id="93196" name="Group 45"/>
            <p:cNvGrpSpPr/>
            <p:nvPr/>
          </p:nvGrpSpPr>
          <p:grpSpPr>
            <a:xfrm>
              <a:off x="2632" y="2846"/>
              <a:ext cx="208" cy="352"/>
              <a:chOff x="914" y="1815"/>
              <a:chExt cx="208" cy="352"/>
            </a:xfrm>
          </p:grpSpPr>
          <p:sp>
            <p:nvSpPr>
              <p:cNvPr id="93200" name="Line 46"/>
              <p:cNvSpPr/>
              <p:nvPr/>
            </p:nvSpPr>
            <p:spPr>
              <a:xfrm flipV="1">
                <a:off x="1122" y="1815"/>
                <a:ext cx="0" cy="272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stealth" w="lg" len="lg"/>
              </a:ln>
            </p:spPr>
          </p:sp>
          <p:sp>
            <p:nvSpPr>
              <p:cNvPr id="93201" name="Text Box 47"/>
              <p:cNvSpPr txBox="1"/>
              <p:nvPr/>
            </p:nvSpPr>
            <p:spPr>
              <a:xfrm>
                <a:off x="914" y="1877"/>
                <a:ext cx="144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3197" name="Group 48"/>
            <p:cNvGrpSpPr/>
            <p:nvPr/>
          </p:nvGrpSpPr>
          <p:grpSpPr>
            <a:xfrm>
              <a:off x="4605" y="2840"/>
              <a:ext cx="180" cy="330"/>
              <a:chOff x="4460" y="1837"/>
              <a:chExt cx="180" cy="330"/>
            </a:xfrm>
          </p:grpSpPr>
          <p:sp>
            <p:nvSpPr>
              <p:cNvPr id="93198" name="Line 49"/>
              <p:cNvSpPr/>
              <p:nvPr/>
            </p:nvSpPr>
            <p:spPr>
              <a:xfrm flipV="1">
                <a:off x="4460" y="1837"/>
                <a:ext cx="0" cy="272"/>
              </a:xfrm>
              <a:prstGeom prst="line">
                <a:avLst/>
              </a:prstGeom>
              <a:ln w="28575" cap="flat" cmpd="sng">
                <a:solidFill>
                  <a:srgbClr val="008080"/>
                </a:solidFill>
                <a:prstDash val="solid"/>
                <a:miter/>
                <a:headEnd type="none" w="med" len="med"/>
                <a:tailEnd type="stealth" w="lg" len="lg"/>
              </a:ln>
            </p:spPr>
          </p:sp>
          <p:sp>
            <p:nvSpPr>
              <p:cNvPr id="93199" name="Text Box 50"/>
              <p:cNvSpPr txBox="1"/>
              <p:nvPr/>
            </p:nvSpPr>
            <p:spPr>
              <a:xfrm>
                <a:off x="4496" y="1877"/>
                <a:ext cx="144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3399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endParaRPr lang="en-US" altLang="zh-CN" sz="2400" b="1" dirty="0">
                  <a:solidFill>
                    <a:srgbClr val="3399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46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Text Box 4"/>
          <p:cNvSpPr txBox="1"/>
          <p:nvPr/>
        </p:nvSpPr>
        <p:spPr>
          <a:xfrm>
            <a:off x="334645" y="1898650"/>
            <a:ext cx="999236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7200" lvl="0" indent="-457200" algn="l" eaLnBrk="1" hangingPunct="1">
              <a:buClr>
                <a:srgbClr val="204C8D"/>
              </a:buClr>
              <a:buSzTx/>
              <a:buFont typeface="Wingdings" panose="05000000000000000000" charset="0"/>
              <a:buChar char="Ø"/>
            </a:pPr>
            <a:r>
              <a:rPr lang="zh-CN" altLang="en-US" sz="36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算法描述：</a:t>
            </a:r>
            <a:endParaRPr lang="zh-CN" altLang="en-US" sz="360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4212" name="Rectangle 7"/>
          <p:cNvSpPr/>
          <p:nvPr/>
        </p:nvSpPr>
        <p:spPr>
          <a:xfrm>
            <a:off x="2000250" y="2619375"/>
            <a:ext cx="9861550" cy="2676525"/>
          </a:xfrm>
          <a:prstGeom prst="rect">
            <a:avLst/>
          </a:prstGeom>
          <a:noFill/>
          <a:ln w="6350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pivotpos = Partition (r, first, end ); </a:t>
            </a:r>
            <a:r>
              <a:rPr lang="en-US" altLang="zh-CN" sz="28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28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一次划分  </a:t>
            </a:r>
            <a:endParaRPr lang="zh-CN" altLang="en-US" sz="28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QSort (r, first, pivotpos-1);      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 eaLnBrk="1" hangingPunct="1">
              <a:buClrTx/>
              <a:buSzTx/>
              <a:buFontTx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28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//对前一个子序列进行快速排序</a:t>
            </a:r>
            <a:endParaRPr lang="en-US" altLang="zh-CN" sz="28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QSort (r, pivotpos+1, end ); 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 eaLnBrk="1" hangingPunct="1">
              <a:buClrTx/>
              <a:buSzTx/>
              <a:buFontTx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28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//对后一个子序列进行快速排序</a:t>
            </a:r>
            <a:endParaRPr lang="en-US" altLang="zh-CN" sz="28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93187" name="Rectangle 6"/>
          <p:cNvSpPr/>
          <p:nvPr/>
        </p:nvSpPr>
        <p:spPr>
          <a:xfrm>
            <a:off x="334645" y="1113155"/>
            <a:ext cx="11527155" cy="645160"/>
          </a:xfrm>
          <a:prstGeom prst="rect">
            <a:avLst/>
          </a:prstGeom>
          <a:noFill/>
          <a:ln w="6350">
            <a:noFill/>
          </a:ln>
        </p:spPr>
        <p:txBody>
          <a:bodyPr wrap="square">
            <a:spAutoFit/>
          </a:bodyPr>
          <a:p>
            <a:pPr marL="457200" lvl="0" indent="-457200" algn="l" eaLnBrk="1" hangingPunct="1">
              <a:buClrTx/>
              <a:buSzTx/>
              <a:buFont typeface="Wingdings" panose="05000000000000000000" charset="0"/>
              <a:buChar char="Ø"/>
            </a:pP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关键问题⑶：如何处理分割得到的两个待排序子序列？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4"/>
          <p:cNvSpPr txBox="1"/>
          <p:nvPr/>
        </p:nvSpPr>
        <p:spPr>
          <a:xfrm>
            <a:off x="374650" y="1719580"/>
            <a:ext cx="1129538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7200" lvl="0" indent="-457200" algn="l" eaLnBrk="1" hangingPunct="1">
              <a:buClr>
                <a:srgbClr val="204C8D"/>
              </a:buClr>
              <a:buSzTx/>
              <a:buFont typeface="Wingdings" panose="05000000000000000000" charset="0"/>
              <a:buChar char="Ø"/>
            </a:pPr>
            <a:r>
              <a:rPr lang="zh-CN" altLang="en-US" sz="36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解决方法：</a:t>
            </a:r>
            <a:r>
              <a:rPr lang="zh-CN" altLang="en-US" sz="3600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若待排序列中只有一个记录，显然已有序，否则进行一次划分后，再分别对分割所得的两个子序列进行快速排序（即递归处理）。</a:t>
            </a:r>
            <a:r>
              <a:rPr lang="zh-CN" altLang="en-US" sz="3600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sz="3600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5235" name="Rectangle 6"/>
          <p:cNvSpPr/>
          <p:nvPr/>
        </p:nvSpPr>
        <p:spPr>
          <a:xfrm>
            <a:off x="374650" y="1113155"/>
            <a:ext cx="11295380" cy="645160"/>
          </a:xfrm>
          <a:prstGeom prst="rect">
            <a:avLst/>
          </a:prstGeom>
          <a:noFill/>
          <a:ln w="6350">
            <a:noFill/>
          </a:ln>
        </p:spPr>
        <p:txBody>
          <a:bodyPr wrap="square">
            <a:spAutoFit/>
          </a:bodyPr>
          <a:p>
            <a:pPr marL="457200" lvl="0" indent="-457200" algn="l" eaLnBrk="1" hangingPunct="1">
              <a:buClrTx/>
              <a:buSzTx/>
              <a:buFont typeface="Wingdings" panose="05000000000000000000" charset="0"/>
              <a:buChar char="Ø"/>
            </a:pP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关键问题⑷：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如何判别快速排序的结束？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Text Box 2"/>
          <p:cNvSpPr txBox="1"/>
          <p:nvPr/>
        </p:nvSpPr>
        <p:spPr>
          <a:xfrm>
            <a:off x="2135188" y="2392363"/>
            <a:ext cx="8001000" cy="423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95000"/>
              </a:lnSpc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void QSort (int  r[ ], int first, int end )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8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8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在序列 </a:t>
            </a:r>
            <a:r>
              <a:rPr lang="en-US" altLang="zh-CN" sz="28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first~end</a:t>
            </a:r>
            <a:r>
              <a:rPr lang="zh-CN" altLang="en-US" sz="28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中递归地进行快速排序</a:t>
            </a:r>
            <a:endParaRPr lang="zh-CN" altLang="en-US" sz="28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5000"/>
              </a:lnSpc>
            </a:pPr>
            <a:r>
              <a:rPr lang="zh-CN" altLang="en-US" sz="28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int</a:t>
            </a:r>
            <a:r>
              <a:rPr lang="en-US" altLang="zh-CN" sz="28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pivotpos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；</a:t>
            </a:r>
            <a:endParaRPr lang="zh-CN" altLang="en-US" sz="2800" b="1" dirty="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5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(first &lt; end) {					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pivotpos = Partition (r, first, end );    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QSort (r, first, pivotpos-1);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QSort (r, pivotpos+1, end );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}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800" b="1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6259" name="Rectangle 5"/>
          <p:cNvSpPr txBox="1"/>
          <p:nvPr/>
        </p:nvSpPr>
        <p:spPr>
          <a:xfrm>
            <a:off x="374015" y="1764030"/>
            <a:ext cx="95021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7200" lvl="0" indent="-457200" algn="l" eaLnBrk="1" hangingPunct="1">
              <a:buClr>
                <a:srgbClr val="204C8D"/>
              </a:buClr>
              <a:buSzTx/>
              <a:buFont typeface="Wingdings" panose="05000000000000000000" charset="0"/>
              <a:buChar char="Ø"/>
            </a:pPr>
            <a:r>
              <a:rPr lang="zh-CN" altLang="en-US" sz="36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算法描述：</a:t>
            </a:r>
            <a:endParaRPr lang="zh-CN" altLang="en-US" sz="360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6261" name="Line 8"/>
          <p:cNvSpPr/>
          <p:nvPr/>
        </p:nvSpPr>
        <p:spPr>
          <a:xfrm>
            <a:off x="3079750" y="4232275"/>
            <a:ext cx="2051050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95235" name="Rectangle 6"/>
          <p:cNvSpPr/>
          <p:nvPr/>
        </p:nvSpPr>
        <p:spPr>
          <a:xfrm>
            <a:off x="374650" y="1113155"/>
            <a:ext cx="11295380" cy="645160"/>
          </a:xfrm>
          <a:prstGeom prst="rect">
            <a:avLst/>
          </a:prstGeom>
          <a:noFill/>
          <a:ln w="6350">
            <a:noFill/>
          </a:ln>
        </p:spPr>
        <p:txBody>
          <a:bodyPr wrap="square">
            <a:spAutoFit/>
          </a:bodyPr>
          <a:p>
            <a:pPr marL="457200" lvl="0" indent="-457200" algn="l" eaLnBrk="1" hangingPunct="1">
              <a:buClrTx/>
              <a:buSzTx/>
              <a:buFont typeface="Wingdings" panose="05000000000000000000" charset="0"/>
              <a:buChar char="Ø"/>
            </a:pP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关键问题⑷：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如何判别快速排序的结束？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178" name="Text Box 2"/>
          <p:cNvSpPr txBox="1"/>
          <p:nvPr/>
        </p:nvSpPr>
        <p:spPr bwMode="auto">
          <a:xfrm>
            <a:off x="275590" y="2573655"/>
            <a:ext cx="11475720" cy="33585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rIns="91440" rtlCol="0" anchor="t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10000"/>
              </a:lnSpc>
              <a:spcBef>
                <a:spcPct val="50000"/>
              </a:spcBef>
              <a:buClr>
                <a:srgbClr val="204C8D"/>
              </a:buClr>
              <a:buSzTx/>
              <a:buNone/>
            </a:pPr>
            <a:r>
              <a:rPr lang="zh-CN" altLang="en-US" sz="360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⑴如何选择轴值？</a:t>
            </a:r>
            <a:endParaRPr lang="zh-CN" altLang="en-US" sz="360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marL="0" lvl="0" indent="0" algn="l" eaLnBrk="1" hangingPunct="1">
              <a:lnSpc>
                <a:spcPct val="110000"/>
              </a:lnSpc>
              <a:spcBef>
                <a:spcPct val="50000"/>
              </a:spcBef>
              <a:buClr>
                <a:srgbClr val="204C8D"/>
              </a:buClr>
              <a:buSzTx/>
              <a:buNone/>
            </a:pPr>
            <a:r>
              <a:rPr lang="zh-CN" altLang="en-US" sz="360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⑵如何实现分割（称一次划分）？</a:t>
            </a:r>
            <a:endParaRPr lang="zh-CN" altLang="en-US" sz="360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marL="0" lvl="0" indent="0" algn="l" eaLnBrk="1" hangingPunct="1">
              <a:lnSpc>
                <a:spcPct val="110000"/>
              </a:lnSpc>
              <a:spcBef>
                <a:spcPct val="50000"/>
              </a:spcBef>
              <a:buClr>
                <a:srgbClr val="204C8D"/>
              </a:buClr>
              <a:buSzTx/>
              <a:buNone/>
            </a:pPr>
            <a:r>
              <a:rPr lang="zh-CN" altLang="en-US" sz="360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⑶如何处理分割得到的两个待排序子序列？</a:t>
            </a:r>
            <a:endParaRPr lang="zh-CN" altLang="en-US" sz="360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marL="0" lvl="0" indent="0" algn="l" eaLnBrk="1" hangingPunct="1">
              <a:lnSpc>
                <a:spcPct val="110000"/>
              </a:lnSpc>
              <a:spcBef>
                <a:spcPct val="50000"/>
              </a:spcBef>
              <a:buClr>
                <a:srgbClr val="204C8D"/>
              </a:buClr>
              <a:buSzTx/>
              <a:buNone/>
            </a:pPr>
            <a:r>
              <a:rPr lang="zh-CN" altLang="en-US" sz="360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⑷如何判别快速排序的结束？</a:t>
            </a:r>
            <a:endParaRPr lang="zh-CN" altLang="en-US" sz="3600">
              <a:solidFill>
                <a:srgbClr val="2B5593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78179" name="Group 3"/>
          <p:cNvGrpSpPr/>
          <p:nvPr/>
        </p:nvGrpSpPr>
        <p:grpSpPr>
          <a:xfrm>
            <a:off x="334963" y="1717993"/>
            <a:ext cx="6604000" cy="700088"/>
            <a:chOff x="329" y="1963"/>
            <a:chExt cx="4160" cy="441"/>
          </a:xfrm>
        </p:grpSpPr>
        <p:sp>
          <p:nvSpPr>
            <p:cNvPr id="58375" name="Rectangle 4"/>
            <p:cNvSpPr txBox="1"/>
            <p:nvPr/>
          </p:nvSpPr>
          <p:spPr bwMode="auto">
            <a:xfrm>
              <a:off x="697" y="1963"/>
              <a:ext cx="3792" cy="44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horz" wrap="square" lIns="91440" rIns="91440" rtlCol="0" anchor="t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 eaLnBrk="1" hangingPunct="1">
                <a:lnSpc>
                  <a:spcPct val="110000"/>
                </a:lnSpc>
                <a:spcBef>
                  <a:spcPct val="50000"/>
                </a:spcBef>
                <a:buClr>
                  <a:srgbClr val="204C8D"/>
                </a:buClr>
                <a:buSzTx/>
                <a:buFont typeface="Wingdings" panose="05000000000000000000" charset="0"/>
                <a:buNone/>
              </a:pPr>
              <a:r>
                <a:rPr lang="zh-CN" altLang="en-US" sz="360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+mn-ea"/>
                </a:rPr>
                <a:t>需解决的关键问题</a:t>
              </a:r>
              <a:r>
                <a:rPr lang="zh-CN" altLang="en-US" sz="3600">
                  <a:solidFill>
                    <a:srgbClr val="2B559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+mn-ea"/>
                </a:rPr>
                <a:t>?</a:t>
              </a:r>
              <a:endParaRPr lang="zh-CN" altLang="en-US" sz="360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endParaRPr>
            </a:p>
          </p:txBody>
        </p:sp>
        <p:pic>
          <p:nvPicPr>
            <p:cNvPr id="58376" name="Picture 5" descr="BD00028_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9" y="2047"/>
              <a:ext cx="368" cy="34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sp>
        <p:nvSpPr>
          <p:cNvPr id="52229" name="Rectangle 18"/>
          <p:cNvSpPr txBox="1"/>
          <p:nvPr/>
        </p:nvSpPr>
        <p:spPr bwMode="auto">
          <a:xfrm>
            <a:off x="276225" y="979805"/>
            <a:ext cx="11579225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rIns="91440" rtlCol="0" anchor="t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spcBef>
                <a:spcPct val="5000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3600" dirty="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快速排序基本思想</a:t>
            </a:r>
            <a:endParaRPr lang="zh-CN" altLang="en-US" sz="3600" dirty="0">
              <a:solidFill>
                <a:srgbClr val="3333CC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Text Box 2"/>
          <p:cNvSpPr txBox="1"/>
          <p:nvPr/>
        </p:nvSpPr>
        <p:spPr>
          <a:xfrm>
            <a:off x="2135188" y="2392363"/>
            <a:ext cx="8001000" cy="1960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95000"/>
              </a:lnSpc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void QuickSort (int  r[ ], int n)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8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800" b="1" dirty="0">
                <a:solidFill>
                  <a:srgbClr val="2B5593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快速排序程序入口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QSort (r, 0, n-1);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2800" b="1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6259" name="Rectangle 5"/>
          <p:cNvSpPr txBox="1"/>
          <p:nvPr/>
        </p:nvSpPr>
        <p:spPr>
          <a:xfrm>
            <a:off x="374015" y="1764030"/>
            <a:ext cx="95021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7200" lvl="0" indent="-457200" algn="l" eaLnBrk="1" hangingPunct="1">
              <a:buClr>
                <a:srgbClr val="204C8D"/>
              </a:buClr>
              <a:buSzTx/>
              <a:buFont typeface="Wingdings" panose="05000000000000000000" charset="0"/>
              <a:buChar char="Ø"/>
            </a:pPr>
            <a:r>
              <a:rPr lang="zh-CN" altLang="en-US" sz="36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算法描述：</a:t>
            </a:r>
            <a:endParaRPr lang="zh-CN" altLang="en-US" sz="360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9394" name="Group 6"/>
          <p:cNvGrpSpPr/>
          <p:nvPr/>
        </p:nvGrpSpPr>
        <p:grpSpPr>
          <a:xfrm>
            <a:off x="2743200" y="2628900"/>
            <a:ext cx="6781800" cy="533400"/>
            <a:chOff x="1200" y="2928"/>
            <a:chExt cx="4272" cy="336"/>
          </a:xfrm>
        </p:grpSpPr>
        <p:sp>
          <p:nvSpPr>
            <p:cNvPr id="59431" name="Rectangle 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32" name="Line 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3" name="Line 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4" name="Line 1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5" name="Line 1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6" name="Line 1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7" name="Line 1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8" name="Line 1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9" name="Line 1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9395" name="Group 16"/>
          <p:cNvGrpSpPr/>
          <p:nvPr/>
        </p:nvGrpSpPr>
        <p:grpSpPr>
          <a:xfrm>
            <a:off x="2743200" y="1562100"/>
            <a:ext cx="6781800" cy="533400"/>
            <a:chOff x="1200" y="2928"/>
            <a:chExt cx="4272" cy="336"/>
          </a:xfrm>
        </p:grpSpPr>
        <p:sp>
          <p:nvSpPr>
            <p:cNvPr id="59422" name="Rectangle 1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23" name="Line 1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4" name="Line 1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5" name="Line 2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6" name="Line 2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7" name="Line 2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8" name="Line 2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9" name="Line 2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0" name="Line 2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9396" name="Text Box 26"/>
          <p:cNvSpPr txBox="1"/>
          <p:nvPr/>
        </p:nvSpPr>
        <p:spPr>
          <a:xfrm>
            <a:off x="2743200" y="1178560"/>
            <a:ext cx="678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0          1         2         3        4        5        6         7         8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7" name="Text Box 27"/>
          <p:cNvSpPr txBox="1"/>
          <p:nvPr/>
        </p:nvSpPr>
        <p:spPr>
          <a:xfrm>
            <a:off x="3581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8" name="Text Box 28"/>
          <p:cNvSpPr txBox="1"/>
          <p:nvPr/>
        </p:nvSpPr>
        <p:spPr>
          <a:xfrm>
            <a:off x="43434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9" name="Text Box 29"/>
          <p:cNvSpPr txBox="1"/>
          <p:nvPr/>
        </p:nvSpPr>
        <p:spPr>
          <a:xfrm>
            <a:off x="4343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0" name="Text Box 30"/>
          <p:cNvSpPr txBox="1"/>
          <p:nvPr/>
        </p:nvSpPr>
        <p:spPr>
          <a:xfrm>
            <a:off x="5105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1" name="Text Box 31"/>
          <p:cNvSpPr txBox="1"/>
          <p:nvPr/>
        </p:nvSpPr>
        <p:spPr>
          <a:xfrm>
            <a:off x="5105400" y="261302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2" name="Text Box 32"/>
          <p:cNvSpPr txBox="1"/>
          <p:nvPr/>
        </p:nvSpPr>
        <p:spPr>
          <a:xfrm>
            <a:off x="58674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3" name="Text Box 33"/>
          <p:cNvSpPr txBox="1"/>
          <p:nvPr/>
        </p:nvSpPr>
        <p:spPr>
          <a:xfrm>
            <a:off x="5867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4" name="Text Box 34"/>
          <p:cNvSpPr txBox="1"/>
          <p:nvPr/>
        </p:nvSpPr>
        <p:spPr>
          <a:xfrm>
            <a:off x="6629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5" name="Text Box 35"/>
          <p:cNvSpPr txBox="1"/>
          <p:nvPr/>
        </p:nvSpPr>
        <p:spPr>
          <a:xfrm>
            <a:off x="6629400" y="261302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6" name="Text Box 36"/>
          <p:cNvSpPr txBox="1"/>
          <p:nvPr/>
        </p:nvSpPr>
        <p:spPr>
          <a:xfrm>
            <a:off x="73152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7" name="Text Box 37"/>
          <p:cNvSpPr txBox="1"/>
          <p:nvPr/>
        </p:nvSpPr>
        <p:spPr>
          <a:xfrm>
            <a:off x="7315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8" name="Text Box 38"/>
          <p:cNvSpPr txBox="1"/>
          <p:nvPr/>
        </p:nvSpPr>
        <p:spPr>
          <a:xfrm>
            <a:off x="8077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9" name="Text Box 39"/>
          <p:cNvSpPr txBox="1"/>
          <p:nvPr/>
        </p:nvSpPr>
        <p:spPr>
          <a:xfrm>
            <a:off x="8077200" y="261302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10" name="Text Box 40"/>
          <p:cNvSpPr txBox="1"/>
          <p:nvPr/>
        </p:nvSpPr>
        <p:spPr>
          <a:xfrm>
            <a:off x="88392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11" name="Text Box 41"/>
          <p:cNvSpPr txBox="1"/>
          <p:nvPr/>
        </p:nvSpPr>
        <p:spPr>
          <a:xfrm>
            <a:off x="8839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9412" name="Group 42"/>
          <p:cNvGrpSpPr/>
          <p:nvPr/>
        </p:nvGrpSpPr>
        <p:grpSpPr>
          <a:xfrm>
            <a:off x="8915400" y="3162300"/>
            <a:ext cx="838200" cy="703263"/>
            <a:chOff x="2448" y="3456"/>
            <a:chExt cx="528" cy="443"/>
          </a:xfrm>
        </p:grpSpPr>
        <p:sp>
          <p:nvSpPr>
            <p:cNvPr id="59420" name="Line 43"/>
            <p:cNvSpPr/>
            <p:nvPr/>
          </p:nvSpPr>
          <p:spPr>
            <a:xfrm rot="-10782095">
              <a:off x="2496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21" name="Text Box 44"/>
            <p:cNvSpPr txBox="1"/>
            <p:nvPr/>
          </p:nvSpPr>
          <p:spPr>
            <a:xfrm>
              <a:off x="2448" y="364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j</a:t>
              </a:r>
              <a:endPara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9413" name="Group 45"/>
          <p:cNvGrpSpPr/>
          <p:nvPr/>
        </p:nvGrpSpPr>
        <p:grpSpPr>
          <a:xfrm>
            <a:off x="3511550" y="3162300"/>
            <a:ext cx="838200" cy="671513"/>
            <a:chOff x="1540" y="3456"/>
            <a:chExt cx="528" cy="423"/>
          </a:xfrm>
        </p:grpSpPr>
        <p:sp>
          <p:nvSpPr>
            <p:cNvPr id="59418" name="Line 46"/>
            <p:cNvSpPr/>
            <p:nvPr/>
          </p:nvSpPr>
          <p:spPr>
            <a:xfrm rot="-10782095">
              <a:off x="1968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19" name="Text Box 47"/>
            <p:cNvSpPr txBox="1"/>
            <p:nvPr/>
          </p:nvSpPr>
          <p:spPr>
            <a:xfrm>
              <a:off x="1540" y="362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414" name="Text Box 48"/>
          <p:cNvSpPr txBox="1"/>
          <p:nvPr/>
        </p:nvSpPr>
        <p:spPr>
          <a:xfrm>
            <a:off x="27432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15" name="Text Box 49"/>
          <p:cNvSpPr txBox="1"/>
          <p:nvPr/>
        </p:nvSpPr>
        <p:spPr>
          <a:xfrm>
            <a:off x="1905000" y="3619500"/>
            <a:ext cx="762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2B55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界点</a:t>
            </a:r>
            <a:endParaRPr lang="zh-CN" altLang="en-US" sz="2000" b="1" dirty="0">
              <a:solidFill>
                <a:srgbClr val="2B559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416" name="Line 50"/>
          <p:cNvSpPr/>
          <p:nvPr/>
        </p:nvSpPr>
        <p:spPr>
          <a:xfrm flipV="1">
            <a:off x="2209800" y="3009900"/>
            <a:ext cx="685800" cy="609600"/>
          </a:xfrm>
          <a:prstGeom prst="line">
            <a:avLst/>
          </a:prstGeom>
          <a:ln w="38100" cap="flat" cmpd="sng">
            <a:solidFill>
              <a:srgbClr val="FF00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：快速排序演示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演示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59394" name="Group 6"/>
          <p:cNvGrpSpPr/>
          <p:nvPr/>
        </p:nvGrpSpPr>
        <p:grpSpPr>
          <a:xfrm>
            <a:off x="2743200" y="2628900"/>
            <a:ext cx="6781800" cy="533400"/>
            <a:chOff x="1200" y="2928"/>
            <a:chExt cx="4272" cy="336"/>
          </a:xfrm>
        </p:grpSpPr>
        <p:sp>
          <p:nvSpPr>
            <p:cNvPr id="59431" name="Rectangle 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32" name="Line 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3" name="Line 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4" name="Line 1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5" name="Line 1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6" name="Line 1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7" name="Line 1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8" name="Line 1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9" name="Line 1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9395" name="Group 16"/>
          <p:cNvGrpSpPr/>
          <p:nvPr/>
        </p:nvGrpSpPr>
        <p:grpSpPr>
          <a:xfrm>
            <a:off x="2743200" y="1562100"/>
            <a:ext cx="6781800" cy="533400"/>
            <a:chOff x="1200" y="2928"/>
            <a:chExt cx="4272" cy="336"/>
          </a:xfrm>
        </p:grpSpPr>
        <p:sp>
          <p:nvSpPr>
            <p:cNvPr id="59422" name="Rectangle 1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23" name="Line 1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4" name="Line 1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5" name="Line 2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6" name="Line 2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7" name="Line 2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8" name="Line 2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9" name="Line 2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0" name="Line 2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9396" name="Text Box 26"/>
          <p:cNvSpPr txBox="1"/>
          <p:nvPr/>
        </p:nvSpPr>
        <p:spPr>
          <a:xfrm>
            <a:off x="2743200" y="1178560"/>
            <a:ext cx="678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0          1         2         3        4        5        6         7         8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7" name="Text Box 27"/>
          <p:cNvSpPr txBox="1"/>
          <p:nvPr/>
        </p:nvSpPr>
        <p:spPr>
          <a:xfrm>
            <a:off x="3581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8" name="Text Box 28"/>
          <p:cNvSpPr txBox="1"/>
          <p:nvPr/>
        </p:nvSpPr>
        <p:spPr>
          <a:xfrm>
            <a:off x="43434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9" name="Text Box 29"/>
          <p:cNvSpPr txBox="1"/>
          <p:nvPr/>
        </p:nvSpPr>
        <p:spPr>
          <a:xfrm>
            <a:off x="4343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0" name="Text Box 30"/>
          <p:cNvSpPr txBox="1"/>
          <p:nvPr/>
        </p:nvSpPr>
        <p:spPr>
          <a:xfrm>
            <a:off x="5105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1" name="Text Box 31"/>
          <p:cNvSpPr txBox="1"/>
          <p:nvPr/>
        </p:nvSpPr>
        <p:spPr>
          <a:xfrm>
            <a:off x="5105400" y="261302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2" name="Text Box 32"/>
          <p:cNvSpPr txBox="1"/>
          <p:nvPr/>
        </p:nvSpPr>
        <p:spPr>
          <a:xfrm>
            <a:off x="58674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3" name="Text Box 33"/>
          <p:cNvSpPr txBox="1"/>
          <p:nvPr/>
        </p:nvSpPr>
        <p:spPr>
          <a:xfrm>
            <a:off x="5867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4" name="Text Box 34"/>
          <p:cNvSpPr txBox="1"/>
          <p:nvPr/>
        </p:nvSpPr>
        <p:spPr>
          <a:xfrm>
            <a:off x="6629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5" name="Text Box 35"/>
          <p:cNvSpPr txBox="1"/>
          <p:nvPr/>
        </p:nvSpPr>
        <p:spPr>
          <a:xfrm>
            <a:off x="6629400" y="261302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6" name="Text Box 36"/>
          <p:cNvSpPr txBox="1"/>
          <p:nvPr/>
        </p:nvSpPr>
        <p:spPr>
          <a:xfrm>
            <a:off x="73152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7" name="Text Box 37"/>
          <p:cNvSpPr txBox="1"/>
          <p:nvPr/>
        </p:nvSpPr>
        <p:spPr>
          <a:xfrm>
            <a:off x="7315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8" name="Text Box 38"/>
          <p:cNvSpPr txBox="1"/>
          <p:nvPr/>
        </p:nvSpPr>
        <p:spPr>
          <a:xfrm>
            <a:off x="8077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9" name="Text Box 39"/>
          <p:cNvSpPr txBox="1"/>
          <p:nvPr/>
        </p:nvSpPr>
        <p:spPr>
          <a:xfrm>
            <a:off x="8077200" y="261302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10" name="Text Box 40"/>
          <p:cNvSpPr txBox="1"/>
          <p:nvPr/>
        </p:nvSpPr>
        <p:spPr>
          <a:xfrm>
            <a:off x="88392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11" name="Text Box 41"/>
          <p:cNvSpPr txBox="1"/>
          <p:nvPr/>
        </p:nvSpPr>
        <p:spPr>
          <a:xfrm>
            <a:off x="8839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9412" name="Group 42"/>
          <p:cNvGrpSpPr/>
          <p:nvPr/>
        </p:nvGrpSpPr>
        <p:grpSpPr>
          <a:xfrm>
            <a:off x="8293100" y="3162300"/>
            <a:ext cx="838200" cy="703263"/>
            <a:chOff x="2448" y="3456"/>
            <a:chExt cx="528" cy="443"/>
          </a:xfrm>
        </p:grpSpPr>
        <p:sp>
          <p:nvSpPr>
            <p:cNvPr id="59420" name="Line 43"/>
            <p:cNvSpPr/>
            <p:nvPr/>
          </p:nvSpPr>
          <p:spPr>
            <a:xfrm rot="-10782095">
              <a:off x="2496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21" name="Text Box 44"/>
            <p:cNvSpPr txBox="1"/>
            <p:nvPr/>
          </p:nvSpPr>
          <p:spPr>
            <a:xfrm>
              <a:off x="2448" y="364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j</a:t>
              </a:r>
              <a:endPara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9413" name="Group 45"/>
          <p:cNvGrpSpPr/>
          <p:nvPr/>
        </p:nvGrpSpPr>
        <p:grpSpPr>
          <a:xfrm>
            <a:off x="3511550" y="3162300"/>
            <a:ext cx="838200" cy="671513"/>
            <a:chOff x="1540" y="3456"/>
            <a:chExt cx="528" cy="423"/>
          </a:xfrm>
        </p:grpSpPr>
        <p:sp>
          <p:nvSpPr>
            <p:cNvPr id="59418" name="Line 46"/>
            <p:cNvSpPr/>
            <p:nvPr/>
          </p:nvSpPr>
          <p:spPr>
            <a:xfrm rot="-10782095">
              <a:off x="1968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19" name="Text Box 47"/>
            <p:cNvSpPr txBox="1"/>
            <p:nvPr/>
          </p:nvSpPr>
          <p:spPr>
            <a:xfrm>
              <a:off x="1540" y="362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414" name="Text Box 48"/>
          <p:cNvSpPr txBox="1"/>
          <p:nvPr/>
        </p:nvSpPr>
        <p:spPr>
          <a:xfrm>
            <a:off x="27432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15" name="Text Box 49"/>
          <p:cNvSpPr txBox="1"/>
          <p:nvPr/>
        </p:nvSpPr>
        <p:spPr>
          <a:xfrm>
            <a:off x="1905000" y="3619500"/>
            <a:ext cx="762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2B55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界点</a:t>
            </a:r>
            <a:endParaRPr lang="zh-CN" altLang="en-US" sz="2000" b="1" dirty="0">
              <a:solidFill>
                <a:srgbClr val="2B559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416" name="Line 50"/>
          <p:cNvSpPr/>
          <p:nvPr/>
        </p:nvSpPr>
        <p:spPr>
          <a:xfrm flipV="1">
            <a:off x="2209800" y="3009900"/>
            <a:ext cx="685800" cy="609600"/>
          </a:xfrm>
          <a:prstGeom prst="line">
            <a:avLst/>
          </a:prstGeom>
          <a:ln w="38100" cap="flat" cmpd="sng">
            <a:solidFill>
              <a:srgbClr val="FF0066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演示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59394" name="Group 6"/>
          <p:cNvGrpSpPr/>
          <p:nvPr/>
        </p:nvGrpSpPr>
        <p:grpSpPr>
          <a:xfrm>
            <a:off x="2743200" y="2628900"/>
            <a:ext cx="6781800" cy="533400"/>
            <a:chOff x="1200" y="2928"/>
            <a:chExt cx="4272" cy="336"/>
          </a:xfrm>
        </p:grpSpPr>
        <p:sp>
          <p:nvSpPr>
            <p:cNvPr id="59431" name="Rectangle 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32" name="Line 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3" name="Line 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4" name="Line 1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5" name="Line 1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6" name="Line 1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7" name="Line 1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8" name="Line 1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9" name="Line 1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9395" name="Group 16"/>
          <p:cNvGrpSpPr/>
          <p:nvPr/>
        </p:nvGrpSpPr>
        <p:grpSpPr>
          <a:xfrm>
            <a:off x="2743200" y="1562100"/>
            <a:ext cx="6781800" cy="533400"/>
            <a:chOff x="1200" y="2928"/>
            <a:chExt cx="4272" cy="336"/>
          </a:xfrm>
        </p:grpSpPr>
        <p:sp>
          <p:nvSpPr>
            <p:cNvPr id="59422" name="Rectangle 1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23" name="Line 1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4" name="Line 1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5" name="Line 2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6" name="Line 2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7" name="Line 2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8" name="Line 2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9" name="Line 2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0" name="Line 2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9396" name="Text Box 26"/>
          <p:cNvSpPr txBox="1"/>
          <p:nvPr/>
        </p:nvSpPr>
        <p:spPr>
          <a:xfrm>
            <a:off x="2743200" y="1178560"/>
            <a:ext cx="678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0          1         2         3        4        5        6         7         8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7" name="Text Box 27"/>
          <p:cNvSpPr txBox="1"/>
          <p:nvPr/>
        </p:nvSpPr>
        <p:spPr>
          <a:xfrm>
            <a:off x="3581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8" name="Text Box 28"/>
          <p:cNvSpPr txBox="1"/>
          <p:nvPr/>
        </p:nvSpPr>
        <p:spPr>
          <a:xfrm>
            <a:off x="43434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9" name="Text Box 29"/>
          <p:cNvSpPr txBox="1"/>
          <p:nvPr/>
        </p:nvSpPr>
        <p:spPr>
          <a:xfrm>
            <a:off x="4343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0" name="Text Box 30"/>
          <p:cNvSpPr txBox="1"/>
          <p:nvPr/>
        </p:nvSpPr>
        <p:spPr>
          <a:xfrm>
            <a:off x="5105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1" name="Text Box 31"/>
          <p:cNvSpPr txBox="1"/>
          <p:nvPr/>
        </p:nvSpPr>
        <p:spPr>
          <a:xfrm>
            <a:off x="5105400" y="261302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2" name="Text Box 32"/>
          <p:cNvSpPr txBox="1"/>
          <p:nvPr/>
        </p:nvSpPr>
        <p:spPr>
          <a:xfrm>
            <a:off x="58674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3" name="Text Box 33"/>
          <p:cNvSpPr txBox="1"/>
          <p:nvPr/>
        </p:nvSpPr>
        <p:spPr>
          <a:xfrm>
            <a:off x="5867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4" name="Text Box 34"/>
          <p:cNvSpPr txBox="1"/>
          <p:nvPr/>
        </p:nvSpPr>
        <p:spPr>
          <a:xfrm>
            <a:off x="6629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5" name="Text Box 35"/>
          <p:cNvSpPr txBox="1"/>
          <p:nvPr/>
        </p:nvSpPr>
        <p:spPr>
          <a:xfrm>
            <a:off x="6629400" y="261302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6" name="Text Box 36"/>
          <p:cNvSpPr txBox="1"/>
          <p:nvPr/>
        </p:nvSpPr>
        <p:spPr>
          <a:xfrm>
            <a:off x="73152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7" name="Text Box 37"/>
          <p:cNvSpPr txBox="1"/>
          <p:nvPr/>
        </p:nvSpPr>
        <p:spPr>
          <a:xfrm>
            <a:off x="7315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8" name="Text Box 38"/>
          <p:cNvSpPr txBox="1"/>
          <p:nvPr/>
        </p:nvSpPr>
        <p:spPr>
          <a:xfrm>
            <a:off x="8077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9" name="Text Box 39"/>
          <p:cNvSpPr txBox="1"/>
          <p:nvPr/>
        </p:nvSpPr>
        <p:spPr>
          <a:xfrm>
            <a:off x="3625850" y="261937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10" name="Text Box 40"/>
          <p:cNvSpPr txBox="1"/>
          <p:nvPr/>
        </p:nvSpPr>
        <p:spPr>
          <a:xfrm>
            <a:off x="88392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11" name="Text Box 41"/>
          <p:cNvSpPr txBox="1"/>
          <p:nvPr/>
        </p:nvSpPr>
        <p:spPr>
          <a:xfrm>
            <a:off x="8839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9412" name="Group 42"/>
          <p:cNvGrpSpPr/>
          <p:nvPr/>
        </p:nvGrpSpPr>
        <p:grpSpPr>
          <a:xfrm>
            <a:off x="8293100" y="3162300"/>
            <a:ext cx="838200" cy="703263"/>
            <a:chOff x="2448" y="3456"/>
            <a:chExt cx="528" cy="443"/>
          </a:xfrm>
        </p:grpSpPr>
        <p:sp>
          <p:nvSpPr>
            <p:cNvPr id="59420" name="Line 43"/>
            <p:cNvSpPr/>
            <p:nvPr/>
          </p:nvSpPr>
          <p:spPr>
            <a:xfrm rot="-10782095">
              <a:off x="2496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21" name="Text Box 44"/>
            <p:cNvSpPr txBox="1"/>
            <p:nvPr/>
          </p:nvSpPr>
          <p:spPr>
            <a:xfrm>
              <a:off x="2448" y="364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j</a:t>
              </a:r>
              <a:endPara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9413" name="Group 45"/>
          <p:cNvGrpSpPr/>
          <p:nvPr/>
        </p:nvGrpSpPr>
        <p:grpSpPr>
          <a:xfrm>
            <a:off x="3511550" y="3162300"/>
            <a:ext cx="838200" cy="671513"/>
            <a:chOff x="1540" y="3456"/>
            <a:chExt cx="528" cy="423"/>
          </a:xfrm>
        </p:grpSpPr>
        <p:sp>
          <p:nvSpPr>
            <p:cNvPr id="59418" name="Line 46"/>
            <p:cNvSpPr/>
            <p:nvPr/>
          </p:nvSpPr>
          <p:spPr>
            <a:xfrm rot="-10782095">
              <a:off x="1968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19" name="Text Box 47"/>
            <p:cNvSpPr txBox="1"/>
            <p:nvPr/>
          </p:nvSpPr>
          <p:spPr>
            <a:xfrm>
              <a:off x="1540" y="362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414" name="Text Box 48"/>
          <p:cNvSpPr txBox="1"/>
          <p:nvPr/>
        </p:nvSpPr>
        <p:spPr>
          <a:xfrm>
            <a:off x="27432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15" name="Text Box 49"/>
          <p:cNvSpPr txBox="1"/>
          <p:nvPr/>
        </p:nvSpPr>
        <p:spPr>
          <a:xfrm>
            <a:off x="1905000" y="3619500"/>
            <a:ext cx="762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2B55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界点</a:t>
            </a:r>
            <a:endParaRPr lang="zh-CN" altLang="en-US" sz="2000" b="1" dirty="0">
              <a:solidFill>
                <a:srgbClr val="2B559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416" name="Line 50"/>
          <p:cNvSpPr/>
          <p:nvPr/>
        </p:nvSpPr>
        <p:spPr>
          <a:xfrm flipV="1">
            <a:off x="2209800" y="3009900"/>
            <a:ext cx="685800" cy="609600"/>
          </a:xfrm>
          <a:prstGeom prst="line">
            <a:avLst/>
          </a:prstGeom>
          <a:ln w="38100" cap="flat" cmpd="sng">
            <a:solidFill>
              <a:srgbClr val="FF0066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演示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59394" name="Group 6"/>
          <p:cNvGrpSpPr/>
          <p:nvPr/>
        </p:nvGrpSpPr>
        <p:grpSpPr>
          <a:xfrm>
            <a:off x="2743200" y="2628900"/>
            <a:ext cx="6781800" cy="533400"/>
            <a:chOff x="1200" y="2928"/>
            <a:chExt cx="4272" cy="336"/>
          </a:xfrm>
        </p:grpSpPr>
        <p:sp>
          <p:nvSpPr>
            <p:cNvPr id="59431" name="Rectangle 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32" name="Line 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3" name="Line 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4" name="Line 1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5" name="Line 1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6" name="Line 1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7" name="Line 1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8" name="Line 1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9" name="Line 1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9395" name="Group 16"/>
          <p:cNvGrpSpPr/>
          <p:nvPr/>
        </p:nvGrpSpPr>
        <p:grpSpPr>
          <a:xfrm>
            <a:off x="2743200" y="1562100"/>
            <a:ext cx="6781800" cy="533400"/>
            <a:chOff x="1200" y="2928"/>
            <a:chExt cx="4272" cy="336"/>
          </a:xfrm>
        </p:grpSpPr>
        <p:sp>
          <p:nvSpPr>
            <p:cNvPr id="59422" name="Rectangle 1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23" name="Line 1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4" name="Line 1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5" name="Line 2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6" name="Line 2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7" name="Line 2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8" name="Line 2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9" name="Line 2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0" name="Line 2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9396" name="Text Box 26"/>
          <p:cNvSpPr txBox="1"/>
          <p:nvPr/>
        </p:nvSpPr>
        <p:spPr>
          <a:xfrm>
            <a:off x="2743200" y="1178560"/>
            <a:ext cx="678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0          1         2         3        4        5        6         7         8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7" name="Text Box 27"/>
          <p:cNvSpPr txBox="1"/>
          <p:nvPr/>
        </p:nvSpPr>
        <p:spPr>
          <a:xfrm>
            <a:off x="3581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8" name="Text Box 28"/>
          <p:cNvSpPr txBox="1"/>
          <p:nvPr/>
        </p:nvSpPr>
        <p:spPr>
          <a:xfrm>
            <a:off x="43434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9" name="Text Box 29"/>
          <p:cNvSpPr txBox="1"/>
          <p:nvPr/>
        </p:nvSpPr>
        <p:spPr>
          <a:xfrm>
            <a:off x="4343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0" name="Text Box 30"/>
          <p:cNvSpPr txBox="1"/>
          <p:nvPr/>
        </p:nvSpPr>
        <p:spPr>
          <a:xfrm>
            <a:off x="5105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1" name="Text Box 31"/>
          <p:cNvSpPr txBox="1"/>
          <p:nvPr/>
        </p:nvSpPr>
        <p:spPr>
          <a:xfrm>
            <a:off x="5105400" y="261302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2" name="Text Box 32"/>
          <p:cNvSpPr txBox="1"/>
          <p:nvPr/>
        </p:nvSpPr>
        <p:spPr>
          <a:xfrm>
            <a:off x="58674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3" name="Text Box 33"/>
          <p:cNvSpPr txBox="1"/>
          <p:nvPr/>
        </p:nvSpPr>
        <p:spPr>
          <a:xfrm>
            <a:off x="5867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4" name="Text Box 34"/>
          <p:cNvSpPr txBox="1"/>
          <p:nvPr/>
        </p:nvSpPr>
        <p:spPr>
          <a:xfrm>
            <a:off x="6629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5" name="Text Box 35"/>
          <p:cNvSpPr txBox="1"/>
          <p:nvPr/>
        </p:nvSpPr>
        <p:spPr>
          <a:xfrm>
            <a:off x="6629400" y="261302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6" name="Text Box 36"/>
          <p:cNvSpPr txBox="1"/>
          <p:nvPr/>
        </p:nvSpPr>
        <p:spPr>
          <a:xfrm>
            <a:off x="73152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7" name="Text Box 37"/>
          <p:cNvSpPr txBox="1"/>
          <p:nvPr/>
        </p:nvSpPr>
        <p:spPr>
          <a:xfrm>
            <a:off x="7315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8" name="Text Box 38"/>
          <p:cNvSpPr txBox="1"/>
          <p:nvPr/>
        </p:nvSpPr>
        <p:spPr>
          <a:xfrm>
            <a:off x="8077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9" name="Text Box 39"/>
          <p:cNvSpPr txBox="1"/>
          <p:nvPr/>
        </p:nvSpPr>
        <p:spPr>
          <a:xfrm>
            <a:off x="3625850" y="261937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10" name="Text Box 40"/>
          <p:cNvSpPr txBox="1"/>
          <p:nvPr/>
        </p:nvSpPr>
        <p:spPr>
          <a:xfrm>
            <a:off x="88392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11" name="Text Box 41"/>
          <p:cNvSpPr txBox="1"/>
          <p:nvPr/>
        </p:nvSpPr>
        <p:spPr>
          <a:xfrm>
            <a:off x="8839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9412" name="Group 42"/>
          <p:cNvGrpSpPr/>
          <p:nvPr/>
        </p:nvGrpSpPr>
        <p:grpSpPr>
          <a:xfrm>
            <a:off x="8293100" y="3162300"/>
            <a:ext cx="838200" cy="703263"/>
            <a:chOff x="2448" y="3456"/>
            <a:chExt cx="528" cy="443"/>
          </a:xfrm>
        </p:grpSpPr>
        <p:sp>
          <p:nvSpPr>
            <p:cNvPr id="59420" name="Line 43"/>
            <p:cNvSpPr/>
            <p:nvPr/>
          </p:nvSpPr>
          <p:spPr>
            <a:xfrm rot="-10782095">
              <a:off x="2496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21" name="Text Box 44"/>
            <p:cNvSpPr txBox="1"/>
            <p:nvPr/>
          </p:nvSpPr>
          <p:spPr>
            <a:xfrm>
              <a:off x="2448" y="364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j</a:t>
              </a:r>
              <a:endPara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9413" name="Group 45"/>
          <p:cNvGrpSpPr/>
          <p:nvPr/>
        </p:nvGrpSpPr>
        <p:grpSpPr>
          <a:xfrm>
            <a:off x="3980815" y="3162300"/>
            <a:ext cx="838200" cy="671513"/>
            <a:chOff x="1540" y="3456"/>
            <a:chExt cx="528" cy="423"/>
          </a:xfrm>
        </p:grpSpPr>
        <p:sp>
          <p:nvSpPr>
            <p:cNvPr id="59418" name="Line 46"/>
            <p:cNvSpPr/>
            <p:nvPr/>
          </p:nvSpPr>
          <p:spPr>
            <a:xfrm rot="-10782095">
              <a:off x="1968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19" name="Text Box 47"/>
            <p:cNvSpPr txBox="1"/>
            <p:nvPr/>
          </p:nvSpPr>
          <p:spPr>
            <a:xfrm>
              <a:off x="1540" y="362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414" name="Text Box 48"/>
          <p:cNvSpPr txBox="1"/>
          <p:nvPr/>
        </p:nvSpPr>
        <p:spPr>
          <a:xfrm>
            <a:off x="27432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15" name="Text Box 49"/>
          <p:cNvSpPr txBox="1"/>
          <p:nvPr/>
        </p:nvSpPr>
        <p:spPr>
          <a:xfrm>
            <a:off x="1905000" y="3619500"/>
            <a:ext cx="762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2B55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界点</a:t>
            </a:r>
            <a:endParaRPr lang="zh-CN" altLang="en-US" sz="2000" b="1" dirty="0">
              <a:solidFill>
                <a:srgbClr val="2B559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416" name="Line 50"/>
          <p:cNvSpPr/>
          <p:nvPr/>
        </p:nvSpPr>
        <p:spPr>
          <a:xfrm flipV="1">
            <a:off x="2209800" y="3009900"/>
            <a:ext cx="685800" cy="609600"/>
          </a:xfrm>
          <a:prstGeom prst="line">
            <a:avLst/>
          </a:prstGeom>
          <a:ln w="38100" cap="flat" cmpd="sng">
            <a:solidFill>
              <a:srgbClr val="FF0066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 descr="Large confetti"/>
          <p:cNvSpPr txBox="1"/>
          <p:nvPr/>
        </p:nvSpPr>
        <p:spPr>
          <a:xfrm>
            <a:off x="1010285" y="53975"/>
            <a:ext cx="1084516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just" eaLnBrk="1" hangingPunct="1">
              <a:lnSpc>
                <a:spcPct val="100000"/>
              </a:lnSpc>
              <a:buClrTx/>
              <a:buSzTx/>
              <a:buNone/>
            </a:pPr>
            <a:r>
              <a:rPr lang="zh-CN" altLang="en-US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知识点二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：快速排序</a:t>
            </a:r>
            <a:r>
              <a:rPr 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演示</a:t>
            </a:r>
            <a:r>
              <a:rPr lang="en-US" altLang="zh-CN" sz="4400" b="1" dirty="0">
                <a:solidFill>
                  <a:srgbClr val="204C8D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 </a:t>
            </a:r>
            <a:endParaRPr lang="en-US" altLang="zh-CN" sz="4400" b="1" dirty="0">
              <a:solidFill>
                <a:srgbClr val="204C8D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</p:txBody>
      </p:sp>
      <p:grpSp>
        <p:nvGrpSpPr>
          <p:cNvPr id="59394" name="Group 6"/>
          <p:cNvGrpSpPr/>
          <p:nvPr/>
        </p:nvGrpSpPr>
        <p:grpSpPr>
          <a:xfrm>
            <a:off x="2743200" y="2628900"/>
            <a:ext cx="6781800" cy="533400"/>
            <a:chOff x="1200" y="2928"/>
            <a:chExt cx="4272" cy="336"/>
          </a:xfrm>
        </p:grpSpPr>
        <p:sp>
          <p:nvSpPr>
            <p:cNvPr id="59431" name="Rectangle 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32" name="Line 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3" name="Line 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4" name="Line 1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5" name="Line 1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6" name="Line 1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7" name="Line 1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8" name="Line 1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9" name="Line 1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9395" name="Group 16"/>
          <p:cNvGrpSpPr/>
          <p:nvPr/>
        </p:nvGrpSpPr>
        <p:grpSpPr>
          <a:xfrm>
            <a:off x="2743200" y="1562100"/>
            <a:ext cx="6781800" cy="533400"/>
            <a:chOff x="1200" y="2928"/>
            <a:chExt cx="4272" cy="336"/>
          </a:xfrm>
        </p:grpSpPr>
        <p:sp>
          <p:nvSpPr>
            <p:cNvPr id="59422" name="Rectangle 17"/>
            <p:cNvSpPr/>
            <p:nvPr/>
          </p:nvSpPr>
          <p:spPr>
            <a:xfrm>
              <a:off x="1200" y="2928"/>
              <a:ext cx="4272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>
                <a:spcBef>
                  <a:spcPct val="50000"/>
                </a:spcBef>
              </a:pPr>
              <a:endParaRPr lang="zh-CN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23" name="Line 18"/>
            <p:cNvSpPr/>
            <p:nvPr/>
          </p:nvSpPr>
          <p:spPr>
            <a:xfrm>
              <a:off x="268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4" name="Line 19"/>
            <p:cNvSpPr/>
            <p:nvPr/>
          </p:nvSpPr>
          <p:spPr>
            <a:xfrm>
              <a:off x="172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5" name="Line 20"/>
            <p:cNvSpPr/>
            <p:nvPr/>
          </p:nvSpPr>
          <p:spPr>
            <a:xfrm>
              <a:off x="220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6" name="Line 21"/>
            <p:cNvSpPr/>
            <p:nvPr/>
          </p:nvSpPr>
          <p:spPr>
            <a:xfrm>
              <a:off x="316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7" name="Line 22"/>
            <p:cNvSpPr/>
            <p:nvPr/>
          </p:nvSpPr>
          <p:spPr>
            <a:xfrm>
              <a:off x="3648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8" name="Line 23"/>
            <p:cNvSpPr/>
            <p:nvPr/>
          </p:nvSpPr>
          <p:spPr>
            <a:xfrm>
              <a:off x="408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29" name="Line 24"/>
            <p:cNvSpPr/>
            <p:nvPr/>
          </p:nvSpPr>
          <p:spPr>
            <a:xfrm>
              <a:off x="456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30" name="Line 25"/>
            <p:cNvSpPr/>
            <p:nvPr/>
          </p:nvSpPr>
          <p:spPr>
            <a:xfrm>
              <a:off x="5040" y="2928"/>
              <a:ext cx="0" cy="3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9396" name="Text Box 26"/>
          <p:cNvSpPr txBox="1"/>
          <p:nvPr/>
        </p:nvSpPr>
        <p:spPr>
          <a:xfrm>
            <a:off x="2743200" y="1178560"/>
            <a:ext cx="678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0          1         2         3        4        5        6         7         8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7" name="Text Box 27"/>
          <p:cNvSpPr txBox="1"/>
          <p:nvPr/>
        </p:nvSpPr>
        <p:spPr>
          <a:xfrm>
            <a:off x="3581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8" name="Text Box 28"/>
          <p:cNvSpPr txBox="1"/>
          <p:nvPr/>
        </p:nvSpPr>
        <p:spPr>
          <a:xfrm>
            <a:off x="43434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9" name="Text Box 29"/>
          <p:cNvSpPr txBox="1"/>
          <p:nvPr/>
        </p:nvSpPr>
        <p:spPr>
          <a:xfrm>
            <a:off x="4343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0" name="Text Box 30"/>
          <p:cNvSpPr txBox="1"/>
          <p:nvPr/>
        </p:nvSpPr>
        <p:spPr>
          <a:xfrm>
            <a:off x="5105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1" name="Text Box 31"/>
          <p:cNvSpPr txBox="1"/>
          <p:nvPr/>
        </p:nvSpPr>
        <p:spPr>
          <a:xfrm>
            <a:off x="5105400" y="261302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65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2" name="Text Box 32"/>
          <p:cNvSpPr txBox="1"/>
          <p:nvPr/>
        </p:nvSpPr>
        <p:spPr>
          <a:xfrm>
            <a:off x="58674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3" name="Text Box 33"/>
          <p:cNvSpPr txBox="1"/>
          <p:nvPr/>
        </p:nvSpPr>
        <p:spPr>
          <a:xfrm>
            <a:off x="5867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4" name="Text Box 34"/>
          <p:cNvSpPr txBox="1"/>
          <p:nvPr/>
        </p:nvSpPr>
        <p:spPr>
          <a:xfrm>
            <a:off x="66294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5" name="Text Box 35"/>
          <p:cNvSpPr txBox="1"/>
          <p:nvPr/>
        </p:nvSpPr>
        <p:spPr>
          <a:xfrm>
            <a:off x="6629400" y="261302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76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6" name="Text Box 36"/>
          <p:cNvSpPr txBox="1"/>
          <p:nvPr/>
        </p:nvSpPr>
        <p:spPr>
          <a:xfrm>
            <a:off x="73152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7" name="Text Box 37"/>
          <p:cNvSpPr txBox="1"/>
          <p:nvPr/>
        </p:nvSpPr>
        <p:spPr>
          <a:xfrm>
            <a:off x="7315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8" name="Text Box 38"/>
          <p:cNvSpPr txBox="1"/>
          <p:nvPr/>
        </p:nvSpPr>
        <p:spPr>
          <a:xfrm>
            <a:off x="8077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9" name="Text Box 39"/>
          <p:cNvSpPr txBox="1"/>
          <p:nvPr/>
        </p:nvSpPr>
        <p:spPr>
          <a:xfrm>
            <a:off x="3625850" y="2619375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27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10" name="Text Box 40"/>
          <p:cNvSpPr txBox="1"/>
          <p:nvPr/>
        </p:nvSpPr>
        <p:spPr>
          <a:xfrm>
            <a:off x="88392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11" name="Text Box 41"/>
          <p:cNvSpPr txBox="1"/>
          <p:nvPr/>
        </p:nvSpPr>
        <p:spPr>
          <a:xfrm>
            <a:off x="8839200" y="15621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9412" name="Group 42"/>
          <p:cNvGrpSpPr/>
          <p:nvPr/>
        </p:nvGrpSpPr>
        <p:grpSpPr>
          <a:xfrm>
            <a:off x="8293100" y="3162300"/>
            <a:ext cx="838200" cy="703263"/>
            <a:chOff x="2448" y="3456"/>
            <a:chExt cx="528" cy="443"/>
          </a:xfrm>
        </p:grpSpPr>
        <p:sp>
          <p:nvSpPr>
            <p:cNvPr id="59420" name="Line 43"/>
            <p:cNvSpPr/>
            <p:nvPr/>
          </p:nvSpPr>
          <p:spPr>
            <a:xfrm rot="-10782095">
              <a:off x="2496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21" name="Text Box 44"/>
            <p:cNvSpPr txBox="1"/>
            <p:nvPr/>
          </p:nvSpPr>
          <p:spPr>
            <a:xfrm>
              <a:off x="2448" y="364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j</a:t>
              </a:r>
              <a:endPara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9413" name="Group 45"/>
          <p:cNvGrpSpPr/>
          <p:nvPr/>
        </p:nvGrpSpPr>
        <p:grpSpPr>
          <a:xfrm>
            <a:off x="4790440" y="3155950"/>
            <a:ext cx="838200" cy="671513"/>
            <a:chOff x="1540" y="3456"/>
            <a:chExt cx="528" cy="423"/>
          </a:xfrm>
        </p:grpSpPr>
        <p:sp>
          <p:nvSpPr>
            <p:cNvPr id="59418" name="Line 46"/>
            <p:cNvSpPr/>
            <p:nvPr/>
          </p:nvSpPr>
          <p:spPr>
            <a:xfrm rot="-10782095">
              <a:off x="1968" y="3456"/>
              <a:ext cx="1" cy="38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19" name="Text Box 47"/>
            <p:cNvSpPr txBox="1"/>
            <p:nvPr/>
          </p:nvSpPr>
          <p:spPr>
            <a:xfrm>
              <a:off x="1540" y="3628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2B559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endPara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414" name="Text Box 48"/>
          <p:cNvSpPr txBox="1"/>
          <p:nvPr/>
        </p:nvSpPr>
        <p:spPr>
          <a:xfrm>
            <a:off x="2743200" y="2628900"/>
            <a:ext cx="6096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2B559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49</a:t>
            </a:r>
            <a:endParaRPr lang="en-US" altLang="zh-CN" sz="2000" b="1" dirty="0">
              <a:solidFill>
                <a:srgbClr val="2B559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15" name="Text Box 49"/>
          <p:cNvSpPr txBox="1"/>
          <p:nvPr/>
        </p:nvSpPr>
        <p:spPr>
          <a:xfrm>
            <a:off x="1905000" y="3619500"/>
            <a:ext cx="762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2B55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界点</a:t>
            </a:r>
            <a:endParaRPr lang="zh-CN" altLang="en-US" sz="2000" b="1" dirty="0">
              <a:solidFill>
                <a:srgbClr val="2B559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416" name="Line 50"/>
          <p:cNvSpPr/>
          <p:nvPr/>
        </p:nvSpPr>
        <p:spPr>
          <a:xfrm flipV="1">
            <a:off x="2209800" y="3009900"/>
            <a:ext cx="685800" cy="609600"/>
          </a:xfrm>
          <a:prstGeom prst="line">
            <a:avLst/>
          </a:prstGeom>
          <a:ln w="38100" cap="flat" cmpd="sng">
            <a:solidFill>
              <a:srgbClr val="FF0066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3646 0 " pathEditMode="relative" ptsTypes="">
                                      <p:cBhvr>
                                        <p:cTn id="6" dur="20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1" grpId="0"/>
    </p:bldLst>
  </p:timing>
</p:sld>
</file>

<file path=ppt/tags/tag3.xml><?xml version="1.0" encoding="utf-8"?>
<p:tagLst xmlns:p="http://schemas.openxmlformats.org/presentationml/2006/main">
  <p:tag name="commondata" val="eyJoZGlkIjoiYWRlZGU0MWY4ZmU4ZWRhYTFlYjgwMGU3MmQwYTcxMmMifQ=="/>
</p:tagLst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zAxMjAwOTI4MTA2IiwKCSJHcm91cElkIiA6ICIxMzI3MjM4OTkiLAoJIkltYWdlIiA6ICJpVkJPUncwS0dnb0FBQUFOU1VoRVVnQUFCMXdBQUFMZ0NBWUFBQUF3UXdYOEFBQUFBWE5TUjBJQXJzNGM2UUFBSUFCSlJFRlVlSnpzM1dsNFZ0VzlOLzdmemdDQ1NFRlJVS2tpVnNFQnE5YWVZMnR0T2JRVi85ZzZWdHZhNGxEcGtiOCtLbGhRejNGcUh4R2xqdFE2MTZsMVFKeUhhaDN4T09BSUFtRVFSVVJCUkVTQkJFSWd5YjJmRjVnY1FoSUNOMGx1U0Q2ZjY4SXI5OTVyci9zWFg2eVZ2Yjk3cngwQk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HeE9rbHdYQUFDc3R0Tk9mVG9uN2ZLT1N2S1NQcm11QldoRWFheElvK0xKajkrYitrWkVaSEpkRGdBQUFBQ05xeURYQlFBQXF5VmJ4SUZKRXBjbEVkdmx1aGFnOGFRUmxVa1U3Tlc1Wjg4VEZzK2V2VFRYOVFBQUFBRFF1UEp5WFFBQXNGcVNsNzlka2lUQ1ZtaGhraVR5STlKZDJ5UWQydWE2RmdBQUFBQWFueWRjQVdBVHRFK2Z2ZUx3dy82L1hKY0JiSVF2RmkyS2Y5dzdOa3BMUzNOZENnQUFBQUJOU09BS0FKdWczWGJ0R2I4NzRUZTVMZ1BZQ08vUCtqQWVmUGh4Z1NzQUFBQkFDMmRKWVFBQUFBQUFBSUFzQ1Z3QkFBQUFBQUFBc2lSd0JRQUFBQUFBQU1pU3dCVUFBQUFBQUFBZ1N3SlhBQUFBQUFBQWdDd0pYQUVBQUFBQUFBQ3lKSEFGQUFBQUFBQUF5SkxBRlFBQUFBQUFBQ0JMQWxjQUFBQUFBQUNBTEFsY0FRQUFBQUFBQUxJa2NBVUFBQUFBQUFESWtzQVZBQUFBQUFBQUlFc0NWd0FBQUFBQUFJQXNDVndCQUFBQUFBQUFzaVJ3QlFBQUFBQUFBTWlTd0JVQUFBQUFBQUFnU3dKWEFBQUFBQUFBZ0N3SlhBRUFBQUFBQUFDeUpIQUZBQUFBQUFBQXlKTEFGUUFBQUFBQUFDQkxBbGNBQUFBQUFBQ0FMQWxjQVFBQUFBQUFBTElrY0FVQUFBQUFBQURJa3NBVkFOanNWVlJVeEtKRmkyTDU4dVgxdGlrcks0dVNrcEtvcUtpb1BxYWtwQ1RLeXNvYXRZNk5QYjYwdERUS3k4dlgyYTZ5c2pKS1MwdGo1Y3FWRy9WOUFBQUFBTURHRTdnQ0FKdTlHVE5tUlAvKy9lUEdHMitzdDgzbzBhT2piOSsrTVduU3BJaUltRFJwVXZUdDJ6ZEdqeDY5MGQ5ZlhsNGVWMTExVlJ4MTFGRlJYRnljZFQ5RGh3Nk5ndzgrT0NaTW1MRE9kcU5HallxRER6NDQ3ci8vL2diN25EdDNib3diTjI2OWE1ZzJiVm9jZE5CQmNmSEZGNi8zTVFBQUFBRFFtZ2xjQVFBMlVtRmhZY3lmUHovbXo1OGZJMGVPektxUGNlUEd4Zmp4NDZOdjM3NXg0SUVIMXR0dTl1elo4Y2dqajhSMjIyMFh2L3psTDlmWloyVmxaUXdaTWlTR0RSc1d0OXh5UzZScDJtQWRtVXdteXNyS1l0V3FWUnY4T3dBQUFBQkFhMVNRNndJQUFEWjE1ZVhsRFM3ek8zVG8wSGpublhkaTRjS0ZzV2pSb21qZnZ2MDYyNis1ZjhHQ0JYSEpKWmRFUk1RcnI3eFNiK0I2MTExM3hiWFhYaHVaVENhKytPS0wrTkdQZmxSdi84OC8vM3gwNk5BaExycm9vaGd5WkVqY2ZQUE44Y2tubjhURkYxOGNoWVdGNjZ3TkFBQUFBRmgvQWxjQWdBWmNmZlhWTVhiczJQVnFPM255NU9qZnYzK0Q3VjU0NFlYbzFLbFRGQmNYeDFsbm5SVWxKU1Z4K3VtblIwVEU3YmZmSHIvKzlhOWpoeDEycUhITW80OCtHbSs5OVZZY2NNQUJjZWloaDhhSEgzNFlEei84Y0p4NjZxblJzV1BIR20zYnRtMGJFUkhmL3ZhMzQvYmJiNC9CZ3dmSDAwOC9IVjk4OFVYY2NNTU5rWitmdjE2L0R3QUFBQUN3YmdKWEFHQ3o5YnZmL1M0aUlrcExTeU1pNHJubm5vdnAwNmZIMWx0dkhZTUhENDRycjd5eXV1M0hIMzljWng4dnZmUlNmUFRSUnpXMkhYTElJWEgwMFVmWGFydm5ubnRHOSs3ZEc2WDJ3c0xDK1BMTEwrT3NzODZLV2JObXhYbm5uUmZISG50c3pKczNMKzY1NTU1NDVwbG40cmJiYm90dHQ5MDJJaUplZi8zMUdERmlSSFRxMUNrdXZmVFM2TktsUzB5YU5Da2VmZlRSZVBMSkorT0dHMjZvYnJ1MlhYYlpKVzY3N2JZNDlkUlRvMSsvZnBHZm54L2p4NCtQUng1NXBGYmJxbmZRVHBvMEtZWVBIMTVuZitlY2MwNjkzd1VBQUFBQXJZM0FGUURZYkgzKytlY1JFZFhML1phV2xzYm5uMzhlbVV3bVNrcEs0dTIzMzI2d2o0VUxGOGJDaFF0cmJPdlZxMWVkYlk4Kyt1ZzQ2cWlqTnJMcS8zWGhoUmZHakJrejR1eXp6NDVqanowMklpSzZkKzhlVjE5OWRmejNmLzkzZlBycHA5WEI1bjc3N1JlSEgzNTRISDc0NGRHbFM1ZUlpTmgzMzMxajlPalJNWExreUZpOGVQRTZROUR1M2J2SEF3ODhVTDJVOGR5NWMrUEZGMStzdC8zQ2hRdnIzWC82NmFjTFhBRUFBQURnYXdKWEFHQ3o5YzkvL2pNaUlvcUtpdUtrazA2S0k0NDRJb1lOR3hZUkVabE1KbDU1NVpYcXR0ZGNjMDA4L1BERHRmbzQrdWlqWStqUW9UVzJOZlNPMDZlZWVpckdqeCtmVmMybm5ISks3TExMTGhFUmNkRkZGOFhFaVJPalg3OStjZEZGRjhYVFR6OWQzUzVOMC9qOTczOWY2L2dubjN5eXpuNS84NXZmeEUwMzNSVGYrYzUzcXJjVkZ4ZkhPKys4RS8zNjlZdUltdStOUGU2NDQrS1lZNDZwMWMvVXFWUGpsRk5PaVovKzlLY3hZc1NJT3Ircm9NQ2ZrQUFBQUFCUXhkVXlBS0JGeXN2THF4RXcxaGNTRmhRVTFHaTNQcVpQbjE0akhOMFFSeDU1WkhYZzJxbFRwK293TkpQSlJDYVRpVkdqUm0xd24yKzk5Vlk4OU5CRGthWnBqZTNubjM5K2pCOC9QbzQ0NG9nNDU1eHpZb3N0dHFqZWx5UkpuZjlQcXQ3dFd0OStBQUFBQUtBbVY5RUFBRGJRV1dlZEZhZWRkbHBFUkpTVmxjVzRjZU9pZi8vK2taZVhWNlBkckZtejRzb3JyNHhwMDZaRjI3WnQ0OFFUVDR3K2ZmcXNzKzk5OTkxM2crdFpzR0JCbmR0UE8rMjArT0NERCtLeHh4Nkw5OTU3TDY2NjZxcllmdnZ0TjdoL0FBQUFBS0IrQWxjQW9FV1pOMjllUFBQTU0zSEtLYWMwMlhjVUZoWldMenQ4d3cwM3hIMzMzUmVQUGZaWW5ILysrZEdyVjY5WXVuUnAzSFRUVGZIZ2d3OUdKcE9Kbi83MHB6Rmt5SkRvMXExYmczMzM3OSsvMGVyY1k0ODk0dTY3NzQ0enp6d3paczZjR2IvOTdXL2p3UWNmak02ZE96ZmFkd0FBQUFCQWF5ZHdCUUJhakhIanhzVUREendRMy9qR04rTGYvdTNmNHNvcnI2emVOMy8rL0RxUGVmNzU1MlA2OU9uVm4vUHo4K1AyMjI5ZjcrOGNNbVJJZE83Y09XNjk5ZFlZT0hCZ0hITElJZkhhYTY5RmNYRng5T3JWSzRZUEh4Nzc3YmZmZXZmM3hCTlBySGZiS3M4KysyeGNkOTExZGU3cjBxVkwvTzF2ZjR0enpqa24rdlRwRTUwN2Q2NWV2cmd1bFpXVkViSDZIYklWRlJYMWZtZCtmbjRrU2JMQnRRSUFBQUJBU3lOd0JRQTJheDkvL0hIY2Q5OTlFYkY2YWQyZGR0b3BCZzhlSENVbEpURjE2dFFHai8vcXE2L2lxNisrcXY2ODlyTEFhNnA2dittYUNnb0s0cFJUVG9rZi9laEhjY0VGRjFTLzIvWG9vNCtPLy9xdi8xcG5mM1daTzNmdUJyV1BpQnIxMTZWOSsvWXhldlRvNnZxdnVPS0tHRHQyN0RxUGVlNjU1K0s1NTU2cmQvL05OOThjQnh4d3dBYlhDZ0FBQUFBdGpjQVZBTmdzbFpTVXhCLy8rTWY0bi8vNW4walROQ0lpZnZLVG44VElrU09yZzhVSkV5WlV0eDgxYWxTZEllTnh4eDBYNTU1NzdqcS9xN3k4UENKV0x5Vjg1WlZYeHNxVksrdHMxN3QzNzVnelowNlVsNWZIaHg5K0dKZGRkbG1kN2JwMDZSS25ubnBxbmZ2T1B2dnNkZFpTbDZxblV0ZGx6YkM0VjY5ZTBhOWZ2MXB0UHZ6d3cvajQ0NCtqZmZ2MmNlQ0JCNjZ6UDhzU0F3QUFBTUJxQWxjQVlMTlVXVmtaTDczMFVteTMzWGJSdDIvZkdEdDJiR3k3N2JaMVBvVzZzYW9DMW5idDJzVWpqendTWldWbERSNHplZkxrbUR4NWNwMzdkdDU1NTNvRDE5ZGVlMjJENjN2a2tVZGl4SWdSNjJ4end3MDN4RGJiYkJNLy8vblA0OGdqajR3amp6eXl4djdTMHRJNDVwaGpJaUxpakRQT2lPT09PMjZENndBQUFBQ0Exa2pnQ2dCc2xqcDE2aFREaHcrUG80NDZLdDUvLy8wR2w4amRHRXVYTG8ySTFVOTFQdlRRUS9XKy96UmlkVmc1Wjg2Y3VQUE9PMk9iYmJhcHNlL0JCeCtNdSs2NkszcjI3Rm52OFU4OTlkUUcxMWRVVkxUTy9lWGw1WEgvL2ZmSHNtWEw0cUNERG9yMjdkdlhhblBqalRmR3dvVUxvMCtmUHZHTFgveGlnMnNBQUFBQWdOWks0QW9BYkxaKzlhdGZOY3YzTEZ5NE1DSWl1bmJ0R3QyNmRWdG4yOExDd29pSTJHNjc3YUpyMTY3VjJ5c3FLdUtaWjU2SmlJamYvT1kzOVI1LzZhV1hibkI5RFMwcC9OWmJiOFd5WmN1aVY2OWUwYjE3OTFyN1o4NmNHV1BHakluQ3dzSzQrT0tMcTk4N3UyalJvcmppaWl2aXh6LytjUnh5eUNFYlhCY0FBQUFBdEFZQ1Z3Q2d4WG40NFlmanFxdXVxckd0b3FLaTNyYVBQLzU0alczdDI3ZVA1NTU3TGlJaTBqU05Uei85Tk5xMGFSUGJiYmRkMWpVOTk5eHpzV0RCZ3RocnI3MWl2LzMycTdYL0p6LzVTZlRvMFNNR0RSb1VFeWRPakFzdnZEQUdEUm9VUngxMVZMMTlEaHc0TUxwMTZ4YURCZzJLVjE1NUpYYmNjY2M2MjQwYk42NzZPOWFXeVdSaTVNaVJrY2xrNHYvOG4vOFR1K3l5Uy9XKytmUG54NHN2dmhodnZQRkc3TFBQUGcyR3pRQUFBQURRR2dsY0FZQVdwMzM3OXJIRERqdlUyTFpvMGFJb0xpNnVzMjJYTGwxcWJOdGlpeTJxZi83NDQ0K2p0TFEwOXQ1Nzcrb25QN05SRmVvT0hEaXdldHVNR1ROaThlTEZFUkhScGsyYjJIUFBQV1A4K1BFeGFkS2tXTEJnUWJ6Ly92c3hmdno0ZXZ1Y1BYdDJsSlNVeEpkZmZobDc3cmxuZlBUUlIvSFJSeDlGUk1UdXUrOGVYYnAwaVV3bUV5Kzk5RkpFUlB6NHh6K3UxY2Q5OTkwWFU2ZE9qZjMyMjY5R2JSRVIrK3l6VHd3Y09ERHV1dXV1dU9paWkrS21tMjdhcVA4SEFBQUFBTkFTQ1Z3QmdCYm4wRU1QalVNUFBiVEd0bEdqUnRYNW50ZEREejAwemozMzNIcjdldlBOTnlOaWRmaTRNYTYrK3VwNDVKRkhvbCsvZnRYYnJyLysrbmo5OWRmclBXYnMyTEVOdnB0Mjd0eTVjY1laWjlUYVBuTGt5T2pmdjMrODg4NDdzWGp4NHZqV3Q3NFZPKys4YzQwMkV5Wk1pTC84NVMreDFWWmJ4WWdSSStvTVUwODk5ZFFZTjI1Y1RKZ3dJZTYrKys0NDRZUVRHdnBWQVFBQUFLQlZFYmdDQUt6RHM4OCtHeEVSUC96aER6ZXFuM2J0MnNYeHh4OWZZOXY1NTU4Znk1Y3ZyN0Z0K2ZMbGNkWlpaMFZFeEUwMzNSUUZCZlgvdVhieXlTZEh0MjdkNHJMTExxdTFyMnI1MzZlZmZqb2lva2JRR3hIeHpEUFB4Q1dYWEJJVkZSVnh5U1dYeExiYmJodExsaXlKSlV1V1JIRnhjU3hkdWpTV0xsMGF4Y1hGc2ZQT084Y25uM3dTTjk1NFl4eDg4TUUxbGgwR0FBQUFnTlpPNEFvQWJQWVdMRmdRRVJINStmbU4ydStVS1ZOaTBxUkowYTFidC9qT2Q3NVRhMzlsWldXTjcxeTJiRmw4OXRsbkVSR3gxVlpiTmRqLzl0dHZYK1B6ZSsrOUY2TkdqWXFTa3BJNDg4d3pvM2Z2M3VzOFBpOHZMOXEyYlJ2Zit0YTM2dHkvYXRXcWVQSEZGeU1pb20vZnZ0WGJ5OHJLWXVUSWtiRml4WXJJeTh1TEN5NjRJSll0VzlaZ3ZhdFdyWXFMTDc0NDdyampqa2IvZncwQUFBQUFteXVCS3dDd1dabzNiMTZjZlBMSnNjVVdXOFRDaFFzaklxSm56NTZOMW45NWVYbjFrNk8vL3ZXdjYxeHVkL3o0OFhIZWVlZkZkdHR0RjF0dXVXVjg5dGxuc1d6WnN0aDExMTJqZmZ2MjYvVTk4K2ZQajBjZmZUVGVmUFBObURwMWFpUkpFaWVmZkhLY2VPS0pHLzA3dlBMS0s3RnMyYkxZZnZ2dG8xZXZYdFhidDloaWkvalp6MzRXWThhTWlRNGRPc1EyMjJ3VHZYcjFpbTIyMlNZNmQrNGNXMis5ZFd5OTlkYlJ1WFBuNm4rRmhZVXhjT0RBbURadFd2ejk3MytQazA4K2VhUHJBd0FBQUlDV1FPQUtBR3lXdHQ5Kyt5Z3VMbzZ2dnZvcU9uYnNHSDM3OW8zRERqdXMwZm92S0NpSUhYZmNNVXBMUytQWVk0K3RzODFPTyswVTVlWGw4Y2tubjBURTZpZHNlL2Z1SFJkY2NNRjZmMC9uenAzam1XZWVpZUxpNGhnd1lFQ2NlT0tKOVQ2eHVxRzIzMzc3R0RCZ1FPeTQ0NDYxOWcwWk1pU0dEaDI2emlXTDZ6cm10dHR1cXhIZUFnQUFBRUJybCtTNkFBQmd0UjY5OXoweFNlTE9pSWhqanZ4NVhESHkvK2E2cE0xQ21xYVJKRTN6SjAxWldWbk1uVHMzZHR0dHR3YmJWbFpXUmw1ZVhsYTFMRm15SkRwMjdGam5VN1NibXZMeThpZ3NMTXgxR1p1RjkyZDlHTDg1NlQvank2KytpalJOcDYwb1QvdDkvdUdVaGJtdUN3QUFBSURHNVFsWEFHQ3oxbFJoYThUcXBYZlhKMnlOMkxqM3gzYnExQ25yWTV1YnNCVUFBQUFBYXRyMEg2TUFBQUFBQUFBQTJFUUpYQUVBQUFBQUFBQ3lKSEFGQUFBQUFBQUF5SkxBRlFBQUFBQUFBQ0JMQWxjQUFBQUFBQUNBTEFsY0FRQUFBQUFBQUxJa2NBVUFBQUFBQUFESWtzQVZBQUFBQUFBQUlFc0NWd0FBQUFBQUFJQXNDVndCQUFBQUFBQUFzaVJ3QlFBQUFBQUFBTWlTd0JVQUFBQUFBQUFnU3dKWEFBQUFBQUFBZ0N3SlhBRUFBQUFBQUFDeUpIQUZBQUFBQUFBQXlKTEFGUUFBQUFBQUFDQkxBbGNBQUFBQUFBQ0FMQWxjQVFBQUFBQUFBTElrY0FVQUFBQUFBQURJa3NBVkFBQUFBQUFBSUVzQ1Z3QUFBQUFBQUlBc0NWd0JBQUFBQUFBQXNsU1E2d0lBZ05vV2ZMNHcvdWVWMTNKZEJyQVJQcDMvV2F3cVg1WHJNZ0FBQUFCb1lnSlhBTmdFdlQxaFlreWI4VjZ1eXdBMlFxWXlFOHVXTGM5MUdRQUFBQUEwTVlFckFHd2lNbWxtZVY2U1Y1cEV0RisxcWp4V3JWcWE2NUtBUnBDbWFacWtzYmh3WldWRnJtc0JBQUFBb1BFSlhBRmdFMUZSWHZGVzJ6YUZONllSZStXNkZwcFd1L3pvWFZnUTNTSWl5V1JpeWZMeW1KeEdaSEpkRjAxbVJacWtEOHliTjYwNDE0VUFBQUFBMFBpU1hCY0FBTlJRMEtQSHZoMXlYUVJOcTNQbnZJK1RKRHArL2JHeXVIamxQaFVWaGZOeldoUk5ac1dLVFBubm4wK3h0akFBQUFCQUN5VndCUUJvWnZ2dHQ5K1NKRW0rOGZYSHlvcUtpaDVUcGt5Wmw5T2lBQUFBQUlDczVPVzZBQUFBQUFBQUFJRE5sY0FWQUFBQUFBQUFJRXNDVndBQUFBQUFBSUFzQ1Z3QkFBQUFBQUFBc2lSd0JRQUFBQUFBQU1pU3dCVUFBQUFBQUFBZ1N3SlhBQUFBQUFBQWdDd0pYQUVBQUFBQUFBQ3lKSEFGQUFBQUFBQUF5SkxBRlFBQUFBQUFBQ0JMQWxjQUFBQUFBQUNBTEFsY0FRQUFBQUFBQUxJa2NBVUFBQUFBQUFESWtzQVZBQUFBQUFBQUlFc0NWd0FBQUFBQUFJQXNDVndCQUFBQUFBQUFzaVJ3QlFBQUFBQUFBTWlTd0JVQUFBQUFBQUFnU3dKWEFBQUFBQUFBZ0N3SlhBRUFBQUFBQUFDeUpIQUZBQUFBQUFBQXlKTEFGUUFBQUFBQUFDQkxBbGNBQUFBQUFBQ0FMQWxjQVFBQUFBQUFBTElrY0FVQUFBQUFBQURJa3NBVkFBQUFBQUFBSUVzQ1Z3QUFBQUFBQUlBc0NWd0JBQUFBQUFBQXNpUndCUUFBQUFBQUFNaVN3QlVBQUFBQUFBQWdTd0pYQUFBQUFBQUFnQ3dKWEFFQUFBQUFBQUN5SkhBRkFBQUFBQUFBeUpMQUZRQUFBQUFBQUNCTEFsY0FBQUFBQUFDQUxBbGNBUUFBQUFBQUFMSWtjQVVBQUFBQUFBRElrc0FWQUFBQUFBQUFJRXNDVndBQUFBQUFBSUFzQ1Z3QkFBQUFBQUFBc2lSd0JRQUFBQUFBQU1pU3dCVUFBQUFBQUFBZ1N3SlhBQUFBQUFBQWdDd0pYQUVBQUFBQUFBQ3lKSEFGQUFBQUFBQUF5SkxBRlFBQUFBQUFBQ0JMQWxjQUFBQUFBQUNBTEFsY0FRQUFBQUFBQUxJa2NBVUFBQUFBQUFESWtzQVZBQUFBQUFBQUlFc0NWd0FBQUFBQUFJQXNDVndCQUFBQUFBQUFzbFNRNndKZ0UxTzQrKzY3ZnlQWFJRRFFzaVZKa2xUOVhGbFptYXhZc1dMZkhqMTY3SmpMbWdCbzJkSTBYWldmbjc4ODEzVUFrRHVaVEdaVm16WnRsdVc2RG9DbWxNbGtWczJhTmFzNDEzWFEraVFOTjRIV1llKzk5OTYxc0xEd3JJallMZGUxQU5EaS9TUkprb0tJaUV3bUV4RlJudHR5QUdnRjBvaFkrZlUvQUZxbnlvajRMRW1TQmJrdUJLQ3BKRWxTVmxsWmVkL2t5Wk1makloTXJ1dWg5ZkNFSzN5dG9LQ2dYMFNjbWlSSm0xelhBa0RMbHFacDljOTVlWGtSRVlVNUt3YUExcVJOUkd5VjZ5SUF5S211dVM0QW9Lbmw1ZVZ0dWRkZWV6MC9iZHEwcjNKZEM2Mkh3QlgrVi9zMXd0WVZhWnBhYmd1QUpwSEpaTDZSSkVsaGtpUTF3bGNBYUFwVks5bC9QZWVZZUFCYW9UVmVhMUlSRVV2RGZBQzBQQVVSMFRGSmtyeUkyREpKRWplMzA2d0VybEMzZjFWV1Z0NlM2eUlBYUptU0pEazVUZFBqdmw1T2VHcWFwaE55WFJNQUxWTmVYdDQyYVpyK1IwUnNHUkh6S2lzcjc4dkx5MXVhNjdvQWFENUprdXdVRWNkSFJJZUllTCs4dlB5Uy9QejhKVGt1QzZCUkpVbXlSMTVlM29VUjBUblh0ZEE2Q1Z5aGJoOVBtVExsWDdrdUFvQ1dhZi85OS8vM05UNCtPSEhpeEQvbHJCZ0FXclQ5OTkvL094SHg3VmdkdUg2ZXB1bGZwa3laTWkvSFpRSFFqUHIwNmZPOXdzTEN3eU9pUTVxbVM1TWtHVGRseXBUUGMxMFhRR1BxMDZmUDB2ejgvSlZmZjB6VzJSaWFRRjZ1Q3dBQUFBQUFBQURZWEFsY0FRQUFBQUFBQUxJa2NBVUFBQUFBQUFESWtzQVZBQUFBQUFBQUlFc0NWd0FBQUFBQUFJQXNDVndCQUFBQUFBQUFzaVJ3QlFBQUFBQUFBTWlTd0JVQUFBQUFBQUFnU3dKWEFBQUFBQUFBZ0N3SlhBRUFBQUFBQUFDeUpIQUZBQUFBQUFBQXlKTEFGUUFBQUFBQUFDQkxBbGNBQUFBQUFBQ0FMQWxjQVFBQUFBQUFBTElrY0FVQUFBQUFBQURJa3NBVkFBQUFBQUFBSUVzQ1Z3QUFBQUFBQUlBc0NWd0JBQUFBQUFBQXNpUndCUUFBQUFBQUFNaVN3QlVBQUFBQUFBQWdTd0pYQUFBQUFBQUFnQ3dKWEFFQUFBQUFBQUN5SkhBRkFBQUFBQUFBeUpMQUZRQUFBQUFBQUNCTEFsY0FBQUFBQUFDQUxBbGNBUUFBQUFBQUFMSWtjQVVBQUFBQUFBRElrc0FWQUFBQUFBQUFJRXNDVndBQUFBQUFBSUFzQ1Z3QkFBQUFBQUFBc2lSd0JRQUFBQUFBQU1pU3dCVUFBQUFBQUFBZ1N3SlhBQUFBQUFBQWdDd2x1UzRBbWx1dlhyMjJhdCsrL2U4all0dTFkaDJRSk1sUElpTFNOSDA3SWw1WWEvK1N4WXNYajU0elowNVpjOVFKd09hdlo4K2UzL2pHTjc1eFNxdzE1eVJKOG9PSStNSFhIMTlOMC9UVnRRNWRVbEpTY3Uyc1diTldOa2VkQUxRTWUrKzk5d0dGaFlYSHJMa3RTWkt1RVhGTVJIU01pQVVSOFZDYXBpVnJOQ25QWkRLUFRKNDgrZDFtTEJXQUpyTFBQdnNjbnArZi83MjFOdThZRVVjblNiSmxtcWJ6SXVMaGlDaXQycGtreWNyeTh2S0hpb3FLaXBxelZvQnNHZXZZRkJYa3VnQm9iak5ueml6WmYvLzlENHlJWSt0cmt5VEpkeVBpdTJ0dVM5UDBYM1BtekJuVjFQVUIwSExNbmoxN2FVTnpUa1Q4NE9zQXRscWFwdithTld1V09RZUFEWklreWNva1NjNWJSNU51RVhGNmt0UzQ5L3JMaUhpeVNRc0RvTmtVRkJRc2k0aDY1NElrU2JwSHhKbHJiVjVRVVZGeFQ1TVdCdENJakhWc2lpd3BUS3VVeVdRZTJOQmowalM5dXlscUFhQmxNK2NBMEZ5S2lvcG1STVFHM2JHZnlXUStXYjU4K2VRbUtnbUFadmJWVjErTlQ5TjA3b1ljazhsa1pzMllNZVBEcHFvSm9MRVo2OWdVQ1Z4cGxTWk5tdlJBUkJSWGZVN1R0RmFiTmJlbGFicHMwcVJKN240QllJTnQ2SndURVNYbUhBQ3lWSkdtYVlNMytxdzU3eVJKOHFnbDdBRmFqcTlmaFhWSDFlZTZ6ai9XbGlUSkhSR1JhY0t5QUJxVnNZNU5rY0NWVml0TjB6czNvUG5EVFZZSUFDM2Voc3c1bVV6bXZxYXNCWUNXcmJLeThwOFJzVFJpOVlXbnRTOCtwV2thVlVzS3AybGFXbHBhK3JkbUx4S0Fwdlp3bXFiVjd5MnNheTVZNCtlbEZSVVZqelJmYVFDTnhsakhKa1hnU212Mmp6Uk5WMVY5V0dzQVhyTmRlWnFtQWxjQU5zWjZ6VGxwbXE3S1pETDNOMjlwQUxRdzg5STBmV2Q5R3FacCt1ck1tVFBuTjNWQkFEU3Zpb3FLVHlMaXJmVnBtNmJwRTBWRlJZdWJ1Q1NBUm1lc1kxTWpjS1hWV3I1OCtaeUltTlJRdXpSTlA2aXNySnpaRENVQjBFSjlQZWRNWDQrbTB5c3FLbVkxZFQwQXRGeFRwa3o1TWlMZWpvZzFuMlN0M2wrMTdldnR0elZ2ZFFBMGg2S2lvcEtJZURtaTlseXc5aE5nU1pMYzI3elZBVFFPWXgyYkdvRXJyVlpCUVVGeG1xYXZyYmx0N1NXMzBqUk5reVI1ZDlXcVZaODJlNEVBdEJnRkJRWEZFVkhqYWFPNjVweUllSFBKa2lXTG1yazhBRnFXeWpSTlg0MklXdlBKV25QUG9rd21NNlZaS3dPZ3VWUmtNcG5wYVpvdWI2RGQ3TXJLeXZlYXBTS0F4bWVzWTVNaWNLWFZtajU5K3FxOHZMdzMwelJkdnVaZDNsV1NKSWtrU1ZhbWFmcld6Smt6UzNKUUlnQXR4UFRwMDFlbGFkcmduQk1SYjgyZlA3KzBkZzhBc1A1S1MwdmZqSWd2R21qMlpubDVlVU50QU5oTVpUS1p0NU1rK1h6TmJYVzgzL0R0d3NMQ0dtMEFOaWZHT2pZbEFsZGF0WlVyVnhZbFNmTGxPcG9zeTJReWJ6UmJRUUMwWk84ME5PZWthVHF4MmFvQm9NVjYvLzMzRjJVeW1hS0k2cHQ2cWk4OGZmMXpKazNUVjk5Nzc3MTF6VXNBYk1hS2lvcG1aektabVJFMWw1T3YrcHltNmFvMFRTZE1tRERCRFovQVpzdFl4NlpFNEVxck5tM2F0UGZUTkowVlVYTkFYbVBOOTQvS3k4c2JmTThyQURRa1B6OS9Xa056VG41Ky9yVGNWQWRBUzdQbSsxbnJlSWRWU1h6OW5sY0FXcTQwVGRmMXpzSmxZUzRBV2dCakhac0tnU3V0WFVVbWs3bC9IZnZ2bmo1OStxcG1xd2FBRm12Q2hBbmxEYzA1RXlaTUtHKzJnZ0JvMGI3ODhzdFgwalJkRUZIN2J2ODBUUmN1WGJyMG5Ub1BCS0RGV0w1OCtlTnBtaTVlYzlzYWM4TGNoUXNYdnRYOFZRRTBMbU1kbXdxQks2MWVKcE41b0w1OXExYXR1cnM1YXdHZ1pUUG5BTkJjNXMyYnR5SkprakZyYnF1NjhKUWt5Vk96Wjg5ZW1wUENBR2cyczJiTktvNklKeU5xMzN3VEVZL1Buei9mRXB2QVp1L3JzZTZSaVA5OW5jWWFIamJXMFZ3RXJyUjZSVVZGaXpPWnpEMFJOUWZrTkUwZm56WnQybGM1TFE2QUZxVytPU2VUeVR4Z3pnR2dzYVZwK2toRWxFWFV1TkJla2NsazdzeFpVUUEwcXpSTmIwN1RkRlZFamJtZ3JMS3k4cGJjVlFYUXVOSTB2YjFxckZ0RFdXVmw1ZTA1S1loV1NlQUtFWkhKWkdvOVZaVEpaQjdMUlMwQXRHeDF6VGtSVWUrVHJ3Q1FyVXdtODJHYXBsUFczSmFtNll4Smt5Wk55bFZOQURTdmlvcUtXUkV4ZTgxdGFacU9uekpseXJ3Y2xRVFE2SXgxYkFvRXJoQVI1ZVhsazJPTkFUbE4wNDh5bVl5WGFRUFE2TXJMeXllbmFmcEoxZWMwVGQrdnJLeWNrTXVhQUdpWnlzdkx2NGlJTjlmY2xzbGtIc2xST1FEa1FOdTJiVXZTTkgxanpXMXBtbnJpQzJoUmpIVnNDZ1N1RUJHRmhZWEZFVEcrNm5PU0pEUFRORjJZdzVJQWFLRUtDd3VMa3lSNXArcHpraVJUSTJKeERrc0NvSVdhUG4zNnFqUk5pOUkwclhwdlZXbVNKRS9tdENnQW10V0VDUk5La3lSNXBXcXB6VFJORjd2aEUyaHBqSFZzQ2dTdUVCRlRwa3dwVGROMGZLeCt2MUZGSnBPWk1IWHExRVc1cmd1QWxtZktsQ21sRWZIbTF5Y0JGUkh4WmxGUjBkSWNsd1ZBQzVVa3lXc1I4Zm5YSDkrc3FLajRaRjN0QVdoNTBqU2RHQkZWRHhaTVhybHlwV3Q5SmdVS0FBQWdBRWxFUVZSZVFJdGpyQ1BYQks2d1dwb2t5VnNSOFdtYXBzVjVlWGt2UmtSbHJvc0NvRVZLTTVuTWF4R3hLRTNUNHE5L3p1UzZLQUJhcG5mZmZYZEdSTHdmRVpISlpONXhZeWxBNnpOcDBxUXBFZkZ4bXFhWk5FM2Zldi85OTgwRlFJdGpyQ1BYQks3d3RRVUxGc3hJMDNST2tpUUxseTlmN3YydEFEU1pWYXRXVFk2SVQ1TWtXZmoxendEUVZOSk1Kbk4vUkh5WkpNbXI0Y1pTZ05Zb2s4bGtIa3FTcE9UcmxROEFXaUpqSFRtVjVMcUFUVjJYWHIyMmFwZHM4ZjM4U0xybHVoYWEzcFp0MGtPVEpPbXdiR1U4bU90YWFEcVpOSzJNeW9xSm44eWE5bDU0cW94TlNOZXUrMnk1UmFmazM1SWsyU25YdGREME9yUkpEbzhrYldQT2FRMHlxOG9qbWZEcGU1TS9pSWcwMTlWQWhQT2MxaVl2eWJUZnFtM2U4S1VyTXRkR2ttY1oreGJLZVE3Wk1CKzBIbmxKZE83WU5obFdYRm81TXBPWHR6elg5ZEIwekFlMUdldGFEMk5kNjdFcGpuVUMxd2Jzdk1lK2h5VnAzSklrc1VPdWE2SHBKWkZXLzVlV0swMmpNcEwwNGZKMDVmLy82WHZ2ZlpucmVxQktqOTc3OW8way9wWkU3SnJyV21oNjVweldKRjJWeWNUOXk2UHM5RVV6WjVia3VocUljSjdUR3VVbmFWU21MZ0cwWk01enlJYjVvSFVwU05Lb01CZTBlT2FEMm94MXJZdXhyblhZRk1jNlN3bzNJTW5FdHd6RXJVZnF3bmVya0NTUm42VHg3WUswVGNkYzF3SnIyVm5ZMm5xWWMxcVRwRTJTeFA3NUZXM2I1Ym9TcU9JOHAvVVJ0clo4em5QSWh2bWdkUkZBdEE3bWc5cU1kYTJMc2E1MTJCVEh1b0pjRjdBNStkYXV1OFMzKyt5ZDZ6S0FMSlVzV3g2dmpuOGpTa3RMYzEwS05Ham5uYjRaQit5L2I2N0xBRFpDY1hGSnZQemErRmk1Y2xXdVM0RjFjcDREbXpmbk9UUVc4d0ZzM3N3SDY4ZFlCNXUzVFhtc0U3aHVnSU8vLzcyNDhMK0c1N29NSUV1ejUzd2NNOTZidVVrT3hyQzJBL2JmTjY0WStYOXpYUWF3RWQ2ZjlXRk1uRFFsVnE3OEt0ZWx3RG81ejRITm0vTWNHb3Y1QURadjVvUDFZNnlEemR1bVBOWlpVaGdBQUFBQUFBQWdTd0pYQUFBQUFBQUFnQ3dKWEFFQUFBQUFBQUN5SkhBRkFBQUFBQUFBeUpMQUZRQUFBQUFBQUNCTEFsY0FBQUFBQUFDQUxBbGNBUUFBQUFBQUFMSWtjQVVBQUFBQUFBRElrc0FWQUFBQUFBQUFJRXNDVndBQUFBQUFBSUFzQ1Z3QkFBQUFBQUFBc2lSd0JRQUFBQUFBQU1pU3dCVUFBQUFBQUFBZ1N3SlhBQUFBQUFBQWdDd0pYQUVBQUFBQUFBQ3lKSEFGQUFBQUFBQUF5SkxBRlFBQUFBQUFBQ0JMQWxjQUFBQUFBQUNBTEFsY0FRQUFBQUFBQUxJa2NBVUFBQUFBQUFESWtzQVZBQUFBQUFBQUlFc0NWd0FBQUFBQUFJQXNDVndCQUFBQUFBQUFzaVJ3aFhwOCtlV1hzV1RKa25yM1YxUlVSRWxKU2F4Y3ViSjZXMGxKU1N4ZnZyelJhcWlvcUdpMHZnQlliZG15WlRGbnpweFl1blJwcmt1cFZsRlJFWXNXTFZybkhGSldWaFlsSlNYVmMwUFZQRlJXVnRhb2RRQ1F2VFJONC9QUFA4OTFHZXZrUEFkZzg3UG1tTnlROVQwL1dMRmlSU3hhdENoV3JWcFZiNXZseTVkSFNVbEpqVHJXUENkcERPWUVvQ2taNjJoT0FsZWF6S1dYWGhvbm4zeHlzMzNmakJrejR0RkhIMjIwL2c0NzdMQVlQSGh3dmZ0ZmV1bWw2TnUzYjl4NTU1M1YyL3IyN1Jzbm5YUlNvM3ovSTQ4OEVnTUdESWpKa3ljM1NuOEFMZFdLRlN2aWpqdnVxUGVQMXkrKytDTFNOSzMrL09LTEw4WXh4eHdUanozMjJBWjl6NWxubmhtWFgzNzVSdFZhbnhrelprVC8vdjNqeGh0dnJMZk42TkdqbzIvZnZqRnAwcVNJaUpnMGFWTDA3ZHMzUm84ZXZkSGZYMTVlSGxkZGRWVWNkZFJSVVZ4Y3ZOSDlBYlJHUzVZc2lWLzk2bGR4d2drbmJGUTRlZHR0dDhVRkYxeXd6b3N5bzBlUGprR0RCc1hycjcrK3dmMDd6d0ZvR3JmZWVtdGNldW1salg1Ui9ZTVBQb2hqanoyMnhyaGNuMG1USnNXQUFRUGk0WWNmcm5FT1ZKY3hZOFpFLy83OTQ3WFhYcXUzelVrbm5SUjkrL2F0L256bm5YZEczNzU5NDZXWFhsci9YNkFlbjMvK2VRd1pNaVNHRGgyNjBYMEJUZStkZDk2Smd3NDZLTzY2NjY3MWFuL2ZmZmZGUVFjZEZPUEhqMS92NzVneVpVcjg1UzkvaWRtelo5ZmJadW5TcFhIT09lZkUyTEZqMTZ0UFl4M05xU0RYQmRCeXpaa3pKMmJNbUZGcmU1cW1VVlpXRml0V3JJZ1ZLMWJVK0hucDBxV3haTW1TNm4rTEZ5K09KVXVXUk0rZVBlTVBmL2hEdmQrMWFOR2lPUDMwMDJQcDBxWHg2YWVmeHVtbm45NlV2MXF6V0xGaVJYejU1WmR4NFlVWHhwZ3hZNko5Ky9hNUxnbGdrM1RERFRmRXZmZmVHNldscGJYRy84ckt5dmpsTDM4WkJRVUY4ZFJUVDBWQlFmWi8rcnorK3V1eDY2NjdWbi9PWkRKeC92bm5iM0EvUTRZTWlhNWR1MlpkUjFNb0xDeU0rZlBueC96NTgyUGt5SkZORml3RHRHU2RPbldLN2JmZlBtYk5taFUzMzN4em5IMzIyVm4xODhZYmI4VEVpUlBqd2dzdnJIUGVtak5uVHR4enp6M1JxVk9uNk5Pbno4YVczZXljNXdBdDFiUFBQaHV6WjgrT1ljT0diZFI1eDlyYXRXc1h5NWN2ait1dXV5N2F0MjhmeHgxM1hKM3RWcTFhRlpkY2Nra3NYYm8wM24zMzNUajY2S01icllhbTBLRkRoL2pnZ3c5aXdZSUY4Y0FERDhTeHh4NmI2NUtBZGFpc3JJeXlzcklvTHk5ZnIvYmw1ZVZSVmxZV2xaV1Y5Ylo1OU5GSEl5OHZMdzQvL1BDSVdIMHorbDEzM1JWOSt2U0puajE3UmtURXFGR2o0cHZmL0diODZsZS9pcnk4dkpnK2ZYcTg4TUlMMGFGRGg0My9wWnFCc2E1MUVialNyUDc0eHovR0UwODhzVUhIRkJRVXhMSmx5OWJacGt1WEx2RzN2LzB0VGozMTFMajk5dHRqcDUxMmlwLy8vT2NiVTJxVHFxeXNiSEE1bUNPT09DS2VmZmJaK09LTEwrTEREeitzY1pHL0xtM2J0bzM4L1B6R0xCTmdzL0Q3My84K25udnV1Ympqamp2aW9JTU9pbjMzM2JkNjM1UXBVMkxwMHFWeDRJRUhOdXBGajRqVk54QzkvUExMc1dyVnFzaGtNckhGRmx1c3MzM1YwbDZEQmcxcTlzQzF2THk4d1pPaW9VT0h4anZ2dkJNTEZ5Nk1SWXNXTlhnQjNBVnlnTnJPUHZ2c0dEOStmRHoyMkdNeGFOQ2c2Tml4WTZQMm42WnBYSHJwcFZGWldSazc3cmhqM0g3NzdYVzJHelJvVUU3R2FlYzVRR3N4Y2VMRVdMNThlUng4OE1GMTdoODJiRmg4OWRWWDY5M2ZhYWVkRmdjY2NFQ2QrN3AzN3g3WFhudHREQm8wS0s2NDRvcllZWWNkNGdjLytFR3RkamZlZUdQTW1UTW5ldmZ1bmRXTm9ZMnRyS3dzTXBsTXZmdVRKSW5odzRmSEgvN3doNWc5ZTNhVWxwYXVzNys4dkx3R3o3bUF4ck5vMGFJYTEvSG56cDBiRVJIdnZ2dHUzSEhISFEwZS8rNjc3MFpFeFBQUFB4K3paczJxM2o1Z3dJRG8yclZyckZ5NU12Nys5Ny9IL1Buelk5ZGRkNDI5OXRxclZoK1BQLzU0akIwN052cjA2UlBISG50czVPWGx4YlJwMHlJaVl2Lzk5OStvMzYreEdPdFlrOENWWnZYOTczOC9WcXhZRWUzYXRhdit0K1dXVzhiY3VYUGppU2VlaUdPT09TWisrdE9meGxaYmJSVWRPM2FNamgwN3J2ZmRLajE3OW96cnJyc3VUajc1NUxqODhzdGp2LzMyaSs3ZHV6ZnhiNVNkY2VQR3hibm5ucnZlN2RkbithNVJvMGJGVDM3eWs0MHBDMkN6MUxGang3am9vb3ZpakRQT2lJc3Z2amp1di8vKzZqOU9YMzc1NVlpSWVpK0ViSXo4L1B4NDdiWFhZdXpZc1RGcTFLaTQ2S0tMb24vLy9uVzJmZm5sbDJQbzBLR3g5OTU3eHk2NzdOTG90VFRrNnF1dlh1L2xkaVpQbmx6djc3R21GMTU0SVRwMTZyU3hwUUZzRnU2OTk5NG9LaXBhcjdZZE9uU0liMzNyVzNIWlpaYzEyTFpyMTY0eFpNaVE5YTVqekpneE1YSGl4RWlTSktaT25ScFRwMDZ0c2IvcVlzOXZmdk9ibkFTdXpuT0ExdUt5eXk2TDJiTm54NFFKRStyY1AzZnUzUGppaXk4YTdLZXNyQ3hXcmx5NXpuZHJSMFQwNmRNbnpqMzMzTGp5eWl0ajRjS0Z0ZmEvL2ZiYjhmZS8vejI2ZE9rUzExeHp6U1p4c1g3Z3dJSHJYQlowVFdQSGptM3dmS1ZuejU3eHdBTVBORVpwd0hwWXVIQmgvUFd2ZjYyMS9ZMDMzb2czM25oanZmdDU4c2tuYTN6ZWQ5OTlvMnZYcnRHMmJkdTQ5TkpMNDZTVFRvcmh3NGZIdmZmZVc2UGQrKysvSDVkZmZubHNzODAyOGVjLy96a0tDd3Vydno4aTRudmYrOTZHL2twTndsakhtZ1N1TktwWFgzMDEzbjc3N1lpSW1EZHZYbFJXVnNZMTExd1RFUkc5ZXZXS0FRTUd4Q0dISEZMcnVPZWZmejZlZU9LSjJIMzMzZU83My8xdTF0L2Z1M2Z2T1B2c3MrUHl5eStQRVNOR3hFMDMzYlJCeDQ4YU5TcG16cHdaRWF1ZkJwbzdkMjc4N25lL2k0aUl5eSsvUFA3MHB6OVZMNE93ZVBIaU92dVlQMzkrclhjaTllalJJODQ3Nzd4YWJidDE2eGI3N0xQUEJ0VlluMDF0ZVVxQTV2VDk3MzgvQmd3WUVFODk5VlRjY3NzdGNlYVpaMGFhcHRYdjJ4ZzllblJjZDkxMUVSSFY0L2oxMTE4Zk45OThjNjIramp2dXVEanJyTE9pb3FLaTFvV1B5c3JLV0xSb1VVU3NmdUptcTYyMmlpT1BQRExHakJrVGYvN3puNk5Qbno2eHd3NDcxRGptZ3c4K2lJc3Z2amc2ZE9nUWYvclRueUl2TDY5Nlg5VWNVM1dINDNQUFBSZlRwMCtQcmJmZU9nWVBIaHhYWG5sbGRkdVBQLzY0enQvOXBaZGVpbzgrK3FqR3RrTU9PYVRPSmNUMjNIUFBScnNacWVwa0I2QTFlUGZkZCtQRkYxOWM3L2IxWFlCZlc4K2VQV1BJa0NIeCt1dXZWMTg4bWpkdlhrUkUvUFd2ZjQyOHZMelliYmZkNG1jLysxa1VGUlhGdGRkZUc5MjdkNDk3N3JtbjFvMnBIM3p3UVp4d3dnbng3Ly8rNzdITk50dlUyT2M4QjZCNTNYLy8vZXZWN3VhYmI0NWJicm1seHJiSEgzODhIbnJvb1RyYmQrN2NPUjU3N0xGNDdMSEhhbXl2T2xmSXk4dUw0Y09IMXpxdWYvLytjZnp4eDhkNzc3MFhmLzd6bnlOaTlYc0ZJMWJQTi8vNHh6L2llOS83WHV5NDQ0N3grT09QVng4M2YvNzhPdXU0OWRaYjQ4RUhINnl4N2ZUVFQ2OXpxZnNmL09BSGpYSVRrUGtBbWxmdjNyM2psVmRlcWY0OFljS0VHREprU0F3YU5DaE9QUEhFQm84Zk0yWk1YSC85OVRGcTFLajQvdmUvWDcxOXpSdEM5dGhqanpqdHROTmkyYkpsdGY2MlhiWnNXWFR1M0RtdXVPS0syRzY3N1NKaTlkK3BreWRQanU3ZHUxZS9GbWx0VzJ5eFJWUldWaHJyeUFtQks0MXE0c1NKY2ZmZGQ5ZllWdlg1a0VNT2lRRURCalI1RGIvNHhTL2lvWWNlaXJmZmZqdGVmUEhGNk5ldjMzb2Z1MlRKa3VwQk9DS2lvcUtpK25ObFpXVzg5ZFpiNjF3aUlHTDEzWWxWb1hPVitwWkUzbSsvL1dMRWlCSHJYUjhBOWZ2REgvNFFYMzMxVmZ6aUY3K0lpTlUzQVgzeXlTZXh3dzQ3Uk8vZXZhdmJmZmJaWnpGanhvem8wYU5IN0xUVFRyWDZxWG9DZGM2Y09mSExYLzZ5eHI3WnMyZFhQLzNacjErL3VPS0tLNkpObXpZeFlzU0lPT1dVVStMMDAwK1BHMis4TWJwMTZ4WVJxMDlJempubm5DZ3JLNHRycnJrbWV2VG9VYU8vcWptbWFybmYwdExTK1B6enp5T1R5VVJKU1VtdCthUXVDeGN1ckhXWGU2OWV2ZXBzZS9UUlI4ZFJSeDNWWUo4QTFQVEhQLzZ4U1pabnJGb3FkOHFVS2JYT282cnU4dS9YcjE4Y2NNQUJNV3pZc01qUHo0OHJycmlpMWdXcEZTdFd4SG5ublJkYmJiVlZYSHp4eGJXK3gza093T1pqNGNLRnRWWXdXTk9DQlF2V2VXeGRUOEJXaFFQbDVlWFY0My9WR0w1a3laSW9LeXVMNHVMaVNKSmt2YzVCMWx3ZXRFcDlUK2tPR3pZc3Z2bk5iemJZSjdCcHljdkxxeEVndG1uVEppSlczeHo0NXB0dk5uajhKNTk4RWhHcmIxYXZLNGljUEhseUxGKytQSGJiYmJlSWlIanJyYmVxYnlhZk9YTm03TFBQUG5IZWVlZkZraVZMWXNxVUtiSFBQdnZFQ3krOEVKbE1KdWJObTFmdlNpbTc3YlpibkgvKytjWTZja0xnU3FNNjg4d3o0OHd6ejR5STFlL1VLeW9xcXI1VGU4cVVLWEhRUVFmVmVWelZ5ZjJWVjE1Wi9VVHMycjc3M2UvR3RkZGUyMkFOYVpwV0w5dHkzWFhYeFE5LytNUDFmbS9mbXN0K0hYamdnZEdqUjQ4WU0yWk05YmFYWDM0NTBqU05pTlZQRkYxNDRZVzErdWpSbzBmODR4Ly9xTEZ0emFlWjZqSmp4b3k0NTU1NzFxdkd0ZlhyMTIrRFFtV0FscXBUcDA1eC9mWFhWMyt1ZXFmSThPSEQ0NGMvL0dIMTlzY2ZmenorOUtjL3hXR0hIUllubkhEQ092djc3VzkvVy8zNTdydnZqazZkT3NYUGZ2YXppSWpxazRLSTFVK09Ybjc1NVhIT09lZkV3SUVENDd6enpvdXBVNmZHUGZmY0UrM2F0WXUvL09VdmRhN2c4TTkvL2pNaUlvcUtpdUtrazA2S0k0NDRJb1lOR3hZUnErZkdOZThtdmVhYWErTGhoeCt1MWNmUlJ4OGRRNGNPcmJHdG9hZFBuM3JxcVJnL2Z2dzYyOVRubEZOT3ljbXl5QUM1dE9XV1c5YTUvY01QUDR5eFk4ZkcwS0ZENjF5K2NkbXlaZkhmLy8zZmNkUlJSOFYvL01kLzFOdi83MzczdXhnNGNHQkVSSnh4eGhreGFkS2tlT0dGRjZKTm16WlJYRndjZ3djUGprV0xGc1ZGRjEwVXUrKytlNjNqUjR3WUVYUG16SW5ycjc4K09uZnVYR3UvOHh5QXpjZEpKNTBVeHg5L2ZJMXRiNzc1Wmd3Yk5pd09PZVNRT3Nmb2lQOGR2OWM4cDZoU2RYN1FwMCtmNm5PUU8rNjRJLzc2MTcvR0JSZGNVRDFIVlZSVTFQanVnUU1IeHB3NWMycDkxeVdYWEJKOSsvYXRzYTF0Mjdici9MMnV2Lzc2K095eno5YlpwajV1NG9GTng3Lys5YS80MTcvK3RkSDlYSGJaWmZIQkJ4L1V1ZS9XVzIrdDhYbVBQZmFJZi96akh6Rm16SmdvS0NpSWM4ODl0OGIxL21lZmZUWmVmLzMxK1BXdmZ4M2YvZTUzalhYa2pNQ1ZadE8rZmZzNkg3ZVBXTDBjd0t4WnMyTEhIWGVNYmJmZHRzNDI2M3R4dDZpb3FQcE9rMDgrK1NTZWV1cXBPUHp3dzdNcmVpM3QycldyL3JucXJwNjFyWDMzei9wWXNHQkJQUDMwMDFuVjlNMXZmdE9GQ0lDMVRKNDhPU1pQbmh3OWV2U0lIL3pnQjFuMTBhVkxseHBCNXIzMzNodmJicnR0clhDenlvOSs5S080N0xMTFl2anc0WEhPT2VkRXhPb2x2LzcydDcvVmVySjFmYXc5bjlSMzgxQkJRY0VHenp2VHAwL1BldDQ1OHNnakJhNEFzWG9KMzhHREI4ZVNKVXVpYTlldTFVdjBycW1vcUNqZWZ2dnRlTzIxMTJMUW9FRXhlUERnU0pLa1ZydkN3c0xxaStGVklXYTdkdTJpYmR1MmthWnA3TGJiYnZIRkYxL0VxNisrR3ErKyttcU5ZMHRMUytPTk45NklqaDA3eGtNUFBWUzlET1Z1dSswVy8vbWYvN2xldjR2ekhJQk5SMEZCUWEyLy9hdkc1blg5N1YvVkpqOC9QK3RsTGRmKzd2cHVyR25UcHMwR2Y4Y3JyN3hTYjdqU0VDRUViRHFPUC83NE9PNjQ0eHBzOStpamo4YWRkOTVaNy83enp6Ky8rdlZLRVJIanhvMnJmbmZwcWFlZUduMzY5S2tlZzdiY2NzdDQ3YlhYNHFPUFBvcjI3ZHZYZW9WUzFSTzNoeDEyV095eHh4NE4xdmIvMkx2ejhDYnFmWS9qbjBuVFVxRHMyTElKWGhXcElNcHlFZEdqSWlxaVhFRlFqaUt5SzV0NjVhZ3NSemtlQlRjRVJRNkNMQUtpUnhCd3VZQ29JQXFJV0R4c1pWOHNVS0NVb2l4bFQ5c2tjLytvaVYzU1VvWTBTZFAzNjNsOFRwTk1wbC9PTlBQSnpIZm05Mk5maCtKQ3d4VUJjL1hWVnhjNHArcXlaY3MwYk5nd2RlM2ExVHNVcEZYZmYvKzlwT3doakpjdVhhb1pNMmFvZmZ2MjN1RzZRdEZ0dDkyVzZ5Nm1iNy85VnJmZGRsdStIZnFKRXljMGFkSWs3MVZFN2RxMTh6bEhId0NVQmk2WFM5MjZkY3YxM0QzMzNLUGV2WHVyVWFOR2V2bmxsMVcxYXRVTDNuMXpxVHhETEM1YXRFZ3JWNjZVbE4yc1BYbnlwRTZjT0tIdTNidnJwcHR1MGkyMzNLSnJycmxHVjE1NXBjKzdvQUxwbVdlZTBhQkJneVJsMTc5OCtYTGRjODg5K2Y2L1NrcEswdGl4WTdWdDJ6YVZLVk5HUFh2MkxQRGlLUUFvVFhidjNxMkJBd2NxUFQxZG5UcDFVdS9ldlgwdTE2cFZLMDJiTmszUFB2dXNQdmpnQXlVbEpXblVxRkVYZGVLbWZQbnlHak5takpvM2I2NFZLMWJrYW9pNjNXNWxabVlxS2lwS21abVozdEVMSEE2SFRwOCtmV24vU0QvZ09BY0E0UEhoaHg5NlI3ZzdlUENnRGg4K3JCdHZ2REhmY2l0WHJ0VDQ4ZVAxKysrL0t6WTJWazgvL1hTZ1N3VlFDSWZEVWVDd3VqbWRQMysrME5jOTV4Wk0wOVMwYWRNMGYvNTh4Y1RFNk15Wk0xcTFhcFUyYnR5bzExNTdUVldyVnBYVDZWVFhybDBsWlY5c21KNmVyc3FWSzN2WDVSayt1R2JObWxiL1dYN0R2cTUwbytHS2dGaTVjcVV5TWpMVXRtMWI3M1BKeWNuNjVwdHYxTGR2WDcvOUhxZlQ2UjB1WU9EQWdUcDkrclFTRWhLMGRPbFMzWHZ2dlpiV2VlYk1HYzJhTlV0OSt2VEpkZVczUCtXOCtuRDU4dVY2N2JYWE5IWHFWQTBaTWtSMzNubW5uRTZuNXMyYnB5bFRwdWpNbVRPNjl0cHJOV1RJRU4xd3d3M0ZVZzhBbEJTZWs4bFpXVms2ZHV5WW1qWnRxdlQwZE85d3dsTDJQQ0E1N2RtelIxTDJWWWZIamgzenVkNnJycnJxZ3FNanJGbXpSaDkvL0xFMmJOaWd6TXhNU2RJMTExeWpSeDU1Uk8zYnQxZDZlcnJtejUrdnI3NzZTai84OElOKytPRUhTWkpoR09yZnY3K2VlT0lKbit0TlNVblJraVZML0pxUGVlVzhrMnJTcEVtYU0yZU9GaXhZb0JkZmZGRU5HalRReVpNbk5YbnlaSDMyMldkeXU5MjYrKzY3Tlhqd1lPL2N0QUJRbXExYnQwNURoZ3pScVZPbjlOZS8vbFZEaHc3MWVkZXFSM3g4dkdiTm1xV25ubnBLSzFhc1VKOCtmVFIrL0hqRnhjVmQ5Tzl1M2JxMXhvd1o0MzM4M1hmZmFmanc0WHI5OWRkekRWbDgrKzIzWDNCZEhPY0FRUEVvTEJOQzFmcjE2M1g0OEdIdjlDbkZ3WFBScWR2dDFzaVJJN1Z6NTA3ZGQ5OTkrdHZmL3FhcVZhdHEzNzU5R2pObWpINzU1UmRGUlVXcGI5Kys2dE9uVDlBdlZnV1EyeGRmZk9GenVpTXJqaDQ5cWpmZWVFTXJWcXhRaHc0ZFZMOStmYjM5OXR1cVZxMmFmdjc1WjNYdDJsVnZ2dm1tZnYzMVYrM2R1MWZSMGRGeU9CemF0MitmbWpadDZsM1B2bjM3RkJNVGs2c0o2d3Y3T2hRM0dxNG9WaTZYUzcxNjlkS1dMVnZVdFd0WFhYWFZWVnErZkxsKy9QRkhiZHUyVFpJVUd4dXJTcFVxZWQvamE1enpSbzBhZWE5aUtjd1BQL3lnOVBSME5XellVSFhyMWxXdlhyMlVrSkNnR1RObXFGMjdkaGY5cGZmdzRjUHEyTEdqMHRQVDFiWnQyMXkzOVo4OGVkTG5ldzRkT3FTZVBYdm1lbTdFaUJHNTV2b3J6QjEzM0tFeFk4Wm85T2pSR2pwMHFGcTFhcVhEaHc4ck9UbFpWYXRXMVVzdnZhUU9IVHFVeUMvd0FPQlBFUkVSM290c05tN2NxTWNmZjF4U2RoUDIzLy8rOXdYZnYySERCbTNZc01IbmE3ZmZmbnVoRFZmVE5MMURPTmF1WFZ1dFc3ZFd1M2J0MUxCaFF4MDllbFI5Ky9aVnk1WXROV2pRSUEwWU1FRGJ0Mi9YNnRXcnRXSERCdTNkdTdmQXUzWThRK2hVcWxSSk45NTRvOGFPSGV0OUxUVTExZWQ3bGkxYnB1M2J0M3NmUjBSRWFNYU1HUmY4OTNzTUhqeFlWYXBVMGJScDA5UzllM2UxYmR0V3ExZXYxcWxUcDlTZ1FRTU5HVElrMTRFTUFKUm1zMmZQMXJ2dnZpdVh5K1Vkd2VEcHA1L1d1SEhqZk02Zm5aR1JvYzZkTyt2R0cyLzBOaG8zYmRxa0hqMTY2TDMzM2l2MEdHSG56cDFhdG15WnJyNzZhblhzMk5Ibk1wNTVWeTkyTkFlT2N3Q2crRVJFUkdqOSt2VUZqdktXVTBIZjhRUHAzWGZmVlVwS2l0cTJiYXR6NTg1NWo3R2s3SDIvTCsrOTkxNnVlYjBiTldya25WYmxRbXcybXlaT25LaTMzMzViWDMvOXRWYXRXcVcvL09VdldycDBxVnd1bDlxMGFhTy8vZTF2cWxXcjFxWDl3d0FVaTA2ZE9xbDkrL1lYWEc3cDBxV2FOMitlejlkTTA5VG5uMyt1Q1JNbTZPelpzK3JmdjcvNjlldW51WFBuU3BJNmR1eW9SeDk5Vk1PR0RkT0FBUU0wY09CQTFhaFJRLzM2OWRQSWtTTzFlZk5tNzNtSzFOUlVwYWVuKzd5TE5DZjJkUWdFR3E3d082ZlRxZSsvLzE3NzkrK1gyKzNXMXExYjFiWnRXejMwMEVONjg4MDN0WGJ0V2xXclZrMGRPblRRcmJmZXFwWXRXeW9oSWNINy9yVnIxK1lhNTl6aGNDZ2pJNk5JRFZmUEhVMWR1blNSSlAzM2YvKzNHamR1ckMxYnR1aWJiNzdSZmZmZGQ4RjFuRHg1VXZQbXpaUFQ2VlJXVnBZcVZLaWdRWU1HS1M0dVRsdTNicjNnK3pNeU12SXRkK2JNR1ovTEZuUmlwRTJiTm1yZXZMbGVlKzAxN3hESjhmSHhtakpsaW1KaVlpNVlBd0NVWnJWcjEvYnVPejNHalJ1bnI3NzZTaDk4OElGMy90SFhYMzlkMzMvL3ZUNzg4RU5kZnZubHVaYjNkZEpja280ZE82Wmh3NFpwN2RxMUdqUm9rRDcvL1BOODg3Tm1abVpxNjlhdDNpL05obUdvVWFOR2F0U29rYzkxN3QrL1gzUG16SkdVUGRkZDNicDFOV0RBQUowK2ZicEl1WFA4K0hFZFAzN2MrN2l3ays2K2h0ZTMyKzNxMjdldmJyLzlkbzBZTWNJNzExN256cDMxOTcvL3ZkaUhaQWFBa3NEaGNHalVxRkg2OXR0dkZSRVJvUmRlZUVFUFB2aWdSbzBhcFlTRUJDMWN1RkFQUHZoZ3Z2Y3RXTEJBYVdscFNrdExVN1ZxMVRScDBpUTkvL3p6U2toSTBPT1BQNjZQUC81WWRldlc5UzcvNjYrL2V2ZnBuamxoUFVQQSsrSnl1U1Q1M3IvbnhYRU9BQlN2ek14TTJXdzJSVVJFNlB6NTh6cDQ4T0FGMzNQMjdObGNqN095c3BTVmxaVnZPWWZESWVuUEN6OEwrdjFTZGpiNFdpYm5LRGRyMTY3MTdvZFRVbExVb2tVTGRldldUVC84OEVPUk11SGd3WU81L24yRmpaVGdLeE1xVjY2c1VhTkdxVTJiTmhvMWFwVDNHR1RVcUZGRk9uY0hvUGlkUDMvZWUzR2Y5T2MrcGxxMWFtclFvTUVGMzc5eDQwWkoyZDhoYys2VGJEYWIwdExTOU00Nzd5ZzJObGJqeDQ5WGt5Wk5aSnFtSWlNakZSMGRMYnZkcmh0dnZGRXpaODdVcUZHajlELy84ejk2NktHSHZEV3NXN2ZPZXlIZ3BrMmJKRW5YWDM5OXZoclkxeUhRYUxqQ3J4WXRXcVNKRXlmcTk5OS9sNVI5NEQ5MzdsenZ5VzFKaW91TDArTEZpd3U4Y2publpOcE9wMU10VzdZczB1OWV1WEtsZHUvZXJhcFZxK3FlZSs3eFB0Ky9mMzg5OWRSVG1qaHhvdTY4ODA2VktWT213SFg4NjEvLzB0eTVjNzFmWkd2VnFxVTVjK1o0RC83WHIxL3ZYZFl6NzJ4ZVYxNTVwWGVDNzRKNHZqeEhSVVZwM3J4NUJVNmtYYWxTSlZXdlhsMUhqeDdWcVZPbk5INzgrQUxYK2N3enozQ1NBZ0NVL1NVMzd6QXlub09FS2xXcWVGL3p6SUZYb1VJRm44UE8vUGJiYjFxeVpJazJiZHFreE1SRXVkMXVIVDkrWE11V0xWTmNYSnppNHVKVW8wYU5mQ2N6UEJuaWREcDludWl3MisyS2lvclM2ZE9uOWZMTEwydmx5cFhlK3U2NjZ5NjkvdnJyM2hQbk9YTm45T2pSUHE4Ty9ldGYvK296ajNMeTVFNWtaS1RHamgycmpJd01uOHZGeDhjck9UbFpXVmxaMnJObmo5NTQ0dzJmeTFXdlhsMzkrL2N2OUhjQ1FEZzVmLzY4dG16Wm9vb1ZLK3F0dDk1U2l4WXRKRW05ZS9mV29rV0w5UDc3NzZ0dDI3YXFVS0dDOXozbnpwM1RCeDk4SUVucTE2K2ZwT3doeHNhTkc2Y2hRNGFvWXNXSzNndCs1czJicDQ4Ly9qalhuVTUzMzMyM09uVG9VT2p4a0dmL1h0Z3hqc1J4RGdBRWdzUGg4QTZqL3BlLy9NVTdMM1ZocGt5Wm9xbFRwM29mejVneEk5Zmp2TDc1NWh2dkNmdUNMRml3UUFzV0xNajNmTmV1WFhYLy9mZHIxS2hSMnJGamgvZjVJVU9HNkpGSEhwRWtYWGZkZGZyZi8vMWY3MnRkdW5UUjNyMTc4NjFyOU9qUnV1dXV1d3F0dzVNSng0NGR5M1d1TDY4YmJyaEJQLzc0b3lScHhZb1YzaVpOWHMyYU5iTThYUmlBaTlldVhUdWZGOWQ5OE1FSDN1KzRSWkgzZStWbGwxMm1iNy85VnUrLy83NGFOR2lnNk9ob1pXVmxxWHYzN3FwY3ViS1dMMS91UFY5enhSVlhhUHIwNmJuZWYvWFZWK3MvLy9tUFRvVUk5NmdBQUNBQVNVUkJWSjA2cFlvVksyckZpaFdTc3ZjUkhydDI3V0pmaDZDZzRRcS8ycng1czQ0ZE82Yjc3cnRQTzNic1VFcEtTcTVtcTVSOXA0Ky9oNG5Lek16VU8rKzhJMG5xMjdkdnJoTU9yVnExVXZQbXpiVisvWHJObkRsVEF3WU1LSEE5UC8zMGt5U3BaOCtlK3VTVFQxUytmUGxpT2JqM1hJMVR0bXhaclY2OTJ2dDdDNU9hbWxybytQajkrL2ZuUkFRQUZDQWxKVVdTTHJpZlBIcjBxQTRkT3FRYmJyaEJ2Lzc2cTk1OTk5MWM3NnRaczZiZWUrODk3MTJ0UFh2MkxQQ3F5Snp6dHViVXRtMWJ2ZkhHRzNLNVhGcXhZb1ZpWTJQVnVuVnJ6WnMzVDVkZGRsbVI3bEs2V0o0R2E5bXlaZlhsbDE5NlQ3Z1hadE9tVGQ0clJmT3FWNjhlRFZjQXBVcVZLbFUwWWNJRTJXeTJYS01pMUtsVFJ3OC8vTEJtejU2dHQ5OStXeSsvL0xMM3RTbFRwdWpZc1dPNjY2NjdjZzNOSGhrWnFURmp4dVE2THRxN2Q2OVNVMVBWdkhsekhUcDBTR2xwYVhybGxWY3UyRWoxbkFUem5PQXZDTWM1QUZDOFBCZG4xcTVkKzVMV0V4c2JxK3V1dXk3ZjgwZVBIbFZhV3BxcVY2K3VHalZxK0h6dnlaTW5kZkRnUVZXcFVzVm5IYlZxMVZKS1NvcDI3TmloUm8wYUtUWTJWc3VYTDdjMHAzaFJlRExCNFhBVWViN0h2Q01WNVVVVEFnaWMvdjM3NTd0WSsrREJnMXF3WUlIS2xpMnJuajE3eW03UDMxNDZmZnEwUHZyb0kwVkdSdXF4eHg3TDl6MjFmUG55Y2pnY1dyTm1qZGFzV1NOSjJyTm5qMzc5OVZmRng4ZDdSN0RNcVV1WExxcGF0YW9rNmJiYmJsTlNVcEsrL2ZaYjNYZmZmVnE5ZXJVcVY2NnM1czJiZTVkblg0ZGdvZUVLdjJyWHJwMTY5dXlwT25YcTZJa25udkNlNEM1dTA2ZFBWMHBLaW1yWHJ1MXpLSysvL2UxdjZ0Njl1MmJPbkttNzc3NWJWMTExbGMvMTlPelpVemZkZEpPcVZhdW0yYk5uRjF1OW5ubVJxbFNwb3Q2OWV4ZDY0bnZhdEdsYXVIQ2hubnZ1T2JWdTNUclhhN3QyN2RMenp6K3ZxbFdyNXBvSEZ3RHdwek5uem1qWHJsMktpWWxSdFdyVkNsMDJLU2xKVHo3NXBQcjE2NmNPSFRxb2I5KythdFdxbFJvM2JxeFdyVm9wSmlZbTF4RENOOTk4Yzc3aGlNK2ZQNjhWSzFhb1JvMGFQdWMrOVF4elU3bHlaUTBaTWtTZE9uWFM3dDI3QzV6YnhCOXk1czdubjM4dXQ5dGQ0TEpQUC8yMGtwT1Q5ZUdISCtiNy8rdXp6ejdUckZtemRPV1ZWeFpiclFBUXF1clZxK2Z6K2Y3OSsydlpzbVZhdEdpUldyUm9vZmJ0MjJ2dDJyWDY1Sk5QVktGQ0JUMzc3TFA1M3BOMzZQb0hIM3hRdlhyMVVvMGFOZlRFRTA4b0xTMU5Vdlpkc3ErLy9ycDN1ZTNidDJ2RWlCSGV4NTQ3U0tkT25acnI3bHFIdzZHOWUvZHF4SWdSYXRhc0djYzVBRkRNamh3NUlyZmJyZGpZMkV0YVQ2ZE9uZFNwVTZkOHowK2JOazJUSjA5V3QyN2QxS05IRDUvdjlZeFFjTWNkZCtqRkYxLzB1Y3pCZ3djMWR1eFkzWEhISFpvNWM2YVdMMTkrU2ZVVzV1VEprN0xiN1dyU3BJa1dMVnBVNEhKbno1N1ZJNDg4b2hvMWFtamF0R241WHYvblAvK3BEUnMyY0F3Q0JOaWpqejZhNi9IR2pSdjE4Y2NmS3lvcVN1UEdqZk9PK0xKaXhRcDk5TkZIR2pCZ2dIY2UxVHAxNnVpMTExNVRRa0tDZCtqZ25OTFQwMzNlemI5ejUwN3QzTGt6My9OMzNubW50K0Y2Ly8zM2E4YU1HZnI0NDQ5MTVzd1puVDkvWHUzYnQ4L1YvTDNtbW12WTF5RW9hTGpDcjNKZVNWS1F0TFEwM1hMTExkN0h2WHIxeW5VWDdOTlBQNjIxYTljVytYZXVYNzllTTJiTWtDUzk4TUlMUHVmZHUvYmFhL1hRUXc5cC92ejVldUdGRnpScjFpeEZSMGZuVzY0b0UzNzd3MisvL1NZcCs4cEZUMWdVcEh6NThwS3lUOHpublVSNzRzU0prcVNISDM2NHdQa0dBYUMwbXpScGtod09oKzY3Nzc0TGpyRGdtVGV2U3BVcXFsbXpacUh6NWtueWVaZG5hbXFxVnF4WW9ldXZ2MTZ2dnZwcW9lLzNER2RUM0R5NTR4a0d1VENlUEltTmpjMTFCYWpUNmRTU0pVc2tTZDI2ZFN1bVNnR2c1SW1KaWRISWtTTTFjT0JBalJ3NVV1ZlBuOWQ3NzcwbjB6UTFZc1NJSWwxTlg3OStmWi9QWjJabWV2ZTlOcHZOTzl5OWgrY0NtcDkrK2luZnZGRW5UcHpRa2lWTEZCa1pxWC8rODU5Vy8za1hoZU1jQUtYVnJsMjdKQ25mS0cvK3NtZlBIa25LZDdIbnhicjg4c3N2ZVIxRmNlYk1HVGtjRHRXcVZVdFJVVkg1OXZNNW5UNTlXbEwyMUN0NWwwdE9UdGFHRFJzVUV4T2pqaDA3Rm12TkFBcjIxVmRmYWRTb1VZcU1qTlM3Nzc3cmJiWksyWGZnYjlxMFNTZE9uUEErMTdselowblNHMis4b1ljZmZsakRody9QTlFWZzVjcVZ0V3JWS2tuUzBLRkRsWkNRb0VtVEpxbHg0OGJlWlRJek05V3RXemU1M1c3VnJWdlgrM3pkdW5YVnFsVXJKU1FrYVBMa3lUSU1RMTI3ZHMxVkwvczZCQXNOVndSY2RIUzA3cmpqRHUvanZGOUdXN1JvNFQwNE4wMVRpeGN2TG5CZGFXbHBldUdGRitSMnUvWEFBdy9vcHB0dUtuRFpwNTU2U3F0V3JWSlNVcEplZi8xMWpSdzVzc2cxNzl1M1Q0ODk5bGl1NXdxNk8yamZ2bjI1R3NvZTA2ZFBWM3g4dkNSNUo5dk9HUllYS3kwdFRkOTk5NTJpbzZQMTBFTVBXVjRQQUlTenFWT25hdTdjdVlxSWlGRFBuajF6dmVZNWdadHpudFY5Ky9aSktyNFRKVVgxeFJkZjZPMjMzODcxbk5QcExIRFpoUXNYNW5xdVhMbHkrdTY3N3lSbForbWhRNGNVRlJWMVNWZmNmL2ZkZDBwTFMxT2pSbzE4M3JrTEFLVlppeFl0OVB6enoydk1tREhlK2EvNzlldDN3VG1mTHFSeTVjb0ZYb3g2NE1BQjcxMVE5ZXZYMXllZmZITFJ3OUp6bkFNQS9yRnUzVHBKVW9NR0RmeSs3b3lNRE8rd216bWJFZjcyajMvOEk5K1VLSG1IRTgyNWJONkxlVzY1NVJhOTlkWmJrckl6U3JxMFBKQ2tmLy83MzVLeVI0SzQwUEQ1QVB6djBLRkRldWVkZDdSaXhRckZ4TVNvY2VQR1dyZHVuWGVmSjhsN1IrcDMzMzJucEtTa1hPOXYzTGl4OXV6Wm94ZGVlRUdmZnZxcEJnNGM2TDBMdGx5NWNscXlaSWtTRWhKMDY2MjNxbVhMbHJuZSsrR0hIeW90TFUwdnZ2aWlkMDVYajBHREJpa2hJVUV1bDB2MzNudHZycEhJTG9SOUhZb1REVmNFWE9YS2xmUGQ4Yk5zMlRMdnp6bUhSbkU2blFVMlhFK2NPS0dCQXdmcTZOR2pxbCsvdm9ZT0hWcm83NDJKaWRITEw3K3NnUU1IYXZIaXhZcU5qZFZUVHoxVnBKcDlYWGx5OXV4WkhUbHlwRWpMU3JtSERkdXhZNGRzTnB1dXZ2cnFJdjErWHhZdlhpeVh5NlhPblR1cmN1WEtsdGNEQU9GbzgrYk5takJoZ2paczJDQkpldTY1NS9MdGN6M0R5Ny82NnF0cTBhS0Z6cDgvcjhXTEZ5czZPcnBJSnpLZWZQSkp1Vnl1Zk05NzV1OVl0MjVkZ2ZPRzE2OWZYODg5OTF5QjZ5NVhybHkrTERsNjlLaE9uVHJsYzlucTFhdm5laTduS0E3NzkrL1h1WFBuZE4xMTErVzcrK2xpZUpxNjNidDN0N3dPQUFoWERvZER4NDRkazJFWU1rMVRVdllWNytmT25TdTJreWFlZWNadnVlVVdyVjY5V3A5OTlwa2VmdmpoaTFvSHh6a0FZTTBWVjF6aHZjakZORTJ0WExsU1V0RkdmcnRZLy9kLy82ZlRwMCtyYWRPbStiNzMrNU92RVFjT0hqeW9yS3lzZk10V3FWTEZPMUtCUjg2UkRYYnMyQ0hwMGhyUURvZERTNWN1bGQxdUQ5aklRQUN5WldWbGFmcjA2Wm8xYTVZeU16UFZwRWtURFI4K1hMMTY5ZExHalJ0ekxlczVML0xUVHo4cElTRWgxMnZseXBYVDNMbHo5ZkxMTDJ2dDJyVWFPSENncnIzMldzMmNPVk9Sa1pIS3lNaFF0V3JWdEdyVkt2WG8wVU05ZXZSUW16WnQ5UFhYWDJ2NjlPbHEyclNwT25Ub2tLKyszYnQzZTM5T1RVMlZ3K0h3T1pxbEwrenJVSnhvdUtKRU9uejRzSjU2NmlrZE9IQkExYXRYMTdoeDQxU21USmtMdnE5Rml4WWFOR2lRSms2Y3FKa3paOHJoY09qWlo1Kzk0QW5veXkrL1hQUG56OC8xbkdkdWpLSXNtMU5TVXBLT0hUdW1CZzBhWE5MSmw5NjllNnRXclZyRmVuVWpBSlFFVHFkVGt5ZFBsaVR0M2J0WGtqUi8vbnh0MkxCQjBkSFJHanAwcU04aFdUcDE2cVQvL09jL1dyTm1qWGNJc0xpNE9BMGRPclJJWDlTM2J0MWE0RjJuVXZZOEhsdTJiUEg1Mm9WeXAxMjdkbXJYcmwydTUwYVBIdTF6bnRkMjdkcjV6Q09QWDM3NVJkS2ZjOGRhOWM0NzcrakxMNzlVbXpadExtazlBQkJPTWpJeXRIRGhRdThWK05IUjBlclNwWXUrK3VvcnpaNDlXOHVXTFZQdjNyMTEvLzMzcTJ6WnNuNzVuVzYzVytQR2pkUEtsU3NWSHgrdnQ5OStXejE3OXRTNGNlTlV1M1p0L2VVdmZ5bnl1ampPQVFCcnhvd1o0LzE1OWVyVlNrMU5WZDI2ZFZXdlhqMjUzZTRDUnd2STYwTExIVDU4V08rLy83Nms0cC9XdzljRm9WMjZkUEVlWStYMDdMUFBGanFLZytlTzNCdHV1TUZ5UGRIUjBabzNiNTcrODUvL1hQTGN1QUF1VGtSRWhQZHUxVUdEQnFsbno1NnkyKzFhdlhwMXZtVS8rK3d6dmZIR0czcmxsVmR5RFJ1YzAvdnZ2NitsUzVkcTRzU0o2dEdqaC9lQ3ZRNGRPcWh0MjdiNi9QUFBOV3ZXTEEwYk5rdzFhOWJVa1NOSFZMdDJiWTBkT3piWDNLeFM5djdGTTZKTXBVcVZ0R25USmcwZlB0em5zcjZ3cjBOeG91R0tFaWN4TVZGRGh3N1ZzV1BIVktsU0pVMmNPRkUxYTlZczh2djc5T21qZ3djUGF1SENoWm96WjQ1MjdOaWhsMTU2U2ZYcTFTdkdxdiswZE9sU1NkS3R0OTU2U2V1eDJXeTY5OTU3L1ZFU0FKUm9yNzc2cXRhdFc2Zm82R2l0VzdkTzgrYk4wL1BQUDY4eVpjcW9WNjllcWxPbmpzLzNsUzlmWHYvNjE3L2tkRHFWbVptcGlJaUlJbDI4NCtHNWlqMnYxTlJVM1gvLy9icnp6anU5QndIQjVNbWQyMjY3N1pMV1U3WnNXVDM2NktQK0tBa0FTcnlrcENSOS9mWFhXcmh3b1hlK3FwdHZ2bG5EaGcxVG5UcDExS3RYTDQwZE8xYmZmUE9OUm84ZXJZa1RKK3ErKys1VG16WnQxTFJwMHlLZERQSWxOVFZWcjc3NnFuNzU1UmRWcjE1ZG8wZVBWbVJrcEY1NjZTVTkvdmpqZXU2NTV6Umt5QkIxN3R6NWtrWTFzSUxqSEFDbGtjdmwwcVJKa3lUSmV4ZldTeSs5cEcrKytlYVMxMzN5NUVrTkhqeFlwMCtmVm9zV0xYSk56eFhLenB3NW81OS8vbGxSVVZINWhnaTlXRFZxMVBCNWR4dUE0bVd6MmZUS0s2L28rUEhqZnBrTDFUQU0zWFBQUGJycnJydnlUWUVSSFIydGJ0MjZxVm16WmhvMGFKQU9IejRzS1h2VWxTKysrRUpkdW5SUmhRb1ZKRWtKQ1FsNjdybm41SFE2OWR4eno2bGx5NWJxMDZlUFZxMWFwUmRlZUVFdnZmU1NZbUppTHJuZW9tQmZCMTlvdUtMWW5EeDUwdWNjUXVucDZSb3hZa1N1NTlMUzBpUmxEMWVZbUpqb2ZkNHpISmZIOU9uVE5YbnlaTG5kYnNYRnhXblNwRWtYTlVhN3h6Lys4USs1WEM0dFhyeFlpWW1KNnRLbGl6NzU1QlBWcjE5ZmtuVDgrSEZsWldWWlBoRlNrTE5ueityenp6K1hKTFZ2M3o3ZjY2WnB5alJONzhrUjB6UzlWeE41Z2dVQThLY1pNMlpvMGFKRnV1S0tLelJod2dROS92ampHajE2dEpLVGsvWEVFMDhvTGk3dWd1dXcyKzBYM04rZk9IRkNicmM3Mzd3aC91TEp3WXVkZSs5Q05tL2VyTVRFUk5Xb1VjUG44R1l1bHl2WDd6eHo1b3ozNEliY0FZQS91Vnd1YmR1MlRhdFhyOWJLbFN2MTY2Ky9lbDlyMWFxVit2WHJsMnNrQWM4MEtqMTc5dFNVS1ZPMGZQbHl6WnMzVC9QbXpWT0ZDaFhVdEdsVE5XN2NXRTJhTkZHelpzMXkvUzVQQXpmbi92bkFnUU9hTTJlT3Z2enlTMlZsWmFsKy9mcDY1NTEzdk1PaHhjZkhhOHlZTVJvOGVMRGVlT01OZmZIRkYrclRwNDl1dWVXV1hIZldjcHdEQVA0MWRlcFU3ZHExU3hVclZsU1hMbDBrU2MyYU5Tdnk5L3BkdTNibHloU1Bnd2NQYXZEZ3dVcE9UbFpzYkt4R2poenAxN29sZVllUDkzY216SjgvWHc2SFEvZmVlNi9Qa1lPY1RtZXUzK241OTVNSFFHZ3BYNzY4ZnY3NVo4MmVQYnZRNWZiczJTTXAvM2w5WDI2KytlWmNGK2U1M1c2dFg3OWVuMzMybVg3NDRRZTUzVzUxN05oUk5XdlcxRWNmZmFTSkV5ZHEwYUpGK3V5enovVGxsMS9xcmJmZWtzdmxVdi8rL2IwWGhJOGJOMDZEQmczUzk5OS9yeDA3ZHVqVlYxL05kY2NwK3pvRUVnMVgrTlgzMzMrdnlaTW5Lek16VXlrcEticm1tbXZ5TGVOd09MUjgrZko4ejBkSFIydlBuajNlbmJRdmwxOSt1ZHh1dHhvM2JxeTMzbnJMOG0zMk5wdE5JMGVPVk4yNmRUVmx5aFE5OXRoanFsKy92aDUrK0dHZFBYdldPMGZlZi8zWGYxbGFmMEVtVEppZzlQUjAzWHJyclQ0bjAzWTRIR3JkdXJWaVkyTVZFeE9qczJmUDZ0Q2hRN0xiN1lxUGovZHJMUUJRMGgwL2ZseVRKazFTdVhMbDlQYmJiNnRXclZvYVAzNjhubi8rZWMyZE8xZno1ODlYclZxMUZCY1hwOGpJU05sc051OS9obUhJNVhMSjZYUjYvOHY1T0Q0K1hnTUhEdFNBQVFOVXJWbzFieFB5eWl1djlGdjlLU2twNnQyN3Q2S2pvL1hiYjcvNWZmMVpXVm5lTzJ5N2R1M3E4MDZubjMvK1djT0hEMWRzYkt6S2x5K3Z3NGNQNjh5Wk03cnFxcXVLYmM1QkFDaUozbm5uSFgzNjZhZmV4MVdxVk5IOTk5K3Z6cDA3RjNyVmYvMzY5VFYyN0ZpbHBxWnF3WUlGV3JSb2tZNGNPYUlmZi94UlAvNzRvNTU1NWhrMWE5Wk1yNzMybXJadjN5Nkh3NkhrNUdUVnJsMWJkcnRkUzVjdTFieDU4N3h6WlpVcFUwWlBQUEdFK3ZidG0ydnVWQ203OFR0ejVrejkvZTkvMTY1ZHV6UnMyRENWS1ZORzA2Wk4wOGlSSXpuT0FRQS9XN2x5cFQ3NDRBTkowdURCZzcxM1ZYWHUzRm1kTzNjdTBqcW1USm1TcitHNmJkczI5ZS9mWCtmUG4xZGNYSndtVHB6b3QyRW1GeTllckFrVEppZ2lJc0o3MGFjL015RWxKVVV6WnN5UVZQQVF5Tys5OTU0V0xseW9xbFdycWt5Wk10cTNiNThrTVpROEVJSzJiTm1paFFzWFhuQzU2T2hvSlNZbVhyRGhXclZxVmQxNjY2M2F2MysvcGsrZnJqVnIxdWpZc1dPU3BKWXRXMnJnd0lIZWZjRkREejJrcVZPbnFuSGp4aG94WW9TV0xsMHFtODJtcDU5K1dyMTY5Zkt1czFtelpwbzBhWktHRFJ1bTFOUlVEUjA2VkU4KythUW1UWnJFdmc0QlI4TVZmbFcxYWxYdmVPZVhYWGFaQmc4ZW5HK1pHalZxYVBIaXhVVmFuOVBwekhWTGZ0dTJiVlcyYkZtMWF0WEtMMWVsUFA3NDQycmR1clgzQkhlVktsV1VsSlNrTW1YS3FFV0xGbnJ5eVNjditYZmtWTGR1WGRudGRqMzk5Tk0rWHk5YnRxeXFWYXVtMU5SVTczTTFhdFRRazA4K3Fjc3V1OHl2dFFCQVNWZTFhbFcxYnQxYWQ5OTl0M2UwZy9yMTYydjI3TmxhdEdpUmxpeFpvdVRrWktXa3BGejB1aDk0NEFIRnhzYnErUEhqT25EZ2dDSWlJblQ5OWRlclg3OStmcXUvWnMyYU9uWHFsSTRmUDY2S0ZTdXFkZXZXUHU4S3NzcHV0NnQyN2RvNmQrNmM5MnI3dk9yV3JhdXNyQ3dkT0hCQVV2YmRWUEh4OGZsR29nQ0EwbTdBZ0FIYXRHbVRHamR1ckRadDJselUzVXVTVkt0V0xlK0ZQRHQzN3RSUFAvMmt0TFEwZGUvZVhaSVVFeE9qblR0M1Nzcisvajk4K0hCSjJSZWNidDI2VlRFeE1lcllzYU82ZCs5ZTZIRkJ3NFlOTldmT0hIMzY2YWVhTzNldWJydnROalZxMUlqakhBQW9CamZkZEpPYU4yK3VldlhxcVdQSGpwYlc4Y0FERCtqbW0yL09kYkZLZkh5OG1qUnBJcWZUcVZkZmZWWFZxMWYzVjhtcVZhdVdmdi85ZDBsU2JHeXNldlRvVWVBVUxGYkV4TVNvYXRXcXV2MzIyM1h0dGRmNlhLWnUzYm82ZmZxMFRwNDhLU203VVhQcnJiZXFmLy8rZnFzRGdIODgrK3l6ZXZiWlovMiszbXJWcW1ubHlwV0tqbzdXSTQ4OG9rNmRPdW5xcTYvT3RVeVZLbFUwYk5nd21hYXB0V3ZYcW5MbHlucnp6VGZWb2tXTGZPdHIxcXlaWnMrZXJhRkRoNnBIang2cVhMa3krem9FaFJIc0FrTGRGUTJhUEdQWTlLNGs5ZTcrcVA3eDl5SEJMaW1rdWQxdW5UdDNUbmE3M2VldDlPZlBuNWZMNVFyWVdPcFdtS1lwd3lpK2o4YVdMVnVLZENWTDNtRzNjT24ySnU5WDczNVA2bURLSWNrMGQ3dE5zOTMrWFp2M0Jic3V3T09LK0NZOURVTWZTdEtERDl5dk1hLzdmOWlvY0hQcTFDbFZyRml4MEdVeU16UGxkRHJsZHJ1OS8ydWFwaUlpSXJ4M3ZIcCt6dm1jaDJkNCsrTEtodUxNSFlmRG9ZTUhEM3FIekMrTXkrWHkzdjBMLzlpZHRFZmRldlhUc2VQSFpacm10dk5aWnBzamV6Yi9GdXk2QUluam5GRGpHV0hCMXpEMzI3ZHYxNVZYWHVueitLb3dXVmxaY3J2ZDN2bkpPYzRKWHh6bjRGS1FCNWZtM0xsektsdTJyTi8zcnc2SFEyWEtsQ21XL1haeDU4SCsvZnRWcFVxVkN4Nm5TZm1uT01HbElROEt4cjR1OUJ3NWNrU3hzYkZGMmg4NW5VNmRPSEhpZ2hmcXVkM3VYRk5Zc0s4TFQ2RzhyK01PVi9pVnpXWXJ0Sm1hYy82Z1VGWGNKNXFMT215QVlSaWM5QWFBQ3lqS0Y5dW9xS2hMbW51MXVQZkZ4Ym4rNk9qb0lqVmJKZi9QSHdzQUtMckM1aE52MkxDaHBYWG1IWEtZNHh3QThML2ltb2JqWWkreXVSakZ2USt1VjY5ZWtaZmxHQVFvdmVMaTRvcThyTjF1TDlLb0tEa3Y2R05maDJEZ2tsSUFBQUFBQUFBQUFBQUFzSWlHS3dBQUFBQUFBQUFBQUFCWVJNTVZBQUFBQUFBQUFBQUFBQ3lpNFFvQUFBQUFBQUFBQUFBQUZ0RndCUUFBQUFBQUFBQUFBQUNMYUxnQ0FBQUFBQUFBQUFBQWdFVTBYQUVBQUFBQUFBQUFBQURBSWhxdUFBQUFBQUFBQUFBQUFHQVJEVmNBQUFBQUFBQUFBQUFBc0lpR0t3QUFBQUFBQUFBQUFBQllSTU1WQUFBQUFBQUFBQUFBQUN5aTRRb0FBQUFBQUFBQUFBQUFGdEZ3QlFBQUFBQUFBQUFBQUFDTGFMZ0NBQUFBQUFBQUFBQUFnRVUwWEFFQUFBQUFBQUFBQUFEQUlocXVBQUFBQUFBQUFBQUFBR0FSRFZjQUFBQUFBQUFBQUFBQXNJaUdLd0FBQUFBQUFBQUFBQUJZUk1NVkFBQUFBQUFBQUFBQUFDeWk0UW9BQUFBQUFBQUFBQUFBRnRGd0JRQUFBQUFBQUFBQUFBQ0xhTGdDQUFBQUFBQUFBQUFBZ0VVMFhBRUFBQUFBQUFBQUFBREFJbnV3Q3loSnR1L2NyVm4vL2pUWVpRQ3c2Tmp4NHpwOTVreXd5d0NLSkdudlBqSUhLT0YrTy9xN0hBNUhzTXNBTG9qakhLQms0emdIL2tJZUFDVWJlVkEwN091QWtpMlU5M1UwWEMvQzJ2VWJ0SEhUNW1DWEFjQWkwelNWbFpVVjdES0FJdG15ZGJ0MjdOd2Q3RElBWEFKeUJ5VUZ4emxBeVViZXdGL0lBNkJrSXcrS2huMGRVTEtGOHI2T2h1dUZHTzdmVE5uT0dWSTV0OXV0ek16TVlGY0U0QktacG1sS3htRWpJK3Q4c0dzQmNuTExmZHdtSTkyUVVabk1BY0pIZHU0b3Bhekx4b2Nhb1lQakhDRHNjSndEUzhnRElPeVFCejZ3cndQQ1RpanU2Mmk0WG9qRHVWeGw3Uys2VGVPcVlKZUM0bFUrVWpkSDJXM3hrZ3lueS8zYlNZZHJzYzBXNFE1MlhTZ1dtYWJiL2ZXQjVPM0hnbDBJa0ZPbTg5eWFhSHY1NFc2WjF3VzdGaFF2TXFkME1VeWRkYm5kWHg5TTNuSTYyTFVBWGh6bmxCcGtUcW5DY1E0dUhua0FoQ1B5SUMvMmRVQTRDcmw5blJIc0Frb0kyeFZYWEJFVjdDSlF2Q3BWcXBRUUVSSFJSSkxjYnZmcGZmdjIxYXRTcFVySVhCMEIvMGxPTHVlV3RuTXBHMElWbVZNS2tEbWxTM0p5TlplMFBqVEh1MEZwUithVUFtUk82Y0Z4RGk0QmVRQ0VFZktnUU96cmdEQVNpdnM2R3E3QUg1bzBhYkxKWnJOZEwwbW1hWjQ2Y3VSSXpkVFUxSFBCcmdzQUVIN0lIQUJBb0pBNUFBQUFBRkQ4Yk1FdUFBQUFBQUFBQUFBQUFBQktLaHF1QUFBQUFBQUFBQUFBQUdBUkRWY0FBQUFBQUFBQUFBQUFzSWlHS3dBQUFBQUFBQUFBQUFCWVJNTVZBQUFBQUFBQUFBQUFBQ3lpNFFvQUFBQUFBQUFBQUFBQUZ0RndCZjVnbXFhUjgzSE5taldEVlFvQUlNeVJPUUNBUUNGekFBQUFBS0Q0MFhBRi9tQVlSczdQZ3htMFFnQUFZWS9NQVFBRUNwa0RBQUFBQU1XUGhpc0FBQUFBQUFBQUFBQUFXRVRERlFBQUFBQUFBQUFBQUFBc291RUtBQUFBQUFBQUFBQUFBQmJSY0FVQUFBQUFBQUFBQUFBQWkyaTRBZ0FBQUFBQUFBQUFBSUJGTkZ3QkFBQUFBQUFBQUFBQXdDSWFya0MyQ05NMEk0SmRCQUNnVkNCekFBQ0JRdVlBQUFBQVFBRFFjQVd5OFZrQUFBUUttUU1BQ0JReUJ3QUFBQUFDZ0lNdkFBQUFBQUFBQUFBQUFMQ0loaXNBQUFBQUFBQUFBQUFBV0VUREZRQUFBQUFBQUFBQUFBQXNvdUVLQUFBQUFBQUFBQUFBQUJiUmNBVUFBQUFBQUFBQUFBQUFpMmk0QXBJYU5teG9TREtDWFFjQUlQeVJPUUNBUUNGekFBQUFBQ0F3YUxnQ2t0TFQwKzJHWWZCNUFBQVVPeklIQUJBb1pBNEFBQUFBQkFZSFhnQUFBQUFBQUFBQUFBQmdFUTFYQUFBQUFBQUFBQUFBQUxDSWhpc0FBQUFBQUFBQUFBQUFXRVRERlFBQUFBQUFBQUFBQUFBc291RUtBQUFBQUFBQUFBQUFBQmJSY0FVQUFBQUFBQUFBQUFBQWkyaTRBcElxVktnUW9keWZCek5ZdFFBQXdodVpBd0FJRkRJSEFBQUFBQUtEaGlzZ0tTc3JpODhDQUNBZ3lCd0FRS0NRT1FBQUFBQVFHQng4QVFBQUFBQUFBQUFBQUlCRk5Gd0JBQUFBQUFBQUFBQUF3Q0lhcmdBQUFBQUFBQUFBQUFCZ0VRMVhBQUFBQUFBQUFBQUFBTENJaGlzQUFBQUFBQUFBQUFBQVdFVERGWkJVdm54NW0vZzhBQUFDZ013QkFBUUttUU1BQUFBQWdjR0JGeUFwSXlNalFwS1I0eWt6V0xVQUFNSWJtUU1BQ0JReUJ3QUFBQUFDZzRZckFBQUFBQUFBQUFBQUFGaEV3eFVBQUFBQUFBQUFBQUFBTEtMaENnQUFBQUFBQUFBQUFBQVcwWEFGQUFBQUFBQUFBQUFBQUl0b3VBSUFBQUFBQUFBQUFBQ0FSVFJjQVFBQUFBQUFBQUFBQU1BaUdxNkFwS2lvcUFqeGVRQUFCQUNaQXdBSUZESUhBQUFBQUFLREF5OUFrc3Zsc3BtbWFYZ2VtNllaekhJQUFHR016QUVBQkFxWkF3QUFBQUNCUWNNVkFBQUFBQUFBQUFBQUFDeWk0UW9BQUFBQUFBQUFBQUFBRnRGd0JRQUFBQUFBQUFBQUFBQ0xhTGdDQUFBQUFBQUFBQUFBZ0VVMFhBRUFBQUFBQUFBQUFBREFJaHF1QUFBQUFBQUFBQUFBQUdBUkRWZEFVbVJrWklSaEdON1BnMkVZWmpEckFRQ0VMeklIQUJBb1pBNEFBQUFBQkFZTlYwQ1MwK25NOVZrd1RjNURBQUNLQjVrREFBZ1VNZ2NBQUFBQUFvT0dLd0FBQUFBQUFBQUFBQUJZUk1NVkFBQUFBQUFBQUFBQUFDeWk0UW9BQUFBQUFBQUFBQUFBRnRGd0JRQUFBQUFBQUFBQUFBQ0xhTGdDQUFBQUFBQUFBQUFBZ0VVMFhBRkpaY3FVTVNRWm5zZUdZUlN5TkFBQTFwRTVBSUJBSVhNQUFBQUFJREJvdUFLU25FNW5oR0VZM3MrRGFackJMQWNBRU1iSUhBQkFvSkE1QUFBQUFCQVlORndCU2FacGNxazNBQ0FneUJ3QVFLQ1FPUUFBQUFBUUdEUmNBUUFBQUFBQUFBQUFBTUFpR3E0QUFBQUFBQUFBQUFBQVlKRTkyQVdVRkhYcTFDbGJyVnExeG9aaDFBeDJMZkEvbDh0Vnd6VE5hTVB3anJnVmxabVoyYjVKa3lhWndhd0wvbWV6MlZ4dXQzdHJZbUxpZmtsTVlvV1FST2FFTnpLbjlDQnpVQktRT2VHTnpDazl5QndBQUFBZ3VKalBwWWl1di83NlcrMTIrelJKRFlKZEMvelBORTJacGltYmpadStTd0duYVpxelROTjhQakV4TVQzWXhRQytrRG5oamN3cFZjZ2NoRHd5Sjd5Uk9hVUttUU1BQUFBRUVVZGRSV1N6MmE0VUp5SENubWx5SVhBcFlEY01vMFZFUkVURllCY0NGSVRNS1IzSW5GS0J6RUhJSTNOS0J6S25WQ0J6QUFBQWdDQmlTR0ZyRGt2NkpkaEZ3SDlNMDR5UjFFSlNKZE0wbmFacGJyWFpiTW5Ccmd0K1ZWSFNUWkxLbWFacE9oeU9ZTmNERkJXWkUyYkluRktCekVGSlJlYUVHVEtuVkNCekFBQUFnQkJBdzlXYVh6WnMyTkFwMkVYQWZ4bzNiaHh2dDl2bkdJYlJSRktTYVpxOU4yellrQmpzdXVBL3pabzF1MTdTUWtuMURNTXd5cFl0V0wzbVZBQUFHbHBKUkVGVUcreVNnS0lpYzhJTW1SUCt5QnlVWUdST21DRnp3aCtaQXdBQUFJUUdoaFFHQUFBQUFBQUFBQUFBQUl0b3VBSUFBQUFBQUFBQUFBQ0FSVFJjQVFBQUFBQUFBQUFBQU1BaUdxNEFBQUFBQUFBQUFBQUFZQkVOVndBQUFBQUFBQUFBQUFDd2lJWXJJQ2t5TXRMUUg1OEgwelRkTHBmTEZlU1NBQUJoaXN3QkFBUUttUU1BQUFBQWdVSERGWkNVbFpWbGwyU1hKTU13WEhhN25STVJBSUJpUWVZQUFBS0Z6QUVBQUFDQXdLRGhDZ0FBQUFBQUFBQUFBQUFXMFhBRkFBQUFBQUFBQUFBQUFJdG91QUlBQUFBQUFBQUFBQUNBUlRSY0FRQUFBQUFBQUFBQUFNQWlHcTRBQUFBQUFBQUFBQUFBWUJFTlY4QUh3ekRNWU5jQUFDZ2R5QndBUUtDUU9RQUFBQUJRUEdpNEFwSWlJaUlpSk5uL2VPaDB1OTNPWU5ZREFBaGZaQTRBSUZESUhBQUFBQUFJREJxdWdDUzMyMjNUbjU4SE15c3JpeXUvQVFERmdzd0JBQVFLbVFNQUFBQUFnVUhERlFBQUFBQUFBQUFBQUFBc291RUtBQUFBQUFBQUFBQUFBQmJSY0FVQUFBQUFBQUFBQUFBQWkyaTRBZ0FBQUFBQUFBQUFBSUJGTkZ3QkFBQUFBQUFBQUFBQXdDSjdzQXNBUW9IZGJqZjB4d1VJcG1tNkl5SWlYRUV1Q1FBUXBzZ2NBRUNna0RrQUFBQUFFQmpjNFFwSWNqcWRkdjF4QVlKaEdDNm4wOG1KQ0FCQXNTQnpBQUNCUXVZQUFBQUFRR0RRY0FVQUFBQUFBQUFBQUFBQWkyaTRBZ0FBQUFBQUFBQUFBSUJGTkZ3QkFBQUFBQUFBQUFBQXdDSWFyZ0FBQUFBQUFBQUFBQUJnRVExWEFBQUFBQUFBQUFBQUFMQ0loaXNBQUFBQUFBQUFBQUFBV0VUREZjaG0vUEdmVE5NMDdYYTdPOGoxQUFEQ0Y1a0RBQWdVTWdjQUFBQUFBb0NHS3lESlpyTkZTTEpMa21FWVRxZlQ2UXh5U1FDQU1FWG1BQUFDaGN3QkFBQUFnTUNnNFFwSU1rM1RlK1UzQUFERmljd0JBQVFLbVFNQUFBQUFnVUhERlFBQUFBQUFBQUFBQUFBc291RUtBQUFBQUFBQUFBQUFBQmJSY0FVQUFBQUFBQUFBQUFBQWkyaTRBZ0FBQUFBQUFBQUFBSUJGTkZ3QkFBQUFBQUFBQUFBQXdDSWFyb0FrbTgxbU0wMHpRcEpNMDNRNW5VNW5zR3NDQUlRbk1nY0FFQ2hrRGdBQUFBQUVCZzFYUUpMYjdZNlFGQ0ZKaG1HNEl5TWozVUV1Q1FBUXBzZ2NBRUNna0RrQUFBQUFFQmcwWEFFQUFBQUFBQUFBQUFEQUlocXVBQUFBQUFBQUFBQUFBR0FSRFZjQUFBQUFBQUFBQUFBQXNJaUdLd0FBQUFBQUFBQUFBQUJZUk1NVkFBQUFBQUFBQUFBQUFDeWk0UXBJTWszVDBKK2ZCM2RrWktRN21QVUFBTUlYbVFNQUNCUXlCd0FBQUFBQ2c0WXJJTWxtczBWSXN2L3gwSldabWVrTVpqMEFnUEJGNWdBQUFvWE1BUUFBQUlEQW9PRUt5SHZsTndBQXhZN01BUUFFQ3BrREFBQUFBSUhCd1ZjZURSczJqSXFLaWhwa3M5bnE1WDFKVXRzL2Z0NGphVkhlOXpvY2ptSGJ0Mi9QTE80YVlWM0RoZzJqeXBRcDA4Y3dqQVo1WHFwbm1tWjd3ekNpVE5QY2J4akdWNUt5Y2k3QTlpMDVtalZyMWx6U1kzbWVyaTZwZzZTS2tuNDNUWE9oWVJpbmM3eWU2WEs1UHQyMGFkUEdRTlVKa0RuaGpjd3BIY2djbEJSa1RuZ2pjMG9ITWdjQUFBQUlYVFJjZldqU3BNa01tODNXKzJMZVk1cm05bzBiTnpZcXJwcmdQMDJiTmgxdkdNYi9Yc3g3M0c3M3JzVEV4UGppcWduKzFiQmh3N3JSMGRIN0wvSnRSNTFPNXoyYk4yL2VVQ3hGQVFVZ2M4SWJtUlAreUJ5VUpHUk9lQ056d2grWkF3QUFBSVF1aGhUMmJjN0Z2c0V3alBIRlVRaUt4UmNYK3dhYnpUYTVPQXBCOGRpK2Zmc0IwelJYWHN4N1ROTk1jVHFkVzR1ckpxQVFaRTU0STNQQ0hKbURFb2JNQ1c5a1RwZ2pjd0FBQUlEUVJjUFZoNk5Iai81a21tYktSYnpsMlBuejUvTU52WVhRZE9MRWlWOHVadnVhcG5uQzVYSjlYWncxd2YvY2J2Y2t6OCttYWNvMHpYekw1SG51VTRaU1F6Q1FPZUdOekNrZHlCeVVGR1JPZUNOelNnY3lCd0FBQUFoTk5GeDlTRWxKT1M5cG11ZHhFUTVndnMvS3lqcGUvSlhCSDVLVGt4MHF3dmJOOGZ5cXMyZlBwZ1dtT3ZpTGFaby9tNlo1cEpEWDh6NmVXK3hGQVQ2UU9lR056Q2tkeUJ5VUZHUk9lQ056U2djeUJ3QUFBQWhOTkZ3TGtKV1Y5WW1rYzVKa0dFYXVnNVk4QnpCWmtuNUlTa3JpaXRFU3BDamIxekFNU1hLYXB2bFRVbExTbVNDVWlVdmdkRHJURGNOWW0vTzV2Q2NmL3RqR01rMXpaV0ppWW5MZ3FnTnlJM1BDRzVrVC9zZ2NsQ1JrVG5namM4SWZtUU1BQUFDRUpocXVCVWhQVDA4MVRUT2hDSXNlZERxZGlaTHlYejZNa0ZYVTdmdkhsY05ySmJtTHZ5cjQwL2J0MjgrWnBybFdrdE56d3NIRHg5WCtId1dxTHNBWE1pZThrVG5oajh4QlNVTG1oRGN5Si95Uk9RQUFBRUJvb3VGYWdKU1VsQXpETUpibWZLNkFJWm4yWkdSa2JBOVlZZkNMb201Znd6QlNKQ1VHcWk3NGxkczB6WFdTMGd0YnlEVE5JMWxaV1VVNTZRZ1VHekludkpFNXBRS1pneEtEekFsdlpFNnBRT1lBQUFBQUlZaUdhOEhjYnJkN3EybWFQdWNzOGx4SjZuYTdFM2J0Mm5VNm9KWEJINHEwZlUzVFhKMlltRmpvZ1N4QzJzK1NEa2k1dG1uZVpWYlo3ZmJEZ1MwTHlJZk1DVzlrVHVsQTVxQ2tJSFBDRzVsVE9wQTVBQUFBUUlpaDRWb0l3ekMyU1VySytWemVneGliemZadElHdUMveFJsKzBwYUdMQ0M0SGVKaVlucHBtbXU4UFdhWis0cXd6RFdKaVltbmdwc1pVQitaRTU0STNQQ0g1bURrb1RNQ1c5a1R2Z2pjd0FBQUlEUVE4TzFFQnMzYnR4dm11WW02YytyUm5QK2JKcm0vbzBiTnpKRVR3bFZoTzE3WU9QR2pTdURVeDM4eGVWeVRTM29OZE0wVDBuNlVjeGRoUkJBNW9RM01xZDBJSE5RVXBBNTRZM01LUjNJSEFBQUFDQzAwSEM5QU1Nd3Zpcms1WDhGckJBVWk4SzJyMm1hVXdKWkM0ckg1czJiZDduZDdvM1NueWVaY3B4NE91WjJ1M2NHcVRRZ0h6SW52SkU1NFkvTVFVbEM1b1EzTWlmOGtUa0FBQUJBYUtIaGVnRkhqaHhaWnBybWI1N0hPYTRLUG5YeTVNbnBRU3NNZnBGMyszcVlwbm5LN1haL0ZJeWE0SCtHWWN3czRLVWx6RjJGVUVMbWhEY3lwM1FnYzFCU2tEbmhqY3dwSGNnY0FBQUFJSFRRY0wyQTFOVFVjNFpoekpIeURjZTBadS9ldlNlRFZoajhJdS8yelhGbDhKcmp4NDhmQzJweDhKdU1qSXdGa2h4UzdzOXhabWJtKzhHcUNmQ0Z6QWx2WkU3cFFPYWdwQ0J6d2h1WlV6cVFPUUFBQUVEb29PRmFCRTZuYzd4cG1oazVuM0s3M2Q4RXJTRDRWVUhiTnlVbEphUEFONkZFaVlxS09pVnBYYzduVE5QY3ZHM2J0dTFCS2drb0VKa1Qzc2ljOEVmbW9DUWhjOElibVJQK3lCd0FBQUFnZE5Cd0xZTE5temZ2aytTZC84UTB6U09HWVd3TVlrbndveisyN3hiUDR4emIxeDI4cXVCUGlZbUpwMDNUWEcyYXBuZWJtcVk1STVnMUFRVWhjOElibVJQK3lCeVVKR1JPZUNOendoK1pBd0FBQUlRT0dxNUZ0OUx6ZzJFWUtSa1pHZnVDV1F6OHl6VE43encvczMzRGtzdnRkdStTZEU2U1ROUE1kTGxjUHdTNUpxQXdaRTRZSTNQQ0hwbURrb2JNQ1dOa1R0Z2pjd0FBQUlBUVFjTzE2TDZYNUpuTGFNMzI3ZHNQQkxNWStKZHBtdCtacG5uaWo0ZHMzekNVbVpuNXJXRVl5WDg4WEphUmtYRTRxQVVCaFNOendoaVpFLzdJSEpRd1pFNFlJM1BDSDVrREFBQUFoQVlhcmtYa2NybDJtYWFaTEVsT3AvUGJZTmNEL3pJTXd6dWNHdHMzUE8zWXNlT3dhWnFyL2hodWE5M3UzYnVQQjdzbW9DQmtUbmdqYzhJZm1ZT1NoTXdKYjJSTytDTnpBQUFBZ05CQXc3V0lObS9ldkV2U0prbEhOMi9leklGcW1FbE1URXlXdEU1czM3RG1kcnRuRzRaeDFqQ01kV0x1S29Rd01pZThrVG1sQTVtRGtvTE1DVzlrVHVsQTVnQUFBQURCWndTN2dMeXFYSGxscFlyMjhyY1l0b2pMZ2wxTFhtWHRhbW16cWRiWlRIMFo3RnA4TWwzcHpyUHVWU2twMjBMeWl0WlEzcmFTRkcwM20wWFlqSG9odVgxRGZOdDYxS2xUcDJ4RStXbzNHWVpSTjlpMUZLUlN0REhpNUhuWEJCbTJreGRlT3JEY2hsTFBaSjM1NVhoUzBxbGcxMUlheE1WZFh6NjZzbkZqcVA2OWhucm11QTJsbmorYW1mRDc3OXZQQkxzV1g4aWNTMUJDTWlmVVA4TlM2R2RPS0grR3cwMm8vNzJTT1plR3pMa0VaSTdma0RrQUFBQkFjTm1EWFVCZUZhUEt0emRrbTJBWXFocnNXdkp5dUV6SktSbUcwVEhZdGZobU94MVJRWCtYTkRIWWxmZ1N5dHRXa2pLY2ttU0c2UFlON1czcllZK3Vlb01NNDBQRFVNaWVpRGliYWNxdzJjWUh1dzVmYkRLUFZMQ1hlL0s0OUhtd2F5a055bFRTVFlaaHpBalZ2OWRRenh5YnpDUGxxMFgyL1AxM0xRbDJMYjZRT1plaVpHUk9xSCtHcGREUG5GRCtESWViVVA5N0pYTXVEWmx6S2NnY2Z5RnpBQUFBZ09BS3VZYXJvWWo2b1hxZ0toa2hlRTl3RG9aUndXYmFHaWk3U2pQWTVlUVYydHRXa2hIQ0d6ZkV0NjFYaEMwdWxFOUNTSklyZFAvZmt5RWp6cEN1Q0hZZHBZWE5acXNUMm4rdm9aMDVob3c0R2U3TGcxMUhRY2ljUzFCQ01pZjBQOE9obnptaC9Ca09ONkgvOTBybVhBb3k1eEtRT1g1RDVnQUFBQURCRlhJTjE1eXVqYjlHRGVNYkJMdU1rSmUwWjU4MmJka2E3REl1Q3R1MmFFcml0dldvVmJPR1dyVnNFZXd5U29UMUd6Y3BlZitCWUpkUnF2SDNXblFsOGUrVnpDa2FNcWQwS0ltZjRYREQzMnZSbGNTL1Z6S25hTWljMHFFa2ZvWUJBQUFBcTBLNjRkcjJ6anYwekpNRGdsMUd5SnYxN3puYXZIV2JURE9FTDJuTmcyMWJOQ1Z4MjNvMHVqWmVZMTRmR2V3eVNvVGgvM2lGRXhGQnh0OXIwWlhFdjFjeXAyakluTktoSkg2R3d3MS9yMFZYRXY5ZXlaeWlJWE5LaDVMNEdRWUFBQUNzc2dXN0FBQUFBQUFBQUFBQUFBQW9xV2k0QWdBQUFBQUFBQUFBQUlCRk5Gd0JBQUFBQUFBQUFBQUF3Q0lhcmdBQUFBQUFBQUFBQUFCZ0VRMVhBQUFBQUFBQUFBQUFBTENJaGlzQUFBQUFBQUFBQUFBQVdFVERGUUFBQUFBQUFBQUFBQUFzb3VFS0FBQUFBQUFBQUFBQUFCYlJjQVVBQUFBQUFBQUFBQUFBaTJpNEFnQUFBQUFBQUFBQUFJQkZORndCQUFBQUFBQUFBQUFBd0NJYXJnQUFBQUFBQUFBQUFBQmdFUTFYQUFBQUFBQUFBQUFBQUxDSWhpc0FBQUFBQUFBQUFBQUFXRVRERlFBQUFBQUFBQUFBQUFBc291RUtBQUFBQUFBQUFBQUFBQmJSY0FVQUFBQUFBQUFBQUFBQWkyaTRBZ0FBQUFBQUFBQUFBSUJGTkZ3QkFBQUFBQUFBQUFBQXdDSWFyZ0FBQUFBQUFBQUFBQUJnRVExWEFBQUFBQUFBQUFBQUFMQ0loaXNBQUFBQUFBQUFBQUFBV0VUREZRQUFBQUFBQUFBQUFBQXNvdUVLQUFBQUFBQUFBQUFBQUJiUmNBVUFBQUFBQUFBQUFBQUFpMmk0QWdBQUFBQUFBQUFBQUlCRk5Gd0JBQUFBQUFBQUFBQUF3Q0lhcmdBQUFBQUFBQUFBQUFCZ0VRMVhBQUFBQUFBQUFBQUFBTENJaGlzQUFBQUFBQUFBQUFBQVdFVERGUUFBQUFBQUFBQUFBQUFzb3VFS0FBQUFBQUFBQUFBQUFCYlJjQVVBQUFBQUFBQUFBQUFBaTJpNEFnQUFBQUFBQUFBQUFJQkZORndCQUFBQUFBQUFBQUFBd0NJYXJnQUFBQUFBQUFBQUFBQmdFUTFYQUFBQUFBQUFBQUFBQUxDSWhpc0FBQUFBQUFBQUFBQUFXRVRERlFBQUFBQUFBQUFBQUFBc291RUtBQUFBQUFBQUFBQUFBQmJSY0FVQUFBQUFBQUFBQVBqLzl1NWVSYklpRE1Cd25jYmZRTVViRU5uY3dGdndJc3hNdkQwRE1WQVFNVFlRTVhMRFJXVXhVbEZIcG1WMnBzdEFka0Z3M2VZZDhmU1pmcDZvazRHQytvcVA1b1ZwZ0Vod0JRQUFBQUFBQUlnRVZ3QUFBQUFBQUlCSWNBVUFBQUFBQUFDSUJGY0FBQUFBQUFDQVNIQUZBQUFBQUFBQWlBUlhBQUFBQUFBQWdFaHdCUUFBQUFBQUFJZ0VWd0FBQUFBQUFJQkljQVVBQUFBQUFBQ0lCRmNBQUFBQUFBQ0FTSEFGQUFBQUFBQUFpQVJYQUFBQUFBQUFnRWh3QlFBQUFBQUFBSWdFVndBQUFBQUFBSUJJY0FVQUFBQUFBQUNJQkZjQUFBQUFBQUNBU0hBRkFBQUFBQUFBaUFSWEFBQUFBQUFBZ0Vod0JRQUFBQUFBQUlnRVZ3QUFBQUFBQUlCSWNBVUFBQUFBQUFDSUJGY0FBQUFBQUFDQVNIQUZBQUFBQUFBQWlBUlhBQUFBQUFBQWdFaHdCUUFBQUFBQUFJZ0VWd0FBQUFBQUFJQkljQVVBQUFBQUFBQ0lCRmNBQUFBQUFBQ0FTSEFGQUFBQUFBQUFpQVJYQUFBQUFBQUFnRWh3QlFBQUFBQUFBSWdFVndBQUFBQUFBSUJJY0FVQUFBQUFBQUNJQkZjQUFBQUFBQUNBU0hBRkFBQUFBQUFBaUFSWEFBQUFBQUFBZ0Vod0JRQUFBQUFBQUlnRVZ3QUFBQUFBQUlCSWNBVUFBQUFBQUFDSUJGY0FBQUFBQUFDQVNIQUZBQUFBQUFBQWlBUlhBQUFBQUFBQWdFaHdCUUFBQUFBQUFJZ0VWd0FBQUFBQUFJQkljQVVBQUFBQUFBQ0lCRmNBQUFBQUFBQ0FTSEFGQUFBQUFBQUFpQVJYQUFBQUFBQUFnRWh3QlFBQUFBQUFBSWdFVndBQUFBQUFBSUJJY0FVQUFBQUFBQUNJQkZjQUFBQUFBQUNBU0hBRkFBQUFBQUFBaUFSWEFBQUFBQUFBZ0Vod0JRQUFBQUFBQUlnRVZ3QUFBQUFBQUlCSWNBVUFBQUFBQUFDSUJGY0FBQUFBQUFDQVNIQUZBQUFBQUFBQWlBUlhBQUFBQUFBQWdFaHdCUUFBQUFBQUFJZ0VWd0FBQUFBQUFJQkljQVVBQUFBQUFBQ0lCRmNBQUFBQUFBQ0FTSEFGQUFBQUFBQUFpQVJYQUFBQUFBQUFnRWh3QlFBQUFBQUFBSWdFVndBQUFBQUFBSUJJY0FVQUFBQUFBQUNJQkZjQUFBQUFBQUNBU0hBRkFBQUFBQUFBaUFSWEFBQUFBQUFBZ0Vod0JRQUFBQUFBQUlnRVZ3QUFBQUFBQUlCSWNBVUFBQUFBQUFDSUJGY0FBQUFBQUFDQVNIQUZBQUFBQUFBQWlBUlhBQUFBQUFBQWdFaHdCUUFBQUFBQUFJZ0VWd0FBQUFBQUFJQkljQVVBQUFBQUFBQ0lCRmNBQUFBQUFBQ0FTSEFGQUFBQUFBQUFpQVJYQUFBQUFBQUFnRWh3QlFBQUFBQUFBSWdFVndBQUFBQUFBSUJJY0FVQUFBQUFBQUNJQkZjQUFBQUFBQUNBU0hBRkFBQUFBQUFBaUFSWEFBQUFBQUFBZ0Vod0JRQUFBQUFBQUlnRVZ3QUFBQUFBQUlCSWNBVUFBQUFBQUFDSUJGY0FBQUFBQUFDQVNIQUZBQUFBQUFBQWlBUlhBQUFBQUFBQWdFaHdCUUFBQUFBQUFJZ0VWd0FBQUFBQUFJQkljQVVBQUFBQUFBQ0lCRmNBQUFBQUFBQ0FTSEFGQUFBQUFBQUFpQVJYQUFBQUFBQUFnRWh3QlFBQUFBQUFBSWdFVndBQUFBQUFBSUJJY0FVQUFBQUFBQUNJQkZjQUFBQUFBQUNBU0hBRkFBQUFBQUFBaUFSWEFBQUFBQUFBZ0Vod0JRQUFBQUFBQUlnRVZ3QUFBQUFBQUlCSWNBVUFBQUFBQUFDSUJGY0FBQUFBQUFDQVNIQUZBQUFBQUFBQWlBUlhBQUFBQUFBQWdFaHdCUUFBQUFBQUFJZ0VWd0FBQUFBQUFJQkljQVVBQUFBQUFBQ0lCRmNBQUFBQUFBQ0FTSEFGQUFBQUFBQUFpQVJYQUFBQUFBQUFnRWh3QlFBQUFBQUFBSWdFVndBQUFBQUFBSUJJY0FVQUFBQUFBQUNJQkZjQUFBQUFBQUNBU0hBRkFBQUFBQUFBaUFSWEFBQUFBQUFBZ0Vod0JRQUFBQUFBQUlnRVZ3QUFBQUFBQUlCSWNBVUFBQUFBQUFDSUJGY0FBQUFBQUFDQVNIQUZBQUFBQUFBQWlBUlhBQUFBQUFBQWdFaHdCUUFBQUFBQUFJZ0VWd0FBQUFBQUFJQkljQVVBQUFBQUFBQ0lCRmNBQUFBQUFBQ0FTSEFGQUFBQUFBQUFpQVJYQUFBQUFBQUFnRWh3QlFBQUFBQUFBSWdFVndBQUFBQUFBSUJJY0FVQUFBQUFBQUNJQkZjQUFBQUFBQUNBU0hBRkFBQUFBQUFBaUFSWEFBQUFBQUFBZ0Vod0JRQUFBQUFBQUlnRVZ3QUFBQUFBQUlCSWNBVUFBQUFBQUFDSUJGY0FBQUFBQUFDQVNIQUZBQUFBQUFBQWlBUlhBQUFBQUFBQWdFaHdCUUFBQUFBQUFJZ0VWd0FBQUFBQUFJQkljQVVBQUFBQUFBQ0lCRmNBQUFBQUFBQ0FTSEFGQUFBQUFBQUFpQVJYQUFBQUFBQUFnRWh3QlFBQUFBQUFBSWdFVndBQUFBQUFBSUJJY0FVQUFBQUFBQUNJQkZjQUFBQUFBQUNBU0hBRkFBQUFBQUFBaUFSWEFBQUFBQUFBZ0Vod0JRQUFBQUFBQUlnRVZ3QUFBQUFBQUlCSWNBVUFBQUFBQUFDSUJGY0FBQUFBQUFDQVNIQUZBQUFBQUFBQWlBUlhBQUFBQUFBQWdFaHdCUUFBQUFBQUFJZ0VWd0FBQUFBQUFJQkljQVVBQUFBQUFBQ0lCRmNBQUFBQUFBQ0FTSEFGQUFBQUFBQUFpQVJYQUFBQUFBQUFnRWh3QlFBQUFBQUFBSWdFVndBQUFBQUFBSUJJY0FVQUFBQUFBQUNJQkZjQUFBQUFBQUNBU0hBRkFBQUFBQUFBaUFSWEFBQUFBQUFBZ0Vod0JRQUFBQUFBQUlnRVZ3QUFBQUFBQUlCSWNBVUFBQUFBQUFDSUJGY0FBQUFBQUFDQVNIQUZBQUFBQUFBQWlBUlhBQUFBQUFBQWdFaHdCUUFBQUFBQUFJZ0VWd0FBQUFBQUFJQkljQVVBQUFBQUFBQ0lCRmNBQUFBQUFBQ0FTSEFGQUFBQUFBQUFpQVJYQUFBQUFBQUFnRWh3QlFBQUFBQUFBSWdFVndBQUFBQUFBSUJJY0FVQUFBQUFBQUNJQkZjQUFBQUFBQUNBU0hBRkFBQUFBQUFBaUFSWEFBQUFBQUFBZ0Vod0JRQUFBQUFBQUlnRVZ3QUFBQUFBQUlCSWNBVUFBQUFBQUFDSUJGY0FBQUFBQUFDQVNIQUZBQUFBQUFBQWlBUlhBQUFBQUFBQWdPaTV0US93YjM3NTVkZng3WGZmcjMyTWsvZlR6eitQT2VjWVk0eTVMSWN4eGx6M1JNL21ibyt6eGJ0OTdISy9kOGRIK3UzaTRzbm51WXpEaWtjNVcrYjFlSCtiMThOeXMrSlJqbWJuSE1mT09ROWJmTU4zalhrOTNoYm4xYzQ1anAxekhyYjRoZ0VBb0RycDRQckJoeCtOanovOWJPMWpuTHo5ZnYvazg1eHpOOFpZeG9sL1lYVzN4OW5pM1Q3MjVWZGZqM2ZmZTMvdFkyekN4Y1h2VHo3UDZUOFByTUc4SHU5djh6cm1KdWJWemptT25YTWV0dmlHN3hyemVyd3R6cXVkY3h3NzV6eHM4UTBEQUVCMWdzSDFjRFhuY2xpV1pYZDV1UitYbC90bi93bGpqREhtbkhOWnhuNmM3QmRWZDF1ZC90MytaZTdHOVRMRzlSamp1YXVycS9Iamp6K3RmYVJObVhQY2pHWHhNUDRuYzQ3clpUR3YxWnpqWm96ZEgydWY0K25zbkdvek84Y2J2cFhUZjhOM2kzbTluZE9mVnp1bnNuUE93K20vWVFBQXVMMlRDNjdYaCtYejUzZkxPNGM1M2x6N0xGdXpqT1dIOGVqbWs3WFA4VFR1dGp2MXUzM2ljTGcveC9MaFhKYTMxejdLRmkxejNCL1g4NHUxejNFdUhzMmJyMTQ0N014cnRNeHhmOTQ4K25ydGN6eU5uZE50WmVkNHc3ZHo2bS80cmpHdnQzUHE4MnJuZEhiT2VUajFOd3dBQVArRlplMEQvSVBkRzIrODlkcHVkL1BpMmdmWm11dnI1ZXJodzI5K0hXT2M2bStqdU50b0EzZjcyUEw2dlh1dnZuWjQ2ZVcxRDdKRnU5MGYrd2NQSGx5TTRYZGMveWU3MSsvZGU4VzhOaHVZVnpzbjJ0RE84WVp2WVFOditLNHhyN2V3Z1htMWN5STc1enhzNEEwRE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t2N0U5ek9sci9BdmY4R0FBQUFBRWxGVGtTdVFtQ0MiLAoJIlRoZW1lIiA6ICIiLAoJIlR5cGUiIDogImZsb3ciLAoJIlZlcnNpb24iIDogIiIKfQo="/>
    </extobj>
  </extobjs>
</s:customData>
</file>

<file path=customXml/item2.xml>��< ? x m l   v e r s i o n = " 1 . 0 "   s t a n d a l o n e = " y e s " ? > < s : c u s t o m D a t a   x m l n s = " h t t p : / / w w w . w p s . c n / o f f i c e D o c u m e n t / 2 0 1 3 / w p s C u s t o m D a t a "   x m l n s : s = " h t t p : / / w w w . w p s . c n / o f f i c e D o c u m e n t / 2 0 1 3 / w p s C u s t o m D a t a " > < e x t o b j s > < e x t o b j   n a m e = " E C B 0 1 9 B 1 - 3 8 2 A - 4 2 6 6 - B 2 5 C - 5 B 5 2 3 A A 4 3 C 1 4 - 1 " > < e x t o b j d a t a   t y p e = " E C B 0 1 9 B 1 - 3 8 2 A - 4 2 6 6 - B 2 5 C - 5 B 5 2 3 A A 4 3 C 1 4 "   d a t a = " e w o J I k Z p b G V J Z C I g O i A i M z A x M j A w O T I 4 M T A 2 I i w K C S J H c m 9 1 c E l k I i A 6 I C I x M z I 3 M j M 4 O T k i L A o J I k l t Y W d l I i A 6 I C J p V k J P U n c w S 0 d n b 0 F B Q U F O U 1 V o R V V n Q U F C M X d B Q U F M Z 0 N B W U F B Q U F 3 U X d Y O E F B Q U F B W E 5 T U j B J Q X J z N G M 2 U U F B S U F C S l J F R l V l S n p z M 1 d s N F Z 0 V z l O L z d m e m d D Q 1 N F R l J V S 2 t p V n N F Q n E 5 Y W V Z M n R 0 T 2 J R V i 8 5 Z z Z W d H Z h N G x E c G t i O C t L b G h R e j N G c U h 4 R 2 x q d F E 2 M T Z s M V F K e U h h a D N 4 T 0 9 B S U F t R V F S V V J C U k V T Q k J F S W d 5 Y j J m R j V n Y 1 F o S U N O M G x 1 U 0 Q 2 Z j Y 4 S X I 5 O T V y c i 9 z W F g 2 e V Z 2 Y j k 3 c n g w Q k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H e E 9 r b H d Y Q U F D c 3 R 0 T k 9 m V G 9 u N 2 Z L T 1 N 2 S 1 N Q c m 1 1 Q l d o R W F h e E l v K 0 x K a j k r Y i t r W k V a S E p k R G d B Q U F B Q 0 5 x e U R Y Q l F B Q X F 5 V m J 4 S U Z K R X B j b E V k d m x 1 a G F n O G F R U m x V a 1 U 3 T l c 1 W j g 4 V E Z z K 2 V 2 V F R Y O V F B Q U F B R F F 1 U E p 5 W F F B Q X N G c V N s N z l k a 2 l U Q 1 Z t a G h r a V R 5 S T l K Z D J 5 U W Q y d W E 2 R m d B Q U F B Q W F u e W R j Q V d B V H R F K 2 Z 2 Z U x 3 d y 8 2 L 1 h K Y 0 J i S V F 2 R m k y S 2 Y 5 d z d O a 3 B M U z N O Z E N n Q U F B Q U J O U 0 9 B S 0 F K d W c z W G J 0 R 2 I 4 N z R U Z T V M Z 1 B Z Q 0 8 v U C t q Q W V m U G h 4 Z 1 N z Q U F B Q k F D M m R K W V F B Q U F B Q U F B S U F z Q 1 Z 3 Q k F B Q U F B Q U F B c 2 l S d 0 J R Q U F B Q U F B Q U 1 p U 3 d C V U F B Q U F B Q U F B Z 1 N 3 S l h B Q U F B Q U F B Q W d D d 0 p Y Q U V B Q U F B Q U F B Q 3 l K S E F G Q U F B Q U F B Q U F 5 S k x B R l F B Q U F B Q U F B Q 0 J M Q W x j Q U F B Q U F B Q U N B T E F s Y 0 F R Q U F B Q U F B Q U x J a 2 N B V U F B Q U F B Q U F E S W t z Q V Z B Q U F B Q U F B Q U l F c 0 N W d 0 F B Q U F B Q U F J Q X N D V n d C Q U F B Q U F B Q U F z a V J 3 Q l F B Q U F B Q U F B T W l T d 0 J V Q U F B Q U F B Q U F n U 3 d K W E F B Q U F B Q U F B Z 0 N 3 S l h B R U F B Q U F B Q U F D e U p I Q U Z B Q U F B Q U F B Q X l K T E F G U U F B Q U F B Q U F D Q k x B b G N B Q U F B Q U F B Q 0 F M Q W x j Q V F B Q U F B Q U F B T E l r Y 0 F V Q U F B Q U F B Q U R J a 3 N B V k F O a n N W V l J V e E t K R m k y T D U 4 d V g x d G l r c k s 0 d V N r c E t v c U t p b 1 B x Y W t w Q 1 R L e X N v Y X R Z N k 5 Q Y j Y w d E R U S 3 k 4 d l g y Y T Z 5 c 2 p K S 1 M w d G o 1 Y 3 F W R y 9 W O U F B Q U F B T U R H R T d n Q 0 F K d T l H V E 5 t U l A v K y 9 l U E d H M i t z d D g z b z B h T 2 p i O S s r T V d u U 3 B J a U l t R F J w V X Z U d D J 6 Z E d q e D Y 5 M G Q 5 Z l h s N G V W M T E x V l J 4 M T F G R l J Y R n l j Z F Q 5 R G h 3 N k 5 n d z g r T 0 N a T W 1 M R E 9 k c U 5 H a l l x R E R 6 N D Q 3 c i 8 v L 2 d i N 2 5 E d D N i b 3 d i T j I 2 O W E 1 Z z J i V m 9 j Z E 5 C Q m N m S E Z G N i 8 z T V F B Q U F B R F F t Z 2 x j Q V F B M l V t R m h Z Y 3 l m U H o v b X o 1 O G Z J M G V P e k t x U G N l U E d 4 Z m p 4 N D Z O d j M 3 N X g 0 S U V I M X R 0 d T l 1 e l o 4 Y 2 d q a j h S M j I y M F h 2 L 3 p s T D l m W l o y V m x a U X d a T W l T R 0 R S c 1 d 0 O X h 5 U z Z S c D J t Q W R t V X d t e X N y S 1 l 0 V 3 F W U n Y 4 T 3 d B Q U F B Q k F h M V N R N n d J Q U F E W j E 1 Z V h s R F M 3 e k 8 z V G 8 w S G p u b l h k a T R j S 0 Z z V 2 p S b 2 1 q Z n Z 2 M D Y y N i s 1 Z j h H Q 0 J Y S E p K W m R F U k 1 R c n I 3 e F N i K 0 I 2 M T E x M 3 h i W F h Y a H V a V E N h K y t P S 0 w r T k d Q Z m x S d i 8 4 O C 8 v M 3 g w N k 5 B a E x y c m 9 v a G d 5 W k V q Y 2 Z Q U E 4 4 Y 2 t u b j h U R k Y x O G N o W V d G N j Z 3 T k F B Q U F B R m g v Q W x j Q W d B W m N m Z l h W T V h i c z J Q V n F P M 2 5 5 N U 9 q Z n Y z K 0 Q 3 V j U 0 N F l Y b z F L b F R G Q m N Y e D F s b m 5 S V W x K U 1 Z 4 K 3 V t b l I w V E U 3 Y m Z m S H I v K z l h O W p o e D E y c U h I T W 8 0 O C t H b S s 5 O V Z Z Y 2 N N Q U J j Z W l o a D h h S E g z N F l E e i 8 4 Y 0 p 4 N j Z x b l J z V 1 B I R 2 0 z Y n R t M G J F U k h m L 3 Z h M z Q v Y m J i N C 9 C Z 3 d m S D A w O C 9 I V j k 4 O F V Y Y 2 N N T U 5 r W i t m d j E 2 L 0 R 3 Q U F B Q U N 3 Y m d K W E F H Q 3 o 5 Y n Z m L 1 M 0 a U l r c E x T e U 1 p N H J u b m 5 v d n A w N m Z I M W x 0 d k h Z T U h E N D R y c j d 5 e X V 1 M 0 h I M z l j W n g 4 d n Z m U l N m U F R S U n p X M k h Y T E l J W E g w M F V m W G F y d m 5 u b n R H O S s 3 Z E c 2 W D J 3 c 0 x D K 1 B M T E w r T 3 N z O D Z L V 2 J O b X h Y b m 5 u U m Z I S G 5 0 c 3 p K c z N M K z Y 1 N T U 1 N D V w b G 4 0 c m J i Y m 9 0 d H Q 5 M D J J a U p l Z i 8 z M U d E R m l S S F R x M U N r d X Z m V F M 2 T k t s U z B 5 Y U 5 D a 2 V m Z l R S Z V B M S k o r T 0 d H M j Z v Y n J 1 M l h Y Y l p K V z Y 3 N 2 J Z N D l k U l R v M S s v Z n B H Z m 5 4 L 2 p 4 N C t Q U n g 1 N X B G Y m J x b m Z R V H B v M E t Z W V B I M T V u Z i t l Y 2 M w N j k z d 1 V B Q U F B Q X J Z M 0 F G U U R Z Y k g z K y t l Y 1 J F Z F h M L 1 p h V 2 x z Y m 5 u M z h l b V V 3 b V N r c E s 0 d T I z M z I 2 d 2 o 0 V U x G O G J D a F F 0 c m J P d l Z x M W V k Y l k 4 K y t 1 Z z Q 2 c W l q T n J M c S 8 z W G h o U m Z H a k J r e j R 1 e X p 6 N D V q a n o w M k l p S z Z k K z h l V j E 5 O W R m e j N m L z k z Z l B y c H A 5 W E I 1 b j c 3 N 1 J l S E g z N T R I S D c 0 N G R H b F M 1 Z U l p T m g z M z M x a j l P a l J N W E x r e U Z p O G V Q R T Z R O U R 1 M 2 J 2 S E F 3 O D h V T D J V O G R 5 N W M r U E Z G M S t z d C 8 z Q 2 h R d n I z W C 8 2 N m F j T F h B R U F B Q U R n Y X d K W E F H Q 3 o 5 Y z k v L 2 p N a U l v c U t p d U t r a z A 2 S 0 k 0 N D R J b 1 l O R 3 h Z U k V a b E 1 K b D U 1 N V p Y c X R 0 Z G N j M D A 4 L 1 B E R H R m b z Q r d W l q W S t q U W 9 U V z J O Z l N P M D Z l Z W V p c k d q e C t m V m M y b m 5 I S k s 3 T E x M T G h F U m N k R k Z G O F h F a V J P a l g 3 O S t j Z E Z G R j h Y V F R 6 O W Q z U z V O M C 9 q O T c z O W Y 2 L 2 d u b j N 5 e X p u N S 8 4 N X Z m e E U w M z N S V G Y r Y z U z c X J j V k Z 4 Z k h P K y s 4 R S 8 z N j l Z d U l t d S t O U G U 2 N D Q r S 1 l Z N D Z w M W M v V X F W U G p s R k 5 P a V o v K z l L Y 3 h Z c 1 N J T 3 I r c m 9 N Q 2 Z r Q U F B Q U F C U X h k V X l B S 0 J G e X N 2 T H F 4 R X c x a G N T R m h R V T F H a T N Q c V p Q b j E 0 a k h O M F F S e D U 1 W k h Y Z z J x b F R w K 2 9 3 T k p Q S l J D Y V R p V k d q U m 0 x d 2 4 y K z k 5 V l k 4 O U 5 C R G t h W n B q Z T N u b j M 5 K 2 p C O C 9 Q b z Q 0 N G 9 n N D U 1 e H p Z b 3 N 0 d H F q Z W x 5 U k p u Z j l Q c X Q 3 d F d 0 O S t B Q U F B Q U t B b V Y 5 R U F B R G J R V 1 d l Z E Z h Z W R k b H B F U k p T V m x j V z R j Z U 9 p Z i 8 v K 2 t a Z V h W N l B k c k Z t e j R z b 3 J y N H h w M D Z a R j I 3 W n Q 0 O F F U V D R 3 K 2 Z m c X N z K z k 5 O T k x M 2 c r d F p z R 0 J C b m R 0 U E 8 r M j A r T 0 N E R C t L e H h 4 N k w 5 O T U 3 T D Y 2 N j Z x c l l m d n Z 0 T j d o L 0 F B Q U F B S 0 I r Q W x j Q W 9 F V 1 p O M j l l U F B Q T U 0 z S E t L Y W M w M l h j V U Z o W l d M e n Q 4 d 3 c w M 3 h I M z M z U m V Q U G Z a W W 5 I L y s r Z E d y V j Y 5 W X V u U n A z S F R U V G Z I Z 2 d 3 O U d K c E 9 K b i 8 3 M H B 6 R m t 5 S k R v M X E x Y m c z M z M 3 O S s v M G V y Y 1 k 0 O D k 0 d T Y 3 N z Q 0 e n p 6 d 3 p a c z Z j R 2 I v O T d X L 2 p 3 U W N m a k 0 2 Z E 9 6 Z m F k d 0 F B Q U F C Q W F 5 Z H d C U U J h a k h I a n h z V U R E e n d R M y 9 q R 0 4 r T G Y v d T N m N H N v c n I 2 e m V O M y 8 r L 0 R x U G V m N z U 1 M l A 2 O U 9 u V m 4 v U H o 4 K 1 A y M j I 5 Z j c r O G N N b V J J Z E 8 3 Y 0 9 X N j k 5 Z F l Z T 0 h C Z 0 h I T E l J Z k h h Y T Y 5 R m N Y R n g 5 T 3 J W S z R Z U E h 4 N z c 3 Y m Z m Z X Z m M 3 h C T l B y S G Z i S 3 M 4 K y s y e G N k O T E x Z G U 3 c j B x V k w v T z F 2 Z j R 0 e n p q a 2 4 r d l R w R T U w N 2 Q 2 N W V 2 c m d 1 b F p X V k V i S D Z I Y k l W R l J Y M W Z t Z C t m b j R r U 2 J M Q n R R S U F B Q U J B U 3 l O d 0 J R Q T J h e D k v L 0 h I Y 2 Q 5 O T l F Y k Y 2 Y W Q y Z G R 0 b 3 B C Z z h l S E N V b E p U R j E 2 d F F H a i 8 v c X E 2 L 2 l x N i s r c X Y 2 O D l y T E F h N n A 2 d i t t Y U N n b 0 s 0 c F J U V G 9 r Z i 9 l a E h j Y 0 V G R j F T L z I v W G 9 v N C t P L y 9 x d i 8 x c G 5 m M 1 d a T z N m d U J y V 1 B p Q n I x M T Z W O S s v W X h l d l R v N n Z x d n V P S 0 t H R H Q y N 0 R x U G V l N j U 1 K 0 s 1 N T U 2 c m Q v L 0 5 O O T h j Q n h 4 d 3 d B Y l h D Z 0 F B Q U F B d G p j Q V Z B T m d z b F p T V X h C L y 8 r T W Y 0 b i 8 v N W 4 w a l R O Q 0 l p Z n Z L V G 4 4 V E l r U 0 9 y Z z h V S k V 5 W l V 0 e D g x Y W x T Z E l l T n h 4 e D B Y N T U 1 N z d q c S 9 x N 3 k 4 U E N K V 0 x 5 V j g 1 W l Z Y e H N x V k s r d H M x N 3 Q z N z V n e l o w N l V s N W Z I a H g 5 K 0 d K Z G R k b G 1 k N 2 J w M D Z S S 2 5 u b n B x b m Z 2 T 1 B 2 d n N k Z F p T b D Z x b l V 0 Z G x 6 Y k M 0 V j Y 5 Z T B h O W Z 2 M X B 0 U H Z 6 d 3 c v a j Q 0 N C t q Z m Z 2 M m N l Q 0 J C N j Z 6 U D h z U 0 F 3 Q U F B T U J x Q W x j Q V l M T l V X V m t a T D c z M F V t e T M z W G J S d D I v Z k d E d D J i R 3 k 3 N 2 J a M V B v V z Z z Y W 9 D M W 5 i d D J z V W p q e n d T W l d W b E R S N H p l Z k x r b U R 4 N W N w M z d k d D U 1 N T N v R D E 5 Z G V l M j J E N j N 2 a 2 t V Z G l 4 S W d S N j J 4 e n d 3 M D N 4 R G J i Y k J N L y 8 v b l A 0 O G d q a j R 3 a m p 6 e X l 4 d j d T M H R J N D V w a G p J a U x p a k R Q T 2 l P T 0 9 P M j Z E N n d B Q U F B Q 0 E x a 2 p n Q 2 d C c 2 x q c D E 2 a F R E a H c r U G 8 0 N D Z L d D U v L y 8 w R 2 w 4 a m R H R X V Y T G 8 y S T F V O T F Q d l R R U S 9 X K y 9 6 U m l k V m c 1 W j g 2 Y 3 V Q U E 9 P M k 9 i Y m J h c H N l L 0 J C e C t N d S s 2 N k s z c j I 3 R m 5 2 O F U 4 O T l k U U c x M W R V V k x U T y 9 l W G w 1 W E g v L 2 Z m S H N t W E w 0 c U N E R G 9 y M j d k d l h h b l B q a l R m R 3 d v V U x v M C t m U H Z H T F g v e G l n M n N B Q U F B Q W d O W k s 0 Q W 9 B Y k x a K z l h d G Z O Y 3 Y z T E Z 5 N E 1 D S W l 1 b m J 0 R 3 Q y N m R W d G 4 y O E x D d 2 9 p S T J H N j c 3 Y U p y M T Y 3 V j J 5 c 3 F L d U t a W j U 2 S m l J a m Y v T 1 k z O V I 1 L z Z h V 1 h i b k I 5 R F M w c C 9 O W m J i O F d 5 W m N 1 a V Y 2 O W U w Y j E 3 O T F y N 1 o 4 N m N H V 1 B H a k l u Q 3 d z S z Q r T 0 t M c T k 4 N 3 U y a l J v c m p p a W l 2 a X h 6 L y t j U n h 5 e U N F Y l h C Y 0 F B Q U F B d E F Z Q 1 Z 3 Q 2 d 4 W G 4 0 N F l m a n F x d X V x c k d 0 b 3 F L a T N y Y V B Q L z U 0 a l c z d D I 3 Z V A 1 N T U 3 T G l J a T B q U 0 5 U e i 8 5 T k 5 x M G F S U G J i Y m R k M W p V O T k 5 e H p z V 0 R C Z 3 R o c n I 3 M W l 2 L z M y c T d Y L 0 p 6 L z V T Z l R v M F N N R 0 R S b 1 V F e W R P a k F z d n Z E Q U d E U m 9 V U n g x M V Z M M T l E a H c 0 T U x w M T Z 4 Y U R C Z z J L V j E 1 N U p Y Y m N j Y 2 M 2 M j Q w Y k 4 2 N z Z P O W F X e V d S a T V N a V J r Y 2 x r N H Y v O G 4 v O F R 1 K 3 l 5 U y 9 X K y t m U G 5 4 N H N 2 d m h o d n Z Q R k c 3 T F B Q U G c y R 3 p R Q U F B Q U R R R 2 d s Y 0 F Z Q V d w M z M 3 O X J I R E R q d l U y T F p v M G F J b 0 x p N n V z M j J Y T G w x c W J O d G l p e T J x Z i 8 3 N D Q 0 K 2 p 0 T F E w O X Q 1 N z c r b 2 5 Q N 0 5 S R m V v T 0 h E a X d l d H V N R 1 R O a T h l T E Z F U k h S c G s y Y j J I U F B Q V 1 A 4 K 1 B F e G F k S 2 t X T E J n U W J 6 L y 9 2 c 3 h m d n o 0 Z X Z 1 Y 1 B Y d D J s S l N V e E p k Z m Z o b D c 3 c m x u Z l B U U l I v S F J S e D l G U k 1 U d X U r O G V Y Y n A w a V V 3 b U V 5 K z k 5 R k p F U l B 6 N H h 6 K 3 U x Y 2 Q 5 O T k w W F U 2 Z E 9 q Z j M y M j Y 5 R 2 J S R V I r K 3 l 6 V H d 3 Y 0 9 E R H V 1 d X V 1 d U 9 p a W k r S 2 1 t M j d h c V A 4 S E F B Q U F B T k F T Q 1 Z 3 Q m d C Y m 4 w R U 1 Q a l V N U F B i V E d 0 b E d q U n R Y N W 5 0 Z E R E e j A w e m o z M z N I c j d l d l B O T n l O a W R m a T R N Y T Y r K 3 V w N D V K R k h v b C s v Z n R Y Y n J y L y s r b m o 5 O W R m c l B X Y n M y T E V O d n B 0 M j d 0 e T V j Y 1 l a W j l U Y V B u T G t 5 T 2 p m d j M r O D g 4 N D d z W G p 4 N H Z q V 3 Q 3 N F Z P K y s 4 Y z Q w M k V 5 W k 1 p T C 8 4 N V M r e D F W W m J 4 W W d S S S t v T V U w O D k 5 Z F F Z T j I 1 Y 1 R K Z 3 d J Z T Y r K y s 0 N D R Z U V R H d n B W Q V F B Q U F L Q l Z F Y m d D Q U t 6 R H M 4 O C t H e E V S U C 9 6 a E R 6 Z X F u M 2 J 0 M n N Y e H h 4 O W Z Z O X Y 1 N T U 4 Z n k 1 Y 3 Z y N 0 Z 0 K 2 Z M b G N k W l p a M F Z F e E U w M z N S U U Z C Z l g v d V h i e X l T Z E h 0 M j d k N H J M T E x x d T F y M n I 1 M z Z l Z m Z q b 2 l v a 2 J R R 3 h I e H p E U F B 4 Q 1 d Y W E J J V k Z S V n h 5 U 1 d Y e E x i Y m J o d E x s a X l K S l V 1 V 1 J I R n h j U 3 h k d W p T V 0 x s M G F 4 Y 1 h G c 2 Z Q T 0 8 4 Y 2 5 u M 3 d T T j k 1 N F l 4 e D g 4 T U U x b G g w R 0 F B Q U F n T l p P N E F v Q W J Q W V d M R m d R R V J I N S t m b U 4 y d S t V S 1 Z O a T B x U k o w Y T F i d C 9 q T 2 Q 3 N V R h M z l s W l d X T j c x e T J i R m w 4 O X R s b k V S R 3 g x V l p i T m R q L z l 0 d H Z Y K 1 B 6 Z S s r O U Y 2 T k d q W X F T a 3 B J N D g 4 d 3 p v M 2 Z 2 M 3 V z O F B p O H Z M O X E y Y l J 2 Z i t 0 Y T M 2 d H k v Y X R X c W V Q S E Z G e U 1 p b 2 0 v Z n Z 0 W G J 5 O H J L W X V U S W t i R m l 4 W X J J e T h 1 T E N 5 N j R J S l l 0 V z l a Z 3 Z h d F d y W X F M T D c 0 N D d y a m p q a 2 I v Z n c w Q U F B Q U F t e X V C S 3 d D d 1 d a b z N i M T Z j Z l B M S n N j V V d X O F R D a F F z a k l x S m 5 6 N T Z O M W 4 5 N W V Y b j F r N k 8 v L 3 Z X d j Y x e H V k L 3 o 0 O F h I Z W V l Z k Z k d H R 0 R j F 0 d X V X V j g 5 d G x u c 1 d 6 W n N 0 a D E x M T J q Z m Z 2 M j Y v V T k 4 K 2 Z Q a j B j Z m Z U V G V m U F B O b U R w M W F p U k p F a W V m Z k h L Y 2 V P S 0 p H L z A 3 d l B M S 0 s 3 R n M y Y k x Z Z n Z 2 d G 8 x Z X Z Y d F h i d D l o a W k v a l p 6 M z R X W T h h T W l R N G R P c 1 E y M j J 3 V H Z Y c j F p b T I y M l N Z N m Q r N G N X M i s 5 Z F d 5 O T l k Y l J 1 W F B u N m 4 r R m h Z V X h j T 0 R B b U R a d F d 2 e j k 3 M y t Q a z A 4 K 2 V h U H J B d 0 F B Q U l D V 1 F P Q U t B R 3 l X d H Q 5 K y t 5 Z 3 V M b z Z 2 d n Z v c U 9 u Y n N H S D M 3 O W 8 z R E R q d X M w Z m 9 2 S 0 N p S U h Y Z m N N V X B M U y t Q W V k 0 K 3 R z O D F P T y s w V T V l W G w 4 Y 2 t u b j B U R T Z p Z H N l L 2 Z 1 S F J k Y 2 N N R j Z m M C 9 u e n A z a m 1 X Z W V p Z U x p N G h n d 1 l F Q 2 N l T 0 t K O V Q 2 e H V x R z I z M z c 3 R 0 R C Z 1 F P e T Q 0 N D Y x O W c w W k 1 p U 0 d E a D I 2 e m l X T D Z 6 c m 1 0 d H R 1 c X h I Z U F n Q U F B R U J y b C t T N k F B Q m d 0 U j Y 5 O X o w e F N l T E 9 p S W h q a n Z 4 N V h E S H k v K 2 E 2 c E 0 x Q 2 1 x Y V J K R T N 6 S j A x W l d W b k 1 u V H M z Z H R 0 d H R 3 Y m J W b F p X U m w 1 Z V h s Y T F M R m 1 5 S k R w M j d G a m 5 V N 1 N i b X Z M e T h p Z 3 N M T X g x R 1 p 1 R j k y Z D l H T D g 1 N l Q v a n k 2 K y t p a l J O c D Y w b 1 Q v d D k v d U d V a G J t d U N 3 Q U F B S U R H N V F s W E F H Q 3 o x b F J o Y T h U c X B Y Z l h K M n l O M k x q M 3 g z Y n E x Q 2 5 y W T V 1 Y n N C V U F B Q U F B Y X R y M E g 2 T U F B Q U F B Q U F B Q T J F U U p Y Q U V B Q U F B Q U F B Q 3 l K S E F G Q U F B Q U F B Q U F 5 S k x B R l F B Q U F B Q U F B Q 0 J M Q W x j Q U F B Q U F B Q U N B T E F s Y 0 F R Q U F B Q U F B Q U x J a 2 N B V U F B Q U F B Q U F E S W t z Q V Z B Q U F B Q U F B Q U l F c 0 N W d 0 F B Q U F B Q U F J Q X N D V n d C Q U F B Q U F B Q U F z a V J 3 Q l F B Q U F B Q U F B T W l T d 0 J V Q U F B Q U F B Q U F n U 3 d K W E F B Q U F B Q U F B Z 0 N 3 S l h B R U F B Q U F B Q U F D e U p I Q U Z B Q U F B Q U F B Q X l K T E F G U U F B Q U F B Q U F D Q k x B b G N B Q U F B Q U F B Q 0 F M Q W x j Q V F B Q U F B Q U F B T E l r Y 0 F V Q U F B Q U F B Q U R J a 3 N B V k F B Q U F B Q U F B S U V z Q 1 Z 3 Q U F B Q U F B Q U l B c 0 N W d 0 J B Q U F B Q U F B Q X N s U 1 E 2 d 0 l B Z 0 5 v V 2 Z M N H c v d W V W M T N K Z E J y Q V J Q c D M v V 2 F 3 c V g 1 W H J N Z 0 F B Q U F C b 1 l n S l h B T m d F d l Q x a F l r e W I 4 V j Z 1 e X d B M l F x W X l F O H V X T G M 5 M U d R Q U F B Q U E w T V l F c k F H d 2 l N b W x t Z V Y 2 U 1 Y 1 c E V 0 R i s x c W p 4 V 3 J W c W E 2 N U t B U n B D b W F a c W t z Y m h 3 W l d W R n J t c 0 J B Q U F B b 1 B F S l h B R m d F M U Z S W H Z G V z J 6 Y U Z O N l l S Z S t X N k Z w c F d 1 L 3 p v W F Z n U T N T S W l 5 V 1 J p e W Z M e W 1 K e E d a S E p k R j A x b V J a c W t E O H l i T j Y w N D E 0 V U F B Q U F B M F B p U 1 h C Y 0 F B T l J R M E t Q S H Z o M X l Y U V J O c T N Q b n Z J K 1 R K R H A r L 2 J H e X V I a m x Q a F V W a G Z O e l d o U k 5 a c 1 d L V F B u b m 4 w K 3 h 0 a k F B Q U F C Q U N 5 V n d C U U J v W n Z 2 d H Q 5 K 1 N K R W 0 r O G Z Y S H l v c U t p a D V U c G t 5 W m w 5 T 2 l B Q U F B Q U l D c z V P V z Z B Q U F B Q U F B Q U F J R E 5 s Y 0 F W Q U F B Q U F B Q U F J R X N D V n d B Q U F B Q U F B S U F z Q 1 Z 3 Q k F B Q U F B Q U F B c 2 l S d 0 J R Q U F B Q U F B Q U 1 p U 3 d C V U F B Q U F B Q U F B Z 1 N 3 S l h B Q U F B Q U F B Q W d D d 0 p Y Q U V B Q U F B Q U F B Q 3 l K S E F G Q U F B Q U F B Q U F 5 S k x B R l F B Q U F B Q U F B Q 0 J M Q W x j Q U F B Q U F B Q U N B T E F s Y 0 F R Q U F B Q U F B Q U x J a 2 N B V U F B Q U F B Q U F E S W t z Q V Z B Q U F B Q U F B Q U l F c 0 N W d 0 F B Q U F B Q U F J Q X N D V n d C Q U F B Q U F B Q U F z a V J 3 Q l F B Q U F B Q U F B T W l T d 0 J V Q U F B Q U F B Q U F n U 3 d K W E F B Q U F B Q U F B Z 0 N 3 S l h B R U F B Q U F B Q U F D e U p I Q U Z B Q U F B Q U F B Q X l K T E F G U U F B Q U F B Q U F D Q k x B b G N B Q U F B Q U F B Q 0 F M Q W x j Q V F B Q U F B Q U F B T E l r Y 0 F V Q U F B Q U F B Q U R J a 3 N B V k F B Q U F B Q U F B S U V z Q 1 Z 3 Q U F B Q U F B Q U l B c 0 N W d 0 J B Q U F B Q U F B Q X N p U n d C U U F B Q U F B Q U F N a V N 3 Q l V B Q U F B Q U F B Q W d T d 0 p Y Q U F B Q U F B Q U F n Q 3 d K W E F F Q U F B Q U F B Q U N 5 S k h B R k F B Q U F B Q U F B e U p M Q U Z R Q U F B Q U F B Q U N C T E F s Y 0 F B Q U F B Q U F D Q U x B b G N B U U F B Q U F B Q U F M S W t j Q V V B Q U F B Q U F B R E l r c 0 F W Q U F B Q U F B Q U F J R X N D V n d B Q U F B Q U F B S U F z Q 1 Z 3 Q k F B Q U F B Q U F B c 2 l S d 0 J R Q U F B Q U F B Q U 1 p U 3 d C V U F B Q U F B Q U F B Z 1 N 3 S l h B Q U F B Q U F B Q W d D d 0 p Y Q U V B Q U F B Q U F B Q 3 l K S E F G Q U F B Q U F B Q U F 5 S k x B R l F B Q U F B Q U F B Q 0 J M Q W x j Q U F B Q U F B Q U N B T E F s Y 0 F R Q U F B Q U F B Q U x J a 2 N B V U F B Q U F B Q U F E S W t z Q V Z B Q U F B Q U F B Q U l F c 0 N W d 0 F B Q U F B Q U F J Q X N D V n d C Q U F B Q U F B Q U F z b F N R N n d K Z 0 U x T z Q r K z Y 3 Z n l Q W F J R R F F z a V Z K a 2 x U O V h G b F p t Y X h Z c 1 d M Z k h q M T Y 3 S m p M b W d C b z J k S T B Y W l d m b j c 4 O D E z V U F r R H V a V E d a V m 1 6 W n R s d V c 2 R G 9 D b W x N b G t W c z J h T m F z N D E z W F E r a V F O T j R I V 1 l l K z k 5 O T Y x c 0 x E d 3 J J a l l M Z G U x Q U 5 E a S 9 T U k p r b 0 t J a U V 3 b U V 4 R l J u d H R 5 Q U d n R j B v a F k r Z l U v Q U Z x b n l v a j R M R W 1 T Q m J r d U J L Q 3 B K R W x T V m x s W m V k L 2 t 5 W k 1 m a k l o T X J 1 d W g 5 Z k N F S z N 5 d G 9 L Q 2 d Y M F N j b W l S S m 0 x e l h B a 0 R M b H F a c D l j O T V l W G t S R V l V N U t 3 Y U E x c V J O U k d 5 V j Z 5 S U F 5 S 2 1 1 d V M 0 Q W 9 L b m w 1 Z V Z 0 d W R k Z W V 6 M C 9 i Z H E w c j N K Z E M 2 M k h 3 Q l g r V i 9 z M X d 0 W V Z h W n B h Y m d 1 Q U p w S E p a T D Z S S k V s a G t p U T F 3 b G N B Y U F w V k s 5 b C 9 Q Z W V Z Z U F C Y W 9 U V m V h M U l S R V V 2 R G Z B Q z B Q Q V V S M F R G S m t y e U k y R E p K R W p l M z A 2 d 0 V y b E M z Z j F W V 1 Z 0 N l M 2 e U l B Y U p t U 0 p E a z V U Z F B q d m w 1 T 2 V H c W F w a E 5 5 W F J N Q U x W T m V Y d D Q y Y V p y K 1 I w U n N H U k h 6 S 2 l z c j c 4 d k x 5 M X V h N j d v Q W F E N U p r d X d V R W N k S F J J Z U l l T C s 4 d l B 5 U y 9 Q e j h K V G t 1 Q z Z C U k p V b X l S M T V l M 2 9 V U j B U b l h 0 Z E E 2 Q 1 Z 5 a G J o O V B t V E x s W D d r d U F v Q 1 d h Z i 8 5 O S 8 v M 0 5 U N C t P S E h p e E Q v b H J C Z 0 F X c l Q 5 O T k v L 0 9 4 S H g 3 V m d k d U g 2 Z X B 1 b G Z w a 3 l a T W k v S F p R S F F q U H I w N m Z P O X d z T E N 3 e U 9 p U T V x b V M 1 T W t H V G R s e X B U U G M x M F h R R 1 B x M D Z m U D B 2 e j g v S l Z m Z j B 6 V z J S a W F R R j Z 1 Q 3 d B Q U F B Q U F B Q U R Z W E F s Y 0 F R Q U F B Q U F B Q U x J a 2 N B V U F B Q U F B Q U F E S W t z Q V Z B Q U F B Q U F B Q U l F c 0 N W d 0 F B Q U F B Q U F J Q X N D V n d C Q U F B Q U F B Q U F z a V J 3 Q l F B Q U F B Q U F B T W l T d 0 J V Q U F B Q U F B Q U F n U 3 d K W E F B Q U F B Q U F B Z 0 N 3 S l h B R U F B Q U F B Q U F D e U p I Q U Z B Q U F B Q U F B Q X l K T E F G U U F B Q U F B Q U F D Q k x B b G N B Q U F B Q U F B Q 0 F M Q W x j Q V F B Q U F B Q U F B T E l r Y 0 F V Q U F B Q U F B Q U R J a 3 N B V k F B Q U F B Q U F B S U V z Q 1 Z 3 Q U F B Q U F B Q U l B c 0 N W d 0 J B Q U F B Q U F B Q X N p U n d C U U F B Q U F B Q U F N a V N 3 Q l V B Q U F B Q U F B Q W d T d 0 p Y Q U F B Q U F B Q U F n Q 3 d K W E F F Q U F B Q U F B Q U N 5 S k h B R k F B Q U F B Q U F B e U p M Q U Z R Q U F B Q U F B Q U N C T E F s Y 0 F B Q U F B Q U F D Q U x B b G N B U U F B Q U F B Q U F M S W t j Q V V B Q U F B Q U F B R E l r c 0 F W Q U F B Q U F B Q U F J R X N D V n d B Q U F B Q U F B S U F z Q 1 Z 3 Q k F B Q U F B Q U F B c 2 l S d 0 J R Q U F B Q U F B Q U 1 p U 3 d C V U F B Q U F B Q U F B Z 1 N 3 S l h B Q U F B Q U F B Q W d D d 2 x 1 U z R B b W x 1 d l h y M j J h d C s r L 2 U 4 a l l 0 d T F k a D J R S k 1 s U E l p T F N O S D A 3 S W w 1 W W E v K 1 N 4 W X N Y a j U 0 e l o w N V p j O V F K d 0 9 h d l o 4 K 2 U z L 2 p H T j c 1 e F N x d z E 1 e V J K O G 9 P S S t N S F h I M T l O M C 9 U V n R R N W R V b E p T Y 3 U y c 1 d i T l d O a 2 V k Q U x R T W U r K z k 5 d 0 d G a F l Y S H J M a 3 R T W k t 1 R V h G T V J I U 0 1 p Q V V S O F Z D Y X B p V n J O Q 2 5 Q W k R L U F R K N D g r Z D F t T E J X Q U p y T F B Q d n N j b n A r Z i 8 3 M j F O d T h Z R V V j b l N i S m x t c W J 6 S X V M a G l D a X Q y c G t r e W N y e T h 2 S 0 h p b 3 F L a X B x e l Z v Q n N H Z X Z Z R k J Y a 3 V n Q m 9 i a k 5 u e m l 6 W m Y v L z l E N H l J W S t 0 c m t 5 V E p k e V B p d T J 0 d V M 5 U D B Y M 1 B t e k J u V j F Q V U I w S E x N b m o x N 2 F V T n p U a 1 Q 4 N E 9 z Q X R s c W F w d i t h T l d 1 V 0 9 R Z U F E W k l r e W N v a 1 N j N W J S N U 5 1 R V h G N m t 0 U z Q 5 L 3 J M a U h p e V N R c 0 R v T m t V R k J R c 2 k 0 a D Y 1 N E l r U 2 J w S H h K b H J i V j V R V V Z G e F Q 1 T V d C d E N J a k h W c 2 l p d 3 B U S 3 V V e V d R Z T J O Q m o w a l M 5 d X l s c U F h Q m x N K 2 N B M E Z 5 S 2 l v c G 1 S T V F H M 2 J H Z n l X U S t X Y j U 4 K 2 V R b U t n b U F a d m J W V j E r T l Q 5 T j A 3 b 1 l j a z h s a 1 p z M l l N Z V B E c H F v S m 9 M R V o 2 O W d V Q 1 Z 4 c G x T W k 5 t d l J B U k J S W G Z V N 1 R 0 R m F i T m J l b G F i c H M w c V J K N 2 4 0 Q l l J T n Q 2 S n d U R V N Y b U h B Q 3 l W S k d t Y V l N M y t x d z U 3 e V J K O H F n b D d B R m F q c T l m a F h W S D F l Z T Z 6 a i 9 X b G l U S k h S R 1 J h Y 0 t 5 Q U J x V n N Z N U 5 r Y 0 N W V m l 0 T j B 6 c z N v U G 5 E V F Z Z S U F D M 2 V o c 3 c 1 b V V 6 b X Z x Y X N C W U N X c m J L e T h w O F J z V F J p O V l X b n R T O C t w V 2 t h V l V z S 3 A y b G F X b H B h K 3 J k b U x 4 S 0 F w d l p 3 b X F i V j d 5 M n N h e T V Z N C t l b E Z S V V Z q e l J m Y V F D T n h s a k h K a 1 h n U 2 1 2 M m p 6 U k 5 W M V Y 5 V 0 d z Q V h y T m R l W n F t Q W x j Q U 5 z W j Z 6 V G x w b X E 3 S 1 p E T D N O M j l w Q U x R d z g 5 S T B m V 2 Q 5 R 3 F a c C t 1 c k 1 t V F B u T j N W Q k F E U 3 Z p b 3 F L V H l M a X J m V n B t N m J w R T B W R l J Z d W J 1 Q 1 N B U m 1 l c 1 k x T W p j S 1 h W V 3 I 1 O C t a e U l t T l J R d X p S T l A 2 a X N y S n p a R E N V Q j B F S j l Q Z W R N W D Q r b T B 5 c 3 F L b V k x Z F Q w Q X R G e F R w a 3 o 1 T W l M Z W p v Z z F u M l N 0 M 2 w r M T d l d n R 0 e l Z 2 Z F F B M G g 2 S 2 l v c E t J Z U R t a T l s e X c 5 a E 5 n U 1 p M Y z I 3 e l Z B V F F P W X g y Y k d v R X J y V l p C U V V G e G 1 x Y X Z y Y m x 0 N 1 N X M z B q U k 5 r e V I 1 Z D l X c V Z a O D J l N E V B d E J n R k J R W E Z F V k h q Y W F P N j V w e U l l S F B K a 2 l X T G 1 y a z h B R n F X e W p S T l g 0 M k l X d l B K V 2 5 Q U G 9 r d 2 1 N N l Z a S 3 d P Z 3 V W U m t N c G 5 w Y V p v d W I 2 R G Q 3 T X J L e X Z l Y X B T S 0 F 4 b W V z W T V N a W N L W F Z t a j U 5 K 3 F x O H Z M d z M w e l J k d n V a Z D N s V 1 N K S W t r U 1 Z h b W F m c l d 6 S m t 6 U z N K U U l n Q X R 4 U F R w M D F l b G F k c m d u Q k 1 S Y j g y Z l A 3 K z B k Z z h B c 1 A 1 S 1 M w d m Z q S W d 2 R 2 1 q M l p u b D V l V U 5 0 Q U 5 o T V p U S 1 p 0 N U 1 r K 1 h 6 T m J Y V z g z L 0 R 0 d 3 N M Q 0 d t M E F O a W Z H T 2 p Z b E F s Z G F 0 W l V y V n h Z b F N m T G x P c G 9 z e T J R e W J 6 U m J R U U M w W k 8 4 M E 5 P Z W t h V H F 4 M m F v Q m 9 N V j Y v L z M z R j J V e W 1 h S 0 k 2 c H Q 2 c W k 4 O G Z m M X p K a z N U V j k 5 N z c 3 M T F 6 V X N B Y k 1 h S 2 l v c G 1 a e k t a b V J F M W w 1 T 3 Y r c H l t N m F v M F R T Z E 1 t R E R C R F o v Q V p z d F l 4 N l p F N E V x c k 5 t M 2 F 0 U G Z U T k o w V l V Y T k F Y b V B O O T Q v S 3 k 4 c 2 J m T T h y Q U R R a 1 B 6 O S 9 X a 0 5 6 V G 4 1 K y 9 y V G N W Q W R B U z d Q b S s x b n J l S W R W U 1 h 6 O W 5 s Y 0 F X c T Q w V G R m M X p z S m x Z U z R B V 2 d C a k h a c 0 t n U 3 V 0 W F V V b W s 3 b C 9 I Z n Z 2 b m o 1 O S t x c G 1 x d 2 F B R m 1 2 Q 2 h B b m x E Y z A 1 R X l a T U t H K z J n Z 0 J v M G I 3 O D h z d F g w a l J k R U Z I N 2 J 2 O D B U U m N 1 W G J y M G 5 U b 1 B C S 0 R G V 0 w 1 O C t l T n B t a T V l Y z l z Y W M 4 T G N o U X N Y d n R Y O F Z R R T B M b U 1 k b X d x Q k s 2 M W V K c E 4 1 b 0 w 1 O X E x Y X R 1 c n M 1 Y X d H Z 1 p U U G 5 B T k J j N X M y Y n R 5 S k p r a k Z y Y n F 1 N j h K U W t 5 V k 9 6 W j g 5 Z W 1 w U E N B R 2 c y c z J i T k t v N k l K e U 5 x M z N 3 V E V Z L 1 B u e i 9 m R X B 2 Q V p 1 L 3 J z Z T Z S a V A 5 O W 5 j W W F I a m J X M F Z 3 R X J y U j Z S V V Z G a X p P W n p E M F J O U W Z r T k U w Z m 5 6 W n Q y b G M 1 T F E 2 Q U Z x V y t P U 2 V U e V R 4 Z 3 p n R 2 d z Y V Z w K 2 t o R W x F W F V 1 T k J l a 2 N s a z d z e F p V U U E w c X p S T m I w N 1 R k R l Z F a m J t Z 3 J M S 3 k 4 c G J j V l F Y U X V O S T B 2 Y j F x c k Z 0 R F d X V m w 1 Z T A 1 S 1 l o V 1 N l Q U t F W k h K W k d v O V Z a V E p a Q j d M U l M w Q X R H e D F 6 V G t S V W U r V H J 3 Q 1 F y V X d t O D J H Y X B s U F c z S m F t N l l 4 S m t 5 W k 5 5 b F Z O Q U R T d m l v c U t X U k V 4 Z T g x d G F a c U 9 u e k p s e X J 3 Y 2 x R V F E 2 S X g x Y k F v R X J o Q V I 1 Z V h s a z J P T k F U b E 4 w N D h 5 b V l 5 W G F R U F E 2 T X J M e X l l b m F m c E o x Z W M w V G Q r d n J L e W N r T X V h Q U d p W n l z d k x 2 N G l J T j l m Y 2 x z b G t I c 2 x S T 1 F E a 1 F O d T J i V X Z T T k g x a n p X M X B t b n J p Q z J o U m p I V n N D Z 1 N 1 R U J H R m h Z W E Z F V E c r N m 5 P U 0 p E U F R O R j J Z d z V J Q W F L R U t D d 3 V M a 3 l S N X A r c H p r a V J U S T J K e E R r c 0 N v S V d h U G 4 z N n F q U k 5 p O U k w c l h w d l Z X b V N K R S 9 t d E N n Q W 1 0 V 0 V D U k 5 L a 3 l S N X B X c X B 6 V F J O R j d 2 a E U y a H B q S F Z z Q 2 d T d U V C R l R w a 3 d w V G R O M G Z L e C t 2 M U Z G S n B P W k 1 I W H E x R V c 1 c m d 1 Q W x t Z k t s Q 2 1 s R W Z I b T F 5 Y 0 J G U k h 4 W m x G U j B k S W N s d 1 Z B Q z V V a 3 l X c 1 I 4 Z m 5 Y S D k r c 3 F L a j R a R j N 0 Q V d o N T B q U 2 R H Q k Z W R H h a T V h y b H l w V 3 Q 5 S m d V S 0 F B Q W d B R W x F U V Z S Z V F J d G p y Q 1 B Y Q k s 2 d 1 d w b 2 t 5 V n N S O F d t Y X B z V j V l W G t 2 U m t S b H J v c 0 N v R V Z L T T V u T W F 4 R 3 h L R T N U N H E 5 L 3 p 1 U z Z L Q U J h c G 5 m Z m Z Y Z E d S T H d m R V p I S l p O N X h Z e W x B N n p O c D B x U X B F Z k Z 4 b X F h W k 5 F M 2 Z l d i 8 5 O T g w R l F J d G p y Q 1 B Y Q k s 3 d 3 R R V U x G c 3 h J M D N S T 2 t p U U x s e T l m N 3 Y y d E F E U 1 p W Y X R X V F k 2 S V Q 1 T W t X Z m o x e n d E U V Z O S k 1 K b k 4 v U k h 5 W k p N b X I 0 Y 1 p T Z 0 5 Z b 2 s 4 b G t I a 3 F T c E 9 U c m x R O E F X a U p q S F R t V j V M c U F U V j J Y W H I y M m F w Z H M 4 Z j M 4 U 0 x y b H V o Y W E z c F p 0 M G t P V E p P b X d i R 1 U 4 b U 9 0 Y W F E c V p O S z J N e W 9 x S m 4 4 e W E 5 b D U 0 c W 9 4 T l N O Z X U r M n k 1 U m F m a z M 1 S W s y U 2 5 Y d G R E M E 9 y U k p E b z h r Y l d Q T 2 F R M H l x O G 9 q b W Z E c G U 1 T S 9 p S W c w M T l W Q W h Q T 2 M x a V l 2 e W J U Z n F t M 2 U 4 S 1 V y T X R k R 2 t t Y 1 o r e G J L Z V E 3 W k 1 C K z B I b m x K Z E 8 3 W U 5 o b F d Y R m 8 1 T X B P W H R 6 e l g 5 Z E I w e k F l M U d l d G F E M k 5 k N j d F c G p u V U M x d 2 J z d k 1 l K 2 h 5 V n A z S k l r c 1 V P d W E 2 S H B K W k Z X L z V l V 0 s w M m p N c E w w N G Z K M D V m L y 8 2 W H Z 2 Z l p u c m V x Q k t q O T c 3 O W 8 w a y 9 w W k U 3 S n J y V 2 1 o N j V w e l d K R j J W e W N U O X k 2 U H M 5 R V V 6 W j V i a 3 V o c U l j S j d U R 3 V V b m F W U 2 1 M Z 0 c w W k 0 1 e n l J Y j V v S F V w U 0 5 L b 0 1 C Z T B l T 2 F E M m 9 4 M X J Z d X h y b l h Z R k 1 j N l N 3 b z N J T W 5 F d H d 6 R X J V Z n F 3 b m V y a 0 N T U m 4 2 V H g 3 W U s w V G N k Y z F 3 S n I y V m 5 Z M m 5 x W W M x c V R w R T J T e F A 3 N U Z X M 2 I 1 Y m 9 T c U 9 J O H A v V V J 0 c l o 4 e m 5 Q S W h 2 b W d k U k Z B d E E 3 b W c 5 c U 1 k Y T J M c 2 E 1 M T J C V E h 1 b 0 p j R j d B N S t k Y X V 1 O F M z K y t 5 Z D Z 6 S 0 F M S l V z V 3 g 2 d m p u O G p T a 3 R M Y z E w S 0 5 H a m 5 u Y j R a Q i t 5 L 2 I 2 N 0 x B R F p D Y 1 h G S n Z Q e m E r R m k 1 Y 2 x X d V M 0 R j F j c D R E b X p m b k 9 U U V c 4 d 0 Z z M 3 N 3 S D Y 4 Z F l C N X U z V F h t c 0 U 3 a H V n S U 8 v L z c y N D h M K 0 c 1 N 2 9 N S U V 1 e j U z d 2 N N O T Z i d V V r T 3 h y Q z J B L 2 J m T j Y 0 W S t Y O X p Y U W F 3 R W Q 2 Z j l X R k 1 u R F F s V n E 3 O E t 0 Z W x 3 R G 8 1 e j R I T m 0 v T W N H b 3 Y 1 Q U R a d j V v U D F Z N n l E e m R 1 b V B O W l p V a G d B Q U F B Q U F B Q W d T d 0 p Y Q U F B Q U F B Q U F n Q 3 d K W E F F Q U F B Q U F B Q U N 5 S k h B R k F B Q U F B Q U F B e U p M Q U Z R Q U F B Q U F B Q U N C T E F s Y 0 F B Q U F B Q U F D Q U x B b G N B U U F B Q U F B Q U F M S W t j Q V V B Q U F B Q U F B R E l r c 0 F W Q U F B Q U F B Q U F J R X N D V n d B Q U F B Q U F B S U F z Q 1 Z 3 Q k F B Q U F B Q U F B c 2 l S d 0 J R Q U F B Q U F B Q U 1 p U 3 d C V U F B Q U F B Q U F B Z 1 N 3 S l h B Q U F B Q U F B Q W d D d 0 p Y Q U V B Q U F B Q U F B Q 3 l K S E F G Q U F B Q U F B Q U F 5 S k x B R l F B Q U F B Q U F B Q 0 J M Q W x j Q U F B Q U F B Q U N B T E F s Y 0 F R Q U F B Q U F B Q U x J a 2 N B V U F B Q U F B Q U F E S W t z Q V Z B Q U F B Q U F B Q U l F c 0 N W d 0 F B Q U F B Q U F J Q X N D V n d C Q U F B Q U F B Q U F z a V J 3 a F h w O C t l V 1 h z V 1 R K a 2 5 y M 1 Y x U l V S R W x K U 2 F 4 Y 3 V i S j Z X M G x K U 1 N 4 Z n Z y e l J h c W l v c U d p M H Z n Q l l i Z G 1 5 W l R G b n p w e F l 1 b l J w c m t 1 c F Z s R l J F W X N X T F Z y b k h G S l d W a F l s S l N Y V m M w U F Z Q R l J X V n R h b 2 R R Q 1 F 2 V F J O N C 9 Q U F A 4 O T F H Z X Z r U E F k Z z g 3 U G 1 t T n l R O V Q w L 1 d M R m l S U 3 h h d E N o V 3 J W c F Z i N X Z s e T V k S F N V b E p q V H J X U E N k c E R P W U V v Q 2 t a N j J o T 0 F s Z W F 6 S 1 d Y W G h v b m 4 z e H l z M z N m a k J r e j R 0 R k h I M j I w L 2 c 0 N z d M Q V l Q S G h 3 d m Z 0 Z m V 1 b W w 2 T n U z Y j l 4 N T U 1 M 1 Y y L 3 I y N 1 J z b m 5 Y U l N v M 3 o v S T Q 4 O E V n T U d E S W p K a 3 l j M 1 N u O E F M Z F d L R l N 2 a W p q d n V x U G V Q M X k r K y t D T F N O S z M r L 0 9 L T E w 4 W X h 4 e H d U a n o z M j J B W j l 6 N W x u b m h t W F g z N z V S d F Z h b n h r e l p r V C 8 v d j N q e G h 0 d n J M Z k 4 2 T k d q b z I v Z n Z q R n A w c V N J a U p n M G F W T D A 3 Z H M z U m 8 4 Z X Z k S G Z Y M T V l S G x k Z G R W V W N k Z F J S V V Z 4 Y 3 Z O S D l B Y l J H U z V Z c 2 l W L z k 2 b G R 4 d 2 d r b m J G U T R l Z H R 0 d D h V R k Y x e X d 6 b 3 N 5 b z B l U G p r R 0 R C c 1 h y c j c r K 3 d m M D d 6 d 0 Z v R 3 J m Z W V t d G N l d W 1 s a l g 1 U i 9 Z T V B Q b 2 h q a n o y M n h y a G N u M G 1 U S n N X Q U F R U G k 0 W W N m c m 5 F T 1 Z K Y 3 h Z O F p F L y 8 3 O T Q 3 W F h Y c X U z e l V r b m 5 S U j k r L 2 F 0 L 2 5 6 b m 5 Y Z E c z N z U 5 N D Z X W F h s c i 9 Y N k F l b j M v K 2 V R d 1 p N a V N H R G g y N j B Y M E J U Z S t k Z D k 2 S m d 3 N D Z L T z Y 2 N j Y 3 M W F u L 2 Z m Z m Z G U V F j Z E Z P U E h q M S 9 2 N z V n e V p V c j g 1 U z k v a W R t e l o 5 Z m J a d W 5 T c F h I T 0 9 l Z k U y T E Z q M T Z 0 U F l 4 M 0 5 x U 0 R Y Q m R C e X p a a 3 p K M m J N b U Z G c m U 1 c W 1 V V l p X R m l 0 V 3 J J Z 1 Z L M W J V K 0 h u c D B x V 3 h a T W 1 T N m 4 r T E Z 5 K 0 9 K V X V X U k 0 r Z V B l T V B m L 2 h E d m Q r M W F O R 2 l P U D M w M D J Q c D B x W H g 2 Y W V m e H V t b m 4 5 N l V 2 M X F 6 V 0 x G a V J Y e j U 1 W m R 4 N F l V W H h w Z 3 h Z N k o 5 K y 9 h N U x n b G d r M 1 R E R F R m R X Z m Z m V H N l d s c G J Y R y 8 4 c k t 5 d m p s T D M 4 W k J R V U Y 4 Z F J U V D B W Q l F m W i 8 r c n o r K 3 V 1 e D Y 2 N j d W b i 9 P W k R K e C 9 2 b m 5 i M 0 E v U T R Z T W l h N W R 1 M l p k U j F N b 0 x D e U 0 r Z l B u e C 9 6 N T g y U G t 5 S k Z O R m l 3 R H R H U 2 R P b l d L N 2 J m Z l B t Y k 5 t a F U z M z N 4 e m 5 I M z I y V m 4 x O D h Z Y m I 4 V E V p U l B q d 2 d z d n J I U G V t a k 5 u V H R 4 e n p 6 M 1 J x V k 9 u N k 5 P b n o 4 Y V c z Z X l j N X d B d D F i U F B Q a H V 6 W j g r T 1 l j T 0 d i Z F I 1 e D l y Y X R X c 1 h 5 N W N 2 a i t 1 d X V 5 N 2 F 0 M j h m e H g x M 1 h K M 3 R W c T F h R l p k Y 2 N r a 3 N Y Y m 8 w M 2 4 z M z N U a j Y 2 S 0 1 i c l l h b T B L R k R o L 2 p n Z 3 c 5 a X d Z S U Y 4 Y 0 F E R D h T e H h 4 N m I 2 N U t B Z G F p c 3 J J e X l z c k l v T H k 5 Z n I v Y m w 1 Z V Z S V m x Z V 2 x a V 1 Y 5 Y l o 1 O U 5 G S E l 5 O H Z M d z Q v L 1 B D S V d I M H o r b D E z M 1 J W O S t 2 U 0 p u a j E 3 U m t U R X F G R 2 o 0 c H Z m L 0 d i O D Z s Z S 9 p c n k 4 d k p n K 2 Z Y c T g 4 T U l M M G F G R G g 0 M y 9 w W n F C c 2 E 1 M U V i a l N y U D c 0 e H o v R 0 U w O D h z V U h I R k J R V X h M S m x 5 O W J a c G t 1 W E x 2 R z N 2 L z B 0 V G o z M T F M a j k 5 d H R q c D U x M m l w L y 8 v T 2 N i V T J x V H F x e X N i S E E 1 b U N P T 0 9 D S 2 V m Z m J a K 0 9 L T E w r T E R E e i t z Y 1 p H L 0 x t M 2 J 0 b z M 4 L 1 B 6 R 0 x C T m d z L 0 Q 3 M y 8 4 K 2 5 u d n V 1 Y m p q a m p 2 a W 9 J T U 9 p b j M z M 2 J k N j M 1 U X B V M k x w M H F W e D R J R U h O d X B G a j R q V k 5 4 Q z k v U E x M c 1 d y V n F z a G t N c k h G R m x 1 c 3 M z M 1 Y w b D Z E Q m c x c T l z Q z F 2 T H k 4 d 1 p P a W 9 V T 0 h 4 a n Z 2 d k J N T E Z 5 N k 1 S W X N X T l h n Q j N B V n l n T n J P U H Z 2 c 0 d E O S t m R H o y M k d N e G F O Q 2 c 2 T m l 4 W T Z Q M m 4 2 W n B Y S H J w c F Z G W l d S a z c 3 c m h q M 0 g 3 N z d Y V z J H e l J v V U U 3 R 2 F l Y z V R R 3 N 4 Y 2 V M R V d M N T h l U n g 4 O E 1 G M T d o O D J i R m g 4 O W R W W D Y 5 M 2 Z h Y W V k R m d j Y 2 N F Q 2 Q r N 3 A z N 3 g 3 W F h u d H R E Q m 8 w S 0 s 2 N D R v c l l Z W W N k N G d j L y t F R 3 R k a m Z l Z U d Q T W 1 U T W 5 l d m Z 1 b m R X T m 9 Z M n R y S 3 d z T X B s T X Z m d V R K S W 5 o d z R m S E g v N 3 d o N W c 5 Z T N h V W x w Y X V z N y s 4 d k x 3 R 3 o 3 b U F 4 c k 5 v M G F J Y T E v S G 5 6 c D B i R V J I d n Z 2 d H U z S E h I S F E w Z S 8 r N j c 3 M F p F e F B Q U F B 4 K 3 p a c z J x M 2 o 1 Z 3 d J R G 8 y c l Z y c k Z 5 N U 1 2 N y s 5 N y 9 I L 1 B u e l k 5 Z G R k N D I 5 O X R x c l Z o K 1 B Q L z U 0 a k I w N 0 5 2 c j A 2 U l B I S G 5 0 c z V P W G x 4 Y l J w M H l J a V l 2 L z k 5 O S t v M z Y r e E d P d F l r O E N W W n Z Y O T c z O C 9 W c X h Z R W U z Y X R h d i t 0 K 1 d X V z h i Y 3 V Y U G p p U 2 V l a U d P T 0 9 T W i s r d E 9 m e G x a Y m J S V W R P M 2 F N a m g w N 3 J 2 Z m R L a j E 3 O W 9 6 c n J y c 3 V U a j c 1 N U x q O D h z d G p 2 L z M y a S s 3 Z H V 6 Z n h i N V N k Y 2 V Q R 3 h i b m 5 u c n Z l N 2 R k b i t h N V J v M G J G V D M 3 e W s 0 M H B D M k N 6 M U x G a n g 3 a m 9 v b 3 Z p a k R Q T 2 l J c 3 Z 2 a m p 1 d i 8 v K z Z q O U 9 Y M z c 1 N V l p S W V p K 0 V i S X o 4 L 1 B 4 N D d i W F h Z d X p Z c 1 R G c T F L a T Q 2 S 0 t M b 2 4 v L y 9 u V z J m Z m 5 s b D J Q b z B L R 3 g 5 O T U 3 e H k 2 N z d O T G 9 0 V F R r N n F 1 d l h 1 L 2 x k a V p Q b m x 6 d j c 3 R 2 1 G M T U 0 S V R w M T Z y U 3 h w U U Z z R n U 2 O T k 5 N G 9 L a X B h c j d Z Z E 9 u U 0 l i M z N y V z N I W l p a Y z E y T F p y M T Y 0 e F p N a V E 5 Y T V q e k p n e E 1 Y S G l 4 R W l T S k t a T 2 5 S c F R w M D Z 0 c 2 I v c V l z O X Z m d k 9 i b k F T d X p u T 0 E x d U t 5 e X k 2 T D J i T m 5 4 N F F K R S t y Y 1 A z Z n U z U G p p a X k 4 Y T d L Z X N y Q 3 h X c m x 5 N X p u Z H J S M F Q w N m R N b n p q M z M z T G p 5 e W l 0 a j R j S 0 Z 0 Z m E v L 2 Z i Y j h m Z S 8 v e j I 2 Z E 9 r U z E x e H p 6 U 1 p 4 c 1 g 3 Z 3 d J S H J Y Q l o w V F d Q S G p t M 3 d m S 1 Z u e j U 3 e H d B T V B O R V p w d 0 h w W X V I Q m g v U F d 2 Z j Y y M S 9 Z M D M z b 2 c z M 2 5 o a n Z m d D U 4 c 2 t u Y T N 6 Z W Q 5 O T l v M n Z Y c n R H M m J k d T Q 5 T k p M N D Z T V F R v c m h 3 N G Z I d m Z m Z V c 2 U G Q r K y s v S D V k Z m Z u b H N z O D A y O G V j L y 9 6 a 0 t D d 3 V y d n o 4 a T R u d m Y r O T Z H L 2 t w T n d s a k h t Z 1 N 1 T k t w W F g z M D E z b j c 3 N 1 l p S W 1 E Z H Z Y b F J X V n N Z M T E x d 1 R F U k c 5 Z X Z X S 0 F R T U d 4 Q 0 d I S E Z M c n V P Z W Z m e j Z l Z U 9 L S j J I M z M z Z U 8 3 M y 8 x d T F 0 L 2 Z 1 M 2 Z 2 T 1 B 2 c 3 M r U H l 5 e S t Q R V N O R 3 h F M D M z Y l J C e D Q 4 Y U 5 T c G 1 6 c H d a R W F 1 Z k J w b z d k M j c 4 N 2 5 l L 2 k 0 a U l 5 e S s v U F A 3 M H B 6 O V Z M N E 9 3 Z V B I a U 9 2 d V l Q M z k r c l h j a T l l a l J J O D Q 3 N z d 4 Y W J i d D E 2 e G I 3 N 0 x Q U E J 0 V l l u M D F 0 Z V V x Q T V 2 V D k 3 M z g v Q m d 3 W U V F O D k 5 V l R j Y 3 N z d G N l Y V p a M G F h c H R Y d j J 4 Z z l l b l J j Z D k x M U V S S F Y 0 L 2 o x M T E 4 Z k 4 5 O T h j N j I r a m p 2 d X V E a n J y T E 9 p b 3 F L a T F v V 1 B 5 c 3 J L V 0 x S b 1 V V U 3 N m d U p t c T Y y M m l p T 1 B Q R E x H a k J r V G Y v N 3 p u N k 5 Q b n o 2 e H d 3 N D c x R G p t Z 3 c 4 K 2 l J c 3 Z 2 a m c 2 Z E 9 n U W Y v c l R u e U l 2 T D Y 5 N l g 5 V W N V M 1 d I N D N Q U F B S Z l R w M C t Q c m J m Z U 9 n W V B I a H h Y W G 5 s b G R k d V B Q L z Y 0 e n Q v O X B a Z G V p b z g r K 3 F q R 3 R r T U 9 P Y V R P S m N U M j N I U F B S c n N a c W V w a 0 I 2 Q T F l U G Z k Z C t Q R k Y x O W M 3 L 2 I x W F l C Z l c 4 K 2 V Q V 1 B J a 0 N I e C t 1 d X Z W M T g 4 b W p k d l h r U k U v U F d 2 Z j Q y O H Z M e l l i Y m Z k N G 1 j L y s x a 1 V G U l h G d G R k Z U c 5 M j d k N D k 3 N 3 J t b j F v M n B I M 3 p 3 U V p 4 d 3 d n b n g 3 L y 8 r N z d I T k 5 0 d l U y T 2 M 4 Q j Z C N T N Y L y 8 v Z X Z W N 3 V h Y m I 0 N W J i c m 1 s e H J i S E g z O D h I b n J v b 1 R y Y m Q r N 2 N P U j U 3 N 0 x G N D d M S E h h b X l 2 T 2 x m S X k 4 d U w 0 Y 0 9 I M X p x d W Y v L y t j Z n p 4 e D h k N z c 3 M F h m L z d 6 b n l O a T l Y c 0 Z J M W J Q T i 8 v N H h 6 L 2 l l O S 8 3 W H V 5 N D Q 0 N 3 g r T 0 9 Q V n g 4 M 2 Y v N z h P d X U 0 O W R a Y j Q 4 R U h I N n l 4 N 2 Z U V F Q 2 O X p x Z n N m L 0 9 B S G p Y S V R r U G t B b W x m d j N y M 2 p s V m R l c W Y 0 O F l j S 0 V H R E p r U 0 F 3 Y U 5 D a E 9 Q U E h F Q m 8 4 Z k 0 y W k 1 Y S C 8 5 O V R G c T F L a j Q v d m U v W D c x O X p S d E M 5 d G h q a n p q d H R O T m k y Y k p s d G Y 2 M l h i W n N X W F R 1 M 0 R t d X V P S 0 s y R z Y 3 N 1 N K a T l k K 3 B r e W R Q a n U 3 Z H U x Z S 9 G b W x 0 V z J 5 e F J W U l d W a H J y e U F t Q k s 0 M X E 0 c 1 N K Y 2 Z m Z G Q 5 Z l l W d l g 1 a 0 V N T 2 l R R U R C a l I 1 R G I v N H h T L 2 l v W W N l a X J m Z m Z q d G V m U E h G N k 5 l d j M z b 2 Z 1 M l R K a 3 V w Q k 9 D S 2 l v c U t p K 2 5 O b F p X V z g 5 Z F p i N j F 3 a U l H T D E z W W x W b 1 h P V i t w W k U z b S s v L 1 d M R W l C S H J Y U j h B O W Z 2 R E g v N F F Y M z M x V m Z 6 a U Y 3 K 0 l p T l U z Q V g z e X l T Z X h 3 d z Q 3 U k 8 v Z X Z h d m J m Z m J a W n p G a n h v e m 8 w Y U 5 I N 0 x U V F R y W D Z x W G 9 D Z G M 2 Y 0 9 m S E x Y L z Z 5 e H I 3 W n M y Z F h Q L z N a c j E r L 3 V P S 0 t L N k p O b X p Z e F l z U 0 l P T 1 d V V S t M M D A w K 1 B H M i s 4 T W J w M T Z 4 W V J x M D l J e m p u b m 5 D Z 3 J L N H R y c n J r b W V 2 V G 9 V Y U 8 v c W p t b W F y b m Y w d E x T K 1 B 6 e n p 5 T 1 R 5 V V J K U 1 V t d C t h U X V D e G N 1 c k h X W G U 2 O W V 2 Z X B z Z S 9 U U l I 4 Z F J S e D N W W U o 4 Q T F Q V E h Q L z Z 4 U 1 p a b n J G b 3 F k O H F V S 2 J Y T 2 8 2 c n U 4 d S 9 Y c j E 4 Y 2 N N Q U J N V 3 p Z c 0 1 q U H o 0 O H J y c m l p M W d X c E Z T d F d 4 S G 5 u b l J k Y m J i V l Z Y S H p 4 e G J X K 3 g z a 0 9 3 T 1 p q N G N L R n R W W X d X T k 9 D Q l F 2 V 2 V X e G R U O E J X a F F Q b D V l W F Y 0 M y 9 W R 0 w 1 a 3 l a S W 9 L e X V M N H V M a V N K S m t 2 Y z V C M W x 3 Z X R F c D l U K 2 t P R 3 p Z c 3 Z 2 b k 5 i e m J Z S j d C c H l j d k x x e E V n d G 1 u V E p p S l c z e H o 0 N X B 0 d k 5 u a j h K N T k 4 R W h H c m I x Y X Z L N G l j U E h s e U x G K y t Q S G J i Y m J l S W l I a n J y Y m V x Y n l h Z k 9 Y T m 0 3 T F B Q U G 5 I Z W V l Z k Z r a V Z M W X N x V U t i S F B Q d n Z F Q 3 k r O E V K b E 1 K d W J O b T F m d l N p b T c 3 Y l p i b k g v K y t j W T Z j a 0 x n U 3 F N N j g 4 d 3 o 0 O H d 6 e j R 5 S T F l L 1 V L e W 9 x c X I 1 V G U 4 c V V L W E h R U V F m V m V W e l Z 5 Z j J W V j E 1 W i 9 V V H M y c j c 3 M 2 U v R 3 R k Z G U y M k F O Y V p w V 0 w 5 d H k z W F h Y e F E 5 L y t N U D F m b S 9 m b X N 0 K 0 h Y a m d n Z E d q U j Q 4 W U 0 y W k 0 5 Y m F Y W D M 0 N T B q U 0 5 p T l Z Q R k Y x N D R Z V z E r d W p S b z B m O D R 4 L y 9 x T E Z 0 e m F l W j Z q S m p 4 b 3 k 0 N T U 1 N z F x d k d 0 Z l h y M T I r R F F t V 0 F s c X B U c D A 1 e C 9 m W F h W M y t 1 Z X F m S T h P S E Q 0 N G M v L 0 d I M T l z Y 2 Z m e n o r O U t j L 3 h X R 0 h I U l l u b k h E Q 0 9 2 d j c 3 V z k v V y 8 z N T d y d n Z q a z Z k T 3 N Y U G Z 2 Y X p p S W p x a z R L S T F V K 0 9 Y b j c 1 N V h I T 0 9 l Z k V 3 S U V E N D d 6 e n p v d X B V N m Z H U G Z m Y 0 U r M 2 F 0 W X U v L 0 9 V d m R h N 2 c 4 T T k v L 2 p N a U l v c U t p d U t r a z A 2 S 0 k 0 N D R J b 1 l O R 3 h Z U n E r Z k d O Z T h t d m V h Y W E r T G h o e C t 1 M W N m U l J 4 O G R R N G N P c m J H d G 9 h Z F B u M 3 J x c V J n L 2 Z 2 d z Y y O V R u b E Z O T 3 l j b X l 5 Q U M 1 d E 9 X V 1 c 5 Y T U v Y 0 1 Q U D R 5 e F k 4 Z k c w S 0 Z E N j F 5 K 2 N k b X l a Z k h m L y 8 z Z m N k U l J S O F Y v L 0 1 k L z F O d i 8 3 M z c z d X h n N G N H Q k V S S n h 4 e G h r e G F k S 2 t l T 0 d G R j Z K T m 1 6 W l J Y R n d j Z 3 d j U G p r V 0 x G c 1 Z G R j E w V X U r K y t l N j N q U j R 3 W U V Y U G 1 6 S W 5 y c j c 4 K 0 9 u Z n V Y R 3 U v O H h 5 Q X p j Z E p K N T B V e H g 5 L 2 Z J M X R i N z c 1 W m d 3 Y k 5 p d 0 9 P Z V N R T 3 N m b 2 l Q O G R 2 O W M 4 c D Z o U 2 R Y N 1 F w M C t m N m 5 P U U 8 r N j R J L z c 2 M T c v R 0 J S Z G N V R D F I V l Z S V T F Q a n V n U U 1 I e H B 3 N W M y c D k x e V d Y W E J K O S s v Y X R z Y T F 0 M j d i c i 9 M M n V 2 L z c 2 K 0 9 5 e n o 5 Y l p w a j V 1 N G 9 G T n g 3 L y s 5 Y S 8 0 M T c v K 3 R k S D l Y S G J a W m Z I Q k J 4 L 1 V 1 Z S 9 X V z I r d D h Y b V B Q Z m F J Z i 9 6 a k h 6 R m 1 6 S m d v S 0 N p S W M 4 O D l 0 O G I x L 2 1 l Z m Z U W m V m L z M x K 1 B X d m Z 4 M 2 Y v Z T U z a l h Y a 2 p N Q 1 Z a d E 8 r Z m Z z N k g 3 Z V B X T D B j d 0 t 4 W n M y T E h I W G V N Y m J m Z H R z N D I 2 M 3 R 4 d D Z p b 3 F Q c E 9 r M D g r K 1 N T Z W V 1 c X B P U H p 3 d z d N c m V p M 3 Q y c l d y L 3 J u c X J w N j F y W D M z e i 9 w W X N H Q k J Q U D M w M D F u V j l N M X Z m d E 9 G Q 0 l D M V R K N D h P U 1 p Q b m h 3 O W V 2 U 0 l I L 3 p n Q j F u M T B h V k x s e H B C N X I z M z N o d m J i c n R 0 c l h D e n l v O S s 5 S 0 8 0 N 0 x M T F l 2 a n c 0 W E h P T 2 V k R X h P b 2 x 2 L z c y d D c v V m V y S j F m Y X c 5 b j l S M z g x Q k J R Y 0 V H e n p 2 V H A w L 1 B l d D Q 1 O H N n a k J h N E F z W G 9 K M z h H R E I 4 Z V N K V X V p Y T l l d T F V d j B y c W 1 v c U N q Z W Z 2 d n R l T z I x M T J M U W 9 F R X h l U E R n U 0 p L a 1 Z y d k N 3 c 0 x x a S t G V k l X Y T d k d T J p Y m R 1 M m t h W n A 3 T G J i Y n Z I R k Y x L 0 V x N i s r R 3 E r K y t t c U 5 Z M H R M U y t P T k 4 5 N k l q a D A 3 e G t N U F B W U z l E T 1 Z 1 d S s w V y 8 v b W Y v N 2 x l d j R 2 e k h J Q k 5 S M E Z C U W E y L y 9 h d k c 1 b l g 5 N 1 Y v V k p q O C 9 Q K 3 R s T G R m K z d 2 c H V y R 2 5 U c H M w R 2 Y 4 Y 3 J y N 3 h T Y j d q U 0 V D R U V i R H F P U C 8 3 N E 9 P N j Q 0 e H B z O S t p a m o 4 Y W R k O T V a N y 8 3 e n p 6 K y 8 r d l Z L R V J I a n h v M n J m b m Z w c W F l Z U d u M z Y 5 S 2 t l Z z d i Y 2 N z d D Q 3 Y l h Y N H F P U F B v c j I 3 Z H Z Y Z W 9 W U z F S T z N o e D E y V 0 9 5 e H h 4 N E 4 x d m I v M k x 2 e j h D Y n F m W S 9 q b j B u V F V x R H M y T E l K W G h X c E l N c H l F Z E d q S W l x a V h F R l F q a U t 5 S z V 0 N j V h Z 3 N S e m t l Q l R j R V J R N k N M Q U t p U n h C d 3 V Z Q 2 9 J Q X F J V 0 R 4 c 1 p W O H N V S 0 N V b 2 l 4 b F Q 5 c 2 t j L y t v a V Y z U 1 V v W T B T Z F A z N j N s O F R w T k 1 w b C 9 P T l B Q S n p I Z m 0 5 M k 5 m a C t K Q 3 d 4 V U J j L 1 h W V n h j N H A r c X l a Y 3 M w Y k 5 n d 2 R l M 2 E x V H N V c E Z Y Z m Y v K z l w T 3 d o a k p j d V h h b 1 p N M m F v Z m Z 2 M j N 1 R z Z R d E Z 0 d D k y V z Z 5 N m 1 i N y 8 5 V n J m Z G R s d S t I Z n F K R X l j M G F k S W s 3 M V Z F N 2 R x M T h 6 b E h I d 0 N V Q m k 2 W F M 5 M j Z k Y 3 Y x M 0 Q z M z N L U G V 2 W H V y V W F O R 2 V 2 b m x s M V c x Y X R V T D N u M X p x V H h E T E M 1 Y X R F Z 3 J W N j Z V b E 4 y c 1 B Y b n l w R T Z j T 0 t I d T N i d n J w c H R 1 M G k y M z N L S n J y c m x H V j E 1 N X B j K z d v Q U x w b V d l Z T B h Q k J n e V J s M T c 5 O C t Y T G R j O D g 5 K 2 Y 2 L 1 N r c E s w d G l 4 W T d W d D J 6 Y V Z L V k 5 H U F h 2 M k x Q R G l L U U F v V F h i d j N x M k J B d 2 N x U F Q x Z G 5 U c D F V d S 9 l d l g w d T E 2 c F Z L M D J i T m s z U F B 2 d X N Q d m p n Q X l V b E p X b l V x R k V Y Z G V L b W Z Q b n l H a k 5 t a k p v M 2 I 2 N F Z L M W J r Y W 9 p N j N X N W x a b V l x S 2 l w S 2 1 a b V o z d E V M S E E 2 S F R w O C t m V 2 4 v U 0 Q v Z 0 9 B Y 0 E 0 U E h o a H g 5 N l I 3 Z z d l U E N n R G g 4 K 3 J C d H Z 2 R E h m Y 2 l 0 W H J 0 V D Q 4 Z V A x K y s r L 0 t 6 W T J W a z g v L 1 h T Z 1 N 3 V l F D S W Z E V W V D d 3 V q b W R Q M y s r M E 5 j O T V 4 W k 0 w O V M w Y W R N M G Y v N T h 4 Y 1 R F N k 1 5 W k 0 x c T F h c F U y Y n R 5 b z E x N T d U V l d y V n B Y V D Z W V F h y b D B s W l Y 5 c 2 1 K N m V y c 3 F W S z N 2 W D V S a y t 1 R 2 J O b W x i L 1 d Y N 0 R 2 c T U w b y t H S 2 d G a T V j c V V 5 T W p M V X R t M W I 3 M 1 B K e W N u N j V w d H Y x T G R 2 W D c v O U h x Z l Q 2 U j B 1 W U 9 E Q W d U c D k r c l F T R W h L M G R P b F M z W H Z 2 d l p i V 2 V l Y k 1 H Y z J h T l V 0 O S t 2 V E p k Z V c z U C t X O C t u R D U 4 d V Y 2 N 2 J Y W E 5 I W H F W Q T B a T W t S M z N u b W 5 u R T Z u N X M y Y n B 5 b F R w d W p N b V R P N j l 0 c H J O V 1 R J R U 4 x d 3 d 3 M 0 Z V Z z h B b E J T Z W s 4 b F p X V m s 2 Z H V 5 W W 1 q W n R x d l Q w Z E 8 5 d 3 d s T D J Q Q 0 E 1 N 2 R t e l I x T D J W W W Z I a m g z e n V k N n J y c n J x Z 3 F N a n J G b X p S a D k v L 0 x F M m J O a W d 6 T X h N U 2 R J M T E x e W p S e D U 1 U k 8 z Y n Q x Z D Z l c n J t e j U r d n I 3 N z Z T a i 8 4 O E l O K y t P R U h T W k p o R 0 9 y Z n Y 3 K 2 V l T 0 l K b i t 0 T l N V b l J r a V Z M L 0 p x U G V l V z h r M n J T c E V t Y U 0 y Z U 9 G a X h Z b 0 J k Z m Z G R U 5 H a l R R e V p N b k 5 Y b n l a S D M y M l d k e X U 5 M j Y r K z Y 3 T l h q d 1 l P L 2 N 0 Q U J R b X E x Y n Q w N U R o Z 3 p S c V Z P b j l O Z S 8 v b F Z E a H c 3 M W V k Z X F S M 3 g 4 d k d i T m 1 x V 2 5 u b n B L S z F h c 1 V K O C t m V F I r L 0 h q R n h j V m Q 5 T z l 1 M 2 J x M X h v d 1 o 0 M z M 4 M 1 h m Z m F m a n c 0 W H I 5 O W R k e k R W b D g r K z I z W D N C Z E h P Y 0 F R U E V v T E J O Q z F m c j E 2 M 1 g 0 O E d I d j l D b k Z 3 W F B S c W R 2 d D F z a V J J N 1 Z 6 N T A 3 Z G Q 5 O T k r d H Z m L 3 F h c V Z h d H E z N z U 5 R 2 p O b W p I N z U 1 U m R G U l V X c G I 5 K y s 2 d E 9 u V D l B d l Z n V 1 E y e G R m Z k 9 G e n V p T X J q a D Q 5 c W p m Z W V F T X J W c X h R a H c 0 Z F Z M O S t m Y j M 5 O X R 1 c V Z x M m F m d j c 1 W j N Y d D J s V n Z 2 d m 1 t Z n Y z M V Y r M 2 R 1 M W Z S M G R G e U 9 C e m F 0 M i t m b W p a d D Z s M 1 B 2 b j M 3 R k J N V G s 2 c 0 o 2 d 3 Y 3 T 2 h R M 0 d x N G 9 W a T Z Y U z c x N j l k S 1 d M V n Z V d F d 0 W F h Y W F Z W V n E r Z k x s K y 9 Q R k h i Z H U y V F p J V U d 4 d X J T c F V x Z W Q v a m E 1 e n p S b z B h Z W E 5 a U t j d 1 B Q L 3 l n O V B S M E 5 X e l l V S F h y M W x X d l h y M l V r S k N n R 1 R O b X F G M j d k a G Y 5 c G Z m d z R j U H E y T E d q M H R Q V D F i W n Q y M X k z O V o 4 O G V k T G 5 l d z R k T 3 F T Z V B Y d m 1 l b T d F a U J H N T V 2 b 3 J 6 Q j E z M 0 t F e F k 4 W m 8 5 T 2 p S R 2 p w M H F G c T F h c V h E a H c 4 c k 9 U b F p W Y X R X M V V z d n Z h U U 9 I V H F V e U M v d 0 F P Q l B F U k V S M 2 9 0 c 0 5 t N 2 N x T W N m Z j F 4 U 2 R o U D I z L y 8 r O X d Y Z n Y y S E R C b T N Z c 0 1 I b m E 3 Z m Z m b n V o R F Z m V E 5 M M U R P T m F 1 W F Z 1 d F c 3 Z F d 1 M 2 J 0 M U x C a F F 4 M D l l b F I 5 K y 9 a V n k 1 W X R O V 2 p R S U E w W U 1 F R G J 0 M i 9 Y N n R X c n R X S E R C d T N k d T d m Q X U z W T h R K 2 h V c W x S S k 4 5 N T R v O G F P S G V 0 O U x U V T E x Z W Q 3 b G k x Y n B 1 M 2 J 0 M 3 N m U j B S R W F N Y U 1 H U m Y 4 O T N z T U h q e F l W Y X B V M G J S c D A 5 U z l l M 2 U x Y m R 0 V 3 E x Z X Y x c W x U c D l T Z 1 F R T U 5 H V E l r M T R F T U F K U m 1 z M m Z Q M X J 2 d n Z p d V h 5 K 1 V k d 2 V E c H A 1 L 1 d 1 S E h q Z k 0 2 Z m 5 a R 1 J v Y z Z k T y t 2 R 0 c y L z B O a G 8 z Y m R x a 0 h q M T Y 2 T D M z M 2 l 2 M E d H S G 5 6 c D F h d G 1 5 W n J y N z Z h b l h z M k 5 I b k 1 w N T V W e T k y T k F l T 2 N 3 Q 2 c r R V J F U k d q O S t 2 V U Z q d k t X V T B I Z j h R U H A z W G Z m V l V w S 2 l 0 c T J i Y X R 6 N T g 1 N W o 3 R 2 s 3 S D I v T C s r O T k x N n V l Y j B i T l d y a 2 5 W Y m x R b X c y b X l a T 2 5 L a T M z M z V i W D M v O X R W Y X R X c V c v L 0 9 V d l d y c D B x V n d 1 b D l x M G F h T y 8 v Z T F 2 c W x X c j F x W D l 3 d 0 F V a T A 2 Z E 9 x b D k r L 1 l Y W E c 3 c D B x V 2 F O M i t l e j l k T T A 5 V G 5 u M y t 1 Q 1 J N b T Z P e l p z K 3 J m d j c v N j l l d W 5 1 W F B u U 3 B J N m R 1 e W 9 S e D k 5 V k 1 P R 0 R k T 0 F B U U 0 w Y 0 9 C Q T F h a F J R L z M 2 O W R Q S W t T T z F l Z k 5 t N z N t S z F O U l V w Y W V u K z d 5 T E 5 D Z j J k U W d F R 3 E 3 d 0 8 2 Z l R x Z S s v L z E 3 N z k r K 1 g y K z N X M X E x Y j F i W n R X e j M w M E V O N j g 4 M D N 0 W G J 0 V 2 x X c l Z r M G R P b l R R c m J m Z X F w W X R X e W 9 o S W N I N y 9 y V n I x K 1 l h N T l 6 a G N D Z 2 p J N k 5 J R F Z m U E h V M W R 1 b l N S S l A z M 2 Y v K z N H a m R 1 c k M x Y n R 1 a W J i N z d S Z m Z m Z G Q 4 R j F u R H g 1 V X Z Q b X p a U F Q 2 V l J X V n B Z c V Z L a W d R W U 1 H S 1 M 0 d V R s d T N i c j N n K 3 p N e U 1 2 S X R k K 2 J N R 1 o v T E Z u U m l w R T J i T m 1 y Z X Z M b G V l K z A x N 3 h E S j h m S H h t a k p s a W 1 K a V l p N V l B d 0 N V W n J W c j E v Y n V P e j N H a l J 1 b n I 3 N z Z T a D k 4 O E l G M y 9 0 S F h Y M z l k M z M v L 3 Z U N z g 4 R U 5 k Z n Z u b H V a Y j N k Z E p j a 2 8 0 Z E 8 2 W m h 3 N F p w N 2 R x M U d q U m 9 r R D c v L 1 B O O D g 3 T m 1 a b V p x N j l h d D N p L 0 5 o b U d v V W F O R 2 F 0 U 2 9 r Y z k x N 3 Q r L 1 g z U G 1 6 S k d V U G R k Z D N i c D F O V 0 R B Q U o w K 2 Z i c E l 1 W F A 4 K 0 h F Z F A z N 2 M r N 2 l 3 a y s 2 K 2 h 0 Z T M y K z N x M j d l d m J y L z l k b z B Z T W N J N z E x N 2 5 6 c D M x O T c v L 3 Z k a U h a Q W F B a 3 N E a G N H a l V x R k g 2 O X R 0 d k Z S R V J v U m R l Z U V F U F B 2 a W d S b z B h c F l T R U J D M W N 1 R k F Q U H Z o Z 3 Z 2 Y 3 R X T E J B Y V d s c F N r d E x V N 1 Z x M V R S c D B p U T k v L 3 p 6 U 2 t o S T B P T 1 B Q N j Z Q U C 8 1 W W R l d l c 5 U z c v N j Y r L 2 V 2 Z n B u a m x o U F V Q Q S s r S n l 1 U 1 Q 1 M 3 I v b n h Y R U 9 B Q l N 2 e k 1 4 T T J X d z J S V V J F N l B 6 N T h 6 c D Q 4 T 0 F G M z N Q M j d O b G N q N 0 9 5 c 3 B T V m x a V n Z P W W Z E S W V u U E N 6 O E w r d j F T Z G p i N F d p Y m 5 L R G R y M T Y 3 M T d v Z F R V b E x V b 2 t V T G R l d l d U V C 8 4 O E V P U k 1 1 S G d 3 W U 8 1 L 2 4 y R m p a V G d L e E 1 x V j Y 2 c 1 V h T k d x V T J i T m h v M W F w V D N H R 1 R V c U Z G R k 9 u Y 0 h v U G l k U D M v Z W U z R 2 Y 5 T 2 M r c G x x M W F t c l F v T U V G M z c 5 e D Q w W k o y Z D h o Y y s 2 V G J E Y W I w d E x T O U 0 0 N z d 5 Z z J O b G J q e D Q 5 W G t 5 W k 5 a S n F t S W l N a k Z S M G R M Y n Z k c m h 0 d n Z G R X p a O D d V c U Z H a j l E L y 8 4 e j k 2 N k t H S H Z E V 3 N X N 2 Z P Z X l I Z 3 B r M m J K R W 5 Y W D M 5 O X Z o c l k x e U h R Y U x q Q 3 J 4 W X R X c V N K R X l m c T k 5 O S 9 s N V I 5 N E Q 5 M z d s e n Z 5 V z F K a W 9 1 T D A r T E Z p d 3 U 4 Y 2 p u b l p O c E 9 w M U 1 0 V z d Z c z B 1 O W V 1 W E t s Z H U v Z X J h c F Z x K 3 F l Z S s 3 e F B 0 K y 9 m M z g 5 O W R S V G 1 q a H h v d T Y 4 O D A 2 V k t W T 2 1 3 S F g 4 N j E v L z B 0 e T V j N z F m W k d 2 V n F x V T V j K 1 o 0 R C 8 3 W H I x L 3 Z Y Z F l 6 N z J 4 Z V Y x N T V w W G V D N z R K N H Z q e E h S V V Z w M 3 J 4 N U J V N m t Y Y W x T S l Z X d l h s M U h q e D d W c V Z P b k 5 I N z g r Q U x Y K 2 N 3 e n o z Q 1 N B Z 0 N V L 1 N V M z d 6 Q X l u b 0 9 F S 2 x X c W V G L 3 p 6 S U Z Y b 1 V J R m 4 4 U E 8 v U G J i Y j F x e V p J a z J i Z H F r e E 1 S R X V k M X V I V D k r W E 1 1 V 0 x W T m N Y S n p p N H V K V W 8 w Y U 5 m Q 2 N 6 U E J u a W R E c D l u d W l 3 M i s y S 2 l v c l M 2 Z E 9 u O W Z M T E w y d m x 5 c F h l K 3 U 2 N j Z 5 N j k v d n J y M 2 h Q b k 9 Y T m 4 5 T 2 p S U H E 4 T y 9 l d G Y v K 2 9 6 a j N M e T V F N W t a S 1 R H a m g y c m p J d 0 1 u O H Z G e D h j c k 9 U b F p X V m x a M n J O b m o 5 N T Q 0 d z J m e T F X d l h s M z k r L 2 N 2 O U h j Q 1 F E Z z V m L z Y 4 d G 1 6 W m 9 v b 1 Z L K 3 F 0 d D k 1 U 2 l 4 W X R K R W 0 5 Z S 9 m V 2 9 r V 0 w 5 U D c 3 N z Z 0 d D I 3 Y X F V S 0 d D O X o z b n p w M 1 R C e D k 4 S U V u c T E 2 K 2 Z w T 3 d o e H N h T k c 2 Y 2 h R N G F v W X N X S z N n d C s 1 c z J i c D Q 4 L y 9 q a l h u V T U z M z M y M 0 9 u V G 9 V T 2 p 4 a 0 d m L 1 h 0 Z 3 h q c 1 J 4 R G d B R W d z U G g 4 Q T Z q L 3 B l L y 9 N V T d M M 1 Z o c G t 5 W m 9 x b F R w M 2 9 m e j V n e E k 5 Z m p 2 T D c 1 N W h 2 d k N m d U N M R m l 3 U U F z V 0 x N a j N m T m V 1 W F h Y L y 9 m Z H I x S 2 h S M n J G a m g v Z j V J V U 9 H N k p G S E h w R W t Y W G Z k Z G Z y Z i 8 v M W Y 3 M n R k d W 5 U U j N y M T c 4 N j F y O U 9 q U n V 1 d X V 1 d 3 F 0 d z V N S n g 0 N G R 5 M 1 d 1 T D Y 4 Y m J y a E J Q L z c 0 b 3 l S c H h Z b 1 Y z a V p O W H M y Y U 5 i T T h Y U m l B a T l l d V h U d W Z G O W Q 5 O E 1 F S D N 1 K z R S W k g z Z S t W b G w x M m 1 i N y 8 5 V n U r L y 8 3 N G F O R 2 l n N k 9 o b 1 p X V m x x W H Y z N 3 F w Y 3 V i S 1 d M M S 9 1 U F Y 5 e n h S V l h h U H I w N m J u Z W Y v W F Z W K 3 M v L y 9 t U F R v V U k 5 N m d B Q U N B Q V N V U k J W S j A 2 c F l v V k s y c k Z p a F d T c 3 Z j U k h y d D I 3 V 0 p m a D Z D Z z R R c S 8 y c n g 1 c z Q 0 Z E 8 2 Y j c 3 c n R Q T z N i c 1 V F c E t T c T V t c T V S O X A 0 K y 9 o N G 5 L e k 1 6 V U 8 r K z h J M G 5 x M j d k d n J o T U 9 y V n E x V X Z Q b X p i V i s v W H J O b k R s V E F 3 W U 1 L S E E 5 U C 8 z M G t 5 U 3 B a O C t l K 3 V T V F Q x U y t m U G x p T 2 J q M 1 h J M V R 0 b X h a c l Y 2 O T J 2 d D d D N U 9 h b W x y b y t Q a j k r L 2 Z u U k F R Q U Z D Q W x K V V d T T H J p Z l B I c j B x Q T R k T 3 F R Y m J y a E J 2 L z c 2 c T k 1 O T k 5 M W M 3 N n R a c z Z i Z W U r O D k 3 M T J 0 U F h 2 M k x Q Q 3 F 5 S n p 6 d H V i V X R t M W J 2 Z k h H R z N L N V h G c X h Z b 1 Z p W T J Q V n V u V n J 6 W n M z V D V k Z G R s b V I 3 b E s 2 V 0 o 0 R 2 E 5 b X l a Z l h s b D E 5 N l Q 3 Z 1 h a d E 9 t V G Q 0 c l J m T 3 F W N j h l R F Z j Q X B V c V Z L b F U w W W N J R T J X e T J Y S 0 1 p M U t s V F J 3 O C 8 v T E J t e j U 2 d H Q 5 O S t X e S s v L 0 x M M 3 R T b F R w d W p Z c 1 d P N j Y 2 N j d j Z z N O S G h r W n F U R m p 4 d V E 2 T H R x N 2 Q 2 O V N V M V B W d k h s e k h U c D B T R 2 x w Y V h y b G x W Y 3 U y R W o x b k F U e m 5 P Q X Z D T W M 1 Q U Z D O F B C Z G 4 x c T V k K z V M V 0 V 4 c 2 J x K 3 V 1 d X k 3 Z j g w Z V B I b F Z h V 3 B x c V Y 2 K 3 V H a l Z x K 0 h 6 d n l a T W 5 k Z k R n U V Z X c F V z V m 5 I Y l Z x M V Z K S 1 N v c D I 3 T m l o U m 8 w Y U t U W T J W c 3 V Y T D d j M H A z a F J l R E x C N F h B V W V i N 0 h 2 Q 0 1 W N V V V V E F n a W M v d j M 3 N T d 0 W S s r R E J n M X F 3 W U l I S 2 x p M n J u a j E 3 e W 0 3 U D M x N D Z m Z n E w U H Z y b 0 k w V k d S d X F 4 e H g 3 T D l 6 M j F m U G 5 5 Y 2 p n Y 1 d y T m 1 q Z G F z V 1 N O S j J y T m 5 q M z c 5 O V Z m R n g 4 Z D d S N 0 R N c V V 1 W E x x c G F 0 Y W 9 r N m J i Y m J s T l N V c E s r L 2 Z a Y j N Y Z m Z m V n E 5 Z X J V c V Y 2 N n M 1 c z J i Z T V k b l g 0 Z G d v Z U V L d j J y W H J w M T Y 5 d X l w T 2 5 Y c T Z J a 2 5 u d k N l N E M 1 d T A 2 Z F B W M H B L a W 1 y W H J 1 M X p L S y s v L 2 U x d j Z 0 N j l 1 M m J P b k t t N z c 3 N W J W M T E x b G M v M T l P e l p V e m Z k Z E p P c V Z h d W 0 y Y k 5 u R j F 1 O W 5 u b V J x b F N w b 3 Q 2 O W V 4 Z D Y 0 b n Z h d E d s Y X V I Q 2 h u b n Z 1 T 2 J W d T N U c l h h N 3 Q y N 2 R M e n p 6 K 3 Z x b F d y N X B v S E Z 3 R H d w e k 5 u e m 1 q W H J s M k t p W W x S d F d y V k N s M D J L U 2 x K V H o 3 N X B Q c j E 2 N m N P S F R x b 2 I 5 K y t h d F d x b F J v M 2 J x e F d y V m 9 w S m l Z b T F 4 R E N O O T k 4 Y z c 3 a G l N K 2 Z Q N j h W S z F h b 1 J v M G F Q d W M r O V F 4 e l U 3 b H l a U T B a T W t T Z E 9 u W F M 3 d D I 3 Q z V 6 Y n h C O X k 1 c z d u b j M 4 d X Q 5 d G Q 0 T E p Q U C 8 y M G t w T 1 Q 5 Z U d I S C t i N y 8 r d X p 6 e j d U c k Z t e m R P V 1 Z W e F p i c l F B U X F 1 c l Z x K 2 Z 6 K 2 Y 3 O S s y d l p z b V Z h d E d p U l d y U m 9 v Z m J 0 M j J 2 d D J y W D Y 1 S k 5 Q V k t G Q 0 J U M z c 3 T F A 1 M 3 B O M z Z Q b 0 h I M 3 h R d l h y M V V v M G F O Z l R F R T A 4 b 0 x T M U 5 V d l p k c 3 E r L y 9 y c D N 1 Z T N i d D J 2 R W l C S G V 4 N T Q 3 U 0 t k T 2 5 a c n I 3 b H F I d z Z H O W U v Z H F 4 S W d S Y X R h c 0 d j Y z V B R k R N a m h 3 N U l y Z m J y Z G p Z M k V 0 Y V Q 2 Z E 9 u Z F N w V T Z k O H o w K 2 J O a z J U S j A 5 V 3 Q y N 2 Q x S 0 5 I R D U v d j l Z e F F j T W N k Z C t q R k Y x L z B 1 Y 3 p C Z 3 d j M W R 1 e F k z W E h I S F p v N W M 2 Y V d M M T k r U 2 Z V V z V 1 V E p r N 0 x i N 1 d y U 3 B J a 1 d M V n B V N E h K b n o 1 N 1 Z J N D g 4 b 2 h v M W F t a m F 0 R 2 4 1 W H Y v b l A v K 3 B E U n M y Y 0 F 3 Q 0 J O a W p q e j Z h N i 9 I R 2 p S d j E 4 Y 2 N m S 3 l v c V N 1 U E d q Z k 9 P K 0 x K a X h R c D k 5 T k Z I R 2 p C Z 2 d I Y 2 U x V H A x N n V p M T E x N V R R a 0 t D Z C t q Z 2 5 O T F Q w M z N l e m I 5 e j U w N 3 Q z T G t 6 M y 9 O M z N u b W 5 0 K 0 Y 2 L y 8 z M 2 E 4 Y U 1 H Z n I 0 N D Q 5 M T V z d 1 p u V D k v W H U z Y n Q 4 L 1 Y v T D N t b W 1 2 W T F 5 R W 9 h T G p D c j N K Z V N W S 1 F 0 T F E w M 1 h M T E x k N 0 h 2 W H I x e W 5 V W D d O T l B Q N j I x Y T l j V y t Y Z X V Y N z l l T T J i T W t D U z k 4 T U l M U H V m Z H U v Y m F h L 1 h R U X c 5 c C 9 2 e j V l d U d G R n p S c j F p e E Z S M G Z u V z Y 0 b 0 U z N z d 3 M i s v L 1 N Z c C s 4 c E Z U M W d V c E h 6 N T h w S 3 l U O H p u b l V S N z R z U 0 p r c V N I S D M 2 N H d Q a 0 d B Y U M w b X p S c G t o d 0 9 o K z Y 3 N z c 0 T G p y R G d t V G V 2 U 3 B V c X F s b X p a c U h 6 N W t u e W V a Z G 5 h b X F x V n F 4 W W 9 l d X Z 2 M T Z 2 d n Z w c W 9 l L z N E R 2 R U M 0 R 5 N T R 4 a 0 d 1 V E N l U E l t T m p j M T F C Y W p U N m R T U 0 p V c 2 t T Z D I 2 Z F N 1 b V N n R 2 c 1 S W 1 K a W R I S W t T T T F j T 0 J B a l J 3 N V V 1 Z l B u O W Q 3 N z c w b j B 6 U T F Z c 1 N J S W w x T l g 3 O S t m W i 9 Q W j J a b W V 2 Z T l O c H Z O T z l 5 O W g r Y 0 N t c D k r K 2 l u Z n Z G R W 5 U c H p R a 2 l W T E Z C a 1 p x W C 8 r O D U 5 V y 8 z a 1 h o Z U 1 j Q U t Y V n J s M j d K Q 2 5 m S 0 c v K 3 N t Z l B I a 2 5 L Z D d I b n h i c j g 4 c 3 N 2 Z V I x R m N l Y k 1 H V G t j R H R X c V Z V d F J V V k g 1 O X Z N N W 5 U N T l X b E w y M U N 0 N W w w d E 9 U d G F H R F J z V U V 4 T 2 p q a D A 3 R m 1 2 T k F B c j I x V m R m Y W R T b 1 V Z c U 1 q T l M 3 N z c 3 c m J i W k s y W G Z n Y j l x M F N T Z E 9 u U E E r M T d s e l o w b l N H M i s 4 b 1 l j Z m Z s a k R o d y 9 Q T l F W Z z V j c V Z 0 V 3 J W S 2 t u U z B L R k R s W k N R b 0 V t V E p x b H g 0 O G J l W l R J e k 0 5 V 3 R X e m U 1 M 1 c 3 V n J W d l g r M 3 p k d W 5 Y V n F s V X J K U 1 F r Y V B M a 3 l U S U 1 R M T I 3 Z H M x V k w v c z Z C Q X N O V n d S Y 2 R I U z A 3 c m p q R H U v a n Z G O U d X N 1 J v N F Q w N E 4 w M V R p e G N 2 T G 5 C Z G F X b H B l d U d G R i t S M n U v W E F B d y 9 v c H B 0 d U t u R F p w N T U 2 U 3 F 0 V 3 J W S l N V c E p l Z i 8 x M W p S d z V z c 2 c x N z l 1 M 1 Q 0 O D k 5 b G l 1 N X d x N k 8 y a m Z 2 b j I 1 R 3 N v Z T A 2 Z F B W M 3 g 4 d k N S N U o 5 d k 9 H U l l Y S 3 k w d F R k O T k 5 N T J p b z Z Q M T B F T V B X V j R Q Q U l T e n F W T 2 5 h d T d j d V l x S W l G R F B u a j F 6 d m V Z N W d a d H p u d F Y 5 K y 9 a S k t y N F R K V V g x e F J k Z j Z P M j M z O D c x b k 5 Q c E x I R F p o U X N Y N W 5 x d V h M b H k r d T Y 3 N 3 l S b F o r b W h R N G N V R l J W M V N W Z m N m L 2 Z k Z D B w T F M x T 2 p S b z E 4 M 3 J r T E F L V l p p e F l 0 O V B 6 e n o y d k 1 t R E h l K 2 E v N z l l d D N 3 V G 1 m T H F S e T V j b 0 Z Y b 3 g 2 N E 1 B Q j c x M V E 5 Z X Z Y M X l l Z m Z I T F J 3 O U p 6 b k F N Q S 9 y R n U z V H B K V W 9 N R 0 R m e S s 3 b 3 l N R E 8 r d 2 1 6 b W J F Z j c y a j M v O E k 5 K 1 V L S G 1 I R T g y N W J O N k x l V z Y 1 N V J h O T l k W m J r c k l 6 U 3 J x M F B K Q 2 t m L y 8 3 M z V L e V I 0 S z Q w U E Q 1 Q V B 6 d j B L R k R l d W V k Z D d S a X h R c k Z 4 T V N v Y 2 V Q R 1 d y Z H V u W G V m S j h s N 1 I r c D M z M z J u c E t T a 1 h P O X Y z T G l 4 O X V 6 W m 9 4 Z G V l R U d m Z n Z x c E J n N G M 2 T D B M d G x 5 N W N s c X l a S W t T R W h K M D Y 2 M j N x b V h M b H J u Z S s r R 0 h I e W 9 0 T F U w d n Z 2 a W l k M D V Y a j B H R E J p a 2 h J V U V 1 b D B 2 M z N u d H Z y c E h J T G 9 S O U h Z b 1 R E V m N F W E 9 Y S 2 x m U G Q 4 Y k 5 z M l R M d n p 6 b U h S b k U 2 b l F V M l h F K 2 N P S 0 d C Q X d m c T Z O R 2 p x b C s v d m 9 Z T 0 h W c m 8 3 N D J K a W R I T E w 3 K 3 N n U U 1 I Y X Z I a X h Z c U 5 q Z F Z U V H o x V n B K c D l Y W G x 5 O X V 4 W k h U b H l w R W p M U 3 J t S E R k d X h Z N G R z T n B 1 d X Z 2 c n F J d j E r W H h Z d l h p e V h 5 N l h P b l R 1 c m N 1 W E t s d G N E Q U 9 G b z g r Y k 5 t a k J o Z 2 p a c z J D Q k p l d T Y 1 N S 9 M d G N 6 M 0 R 5 N y 8 2 N n F 0 c T B h S 0 Z 6 c D g v c j h X T E Z 5 c z Z P c n B J S n p L Z W Z Q S k p 1 V n l 1 Z k 0 5 N z V 1 O V l 0 M j V k Z 2 Z P R z E 2 O W Z Y O D g 5 O T F 5 Q j Z 5 N V h y b H k r T E R s N j l L a E 9 u V H J s Y z l u c T F h d m 5 l a T d u S 0 E 3 N z k r L 1 h 1 W F B u Z E 4 x M T E r V z c r K 2 x p Z U p x N j N i d D N 0 N 3 d P Q U F o W E R v Z E R 4 N D R k a z J F W U 1 r M V R V d l l W N y t m T 2 5 T d T J r e W F l Z W N a d n V l V V d y V j Y 5 V 3 A 5 O T l w a 2 V m d m p o a T F v S H h 6 a 0 F Z T T B W V j F 6 a H Z j a k Z O R T J 0 W E x s U 1 V 0 R k d m c n R Z L y 9 k L y 8 2 Z l R w M C t y Y W R P b S t i N z M r N U 9 2 R V F j T 0 h q e W 9 y S 3 l z Z k 1 0 V 3 F W T E Z P M U t C U j g 2 U k R Y Y n M y Q 0 h w M G h y U U R v Z E R T N W N 1 b G Q x d U Q 5 a k l R Q U N 5 W l d W b G F m c j A 2 W m 8 x Y T V Z e U 1 6 U F Z w R W t U R F I 4 K 1 h M M T Y 5 Z E x H a l J 0 e k x l c z V M L 0 x U V H o 4 c E l T R W g x M n Z s e X B Y V D N M b H o 5 Z k x M T D J 2 d D J y V W F P S E N n c n I z M l d z M m N P V k 9 S a 1 p I S 3 l N a F F 0 V 3 J W d E d y V k t 2 W G 8 w V U 0 5 Z X Z S U W 1 6 W n Q 5 U F h Y W D J 2 N j l P b H E y c l N w T 2 5 U b 2 t L K y s z Y n Q z Z T M 5 T 1 R V M l Z 3 K 0 h 3 T 1 p x b E w r e n J V S n h v d U t K R U 9 u e j R z S j U 2 N m l r Z E 9 I Q k E x Y X R Y M T d o e D Q x U 2 1 U S m t M d n E 5 R m l 4 W W F O R 2 l R S m s 2 Y 3 F K a 3 p a O H J o Y 0 9 q W l o 1 K z k 0 Q W 5 v e X k r L 1 h Q U G 5 6 O C 8 x b k d k d W p L S X N t M U 5 T V X B L T 0 h U d W 1 C Z z B h W E 5 M S m w 5 N j l l N n R X c l Z y R m V u V W p B S l F F V H F k V G t 5 Z F B s a V R 0 M 2 J 0 W G t q U i 8 v b n h 0 M k x C Q j B k S F J H a n A w c U 0 4 a F d U c D E 2 c V Q v L 0 9 j L 1 d y T m 1 q W G N J c 0 x p N E 9 B M G R P c l J J W D l T M 2 J 0 M W E 0 R j J u V X Z Z O E h s d T J i U E g 1 M m 9 W e X A x M j d k b X J Y c m w y d T U w Y V B I d T F 6 b n R k M j d k c j V 6 Q 0 9 Q W D M 3 N V J k S 2 Z j O G R h O W M 0 N z c r a k x M N z l V b X p a d E x t a z l B Q k J P T W p J e X R I R G h R d T h W K 0 5 I U j B l c l N w W X U r K 3 V v c n p a N D l X O H V X T F Z Q d j N y M T E v L z M z c T J 6 W n N u N z V u V z Y z V y t Q R 2 p k U E t s U 3 N W S H g r d n Q 5 O S t X e j E 3 O X R T N G N l T l V 1 M 1 p 0 L 2 V V d m Z 5 b n l 1 a m p P Q V F C c n h v d 1 o 0 L z E 1 O W V y V l N r M U 5 W Z D I 2 Z F Z X d l h q M j U z Z T R D U n d 2 S T Y w T E x I V D U 4 V 0 8 r L y 8 3 N m s 0 c C 9 X d z l j R m 9 W M j Z k U E V l W S t Y M D d M U F B G a n F L Z y t l T z N C d H V 1 T U Z 5 U G R I U j B a b z N i N T c r O D U v L 1 h Q T G N 1 Q U F 1 V G t S R W h Q Z H U x V U d E Q n F s b n o 1 N n k y K z F h d l h w M X Z t V S 8 r K 3 d 6 d m Z I R 0 c z c m x s V m R 5 R F J 1 Y z A v d n Z 2 N i t s U z V k c T R z U 0 o 2 d E d q a C 9 l Q 3 Z R N G R P c W h 0 M j d i N i 9 Q U F B O V 3 Z X T E E w Y k 5 r d z F h O W J V a 1 N O S F Z M d D J i W T B k T 3 p i W D N L e F M 5 d j d G T T Z K T X B V c V Z 0 R 2 5 U S m c w Z l B 0 e m 5 z c j Z 3 c j B O e G 9 1 R 0 t F a W N 4 T V Z G R G h 3 N 1 Z z V 1 B I V k t s U 0 p V M m N P R k U x Y T l Z c z h 2 d j c 5 T 2 1 q Z 3 d j U G F 1 S E N o W m 9 6 W j Q 1 M j d O a W h s M T U 2 U 2 Z Y c T F T d k d x d i s w Z E 9 s U 1 N k S 3 R 0 O T U 2 U 2 V 1 e D J X e T Y 5 O T U 3 L 1 Z F U 0 F K U m 9 y N z c 2 c X R h d F c 2 Z m 8 2 R 2 l 0 V z d k T z g r Y k 4 w L 1 B Q U D Y 4 e V p j c W 9 W N j l l c W x P b m p z L z N s U z l m W H Y v N j E 3 L 2 t k R H F W b V p t c G l J a U l J b D I 4 N C t H N W l q M n Y x T l J V M 1 g v L y 9 i c n p 6 a n U 5 Q n d I Q j V N b W Q y M j Y 3 N 1 p M V 1 U 3 W n N X V D M 2 N k t Q K 0 t B a 0 F T c n l r c E N S O S 9 m W F h X c m h 3 b 1 h l K 3 F w d H Z 2 b G 5 E a G c x V G 5 U c D E x S 3 R Y T D Q w Z E 8 x Y m Z m U E 9 O U m 8 4 Z X J Z a 1 R K K 3 E r K y s 1 V G 1 6 W n Q x T F J w M H l L Z E R Q S W x O V F Z W c j c 3 N n F u N z U 1 U m R W c j E 1 Z G 8 w Z V B W b V J r c E Y 1 N j Z T V T k v d m p q Z X U 2 N T V 6 U m t 5 Q k I x N 3 R 6 N W t r W T F z S U x q S E F D b G t j d m w w c V J K a 3 l U S m V 4 Z l d T e S s 5 c E c r K y t l Y V M x M z N 5 N U V r T k h q e F l w M C t m V m 9 z V 0 x Y S k 5 6 e F h L e n B 3 N W 8 1 O S 8 v b G x S V V Z I N W h n a T l X R F Z x M V B C N W R 4 d U E 0 b V d 6 M m Z U S 0 s 2 L 2 8 r U E h q Z n B r T D F U Q U 0 z W F B Q U G J y c n J y d n l U W U V S S F I y d G J 0 M j Z x V m 1 6 W m h v M G F K Q U 9 I e j R z S 1 h 2 V W x T K y s r R U p k d W 5 S U m h R b 1 Z K R W t K Q 1 F s N j d y b m 4 1 S F E 2 O W R 4 e n o 2 b G x 5 N W J x M D Z l U F Z x M W F w U m R l Z U V F d n Z m U 1 N Z b U p p T H J u Z W 9 t Q m Z C M T l v d U t M W W 5 E e D U w d W N j U X V u c D Z S b 3 h Z a 1 N 1 N T l M U z B p U m x E M W V Z b U p q b 2 Z k N H p I S m Z I O U 9 u V E 5 Y b n l a T G 5 k Y n N Y R n h X b l N w R W t Y T l V h N 3 h 6 L y s 4 U S s 1 W E M 0 d F h y e F l p W W 1 K N n R L b G l 6 N z U 1 Q l B W c j E 5 Z m t u V D g r S E Z s W l d W W l B o R l N r T E 5 u e i t y e n p 6 K 1 h K T F Z 2 M 3 o 3 Z j Y 2 W n B 5 a l J O N z h r U j B 6 U z l W e E 4 1 Z 2 d V Q T h L Y 1 p N M l p v M G F K R n V 1 S 0 t L e l J o d 2 d R O S 9 2 a m p H a j E 2 d E p L V G s v W E V F M D h v T G k 3 d W d 1 d X c y K z B Y M 0 4 r Z k 9 I R k N i c m M 3 M z d 3 a C 9 1 T E p 3 W X V k Z S s 5 Q 0 5 t L 2 V y T V R F U k 5 X b 1 V j U G 4 4 R 1 l 1 b H l 2 W D d 6 e H o 1 b 3 o z N E l i Y 0 F Z Q S 9 1 V n d 1 Y m R 1 M l R h d F h y O W J L b F N 2 M T Y 2 K y 9 l b D l y M W F x V i t 2 W H J s M n N r Q W M 4 M E t q M T c 5 d F N V S 1 Z P M G Z Q b H l 6 W n M z V C 9 Q b X p W T 0 Z D a F h V d E d s V E 5 X N 2 N X R T J h T k Z H e l p z M X k v U z V Q Q X p m b i 9 2 b k F n U U 9 h T T J l T 3 Z 2 e n l T M l Z s W m F s K y 9 m c D Y 1 N T E z d k 1 P a H h j Z k h h O H l Z T V J v O G V M R G V l T 0 1 O Z m Z I R k Y r c l R w N D l 1 d W V X V 1 h I Z l d j c H d E Q V A 0 M W R l c F U 3 Z H E x U 3 h V c l Z s U 1 h M b D B r U 2 M y Y U 5 T d n k 5 L 3 B k d T N i b H l o U 1 B n d 2 N Q Y X Z E Z 3 d V c E 9 U b F p z Y k t 4 R 2 p o e n A x N 2 9 s Z V l l U D k z Y 2 1 6 S j g v W H c 2 S F E v Z m V l N i 9 Q a 1 l P Y 1 R t Z X U z K 2 4 1 O T V N S F F H Z 3 B Y N z Y 4 Z n Y 3 N V o 4 M m V Q Y n Z R N W Z i c z J T T X A v M 2 w 5 W D I 2 K y t l W m N G K 2 U 1 M 1 c 2 d F g 3 O W V u M z M y b V g 3 N D R R Z T U z V z U x N 0 5 o U k 5 X d l c x R W N m Z m F T S k V 5 Z H E w Y U p G K 3 V 5 e n o v V G x s M S 9 x c m J m Z W t z d m x V d i 8 r L 2 I w W G h J O G J O M D Z E Q m c z U z k 5 O S 9 y e D A 3 Z H V q V l Y x L 0 5 k Y 2 N w K 3 p v R U V n M V g r T l g z M z M r d n l a T W 5 L e k 1 6 V X l r c E t i c m 1 t b X Z 5 T G V O d 0 9 M U j g r Z k o 4 e j B k S F I y d l B u a j N l b m J R d m w x O S t 1 Z H h 1 d H h v M 2 J x e T M z b n J M O G 0 z M k 5 w d E 5 J M G V P V k 4 y N m R U V m x 5 a F E 5 O X R o a n F s K y 9 2 a D U r K 0 d H Z F B Y d l d P M G Z l Z i 8 z W G Y x b G F m M E V t V E p p Z z l Q U j A z W H J y c l Q 0 b j A z W T R I R 3 J k d X J W a V k y T V Z F e E 9 q c z J m U D Z 0 Q 2 h R N 0 x i N 1 l x U G o v Z H J M U U J R M G g w L 2 Z s e V R K a z F T d V h M b D l Q Y m J i N n R X c l Z v Y V A z N j h u b i 8 r Z W M y Z E 8 x Z n o 1 O D l Y c l Z x M U Z C Y 1 h w O G p J U 0 5 s c 0 5 1 O S 9 o b U h J N V h M S j Z Y U j Y v O H Y 1 T 0 Q 0 K 1 h n T U h E d F N B Q V F O V X J W b z F i e F B 5 e W l 1 d j l G d j l L U 2 t w N n Q y N 3 Q 2 S 2 p v L 1 h i Y j c v N W Z m M V p X V m 5 l T z J 5 N 2 R 1 M 3 E 4 M D Z u b j M v K 1 d j T 0 h E M W R z Y k t 6 S 2 x 5 K 3 Z 3 N G N Q N j h 5 W k 0 3 c n F x c X V L Y m M 1 Q k F D a U o z b m 5 u S F g z N j Z h Z m V 4 M V d x V k 5 I O T k 5 K 3 Z 6 c D A 3 R j N y V m Y v M z Y 5 V F Y y N 0 Z p b H B x W n F 3 W U l G V 3 J S b 2 t Z N G N P Y U l m Z i 9 4 U l A v N z R v N T U 1 N W h r M W E 5 W k 1 y N z M y b X J a d j N 5 N k h 3 N k h r N U d U V n J s M W J k c n R k U z V j d T F i e D U 4 N 3 h 6 W l p V c F U w W l B Q U E d F K 3 Z i d G 0 y d n V W Q 2 0 3 O F R 0 e j V r e j k v Z T k v M T Y 1 Z H V 6 U n M y R E N W S 1 Z O R z A 2 W k 4 w O G l S S X p u T 0 F R Q S 9 X N 2 x 5 c F Q 3 N D R B T k o w d U R C Z z c x M 1 Z Y W H U z R m 1 k T z N j d T B q c W 1 U S m 1 T c i t H N m J k c z I 5 Z S 9 m W C t m U G 4 x Z G N Y S n d t V H B 6 b 3 Q y R W 1 G e T l l c k F r V E p p Z 2 l J c 0 o 3 M G F j L 0 1 5 R W x K V V V 6 W n N 5 U V Z Q Q V F 5 T y s 5 O T U 0 V 0 x s e W 9 x b F d y c W t 5 W k 1 0 c T N i N T h r T V p R O E V J S z J i T m 1 p a F F z W F h u Q z U 2 T 2 h v S l N Z b V h y R G h X c l Z x V m Q x N j Y 2 M 2 F 2 M y s v c G s r Z n J q V n I x d W p Z c 1 d P U 3 B K W X R X M n J n d 0 l I Z W Z j R k R E e j J r c V Z P b n F u S G p 4 a G 9 4 W W 9 T V 0 x s M H F t O D J t c D U 5 K 1 d y M T Y 5 Z k t 1 c z F t e l p w b z B h W k t H R F J 1 b T F O U l V E U j A 2 V k U 4 K y t h U W 1 U W n J F d m c 0 Q l I 4 T V Z m b F c x Y W x Y d m V P Z V h Y W G F a Q m c 4 Z W 5 H K 1 p H a l Z x Y V B I a X h V V m F u O V B w e k h W T G Z 0 d T J i V l c y Y k Z t M W F 0 W E t M M W V s U F A 3 N D Q y c m R 1 c l g z Q k h l V k t s V 1 V s S l N r T W 1 Y S 3 F F V 0 x G b n J 5 e V N j d i t Y Z m t W T G R 1 W G R u d G R q M z k 5 T k 0 r W H k 5 Y n R x e X F W Y X V t M U 5 S V T c z T T F h d F R R a z A 4 K 3 F j c 3 V 1 O H l 2 d F F C Q V N W Z T F h b F c x Y n Q x Y W Q 5 O T l 0 M 2 U w Z y 9 y M T Y y d j I 3 T m x h d E d p U m x p e F p v d V R r W k t X a 3 B G e j B 1 a D k 0 N E F I R n h z Y n E r U E h q T 2 5 E Z 2 d D S W l J b l Q 5 O W R l c l g 3 O S t m c X U v W n M y Y U 9 u W H F s S T R m U D Y 2 S 0 Z T d X F k Z X Z X U H U 4 S 3 N z c H V 0 N n Q y N 2 R v N m Q r N m M 5 M n I 3 d k 9 y V 3 J h d X N y Q 3 d k T 0 h C Q V V 2 Y m R W U E h 4 O G Z s R 2 9 n Q 0 E w b T d B Z 0 F I Y X R H b V R H a m R 1 c k R a d D J s e l U z V X V T V k t 0 V 0 x l K 0 Z Q R H Q z N 3 R S U F A v M m t 0 T F E w Z G U v Z V h a S V V F e E 9 q b l R 0 M 1 N z c i s v a j k 4 K 0 h C S j J S Z W N i d D I 2 V l R F e E 1 l c l l z Y U 8 2 Z C s 5 Z T Z I R k J 3 N F l O T l d m T 0 h I M z Y 2 Y W V h T z N l d W J y d n R O a l Z x M U l q a k h B Q W 9 C a m Z k Z E p P Y U 4 y K 3 V l d l h x c V d Q S G p w Y l c 4 Y 0 F E R C t q b W 0 y L 0 9 k Y k Z L Z k h 5 O G 1 q U n B J c W Z U c V Z k Z m Z W W F Z x M W Y z V j h t c V Z h d V d m d i 8 5 Z D B s U 2 J H e X N l d l R v V W V B V U x G Y k V 4 T V N v Y X R X c X V 2 M z I y M 1 h 0 d G R m N l h L W n U z Y m 8 2 Z m Z x M F R w N D h L U 2 0 3 V V h Q c n J i Z X F m L y 8 r Z n F z R G d I O D g r K 3 l 6 Z X Z i W l o v M i s z b X J W c W 1 u b H l w V 0 t q b z d X S T Q 4 O G 9 r N m R P d W 5 x c T Y v T 3 R V e V Z L b F U w Y k 5 n d 2 1 h Y X B 0 V 3 Z Y c W 5 M b H l u c n p 6 V G Z W b 2 t X T G Z P d H I x c X l a W n M r Z X J h R k R o N n B I a n g 2 c V h M a 3 k r e m 9 F a F J I c 0 F r T G R G U T J h U E d Q W T l L N G s 5 Z T c r c V A 3 e D l 5 S E J M a W 1 r d W Q x d W 5 U d D N U b m E 3 M 2 V l d D l P Z l B u N W Z M N V F y W V d P c F d t S 1 l w d 3 l p K 2 o 4 Y V d M V n V L Z E N W T D N t R z N j T 2 4 y S n U 5 W D c z N V A 2 b U R L S W N r M G Q 3 d E 5 z O T M r W F p 2 M 0 J i c 3 V 3 T 0 9 L K 0 N Z O U R V T W Z T d E t E R D l 5 d k 1 h L z d m O W l v Y 0 h Q c T F D b F Z y R m l 4 M E d V e U 1 6 U G x k R H J s Z H J 1 O S 8 y d W F w a U l p S X J 4 M 3 Z I c C t 6 d m 1 j a D J k N C s r T E t o d U x N S F l m R G 9 Z T U h E M 3 F I e k M r T X k r W H k z d j B M L z l p Z H R F Z m R l d l h U c 2 V Q S F p a c m 1 0 d k 5 a W n B z a m V 6 Y i 9 G d X k 2 Q U l u a m 5 G R G p H V 0 h C M X p E M z I 3 Z H Y x N V Z Y W H V u e i t L b 3 d X V m x a Y 3 J 2 Z D N 2 b k p P Y z R K W H h 6 b j R G S 1 F C N W Z t M 0 x s e k t s d T J y T i 8 z c n c 2 S F E y W E t s Q 2 1 X L 1 h a e D U 4 S C s v Z n R W c F V x V k N 4 N m 5 T Z m 1 u T 0 1 H b E l R O E t 4 c j R 1 O U J 3 N W N r U 3 h z Y k Z G M m g 4 N W 5 V N m R P S E h p Z 2 h m c X V k M 3 V Y R k 5 Z c 0 s 4 T F Q 2 R z h y K 0 1 P V i 9 p V n p X W X J 0 S m 1 h Y y 8 2 Z 1 V G W G N K N X F M T 2 1 5 Q V l S a W M 5 Q W F B Q 3 l q S 0 Y 5 d W 9 x S 2 h M b W 5 1 M X V Q Z k Z 4 Y m 4 r N k 9 q b 0 l q V m J K Z i 9 Q S H d z Q U t M c k M 1 a E 5 2 M k x D a H B Y W G 1 I W E t Z N H h 3 Q T h M L 2 l t b 2 J q W W k r e X V S a k Z 2 U S t 1 V j Y 5 Z W t a Z m x H Q V F v d m V M a T R v c T h y T j F 1 T D l L b 0 t E a 3 Y 2 R 0 5 m a D J E Z 2 t s S U F B Q U F B Q U F B Q U F B Q U F z S W l H S 3 d B Q U F B Q U F B Q U F B Q U F C W V J N T V Z B Q U F B Q U F B Q U F B Q U F B Q 3 l p N F F v Q U F B Q U F B Q U F B Q U F B Q U Z 0 R n d C U U F B Q U F B Q U F B Q U F B Q U N M Y U x n Q 0 F B Q U F B Q U F B Q U F B Q W d F V T B Y Q U V B Q U F B Q U F B Q U F B Q U R B S W h x d U F B Q U F B Q U F B Q U F B Q U F H Q V J E V m N B Q U F B Q U F B Q U F B Q U F B c 0 l p R 0 t 3 Q U F B Q U F B Q U F B Q U F B Q l l S T U 1 W Q U F B Q U F B Q U F B Q U F B Q U N 5 a T R R b 0 F B Q U F B Q U F B Q U F B Q U F G d E Z 3 Q l F B Q U F B Q U F B Q U F B Q U F D T G F M Z 0 N B Q U F B Q U F B Q U F B Q U F n R V U w W E F F Q U F B Q U F B Q U F B Q U F E Q U l o c X V B Q U F B Q U F B Q U F B Q U F B R 0 F S R F Z j Q U F B Q U F B Q U F B Q U F B Q X N J a U d L d 0 F B Q U F B Q U F B Q U F B Q U J Z U k 1 N V k F B Q U F B Q U F B Q U F B Q U F D e W k 0 U W 9 B Q U F B Q U F B Q U F B Q U F B R n R G d 0 J R Q U F B Q U F B Q U F B Q U F B Q 0 x h T G d D Q U F B Q U F B Q U F B Q U F B Z 0 V V M F h B R U F B Q U F B Q U F B Q U F B R E F J b n V 3 Q 3 l o S n R 1 L 2 N y V m 4 v L 2 p U W V p R Q 3 c 2 T m p 4 N H p w O T V r e X d 5 d 0 N L S k d u d l B q S U h L T 0 Y r T y 9 x N 0 h B N U h z T X N B T G 9 q a k h L Q m s 0 e m d I L 2 t J Z U F D V W J l V k E w N 0 9 1 Q W t p M l U 5 M 1 U w W E M v Q z J 2 V W J 0 S E h U N W 1 D W E F j Q W k w e l N W b F p V V j d E S 0 F J d G 1 5 Z G J 0 M j d O d 2 Q 3 R E l B W E F K e U J 5 V U Z 4 e m x B e V V i Z X d G L 0 l B N k J r S X c r S 2 h u M G R V T E t G O H I 2 T 2 h 1 d U Z H T z d m V E 5 u T 0 d W S T V 0 O X V 0 e k 1 6 T V l G Y 0 U 0 Q k t a c G 1 s S 3 h t R W p J K 3 Q 4 c 0 d z Q m N u T E x m Z H d t S T k y U V V a b k 1 B Y 0 p I Z H U 0 b 3 B h e k x 4 b 2 N h b 1 l Q a k h D R H N j S n d E U z h n R E l P e V F C e j Z 3 c n d Q Q 1 R p a n U 2 M m k 0 W G 9 q R H V W e G w 3 U y s 2 V G V P c V l K Z U M 0 b F U r V W p k S D J X M 3 h r Z 3 l u e S 8 z Y l N Z Z H J z Y z B X N F E 1 M l h T Z 1 d t Y W J i L 2 Z X Q j V P M 0 h n b D B J a 0 Z P b T g 5 e W F h S H Y 1 N F c 2 W j F 3 V z d G a F F 2 T X F k M E 1 V e W R k Y m 5 k W H g 5 T T N u S T Y y T F V B W G h 6 b m x C c G t U c W 5 D Y 1 E 0 d U h u a 0 F o Q 1 B 5 S U M v M m R V Q T R D c m w 5 b l J I c 0 F r b 0 k y e F Z Y W E J F V j d D S l F 2 Q 3 B W c X B R U U V S S F J S S k x j Y n Z m c G Z m d j I x Y X R T c F V y S V h C M E I v M G x P T H V l V 3 R u T X B H M E l W b V Z N S 2 t E b W x T M 0 p 5 T l p l M F B q V E h 1 M E Z w U i t h V U F t U k 8 2 Y 0 Z 4 R G k 0 Q m V R Q 0 V F Z k t n U U 9 6 c m d E Q V N p d n M 2 R 3 E 3 Q U g 1 b z B h Y k x K W n J O Z E w w b W 1 h W j Q 2 Y 3 V S S X p k V F U x S F B C c m d z Q U V I N 0 l I Q U J B b 0 p B N U F B Q U F B R k Q 4 Y k 1 F d U F B Q U F B Q U F B Q U F B Q U F B Q k t L a H F 1 Q U F B Q U F B Q U F B Q U F B Q U d B U k R W Y 0 F B Q U F B Q U F B Q U F B Q U F z S W l H S 3 d B Q U F B Q U F B Q U F B Q U F C W V J N T V Z B Q U F B Q U F B Q U F B Q U F B Q 3 l p N F F v Q U F B Q U F B Q U F B Q U F B Q U Z 0 R n d C Z j V n b X F h U j g z S E 5 t a l d E V l F v Q U l N e V J P U U N B U U N G e k F B Q U F B S 0 Q 0 M F h B R i 9 t Q V l S c z d Q Z 3 h t M F F n Q U F Z W S 9 N Q V F B R U N w a 0 R B Q U F B Q U 1 X U G h p c 0 F B Q U F B Q U F B Q U F B Q U F X R V R E R l F B Q U F B Q U F B Q U F B Q U F B c 2 9 1 R U t B Q U F B Q U F B Q U F B Q U F B Q m J S Y 0 F V Q U F B Q U F B Q U F B Q U F B Q W k y a T R B Z 0 F B Q U F B Q U F B Q U F B S U J G T k Z 3 Q k F B Q U F B Q U F B Q U F B Q X d D S W F y a 0 M y Q 0 5 N M E k 0 S m R C Q U N n V k N C e k F B Q 0 J R d V l B Q U F B Q V F B R F F j Q V d 5 O F Z r Q U F B U U t t U U 1 B Q 0 J R e U J 3 Q U F B Q U F D Z 0 l N d k F B Q U F B Q U F B Q U F B Q U F M Q 0 l o a X N B Q U F B Q U F B Q U F B Q U F B V 0 V U R E Z R Q U F B Q U F B Q U F B Q U F B Q X N v d U V L Q U F B Q U F B Q U F B Q U F B Q U J i U m N B V U F B Q U F B Q U F B Q U F B Q U F p M m k 0 Q X B J Y U 5 t e G 9 T R E t D W F F j Q U l Q e V J P U U N B U U N G e k F B Q U F B Q 0 F 3 Y U x n Q 2 t 0 T F Q w K z J H W W Z C N U F B Q V V P e k l I Q U J B b 1 p B N E F B Q U F B Q k F Z S F h n Q U F B Q U F B Q U F B Q U F B Q m d F U T F Y Q U F B Q U F B Q U F B Q U F B Q U x D S W h p c 0 F B Q U F B Q U F B Q U F B Q U F X R V R E R l F B Q U F B Q U F B Q U F B Q U F B c 2 9 1 R U t B Q U F B Q U F B Q U F B Q U F B Q m J S Y 0 F V Q U F B Q U F B Q U F B Q U F B Q W k y a T R B c E l x V k t n U W 9 k e W Z C e k 5 Z d F F B Q X d o d V p B d 0 F J R k R J S E F B Q U F B Q U t E a G l z Z 0 t T c 3 J p O D h D Q U N B Z 3 l C d 0 F R S 0 N R T 1 F B Q U F B Q V F H Q n g 4 Q V F B Q U F B Q U F B Q U F B Q U l C R k 5 G d 0 J B Q U F B Q U F B Q U F B Q U F 3 Q 0 l h c m d B Q U F B Q U F B Q U F B Q U F C Z 0 V R M V h B Q U F B Q U F B Q U F B Q U F B T E N J a G l z Q U F B Q U F B Q U F B Q U F B Q V d F V E R G W k J V d m 5 4 N W 0 v Z z h B Q U F D Z 0 1 3 Q k F B U U t t U U 1 B Q U F B Q W d j R 0 J G e U F w S X l N a l F w S 1 I 0 e W t 6 V 0 x V Q U F N S W J t U U 1 B Q 0 J R e U J 3 Q U F B Q U F D Z z R Z c k F B Q U F B Q U F B Q U F B Q U F G a E V 3 e F V B Q U F B Q U F B Q U F B Q U F B T E t M a E N n Q U F B Q U F B Q U F B Q U F B Q V c w W E F G Q U F B Q U F B Q U F B Q U F B Q U l 0 b 3 V B S U F B Q U F B Q U F B Q U F B Q 0 F S V F J j Q V F B Q U F B Q U F B Q U F B Q U 1 B a U d x N k F w S 2 l v c U F q e G V R Q U F C Q U N a Q X d B S U Z E S U h B Q U F B Q U F L R E F 5 O U F r c 3 Z s c 3 B t b W F Y Z 2 V t N l l a e k h J Q U F H R 0 1 6 Q U V B Q k F x W k F 3 Q U F B Q U N C U W N N V k F B Q U F B Q U F B Q U F B Q U F D e W k 0 U W 9 B Q U F B Q U F B Q U F B Q U F B R n R G d 0 J R Q U F B Q U F B Q U F B Q U F B Q 0 x h T G d D Q U F B Q U F B Q U F B Q U F B Z 0 V V M F h B R U F B Q U F B Q U F B Q U F B R E F J a H F 1 Q U F B Q U F B Q U F B Q U F B Q U d B U k R W Z E F V b V J r W k l S a E d O N 1 B n M k V Z W m p E c k F R Q 0 V M e k l I Q U J B b 1 p B N E F B Q U F B Q k F Z T l Y w Q 1 M w K 2 5 N O V Z r d 1 R j N U R B Q U N L Q j V r R E F B Z 1 V N Z 2 N B Q U F B Q U F v T 0 d L d 0 F B Q U F B Q U F B Q U F B Q U J Z U k 1 N V k F B Q U F B Q U F B Q U F B Q U F D e W k 0 U W 9 B Q U F B Q U F B Q U F B Q U F B R n R G d 0 J R Q U F B Q U F B Q U F B Q U F B Q 0 x h T G d D Q U F B Q U F B Q U F B Q U F B Z 0 V V M F h B R k p a Y 3 F V T V N R W m 5 z Z U d Z U l N 5 T k F B Q T F w R T V B S U J B S V h N Q U F B Q U F J R E J v d U F L U 2 5 F N W 5 o R 0 V Z M 3 M r R G F a c k J M Q W N B R U 1 i S U h B Q k F v S k E 1 Q U F B Q U F C Q V l O R n d C U 2 F a c G N x a z N B Q 0 F n e U J 3 Q V F L Q 1 F P U U F B Q U F B U U d E U m N B U U F B Q U F B Q U F B Q U F B T U F p R 3 E 0 Q U F B Q U F B Q U F B Q U F B Q V l K R T k y Q V d V R k h Y c T F D b G J y V n E x e G 9 a a D F B e D J M Z k E v b D h 0 V n d 6 V E 5 h T V B 3 a n J n V m x a b V o y Y j V K a 3 l h W n d h d 0 w v b W V 6 M l Z 4 d X Q z d H J Z b U x p Z m t s T V l v V 1 F S T 2 F F T n p L b j l D Q n p V Q k t R T 2 V H T n p D a z l 5 Q n d B Q U F B Z 3 V K a l B w W W l 1 d i 8 3 N l c r M T I r e l J K R F l K Z E M v e l B O R T J a c G l t Y m p a d S t T d 0 d u Y V p x e l R O T j h Q a k V 4 T V Q z W X h R Q y t r R G 5 o a m N 3 c F Z j Z 2 N o R H d 5 S j d 5 U k 9 h V U t t U U 1 B Q U F B R U V V Z G R S V 1 N 6 M m E 0 V U p 5 S E N u b W x 5 S V h B c F l E Y 0 1 v M F Z F U k V U R l l C Y 0 N G S V R N S 1 I z S W 5 G S 0 J 6 R U h J S T N O S 0 J 6 S 2 5 W Q 0 J 6 Q U F B Q W d D Q m l T R 0 Z y R G t 2 N k p k a E Z 3 S D l N M D R 5 U j F F S l N K Z E 0 w b m F a c G J y W F p i T W 5 C c m d 0 K 1 Z W S F N U W k x L b W F a c E 9 o e U 9 Z T m N E R k J X W k U y Y k l u R k t C e k V G S l J l Y U V H V E t u V k N C e k F B Q U F n Q k J B d z l X Y V h 6 W n M y T k F w M k V Y Q W Z 4 b z N i a H h 2 d D l 2 b k d J Y l J S R k t T Y V p x O U 4 y e l l r Q m p z d X V B L 3 p a b z F 1 M T d T U W t u M U R N T X d 5 c F l 0 V 0 w z b V Z B Q U F H b H B K U k V G V U c r e V N n S 0 l p Y z h J T W 1 S U C t 5 Q n l V W U d S T 2 1 D R n p 3 a C t a Q X d B Q U F J U U d o a F F H Q U F B Q U F B Q U F B Q U F B Q U l 0 b 3 V B S U F B Q U F B Q U F B Q U F B Q 0 F S V F J j Q V F B Q U F B Q U F B Q U F B Q U 1 B a U d x N E F B Q U F B Q U F B Q U F B Q U F Z Q k V O V n d B Q U F B Q U F B Q U F B Q U F D d 2 l J W X J J Q 2 t 5 T X R M U U g 1 O E g w e l R k T H B m T E Z l U 1 N B Q U J o a X N 3 Q k F B U U t t U U 1 B Q U F B Q W d V S E R G W k N V b F p W b G w y U 1 h K T U 1 3 W E h h N 2 5 S T V J B S U J p U W V Z Q U F B S 0 Z 6 Q U V B Q U F D Q X d L R G h D Z 0 F B Q U F B Q U F B Q U F B Q U F X M F h B R k F B Q U F B Q U F B Q U F B Q U F J d G 9 1 Q U l B Q U F B Q U F B Q U F B Q U N B U l R S Y 0 F R Q U F B Q U F B Q U F B Q U F N Q W l H c T R B Q U F B Q U F B Q U F B Q U F B W U J F T l Y 4 Q U h 3 e k R N W U 5 j Q U F D Z 2 R 5 Q n d B U U t D U U 9 R Q U F B Q U J R U E d p N E F w S W l J a U l p S k 5 u L 2 V P a D B 1 O T N P W U 5 Z R E F B a G Z a Q T R B S U Z E S U h B Q U F B Q U F J R E J x d W d D U z M y M j N U b j U 4 S E 1 5 c 3 J p e X U v Q V F E R m d z d 0 J B Q V F L b V F N Q U F B Q U F n V U h E R l F B Q U F B Q U F B Q U F B Q U F B c 2 9 1 R U t B Q U F B Q U F B Q U F B Q U F B Q m J S Y 0 F V Q U F B Q U F B Q U F B Q U F B Q W k y a T R B Z 0 F B Q U F B Q U F B Q U F B S U J G T k Z 3 Q k F B Q U F B Q U F B Q U F B Q X d D S j d z Q X N B U W 9 I Z G J q Z j B 4 d 1 V J c G 1 t N k l 5 S W l Y R U V 1 Q 1 F B U X B z Z 2 N B R U N n a 0 R r Q U F B Q U F F Q m p j N F F w S W N q c W R k d j F 4 Q V l K a E d D N m 4 w O G 1 K Q 0 F C Q X N T Q n p B Q U N C U X V Z Q U F B Q U F R R 0 R R Y 0 F V Q U F B Q U F B Q U F B Q U F B Q W k y a T R B Z 0 F B Q U F B Q U F B Q U F B S U J G T k Z 3 Q k F B Q U F B Q U F B Q U F B Q X d D S W F y Z 0 F B Q U F B Q U F B Q U F B Q U J n R V E x W E F B Q U F B Q U F B Q U F B Q U F M Q 0 l o a X N B Q U F B Q U F B Q U F B Q U F B V 0 V U R E Z j a G 0 v U E d m V E 5 N M D d Y Y T d P O G o x Q U F E Q 0 Y 1 a 0 R B Q W d V T W d j Q U F B Q U F B b 0 N H S 3 l E S l p y T k Z T T E p M a 2 1 F W V R x Z l Q 2 U X h 5 U 1 F D Q U 1 F W G 1 B Q U F D a G N 3 Q k F B Q U F n T U N n N F F w S U 1 r M 1 R l K 1 U z Q U F E R m l j d 0 J B Q V F L b V F N Q U F B Q U F n V U h E R l F B Q U F B Q U F B Q U F B Q U F B c 2 9 1 R U t B Q U F B Q U F B Q U F B Q U F B Q m J S Y 0 F V Q U F B Q U F B Q U F B Q U F B Q W k y a T R B Z 0 F B Q U F B Q U F B Q U F B S U J G T k Z 3 Q k F B Q U F B Q U F B Q U F B Q X d D S W F y b 0 F r b T g x b U 0 w M H p R c E p N M D N R N W 5 V N W 5 z R 3 N D Q U l R b k 1 n Y 0 F F Q 2 h r R G d B Q U F B Q U V C Z z F Y U U p M Y j d Z N l F G Q 0 Z K a G 1 H N E l 5 T W o z V U V 1 Q 1 F B U X B z Z 2 N B R U N n a 0 R r Q U F B Q U F F Q m c w W E F F Q U F B Q U F B Q U F B Q U F E Q U l o c X V B Q U F B Q U F B Q U F B Q U F B R 0 F S R F Z j Q U F B Q U F B Q U F B Q U F B Q X N J a U d L d 0 F B Q U F B Q U F B Q U F B Q U J Z U k 1 N V k F B Q U F B Q U F B Q U F B Q U F D e W k 0 U X B J T W s z V D B K K 2 Z C M 2 R r W k t R N 2 1 Q V U F B T U l Y b V F N Q U N C U X l C d 0 F B Q U F B Q 2 c 0 W X J J T W x t c z B W S X N 2 L 3 g w S l d a b W V r T V p q M E F n U E J G N W d B Q U F v W E 1 B U U F B Q U l E Q W 9 P R U t 5 S H Z s T n d B Q X h Z N 0 1 B U U F F Q 3 B r R E F B Q U F B S U h C d 1 Z j Z U R S c z J q S X F L a W h w a 3 M 5 b n E 1 W D F K V X R z L 2 Z 0 N G p h V k h l O X p v Y 2 p t S G J 0 M i 9 Q T E 8 0 Y V l W M 0 R o Z z J q e X B R c D A 4 Y 3 d q Q V o 1 W H F w b m 1 t W j d 3 e k N p V E 5 Q Y 2 J 4 a k d W N U t 5 Y 2 k 3 Q T l p M D V t a l Z y M W x 6 U 1 k z b W V y a T Z w Z z Z T S 2 t u N D N U W E 9 o W V J p b m M 3 e W U 2 W E s 1 U H Q y M G F k U E d R T l V K a 0 R u a G p j d 3 B I Y 2 d j b E J S a 1 R u Z 2 p j M G 9 I T W d j Q U F B Q U l Y V F J j Z l d q U 3 B N a 0 1 t O D N X K z J M Z V k 1 c m 0 5 b z B i T n p Z c X J w c m d Q M D J i T m g x d k d N Y i 9 Y c 3 g 3 M 0 c 3 M 3 J z V E V 4 U G p p c W d u K z F i Q m h 3 N 3 J S M G R I N 0 w v S n R S N T F P N X o y Y k 4 y L 2 V V Q 3 h G Q V F V Z 2 M 4 S W J t U l A r e U J 5 V U p H U k 9 l Q 0 5 6 d 2 g r W k F 3 Q U F B S V F 1 a G h U M m J j N 0 Z 2 c 0 V 3 a l B I R l V R a U t 4 U m N Y K 3 d h Y n p U Y T V P Q X B C O G R p K 2 Z m c 0 I w e l J Y W H N 4 N 1 R O T k 1 j V H F k V z R 1 c k p x Q V F a R T U 0 S T N Q Q 0 h K b U R F b 2 J N Q 1 c 5 a 1 R w Z 2 p j d 0 F B Q U l E U V J j U F Z o N k 5 I a i 8 1 a 2 1 t Y k t S Y n p s M l B u e j U v T U 5 2 W V h R Z E 9 M R W l W O H V a d n V h c G 5 u Q z V Y S j l Y W n c x d 2 Y v Y 2 J 2 Y 2 t 6 O C t t Y W N v M H p Y e k w 1 S G 5 1 V T R a U 1 F 6 Q 1 F P Z U d O e k N r Z H l C e V V G R 1 J P Z U N O e l N n Y 3 l C d 0 F B Q U F o T k 5 G e D l T R W x K T 1 M 5 c G 1 1 Z H h F U T V n d n M v S 3 l q c G U v S l h C S D V L V G t 4 M H F 3 d m J O O G Z 5 c X M y Z l B w Z 1 d t T 3 Z p T G F a b y 9 t N l o 1 c E p E W D h 6 N m V X K 3 h G Q V Q 2 U U 9 l R 0 5 6 Q 2 t k e U J 5 V U Z H U k 9 l Q 0 5 6 U 2 d j e U J 3 Q U F B Q W h O T k Z 3 T G t K V 1 Y 5 W W 1 r Y z V K a 0 d F Y X V n N V k 4 Q n p C W m t u N U l T a 3 J p a X R F U 3 B D a m I x e k F N U 1 h L Y X B 2 b F R V b E x T b V N D V W l V d m d k R H J U R G N O W W 0 v T z V 2 Q 2 N m L 3 R q R 0 1 r M X p a V 0 p p W W 5 M Z 3 F n T n l J M 1 B D R z V r V C 9 z Z 2 N s Q 1 J r V G 5 n a m M 4 S W Z t U U 1 B Q U F D R U p o c X V C V W h Q V D A 4 M V R U T 2 h D S X N l Z E R x Z G l a T H l Y e j Z N a 0 Z Y V T d m d k h s Y 0 5 y S m J t T H Z 5 c j Q w L 2 J 0 M j g r W n B y b F d r d E 5 6 d 3 N I R H g 5 W C t I d 1 d x T H N B W E 1 p Z T h r V G 5 o a j h 4 Q l N V T G 1 o R G N 5 S i 9 5 U k 9 R Q U F B R U J v b 3 V G Y W d K U 1 V s Q X p E T U p i b W Z L N k F J W m 4 y W k d S a 2 J B O V l Z Z k N M b 2 0 1 Z n d 6 Q l N K Q 1 V H c W k 3 N G x k c z B 6 W F d T M G d 0 Y n l E V E 5 J M W x a V 1 V V N T Z R Z 1 V H e k l u d k p F N X B R S 1 p n e E t E e k F s d l p F N n B R T 1 l B Q U F B Q U l Z a U d h O E h j Y n J k N 3 E y b W F Q d W N z O G x 4 S j Z u Y T d F M 2 J 0 M m 5 V N m 9 K W E J I N H E w Z l U z V F h K M l l t R m p v Z 1 N 4 Q z J z K 1 N E a 2 k 1 d G 1 u Z V p W Y l o 3 Z m J E Z 1 M w T H l J Z k 1 D V z l r V H V s Q T V x Q 2 t J S F B D R z V s V E 9 w Q T V B Q U F B U U l p a D R W b 0 l 3 e k M y U 1 V y S y t W e m V n e G l i e m Z a d E l H d U M v e F J s K z B w Y U d M Q 0 M 0 S G V K a V l u c H B t b X U 4 U F d h W i s 0 c X d 6 R F d K a V l t b m d w c 1 p V Q i t a R T U 0 S T N Q Q 0 g 1 b U R r b 1 R N Q 1 c 5 a 1 R 2 Z 2 p j d 0 F B Q U l E U V E 4 T z F F Q n M z Y n R 4 d m 1 1 W W 0 2 Y y t y U m 5 Q K 2 J K c m 0 v b z B i T n p K R V R 3 b F Z o T z E 3 W U 9 Q R 2 p T d U R V e D M 4 e G V W e V R T M 2 9 O Z E 0 w V D B u N l V j e G R o U k J B N W 9 R M 0 1 x Z D B J S E 5 R V X B B N T R Z M 0 1 L U j N J S E F B Q U F D Q z A w S E M 5 Q U 1 N d 3 Z p c m s 1 W D h G c k J B V W k 4 S z J y M m 1 h V X d K W k M 0 c k g 1 c z J i Z D d u Z D d v M 1 N u e W V a Y 3 B 4 N E 9 1 W j J 1 M 2 N H c V R R Z 0 h 6 S W 5 2 S k U 1 N F k v T V F V b E M 1 b 1 E z T W l m O G t U a 0 F B Q U J B Y U t I a G V n R k h q a H h a W n B y b W I 1 N 0 h P Y T R L U G 5 Y e T V N b n B R U 3 N N Z n B G M y s z c V l w b m 5 L N 1 h a L 0 Z J e W E 0 S C t H W W N 3 c z R L V W x 6 R j J G V U V M b W h E Y 3 l w M 1 F n Y z F C U 2 t E b m h q Y 3 d w S G N n Y 0 F B Q U F J S F R R Y 0 w y Q T F O V F V j N F p o e k p I e U R j Z T B a d S 9 l d l N l R F Z o a j h J d S 8 y e l h G b D h K c m p 4 N D h m Q z J w e D h K d U 1 q S X d G a 2 h 4 U z d z O X h a b W J t K z h H c U N m Q 0 Z 6 Q W x 2 W k U 3 c F F P Y W d w Q 0 J 6 d 2 h 1 W l V 6 c V F P U U F B Q U V E b 2 9 P R m F C R T Z u Y z d 4 c G 1 o a z V u M 0 s 3 M 2 Q 4 R X J T R D R W V U h i T n l V b E p h U E F O N k Z F a V l x S 0 9 p V n B Y Y z d u V E 5 Q Y 3 Z H M 2 J 0 d T F C S 2 d r b 0 V K a 1 Q z c 2 l j O E V m b W 9 D U W h j O E l i b V J Q K 3 l C d 0 F B Q U F n Z E 5 C d 0 x Z T E 5 t e m Z 2 a y t T Z C 8 4 U T B 6 U 0 9 H W V d 3 T V l r b n d v e i s y N 3 h i U D R 4 e m I x e D I 4 c X V C U G l Z b U p w M D N U W E c y Y X B u Z W J t c V k 1 S T V n M U F R V W h j O E l i b V J Q K 3 l C e V V K R 1 J P Z U N O e n d o K 1 p B d 0 F B Q U l R T 0 d x N U Z 0 O U x 6 Z z J F W U t S a 1 p H Z n V D V 1 F 6 O H l 6 V E 4 3 e n c v c z M z R G t z d n R k d S t T Z E U 2 U 1 R O U E 1 k T G x j U H d T N U p x Q X d a R T R Z S T N Q Q 0 h w b U R r b 2 J N Q 1 d O a 1 R 0 Z 2 p j d 0 F B Q U l B U V F j T z E 2 T D Z Y N U p u T G F N M z I 3 Z H N Q Q k x N W S t K Z H B t d C t a c G 5 u a W o 0 Z H M z e k N V b V p u N X J X R V l 5 W D g 4 W E p h U m t Y R T R x Q V V C a F N O e n d o a V p F L z d J S E p R d 1 p F N F l J M 1 B D S D V r R E F B Q U F o Q V l h c m t Y a 2 N y b D J t Y W F a T E V s T 3 A v U G J Z T m N E L 3 p J T X d 6 d W N H d H M z U E 8 z W X N l T 3 d h W n F y L 2 h o d W E 5 M 3 U z Y n V Q Q j d z b W 9 D Q m t U b m d q Y z h J Z m 1 Z T 1 N o T X d K Y j J S T y t D T n p B Q U F B Z 0 5 C Q X c 3 V 0 l O b S 9 l d k V 2 U 0 p r b E h O M i 9 l e k l G c W 1 F b E 1 U R X l X d E U 1 c z M 3 R G 1 k c n R u R z R a e D F q Q 0 1 k V 0 x 1 S 2 9 R d 0 1 p Z T h r V G 1 s Q T V t R G t v T E 1 D V z l r V H V s Q T V n Q U F B Q U R C W n d T N 2 d M e X F Y S G x s c F l y M j h y Y 1 l 0 b 2 p M Z 2 w x T F h t W H R h b W 1 6 c W R i W l R I M F o 3 R n A 4 T W w z c H p y U H V W U 2 t w M j B M e W l 0 W l E z c m F T R k c w M 2 0 w W F l q S G 9 o d V g x R G Z O d D Y x S 2 x U c D J 4 R S t X b z N H W V p S T j l p M U Z L U l N 0 R E h p N U h u W E J C b T J r e G R l T 3 J E Y 2 h s T F B a S j M 1 N V h o U z B x b G c x M U l h e E 1 W Z F h 6 N j Z z b k Z q c V A 2 O W h u c m 1 1 Q T J s b m o r Y W 1 m R D c 3 O X Z Q Q k x z V 1 g 4 a W N T M U J D T W l m V V A 4 T l M 2 R 2 R P S 0 g r R 3 c w M m 8 v N z J T T 1 p l R 3 p M a 0 V a S T d m a 0 R r Q U F B Q k F j T m 1 E W F V C Z U Z h U E t 0 e m R r b T J B W X F o c n N X d k p 5 d U V 6 S k t S b U c w V E h Z d G Z o b U 9 4 M V J R W C t Y T k R I W W x m Z 1 N 5 d H R X a 2 p L Y 2 t t U 0 c 2 U F l O N 1 c z c l l Z K 3 V l b 0 1 N N D B Q R F V N a W V p R G l i Y W N x d z J j W U h 1 d z V m Y k R L U F Z M Q 1 h l L 0 s 0 O U h t d 2 F 5 a 0 5 5 b F R T V F l a a H p B a l Z 2 O W R R e n h 5 Y n p D U G x x M F g y L 1 A x M 0 x R b D J M Y j Z R T 1 p l a V p H U k 9 x S C t H c G R E U G 5 G R C t E S W V i V V A 5 N 0 p Y T X V E W m x 6 S 2 N n Y 2 Z 5 R n p B Q U F B Z 0 9 B S 3 V Z Y X J v W W o 2 b 1 h x Z 0 t o a 2 h l R T l 3 R G 9 a U n d X Y m F H a W k 3 U 2 p Q W T V l U V Y y d H R X a 2 h I Q 0 d 6 Z k V 0 N j F Y a E M w d W x F O U N T S k l y Z F A v Z m t 5 R W p 6 c E N 1 Q 0 h Z Z H B Z W E 5 a c X N U M m 4 r d m 9 a M D V o b 3 c 0 R 2 U 3 T G c x M U h R Y 2 l j U z F C Q 0 1 p Z j B Q O E 9 o b n p t a C 9 C a 0 9 O N k g v O T B y b V h B b 3 k 1 e E t R T 1 g 1 R D V n Q U F B Q U R C R l h J T j E 1 e X V q Y j l H R G V N Y k J M d U 1 r S m U w W j U 4 M m J k a 2 E 3 R E l 1 Q 3 R 1 M m F F c m l 0 d l d v V m J P R 1 d y V n N F Z X d 5 U 2 9 U M U d 6 Y 3 B l Z i t C W U p k U n F 2 S D N X b l F s O G U r V n p D a 2 F N c W Q w S 0 l t Z j R Y R E Q z M n Z S b G N T L 1 Z 6 S 2 5 h T W l j M H F F a 2 Z v W U J B Q U F B c T B L N j R k c j J 6 a n Y w e k p N R G d s M U d 5 S n Y x N 3 p u Y X Z I V 2 J U R E 9 F T D J u T m c y M W J O Q 1 Z 4 M j N v M H V q W m V Z M T R m R 2 V 3 e V N v V G g v M 2 l G R X h G Q n h 0 O X I w W l h F d j F j e X A y a k l u T k t o S k g 2 R 3 d 3 M S 9 y M F Z Y R X Y 5 Z X l a e W l J W E 5 L a D V M N E d R W U F B Q U N z c 2 d X N 0 F B Q U F B Q U F B Q U F B Q U F B Q W 9 x V 2 k 0 Q W d B Q U F B Q U F B Q U F B Q U l C R k 5 G d 0 J B Q U F B Q U F B Q U F B Q U F 3 Q 0 l h c m d B Q U F B Q U F B Q U F B Q U F C Z 0 V R M V h B Q U F B Q U F B Q U F B Q U F B T E N J a G l z Q U F B Q U F B Q U F B Q U F B Q V d F V E R G U U F B Q U F B Q U F B Q U F B Q U F z b 3 V F S 0 F B Q U F B Q U F B Q U F B Q U F C Y l J j Q V V B Q U F B Q U F B Q U F B Q U F B a T J p N E F n Q U F B Q U F B Q U F B Q U F J Q k Z O R n d C Q U F B Q U F B Q U F B Q U F B d 0 N J Y X J n Q U F B Q U F B Q U F B Q U F B Q m d F U T F Y Q U F B Q U F B Q U F B Q U F B Q U x D S W h p c 0 F B Q U F B Q U F B Q U F B Q U F X R V R E R l F B Q U F B Q U F B Q U F B Q U F B c 2 9 1 R U t B Q U F B Q U F B Q U F B Q U F B Q m J S Y 0 F V Q U F B Q U F B Q U F B Q U F B Q W k y a T R B Z 0 F B Q U F B Q U F B Q U F B S U J G T k Z 3 Q k F B Q U F B Q U F B Q U F B Q X d D S W F y Z 0 F B Q U F B Q U F B Q U F B Q U J n R V E x W E F B Q U F B Q U F B Q U F B Q U F M Q 0 l o a X N B Q U F B Q U F B Q U F B Q U F B V 0 V U R E Z R Q U F B Q U F B Q U F B Q U F B Q X N v d U V L Q U F B Q U F B Q U F B Q U F B Q U J i U m N B V U F B Q U F B Q U F B Q U F B Q U F p M m k 0 Q W d B Q U F B Q U F B Q U F B Q U l C R k 5 G d 0 J B Q U F B Q U F B Q U F B Q U F 3 Q 0 l h c m d B Q U F B Q U F B Q U F B Q U F C Z 0 V R M V h B Q U F B Q U F B Q U F B Q U F B T E N J a G l z Q U F B Q U F B Q U F B Q U F B Q V d F V E R G U U F B Q U F B Q U F B Q U F B Q U F z b 3 V F S 0 F B Q U F B Q U F B Q U F B Q U F C Y l J j Q V V B Q U F B Q U F B Q U F B Q U F B a T J p N E F n Q U F B Q U F B Q U F B Q U F J Q k Z O R n d C Q U F B Q U F B Q U F B Q U F B d 0 N J Y X J n Q U F B Q U F B Q U F B Q U F B Q m d F U T F Y Q U F B Q U F B Q U F B Q U F B Q U x D S W h p c 0 F B Q U F B Q U F B Q U F B Q U F X R V R E R l F B Q U F B Q U F B Q U F B Q U F B c 2 9 1 R U t B Q U F B Q U F B Q U F B Q U F B Q m J S Y 0 F V Q U F B Q U F B Q U F B Q V B q L z l 1 N W V S Y k l p R E 1 C d 2 5 j Y m Z R T V V i R U 5 u Y 3 d G d n d J c 3 h N d k Q w R E 1 W Q V F N V F l R T V h M R F J X V X h V b E Z I c G 1 W M n B z d E F k a 0 Z 3 M 2 V Z Z D h m U 1 p m c D Z v a z R H Q y t v c V A 1 b 1 Z w Z 0 V o d 0 J R Q U F B Q U F B Q U l n R V Z 3 Q U F B Q U F B Q U l C S W N B V U F B Q U F B Q U F D S U J G Y 0 F B Q U F B Q U F D Q V N I Q U Z B Q U F B Q U F B Q W l B U l h B Q U F B Q U F B Q W d F a H d C U U F B Q U F B Q U F J Z 0 V W d 0 F B Q U F B Q U F J Q k l j Q V V B Q U F B Q U F B Q 0 l C R m N B Q U F B Q U F B Q 0 F T S E F G Q U F B Q U F B Q U F p Q V J Y Q U F B Q U F B Q U F n R W h 3 Q l F B Q U F B Q U F B S W d F V n d B Q U F B Q U F B S U J J Y 0 F V Q U F B Q U F B Q U N J Q k Z j Q U F B Q U F B Q U N B U 0 h B R k F B Q U F B Q U F B a U F S W E F B Q U F B Q U F B Z 0 V o d 0 J R Q U F B Q U F B Q U l n R V Z 3 Q U F B Q U F B Q U l C S W N B V U F B Q U F B Q U F D S U J G Y 0 F B Q U F B Q U F D Q V N I Q U Z B Q U F B Q U F B Q W l B U l h B Q U F B Q U F B Q W d F a H d C U U F B Q U F B Q U F J Z 0 V W d 0 F B Q U F B Q U F J Q k l j Q V V B Q U F B Q U F B Q 0 l C R m N B Q U F B Q U F B Q 0 F T S E F G Q U F B Q U F B Q U F p Q V J Y Q U F B Q U F B Q U F n R W h 3 Q l F B Q U F B Q U F B S W d F V n d B Q U F B Q U F B S U J J Y 0 F V Q U F B Q U F B Q U N J Q k Z j Q U F B Q U F B Q U N B U 0 h B R k F B Q U F B Q U F B a U F S W E F B Q U F B Q U F B Z 0 V o d 0 J R Q U F B Q U F B Q U l n R V Z 3 Q U F B Q U F B Q U l C S W N B V U F B Q U F B Q U F D S U J G Y 0 F B Q U F B Q U F D Q V N I Q U Z B Q U F B Q U F B Q W l B U l h B Q U F B Q U F B Q W d F a H d C U U F B Q U F B Q U F J Z 0 V W d 0 F B Q U F B Q U F J Q k l j Q V V B Q U F B Q U F B Q 0 l C R m N B Q U F B Q U F B Q 0 F T S E F G Q U F B Q U F B Q U F p Q V J Y Q U F B Q U F B Q U F n R W h 3 Q l F B Q U F B Q U F B S W d F V n d B Q U F B Q U F B S U J J Y 0 F V Q U F B Q U F B Q U N J Q k Z j Q U F B Q U F B Q U N B U 0 h B R k F B Q U F B Q U F B a U F S W E F B Q U F B Q U F B Z 0 V o d 0 J R Q U F B Q U F B Q U l n R V Z 3 Q U F B Q U F B Q U l C S W N B V U F B Q U F B Q U F D S U J G Y 0 F B Q U F B Q U F D Q V N I Q U Z B Q U F B Q U F B Q W l B U l h B Q U F B Q U F B Q W d F a H d C U U F B Q U F B Q U F J Z 0 V W d 0 F B Q U F B Q U F J Q k l j Q V V B Q U F B Q U F B Q 0 l C R m N B Q U F B Q U F B Q 0 F T S E F G Q U F B Q U F B Q U F p Q V J Y Q U F B Q U F B Q U F n R W h 3 Q l F B Q U F B Q U F B S W d F V n d B Q U F B Q U F B S U J J Y 0 F V Q U F B Q U F B Q U N J Q k Z j Q U F B Q U F B Q U N B U 0 h B R k F B Q U F B Q U F B a U F S W E F B Q U F B Q U F B Z 0 V o d 0 J R Q U F B Q U F B Q U l n R V Z 3 Q U F B Q U F B Q U l C S W N B V U F B Q U F B Q U F D S U J G Y 0 F B Q U F B Q U F D Q V N I Q U Z B Q U F B Q U F B Q W l B U l h B Q U F B Q U F B Q W d F a H d C U U F B Q U F B Q U F J Z 0 V W d 0 F B Q U F B Q U F J Q k l j Q V V B Q U F B Q U F B Q 0 l C R m N B Q U F B Q U F B Q 0 F T S E F G Q U F B Q U F B Q U F p Q V J Y Q U F B Q U F B Q U F n R W h 3 Q l F B Q U F B Q U F B S W d F V n d B Q U F B Q U F B S U J J Y 0 F V Q U F B Q U F B Q U N J Q k Z j Q U F B Q U F B Q U N B U 0 h B R k F B Q U F B Q U F B a U F S W E F B Q U F B Q U F B Z 0 V o d 0 J R Q U F B Q U F B Q U l n R V Z 3 Q U F B Q U F B Q U l C S W N B V U F B Q U F B Q U F D S U J G Y 0 F B Q U F B Q U F D Q V N I Q U Z B Q U F B Q U F B Q W l B U l h B Q U F B Q U F B Q W d F a H d C U U F B Q U F B Q U F J Z 0 V W d 0 F B Q U F B Q U F J Q k l j Q V V B Q U F B Q U F B Q 0 l C R m N B Q U F B Q U F B Q 0 F T S E F G Q U F B Q U F B Q U F p Q V J Y Q U F B Q U F B Q U F n R W h 3 Q l F B Q U F B Q U F B S W d F V n d B Q U F B Q U F B S U J J Y 0 F V Q U F B Q U F B Q U N J Q k Z j Q U F B Q U F B Q U N B U 0 h B R k F B Q U F B Q U F B a U F S W E F B Q U F B Q U F B Z 0 V o d 0 J R Q U F B Q U F B Q U l n R V Z 3 Q U F B Q U F B Q U l C S W N B V U F B Q U F B Q U F D S U J G Y 0 F B Q U F B Q U F D Q V N I Q U Z B Q U F B Q U F B Q W l B U l h B Q U F B Q U F B Q W d F a H d C U U F B Q U F B Q U F J Z 0 V W d 0 F B Q U F B Q U F J Q k l j Q V V B Q U F B Q U F B Q 0 l C R m N B Q U F B Q U F B Q 0 F T S E F G Q U F B Q U F B Q U F p Q V J Y Q U F B Q U F B Q U F n R W h 3 Q l F B Q U F B Q U F B S W d F V n d B Q U F B Q U F B S U J J Y 0 F V Q U F B Q U F B Q U N J Q k Z j Q U F B Q U F B Q U N B U 0 h B R k F B Q U F B Q U F B a U F S W E F B Q U F B Q U F B Z 0 V o d 0 J R Q U F B Q U F B Q U l n R V Z 3 Q U F B Q U F B Q U l C S W N B V U F B Q U F B Q U F D S U J G Y 0 F B Q U F B Q U F D Q V N I Q U Z B Q U F B Q U F B Q W l B U l h B Q U F B Q U F B Q W d F a H d C U U F B Q U F B Q U F J Z 0 V W d 0 F B Q U F B Q U F J Q k l j Q V V B Q U F B Q U F B Q 0 l C R m N B Q U F B Q U F B Q 0 F T S E F G Q U F B Q U F B Q U F p Q V J Y Q U F B Q U F B Q U F n R W h 3 Q l F B Q U F B Q U F B S W d F V n d B Q U F B Q U F B S U J J Y 0 F V Q U F B Q U F B Q U N J Q k Z j Q U F B Q U F B Q U N B U 0 h B R k F B Q U F B Q U F B a U F S W E F B Q U F B Q U F B Z 0 V o d 0 J R Q U F B Q U F B Q U l n R V Z 3 Q U F B Q U F B Q U l C S W N B V U F B Q U F B Q U F D S U J G Y 0 F B Q U F B Q U F D Q V N I Q U Z B Q U F B Q U F B Q W l B U l h B Q U F B Q U F B Q W d F a H d C U U F B Q U F B Q U F J Z 0 V W d 0 F B Q U F B Q U F J Q k l j Q V V B Q U F B Q U F B Q 0 l C R m N B Q U F B Q U F B Q 0 F T S E F G Q U F B Q U F B Q U F p Q V J Y Q U F B Q U F B Q U F n R W h 3 Q l F B Q U F B Q U F B S W d F V n d B Q U F B Q U F B S U J J Y 0 F V Q U F B Q U F B Q U N J Q k Z j Q U F B Q U F B Q U N B U 0 h B R k F B Q U F B Q U F B a U F S W E F B Q U F B Q U F B Z 0 V o d 0 J R Q U F B Q U F B Q U l n R V Z 3 Q U F B Q U F B Q U l C S W N B V U F B Q U F B Q U F D S U J G Y 0 F B Q U F B Q U F D Q V N I Q U Z B Q U F B Q U F B Q W l B U l h B Q U F B Q U F B Q W d F a H d C U U F B Q U F B Q U F J Z 0 V W d 0 F B Q U F B Q U F J Q k l j Q V V B Q U F B Q U F B Q 0 l C R m N B Q U F B Q U F B Q 0 F T S E F G Q U F B Q U F B Q U F p Q V J Y Q U F B Q U F B Q U F n R W h 3 Q l F B Q U F B Q U F B S W d F V n d B Q U F B Q U F B S U J J Y 0 F V Q U F B Q U F B Q U N J Q k Z j Q U F B Q U F B Q U N B U 0 h B R k F B Q U F B Q U F B a U F S W E F B Q U F B Q U F B Z 0 V o d 0 J R Q U F B Q U F B Q U l n R V Z 3 Q U F B Q U F B Q U l C S W N B V U F B Q U F B Q U F D S U J G Y 0 F B Q U F B Q U F D Q V N I Q U Z B Q U F B Q U F B Q W l B U l h B Q U F B Q U F B Q W d F a H d C U U F B Q U F B Q U F J Z 0 V W d 0 F B Q U F B Q U F J Q k l j Q V V B Q U F B Q U F B Q 0 l C R m N B Q U F B Q U F B Q 0 F T S E F G Q U F B Q U F B Q U F p Q V J Y Q U F B Q U F B Q U F n R W h 3 Q l F B Q U F B Q U F B S W d F V n d B Q U F B Q U F B S U J J Y 0 F V Q U F B Q U F B Q U N J Q k Z j Q U F B Q U F B Q U N B U 0 h B R k F B Q U F B Q U F B a U F S W E F B Q U F B Q U F B Z 0 V o d 0 J R Q U F B Q U F B Q U l n R V Z 3 Q U F B Q U F B Q U l C S W N B V U F B Q U F B Q U F D S U J G Y 0 F B Q U F B Q U F D Q V N I Q U Z B Q U F B Q U F B Q W l B U l h B Q U F B Q U F B Q W d P a T V 0 U S 9 3 Y j M 3 N T V k Z n g 3 W G Z m c j M y T W s v Z l R 6 e i t Q T 2 V j W V k 0 e T V M S W N 4 e G x 6 M 1 J N L 2 1 i b y t 6 e G J 0 O T d I S y 9 k O G R I K 3 U z a T R z b m 5 1 W X p E a W t j N V c r Y j F l S C t i M T h O e X M r S l J q b W J u S E 1 m T 0 9 R O W J m T U 4 z a l h r O T N o Y m 4 x Y z Q 1 a n A x e k h y Y j R o Z 0 V B b 0 R y c D R Q c k J o e C t O a n o v O W J P M W p u T H o 5 Z n Y v a z g 1 e H p O O F p Z e G 9 s L 1 l Y V z N 4 O W 5 p M 1 Q 3 M j V W Z G Z q M 2 Z m Z T M v d F k y e k N 4 Y 1 h 2 V H o 3 U D Z U O F B y T U c 4 S H U 5 d j h 6 c m 1 K d W J W e m p t T 2 5 Y T W V 0 d m l H N 3 h y e m V y d 3 R 6 c X V k Y 3 h 3 N z V 6 e H M 4 U T B E Q U V C M W d z S D F j R F h u Y 2 x p V 1 p Y Z D V 1 U i t Y b C 9 0 b i 9 3 b G p q R E h t b k h O W n h u N m M 3 Q m R W Z D F 1 Z C 9 0 M y t a Z T d H O V R M R z l S a m p 1 Y X V y c S 9 I a m p 6 K 3 R m Y V J O b V h Q Y 2 p H W H h N U D R u Y z Q 3 c l p U R 3 Y x W n p q W m 9 6 Z E g y d W Y 0 K 2 5 z b k d v e k 8 4 Y 2 J 2 c F h U Z j h O M 2 k z b T l u Z E 9 m V n p 1 b n N u U E 9 3 K 2 0 v W V F B Q X V M M l R D N j d Y a C t Y e j U z Z k x P N G M 1 M 2 x 6 N 0 x G d X p q T 1 d I O G V q b W s 3 W F A 4 V F R 1 d G p 2 M X U z M 2 l j T G c v e C 9 M a F h K Y T M x e j d L R m k x e j N C L 1 g 4 N H U x e j N F d U h z M m J y M T Q 0 N 0 1 4 c n R N e H h m O T Q 4 K 2 5 y d G N 6 e U 5 u Z E 5 0 W m V k N H c 3 Z H o 2 b S 8 0 c m p H d n Q z U H E 4 M n J u Z E h i T 2 V U a j F O d 3 d B Q V A r R l p l M E Q v S V B k R z I r O D l k c H V k L 1 B p M m d m W m 1 1 d n I 1 Z X J o d z I 5 K 0 h X T 2 M 2 b S t q d U 5 0 b 0 E z Z j c y U E w 2 d l h 1 d n Z u W j Q 2 Z V c x R D d K R n U 5 M G Y r d 2 N Q S G x 5 T T R Y Z G M v e W U 3 M S s v Z G U 4 V z h O a H V Z V n p z b j J 0 R E 8 4 W V p 2 W V F O d i t L N H h y N 2 V 3 Z 1 h t M W N 5 S T c 1 e n h z N E E w R E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F B Q U t 2 N 0 U 5 e k 9 s c i 9 B d m Y 4 R 0 F B Q U F B R W x G V G t T d V F t Q 0 M i L A o J I l R o Z W 1 l I i A 6 I C I i L A o J I l R 5 c G U i I D o g I m Z s b 3 c i L A o J I l Z l c n N p b 2 4 i I D o g I i I K f Q o = " / > < / e x t o b j > < / e x t o b j s > < / s : c u s t o m D a t a > 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customXml/itemProps2.xml><?xml version="1.0" encoding="utf-8"?>
<ds:datastoreItem xmlns:ds="http://schemas.openxmlformats.org/officeDocument/2006/customXml" ds:itemID="{2917eae0-708d-4be1-bcb1-abed423c60a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算法清华版</Template>
  <TotalTime>0</TotalTime>
  <Words>5587</Words>
  <Application>WPS 演示</Application>
  <PresentationFormat>全屏显示(4:3)</PresentationFormat>
  <Paragraphs>1333</Paragraphs>
  <Slides>40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Arial</vt:lpstr>
      <vt:lpstr>宋体</vt:lpstr>
      <vt:lpstr>Wingdings</vt:lpstr>
      <vt:lpstr>华文行楷</vt:lpstr>
      <vt:lpstr>Wingdings</vt:lpstr>
      <vt:lpstr>Times New Roman</vt:lpstr>
      <vt:lpstr>黑体</vt:lpstr>
      <vt:lpstr>隶书</vt:lpstr>
      <vt:lpstr>微软雅黑</vt:lpstr>
      <vt:lpstr>Arial Unicode MS</vt:lpstr>
      <vt:lpstr>Calibri</vt:lpstr>
      <vt:lpstr>Symbol</vt:lpstr>
      <vt:lpstr>清华版教材展示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zsli</dc:creator>
  <cp:lastModifiedBy>董丹丹</cp:lastModifiedBy>
  <cp:revision>205</cp:revision>
  <dcterms:created xsi:type="dcterms:W3CDTF">2005-08-10T02:25:00Z</dcterms:created>
  <dcterms:modified xsi:type="dcterms:W3CDTF">2024-06-07T04:57:26Z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mondata">
    <vt:lpwstr>eyJoZGlkIjoiOGU2MzE3M2E0YWZkMTk5NjNhMzQxYTc0NzhhNDhlNGYifQ==</vt:lpwstr>
  </property>
  <property fmtid="{D5CDD505-2E9C-101B-9397-08002B2CF9AE}" pid="3" name="ICV">
    <vt:lpwstr>62E70131B5FC4A52A616207F091B4192</vt:lpwstr>
  </property>
  <property fmtid="{D5CDD505-2E9C-101B-9397-08002B2CF9AE}" pid="4" name="KSOProductBuildVer">
    <vt:lpwstr>2052-12.1.0.17133</vt:lpwstr>
  </property>
</Properties>
</file>