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826" r:id="rId4"/>
    <p:sldId id="832" r:id="rId5"/>
    <p:sldId id="840" r:id="rId6"/>
    <p:sldId id="846" r:id="rId7"/>
    <p:sldId id="847" r:id="rId8"/>
    <p:sldId id="848" r:id="rId9"/>
    <p:sldId id="849" r:id="rId10"/>
    <p:sldId id="851" r:id="rId12"/>
    <p:sldId id="850" r:id="rId13"/>
    <p:sldId id="83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D99"/>
    <a:srgbClr val="EDCD84"/>
    <a:srgbClr val="42719F"/>
    <a:srgbClr val="FEF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-816"/>
      </p:cViewPr>
      <p:guideLst>
        <p:guide orient="horz" pos="2164"/>
        <p:guide pos="3829"/>
        <p:guide pos="211"/>
        <p:guide pos="7469"/>
        <p:guide orient="horz" pos="232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C3AC-9582-40C9-B0E8-7574576F72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DCC7-1F9E-4CCA-BBBC-13DF648A0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43100" y="1975585"/>
            <a:ext cx="8305800" cy="2255514"/>
            <a:chOff x="1943100" y="1646209"/>
            <a:chExt cx="8305800" cy="2255514"/>
          </a:xfrm>
        </p:grpSpPr>
        <p:grpSp>
          <p:nvGrpSpPr>
            <p:cNvPr id="10" name="组合 9"/>
            <p:cNvGrpSpPr/>
            <p:nvPr/>
          </p:nvGrpSpPr>
          <p:grpSpPr>
            <a:xfrm>
              <a:off x="1943100" y="2101758"/>
              <a:ext cx="8305800" cy="1225641"/>
              <a:chOff x="1943100" y="2038258"/>
              <a:chExt cx="8305800" cy="122564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943100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编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359132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程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775164" y="2038258"/>
                <a:ext cx="1225641" cy="1225641"/>
              </a:xfrm>
              <a:prstGeom prst="ellipse">
                <a:avLst/>
              </a:prstGeom>
              <a:solidFill>
                <a:srgbClr val="3C6D99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入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191195" y="2038258"/>
                <a:ext cx="1225641" cy="1225641"/>
              </a:xfrm>
              <a:prstGeom prst="ellipse">
                <a:avLst/>
              </a:prstGeom>
              <a:solidFill>
                <a:srgbClr val="3C6D99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门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607227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教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023259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学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1966291" y="3327399"/>
              <a:ext cx="8259419" cy="57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 many variations of passages of Lorem Ipsum available, but the  majority have suffered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26E5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6730" y="1646209"/>
              <a:ext cx="7841973" cy="34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WORK SUMMER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C6D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43100" y="1975585"/>
            <a:ext cx="8305800" cy="2906831"/>
            <a:chOff x="1943100" y="1646209"/>
            <a:chExt cx="8305800" cy="2906831"/>
          </a:xfrm>
        </p:grpSpPr>
        <p:grpSp>
          <p:nvGrpSpPr>
            <p:cNvPr id="10" name="组合 9"/>
            <p:cNvGrpSpPr/>
            <p:nvPr/>
          </p:nvGrpSpPr>
          <p:grpSpPr>
            <a:xfrm>
              <a:off x="1943100" y="2101758"/>
              <a:ext cx="8305800" cy="1225641"/>
              <a:chOff x="1943100" y="2038258"/>
              <a:chExt cx="8305800" cy="122564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943100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感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359132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谢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775164" y="2038258"/>
                <a:ext cx="1225641" cy="1225641"/>
              </a:xfrm>
              <a:prstGeom prst="ellipse">
                <a:avLst/>
              </a:prstGeom>
              <a:solidFill>
                <a:srgbClr val="3C6D99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您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191195" y="2038258"/>
                <a:ext cx="1225641" cy="1225641"/>
              </a:xfrm>
              <a:prstGeom prst="ellipse">
                <a:avLst/>
              </a:prstGeom>
              <a:solidFill>
                <a:srgbClr val="3C6D99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的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607227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观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023259" y="2038258"/>
                <a:ext cx="1225641" cy="1225641"/>
              </a:xfrm>
              <a:prstGeom prst="ellipse">
                <a:avLst/>
              </a:prstGeom>
              <a:noFill/>
              <a:ln w="12700">
                <a:solidFill>
                  <a:srgbClr val="3C6D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6D99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看</a:t>
                </a:r>
                <a:endPara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1966291" y="3327399"/>
              <a:ext cx="8259419" cy="57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 Ipsum available, but the  majority have suffered alteration some form, by injected </a:t>
              </a: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humour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, or </a:t>
              </a: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randomThere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26E5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are many variations of passages of Lorem Ipsum available, but the  majority have suffered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26E5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3961721" y="4124527"/>
              <a:ext cx="1899384" cy="4285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400" kern="100" dirty="0">
                  <a:solidFill>
                    <a:srgbClr val="3C6D99"/>
                  </a:solidFill>
                  <a:latin typeface="汉仪大宋简" panose="02010600000101010101" pitchFamily="49" charset="-122"/>
                  <a:ea typeface="汉仪大宋简" panose="02010600000101010101" pitchFamily="49" charset="-122"/>
                  <a:cs typeface="Times New Roman" panose="02020603050405020304" pitchFamily="18" charset="0"/>
                </a:rPr>
                <a:t>SENYAN</a:t>
              </a:r>
              <a:endParaRPr lang="zh-CN" altLang="en-US" sz="1400" dirty="0">
                <a:solidFill>
                  <a:srgbClr val="3C6D99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394953" y="4124527"/>
              <a:ext cx="1899384" cy="4285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400" kern="100" dirty="0">
                  <a:solidFill>
                    <a:srgbClr val="3C6D99"/>
                  </a:solidFill>
                  <a:latin typeface="汉仪大宋简" panose="02010600000101010101" pitchFamily="49" charset="-122"/>
                  <a:ea typeface="汉仪大宋简" panose="02010600000101010101" pitchFamily="49" charset="-122"/>
                  <a:cs typeface="Times New Roman" panose="02020603050405020304" pitchFamily="18" charset="0"/>
                </a:rPr>
                <a:t>SENYAN</a:t>
              </a:r>
              <a:endParaRPr lang="zh-CN" altLang="en-US" sz="1400" dirty="0">
                <a:solidFill>
                  <a:srgbClr val="3C6D99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6730" y="1646209"/>
              <a:ext cx="7841973" cy="34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C6D99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WORK SUMMER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C6D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1052"/>
            <a:chOff x="512724" y="472631"/>
            <a:chExt cx="4506911" cy="601052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792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2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preview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 rot="5400000">
            <a:off x="6021744" y="-1449817"/>
            <a:ext cx="184292" cy="9828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44" name="直角三角形 43"/>
          <p:cNvSpPr/>
          <p:nvPr/>
        </p:nvSpPr>
        <p:spPr>
          <a:xfrm rot="2217923" flipV="1">
            <a:off x="2957148" y="3272285"/>
            <a:ext cx="267874" cy="201520"/>
          </a:xfrm>
          <a:prstGeom prst="rtTriangle">
            <a:avLst/>
          </a:prstGeom>
          <a:solidFill>
            <a:srgbClr val="42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45" name="平行四边形 44"/>
          <p:cNvSpPr/>
          <p:nvPr/>
        </p:nvSpPr>
        <p:spPr>
          <a:xfrm>
            <a:off x="1703868" y="3213399"/>
            <a:ext cx="1342775" cy="660376"/>
          </a:xfrm>
          <a:prstGeom prst="parallelogram">
            <a:avLst>
              <a:gd name="adj" fmla="val 73726"/>
            </a:avLst>
          </a:prstGeom>
          <a:solidFill>
            <a:srgbClr val="42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292644" y="2761303"/>
            <a:ext cx="573350" cy="573350"/>
          </a:xfrm>
          <a:prstGeom prst="ellipse">
            <a:avLst/>
          </a:prstGeom>
          <a:solidFill>
            <a:srgbClr val="42719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ar-S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Arial" panose="020B0604020202020204" pitchFamily="34" charset="0"/>
              </a:rPr>
              <a:t>1</a:t>
            </a:r>
            <a:endParaRPr kumimoji="0" lang="ar-S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直角三角形 46"/>
          <p:cNvSpPr/>
          <p:nvPr/>
        </p:nvSpPr>
        <p:spPr>
          <a:xfrm rot="19382077">
            <a:off x="4736005" y="3460226"/>
            <a:ext cx="267874" cy="201520"/>
          </a:xfrm>
          <a:prstGeom prst="rtTriangle">
            <a:avLst/>
          </a:prstGeom>
          <a:solidFill>
            <a:srgbClr val="EDC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 flipV="1">
            <a:off x="3482725" y="3060256"/>
            <a:ext cx="1342775" cy="660376"/>
          </a:xfrm>
          <a:prstGeom prst="parallelogram">
            <a:avLst>
              <a:gd name="adj" fmla="val 73726"/>
            </a:avLst>
          </a:prstGeom>
          <a:solidFill>
            <a:srgbClr val="EDC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071502" y="3593022"/>
            <a:ext cx="573350" cy="573350"/>
          </a:xfrm>
          <a:prstGeom prst="ellipse">
            <a:avLst/>
          </a:prstGeom>
          <a:solidFill>
            <a:srgbClr val="EDCD8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ar-SA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Arial" panose="020B0604020202020204" pitchFamily="34" charset="0"/>
              </a:rPr>
              <a:t>2</a:t>
            </a:r>
            <a:endParaRPr kumimoji="0" lang="ar-SA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直角三角形 49"/>
          <p:cNvSpPr/>
          <p:nvPr/>
        </p:nvSpPr>
        <p:spPr>
          <a:xfrm rot="2217923" flipV="1">
            <a:off x="6596022" y="3272285"/>
            <a:ext cx="267874" cy="201520"/>
          </a:xfrm>
          <a:prstGeom prst="rtTriangle">
            <a:avLst/>
          </a:prstGeom>
          <a:solidFill>
            <a:srgbClr val="42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1" name="平行四边形 50"/>
          <p:cNvSpPr/>
          <p:nvPr/>
        </p:nvSpPr>
        <p:spPr>
          <a:xfrm>
            <a:off x="5342742" y="3213399"/>
            <a:ext cx="1342775" cy="660376"/>
          </a:xfrm>
          <a:prstGeom prst="parallelogram">
            <a:avLst>
              <a:gd name="adj" fmla="val 73726"/>
            </a:avLst>
          </a:prstGeom>
          <a:solidFill>
            <a:srgbClr val="42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931520" y="2761303"/>
            <a:ext cx="573350" cy="573350"/>
          </a:xfrm>
          <a:prstGeom prst="ellipse">
            <a:avLst/>
          </a:prstGeom>
          <a:solidFill>
            <a:srgbClr val="42719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ar-SA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Arial" panose="020B0604020202020204" pitchFamily="34" charset="0"/>
              </a:rPr>
              <a:t>3</a:t>
            </a:r>
            <a:endParaRPr kumimoji="0" lang="ar-SA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直角三角形 52"/>
          <p:cNvSpPr/>
          <p:nvPr/>
        </p:nvSpPr>
        <p:spPr>
          <a:xfrm rot="19382077">
            <a:off x="8518268" y="3460226"/>
            <a:ext cx="267874" cy="201520"/>
          </a:xfrm>
          <a:prstGeom prst="rtTriangle">
            <a:avLst/>
          </a:prstGeom>
          <a:solidFill>
            <a:srgbClr val="EDC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4" name="平行四边形 53"/>
          <p:cNvSpPr/>
          <p:nvPr/>
        </p:nvSpPr>
        <p:spPr>
          <a:xfrm flipV="1">
            <a:off x="7264988" y="3060256"/>
            <a:ext cx="1342775" cy="660376"/>
          </a:xfrm>
          <a:prstGeom prst="parallelogram">
            <a:avLst>
              <a:gd name="adj" fmla="val 73726"/>
            </a:avLst>
          </a:prstGeom>
          <a:solidFill>
            <a:srgbClr val="EDC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828634" y="3593022"/>
            <a:ext cx="573350" cy="573350"/>
          </a:xfrm>
          <a:prstGeom prst="ellipse">
            <a:avLst/>
          </a:prstGeom>
          <a:solidFill>
            <a:srgbClr val="EDCD8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ar-SA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Arial" panose="020B0604020202020204" pitchFamily="34" charset="0"/>
              </a:rPr>
              <a:t>4</a:t>
            </a:r>
            <a:endParaRPr kumimoji="0" lang="ar-SA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直角三角形 55"/>
          <p:cNvSpPr/>
          <p:nvPr/>
        </p:nvSpPr>
        <p:spPr>
          <a:xfrm rot="2217923" flipV="1">
            <a:off x="10587080" y="3272285"/>
            <a:ext cx="267874" cy="201520"/>
          </a:xfrm>
          <a:prstGeom prst="rtTriangle">
            <a:avLst/>
          </a:prstGeom>
          <a:solidFill>
            <a:srgbClr val="42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9333800" y="3213399"/>
            <a:ext cx="1342775" cy="660376"/>
          </a:xfrm>
          <a:prstGeom prst="parallelogram">
            <a:avLst>
              <a:gd name="adj" fmla="val 73726"/>
            </a:avLst>
          </a:prstGeom>
          <a:solidFill>
            <a:srgbClr val="42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922576" y="2761303"/>
            <a:ext cx="573350" cy="573350"/>
          </a:xfrm>
          <a:prstGeom prst="ellipse">
            <a:avLst/>
          </a:prstGeom>
          <a:solidFill>
            <a:srgbClr val="42719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ar-S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Arial" panose="020B0604020202020204" pitchFamily="34" charset="0"/>
              </a:rPr>
              <a:t>5</a:t>
            </a:r>
            <a:endParaRPr kumimoji="0" lang="ar-S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文本框1"/>
          <p:cNvSpPr txBox="1"/>
          <p:nvPr/>
        </p:nvSpPr>
        <p:spPr>
          <a:xfrm>
            <a:off x="1008951" y="4073543"/>
            <a:ext cx="2941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通过在线编程网站编写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代码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0" name="文本框2"/>
          <p:cNvSpPr/>
          <p:nvPr/>
        </p:nvSpPr>
        <p:spPr>
          <a:xfrm>
            <a:off x="1198177" y="4334289"/>
            <a:ext cx="256286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因为配置编程环境太麻烦了，不利于新手学习。你可以通过百度随便找一个，也可以用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这个：https://c.runoob.com/compile/11/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1" name="文本框1"/>
          <p:cNvSpPr txBox="1"/>
          <p:nvPr/>
        </p:nvSpPr>
        <p:spPr>
          <a:xfrm>
            <a:off x="5586825" y="4073543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输入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输出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2" name="文本框2"/>
          <p:cNvSpPr/>
          <p:nvPr/>
        </p:nvSpPr>
        <p:spPr>
          <a:xfrm>
            <a:off x="4856571" y="4334289"/>
            <a:ext cx="2562868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scanf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3" name="文本框1"/>
          <p:cNvSpPr txBox="1"/>
          <p:nvPr/>
        </p:nvSpPr>
        <p:spPr>
          <a:xfrm>
            <a:off x="9475089" y="4073543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函数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4" name="文本框2"/>
          <p:cNvSpPr/>
          <p:nvPr/>
        </p:nvSpPr>
        <p:spPr>
          <a:xfrm>
            <a:off x="8514965" y="4334289"/>
            <a:ext cx="2562868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基本介绍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5" name="文本框1"/>
          <p:cNvSpPr txBox="1"/>
          <p:nvPr/>
        </p:nvSpPr>
        <p:spPr>
          <a:xfrm>
            <a:off x="3443661" y="1939219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数据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类型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6" name="文本框2"/>
          <p:cNvSpPr/>
          <p:nvPr/>
        </p:nvSpPr>
        <p:spPr>
          <a:xfrm>
            <a:off x="2713407" y="2199965"/>
            <a:ext cx="2562868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cha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r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7" name="文本框1"/>
          <p:cNvSpPr txBox="1"/>
          <p:nvPr/>
        </p:nvSpPr>
        <p:spPr>
          <a:xfrm>
            <a:off x="7331925" y="1939219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8" name="文本框2"/>
          <p:cNvSpPr/>
          <p:nvPr/>
        </p:nvSpPr>
        <p:spPr>
          <a:xfrm>
            <a:off x="6371801" y="2199965"/>
            <a:ext cx="2562868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if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while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for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2238"/>
            <a:chOff x="512724" y="472631"/>
            <a:chExt cx="4506911" cy="602238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开始第一段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程序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056961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56960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96580" y="1923732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96579" y="1923721"/>
            <a:ext cx="2998839" cy="0"/>
          </a:xfrm>
          <a:prstGeom prst="line">
            <a:avLst/>
          </a:prstGeom>
          <a:ln w="63500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36199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36198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2249997" y="2346059"/>
            <a:ext cx="615742" cy="358069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9404043" y="2346060"/>
            <a:ext cx="463151" cy="403772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1" name="Freeform 29"/>
          <p:cNvSpPr>
            <a:spLocks noEditPoints="1"/>
          </p:cNvSpPr>
          <p:nvPr/>
        </p:nvSpPr>
        <p:spPr bwMode="auto">
          <a:xfrm>
            <a:off x="5956563" y="2303189"/>
            <a:ext cx="278872" cy="506102"/>
          </a:xfrm>
          <a:custGeom>
            <a:avLst/>
            <a:gdLst>
              <a:gd name="T0" fmla="*/ 21 w 82"/>
              <a:gd name="T1" fmla="*/ 132 h 148"/>
              <a:gd name="T2" fmla="*/ 29 w 82"/>
              <a:gd name="T3" fmla="*/ 140 h 148"/>
              <a:gd name="T4" fmla="*/ 29 w 82"/>
              <a:gd name="T5" fmla="*/ 140 h 148"/>
              <a:gd name="T6" fmla="*/ 29 w 82"/>
              <a:gd name="T7" fmla="*/ 141 h 148"/>
              <a:gd name="T8" fmla="*/ 36 w 82"/>
              <a:gd name="T9" fmla="*/ 148 h 148"/>
              <a:gd name="T10" fmla="*/ 46 w 82"/>
              <a:gd name="T11" fmla="*/ 148 h 148"/>
              <a:gd name="T12" fmla="*/ 53 w 82"/>
              <a:gd name="T13" fmla="*/ 141 h 148"/>
              <a:gd name="T14" fmla="*/ 53 w 82"/>
              <a:gd name="T15" fmla="*/ 140 h 148"/>
              <a:gd name="T16" fmla="*/ 53 w 82"/>
              <a:gd name="T17" fmla="*/ 140 h 148"/>
              <a:gd name="T18" fmla="*/ 62 w 82"/>
              <a:gd name="T19" fmla="*/ 132 h 148"/>
              <a:gd name="T20" fmla="*/ 62 w 82"/>
              <a:gd name="T21" fmla="*/ 116 h 148"/>
              <a:gd name="T22" fmla="*/ 21 w 82"/>
              <a:gd name="T23" fmla="*/ 116 h 148"/>
              <a:gd name="T24" fmla="*/ 21 w 82"/>
              <a:gd name="T25" fmla="*/ 132 h 148"/>
              <a:gd name="T26" fmla="*/ 41 w 82"/>
              <a:gd name="T27" fmla="*/ 107 h 148"/>
              <a:gd name="T28" fmla="*/ 61 w 82"/>
              <a:gd name="T29" fmla="*/ 108 h 148"/>
              <a:gd name="T30" fmla="*/ 82 w 82"/>
              <a:gd name="T31" fmla="*/ 41 h 148"/>
              <a:gd name="T32" fmla="*/ 41 w 82"/>
              <a:gd name="T33" fmla="*/ 0 h 148"/>
              <a:gd name="T34" fmla="*/ 0 w 82"/>
              <a:gd name="T35" fmla="*/ 41 h 148"/>
              <a:gd name="T36" fmla="*/ 21 w 82"/>
              <a:gd name="T37" fmla="*/ 108 h 148"/>
              <a:gd name="T38" fmla="*/ 41 w 82"/>
              <a:gd name="T39" fmla="*/ 10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48">
                <a:moveTo>
                  <a:pt x="21" y="132"/>
                </a:moveTo>
                <a:cubicBezTo>
                  <a:pt x="21" y="137"/>
                  <a:pt x="24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5"/>
                  <a:pt x="32" y="148"/>
                  <a:pt x="36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0" y="148"/>
                  <a:pt x="53" y="145"/>
                  <a:pt x="53" y="141"/>
                </a:cubicBezTo>
                <a:cubicBezTo>
                  <a:pt x="53" y="141"/>
                  <a:pt x="53" y="141"/>
                  <a:pt x="53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8" y="140"/>
                  <a:pt x="62" y="137"/>
                  <a:pt x="62" y="132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21" y="116"/>
                  <a:pt x="21" y="116"/>
                  <a:pt x="21" y="116"/>
                </a:cubicBezTo>
                <a:lnTo>
                  <a:pt x="21" y="132"/>
                </a:lnTo>
                <a:close/>
                <a:moveTo>
                  <a:pt x="41" y="107"/>
                </a:moveTo>
                <a:cubicBezTo>
                  <a:pt x="45" y="107"/>
                  <a:pt x="52" y="107"/>
                  <a:pt x="61" y="108"/>
                </a:cubicBezTo>
                <a:cubicBezTo>
                  <a:pt x="61" y="75"/>
                  <a:pt x="82" y="74"/>
                  <a:pt x="82" y="41"/>
                </a:cubicBezTo>
                <a:cubicBezTo>
                  <a:pt x="82" y="19"/>
                  <a:pt x="64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74"/>
                  <a:pt x="21" y="75"/>
                  <a:pt x="21" y="108"/>
                </a:cubicBezTo>
                <a:cubicBezTo>
                  <a:pt x="31" y="107"/>
                  <a:pt x="37" y="107"/>
                  <a:pt x="41" y="107"/>
                </a:cubicBezTo>
                <a:close/>
              </a:path>
            </a:pathLst>
          </a:custGeom>
          <a:solidFill>
            <a:srgbClr val="EDCD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56960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36198" y="5689498"/>
            <a:ext cx="2998839" cy="0"/>
          </a:xfrm>
          <a:prstGeom prst="line">
            <a:avLst/>
          </a:prstGeom>
          <a:ln w="22225">
            <a:solidFill>
              <a:srgbClr val="F79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6579" y="5689487"/>
            <a:ext cx="2998839" cy="0"/>
          </a:xfrm>
          <a:prstGeom prst="line">
            <a:avLst/>
          </a:prstGeom>
          <a:ln w="22225">
            <a:solidFill>
              <a:srgbClr val="91D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1"/>
          <p:cNvSpPr txBox="1"/>
          <p:nvPr/>
        </p:nvSpPr>
        <p:spPr>
          <a:xfrm>
            <a:off x="1309269" y="2957623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概述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6" name="文本框2"/>
          <p:cNvSpPr/>
          <p:nvPr/>
        </p:nvSpPr>
        <p:spPr>
          <a:xfrm>
            <a:off x="1272577" y="3436088"/>
            <a:ext cx="2567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编程语言多种多样，其中最简单的莫过于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python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。为了给以后的编程学习打下坚实的基础，我将从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语言讲起，带同学们速通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基础语法。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80007" y="5689498"/>
            <a:ext cx="2998839" cy="0"/>
          </a:xfrm>
          <a:prstGeom prst="line">
            <a:avLst/>
          </a:prstGeom>
          <a:ln w="22225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1"/>
          <p:cNvSpPr txBox="1"/>
          <p:nvPr/>
        </p:nvSpPr>
        <p:spPr>
          <a:xfrm>
            <a:off x="5294596" y="2957623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打开在线</a:t>
            </a:r>
            <a:r>
              <a:rPr lang="zh-CN" altLang="en-US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网站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4795624" y="3436088"/>
            <a:ext cx="25676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你会看到一个基本的程序框架，让我们从这个框架入手，开始学习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语言吧。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03054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1"/>
          <p:cNvSpPr txBox="1"/>
          <p:nvPr/>
        </p:nvSpPr>
        <p:spPr>
          <a:xfrm>
            <a:off x="8817643" y="2957623"/>
            <a:ext cx="1677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语言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基本结构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2" name="文本框2"/>
          <p:cNvSpPr/>
          <p:nvPr/>
        </p:nvSpPr>
        <p:spPr>
          <a:xfrm>
            <a:off x="8318671" y="3436088"/>
            <a:ext cx="2567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正如网站显示的那样，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语言的编写总是需要一个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 main(){}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函数。在花括号里面写上语句，注意：每句话后面都要加一个分号，最后一句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也是！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2238"/>
            <a:chOff x="512724" y="472631"/>
            <a:chExt cx="4506911" cy="602238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基本数据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类型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056961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56960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96580" y="1923732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96579" y="1923721"/>
            <a:ext cx="2998839" cy="0"/>
          </a:xfrm>
          <a:prstGeom prst="line">
            <a:avLst/>
          </a:prstGeom>
          <a:ln w="63500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36199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36198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2249997" y="2346059"/>
            <a:ext cx="615742" cy="358069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9404043" y="2346060"/>
            <a:ext cx="463151" cy="403772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1" name="Freeform 29"/>
          <p:cNvSpPr>
            <a:spLocks noEditPoints="1"/>
          </p:cNvSpPr>
          <p:nvPr/>
        </p:nvSpPr>
        <p:spPr bwMode="auto">
          <a:xfrm>
            <a:off x="5956563" y="2303189"/>
            <a:ext cx="278872" cy="506102"/>
          </a:xfrm>
          <a:custGeom>
            <a:avLst/>
            <a:gdLst>
              <a:gd name="T0" fmla="*/ 21 w 82"/>
              <a:gd name="T1" fmla="*/ 132 h 148"/>
              <a:gd name="T2" fmla="*/ 29 w 82"/>
              <a:gd name="T3" fmla="*/ 140 h 148"/>
              <a:gd name="T4" fmla="*/ 29 w 82"/>
              <a:gd name="T5" fmla="*/ 140 h 148"/>
              <a:gd name="T6" fmla="*/ 29 w 82"/>
              <a:gd name="T7" fmla="*/ 141 h 148"/>
              <a:gd name="T8" fmla="*/ 36 w 82"/>
              <a:gd name="T9" fmla="*/ 148 h 148"/>
              <a:gd name="T10" fmla="*/ 46 w 82"/>
              <a:gd name="T11" fmla="*/ 148 h 148"/>
              <a:gd name="T12" fmla="*/ 53 w 82"/>
              <a:gd name="T13" fmla="*/ 141 h 148"/>
              <a:gd name="T14" fmla="*/ 53 w 82"/>
              <a:gd name="T15" fmla="*/ 140 h 148"/>
              <a:gd name="T16" fmla="*/ 53 w 82"/>
              <a:gd name="T17" fmla="*/ 140 h 148"/>
              <a:gd name="T18" fmla="*/ 62 w 82"/>
              <a:gd name="T19" fmla="*/ 132 h 148"/>
              <a:gd name="T20" fmla="*/ 62 w 82"/>
              <a:gd name="T21" fmla="*/ 116 h 148"/>
              <a:gd name="T22" fmla="*/ 21 w 82"/>
              <a:gd name="T23" fmla="*/ 116 h 148"/>
              <a:gd name="T24" fmla="*/ 21 w 82"/>
              <a:gd name="T25" fmla="*/ 132 h 148"/>
              <a:gd name="T26" fmla="*/ 41 w 82"/>
              <a:gd name="T27" fmla="*/ 107 h 148"/>
              <a:gd name="T28" fmla="*/ 61 w 82"/>
              <a:gd name="T29" fmla="*/ 108 h 148"/>
              <a:gd name="T30" fmla="*/ 82 w 82"/>
              <a:gd name="T31" fmla="*/ 41 h 148"/>
              <a:gd name="T32" fmla="*/ 41 w 82"/>
              <a:gd name="T33" fmla="*/ 0 h 148"/>
              <a:gd name="T34" fmla="*/ 0 w 82"/>
              <a:gd name="T35" fmla="*/ 41 h 148"/>
              <a:gd name="T36" fmla="*/ 21 w 82"/>
              <a:gd name="T37" fmla="*/ 108 h 148"/>
              <a:gd name="T38" fmla="*/ 41 w 82"/>
              <a:gd name="T39" fmla="*/ 10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48">
                <a:moveTo>
                  <a:pt x="21" y="132"/>
                </a:moveTo>
                <a:cubicBezTo>
                  <a:pt x="21" y="137"/>
                  <a:pt x="24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5"/>
                  <a:pt x="32" y="148"/>
                  <a:pt x="36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0" y="148"/>
                  <a:pt x="53" y="145"/>
                  <a:pt x="53" y="141"/>
                </a:cubicBezTo>
                <a:cubicBezTo>
                  <a:pt x="53" y="141"/>
                  <a:pt x="53" y="141"/>
                  <a:pt x="53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8" y="140"/>
                  <a:pt x="62" y="137"/>
                  <a:pt x="62" y="132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21" y="116"/>
                  <a:pt x="21" y="116"/>
                  <a:pt x="21" y="116"/>
                </a:cubicBezTo>
                <a:lnTo>
                  <a:pt x="21" y="132"/>
                </a:lnTo>
                <a:close/>
                <a:moveTo>
                  <a:pt x="41" y="107"/>
                </a:moveTo>
                <a:cubicBezTo>
                  <a:pt x="45" y="107"/>
                  <a:pt x="52" y="107"/>
                  <a:pt x="61" y="108"/>
                </a:cubicBezTo>
                <a:cubicBezTo>
                  <a:pt x="61" y="75"/>
                  <a:pt x="82" y="74"/>
                  <a:pt x="82" y="41"/>
                </a:cubicBezTo>
                <a:cubicBezTo>
                  <a:pt x="82" y="19"/>
                  <a:pt x="64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74"/>
                  <a:pt x="21" y="75"/>
                  <a:pt x="21" y="108"/>
                </a:cubicBezTo>
                <a:cubicBezTo>
                  <a:pt x="31" y="107"/>
                  <a:pt x="37" y="107"/>
                  <a:pt x="41" y="107"/>
                </a:cubicBezTo>
                <a:close/>
              </a:path>
            </a:pathLst>
          </a:custGeom>
          <a:solidFill>
            <a:srgbClr val="EDCD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56960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36198" y="5689498"/>
            <a:ext cx="2998839" cy="0"/>
          </a:xfrm>
          <a:prstGeom prst="line">
            <a:avLst/>
          </a:prstGeom>
          <a:ln w="22225">
            <a:solidFill>
              <a:srgbClr val="F79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6579" y="5689487"/>
            <a:ext cx="2998839" cy="0"/>
          </a:xfrm>
          <a:prstGeom prst="line">
            <a:avLst/>
          </a:prstGeom>
          <a:ln w="22225">
            <a:solidFill>
              <a:srgbClr val="91D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1"/>
          <p:cNvSpPr txBox="1"/>
          <p:nvPr/>
        </p:nvSpPr>
        <p:spPr>
          <a:xfrm>
            <a:off x="1309269" y="2957623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概述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6" name="文本框2"/>
          <p:cNvSpPr/>
          <p:nvPr/>
        </p:nvSpPr>
        <p:spPr>
          <a:xfrm>
            <a:off x="1272577" y="3436088"/>
            <a:ext cx="2567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基本数据类型有很多种，其中常用的有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种：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char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表示整数，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表示浮点数，可以理解成小数；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char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单个字符。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80007" y="5689498"/>
            <a:ext cx="2998839" cy="0"/>
          </a:xfrm>
          <a:prstGeom prst="line">
            <a:avLst/>
          </a:prstGeom>
          <a:ln w="22225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1"/>
          <p:cNvSpPr txBox="1"/>
          <p:nvPr/>
        </p:nvSpPr>
        <p:spPr>
          <a:xfrm>
            <a:off x="5294596" y="2957623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占用空间</a:t>
            </a:r>
            <a:r>
              <a:rPr lang="zh-CN" altLang="en-US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大小</a:t>
            </a:r>
            <a:endParaRPr lang="zh-CN" altLang="en-US" b="1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4795624" y="3436088"/>
            <a:ext cx="2567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占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4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字节，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char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占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字节。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储存范围为正负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21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亿以内，一般情况下够用了。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char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本质上都是整数，可以进行互相转化。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要强制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转换。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03054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1"/>
          <p:cNvSpPr txBox="1"/>
          <p:nvPr/>
        </p:nvSpPr>
        <p:spPr>
          <a:xfrm>
            <a:off x="8817643" y="2957623"/>
            <a:ext cx="1104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运算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2" name="文本框2"/>
          <p:cNvSpPr/>
          <p:nvPr/>
        </p:nvSpPr>
        <p:spPr>
          <a:xfrm>
            <a:off x="8318671" y="3436088"/>
            <a:ext cx="2567605" cy="194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初始化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 a=123;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加减乘除一般用的是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+-*/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这四个符号。求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a/b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的余数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c=a%b;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初始化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时，若无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a=0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或后续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scanf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输入，则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会是一串随机数字。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2238"/>
            <a:chOff x="512724" y="472631"/>
            <a:chExt cx="4506911" cy="602238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基本数据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类型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6" name="文本框2"/>
          <p:cNvSpPr/>
          <p:nvPr/>
        </p:nvSpPr>
        <p:spPr>
          <a:xfrm>
            <a:off x="742950" y="1292225"/>
            <a:ext cx="10909300" cy="3954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示例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：输出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2.5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7.5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的和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#include &lt;stdio.h&gt;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 main()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{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	float a=2.5,b=7.5;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	int c=(int)(a+b);</a:t>
            </a:r>
            <a:endParaRPr lang="en-US" altLang="zh-CN" sz="1600" noProof="0" dirty="0">
              <a:ln>
                <a:noFill/>
              </a:ln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</a:b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printf("%d",c);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return 0;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2238"/>
            <a:chOff x="512724" y="472631"/>
            <a:chExt cx="4506911" cy="602238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输入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输出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056961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56960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96580" y="1923732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96579" y="1923721"/>
            <a:ext cx="2998839" cy="0"/>
          </a:xfrm>
          <a:prstGeom prst="line">
            <a:avLst/>
          </a:prstGeom>
          <a:ln w="63500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36199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36198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2249997" y="2346059"/>
            <a:ext cx="615742" cy="358069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9404043" y="2346060"/>
            <a:ext cx="463151" cy="403772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1" name="Freeform 29"/>
          <p:cNvSpPr>
            <a:spLocks noEditPoints="1"/>
          </p:cNvSpPr>
          <p:nvPr/>
        </p:nvSpPr>
        <p:spPr bwMode="auto">
          <a:xfrm>
            <a:off x="5956563" y="2303189"/>
            <a:ext cx="278872" cy="506102"/>
          </a:xfrm>
          <a:custGeom>
            <a:avLst/>
            <a:gdLst>
              <a:gd name="T0" fmla="*/ 21 w 82"/>
              <a:gd name="T1" fmla="*/ 132 h 148"/>
              <a:gd name="T2" fmla="*/ 29 w 82"/>
              <a:gd name="T3" fmla="*/ 140 h 148"/>
              <a:gd name="T4" fmla="*/ 29 w 82"/>
              <a:gd name="T5" fmla="*/ 140 h 148"/>
              <a:gd name="T6" fmla="*/ 29 w 82"/>
              <a:gd name="T7" fmla="*/ 141 h 148"/>
              <a:gd name="T8" fmla="*/ 36 w 82"/>
              <a:gd name="T9" fmla="*/ 148 h 148"/>
              <a:gd name="T10" fmla="*/ 46 w 82"/>
              <a:gd name="T11" fmla="*/ 148 h 148"/>
              <a:gd name="T12" fmla="*/ 53 w 82"/>
              <a:gd name="T13" fmla="*/ 141 h 148"/>
              <a:gd name="T14" fmla="*/ 53 w 82"/>
              <a:gd name="T15" fmla="*/ 140 h 148"/>
              <a:gd name="T16" fmla="*/ 53 w 82"/>
              <a:gd name="T17" fmla="*/ 140 h 148"/>
              <a:gd name="T18" fmla="*/ 62 w 82"/>
              <a:gd name="T19" fmla="*/ 132 h 148"/>
              <a:gd name="T20" fmla="*/ 62 w 82"/>
              <a:gd name="T21" fmla="*/ 116 h 148"/>
              <a:gd name="T22" fmla="*/ 21 w 82"/>
              <a:gd name="T23" fmla="*/ 116 h 148"/>
              <a:gd name="T24" fmla="*/ 21 w 82"/>
              <a:gd name="T25" fmla="*/ 132 h 148"/>
              <a:gd name="T26" fmla="*/ 41 w 82"/>
              <a:gd name="T27" fmla="*/ 107 h 148"/>
              <a:gd name="T28" fmla="*/ 61 w 82"/>
              <a:gd name="T29" fmla="*/ 108 h 148"/>
              <a:gd name="T30" fmla="*/ 82 w 82"/>
              <a:gd name="T31" fmla="*/ 41 h 148"/>
              <a:gd name="T32" fmla="*/ 41 w 82"/>
              <a:gd name="T33" fmla="*/ 0 h 148"/>
              <a:gd name="T34" fmla="*/ 0 w 82"/>
              <a:gd name="T35" fmla="*/ 41 h 148"/>
              <a:gd name="T36" fmla="*/ 21 w 82"/>
              <a:gd name="T37" fmla="*/ 108 h 148"/>
              <a:gd name="T38" fmla="*/ 41 w 82"/>
              <a:gd name="T39" fmla="*/ 10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48">
                <a:moveTo>
                  <a:pt x="21" y="132"/>
                </a:moveTo>
                <a:cubicBezTo>
                  <a:pt x="21" y="137"/>
                  <a:pt x="24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5"/>
                  <a:pt x="32" y="148"/>
                  <a:pt x="36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0" y="148"/>
                  <a:pt x="53" y="145"/>
                  <a:pt x="53" y="141"/>
                </a:cubicBezTo>
                <a:cubicBezTo>
                  <a:pt x="53" y="141"/>
                  <a:pt x="53" y="141"/>
                  <a:pt x="53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8" y="140"/>
                  <a:pt x="62" y="137"/>
                  <a:pt x="62" y="132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21" y="116"/>
                  <a:pt x="21" y="116"/>
                  <a:pt x="21" y="116"/>
                </a:cubicBezTo>
                <a:lnTo>
                  <a:pt x="21" y="132"/>
                </a:lnTo>
                <a:close/>
                <a:moveTo>
                  <a:pt x="41" y="107"/>
                </a:moveTo>
                <a:cubicBezTo>
                  <a:pt x="45" y="107"/>
                  <a:pt x="52" y="107"/>
                  <a:pt x="61" y="108"/>
                </a:cubicBezTo>
                <a:cubicBezTo>
                  <a:pt x="61" y="75"/>
                  <a:pt x="82" y="74"/>
                  <a:pt x="82" y="41"/>
                </a:cubicBezTo>
                <a:cubicBezTo>
                  <a:pt x="82" y="19"/>
                  <a:pt x="64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74"/>
                  <a:pt x="21" y="75"/>
                  <a:pt x="21" y="108"/>
                </a:cubicBezTo>
                <a:cubicBezTo>
                  <a:pt x="31" y="107"/>
                  <a:pt x="37" y="107"/>
                  <a:pt x="41" y="107"/>
                </a:cubicBezTo>
                <a:close/>
              </a:path>
            </a:pathLst>
          </a:custGeom>
          <a:solidFill>
            <a:srgbClr val="EDCD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56960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36198" y="5689498"/>
            <a:ext cx="2998839" cy="0"/>
          </a:xfrm>
          <a:prstGeom prst="line">
            <a:avLst/>
          </a:prstGeom>
          <a:ln w="22225">
            <a:solidFill>
              <a:srgbClr val="F79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6579" y="5689487"/>
            <a:ext cx="2998839" cy="0"/>
          </a:xfrm>
          <a:prstGeom prst="line">
            <a:avLst/>
          </a:prstGeom>
          <a:ln w="22225">
            <a:solidFill>
              <a:srgbClr val="91D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1"/>
          <p:cNvSpPr txBox="1"/>
          <p:nvPr/>
        </p:nvSpPr>
        <p:spPr>
          <a:xfrm>
            <a:off x="1309269" y="2957623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简介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6" name="文本框2"/>
          <p:cNvSpPr/>
          <p:nvPr/>
        </p:nvSpPr>
        <p:spPr>
          <a:xfrm>
            <a:off x="1272577" y="3436088"/>
            <a:ext cx="25676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输入和输出分别是两个函数，可以理解为功能块。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scanf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从控制台获取输入，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输出文本到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控制台。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80007" y="5689498"/>
            <a:ext cx="2998839" cy="0"/>
          </a:xfrm>
          <a:prstGeom prst="line">
            <a:avLst/>
          </a:prstGeom>
          <a:ln w="22225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1"/>
          <p:cNvSpPr txBox="1"/>
          <p:nvPr/>
        </p:nvSpPr>
        <p:spPr>
          <a:xfrm>
            <a:off x="5529546" y="2957623"/>
            <a:ext cx="873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 </a:t>
            </a:r>
            <a:r>
              <a:rPr lang="zh-CN" altLang="en-US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用法</a:t>
            </a:r>
            <a:endParaRPr lang="zh-CN" altLang="en-US" b="1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4795624" y="3436088"/>
            <a:ext cx="2567605" cy="219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scanf(</a:t>
            </a:r>
            <a:r>
              <a:rPr 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"%d",&amp;a);</a:t>
            </a:r>
            <a:endParaRPr 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printf("%d%d",a,b);</a:t>
            </a:r>
            <a:endParaRPr 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%d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代表整数占位符，连用几个后面就跟几个参数。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&amp;a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表示传入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的内存地址，若不这样做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会被复制一遍再传给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函数，无法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赋值。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03054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1"/>
          <p:cNvSpPr txBox="1"/>
          <p:nvPr/>
        </p:nvSpPr>
        <p:spPr>
          <a:xfrm>
            <a:off x="9084343" y="2957623"/>
            <a:ext cx="873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细节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2" name="文本框2"/>
          <p:cNvSpPr/>
          <p:nvPr/>
        </p:nvSpPr>
        <p:spPr>
          <a:xfrm>
            <a:off x="8318671" y="3436088"/>
            <a:ext cx="2567605" cy="219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scanf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前，需要先定义准备输入的变量类型。如：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 a,b;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常用占位符：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整数，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字符，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小数，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字符串，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%ld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长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整数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在占位符的外面要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双引号！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1052"/>
            <a:chOff x="512724" y="472631"/>
            <a:chExt cx="4506911" cy="601052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fontAlgn="auto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三种结构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2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fontAlgn="auto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056961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56960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96580" y="1923732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96579" y="1923721"/>
            <a:ext cx="2998839" cy="0"/>
          </a:xfrm>
          <a:prstGeom prst="line">
            <a:avLst/>
          </a:prstGeom>
          <a:ln w="63500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36199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36198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2249997" y="2346059"/>
            <a:ext cx="615742" cy="358069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9404043" y="2346060"/>
            <a:ext cx="463151" cy="403772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1" name="Freeform 29"/>
          <p:cNvSpPr>
            <a:spLocks noEditPoints="1"/>
          </p:cNvSpPr>
          <p:nvPr/>
        </p:nvSpPr>
        <p:spPr bwMode="auto">
          <a:xfrm>
            <a:off x="5956563" y="2303189"/>
            <a:ext cx="278872" cy="506102"/>
          </a:xfrm>
          <a:custGeom>
            <a:avLst/>
            <a:gdLst>
              <a:gd name="T0" fmla="*/ 21 w 82"/>
              <a:gd name="T1" fmla="*/ 132 h 148"/>
              <a:gd name="T2" fmla="*/ 29 w 82"/>
              <a:gd name="T3" fmla="*/ 140 h 148"/>
              <a:gd name="T4" fmla="*/ 29 w 82"/>
              <a:gd name="T5" fmla="*/ 140 h 148"/>
              <a:gd name="T6" fmla="*/ 29 w 82"/>
              <a:gd name="T7" fmla="*/ 141 h 148"/>
              <a:gd name="T8" fmla="*/ 36 w 82"/>
              <a:gd name="T9" fmla="*/ 148 h 148"/>
              <a:gd name="T10" fmla="*/ 46 w 82"/>
              <a:gd name="T11" fmla="*/ 148 h 148"/>
              <a:gd name="T12" fmla="*/ 53 w 82"/>
              <a:gd name="T13" fmla="*/ 141 h 148"/>
              <a:gd name="T14" fmla="*/ 53 w 82"/>
              <a:gd name="T15" fmla="*/ 140 h 148"/>
              <a:gd name="T16" fmla="*/ 53 w 82"/>
              <a:gd name="T17" fmla="*/ 140 h 148"/>
              <a:gd name="T18" fmla="*/ 62 w 82"/>
              <a:gd name="T19" fmla="*/ 132 h 148"/>
              <a:gd name="T20" fmla="*/ 62 w 82"/>
              <a:gd name="T21" fmla="*/ 116 h 148"/>
              <a:gd name="T22" fmla="*/ 21 w 82"/>
              <a:gd name="T23" fmla="*/ 116 h 148"/>
              <a:gd name="T24" fmla="*/ 21 w 82"/>
              <a:gd name="T25" fmla="*/ 132 h 148"/>
              <a:gd name="T26" fmla="*/ 41 w 82"/>
              <a:gd name="T27" fmla="*/ 107 h 148"/>
              <a:gd name="T28" fmla="*/ 61 w 82"/>
              <a:gd name="T29" fmla="*/ 108 h 148"/>
              <a:gd name="T30" fmla="*/ 82 w 82"/>
              <a:gd name="T31" fmla="*/ 41 h 148"/>
              <a:gd name="T32" fmla="*/ 41 w 82"/>
              <a:gd name="T33" fmla="*/ 0 h 148"/>
              <a:gd name="T34" fmla="*/ 0 w 82"/>
              <a:gd name="T35" fmla="*/ 41 h 148"/>
              <a:gd name="T36" fmla="*/ 21 w 82"/>
              <a:gd name="T37" fmla="*/ 108 h 148"/>
              <a:gd name="T38" fmla="*/ 41 w 82"/>
              <a:gd name="T39" fmla="*/ 10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48">
                <a:moveTo>
                  <a:pt x="21" y="132"/>
                </a:moveTo>
                <a:cubicBezTo>
                  <a:pt x="21" y="137"/>
                  <a:pt x="24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5"/>
                  <a:pt x="32" y="148"/>
                  <a:pt x="36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0" y="148"/>
                  <a:pt x="53" y="145"/>
                  <a:pt x="53" y="141"/>
                </a:cubicBezTo>
                <a:cubicBezTo>
                  <a:pt x="53" y="141"/>
                  <a:pt x="53" y="141"/>
                  <a:pt x="53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8" y="140"/>
                  <a:pt x="62" y="137"/>
                  <a:pt x="62" y="132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21" y="116"/>
                  <a:pt x="21" y="116"/>
                  <a:pt x="21" y="116"/>
                </a:cubicBezTo>
                <a:lnTo>
                  <a:pt x="21" y="132"/>
                </a:lnTo>
                <a:close/>
                <a:moveTo>
                  <a:pt x="41" y="107"/>
                </a:moveTo>
                <a:cubicBezTo>
                  <a:pt x="45" y="107"/>
                  <a:pt x="52" y="107"/>
                  <a:pt x="61" y="108"/>
                </a:cubicBezTo>
                <a:cubicBezTo>
                  <a:pt x="61" y="75"/>
                  <a:pt x="82" y="74"/>
                  <a:pt x="82" y="41"/>
                </a:cubicBezTo>
                <a:cubicBezTo>
                  <a:pt x="82" y="19"/>
                  <a:pt x="64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74"/>
                  <a:pt x="21" y="75"/>
                  <a:pt x="21" y="108"/>
                </a:cubicBezTo>
                <a:cubicBezTo>
                  <a:pt x="31" y="107"/>
                  <a:pt x="37" y="107"/>
                  <a:pt x="41" y="107"/>
                </a:cubicBezTo>
                <a:close/>
              </a:path>
            </a:pathLst>
          </a:custGeom>
          <a:solidFill>
            <a:srgbClr val="EDCD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56960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36198" y="5689498"/>
            <a:ext cx="2998839" cy="0"/>
          </a:xfrm>
          <a:prstGeom prst="line">
            <a:avLst/>
          </a:prstGeom>
          <a:ln w="22225">
            <a:solidFill>
              <a:srgbClr val="F79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6579" y="5689487"/>
            <a:ext cx="2998839" cy="0"/>
          </a:xfrm>
          <a:prstGeom prst="line">
            <a:avLst/>
          </a:prstGeom>
          <a:ln w="22225">
            <a:solidFill>
              <a:srgbClr val="91D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1"/>
          <p:cNvSpPr txBox="1"/>
          <p:nvPr/>
        </p:nvSpPr>
        <p:spPr>
          <a:xfrm>
            <a:off x="1423569" y="2957623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      if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6" name="文本框2"/>
          <p:cNvSpPr/>
          <p:nvPr/>
        </p:nvSpPr>
        <p:spPr>
          <a:xfrm>
            <a:off x="1272577" y="3436088"/>
            <a:ext cx="2567605" cy="219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用法：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if(a==2&amp;&amp;!(a&gt;=3)){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printf(“true”);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 else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   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//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花括号后不写分号。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||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表示或，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!=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不等于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对错在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语言中用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80007" y="5689498"/>
            <a:ext cx="2998839" cy="0"/>
          </a:xfrm>
          <a:prstGeom prst="line">
            <a:avLst/>
          </a:prstGeom>
          <a:ln w="22225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1"/>
          <p:cNvSpPr txBox="1"/>
          <p:nvPr/>
        </p:nvSpPr>
        <p:spPr>
          <a:xfrm>
            <a:off x="5529546" y="2957623"/>
            <a:ext cx="991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 while</a:t>
            </a:r>
            <a:endParaRPr lang="en-US" altLang="zh-CN" b="1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4795624" y="3436088"/>
            <a:ext cx="2567605" cy="220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用法：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 i=0;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while(i&lt;5){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printf(“%d”,i);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i++;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i+=1;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表示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i+1.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03054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1"/>
          <p:cNvSpPr txBox="1"/>
          <p:nvPr/>
        </p:nvSpPr>
        <p:spPr>
          <a:xfrm>
            <a:off x="9084343" y="2957623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for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2" name="文本框2"/>
          <p:cNvSpPr/>
          <p:nvPr/>
        </p:nvSpPr>
        <p:spPr>
          <a:xfrm>
            <a:off x="8318671" y="3436088"/>
            <a:ext cx="2567605" cy="232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本质上是对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while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的简化。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用法：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for(int i=0;i&lt;10;i++){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（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“%d”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，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i);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如果只有一个语句</a:t>
            </a: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套循环，可以省略括号，其他同理。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1052"/>
            <a:chOff x="512724" y="472631"/>
            <a:chExt cx="4506911" cy="601052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792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fontAlgn="auto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函数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2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fontAlgn="auto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056961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56960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96580" y="1923732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96579" y="1923721"/>
            <a:ext cx="2998839" cy="0"/>
          </a:xfrm>
          <a:prstGeom prst="line">
            <a:avLst/>
          </a:prstGeom>
          <a:ln w="63500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36199" y="1923743"/>
            <a:ext cx="2998839" cy="3765755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36198" y="1923732"/>
            <a:ext cx="2998839" cy="0"/>
          </a:xfrm>
          <a:prstGeom prst="line">
            <a:avLst/>
          </a:prstGeom>
          <a:ln w="63500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2249997" y="2346059"/>
            <a:ext cx="615742" cy="358069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9404043" y="2346060"/>
            <a:ext cx="463151" cy="403772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rgbClr val="42719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1" name="Freeform 29"/>
          <p:cNvSpPr>
            <a:spLocks noEditPoints="1"/>
          </p:cNvSpPr>
          <p:nvPr/>
        </p:nvSpPr>
        <p:spPr bwMode="auto">
          <a:xfrm>
            <a:off x="5956563" y="2303189"/>
            <a:ext cx="278872" cy="506102"/>
          </a:xfrm>
          <a:custGeom>
            <a:avLst/>
            <a:gdLst>
              <a:gd name="T0" fmla="*/ 21 w 82"/>
              <a:gd name="T1" fmla="*/ 132 h 148"/>
              <a:gd name="T2" fmla="*/ 29 w 82"/>
              <a:gd name="T3" fmla="*/ 140 h 148"/>
              <a:gd name="T4" fmla="*/ 29 w 82"/>
              <a:gd name="T5" fmla="*/ 140 h 148"/>
              <a:gd name="T6" fmla="*/ 29 w 82"/>
              <a:gd name="T7" fmla="*/ 141 h 148"/>
              <a:gd name="T8" fmla="*/ 36 w 82"/>
              <a:gd name="T9" fmla="*/ 148 h 148"/>
              <a:gd name="T10" fmla="*/ 46 w 82"/>
              <a:gd name="T11" fmla="*/ 148 h 148"/>
              <a:gd name="T12" fmla="*/ 53 w 82"/>
              <a:gd name="T13" fmla="*/ 141 h 148"/>
              <a:gd name="T14" fmla="*/ 53 w 82"/>
              <a:gd name="T15" fmla="*/ 140 h 148"/>
              <a:gd name="T16" fmla="*/ 53 w 82"/>
              <a:gd name="T17" fmla="*/ 140 h 148"/>
              <a:gd name="T18" fmla="*/ 62 w 82"/>
              <a:gd name="T19" fmla="*/ 132 h 148"/>
              <a:gd name="T20" fmla="*/ 62 w 82"/>
              <a:gd name="T21" fmla="*/ 116 h 148"/>
              <a:gd name="T22" fmla="*/ 21 w 82"/>
              <a:gd name="T23" fmla="*/ 116 h 148"/>
              <a:gd name="T24" fmla="*/ 21 w 82"/>
              <a:gd name="T25" fmla="*/ 132 h 148"/>
              <a:gd name="T26" fmla="*/ 41 w 82"/>
              <a:gd name="T27" fmla="*/ 107 h 148"/>
              <a:gd name="T28" fmla="*/ 61 w 82"/>
              <a:gd name="T29" fmla="*/ 108 h 148"/>
              <a:gd name="T30" fmla="*/ 82 w 82"/>
              <a:gd name="T31" fmla="*/ 41 h 148"/>
              <a:gd name="T32" fmla="*/ 41 w 82"/>
              <a:gd name="T33" fmla="*/ 0 h 148"/>
              <a:gd name="T34" fmla="*/ 0 w 82"/>
              <a:gd name="T35" fmla="*/ 41 h 148"/>
              <a:gd name="T36" fmla="*/ 21 w 82"/>
              <a:gd name="T37" fmla="*/ 108 h 148"/>
              <a:gd name="T38" fmla="*/ 41 w 82"/>
              <a:gd name="T39" fmla="*/ 10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48">
                <a:moveTo>
                  <a:pt x="21" y="132"/>
                </a:moveTo>
                <a:cubicBezTo>
                  <a:pt x="21" y="137"/>
                  <a:pt x="24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5"/>
                  <a:pt x="32" y="148"/>
                  <a:pt x="36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0" y="148"/>
                  <a:pt x="53" y="145"/>
                  <a:pt x="53" y="141"/>
                </a:cubicBezTo>
                <a:cubicBezTo>
                  <a:pt x="53" y="141"/>
                  <a:pt x="53" y="141"/>
                  <a:pt x="53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8" y="140"/>
                  <a:pt x="62" y="137"/>
                  <a:pt x="62" y="132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21" y="116"/>
                  <a:pt x="21" y="116"/>
                  <a:pt x="21" y="116"/>
                </a:cubicBezTo>
                <a:lnTo>
                  <a:pt x="21" y="132"/>
                </a:lnTo>
                <a:close/>
                <a:moveTo>
                  <a:pt x="41" y="107"/>
                </a:moveTo>
                <a:cubicBezTo>
                  <a:pt x="45" y="107"/>
                  <a:pt x="52" y="107"/>
                  <a:pt x="61" y="108"/>
                </a:cubicBezTo>
                <a:cubicBezTo>
                  <a:pt x="61" y="75"/>
                  <a:pt x="82" y="74"/>
                  <a:pt x="82" y="41"/>
                </a:cubicBezTo>
                <a:cubicBezTo>
                  <a:pt x="82" y="19"/>
                  <a:pt x="64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74"/>
                  <a:pt x="21" y="75"/>
                  <a:pt x="21" y="108"/>
                </a:cubicBezTo>
                <a:cubicBezTo>
                  <a:pt x="31" y="107"/>
                  <a:pt x="37" y="107"/>
                  <a:pt x="41" y="107"/>
                </a:cubicBezTo>
                <a:close/>
              </a:path>
            </a:pathLst>
          </a:custGeom>
          <a:solidFill>
            <a:srgbClr val="EDCD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56960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36198" y="5689498"/>
            <a:ext cx="2998839" cy="0"/>
          </a:xfrm>
          <a:prstGeom prst="line">
            <a:avLst/>
          </a:prstGeom>
          <a:ln w="22225">
            <a:solidFill>
              <a:srgbClr val="F79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6579" y="5689487"/>
            <a:ext cx="2998839" cy="0"/>
          </a:xfrm>
          <a:prstGeom prst="line">
            <a:avLst/>
          </a:prstGeom>
          <a:ln w="22225">
            <a:solidFill>
              <a:srgbClr val="91D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1"/>
          <p:cNvSpPr txBox="1"/>
          <p:nvPr/>
        </p:nvSpPr>
        <p:spPr>
          <a:xfrm>
            <a:off x="1309269" y="2957623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简介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6" name="文本框2"/>
          <p:cNvSpPr/>
          <p:nvPr/>
        </p:nvSpPr>
        <p:spPr>
          <a:xfrm>
            <a:off x="1272577" y="3436088"/>
            <a:ext cx="256760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 main()也是一个函数，是程序的入口，其中int表示返回值类型是整数，所以结尾要return 0；返回0。这是c语言的规定。其他自定义的函数可以自行规定返回值的类型。void表示无返回值。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80007" y="5689498"/>
            <a:ext cx="2998839" cy="0"/>
          </a:xfrm>
          <a:prstGeom prst="line">
            <a:avLst/>
          </a:prstGeom>
          <a:ln w="22225">
            <a:solidFill>
              <a:srgbClr val="EDC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1"/>
          <p:cNvSpPr txBox="1"/>
          <p:nvPr/>
        </p:nvSpPr>
        <p:spPr>
          <a:xfrm>
            <a:off x="5529546" y="2957623"/>
            <a:ext cx="873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 </a:t>
            </a:r>
            <a:r>
              <a:rPr lang="zh-CN" altLang="en-US" b="1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示例</a:t>
            </a:r>
            <a:endParaRPr lang="zh-CN" altLang="en-US" b="1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4795624" y="3436088"/>
            <a:ext cx="2567605" cy="183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 a</a:t>
            </a: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b(int b,char c){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return (float)(b+c);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</a:t>
            </a:r>
            <a:endParaRPr lang="en-US" altLang="zh-CN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调用时：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 a=ab(10,‘a’);</a:t>
            </a:r>
            <a:endParaRPr lang="zh-CN" altLang="en-US" sz="16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03054" y="5689498"/>
            <a:ext cx="2998839" cy="0"/>
          </a:xfrm>
          <a:prstGeom prst="line">
            <a:avLst/>
          </a:prstGeom>
          <a:ln w="22225">
            <a:solidFill>
              <a:srgbClr val="427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1"/>
          <p:cNvSpPr txBox="1"/>
          <p:nvPr/>
        </p:nvSpPr>
        <p:spPr>
          <a:xfrm>
            <a:off x="8512843" y="2957623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#include &lt;stdio.h&gt;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32" name="文本框2"/>
          <p:cNvSpPr/>
          <p:nvPr/>
        </p:nvSpPr>
        <p:spPr>
          <a:xfrm>
            <a:off x="8318671" y="3436088"/>
            <a:ext cx="2567605" cy="145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导入一个库，其中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stdio.h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可以换成别的库名，但是刚入门一般只用得到这个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库。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&lt;&gt;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后面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不加分号。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rot="1800000">
            <a:off x="-458175" y="-427531"/>
            <a:ext cx="2165684" cy="2159496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800000">
            <a:off x="9697140" y="4832240"/>
            <a:ext cx="3683957" cy="3673431"/>
          </a:xfrm>
          <a:custGeom>
            <a:avLst/>
            <a:gdLst>
              <a:gd name="connsiteX0" fmla="*/ 2153770 w 2165684"/>
              <a:gd name="connsiteY0" fmla="*/ 927601 h 2159496"/>
              <a:gd name="connsiteX1" fmla="*/ 2160094 w 2165684"/>
              <a:gd name="connsiteY1" fmla="*/ 969034 h 2159496"/>
              <a:gd name="connsiteX2" fmla="*/ 2165684 w 2165684"/>
              <a:gd name="connsiteY2" fmla="*/ 1079748 h 2159496"/>
              <a:gd name="connsiteX3" fmla="*/ 2160094 w 2165684"/>
              <a:gd name="connsiteY3" fmla="*/ 1190462 h 2159496"/>
              <a:gd name="connsiteX4" fmla="*/ 2153770 w 2165684"/>
              <a:gd name="connsiteY4" fmla="*/ 1231895 h 2159496"/>
              <a:gd name="connsiteX5" fmla="*/ 11914 w 2165684"/>
              <a:gd name="connsiteY5" fmla="*/ 927601 h 2159496"/>
              <a:gd name="connsiteX6" fmla="*/ 11914 w 2165684"/>
              <a:gd name="connsiteY6" fmla="*/ 1231895 h 2159496"/>
              <a:gd name="connsiteX7" fmla="*/ 5591 w 2165684"/>
              <a:gd name="connsiteY7" fmla="*/ 1190462 h 2159496"/>
              <a:gd name="connsiteX8" fmla="*/ 0 w 2165684"/>
              <a:gd name="connsiteY8" fmla="*/ 1079748 h 2159496"/>
              <a:gd name="connsiteX9" fmla="*/ 5591 w 2165684"/>
              <a:gd name="connsiteY9" fmla="*/ 969034 h 2159496"/>
              <a:gd name="connsiteX10" fmla="*/ 180189 w 2165684"/>
              <a:gd name="connsiteY10" fmla="*/ 483060 h 2159496"/>
              <a:gd name="connsiteX11" fmla="*/ 180189 w 2165684"/>
              <a:gd name="connsiteY11" fmla="*/ 1676436 h 2159496"/>
              <a:gd name="connsiteX12" fmla="*/ 134470 w 2165684"/>
              <a:gd name="connsiteY12" fmla="*/ 1592205 h 2159496"/>
              <a:gd name="connsiteX13" fmla="*/ 134470 w 2165684"/>
              <a:gd name="connsiteY13" fmla="*/ 567291 h 2159496"/>
              <a:gd name="connsiteX14" fmla="*/ 1985495 w 2165684"/>
              <a:gd name="connsiteY14" fmla="*/ 483060 h 2159496"/>
              <a:gd name="connsiteX15" fmla="*/ 2031214 w 2165684"/>
              <a:gd name="connsiteY15" fmla="*/ 567291 h 2159496"/>
              <a:gd name="connsiteX16" fmla="*/ 2031214 w 2165684"/>
              <a:gd name="connsiteY16" fmla="*/ 1592205 h 2159496"/>
              <a:gd name="connsiteX17" fmla="*/ 1985495 w 2165684"/>
              <a:gd name="connsiteY17" fmla="*/ 1676436 h 2159496"/>
              <a:gd name="connsiteX18" fmla="*/ 348464 w 2165684"/>
              <a:gd name="connsiteY18" fmla="*/ 285610 h 2159496"/>
              <a:gd name="connsiteX19" fmla="*/ 348464 w 2165684"/>
              <a:gd name="connsiteY19" fmla="*/ 1873887 h 2159496"/>
              <a:gd name="connsiteX20" fmla="*/ 317157 w 2165684"/>
              <a:gd name="connsiteY20" fmla="*/ 1845433 h 2159496"/>
              <a:gd name="connsiteX21" fmla="*/ 302745 w 2165684"/>
              <a:gd name="connsiteY21" fmla="*/ 1827965 h 2159496"/>
              <a:gd name="connsiteX22" fmla="*/ 302745 w 2165684"/>
              <a:gd name="connsiteY22" fmla="*/ 331531 h 2159496"/>
              <a:gd name="connsiteX23" fmla="*/ 317157 w 2165684"/>
              <a:gd name="connsiteY23" fmla="*/ 314063 h 2159496"/>
              <a:gd name="connsiteX24" fmla="*/ 1817220 w 2165684"/>
              <a:gd name="connsiteY24" fmla="*/ 285610 h 2159496"/>
              <a:gd name="connsiteX25" fmla="*/ 1848527 w 2165684"/>
              <a:gd name="connsiteY25" fmla="*/ 314063 h 2159496"/>
              <a:gd name="connsiteX26" fmla="*/ 1862939 w 2165684"/>
              <a:gd name="connsiteY26" fmla="*/ 331531 h 2159496"/>
              <a:gd name="connsiteX27" fmla="*/ 1862939 w 2165684"/>
              <a:gd name="connsiteY27" fmla="*/ 1827965 h 2159496"/>
              <a:gd name="connsiteX28" fmla="*/ 1848527 w 2165684"/>
              <a:gd name="connsiteY28" fmla="*/ 1845433 h 2159496"/>
              <a:gd name="connsiteX29" fmla="*/ 1817220 w 2165684"/>
              <a:gd name="connsiteY29" fmla="*/ 1873887 h 2159496"/>
              <a:gd name="connsiteX30" fmla="*/ 1648945 w 2165684"/>
              <a:gd name="connsiteY30" fmla="*/ 157949 h 2159496"/>
              <a:gd name="connsiteX31" fmla="*/ 1688269 w 2165684"/>
              <a:gd name="connsiteY31" fmla="*/ 181839 h 2159496"/>
              <a:gd name="connsiteX32" fmla="*/ 1694664 w 2165684"/>
              <a:gd name="connsiteY32" fmla="*/ 186621 h 2159496"/>
              <a:gd name="connsiteX33" fmla="*/ 1694664 w 2165684"/>
              <a:gd name="connsiteY33" fmla="*/ 1972876 h 2159496"/>
              <a:gd name="connsiteX34" fmla="*/ 1688269 w 2165684"/>
              <a:gd name="connsiteY34" fmla="*/ 1977658 h 2159496"/>
              <a:gd name="connsiteX35" fmla="*/ 1648945 w 2165684"/>
              <a:gd name="connsiteY35" fmla="*/ 2001548 h 2159496"/>
              <a:gd name="connsiteX36" fmla="*/ 516739 w 2165684"/>
              <a:gd name="connsiteY36" fmla="*/ 157949 h 2159496"/>
              <a:gd name="connsiteX37" fmla="*/ 516739 w 2165684"/>
              <a:gd name="connsiteY37" fmla="*/ 2001548 h 2159496"/>
              <a:gd name="connsiteX38" fmla="*/ 477415 w 2165684"/>
              <a:gd name="connsiteY38" fmla="*/ 1977658 h 2159496"/>
              <a:gd name="connsiteX39" fmla="*/ 471020 w 2165684"/>
              <a:gd name="connsiteY39" fmla="*/ 1972876 h 2159496"/>
              <a:gd name="connsiteX40" fmla="*/ 471020 w 2165684"/>
              <a:gd name="connsiteY40" fmla="*/ 186621 h 2159496"/>
              <a:gd name="connsiteX41" fmla="*/ 477415 w 2165684"/>
              <a:gd name="connsiteY41" fmla="*/ 181839 h 2159496"/>
              <a:gd name="connsiteX42" fmla="*/ 1480670 w 2165684"/>
              <a:gd name="connsiteY42" fmla="*/ 73341 h 2159496"/>
              <a:gd name="connsiteX43" fmla="*/ 1504333 w 2165684"/>
              <a:gd name="connsiteY43" fmla="*/ 82001 h 2159496"/>
              <a:gd name="connsiteX44" fmla="*/ 1526389 w 2165684"/>
              <a:gd name="connsiteY44" fmla="*/ 92626 h 2159496"/>
              <a:gd name="connsiteX45" fmla="*/ 1526389 w 2165684"/>
              <a:gd name="connsiteY45" fmla="*/ 2066870 h 2159496"/>
              <a:gd name="connsiteX46" fmla="*/ 1504333 w 2165684"/>
              <a:gd name="connsiteY46" fmla="*/ 2077495 h 2159496"/>
              <a:gd name="connsiteX47" fmla="*/ 1480670 w 2165684"/>
              <a:gd name="connsiteY47" fmla="*/ 2086156 h 2159496"/>
              <a:gd name="connsiteX48" fmla="*/ 685014 w 2165684"/>
              <a:gd name="connsiteY48" fmla="*/ 73341 h 2159496"/>
              <a:gd name="connsiteX49" fmla="*/ 685014 w 2165684"/>
              <a:gd name="connsiteY49" fmla="*/ 2086156 h 2159496"/>
              <a:gd name="connsiteX50" fmla="*/ 661351 w 2165684"/>
              <a:gd name="connsiteY50" fmla="*/ 2077495 h 2159496"/>
              <a:gd name="connsiteX51" fmla="*/ 639295 w 2165684"/>
              <a:gd name="connsiteY51" fmla="*/ 2066870 h 2159496"/>
              <a:gd name="connsiteX52" fmla="*/ 639295 w 2165684"/>
              <a:gd name="connsiteY52" fmla="*/ 92626 h 2159496"/>
              <a:gd name="connsiteX53" fmla="*/ 661351 w 2165684"/>
              <a:gd name="connsiteY53" fmla="*/ 82001 h 2159496"/>
              <a:gd name="connsiteX54" fmla="*/ 1312395 w 2165684"/>
              <a:gd name="connsiteY54" fmla="*/ 21817 h 2159496"/>
              <a:gd name="connsiteX55" fmla="*/ 1358114 w 2165684"/>
              <a:gd name="connsiteY55" fmla="*/ 33573 h 2159496"/>
              <a:gd name="connsiteX56" fmla="*/ 1358114 w 2165684"/>
              <a:gd name="connsiteY56" fmla="*/ 2125924 h 2159496"/>
              <a:gd name="connsiteX57" fmla="*/ 1312395 w 2165684"/>
              <a:gd name="connsiteY57" fmla="*/ 2137679 h 2159496"/>
              <a:gd name="connsiteX58" fmla="*/ 853289 w 2165684"/>
              <a:gd name="connsiteY58" fmla="*/ 21817 h 2159496"/>
              <a:gd name="connsiteX59" fmla="*/ 853289 w 2165684"/>
              <a:gd name="connsiteY59" fmla="*/ 2137679 h 2159496"/>
              <a:gd name="connsiteX60" fmla="*/ 807570 w 2165684"/>
              <a:gd name="connsiteY60" fmla="*/ 2125924 h 2159496"/>
              <a:gd name="connsiteX61" fmla="*/ 807570 w 2165684"/>
              <a:gd name="connsiteY61" fmla="*/ 33573 h 2159496"/>
              <a:gd name="connsiteX62" fmla="*/ 1144120 w 2165684"/>
              <a:gd name="connsiteY62" fmla="*/ 0 h 2159496"/>
              <a:gd name="connsiteX63" fmla="*/ 1189839 w 2165684"/>
              <a:gd name="connsiteY63" fmla="*/ 2309 h 2159496"/>
              <a:gd name="connsiteX64" fmla="*/ 1189839 w 2165684"/>
              <a:gd name="connsiteY64" fmla="*/ 2157187 h 2159496"/>
              <a:gd name="connsiteX65" fmla="*/ 1144120 w 2165684"/>
              <a:gd name="connsiteY65" fmla="*/ 2159496 h 2159496"/>
              <a:gd name="connsiteX66" fmla="*/ 1021564 w 2165684"/>
              <a:gd name="connsiteY66" fmla="*/ 0 h 2159496"/>
              <a:gd name="connsiteX67" fmla="*/ 1021564 w 2165684"/>
              <a:gd name="connsiteY67" fmla="*/ 2159496 h 2159496"/>
              <a:gd name="connsiteX68" fmla="*/ 975845 w 2165684"/>
              <a:gd name="connsiteY68" fmla="*/ 2157187 h 2159496"/>
              <a:gd name="connsiteX69" fmla="*/ 975845 w 2165684"/>
              <a:gd name="connsiteY69" fmla="*/ 2309 h 21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5684" h="2159496">
                <a:moveTo>
                  <a:pt x="2153770" y="927601"/>
                </a:moveTo>
                <a:lnTo>
                  <a:pt x="2160094" y="969034"/>
                </a:lnTo>
                <a:cubicBezTo>
                  <a:pt x="2163790" y="1005436"/>
                  <a:pt x="2165684" y="1042371"/>
                  <a:pt x="2165684" y="1079748"/>
                </a:cubicBezTo>
                <a:cubicBezTo>
                  <a:pt x="2165684" y="1117125"/>
                  <a:pt x="2163790" y="1154060"/>
                  <a:pt x="2160094" y="1190462"/>
                </a:cubicBezTo>
                <a:lnTo>
                  <a:pt x="2153770" y="1231895"/>
                </a:lnTo>
                <a:close/>
                <a:moveTo>
                  <a:pt x="11914" y="927601"/>
                </a:moveTo>
                <a:lnTo>
                  <a:pt x="11914" y="1231895"/>
                </a:lnTo>
                <a:lnTo>
                  <a:pt x="5591" y="1190462"/>
                </a:lnTo>
                <a:cubicBezTo>
                  <a:pt x="1894" y="1154060"/>
                  <a:pt x="0" y="1117125"/>
                  <a:pt x="0" y="1079748"/>
                </a:cubicBezTo>
                <a:cubicBezTo>
                  <a:pt x="0" y="1042371"/>
                  <a:pt x="1894" y="1005436"/>
                  <a:pt x="5591" y="969034"/>
                </a:cubicBezTo>
                <a:close/>
                <a:moveTo>
                  <a:pt x="180189" y="483060"/>
                </a:moveTo>
                <a:lnTo>
                  <a:pt x="180189" y="1676436"/>
                </a:lnTo>
                <a:lnTo>
                  <a:pt x="134470" y="1592205"/>
                </a:lnTo>
                <a:lnTo>
                  <a:pt x="134470" y="567291"/>
                </a:lnTo>
                <a:close/>
                <a:moveTo>
                  <a:pt x="1985495" y="483060"/>
                </a:moveTo>
                <a:lnTo>
                  <a:pt x="2031214" y="567291"/>
                </a:lnTo>
                <a:lnTo>
                  <a:pt x="2031214" y="1592205"/>
                </a:lnTo>
                <a:lnTo>
                  <a:pt x="1985495" y="1676436"/>
                </a:lnTo>
                <a:close/>
                <a:moveTo>
                  <a:pt x="348464" y="285610"/>
                </a:moveTo>
                <a:lnTo>
                  <a:pt x="348464" y="1873887"/>
                </a:lnTo>
                <a:lnTo>
                  <a:pt x="317157" y="1845433"/>
                </a:lnTo>
                <a:lnTo>
                  <a:pt x="302745" y="1827965"/>
                </a:lnTo>
                <a:lnTo>
                  <a:pt x="302745" y="331531"/>
                </a:lnTo>
                <a:lnTo>
                  <a:pt x="317157" y="314063"/>
                </a:lnTo>
                <a:close/>
                <a:moveTo>
                  <a:pt x="1817220" y="285610"/>
                </a:moveTo>
                <a:lnTo>
                  <a:pt x="1848527" y="314063"/>
                </a:lnTo>
                <a:lnTo>
                  <a:pt x="1862939" y="331531"/>
                </a:lnTo>
                <a:lnTo>
                  <a:pt x="1862939" y="1827965"/>
                </a:lnTo>
                <a:lnTo>
                  <a:pt x="1848527" y="1845433"/>
                </a:lnTo>
                <a:lnTo>
                  <a:pt x="1817220" y="1873887"/>
                </a:lnTo>
                <a:close/>
                <a:moveTo>
                  <a:pt x="1648945" y="157949"/>
                </a:moveTo>
                <a:lnTo>
                  <a:pt x="1688269" y="181839"/>
                </a:lnTo>
                <a:lnTo>
                  <a:pt x="1694664" y="186621"/>
                </a:lnTo>
                <a:lnTo>
                  <a:pt x="1694664" y="1972876"/>
                </a:lnTo>
                <a:lnTo>
                  <a:pt x="1688269" y="1977658"/>
                </a:lnTo>
                <a:lnTo>
                  <a:pt x="1648945" y="2001548"/>
                </a:lnTo>
                <a:close/>
                <a:moveTo>
                  <a:pt x="516739" y="157949"/>
                </a:moveTo>
                <a:lnTo>
                  <a:pt x="516739" y="2001548"/>
                </a:lnTo>
                <a:lnTo>
                  <a:pt x="477415" y="1977658"/>
                </a:lnTo>
                <a:lnTo>
                  <a:pt x="471020" y="1972876"/>
                </a:lnTo>
                <a:lnTo>
                  <a:pt x="471020" y="186621"/>
                </a:lnTo>
                <a:lnTo>
                  <a:pt x="477415" y="181839"/>
                </a:lnTo>
                <a:close/>
                <a:moveTo>
                  <a:pt x="1480670" y="73341"/>
                </a:moveTo>
                <a:lnTo>
                  <a:pt x="1504333" y="82001"/>
                </a:lnTo>
                <a:lnTo>
                  <a:pt x="1526389" y="92626"/>
                </a:lnTo>
                <a:lnTo>
                  <a:pt x="1526389" y="2066870"/>
                </a:lnTo>
                <a:lnTo>
                  <a:pt x="1504333" y="2077495"/>
                </a:lnTo>
                <a:lnTo>
                  <a:pt x="1480670" y="2086156"/>
                </a:lnTo>
                <a:close/>
                <a:moveTo>
                  <a:pt x="685014" y="73341"/>
                </a:moveTo>
                <a:lnTo>
                  <a:pt x="685014" y="2086156"/>
                </a:lnTo>
                <a:lnTo>
                  <a:pt x="661351" y="2077495"/>
                </a:lnTo>
                <a:lnTo>
                  <a:pt x="639295" y="2066870"/>
                </a:lnTo>
                <a:lnTo>
                  <a:pt x="639295" y="92626"/>
                </a:lnTo>
                <a:lnTo>
                  <a:pt x="661351" y="82001"/>
                </a:lnTo>
                <a:close/>
                <a:moveTo>
                  <a:pt x="1312395" y="21817"/>
                </a:moveTo>
                <a:lnTo>
                  <a:pt x="1358114" y="33573"/>
                </a:lnTo>
                <a:lnTo>
                  <a:pt x="1358114" y="2125924"/>
                </a:lnTo>
                <a:lnTo>
                  <a:pt x="1312395" y="2137679"/>
                </a:lnTo>
                <a:close/>
                <a:moveTo>
                  <a:pt x="853289" y="21817"/>
                </a:moveTo>
                <a:lnTo>
                  <a:pt x="853289" y="2137679"/>
                </a:lnTo>
                <a:lnTo>
                  <a:pt x="807570" y="2125924"/>
                </a:lnTo>
                <a:lnTo>
                  <a:pt x="807570" y="33573"/>
                </a:lnTo>
                <a:close/>
                <a:moveTo>
                  <a:pt x="1144120" y="0"/>
                </a:moveTo>
                <a:lnTo>
                  <a:pt x="1189839" y="2309"/>
                </a:lnTo>
                <a:lnTo>
                  <a:pt x="1189839" y="2157187"/>
                </a:lnTo>
                <a:lnTo>
                  <a:pt x="1144120" y="2159496"/>
                </a:lnTo>
                <a:close/>
                <a:moveTo>
                  <a:pt x="1021564" y="0"/>
                </a:moveTo>
                <a:lnTo>
                  <a:pt x="1021564" y="2159496"/>
                </a:lnTo>
                <a:lnTo>
                  <a:pt x="975845" y="2157187"/>
                </a:lnTo>
                <a:lnTo>
                  <a:pt x="975845" y="2309"/>
                </a:lnTo>
                <a:close/>
              </a:path>
            </a:pathLst>
          </a:custGeom>
          <a:solidFill>
            <a:srgbClr val="ED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8600" y="331456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6"/>
          <p:cNvSpPr/>
          <p:nvPr/>
        </p:nvSpPr>
        <p:spPr>
          <a:xfrm rot="10800000">
            <a:off x="6106427" y="-824294"/>
            <a:ext cx="6335027" cy="3675432"/>
          </a:xfrm>
          <a:custGeom>
            <a:avLst/>
            <a:gdLst>
              <a:gd name="connsiteX0" fmla="*/ 0 w 5816600"/>
              <a:gd name="connsiteY0" fmla="*/ 0 h 3276600"/>
              <a:gd name="connsiteX1" fmla="*/ 5816600 w 5816600"/>
              <a:gd name="connsiteY1" fmla="*/ 0 h 3276600"/>
              <a:gd name="connsiteX2" fmla="*/ 5816600 w 5816600"/>
              <a:gd name="connsiteY2" fmla="*/ 3276600 h 3276600"/>
              <a:gd name="connsiteX3" fmla="*/ 0 w 5816600"/>
              <a:gd name="connsiteY3" fmla="*/ 3276600 h 3276600"/>
              <a:gd name="connsiteX4" fmla="*/ 0 w 5816600"/>
              <a:gd name="connsiteY4" fmla="*/ 0 h 3276600"/>
              <a:gd name="connsiteX0-1" fmla="*/ 0 w 5816603"/>
              <a:gd name="connsiteY0-2" fmla="*/ 389466 h 3666066"/>
              <a:gd name="connsiteX1-3" fmla="*/ 5816600 w 5816603"/>
              <a:gd name="connsiteY1-4" fmla="*/ 389466 h 3666066"/>
              <a:gd name="connsiteX2-5" fmla="*/ 5816600 w 5816603"/>
              <a:gd name="connsiteY2-6" fmla="*/ 3666066 h 3666066"/>
              <a:gd name="connsiteX3-7" fmla="*/ 0 w 5816603"/>
              <a:gd name="connsiteY3-8" fmla="*/ 3666066 h 3666066"/>
              <a:gd name="connsiteX4-9" fmla="*/ 0 w 5816603"/>
              <a:gd name="connsiteY4-10" fmla="*/ 389466 h 3666066"/>
              <a:gd name="connsiteX0-11" fmla="*/ 0 w 5816600"/>
              <a:gd name="connsiteY0-12" fmla="*/ 168115 h 3444715"/>
              <a:gd name="connsiteX1-13" fmla="*/ 4216400 w 5816600"/>
              <a:gd name="connsiteY1-14" fmla="*/ 498315 h 3444715"/>
              <a:gd name="connsiteX2-15" fmla="*/ 5816600 w 5816600"/>
              <a:gd name="connsiteY2-16" fmla="*/ 3444715 h 3444715"/>
              <a:gd name="connsiteX3-17" fmla="*/ 0 w 5816600"/>
              <a:gd name="connsiteY3-18" fmla="*/ 3444715 h 3444715"/>
              <a:gd name="connsiteX4-19" fmla="*/ 0 w 5816600"/>
              <a:gd name="connsiteY4-20" fmla="*/ 168115 h 3444715"/>
              <a:gd name="connsiteX0-21" fmla="*/ 0 w 5816600"/>
              <a:gd name="connsiteY0-22" fmla="*/ 168115 h 3444715"/>
              <a:gd name="connsiteX1-23" fmla="*/ 4216400 w 5816600"/>
              <a:gd name="connsiteY1-24" fmla="*/ 498315 h 3444715"/>
              <a:gd name="connsiteX2-25" fmla="*/ 5816600 w 5816600"/>
              <a:gd name="connsiteY2-26" fmla="*/ 3444715 h 3444715"/>
              <a:gd name="connsiteX3-27" fmla="*/ 0 w 5816600"/>
              <a:gd name="connsiteY3-28" fmla="*/ 3444715 h 3444715"/>
              <a:gd name="connsiteX4-29" fmla="*/ 0 w 5816600"/>
              <a:gd name="connsiteY4-30" fmla="*/ 168115 h 3444715"/>
              <a:gd name="connsiteX0-31" fmla="*/ 0 w 5816600"/>
              <a:gd name="connsiteY0-32" fmla="*/ 0 h 3276600"/>
              <a:gd name="connsiteX1-33" fmla="*/ 4216400 w 5816600"/>
              <a:gd name="connsiteY1-34" fmla="*/ 330200 h 3276600"/>
              <a:gd name="connsiteX2-35" fmla="*/ 5816600 w 5816600"/>
              <a:gd name="connsiteY2-36" fmla="*/ 3276600 h 3276600"/>
              <a:gd name="connsiteX3-37" fmla="*/ 0 w 5816600"/>
              <a:gd name="connsiteY3-38" fmla="*/ 3276600 h 3276600"/>
              <a:gd name="connsiteX4-39" fmla="*/ 0 w 5816600"/>
              <a:gd name="connsiteY4-40" fmla="*/ 0 h 3276600"/>
              <a:gd name="connsiteX0-41" fmla="*/ 0 w 5816600"/>
              <a:gd name="connsiteY0-42" fmla="*/ 125237 h 3401837"/>
              <a:gd name="connsiteX1-43" fmla="*/ 1384300 w 5816600"/>
              <a:gd name="connsiteY1-44" fmla="*/ 23637 h 3401837"/>
              <a:gd name="connsiteX2-45" fmla="*/ 5816600 w 5816600"/>
              <a:gd name="connsiteY2-46" fmla="*/ 3401837 h 3401837"/>
              <a:gd name="connsiteX3-47" fmla="*/ 0 w 5816600"/>
              <a:gd name="connsiteY3-48" fmla="*/ 3401837 h 3401837"/>
              <a:gd name="connsiteX4-49" fmla="*/ 0 w 5816600"/>
              <a:gd name="connsiteY4-50" fmla="*/ 125237 h 3401837"/>
              <a:gd name="connsiteX0-51" fmla="*/ 0 w 5816600"/>
              <a:gd name="connsiteY0-52" fmla="*/ 359692 h 3636292"/>
              <a:gd name="connsiteX1-53" fmla="*/ 1384300 w 5816600"/>
              <a:gd name="connsiteY1-54" fmla="*/ 258092 h 3636292"/>
              <a:gd name="connsiteX2-55" fmla="*/ 5816600 w 5816600"/>
              <a:gd name="connsiteY2-56" fmla="*/ 3636292 h 3636292"/>
              <a:gd name="connsiteX3-57" fmla="*/ 0 w 5816600"/>
              <a:gd name="connsiteY3-58" fmla="*/ 3636292 h 3636292"/>
              <a:gd name="connsiteX4-59" fmla="*/ 0 w 5816600"/>
              <a:gd name="connsiteY4-60" fmla="*/ 359692 h 3636292"/>
              <a:gd name="connsiteX0-61" fmla="*/ 0 w 5816600"/>
              <a:gd name="connsiteY0-62" fmla="*/ 101600 h 3378200"/>
              <a:gd name="connsiteX1-63" fmla="*/ 1384300 w 5816600"/>
              <a:gd name="connsiteY1-64" fmla="*/ 0 h 3378200"/>
              <a:gd name="connsiteX2-65" fmla="*/ 5816600 w 5816600"/>
              <a:gd name="connsiteY2-66" fmla="*/ 3378200 h 3378200"/>
              <a:gd name="connsiteX3-67" fmla="*/ 0 w 5816600"/>
              <a:gd name="connsiteY3-68" fmla="*/ 3378200 h 3378200"/>
              <a:gd name="connsiteX4-69" fmla="*/ 0 w 5816600"/>
              <a:gd name="connsiteY4-70" fmla="*/ 101600 h 3378200"/>
              <a:gd name="connsiteX0-71" fmla="*/ 0 w 5816600"/>
              <a:gd name="connsiteY0-72" fmla="*/ 199181 h 3475781"/>
              <a:gd name="connsiteX1-73" fmla="*/ 1384300 w 5816600"/>
              <a:gd name="connsiteY1-74" fmla="*/ 97581 h 3475781"/>
              <a:gd name="connsiteX2-75" fmla="*/ 5816600 w 5816600"/>
              <a:gd name="connsiteY2-76" fmla="*/ 3475781 h 3475781"/>
              <a:gd name="connsiteX3-77" fmla="*/ 0 w 5816600"/>
              <a:gd name="connsiteY3-78" fmla="*/ 3475781 h 3475781"/>
              <a:gd name="connsiteX4-79" fmla="*/ 0 w 5816600"/>
              <a:gd name="connsiteY4-80" fmla="*/ 199181 h 3475781"/>
              <a:gd name="connsiteX0-81" fmla="*/ 0 w 5816600"/>
              <a:gd name="connsiteY0-82" fmla="*/ 101600 h 3378200"/>
              <a:gd name="connsiteX1-83" fmla="*/ 1384300 w 5816600"/>
              <a:gd name="connsiteY1-84" fmla="*/ 0 h 3378200"/>
              <a:gd name="connsiteX2-85" fmla="*/ 5816600 w 5816600"/>
              <a:gd name="connsiteY2-86" fmla="*/ 3378200 h 3378200"/>
              <a:gd name="connsiteX3-87" fmla="*/ 0 w 5816600"/>
              <a:gd name="connsiteY3-88" fmla="*/ 3378200 h 3378200"/>
              <a:gd name="connsiteX4-89" fmla="*/ 0 w 5816600"/>
              <a:gd name="connsiteY4-90" fmla="*/ 101600 h 3378200"/>
              <a:gd name="connsiteX0-91" fmla="*/ 0 w 5816600"/>
              <a:gd name="connsiteY0-92" fmla="*/ 253632 h 3530232"/>
              <a:gd name="connsiteX1-93" fmla="*/ 1384300 w 5816600"/>
              <a:gd name="connsiteY1-94" fmla="*/ 152032 h 3530232"/>
              <a:gd name="connsiteX2-95" fmla="*/ 5816600 w 5816600"/>
              <a:gd name="connsiteY2-96" fmla="*/ 3530232 h 3530232"/>
              <a:gd name="connsiteX3-97" fmla="*/ 0 w 5816600"/>
              <a:gd name="connsiteY3-98" fmla="*/ 3530232 h 3530232"/>
              <a:gd name="connsiteX4-99" fmla="*/ 0 w 5816600"/>
              <a:gd name="connsiteY4-100" fmla="*/ 253632 h 3530232"/>
              <a:gd name="connsiteX0-101" fmla="*/ 0 w 5969816"/>
              <a:gd name="connsiteY0-102" fmla="*/ 0 h 3276600"/>
              <a:gd name="connsiteX1-103" fmla="*/ 3340100 w 5969816"/>
              <a:gd name="connsiteY1-104" fmla="*/ 508000 h 3276600"/>
              <a:gd name="connsiteX2-105" fmla="*/ 5816600 w 5969816"/>
              <a:gd name="connsiteY2-106" fmla="*/ 3276600 h 3276600"/>
              <a:gd name="connsiteX3-107" fmla="*/ 0 w 5969816"/>
              <a:gd name="connsiteY3-108" fmla="*/ 3276600 h 3276600"/>
              <a:gd name="connsiteX4-109" fmla="*/ 0 w 5969816"/>
              <a:gd name="connsiteY4-110" fmla="*/ 0 h 3276600"/>
              <a:gd name="connsiteX0-111" fmla="*/ 0 w 5969816"/>
              <a:gd name="connsiteY0-112" fmla="*/ 0 h 3276600"/>
              <a:gd name="connsiteX1-113" fmla="*/ 3340100 w 5969816"/>
              <a:gd name="connsiteY1-114" fmla="*/ 508000 h 3276600"/>
              <a:gd name="connsiteX2-115" fmla="*/ 5816600 w 5969816"/>
              <a:gd name="connsiteY2-116" fmla="*/ 3276600 h 3276600"/>
              <a:gd name="connsiteX3-117" fmla="*/ 0 w 5969816"/>
              <a:gd name="connsiteY3-118" fmla="*/ 3276600 h 3276600"/>
              <a:gd name="connsiteX4-119" fmla="*/ 0 w 5969816"/>
              <a:gd name="connsiteY4-120" fmla="*/ 0 h 3276600"/>
              <a:gd name="connsiteX0-121" fmla="*/ 0 w 5876673"/>
              <a:gd name="connsiteY0-122" fmla="*/ 0 h 3276600"/>
              <a:gd name="connsiteX1-123" fmla="*/ 3136900 w 5876673"/>
              <a:gd name="connsiteY1-124" fmla="*/ 1219200 h 3276600"/>
              <a:gd name="connsiteX2-125" fmla="*/ 5816600 w 5876673"/>
              <a:gd name="connsiteY2-126" fmla="*/ 3276600 h 3276600"/>
              <a:gd name="connsiteX3-127" fmla="*/ 0 w 5876673"/>
              <a:gd name="connsiteY3-128" fmla="*/ 3276600 h 3276600"/>
              <a:gd name="connsiteX4-129" fmla="*/ 0 w 5876673"/>
              <a:gd name="connsiteY4-130" fmla="*/ 0 h 3276600"/>
              <a:gd name="connsiteX0-131" fmla="*/ 0 w 5816600"/>
              <a:gd name="connsiteY0-132" fmla="*/ 0 h 3276600"/>
              <a:gd name="connsiteX1-133" fmla="*/ 2501900 w 5816600"/>
              <a:gd name="connsiteY1-134" fmla="*/ 1739900 h 3276600"/>
              <a:gd name="connsiteX2-135" fmla="*/ 5816600 w 5816600"/>
              <a:gd name="connsiteY2-136" fmla="*/ 3276600 h 3276600"/>
              <a:gd name="connsiteX3-137" fmla="*/ 0 w 5816600"/>
              <a:gd name="connsiteY3-138" fmla="*/ 3276600 h 3276600"/>
              <a:gd name="connsiteX4-139" fmla="*/ 0 w 5816600"/>
              <a:gd name="connsiteY4-140" fmla="*/ 0 h 3276600"/>
              <a:gd name="connsiteX0-141" fmla="*/ 0 w 5816600"/>
              <a:gd name="connsiteY0-142" fmla="*/ 0 h 3276600"/>
              <a:gd name="connsiteX1-143" fmla="*/ 2743200 w 5816600"/>
              <a:gd name="connsiteY1-144" fmla="*/ 2311400 h 3276600"/>
              <a:gd name="connsiteX2-145" fmla="*/ 5816600 w 5816600"/>
              <a:gd name="connsiteY2-146" fmla="*/ 3276600 h 3276600"/>
              <a:gd name="connsiteX3-147" fmla="*/ 0 w 5816600"/>
              <a:gd name="connsiteY3-148" fmla="*/ 3276600 h 3276600"/>
              <a:gd name="connsiteX4-149" fmla="*/ 0 w 5816600"/>
              <a:gd name="connsiteY4-150" fmla="*/ 0 h 3276600"/>
              <a:gd name="connsiteX0-151" fmla="*/ 0 w 5816600"/>
              <a:gd name="connsiteY0-152" fmla="*/ 0 h 3276600"/>
              <a:gd name="connsiteX1-153" fmla="*/ 2730500 w 5816600"/>
              <a:gd name="connsiteY1-154" fmla="*/ 2235200 h 3276600"/>
              <a:gd name="connsiteX2-155" fmla="*/ 5816600 w 5816600"/>
              <a:gd name="connsiteY2-156" fmla="*/ 3276600 h 3276600"/>
              <a:gd name="connsiteX3-157" fmla="*/ 0 w 5816600"/>
              <a:gd name="connsiteY3-158" fmla="*/ 3276600 h 3276600"/>
              <a:gd name="connsiteX4-159" fmla="*/ 0 w 5816600"/>
              <a:gd name="connsiteY4-160" fmla="*/ 0 h 3276600"/>
              <a:gd name="connsiteX0-161" fmla="*/ 0 w 5816600"/>
              <a:gd name="connsiteY0-162" fmla="*/ 0 h 3276600"/>
              <a:gd name="connsiteX1-163" fmla="*/ 2730500 w 5816600"/>
              <a:gd name="connsiteY1-164" fmla="*/ 2235200 h 3276600"/>
              <a:gd name="connsiteX2-165" fmla="*/ 5816600 w 5816600"/>
              <a:gd name="connsiteY2-166" fmla="*/ 3276600 h 3276600"/>
              <a:gd name="connsiteX3-167" fmla="*/ 0 w 5816600"/>
              <a:gd name="connsiteY3-168" fmla="*/ 3276600 h 3276600"/>
              <a:gd name="connsiteX4-169" fmla="*/ 0 w 5816600"/>
              <a:gd name="connsiteY4-170" fmla="*/ 0 h 3276600"/>
              <a:gd name="connsiteX0-171" fmla="*/ 0 w 5816600"/>
              <a:gd name="connsiteY0-172" fmla="*/ 0 h 3276600"/>
              <a:gd name="connsiteX1-173" fmla="*/ 2730500 w 5816600"/>
              <a:gd name="connsiteY1-174" fmla="*/ 2235200 h 3276600"/>
              <a:gd name="connsiteX2-175" fmla="*/ 5816600 w 5816600"/>
              <a:gd name="connsiteY2-176" fmla="*/ 3276600 h 3276600"/>
              <a:gd name="connsiteX3-177" fmla="*/ 0 w 5816600"/>
              <a:gd name="connsiteY3-178" fmla="*/ 3276600 h 3276600"/>
              <a:gd name="connsiteX4-179" fmla="*/ 0 w 5816600"/>
              <a:gd name="connsiteY4-180" fmla="*/ 0 h 3276600"/>
              <a:gd name="connsiteX0-181" fmla="*/ 0 w 5816600"/>
              <a:gd name="connsiteY0-182" fmla="*/ 232362 h 3508962"/>
              <a:gd name="connsiteX1-183" fmla="*/ 1054101 w 5816600"/>
              <a:gd name="connsiteY1-184" fmla="*/ 511762 h 3508962"/>
              <a:gd name="connsiteX2-185" fmla="*/ 2730500 w 5816600"/>
              <a:gd name="connsiteY2-186" fmla="*/ 2467562 h 3508962"/>
              <a:gd name="connsiteX3-187" fmla="*/ 5816600 w 5816600"/>
              <a:gd name="connsiteY3-188" fmla="*/ 3508962 h 3508962"/>
              <a:gd name="connsiteX4-189" fmla="*/ 0 w 5816600"/>
              <a:gd name="connsiteY4-190" fmla="*/ 3508962 h 3508962"/>
              <a:gd name="connsiteX5" fmla="*/ 0 w 5816600"/>
              <a:gd name="connsiteY5" fmla="*/ 232362 h 3508962"/>
              <a:gd name="connsiteX0-191" fmla="*/ 0 w 5816600"/>
              <a:gd name="connsiteY0-192" fmla="*/ 235696 h 3512296"/>
              <a:gd name="connsiteX1-193" fmla="*/ 1409701 w 5816600"/>
              <a:gd name="connsiteY1-194" fmla="*/ 502396 h 3512296"/>
              <a:gd name="connsiteX2-195" fmla="*/ 2730500 w 5816600"/>
              <a:gd name="connsiteY2-196" fmla="*/ 2470896 h 3512296"/>
              <a:gd name="connsiteX3-197" fmla="*/ 5816600 w 5816600"/>
              <a:gd name="connsiteY3-198" fmla="*/ 3512296 h 3512296"/>
              <a:gd name="connsiteX4-199" fmla="*/ 0 w 5816600"/>
              <a:gd name="connsiteY4-200" fmla="*/ 3512296 h 3512296"/>
              <a:gd name="connsiteX5-201" fmla="*/ 0 w 5816600"/>
              <a:gd name="connsiteY5-202" fmla="*/ 235696 h 3512296"/>
              <a:gd name="connsiteX0-203" fmla="*/ 0 w 5816600"/>
              <a:gd name="connsiteY0-204" fmla="*/ 253829 h 3530429"/>
              <a:gd name="connsiteX1-205" fmla="*/ 1409701 w 5816600"/>
              <a:gd name="connsiteY1-206" fmla="*/ 520529 h 3530429"/>
              <a:gd name="connsiteX2-207" fmla="*/ 2730500 w 5816600"/>
              <a:gd name="connsiteY2-208" fmla="*/ 2489029 h 3530429"/>
              <a:gd name="connsiteX3-209" fmla="*/ 5816600 w 5816600"/>
              <a:gd name="connsiteY3-210" fmla="*/ 3530429 h 3530429"/>
              <a:gd name="connsiteX4-211" fmla="*/ 0 w 5816600"/>
              <a:gd name="connsiteY4-212" fmla="*/ 3530429 h 3530429"/>
              <a:gd name="connsiteX5-213" fmla="*/ 0 w 5816600"/>
              <a:gd name="connsiteY5-214" fmla="*/ 253829 h 3530429"/>
              <a:gd name="connsiteX0-215" fmla="*/ 0 w 5816600"/>
              <a:gd name="connsiteY0-216" fmla="*/ 253829 h 3530429"/>
              <a:gd name="connsiteX1-217" fmla="*/ 1409701 w 5816600"/>
              <a:gd name="connsiteY1-218" fmla="*/ 520529 h 3530429"/>
              <a:gd name="connsiteX2-219" fmla="*/ 2730500 w 5816600"/>
              <a:gd name="connsiteY2-220" fmla="*/ 2489029 h 3530429"/>
              <a:gd name="connsiteX3-221" fmla="*/ 5816600 w 5816600"/>
              <a:gd name="connsiteY3-222" fmla="*/ 3530429 h 3530429"/>
              <a:gd name="connsiteX4-223" fmla="*/ 0 w 5816600"/>
              <a:gd name="connsiteY4-224" fmla="*/ 3530429 h 3530429"/>
              <a:gd name="connsiteX5-225" fmla="*/ 0 w 5816600"/>
              <a:gd name="connsiteY5-226" fmla="*/ 253829 h 3530429"/>
              <a:gd name="connsiteX0-227" fmla="*/ 0 w 6062971"/>
              <a:gd name="connsiteY0-228" fmla="*/ 253829 h 3530429"/>
              <a:gd name="connsiteX1-229" fmla="*/ 1409701 w 6062971"/>
              <a:gd name="connsiteY1-230" fmla="*/ 520529 h 3530429"/>
              <a:gd name="connsiteX2-231" fmla="*/ 2730500 w 6062971"/>
              <a:gd name="connsiteY2-232" fmla="*/ 2489029 h 3530429"/>
              <a:gd name="connsiteX3-233" fmla="*/ 4762501 w 6062971"/>
              <a:gd name="connsiteY3-234" fmla="*/ 2704930 h 3530429"/>
              <a:gd name="connsiteX4-235" fmla="*/ 5816600 w 6062971"/>
              <a:gd name="connsiteY4-236" fmla="*/ 3530429 h 3530429"/>
              <a:gd name="connsiteX5-237" fmla="*/ 0 w 6062971"/>
              <a:gd name="connsiteY5-238" fmla="*/ 3530429 h 3530429"/>
              <a:gd name="connsiteX6" fmla="*/ 0 w 6062971"/>
              <a:gd name="connsiteY6" fmla="*/ 253829 h 3530429"/>
              <a:gd name="connsiteX0-239" fmla="*/ 0 w 6083365"/>
              <a:gd name="connsiteY0-240" fmla="*/ 253829 h 3530429"/>
              <a:gd name="connsiteX1-241" fmla="*/ 1409701 w 6083365"/>
              <a:gd name="connsiteY1-242" fmla="*/ 520529 h 3530429"/>
              <a:gd name="connsiteX2-243" fmla="*/ 2730500 w 6083365"/>
              <a:gd name="connsiteY2-244" fmla="*/ 2489029 h 3530429"/>
              <a:gd name="connsiteX3-245" fmla="*/ 4914901 w 6083365"/>
              <a:gd name="connsiteY3-246" fmla="*/ 2158830 h 3530429"/>
              <a:gd name="connsiteX4-247" fmla="*/ 5816600 w 6083365"/>
              <a:gd name="connsiteY4-248" fmla="*/ 3530429 h 3530429"/>
              <a:gd name="connsiteX5-249" fmla="*/ 0 w 6083365"/>
              <a:gd name="connsiteY5-250" fmla="*/ 3530429 h 3530429"/>
              <a:gd name="connsiteX6-251" fmla="*/ 0 w 6083365"/>
              <a:gd name="connsiteY6-252" fmla="*/ 253829 h 3530429"/>
              <a:gd name="connsiteX0-253" fmla="*/ 0 w 6114171"/>
              <a:gd name="connsiteY0-254" fmla="*/ 253829 h 3530429"/>
              <a:gd name="connsiteX1-255" fmla="*/ 1409701 w 6114171"/>
              <a:gd name="connsiteY1-256" fmla="*/ 520529 h 3530429"/>
              <a:gd name="connsiteX2-257" fmla="*/ 2730500 w 6114171"/>
              <a:gd name="connsiteY2-258" fmla="*/ 2489029 h 3530429"/>
              <a:gd name="connsiteX3-259" fmla="*/ 4914901 w 6114171"/>
              <a:gd name="connsiteY3-260" fmla="*/ 2158830 h 3530429"/>
              <a:gd name="connsiteX4-261" fmla="*/ 5816600 w 6114171"/>
              <a:gd name="connsiteY4-262" fmla="*/ 3530429 h 3530429"/>
              <a:gd name="connsiteX5-263" fmla="*/ 0 w 6114171"/>
              <a:gd name="connsiteY5-264" fmla="*/ 3530429 h 3530429"/>
              <a:gd name="connsiteX6-265" fmla="*/ 0 w 6114171"/>
              <a:gd name="connsiteY6-266" fmla="*/ 253829 h 3530429"/>
              <a:gd name="connsiteX0-267" fmla="*/ 0 w 6114171"/>
              <a:gd name="connsiteY0-268" fmla="*/ 253829 h 3530429"/>
              <a:gd name="connsiteX1-269" fmla="*/ 1409701 w 6114171"/>
              <a:gd name="connsiteY1-270" fmla="*/ 520529 h 3530429"/>
              <a:gd name="connsiteX2-271" fmla="*/ 2730500 w 6114171"/>
              <a:gd name="connsiteY2-272" fmla="*/ 2489029 h 3530429"/>
              <a:gd name="connsiteX3-273" fmla="*/ 4914901 w 6114171"/>
              <a:gd name="connsiteY3-274" fmla="*/ 2158830 h 3530429"/>
              <a:gd name="connsiteX4-275" fmla="*/ 5816600 w 6114171"/>
              <a:gd name="connsiteY4-276" fmla="*/ 3530429 h 3530429"/>
              <a:gd name="connsiteX5-277" fmla="*/ 0 w 6114171"/>
              <a:gd name="connsiteY5-278" fmla="*/ 3530429 h 3530429"/>
              <a:gd name="connsiteX6-279" fmla="*/ 0 w 6114171"/>
              <a:gd name="connsiteY6-280" fmla="*/ 253829 h 3530429"/>
              <a:gd name="connsiteX0-281" fmla="*/ 0 w 6114171"/>
              <a:gd name="connsiteY0-282" fmla="*/ 253829 h 3530429"/>
              <a:gd name="connsiteX1-283" fmla="*/ 1409701 w 6114171"/>
              <a:gd name="connsiteY1-284" fmla="*/ 520529 h 3530429"/>
              <a:gd name="connsiteX2-285" fmla="*/ 2730500 w 6114171"/>
              <a:gd name="connsiteY2-286" fmla="*/ 2489029 h 3530429"/>
              <a:gd name="connsiteX3-287" fmla="*/ 4914901 w 6114171"/>
              <a:gd name="connsiteY3-288" fmla="*/ 2082630 h 3530429"/>
              <a:gd name="connsiteX4-289" fmla="*/ 5816600 w 6114171"/>
              <a:gd name="connsiteY4-290" fmla="*/ 3530429 h 3530429"/>
              <a:gd name="connsiteX5-291" fmla="*/ 0 w 6114171"/>
              <a:gd name="connsiteY5-292" fmla="*/ 3530429 h 3530429"/>
              <a:gd name="connsiteX6-293" fmla="*/ 0 w 6114171"/>
              <a:gd name="connsiteY6-294" fmla="*/ 253829 h 3530429"/>
              <a:gd name="connsiteX0-295" fmla="*/ 0 w 6114171"/>
              <a:gd name="connsiteY0-296" fmla="*/ 253829 h 3530429"/>
              <a:gd name="connsiteX1-297" fmla="*/ 1409701 w 6114171"/>
              <a:gd name="connsiteY1-298" fmla="*/ 520529 h 3530429"/>
              <a:gd name="connsiteX2-299" fmla="*/ 2730500 w 6114171"/>
              <a:gd name="connsiteY2-300" fmla="*/ 2489029 h 3530429"/>
              <a:gd name="connsiteX3-301" fmla="*/ 4914901 w 6114171"/>
              <a:gd name="connsiteY3-302" fmla="*/ 2082630 h 3530429"/>
              <a:gd name="connsiteX4-303" fmla="*/ 5816600 w 6114171"/>
              <a:gd name="connsiteY4-304" fmla="*/ 3530429 h 3530429"/>
              <a:gd name="connsiteX5-305" fmla="*/ 0 w 6114171"/>
              <a:gd name="connsiteY5-306" fmla="*/ 3530429 h 3530429"/>
              <a:gd name="connsiteX6-307" fmla="*/ 0 w 6114171"/>
              <a:gd name="connsiteY6-308" fmla="*/ 253829 h 3530429"/>
              <a:gd name="connsiteX0-309" fmla="*/ 0 w 6106707"/>
              <a:gd name="connsiteY0-310" fmla="*/ 253829 h 3530429"/>
              <a:gd name="connsiteX1-311" fmla="*/ 1409701 w 6106707"/>
              <a:gd name="connsiteY1-312" fmla="*/ 520529 h 3530429"/>
              <a:gd name="connsiteX2-313" fmla="*/ 2730500 w 6106707"/>
              <a:gd name="connsiteY2-314" fmla="*/ 2489029 h 3530429"/>
              <a:gd name="connsiteX3-315" fmla="*/ 4914901 w 6106707"/>
              <a:gd name="connsiteY3-316" fmla="*/ 2082630 h 3530429"/>
              <a:gd name="connsiteX4-317" fmla="*/ 5816600 w 6106707"/>
              <a:gd name="connsiteY4-318" fmla="*/ 3530429 h 3530429"/>
              <a:gd name="connsiteX5-319" fmla="*/ 0 w 6106707"/>
              <a:gd name="connsiteY5-320" fmla="*/ 3530429 h 3530429"/>
              <a:gd name="connsiteX6-321" fmla="*/ 0 w 6106707"/>
              <a:gd name="connsiteY6-322" fmla="*/ 253829 h 3530429"/>
              <a:gd name="connsiteX0-323" fmla="*/ 0 w 6106707"/>
              <a:gd name="connsiteY0-324" fmla="*/ 253829 h 3530429"/>
              <a:gd name="connsiteX1-325" fmla="*/ 1409701 w 6106707"/>
              <a:gd name="connsiteY1-326" fmla="*/ 520529 h 3530429"/>
              <a:gd name="connsiteX2-327" fmla="*/ 2730500 w 6106707"/>
              <a:gd name="connsiteY2-328" fmla="*/ 2489029 h 3530429"/>
              <a:gd name="connsiteX3-329" fmla="*/ 4914901 w 6106707"/>
              <a:gd name="connsiteY3-330" fmla="*/ 2082630 h 3530429"/>
              <a:gd name="connsiteX4-331" fmla="*/ 5816600 w 6106707"/>
              <a:gd name="connsiteY4-332" fmla="*/ 3530429 h 3530429"/>
              <a:gd name="connsiteX5-333" fmla="*/ 0 w 6106707"/>
              <a:gd name="connsiteY5-334" fmla="*/ 3530429 h 3530429"/>
              <a:gd name="connsiteX6-335" fmla="*/ 0 w 6106707"/>
              <a:gd name="connsiteY6-336" fmla="*/ 253829 h 3530429"/>
              <a:gd name="connsiteX0-337" fmla="*/ 0 w 6106707"/>
              <a:gd name="connsiteY0-338" fmla="*/ 253829 h 3530429"/>
              <a:gd name="connsiteX1-339" fmla="*/ 1409701 w 6106707"/>
              <a:gd name="connsiteY1-340" fmla="*/ 520529 h 3530429"/>
              <a:gd name="connsiteX2-341" fmla="*/ 2730500 w 6106707"/>
              <a:gd name="connsiteY2-342" fmla="*/ 2489029 h 3530429"/>
              <a:gd name="connsiteX3-343" fmla="*/ 4914901 w 6106707"/>
              <a:gd name="connsiteY3-344" fmla="*/ 2082630 h 3530429"/>
              <a:gd name="connsiteX4-345" fmla="*/ 5816600 w 6106707"/>
              <a:gd name="connsiteY4-346" fmla="*/ 3530429 h 3530429"/>
              <a:gd name="connsiteX5-347" fmla="*/ 0 w 6106707"/>
              <a:gd name="connsiteY5-348" fmla="*/ 3530429 h 3530429"/>
              <a:gd name="connsiteX6-349" fmla="*/ 0 w 6106707"/>
              <a:gd name="connsiteY6-350" fmla="*/ 253829 h 3530429"/>
              <a:gd name="connsiteX0-351" fmla="*/ 0 w 6106707"/>
              <a:gd name="connsiteY0-352" fmla="*/ 266366 h 3542966"/>
              <a:gd name="connsiteX1-353" fmla="*/ 1409701 w 6106707"/>
              <a:gd name="connsiteY1-354" fmla="*/ 533066 h 3542966"/>
              <a:gd name="connsiteX2-355" fmla="*/ 2730500 w 6106707"/>
              <a:gd name="connsiteY2-356" fmla="*/ 2501566 h 3542966"/>
              <a:gd name="connsiteX3-357" fmla="*/ 4914901 w 6106707"/>
              <a:gd name="connsiteY3-358" fmla="*/ 2095167 h 3542966"/>
              <a:gd name="connsiteX4-359" fmla="*/ 5816600 w 6106707"/>
              <a:gd name="connsiteY4-360" fmla="*/ 3542966 h 3542966"/>
              <a:gd name="connsiteX5-361" fmla="*/ 0 w 6106707"/>
              <a:gd name="connsiteY5-362" fmla="*/ 3542966 h 3542966"/>
              <a:gd name="connsiteX6-363" fmla="*/ 0 w 6106707"/>
              <a:gd name="connsiteY6-364" fmla="*/ 266366 h 3542966"/>
              <a:gd name="connsiteX0-365" fmla="*/ 0 w 6106707"/>
              <a:gd name="connsiteY0-366" fmla="*/ 266366 h 3542966"/>
              <a:gd name="connsiteX1-367" fmla="*/ 1409701 w 6106707"/>
              <a:gd name="connsiteY1-368" fmla="*/ 533066 h 3542966"/>
              <a:gd name="connsiteX2-369" fmla="*/ 2730500 w 6106707"/>
              <a:gd name="connsiteY2-370" fmla="*/ 2501566 h 3542966"/>
              <a:gd name="connsiteX3-371" fmla="*/ 4914901 w 6106707"/>
              <a:gd name="connsiteY3-372" fmla="*/ 2095167 h 3542966"/>
              <a:gd name="connsiteX4-373" fmla="*/ 5816600 w 6106707"/>
              <a:gd name="connsiteY4-374" fmla="*/ 3542966 h 3542966"/>
              <a:gd name="connsiteX5-375" fmla="*/ 0 w 6106707"/>
              <a:gd name="connsiteY5-376" fmla="*/ 3542966 h 3542966"/>
              <a:gd name="connsiteX6-377" fmla="*/ 0 w 6106707"/>
              <a:gd name="connsiteY6-378" fmla="*/ 266366 h 3542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01" y="connsiteY5-202"/>
              </a:cxn>
              <a:cxn ang="0">
                <a:pos x="connsiteX6-251" y="connsiteY6-252"/>
              </a:cxn>
            </a:cxnLst>
            <a:rect l="l" t="t" r="r" b="b"/>
            <a:pathLst>
              <a:path w="6106707" h="3542966">
                <a:moveTo>
                  <a:pt x="0" y="266366"/>
                </a:moveTo>
                <a:cubicBezTo>
                  <a:pt x="175683" y="-233167"/>
                  <a:pt x="1104349" y="35364"/>
                  <a:pt x="1409701" y="533066"/>
                </a:cubicBezTo>
                <a:cubicBezTo>
                  <a:pt x="1730498" y="1067077"/>
                  <a:pt x="1936750" y="2002033"/>
                  <a:pt x="2730500" y="2501566"/>
                </a:cubicBezTo>
                <a:cubicBezTo>
                  <a:pt x="3525985" y="2963572"/>
                  <a:pt x="4142966" y="2213700"/>
                  <a:pt x="4914901" y="2095167"/>
                </a:cubicBezTo>
                <a:cubicBezTo>
                  <a:pt x="5596182" y="1903141"/>
                  <a:pt x="6610350" y="3405383"/>
                  <a:pt x="5816600" y="3542966"/>
                </a:cubicBezTo>
                <a:lnTo>
                  <a:pt x="0" y="3542966"/>
                </a:lnTo>
                <a:lnTo>
                  <a:pt x="0" y="26636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963" y="368300"/>
            <a:ext cx="11522075" cy="6121400"/>
          </a:xfrm>
          <a:prstGeom prst="rect">
            <a:avLst/>
          </a:prstGeom>
          <a:solidFill>
            <a:srgbClr val="FEF9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2724" y="472631"/>
            <a:ext cx="4506911" cy="602238"/>
            <a:chOff x="512724" y="472631"/>
            <a:chExt cx="4506911" cy="602238"/>
          </a:xfrm>
        </p:grpSpPr>
        <p:sp>
          <p:nvSpPr>
            <p:cNvPr id="38" name="文本框 37"/>
            <p:cNvSpPr txBox="1"/>
            <p:nvPr/>
          </p:nvSpPr>
          <p:spPr>
            <a:xfrm>
              <a:off x="1020699" y="472631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基本数据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类型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51491" y="820953"/>
              <a:ext cx="396814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There are many variations of passages of Lorem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12724" y="542917"/>
              <a:ext cx="543778" cy="461666"/>
              <a:chOff x="808413" y="1123512"/>
              <a:chExt cx="1249361" cy="1060704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1070222" y="1196664"/>
                <a:ext cx="1060704" cy="914400"/>
              </a:xfrm>
              <a:prstGeom prst="triangle">
                <a:avLst/>
              </a:prstGeom>
              <a:solidFill>
                <a:srgbClr val="EDC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>
                <a:off x="735261" y="1196664"/>
                <a:ext cx="1060704" cy="914400"/>
              </a:xfrm>
              <a:prstGeom prst="triangle">
                <a:avLst/>
              </a:prstGeom>
              <a:solidFill>
                <a:srgbClr val="4271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6" name="文本框2"/>
          <p:cNvSpPr/>
          <p:nvPr/>
        </p:nvSpPr>
        <p:spPr>
          <a:xfrm>
            <a:off x="742950" y="1292225"/>
            <a:ext cx="10909300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示例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：输入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BMI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指数</a:t>
            </a: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，输出</a:t>
            </a: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健康状态。</a:t>
            </a:r>
            <a:endParaRPr kumimoji="0" 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&lt;stdio.h&gt;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main (void){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float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,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,BMI;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scanf("%f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%f",&amp;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,&amp;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);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BMI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if(BMI&lt;18){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printf("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%f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偏瘦"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,BMI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);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}else if(BMI&gt;=18 &amp;&amp; BMI&lt;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=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){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printf("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%f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正常"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,BMI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);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}else printf(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%f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肥胖"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,BMI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);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return 0;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19f8c43-4734-492b-9955-9036f6354cc6"/>
  <p:tag name="COMMONDATA" val="eyJoZGlkIjoiMTI5YWY3YTUzMjQzNmYxMTk4MWIxMmU5YzliODMzNGQ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WPS 演示</Application>
  <PresentationFormat>宽屏</PresentationFormat>
  <Paragraphs>209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等线</vt:lpstr>
      <vt:lpstr>思源黑体 CN Light</vt:lpstr>
      <vt:lpstr>黑体</vt:lpstr>
      <vt:lpstr>思源黑体 CN Bold</vt:lpstr>
      <vt:lpstr>思源黑体 CN Regular</vt:lpstr>
      <vt:lpstr>汉仪大宋简</vt:lpstr>
      <vt:lpstr>Times New Roman</vt:lpstr>
      <vt:lpstr>微软雅黑</vt:lpstr>
      <vt:lpstr>等线 Light</vt:lpstr>
      <vt:lpstr>Calibri</vt:lpstr>
      <vt:lpstr>Arial Unicode MS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qr</cp:lastModifiedBy>
  <cp:revision>36</cp:revision>
  <dcterms:created xsi:type="dcterms:W3CDTF">2020-06-15T10:35:00Z</dcterms:created>
  <dcterms:modified xsi:type="dcterms:W3CDTF">2023-10-04T11:09:32Z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7E2BE96A9B1E4560AD7D2477A0E9E0DC</vt:lpwstr>
  </property>
  <property fmtid="{D5CDD505-2E9C-101B-9397-08002B2CF9AE}" pid="3" name="KSOProductBuildVer">
    <vt:lpwstr>2052-11.1.0.12159</vt:lpwstr>
  </property>
</Properties>
</file>