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66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6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7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06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68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91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6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7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0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3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6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396182-DB3E-46A6-A74D-A44C994333B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30E6FF-6DA2-4EB9-AF1F-F7A8246ED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9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073682"/>
          </a:xfrm>
        </p:spPr>
        <p:txBody>
          <a:bodyPr/>
          <a:lstStyle/>
          <a:p>
            <a:pPr algn="ctr"/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7010" y="2723582"/>
            <a:ext cx="7766936" cy="352994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GAME IN C++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53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4033">
        <p15:prstTrans prst="peelOff"/>
      </p:transition>
    </mc:Choice>
    <mc:Fallback>
      <p:transition spd="slow" advTm="40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vel 6"/>
          <p:cNvSpPr/>
          <p:nvPr/>
        </p:nvSpPr>
        <p:spPr>
          <a:xfrm>
            <a:off x="1959429" y="1184987"/>
            <a:ext cx="8453534" cy="4292081"/>
          </a:xfrm>
          <a:prstGeom prst="bevel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6" y="1740242"/>
            <a:ext cx="7361851" cy="32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6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/>
        </p:nvSpPr>
        <p:spPr>
          <a:xfrm>
            <a:off x="1810139" y="1156996"/>
            <a:ext cx="7828383" cy="4040155"/>
          </a:xfrm>
          <a:prstGeom prst="fram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4" y="1670180"/>
            <a:ext cx="6802015" cy="301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7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vel 5"/>
          <p:cNvSpPr/>
          <p:nvPr/>
        </p:nvSpPr>
        <p:spPr>
          <a:xfrm>
            <a:off x="3685592" y="1418251"/>
            <a:ext cx="5365102" cy="3965511"/>
          </a:xfrm>
          <a:prstGeom prst="beve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83" y="1912770"/>
            <a:ext cx="4389393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6994" y="771275"/>
            <a:ext cx="8597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                        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algn="ctr"/>
            <a:r>
              <a:rPr lang="en-IN" sz="48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   </a:t>
            </a:r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411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1411866"/>
            <a:ext cx="573832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sz="32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32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sz="2800" dirty="0" smtClean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ANIK SARKAR(123210903207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ARPAN GHOSH(123210903212)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scadia Code" panose="020B06090200000200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MANOJ SARKAR(123210903226)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SANGRAMJIT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DAS(123210903240)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scadia Code" panose="020B0609020000020004" pitchFamily="49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5601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5736" y="707666"/>
            <a:ext cx="6376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Racing games are video games genre in which a player participates in a racing competition. We have created a racing game in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be enjoyable for kids, that the kids can enjoy passing time. </a:t>
            </a:r>
          </a:p>
        </p:txBody>
      </p:sp>
    </p:spTree>
    <p:extLst>
      <p:ext uri="{BB962C8B-B14F-4D97-AF65-F5344CB8AC3E}">
        <p14:creationId xmlns:p14="http://schemas.microsoft.com/office/powerpoint/2010/main" val="138003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3484" y="564543"/>
            <a:ext cx="82855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car game in c++, in which the car  goes on a direct path. In that direct path there are many obstacles that coming in the car’s path. A player has to tackle the obstacles to defend the car to go in it’s way. By tackling the obstacles a player can also earn points. When the obstacle is crashed with the car, then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IS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OVER.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control the left and right movement of player’s car. We will keep track of the position of the car. When 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pressed, we move the position of the car to the left or right lane and draw the car based on the position.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8901" y="1025718"/>
            <a:ext cx="72850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 C++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05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781" y="1224501"/>
            <a:ext cx="66542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 USED</a:t>
            </a: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</a:t>
            </a:r>
          </a:p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&lt;conio.h&gt;</a:t>
            </a:r>
          </a:p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&lt;dos.h&gt;</a:t>
            </a:r>
          </a:p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&lt;time.h&gt;</a:t>
            </a:r>
          </a:p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&lt;windows.h&gt;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15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8522" y="680046"/>
            <a:ext cx="71439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USED</a:t>
            </a:r>
          </a:p>
          <a:p>
            <a:pPr algn="ctr"/>
            <a:endParaRPr lang="en-I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FUNCTION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drawBorder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genEnemy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drawEnemy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eraseEnemy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drawCar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eraseCar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gameover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9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4432042" y="839749"/>
            <a:ext cx="2220685" cy="754271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97355" y="989046"/>
            <a:ext cx="21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3148717" y="1685677"/>
            <a:ext cx="5939624" cy="4007457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06" y="2194560"/>
            <a:ext cx="4929903" cy="29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/>
        </p:nvSpPr>
        <p:spPr>
          <a:xfrm>
            <a:off x="2612571" y="1222310"/>
            <a:ext cx="6139543" cy="3881535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94" y="1716833"/>
            <a:ext cx="5159828" cy="28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8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343</TotalTime>
  <Words>245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Cascadia Code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GAME IN C++</dc:title>
  <dc:creator>Arpan Ghosh</dc:creator>
  <cp:lastModifiedBy>Arpan Ghosh</cp:lastModifiedBy>
  <cp:revision>22</cp:revision>
  <dcterms:created xsi:type="dcterms:W3CDTF">2022-02-26T09:35:23Z</dcterms:created>
  <dcterms:modified xsi:type="dcterms:W3CDTF">2022-02-28T15:23:38Z</dcterms:modified>
</cp:coreProperties>
</file>