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9699812" cy="23876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Design And Analysis of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Algorithms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Isomorphism of Organic Compounds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US" sz="8000" dirty="0"/>
              <a:t>SAI SHANKAR 2010030054</a:t>
            </a:r>
          </a:p>
          <a:p>
            <a:r>
              <a:rPr lang="en-US" sz="8000" dirty="0"/>
              <a:t>PS YESHWANTH 2010030122</a:t>
            </a:r>
          </a:p>
          <a:p>
            <a:r>
              <a:rPr lang="en-US" sz="8000" dirty="0"/>
              <a:t>SRIKAR KANCHE 2010030474</a:t>
            </a:r>
          </a:p>
          <a:p>
            <a:r>
              <a:rPr lang="en-IN" sz="8000" dirty="0"/>
              <a:t>SAI MANASWI 2010030325</a:t>
            </a:r>
          </a:p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DR .DEEPTHI KALAVALA</a:t>
            </a: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Chemical bond structure, first dataset of chemical structure is to be collected then study each and every structure of bond. </a:t>
            </a:r>
            <a:endParaRPr lang="en-US" dirty="0" smtClean="0"/>
          </a:p>
          <a:p>
            <a:r>
              <a:rPr lang="en-US" dirty="0" smtClean="0"/>
              <a:t>Structure </a:t>
            </a:r>
            <a:r>
              <a:rPr lang="en-US" dirty="0"/>
              <a:t>of chemical bond is very different than normal graph hence it becomes very tedious job to apply graph isomorphism algorithms for such kinds of structure.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also first convert bond structure in relevant graph format then go for graph isomorphism.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Chemical bond structure, each node has a unique identification number. If in case it is changed in that case it is assumed that chemical structure is changed.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aive </a:t>
            </a:r>
            <a:r>
              <a:rPr lang="en-US" dirty="0"/>
              <a:t>algorithm: </a:t>
            </a:r>
            <a:endParaRPr lang="en-US" dirty="0" smtClean="0"/>
          </a:p>
          <a:p>
            <a:r>
              <a:rPr lang="en-US" dirty="0" smtClean="0"/>
              <a:t>Two graphs of G1 and G2 </a:t>
            </a:r>
          </a:p>
          <a:p>
            <a:r>
              <a:rPr lang="en-US" dirty="0" smtClean="0"/>
              <a:t>G1 and G2 graphs has n vertices and u edges</a:t>
            </a:r>
          </a:p>
          <a:p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/>
              <a:t>all n! injective functions from V(G1) to V(G2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proposed algorithm for isomorphism is VF2 algorithm.</a:t>
            </a:r>
          </a:p>
          <a:p>
            <a:r>
              <a:rPr lang="en-US" dirty="0"/>
              <a:t>The </a:t>
            </a:r>
            <a:r>
              <a:rPr lang="en-US" dirty="0" err="1"/>
              <a:t>GraphMatcher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responsible for matching graphs </a:t>
            </a:r>
            <a:r>
              <a:rPr lang="en-US" dirty="0" smtClean="0"/>
              <a:t>in </a:t>
            </a:r>
            <a:r>
              <a:rPr lang="en-US" dirty="0"/>
              <a:t>a predetermined manner. This usually means a check for an isomorphism, though other checks are also possible</a:t>
            </a:r>
            <a:r>
              <a:rPr lang="en-US" dirty="0" smtClean="0"/>
              <a:t>.</a:t>
            </a:r>
          </a:p>
          <a:p>
            <a:r>
              <a:rPr lang="en-IN" dirty="0" smtClean="0"/>
              <a:t>How is it suitable for your application</a:t>
            </a:r>
          </a:p>
          <a:p>
            <a:r>
              <a:rPr lang="en-IN" dirty="0" smtClean="0"/>
              <a:t>What do you know about the solution of it using proposed design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Adjacent Matrix</a:t>
            </a:r>
          </a:p>
          <a:p>
            <a:r>
              <a:rPr lang="en-IN" dirty="0" smtClean="0"/>
              <a:t>Arrays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https://github.com/GALI-SAI-SHANKAR/Isomorphism-of-Organic-Compounds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SAI SHANKAR </a:t>
            </a:r>
            <a:r>
              <a:rPr lang="en-US" sz="2800" dirty="0" smtClean="0"/>
              <a:t>2010030054 (Finding Application)</a:t>
            </a:r>
            <a:endParaRPr lang="en-US" sz="2800" dirty="0"/>
          </a:p>
          <a:p>
            <a:r>
              <a:rPr lang="en-US" sz="2800" dirty="0"/>
              <a:t>PS YESHWANTH </a:t>
            </a:r>
            <a:r>
              <a:rPr lang="en-US" sz="2800" dirty="0" smtClean="0"/>
              <a:t>2010030122 (Problem Statement)</a:t>
            </a:r>
            <a:endParaRPr lang="en-US" sz="2800" dirty="0"/>
          </a:p>
          <a:p>
            <a:r>
              <a:rPr lang="en-US" sz="2800" dirty="0"/>
              <a:t>SRIKAR KANCHE </a:t>
            </a:r>
            <a:r>
              <a:rPr lang="en-US" sz="2800" dirty="0" smtClean="0"/>
              <a:t>2010030474 (Algorithms)</a:t>
            </a:r>
            <a:endParaRPr lang="en-US" sz="2800" dirty="0"/>
          </a:p>
          <a:p>
            <a:r>
              <a:rPr lang="en-IN" sz="2800" dirty="0"/>
              <a:t>SAI MANASWI </a:t>
            </a:r>
            <a:r>
              <a:rPr lang="en-IN" sz="2800" dirty="0" smtClean="0"/>
              <a:t>2010030325 (</a:t>
            </a:r>
            <a:r>
              <a:rPr lang="en-IN" sz="2800" dirty="0" err="1" smtClean="0"/>
              <a:t>Github</a:t>
            </a:r>
            <a:r>
              <a:rPr lang="en-IN" sz="2800" dirty="0" smtClean="0"/>
              <a:t> Setup)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267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And Analysis of Algorithms Isomorphism of Organic Compounds</vt:lpstr>
      <vt:lpstr>Problem statement</vt:lpstr>
      <vt:lpstr>Existing solutions/ Naïve solutions</vt:lpstr>
      <vt:lpstr>Proposed Algorithm Design Technique</vt:lpstr>
      <vt:lpstr>Data Structures needed</vt:lpstr>
      <vt:lpstr>Github setup</vt:lpstr>
      <vt:lpstr>Division of work among the group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Microsoft account</cp:lastModifiedBy>
  <cp:revision>10</cp:revision>
  <dcterms:created xsi:type="dcterms:W3CDTF">2022-02-18T09:01:51Z</dcterms:created>
  <dcterms:modified xsi:type="dcterms:W3CDTF">2022-02-20T13:56:11Z</dcterms:modified>
</cp:coreProperties>
</file>