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0" r:id="rId5"/>
    <p:sldId id="264" r:id="rId6"/>
    <p:sldId id="274" r:id="rId7"/>
    <p:sldId id="273" r:id="rId8"/>
    <p:sldId id="261" r:id="rId9"/>
    <p:sldId id="265" r:id="rId10"/>
    <p:sldId id="267" r:id="rId11"/>
    <p:sldId id="268" r:id="rId12"/>
    <p:sldId id="269" r:id="rId13"/>
    <p:sldId id="276" r:id="rId14"/>
    <p:sldId id="275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7522755-609E-4480-9C89-98423BEE53B2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96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2755-609E-4480-9C89-98423BEE53B2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522755-609E-4480-9C89-98423BEE53B2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150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522755-609E-4480-9C89-98423BEE53B2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9760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522755-609E-4480-9C89-98423BEE53B2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949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2755-609E-4480-9C89-98423BEE53B2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197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2755-609E-4480-9C89-98423BEE53B2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879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2755-609E-4480-9C89-98423BEE53B2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455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522755-609E-4480-9C89-98423BEE53B2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72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2755-609E-4480-9C89-98423BEE53B2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52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522755-609E-4480-9C89-98423BEE53B2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6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2755-609E-4480-9C89-98423BEE53B2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65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2755-609E-4480-9C89-98423BEE53B2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63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2755-609E-4480-9C89-98423BEE53B2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92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2755-609E-4480-9C89-98423BEE53B2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39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2755-609E-4480-9C89-98423BEE53B2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88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2755-609E-4480-9C89-98423BEE53B2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70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22755-609E-4480-9C89-98423BEE53B2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61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5A96DB-1BD7-4567-B9FE-CEEA4D376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0850" y="1981199"/>
            <a:ext cx="6517217" cy="1362075"/>
          </a:xfrm>
        </p:spPr>
        <p:txBody>
          <a:bodyPr/>
          <a:lstStyle/>
          <a:p>
            <a:r>
              <a:rPr lang="en-US" dirty="0"/>
              <a:t>THREAT ALERT AI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058C9FD-B986-4966-879D-B91D9632E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586578"/>
            <a:ext cx="6815669" cy="184458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TEAM MEMBERS</a:t>
            </a:r>
          </a:p>
          <a:p>
            <a:r>
              <a:rPr lang="en-US" dirty="0"/>
              <a:t>SAI SHANKAR 2010030054</a:t>
            </a:r>
          </a:p>
          <a:p>
            <a:r>
              <a:rPr lang="en-US" dirty="0"/>
              <a:t>PS YESHWANTH 2010030122</a:t>
            </a:r>
          </a:p>
          <a:p>
            <a:r>
              <a:rPr lang="en-US" dirty="0"/>
              <a:t>SRIKAR KANCHE 2010030474</a:t>
            </a:r>
          </a:p>
          <a:p>
            <a:r>
              <a:rPr lang="en-IN" dirty="0"/>
              <a:t>SAI MANASWI 2010030325</a:t>
            </a:r>
          </a:p>
          <a:p>
            <a:pPr algn="r"/>
            <a:r>
              <a:rPr lang="en-IN" dirty="0"/>
              <a:t>Mentor: </a:t>
            </a:r>
            <a:r>
              <a:rPr lang="en-IN" dirty="0" err="1"/>
              <a:t>Dr.</a:t>
            </a:r>
            <a:r>
              <a:rPr lang="en-IN" dirty="0"/>
              <a:t> Rama Rao</a:t>
            </a:r>
          </a:p>
        </p:txBody>
      </p:sp>
    </p:spTree>
    <p:extLst>
      <p:ext uri="{BB962C8B-B14F-4D97-AF65-F5344CB8AC3E}">
        <p14:creationId xmlns:p14="http://schemas.microsoft.com/office/powerpoint/2010/main" val="227297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563726" cy="40241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/>
              <a:t>INITIAL PHASE : </a:t>
            </a:r>
          </a:p>
          <a:p>
            <a:r>
              <a:rPr lang="en-US" dirty="0"/>
              <a:t>While a woman is in a help situation, she shouts for help,</a:t>
            </a:r>
          </a:p>
          <a:p>
            <a:pPr marL="0" indent="0">
              <a:buNone/>
            </a:pPr>
            <a:r>
              <a:rPr lang="en-US" dirty="0"/>
              <a:t>	Step 1: </a:t>
            </a:r>
            <a:r>
              <a:rPr lang="en-US" b="1" dirty="0"/>
              <a:t>Speech Recognition </a:t>
            </a:r>
            <a:r>
              <a:rPr lang="en-US" dirty="0"/>
              <a:t>library recognizes the audio of women</a:t>
            </a:r>
          </a:p>
          <a:p>
            <a:pPr marL="0" indent="0">
              <a:buNone/>
            </a:pPr>
            <a:r>
              <a:rPr lang="en-US" dirty="0"/>
              <a:t>		 through mobile microphone.</a:t>
            </a:r>
          </a:p>
          <a:p>
            <a:pPr marL="0" indent="0">
              <a:buNone/>
            </a:pPr>
            <a:r>
              <a:rPr lang="en-US" dirty="0"/>
              <a:t>	step 2: </a:t>
            </a:r>
            <a:r>
              <a:rPr lang="en-US" b="1" dirty="0"/>
              <a:t>pyttsx3</a:t>
            </a:r>
            <a:r>
              <a:rPr lang="en-US" dirty="0"/>
              <a:t> library converts audio to text .</a:t>
            </a:r>
          </a:p>
          <a:p>
            <a:pPr marL="0" indent="0">
              <a:buNone/>
            </a:pPr>
            <a:r>
              <a:rPr lang="en-US" dirty="0"/>
              <a:t>	step 3: if the recognized text is </a:t>
            </a:r>
            <a:r>
              <a:rPr lang="en-US" b="1" dirty="0"/>
              <a:t>Help </a:t>
            </a:r>
            <a:r>
              <a:rPr lang="en-US" dirty="0"/>
              <a:t>or</a:t>
            </a:r>
            <a:r>
              <a:rPr lang="en-US" b="1" dirty="0"/>
              <a:t> </a:t>
            </a:r>
            <a:r>
              <a:rPr lang="en-US" b="1" dirty="0" err="1"/>
              <a:t>Bachaav</a:t>
            </a:r>
            <a:r>
              <a:rPr lang="en-US" b="1" dirty="0"/>
              <a:t> </a:t>
            </a:r>
            <a:r>
              <a:rPr lang="en-US" dirty="0"/>
              <a:t>or</a:t>
            </a:r>
            <a:r>
              <a:rPr lang="en-US" b="1" dirty="0"/>
              <a:t> </a:t>
            </a:r>
            <a:r>
              <a:rPr lang="en-US" b="1" dirty="0" err="1"/>
              <a:t>Rakshinchandi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		 </a:t>
            </a:r>
            <a:r>
              <a:rPr lang="en-US" dirty="0"/>
              <a:t>then the application will active.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91" y="5178770"/>
            <a:ext cx="1909009" cy="142991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1049">
            <a:off x="1405216" y="5066380"/>
            <a:ext cx="747960" cy="5197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83" y="5394703"/>
            <a:ext cx="1481388" cy="12139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C2CE3E2-0891-4BB1-B38A-5B4EB86C88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435" t="16964" b="2535"/>
          <a:stretch/>
        </p:blipFill>
        <p:spPr>
          <a:xfrm>
            <a:off x="5653354" y="5394703"/>
            <a:ext cx="1481388" cy="121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563726" cy="40241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/>
              <a:t>PROCESS PHASE : </a:t>
            </a:r>
          </a:p>
          <a:p>
            <a:pPr marL="0" indent="0">
              <a:buNone/>
            </a:pPr>
            <a:r>
              <a:rPr lang="en-US" sz="2400" b="1" dirty="0" err="1"/>
              <a:t>Librosa</a:t>
            </a:r>
            <a:r>
              <a:rPr lang="en-US" sz="2400" dirty="0"/>
              <a:t> is a Python package for </a:t>
            </a:r>
            <a:r>
              <a:rPr lang="en-US" sz="2400" b="1" dirty="0"/>
              <a:t>audio analysis.</a:t>
            </a:r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dirty="0"/>
              <a:t>	Step 1: </a:t>
            </a:r>
            <a:r>
              <a:rPr lang="en-US" b="1" dirty="0" err="1"/>
              <a:t>Librosa</a:t>
            </a:r>
            <a:r>
              <a:rPr lang="en-US" dirty="0"/>
              <a:t> analyses  the </a:t>
            </a:r>
            <a:r>
              <a:rPr lang="en-US" b="1" dirty="0"/>
              <a:t>fear tone </a:t>
            </a:r>
            <a:r>
              <a:rPr lang="en-US" dirty="0"/>
              <a:t>of the woman so that fault  			 detection will be done.</a:t>
            </a:r>
          </a:p>
          <a:p>
            <a:pPr marL="0" indent="0">
              <a:buNone/>
            </a:pPr>
            <a:r>
              <a:rPr lang="en-US" dirty="0"/>
              <a:t>	step 2: Once </a:t>
            </a:r>
            <a:r>
              <a:rPr lang="en-US" b="1" dirty="0" err="1"/>
              <a:t>Librosa</a:t>
            </a:r>
            <a:r>
              <a:rPr lang="en-US" dirty="0"/>
              <a:t> detects </a:t>
            </a:r>
            <a:r>
              <a:rPr lang="en-US" b="1" dirty="0"/>
              <a:t>fear tone, </a:t>
            </a:r>
            <a:r>
              <a:rPr lang="en-US" dirty="0"/>
              <a:t>the application fetches the</a:t>
            </a:r>
          </a:p>
          <a:p>
            <a:pPr marL="0" indent="0">
              <a:buNone/>
            </a:pPr>
            <a:r>
              <a:rPr lang="en-US" b="1" dirty="0"/>
              <a:t>		 location</a:t>
            </a:r>
            <a:r>
              <a:rPr lang="en-US" dirty="0"/>
              <a:t> of the woman using mobile </a:t>
            </a:r>
            <a:r>
              <a:rPr lang="en-US" b="1" dirty="0"/>
              <a:t>GPS</a:t>
            </a:r>
            <a:r>
              <a:rPr lang="en-US" dirty="0"/>
              <a:t> 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476" y="1959393"/>
            <a:ext cx="30670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3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563726" cy="40241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/>
              <a:t>Final PHASE : </a:t>
            </a:r>
          </a:p>
          <a:p>
            <a:pPr marL="0" indent="0">
              <a:buNone/>
            </a:pPr>
            <a:r>
              <a:rPr lang="en-US" sz="2400" b="1" dirty="0" err="1"/>
              <a:t>smtplib</a:t>
            </a:r>
            <a:r>
              <a:rPr lang="en-US" sz="2400" dirty="0"/>
              <a:t> is Python's built-in module for sending emails to any Internet machine with an SMTP or ESMTP listener daemon.</a:t>
            </a:r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dirty="0"/>
              <a:t>	Step 1: </a:t>
            </a:r>
            <a:r>
              <a:rPr lang="en-US" b="1" dirty="0" err="1"/>
              <a:t>smptlib</a:t>
            </a:r>
            <a:r>
              <a:rPr lang="en-US" b="1" dirty="0"/>
              <a:t> </a:t>
            </a:r>
            <a:r>
              <a:rPr lang="en-US" dirty="0"/>
              <a:t>attaches the location link and audio file to email.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step 2: Finally, </a:t>
            </a:r>
            <a:r>
              <a:rPr lang="en-US" b="1" dirty="0" err="1"/>
              <a:t>smptlib</a:t>
            </a:r>
            <a:r>
              <a:rPr lang="en-US" b="1" dirty="0"/>
              <a:t> </a:t>
            </a:r>
            <a:r>
              <a:rPr lang="en-US" dirty="0"/>
              <a:t>sends Threat Alert email to police 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3" y="4945825"/>
            <a:ext cx="4535911" cy="175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73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3926" y="2057400"/>
            <a:ext cx="10772274" cy="461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3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1506200" cy="4024125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Monisha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G., M.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Monisha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Pavithra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Subhashini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"Women safety device and application-FEMME."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Journal of Science and Technology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9, no. 10 (2016): 1-6.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Khandelwal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Teena, Manisha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Khandelwal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Purnendu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Shekhar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Pandey. "Women safety device designed using IOT and machine learning." In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IEEE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SmartWorld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Ubiquitous Intelligence &amp; Computing, Advanced &amp; Trusted Computing, Scalable Computing &amp; Communications, Cloud &amp; Big Data Computing, Internet of People and Smart City Innovation 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SmartWorld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/SCALCOM/UIC/ATC/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CBDCom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/IOP/SCI)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1204-1210. IEEE, 2018.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Pawar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M.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Kulabkar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Pawar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Smita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Khairnar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"Smart Shield for Women Safety."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Research Journal of Engineering and Technology (IRJET) e-ISSN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5, no. 4 (2018): 56-2395.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2653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8DC6B47-ADF6-4212-802C-845498E73A43}"/>
              </a:ext>
            </a:extLst>
          </p:cNvPr>
          <p:cNvSpPr txBox="1"/>
          <p:nvPr/>
        </p:nvSpPr>
        <p:spPr>
          <a:xfrm flipH="1">
            <a:off x="3293694" y="3288130"/>
            <a:ext cx="5412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40566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6A4363-D5FA-44AB-B508-277C8549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B9EF57-1D4A-47AF-8565-90C6A03C6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AREA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2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PROBLEM STATEMENT </a:t>
            </a:r>
            <a:endParaRPr lang="en-US" sz="2400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2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SCENARIO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LITERATURE SURVEY</a:t>
            </a:r>
            <a:endParaRPr lang="en-US" sz="2400" dirty="0">
              <a:effectLst/>
              <a:latin typeface="+mj-lt"/>
            </a:endParaRPr>
          </a:p>
          <a:p>
            <a:r>
              <a:rPr lang="en-US" dirty="0"/>
              <a:t>GOALS</a:t>
            </a:r>
          </a:p>
          <a:p>
            <a:r>
              <a:rPr lang="en-US" dirty="0"/>
              <a:t>TOOLS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DATASETS</a:t>
            </a:r>
          </a:p>
          <a:p>
            <a:r>
              <a:rPr lang="en-US" dirty="0"/>
              <a:t>REFERENCES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F7688D4-EFDE-4860-B36A-89882FB1C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894" y="2840729"/>
            <a:ext cx="5481019" cy="275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4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32C373-784B-4762-9E9A-970619FB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AREA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A6C48A-681C-4CBB-84E2-39B7DAF3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68964"/>
            <a:ext cx="9601196" cy="331893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idea of Threat Alert AI comes under the domain of Speech recognition  and the sub-domain of SPEECH_TO_TEXT in Artificial Intelligence.</a:t>
            </a:r>
          </a:p>
          <a:p>
            <a:r>
              <a:rPr lang="en-US" i="0" dirty="0">
                <a:solidFill>
                  <a:schemeClr val="tx1"/>
                </a:solidFill>
                <a:effectLst/>
              </a:rPr>
              <a:t>Speech </a:t>
            </a:r>
            <a:r>
              <a:rPr lang="en-US" dirty="0">
                <a:solidFill>
                  <a:schemeClr val="tx1"/>
                </a:solidFill>
              </a:rPr>
              <a:t>Recognition</a:t>
            </a:r>
            <a:r>
              <a:rPr lang="en-US" i="0" dirty="0">
                <a:solidFill>
                  <a:schemeClr val="tx1"/>
                </a:solidFill>
                <a:effectLst/>
              </a:rPr>
              <a:t> is the artificial production of human </a:t>
            </a:r>
            <a:r>
              <a:rPr lang="en-US" dirty="0">
                <a:solidFill>
                  <a:schemeClr val="tx1"/>
                </a:solidFill>
              </a:rPr>
              <a:t>speech</a:t>
            </a:r>
            <a:r>
              <a:rPr lang="en-US" i="0" dirty="0">
                <a:solidFill>
                  <a:schemeClr val="tx1"/>
                </a:solidFill>
                <a:effectLst/>
              </a:rPr>
              <a:t>. </a:t>
            </a:r>
          </a:p>
          <a:p>
            <a:r>
              <a:rPr lang="en-US" i="0" dirty="0">
                <a:solidFill>
                  <a:schemeClr val="tx1"/>
                </a:solidFill>
                <a:effectLst/>
              </a:rPr>
              <a:t>A computer system used for this purpose is called a speech computer or speech recognizer and can be implemented in </a:t>
            </a:r>
            <a:r>
              <a:rPr lang="en-US" dirty="0">
                <a:solidFill>
                  <a:schemeClr val="tx1"/>
                </a:solidFill>
              </a:rPr>
              <a:t>software</a:t>
            </a:r>
            <a:r>
              <a:rPr lang="en-US" i="0" dirty="0">
                <a:solidFill>
                  <a:schemeClr val="tx1"/>
                </a:solidFill>
                <a:effectLst/>
              </a:rPr>
              <a:t> or </a:t>
            </a:r>
            <a:r>
              <a:rPr lang="en-US" dirty="0">
                <a:solidFill>
                  <a:schemeClr val="tx1"/>
                </a:solidFill>
              </a:rPr>
              <a:t>hardware</a:t>
            </a:r>
            <a:r>
              <a:rPr lang="en-US" i="0" dirty="0">
                <a:solidFill>
                  <a:schemeClr val="tx1"/>
                </a:solidFill>
                <a:effectLst/>
              </a:rPr>
              <a:t> products.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C2CE3E2-0891-4BB1-B38A-5B4EB86C8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35" t="16964" b="2535"/>
          <a:stretch/>
        </p:blipFill>
        <p:spPr>
          <a:xfrm>
            <a:off x="8610600" y="4742837"/>
            <a:ext cx="2285998" cy="151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2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370EA5-3EAF-422B-8772-C3B94D2DE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0687"/>
            <a:ext cx="9601196" cy="1828800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2166FE-9FDC-49D1-9774-04D9032F4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66974"/>
            <a:ext cx="6372223" cy="3137961"/>
          </a:xfrm>
        </p:spPr>
        <p:txBody>
          <a:bodyPr>
            <a:normAutofit/>
          </a:bodyPr>
          <a:lstStyle/>
          <a:p>
            <a:r>
              <a:rPr lang="en-US" dirty="0"/>
              <a:t>A safety application that listens when the app is on. If it hears keywords like “</a:t>
            </a:r>
            <a:r>
              <a:rPr lang="en-US" b="1" dirty="0"/>
              <a:t>bachaav or help</a:t>
            </a:r>
            <a:r>
              <a:rPr lang="en-US" dirty="0"/>
              <a:t>”</a:t>
            </a:r>
          </a:p>
          <a:p>
            <a:r>
              <a:rPr lang="en-US" dirty="0"/>
              <a:t>The Artificial intelligence models need to judge the tone or emotional state of the statement and automatically trigger some actions like sending texts to nearby police station, she teams etc.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415" y="2767547"/>
            <a:ext cx="3386777" cy="2536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1049">
            <a:off x="8500496" y="2454129"/>
            <a:ext cx="1476998" cy="10262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18769">
            <a:off x="7048376" y="1088598"/>
            <a:ext cx="2489839" cy="2489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223" y="717806"/>
            <a:ext cx="2733640" cy="273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5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FDBDC7-D731-4D36-965A-4E352CFF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  <a:endParaRPr lang="en-IN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81" y="2057401"/>
            <a:ext cx="3386777" cy="2536814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69" y="2057401"/>
            <a:ext cx="3386778" cy="25368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58" y="2057400"/>
            <a:ext cx="3386778" cy="25368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9480" y="4972843"/>
            <a:ext cx="3386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woman being kidnapped in an auto shouting for help.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7064">
            <a:off x="10900724" y="2038842"/>
            <a:ext cx="1210949" cy="1210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60" y="1678773"/>
            <a:ext cx="1606234" cy="16062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1049">
            <a:off x="4914568" y="2333286"/>
            <a:ext cx="895236" cy="6220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13069" y="4833521"/>
            <a:ext cx="33867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school girl being kidnapped near her house shouting for help.</a:t>
            </a:r>
          </a:p>
        </p:txBody>
      </p:sp>
      <p:sp>
        <p:nvSpPr>
          <p:cNvPr id="5" name="Rectangle 4"/>
          <p:cNvSpPr/>
          <p:nvPr/>
        </p:nvSpPr>
        <p:spPr>
          <a:xfrm>
            <a:off x="7966658" y="4833521"/>
            <a:ext cx="34694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woman being kidnapped into car shouting for help.</a:t>
            </a:r>
          </a:p>
        </p:txBody>
      </p:sp>
    </p:spTree>
    <p:extLst>
      <p:ext uri="{BB962C8B-B14F-4D97-AF65-F5344CB8AC3E}">
        <p14:creationId xmlns:p14="http://schemas.microsoft.com/office/powerpoint/2010/main" val="260076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5B77E4-E6C3-4FE3-92DC-C9392FA3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060589"/>
              </p:ext>
            </p:extLst>
          </p:nvPr>
        </p:nvGraphicFramePr>
        <p:xfrm>
          <a:off x="685800" y="2057401"/>
          <a:ext cx="10820400" cy="43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1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11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942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20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44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2235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48461">
                <a:tc>
                  <a:txBody>
                    <a:bodyPr/>
                    <a:lstStyle/>
                    <a:p>
                      <a:r>
                        <a:rPr lang="en-US" dirty="0">
                          <a:latin typeface="Amasis MT Pro" panose="02040504050005020304" pitchFamily="18" charset="0"/>
                        </a:rPr>
                        <a:t>S.No</a:t>
                      </a:r>
                      <a:endParaRPr lang="en-IN" dirty="0">
                        <a:latin typeface="Amasis MT Pro" panose="020405040500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masis MT Pro" panose="02040504050005020304" pitchFamily="18" charset="0"/>
                        </a:rPr>
                        <a:t>Author</a:t>
                      </a:r>
                      <a:endParaRPr lang="en-IN" dirty="0">
                        <a:latin typeface="Amasis MT Pro" panose="020405040500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masis MT Pro" panose="02040504050005020304" pitchFamily="18" charset="0"/>
                        </a:rPr>
                        <a:t>Journal </a:t>
                      </a:r>
                      <a:endParaRPr lang="en-IN" dirty="0">
                        <a:latin typeface="Amasis MT Pro" panose="020405040500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masis MT Pro" panose="02040504050005020304" pitchFamily="18" charset="0"/>
                        </a:rPr>
                        <a:t>Algorithms / Techniques </a:t>
                      </a:r>
                      <a:endParaRPr lang="en-IN" dirty="0">
                        <a:latin typeface="Amasis MT Pro" panose="020405040500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masis MT Pro" panose="02040504050005020304" pitchFamily="18" charset="0"/>
                        </a:rPr>
                        <a:t>Accuracy</a:t>
                      </a:r>
                      <a:endParaRPr lang="en-IN" dirty="0">
                        <a:latin typeface="Amasis MT Pro" panose="020405040500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5043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 Bhardwaj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 Aggarwal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of Information &amp; Computation 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Voice/Speech Recognition System</a:t>
                      </a:r>
                    </a:p>
                    <a:p>
                      <a:r>
                        <a:rPr lang="en-US" dirty="0"/>
                        <a:t>Training Words for 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Heart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35043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D. G. Monisha1</a:t>
                      </a:r>
                    </a:p>
                    <a:p>
                      <a:r>
                        <a:rPr lang="en-US" dirty="0"/>
                        <a:t>M. </a:t>
                      </a:r>
                      <a:r>
                        <a:rPr lang="en-US" dirty="0" err="1"/>
                        <a:t>Monisha</a:t>
                      </a:r>
                      <a:endParaRPr lang="en-US" dirty="0"/>
                    </a:p>
                    <a:p>
                      <a:r>
                        <a:rPr lang="en-US" dirty="0"/>
                        <a:t>G. </a:t>
                      </a:r>
                      <a:r>
                        <a:rPr lang="en-US" dirty="0" err="1"/>
                        <a:t>Pavithra</a:t>
                      </a:r>
                      <a:endParaRPr lang="en-US" dirty="0"/>
                    </a:p>
                    <a:p>
                      <a:r>
                        <a:rPr lang="en-US" dirty="0"/>
                        <a:t>R. </a:t>
                      </a:r>
                      <a:r>
                        <a:rPr lang="en-US" dirty="0" err="1"/>
                        <a:t>Subhashini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Indian Journal of Science and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Using ARM controller for the hardware device is the most efficient and it consumes less power. We use radio frequency signal detector to detect hidden cameras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Emergency 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15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5B77E4-E6C3-4FE3-92DC-C9392FA3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270007"/>
              </p:ext>
            </p:extLst>
          </p:nvPr>
        </p:nvGraphicFramePr>
        <p:xfrm>
          <a:off x="685800" y="1854201"/>
          <a:ext cx="10820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1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11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942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20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44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2235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14082">
                <a:tc>
                  <a:txBody>
                    <a:bodyPr/>
                    <a:lstStyle/>
                    <a:p>
                      <a:r>
                        <a:rPr lang="en-US" dirty="0">
                          <a:latin typeface="Amasis MT Pro" panose="02040504050005020304" pitchFamily="18" charset="0"/>
                        </a:rPr>
                        <a:t>S.No</a:t>
                      </a:r>
                      <a:endParaRPr lang="en-IN" dirty="0">
                        <a:latin typeface="Amasis MT Pro" panose="020405040500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masis MT Pro" panose="02040504050005020304" pitchFamily="18" charset="0"/>
                        </a:rPr>
                        <a:t>Author</a:t>
                      </a:r>
                      <a:endParaRPr lang="en-IN" dirty="0">
                        <a:latin typeface="Amasis MT Pro" panose="020405040500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masis MT Pro" panose="02040504050005020304" pitchFamily="18" charset="0"/>
                        </a:rPr>
                        <a:t>Journal </a:t>
                      </a:r>
                      <a:endParaRPr lang="en-IN" dirty="0">
                        <a:latin typeface="Amasis MT Pro" panose="020405040500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masis MT Pro" panose="02040504050005020304" pitchFamily="18" charset="0"/>
                        </a:rPr>
                        <a:t>Algorithms</a:t>
                      </a:r>
                      <a:endParaRPr lang="en-IN" dirty="0">
                        <a:latin typeface="Amasis MT Pro" panose="020405040500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masis MT Pro" panose="02040504050005020304" pitchFamily="18" charset="0"/>
                        </a:rPr>
                        <a:t>Accuracy</a:t>
                      </a:r>
                      <a:endParaRPr lang="en-IN" dirty="0">
                        <a:latin typeface="Amasis MT Pro" panose="020405040500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91343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B. </a:t>
                      </a:r>
                      <a:r>
                        <a:rPr lang="en-US" dirty="0" err="1"/>
                        <a:t>Pawar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/>
                        <a:t>H. </a:t>
                      </a:r>
                      <a:r>
                        <a:rPr lang="en-US" dirty="0" err="1"/>
                        <a:t>Kulabkar</a:t>
                      </a:r>
                      <a:endParaRPr lang="en-US" dirty="0"/>
                    </a:p>
                    <a:p>
                      <a:r>
                        <a:rPr lang="en-US" dirty="0"/>
                        <a:t>S. </a:t>
                      </a:r>
                      <a:r>
                        <a:rPr lang="en-US" dirty="0" err="1"/>
                        <a:t>Pawar</a:t>
                      </a:r>
                      <a:endParaRPr lang="en-US" dirty="0"/>
                    </a:p>
                    <a:p>
                      <a:r>
                        <a:rPr lang="en-US" dirty="0"/>
                        <a:t>R. </a:t>
                      </a:r>
                      <a:r>
                        <a:rPr lang="en-US" dirty="0" err="1"/>
                        <a:t>Tambe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International Research Journal of Engineering and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Detecting the heartbeat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The GPS and GSM are integrated with the device used to send an alert notification to the emergency contacts.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Speech recognition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8603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Akram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Wasim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Mohit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Jain, and C.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Sweetlin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Hemalatha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Science 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/>
                        <a:t>Sending group messages from the device as well as from the victims’ phone.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/>
                        <a:t>Recording audio of the victim which may be later used as proof  against the perpetrator.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dirty="0"/>
                        <a:t>Locating safe place from victim’s current location on the map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Live location sharing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22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5B77E4-E6C3-4FE3-92DC-C9392FA3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9A07E6-23FB-486B-9651-1EB6016FC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While a woman is in a help situation, using the mobile microphone, this application should recognize the </a:t>
            </a:r>
            <a:r>
              <a:rPr lang="en-US" sz="3600" b="1" dirty="0"/>
              <a:t>"Help" </a:t>
            </a:r>
            <a:r>
              <a:rPr lang="en-US" sz="3600" dirty="0"/>
              <a:t>word and activate the application.</a:t>
            </a:r>
          </a:p>
          <a:p>
            <a:r>
              <a:rPr lang="en-US" sz="3600" dirty="0"/>
              <a:t>Recognize </a:t>
            </a:r>
            <a:r>
              <a:rPr lang="en-US" sz="3600" b="1" dirty="0"/>
              <a:t>fear tone </a:t>
            </a:r>
            <a:r>
              <a:rPr lang="en-US" sz="3600" dirty="0"/>
              <a:t>of the woman.</a:t>
            </a:r>
          </a:p>
          <a:p>
            <a:r>
              <a:rPr lang="en-US" sz="3600" b="1" dirty="0"/>
              <a:t>Send alert </a:t>
            </a:r>
            <a:r>
              <a:rPr lang="en-US" sz="3600" dirty="0"/>
              <a:t>to Police through mail.</a:t>
            </a:r>
          </a:p>
        </p:txBody>
      </p:sp>
    </p:spTree>
    <p:extLst>
      <p:ext uri="{BB962C8B-B14F-4D97-AF65-F5344CB8AC3E}">
        <p14:creationId xmlns:p14="http://schemas.microsoft.com/office/powerpoint/2010/main" val="209111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Predefined Modules</a:t>
            </a:r>
          </a:p>
          <a:p>
            <a:r>
              <a:rPr lang="en-US" dirty="0"/>
              <a:t>Speech Recognition</a:t>
            </a:r>
          </a:p>
          <a:p>
            <a:r>
              <a:rPr lang="en-US" dirty="0" err="1"/>
              <a:t>PyAudio</a:t>
            </a:r>
            <a:r>
              <a:rPr lang="en-US" dirty="0"/>
              <a:t> </a:t>
            </a:r>
          </a:p>
          <a:p>
            <a:r>
              <a:rPr lang="en-US" dirty="0" err="1"/>
              <a:t>Librosa</a:t>
            </a:r>
            <a:r>
              <a:rPr lang="en-US" dirty="0"/>
              <a:t> </a:t>
            </a:r>
          </a:p>
          <a:p>
            <a:r>
              <a:rPr lang="en-US" dirty="0" err="1"/>
              <a:t>smptlib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Frame Works</a:t>
            </a:r>
          </a:p>
          <a:p>
            <a:r>
              <a:rPr lang="en-US" dirty="0" err="1"/>
              <a:t>Kivy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Software</a:t>
            </a:r>
          </a:p>
          <a:p>
            <a:r>
              <a:rPr lang="en-US" dirty="0" err="1"/>
              <a:t>Pycharm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2841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1151</TotalTime>
  <Words>482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Amasis MT Pro</vt:lpstr>
      <vt:lpstr>Arial</vt:lpstr>
      <vt:lpstr>Century Gothic</vt:lpstr>
      <vt:lpstr>Times New Roman</vt:lpstr>
      <vt:lpstr>Vapor Trail</vt:lpstr>
      <vt:lpstr>THREAT ALERT AI</vt:lpstr>
      <vt:lpstr>TABLE OF CONTENTS</vt:lpstr>
      <vt:lpstr>PROJECT AREA</vt:lpstr>
      <vt:lpstr>PROBLEM STATEMENT</vt:lpstr>
      <vt:lpstr>SCENARIO</vt:lpstr>
      <vt:lpstr>Literature Survey</vt:lpstr>
      <vt:lpstr>Literature Survey</vt:lpstr>
      <vt:lpstr>Goals</vt:lpstr>
      <vt:lpstr>Tools</vt:lpstr>
      <vt:lpstr>Approach</vt:lpstr>
      <vt:lpstr>Approach</vt:lpstr>
      <vt:lpstr>Approach</vt:lpstr>
      <vt:lpstr>DATASETS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SYNTHESIS</dc:title>
  <dc:creator>Kodhati Sidharth Rao</dc:creator>
  <cp:lastModifiedBy>Microsoft account</cp:lastModifiedBy>
  <cp:revision>91</cp:revision>
  <dcterms:created xsi:type="dcterms:W3CDTF">2022-01-04T12:59:14Z</dcterms:created>
  <dcterms:modified xsi:type="dcterms:W3CDTF">2022-02-04T06:02:48Z</dcterms:modified>
</cp:coreProperties>
</file>