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7" d="100"/>
          <a:sy n="107" d="100"/>
        </p:scale>
        <p:origin x="1018" y="6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notesMaster" Target="notesMasters/notesMaster1.xml" /><Relationship Id="rId222" Type="http://schemas.openxmlformats.org/officeDocument/2006/relationships/viewProps" Target="view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221"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20" Type="http://customschemas.google.com/relationships/presentationmetadata" Target="metadata"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slide" Target="slides/slide15.xml" /><Relationship Id="rId224" Type="http://schemas.openxmlformats.org/officeDocument/2006/relationships/tableStyles" Target="tableStyle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3" Type="http://schemas.openxmlformats.org/officeDocument/2006/relationships/theme" Target="theme/theme1.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4/6/2024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0.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9.xml" /></Relationships>
</file>

<file path=ppt/slides/_rels/slide12.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9.xml" /></Relationships>
</file>

<file path=ppt/slides/_rels/slide13.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9.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1.xml" /></Relationships>
</file>

<file path=ppt/slides/_rels/slide2.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8" Type="http://schemas.openxmlformats.org/officeDocument/2006/relationships/image" Target="../media/image8.png" /><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notesSlide" Target="../notesSlides/notesSlide7.xml" /><Relationship Id="rId1" Type="http://schemas.openxmlformats.org/officeDocument/2006/relationships/slideLayout" Target="../slideLayouts/slideLayout1.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 Id="rId9" Type="http://schemas.openxmlformats.org/officeDocument/2006/relationships/image" Target="../media/image9.png" /></Relationships>
</file>

<file path=ppt/slides/_rels/slide9.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4" y="3956068"/>
            <a:ext cx="2710287"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GB" sz="1100">
                <a:solidFill>
                  <a:schemeClr val="tx1"/>
                </a:solidFill>
              </a:rPr>
              <a:t>NIKHIL H</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:7209211040</a:t>
            </a:r>
            <a:r>
              <a:rPr lang="en-GB" sz="1100" b="0" i="0" u="none" strike="noStrike" cap="none" dirty="0">
                <a:solidFill>
                  <a:schemeClr val="tx1"/>
                </a:solidFill>
                <a:latin typeface="Arial"/>
                <a:ea typeface="Arial"/>
                <a:cs typeface="Arial"/>
                <a:sym typeface="Arial"/>
              </a:rPr>
              <a:t>69</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
        <p:nvSpPr>
          <p:cNvPr id="3" name="TextBox 2">
            <a:extLst>
              <a:ext uri="{FF2B5EF4-FFF2-40B4-BE49-F238E27FC236}">
                <a16:creationId xmlns:a16="http://schemas.microsoft.com/office/drawing/2014/main" id="{736879AD-6A18-8F5E-E036-A7641E74BCF7}"/>
              </a:ext>
            </a:extLst>
          </p:cNvPr>
          <p:cNvSpPr txBox="1"/>
          <p:nvPr/>
        </p:nvSpPr>
        <p:spPr>
          <a:xfrm>
            <a:off x="3652982" y="1662545"/>
            <a:ext cx="1828800" cy="1828800"/>
          </a:xfrm>
          <a:prstGeom prst="rect">
            <a:avLst/>
          </a:prstGeom>
          <a:noFill/>
        </p:spPr>
        <p:txBody>
          <a:bodyPr wrap="square" rtlCol="0">
            <a:spAutoFit/>
          </a:bodyPr>
          <a:lstStyle/>
          <a:p>
            <a:pPr algn="l"/>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id="{ED4F88E8-EB00-D5FF-FF6C-809992CC704C}"/>
              </a:ext>
            </a:extLst>
          </p:cNvPr>
          <p:cNvPicPr>
            <a:picLocks noChangeAspect="1"/>
          </p:cNvPicPr>
          <p:nvPr/>
        </p:nvPicPr>
        <p:blipFill>
          <a:blip r:embed="rId2"/>
          <a:stretch>
            <a:fillRect/>
          </a:stretch>
        </p:blipFill>
        <p:spPr>
          <a:xfrm>
            <a:off x="846194" y="1065075"/>
            <a:ext cx="7451612" cy="374523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a16="http://schemas.microsoft.com/office/drawing/2014/main" id="{752034C2-250C-EA00-1EEF-D2F9F7EED3B4}"/>
              </a:ext>
            </a:extLst>
          </p:cNvPr>
          <p:cNvPicPr>
            <a:picLocks noChangeAspect="1"/>
          </p:cNvPicPr>
          <p:nvPr/>
        </p:nvPicPr>
        <p:blipFill>
          <a:blip r:embed="rId2"/>
          <a:stretch>
            <a:fillRect/>
          </a:stretch>
        </p:blipFill>
        <p:spPr>
          <a:xfrm>
            <a:off x="1001826" y="1146822"/>
            <a:ext cx="7249206" cy="362191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a16="http://schemas.microsoft.com/office/drawing/2014/main" id="{B6F49D71-7F73-0DC4-F080-784C26B98BC2}"/>
              </a:ext>
            </a:extLst>
          </p:cNvPr>
          <p:cNvPicPr>
            <a:picLocks noChangeAspect="1"/>
          </p:cNvPicPr>
          <p:nvPr/>
        </p:nvPicPr>
        <p:blipFill>
          <a:blip r:embed="rId2"/>
          <a:stretch>
            <a:fillRect/>
          </a:stretch>
        </p:blipFill>
        <p:spPr>
          <a:xfrm>
            <a:off x="1219315" y="1180964"/>
            <a:ext cx="6704919" cy="356962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
  <TotalTime>155</TotalTime>
  <Words>1197</Words>
  <Application>Microsoft Office PowerPoint</Application>
  <PresentationFormat>On-screen Show (16:9)</PresentationFormat>
  <Paragraphs>71</Paragraphs>
  <Slides>16</Slides>
  <Notes>10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galtos s</cp:lastModifiedBy>
  <cp:revision>10</cp:revision>
  <dcterms:modified xsi:type="dcterms:W3CDTF">2024-04-06T06:52:16Z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