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41" d="100"/>
          <a:sy n="41" d="100"/>
        </p:scale>
        <p:origin x="8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8300-5466-3ABC-0819-86CA2849F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2FD030-3263-93B8-E980-540BEEFCB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5B8ABB-AF96-DA91-1289-86ECF6C2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69A5F-1398-BE49-3EE8-50C1DB7F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92C26C-6ACD-6FA5-78E0-D8A6E649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11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8C4FE-DD5C-A88B-B3C3-25E36AB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60255-EE68-2A5B-8302-BDEC1A333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8AEBD-AA33-340A-7188-7BF7C9DF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D1983B-3C6E-23A4-0218-33B08B88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6EF73-87F5-DA04-D85B-BEC1444A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21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D33C13-45F4-6B80-C852-2146CF0F3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E04C41-9B8F-93DF-F8F1-81425414F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7C742-230E-61B6-E0E4-F7F0A4F1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F18382-6A7A-8132-775F-3CEF7DEC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06E1A-8D7F-F5B8-839C-79496C03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3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DA661-496B-3C72-76C9-EEC7B71E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2AA89-60FF-78E0-94F2-4EC3F858C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13D76-2044-B335-DD95-E767F2FC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E4D4A4-C95F-C77D-5821-49C77E4C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33A118-D13D-7D71-46B4-EAF7A0A8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61632-B2B3-DD44-40A4-0BF523E5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17D4E2-3AE2-B0F4-D834-B8A4BB12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22C2BB-1561-7E25-ECE4-C08598A5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59A08-6061-EE94-4CB4-8D739C1C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5447E-377D-E057-43D4-F6A0D14D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2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EC798-692F-BD2A-FD11-B25818F9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C3696-123A-BAAA-00B4-CAD37ACD1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886B43-2C5E-E564-01EC-2C974EA5E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BD76CD-808E-96F4-2819-05EE81FD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907D06-2FB8-06ED-F5C2-426F3383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49DECB-CC27-FB68-1343-5E3194DD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28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455FA-1A8E-614C-EE1A-A5930AAF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C1B043-8A24-B943-6715-8E3C2A7A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8645B5-FE67-7720-1211-EBED423EE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1BB3E7-7406-B584-D58A-DEA5D2352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66D639-A098-504F-6205-C118C8DFD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0A43C3-6A5F-4F54-9F26-16997623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2FCA4A-6AD4-E6E7-9834-41C71400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2C7EA7-516B-6DC0-331A-EC414599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59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7CEFF-073D-E6AD-19EC-45B93FD8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1F6A8D-7B95-611E-B18B-EDAE40B5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3E7C7D-C537-0A6C-D967-CF48A792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B1DF0-BCE1-8348-A37B-EBF6339C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93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88E5A6-5CCF-0427-812B-7278DE39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D70089-37C7-0269-5817-1263069A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E4EF03-A717-77E3-6FEC-0B25DD71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27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08D54-2D16-790E-4995-B7CA32AF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F7CDE-8600-14CF-C872-71EE17FA5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48B836-F50F-0F48-73B4-49270DFF6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608904-EB6B-71FF-ADCA-F8A004E4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788030-C640-6F1E-9E08-1BB324EE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8BA6F3-CDB8-8538-05F7-32928C69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19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6CC94-3323-A000-A569-F6B40995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7BA961-27C5-493D-485C-46D95FBE4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83C782-FB91-9930-EE09-FBBA89099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80A056-0B36-6AAF-0D50-BD4C16B9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36D113-000A-1D90-F78F-6C1625F5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3E9F27-980A-FBA6-4A5F-9EB58A72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38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1A7F34-60EB-B3ED-85DF-9831BFB2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5E2498-EF34-582B-13FA-978232EE4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DA18F-646D-42C6-330A-49CF1D22A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07881-3D88-90C0-20FD-4EA8379BC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D308C9-EDD6-56A4-2E1C-AFFBECDB1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01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26896-B322-8D95-50F7-1E495116F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05B2F9-CBDD-D785-0A09-0691D94C9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30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 stian</dc:creator>
  <cp:lastModifiedBy>seba stian</cp:lastModifiedBy>
  <cp:revision>1</cp:revision>
  <dcterms:created xsi:type="dcterms:W3CDTF">2022-06-10T12:41:00Z</dcterms:created>
  <dcterms:modified xsi:type="dcterms:W3CDTF">2022-06-10T12:41:38Z</dcterms:modified>
</cp:coreProperties>
</file>