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8300-5466-3ABC-0819-86CA2849F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2FD030-3263-93B8-E980-540BEEFCB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B8ABB-AF96-DA91-1289-86ECF6C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69A5F-1398-BE49-3EE8-50C1DB7F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2C26C-6ACD-6FA5-78E0-D8A6E649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1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8C4FE-DD5C-A88B-B3C3-25E36AB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60255-EE68-2A5B-8302-BDEC1A333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8AEBD-AA33-340A-7188-7BF7C9DF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1983B-3C6E-23A4-0218-33B08B88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6EF73-87F5-DA04-D85B-BEC1444A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21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D33C13-45F4-6B80-C852-2146CF0F3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E04C41-9B8F-93DF-F8F1-81425414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7C742-230E-61B6-E0E4-F7F0A4F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F18382-6A7A-8132-775F-3CEF7DE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06E1A-8D7F-F5B8-839C-79496C03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A661-496B-3C72-76C9-EEC7B71E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2AA89-60FF-78E0-94F2-4EC3F858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13D76-2044-B335-DD95-E767F2FC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4D4A4-C95F-C77D-5821-49C77E4C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3A118-D13D-7D71-46B4-EAF7A0A8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1632-B2B3-DD44-40A4-0BF523E5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17D4E2-3AE2-B0F4-D834-B8A4BB12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2C2BB-1561-7E25-ECE4-C08598A5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59A08-6061-EE94-4CB4-8D739C1C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5447E-377D-E057-43D4-F6A0D14D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2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EC798-692F-BD2A-FD11-B25818F9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C3696-123A-BAAA-00B4-CAD37ACD1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886B43-2C5E-E564-01EC-2C974EA5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D76CD-808E-96F4-2819-05EE81FD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907D06-2FB8-06ED-F5C2-426F3383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49DECB-CC27-FB68-1343-5E3194DD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2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455FA-1A8E-614C-EE1A-A5930AA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C1B043-8A24-B943-6715-8E3C2A7A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645B5-FE67-7720-1211-EBED423EE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1BB3E7-7406-B584-D58A-DEA5D2352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66D639-A098-504F-6205-C118C8DFD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0A43C3-6A5F-4F54-9F26-1699762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2FCA4A-6AD4-E6E7-9834-41C71400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2C7EA7-516B-6DC0-331A-EC414599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59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7CEFF-073D-E6AD-19EC-45B93FD8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1F6A8D-7B95-611E-B18B-EDAE40B5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E7C7D-C537-0A6C-D967-CF48A79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B1DF0-BCE1-8348-A37B-EBF6339C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3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88E5A6-5CCF-0427-812B-7278DE3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D70089-37C7-0269-5817-1263069A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E4EF03-A717-77E3-6FEC-0B25DD71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2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08D54-2D16-790E-4995-B7CA32AF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F7CDE-8600-14CF-C872-71EE17FA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8B836-F50F-0F48-73B4-49270DFF6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608904-EB6B-71FF-ADCA-F8A004E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88030-C640-6F1E-9E08-1BB324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8BA6F3-CDB8-8538-05F7-32928C69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9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6CC94-3323-A000-A569-F6B40995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7BA961-27C5-493D-485C-46D95FBE4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83C782-FB91-9930-EE09-FBBA8909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80A056-0B36-6AAF-0D50-BD4C16B9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36D113-000A-1D90-F78F-6C1625F5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E9F27-980A-FBA6-4A5F-9EB58A7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1A7F34-60EB-B3ED-85DF-9831BFB2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5E2498-EF34-582B-13FA-978232EE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DA18F-646D-42C6-330A-49CF1D22A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4520-638B-4981-BDF7-44AC8B993D4B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07881-3D88-90C0-20FD-4EA8379BC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308C9-EDD6-56A4-2E1C-AFFBECDB1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7AFF-A9BF-4A32-9CB1-735C72A7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0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26896-B322-8D95-50F7-1E495116F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>
                <a:latin typeface="Century Gothic" panose="020B0502020202020204" pitchFamily="34" charset="0"/>
              </a:rPr>
              <a:t>SKILL-KOMPASS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5B2F9-CBDD-D785-0A09-0691D94C9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1EB2C1-38EC-4F3B-A8B6-9267050A9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2" y="208136"/>
            <a:ext cx="2549236" cy="1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730C1-82A5-4F69-A048-D614448F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72126-3BEC-4C73-951F-0EB51198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&amp; CHANCEN DES SKILL-KOMPASS</a:t>
            </a:r>
          </a:p>
          <a:p>
            <a:pPr lvl="1"/>
            <a:r>
              <a:rPr lang="de-DE" dirty="0"/>
              <a:t>PROBLEMSTELLUNG</a:t>
            </a:r>
          </a:p>
          <a:p>
            <a:pPr lvl="1"/>
            <a:r>
              <a:rPr lang="de-DE" dirty="0"/>
              <a:t>ADRESSIERUNG DER PROBLEME MIT SKILL-KOMPASS </a:t>
            </a:r>
          </a:p>
          <a:p>
            <a:r>
              <a:rPr lang="de-DE" dirty="0"/>
              <a:t>HERAUSFORDERUNGEN IN DER IMPLEMENTIERUNG</a:t>
            </a:r>
          </a:p>
          <a:p>
            <a:pPr lvl="1"/>
            <a:r>
              <a:rPr lang="de-DE" dirty="0"/>
              <a:t>RISIKEN (BIAS)</a:t>
            </a:r>
          </a:p>
          <a:p>
            <a:pPr lvl="1"/>
            <a:r>
              <a:rPr lang="de-DE" dirty="0"/>
              <a:t>INTEGRATION VON FAIRNESS</a:t>
            </a:r>
          </a:p>
          <a:p>
            <a:r>
              <a:rPr lang="de-DE" dirty="0"/>
              <a:t>KONZEPT / UMSETZUNG</a:t>
            </a:r>
          </a:p>
          <a:p>
            <a:r>
              <a:rPr lang="de-DE" dirty="0"/>
              <a:t>AUSBLICK (AUSWEITUNG AUF ANDERE ANWENDUNGSBEREICHE)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C07B7F-BD06-47D2-AC31-5E2724D3A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2" y="208136"/>
            <a:ext cx="2549236" cy="1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9865F-E078-4B8A-BF02-A58044E3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MOTIVATION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DF9011-D625-4DF1-859B-DC7D6D83E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Ausgangssituation: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48C41-F723-480A-B114-F4590C1F7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Xxx</a:t>
            </a:r>
            <a:r>
              <a:rPr lang="de-DE" dirty="0"/>
              <a:t> Mitglieder/Stipendiaten</a:t>
            </a:r>
          </a:p>
          <a:p>
            <a:r>
              <a:rPr lang="de-DE" dirty="0"/>
              <a:t>Vielzahl an Angeboten und Events zur Weiterbildung und persönlichen Weiterentwicklung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26552FE-A384-4160-8F3D-CDDBDD0ED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Chancen durch Einführung des </a:t>
            </a:r>
            <a:r>
              <a:rPr lang="de-DE" dirty="0" err="1"/>
              <a:t>Skill</a:t>
            </a:r>
            <a:r>
              <a:rPr lang="de-DE" dirty="0"/>
              <a:t>-Kompass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9D1A32F-A3B6-49F7-8728-1348D383D1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Individuelle Betreuung der Mitglieder</a:t>
            </a:r>
          </a:p>
          <a:p>
            <a:r>
              <a:rPr lang="de-DE" dirty="0"/>
              <a:t>Reduktion der Informationsflut</a:t>
            </a:r>
          </a:p>
          <a:p>
            <a:r>
              <a:rPr lang="de-DE" dirty="0"/>
              <a:t>Inspiration und Motivation zur Teilnahme an passenden Veranstaltungen</a:t>
            </a:r>
          </a:p>
          <a:p>
            <a:r>
              <a:rPr lang="de-DE" dirty="0"/>
              <a:t>Weiterbildung</a:t>
            </a:r>
          </a:p>
          <a:p>
            <a:pPr lvl="1"/>
            <a:r>
              <a:rPr lang="de-DE" dirty="0"/>
              <a:t>Entdecken neuer Fähigkeiten</a:t>
            </a:r>
          </a:p>
          <a:p>
            <a:pPr lvl="1"/>
            <a:r>
              <a:rPr lang="de-DE" dirty="0"/>
              <a:t>Vertiefen vorhandener Fähigkeiten</a:t>
            </a:r>
          </a:p>
          <a:p>
            <a:r>
              <a:rPr lang="de-DE" dirty="0"/>
              <a:t>Förderung des Engagements auf Plattform</a:t>
            </a:r>
          </a:p>
          <a:p>
            <a:pPr lvl="1"/>
            <a:r>
              <a:rPr lang="de-DE" dirty="0"/>
              <a:t>Stärkt persönlichen Nutzen</a:t>
            </a:r>
          </a:p>
          <a:p>
            <a:pPr lvl="1"/>
            <a:r>
              <a:rPr lang="de-DE" dirty="0"/>
              <a:t>Stärt Nutzen für gesamtes Netzwerk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0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FBB07-EFCF-454F-B1EA-2024D10A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RISIKIEN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3B8D1B-B602-439F-AA7C-BFFCB39F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Mangelhaftes </a:t>
            </a:r>
            <a:r>
              <a:rPr lang="de-DE" dirty="0" err="1"/>
              <a:t>Recommender</a:t>
            </a:r>
            <a:r>
              <a:rPr lang="de-DE" dirty="0"/>
              <a:t> System:</a:t>
            </a:r>
          </a:p>
          <a:p>
            <a:pPr lvl="1"/>
            <a:r>
              <a:rPr lang="de-DE" dirty="0"/>
              <a:t>Demotivierend</a:t>
            </a:r>
          </a:p>
          <a:p>
            <a:pPr lvl="1"/>
            <a:r>
              <a:rPr lang="de-DE" dirty="0"/>
              <a:t>Keine Nutzung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Verstärkung von Stereotypen und Vorurteilen</a:t>
            </a:r>
          </a:p>
          <a:p>
            <a:pPr lvl="1"/>
            <a:r>
              <a:rPr lang="de-DE" dirty="0"/>
              <a:t>Diskriminierung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=&gt; Berücksichtigung von BIAS und Sicherstellung von FAIRNESS</a:t>
            </a:r>
          </a:p>
        </p:txBody>
      </p:sp>
    </p:spTree>
    <p:extLst>
      <p:ext uri="{BB962C8B-B14F-4D97-AF65-F5344CB8AC3E}">
        <p14:creationId xmlns:p14="http://schemas.microsoft.com/office/powerpoint/2010/main" val="208025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63D56-E96C-4945-9BE0-5FEB00C1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BIAS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DBD2BF-2519-43FD-B7B2-A83772C11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Sensible Merkmale	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1D6C42B-53E7-4ACF-9D34-581AD96DB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Geschlecht</a:t>
            </a:r>
          </a:p>
          <a:p>
            <a:r>
              <a:rPr lang="de-DE" dirty="0"/>
              <a:t>Nationalität/Migrationshintergrund (z.B. Kriegsflüchtling, Einwanderereltern, …)</a:t>
            </a:r>
          </a:p>
          <a:p>
            <a:r>
              <a:rPr lang="de-DE" dirty="0"/>
              <a:t>Bildungsstand</a:t>
            </a:r>
          </a:p>
          <a:p>
            <a:r>
              <a:rPr lang="de-DE" dirty="0"/>
              <a:t>Selbsteinschätzung bei Fähigkeiten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E773B9-05EC-4B35-AE9D-18C320EF2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BIAS Arten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E47C6A-C9E1-46AE-AA3F-F95DE3D526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20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B62B1-63F4-47E6-B9A3-C54AA636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FAIRNESS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7D614-036D-4F47-BD41-A560547C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Equalized</a:t>
            </a:r>
            <a:r>
              <a:rPr lang="de-DE" dirty="0"/>
              <a:t> Odds</a:t>
            </a:r>
          </a:p>
          <a:p>
            <a:pPr lvl="1"/>
            <a:r>
              <a:rPr lang="de-DE" dirty="0"/>
              <a:t>Inaktive/neue Nutzer vs. Aktive Nutzer</a:t>
            </a:r>
          </a:p>
          <a:p>
            <a:pPr lvl="1"/>
            <a:r>
              <a:rPr lang="de-DE" dirty="0"/>
              <a:t>Populäre vs. Inaktive Nutzer</a:t>
            </a:r>
          </a:p>
        </p:txBody>
      </p:sp>
    </p:spTree>
    <p:extLst>
      <p:ext uri="{BB962C8B-B14F-4D97-AF65-F5344CB8AC3E}">
        <p14:creationId xmlns:p14="http://schemas.microsoft.com/office/powerpoint/2010/main" val="298192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0863D-6494-4431-A38A-FD96A9F5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KONZEPT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16293-3E50-4963-BFE2-F1AA049A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Hybrides RS</a:t>
            </a:r>
          </a:p>
          <a:p>
            <a:pPr lvl="1"/>
            <a:r>
              <a:rPr lang="de-DE" dirty="0"/>
              <a:t>CF + Social Network: Ähnlichkeit von Nutzern</a:t>
            </a:r>
          </a:p>
          <a:p>
            <a:pPr lvl="1"/>
            <a:r>
              <a:rPr lang="de-DE" dirty="0"/>
              <a:t>CB: Empfehlungen auch für neue Nutzer und Items</a:t>
            </a:r>
          </a:p>
          <a:p>
            <a:pPr lvl="1"/>
            <a:r>
              <a:rPr lang="de-DE" dirty="0" err="1"/>
              <a:t>Conversational</a:t>
            </a:r>
            <a:r>
              <a:rPr lang="de-DE" dirty="0"/>
              <a:t>: Vervollständigen des Nutzerprofils, kurzfristige Interessen vs. Langfristige Interessen differenzieren, Möglichkeit RS zu lenken und korrigieren</a:t>
            </a:r>
          </a:p>
          <a:p>
            <a:pPr lvl="1"/>
            <a:r>
              <a:rPr lang="de-DE" dirty="0" err="1"/>
              <a:t>Xplainable</a:t>
            </a:r>
            <a:r>
              <a:rPr lang="de-DE" dirty="0"/>
              <a:t>: KI != Black-box, Konversation auf Augenhöhe, Nachvollziehen der Empfehlungen, Aufdeckung von Bias, Lenkung</a:t>
            </a:r>
          </a:p>
        </p:txBody>
      </p:sp>
    </p:spTree>
    <p:extLst>
      <p:ext uri="{BB962C8B-B14F-4D97-AF65-F5344CB8AC3E}">
        <p14:creationId xmlns:p14="http://schemas.microsoft.com/office/powerpoint/2010/main" val="12100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82B52-3080-4A04-BCB0-BB4DB79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51D59-8639-4161-BE20-B979A85D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Ausweitung auf andere Bereiche:</a:t>
            </a:r>
          </a:p>
          <a:p>
            <a:pPr lvl="1"/>
            <a:r>
              <a:rPr lang="de-DE" dirty="0"/>
              <a:t>Unternehmensinterne Weiterbildung</a:t>
            </a:r>
          </a:p>
          <a:p>
            <a:pPr lvl="1"/>
            <a:r>
              <a:rPr lang="de-DE" dirty="0"/>
              <a:t>E-Learning (</a:t>
            </a:r>
            <a:r>
              <a:rPr lang="de-DE" dirty="0" err="1"/>
              <a:t>udemy</a:t>
            </a:r>
            <a:r>
              <a:rPr lang="de-DE" dirty="0"/>
              <a:t>, </a:t>
            </a:r>
            <a:r>
              <a:rPr lang="de-DE" dirty="0" err="1"/>
              <a:t>coursera</a:t>
            </a:r>
            <a:r>
              <a:rPr lang="de-DE" dirty="0"/>
              <a:t>,..)</a:t>
            </a:r>
          </a:p>
          <a:p>
            <a:pPr lvl="1"/>
            <a:r>
              <a:rPr lang="de-DE" dirty="0"/>
              <a:t>Agentur für Arbeit</a:t>
            </a:r>
          </a:p>
          <a:p>
            <a:pPr lvl="1"/>
            <a:endParaRPr lang="de-DE" dirty="0"/>
          </a:p>
          <a:p>
            <a:r>
              <a:rPr lang="de-DE" dirty="0"/>
              <a:t>Besonderheiten, die es zu beachten gilt:</a:t>
            </a:r>
          </a:p>
          <a:p>
            <a:pPr lvl="1"/>
            <a:r>
              <a:rPr lang="de-DE" dirty="0"/>
              <a:t>-</a:t>
            </a:r>
          </a:p>
          <a:p>
            <a:pPr lvl="1"/>
            <a:r>
              <a:rPr lang="de-DE" dirty="0"/>
              <a:t>-</a:t>
            </a:r>
          </a:p>
          <a:p>
            <a:pPr lvl="1"/>
            <a:r>
              <a:rPr lang="de-DE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740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4664D-9B87-4BCA-9A29-B13F21AF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9C660-E899-4D06-B8AD-793BCFA0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sinnvoll? – Ja!</a:t>
            </a:r>
          </a:p>
          <a:p>
            <a:endParaRPr lang="de-DE" dirty="0"/>
          </a:p>
          <a:p>
            <a:r>
              <a:rPr lang="de-DE" dirty="0"/>
              <a:t>Voraussetzungen: </a:t>
            </a:r>
          </a:p>
          <a:p>
            <a:pPr lvl="1"/>
            <a:r>
              <a:rPr lang="de-DE" dirty="0"/>
              <a:t>-</a:t>
            </a:r>
          </a:p>
          <a:p>
            <a:pPr lvl="1"/>
            <a:r>
              <a:rPr lang="de-DE" dirty="0"/>
              <a:t>-</a:t>
            </a:r>
          </a:p>
          <a:p>
            <a:pPr lvl="1"/>
            <a:r>
              <a:rPr lang="de-DE" dirty="0"/>
              <a:t>-</a:t>
            </a:r>
          </a:p>
          <a:p>
            <a:pPr lvl="1"/>
            <a:r>
              <a:rPr lang="de-DE" dirty="0"/>
              <a:t>-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9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69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</vt:lpstr>
      <vt:lpstr>SKILL-KOMPASS</vt:lpstr>
      <vt:lpstr>ÜBERSICHT</vt:lpstr>
      <vt:lpstr>MOTIVATION</vt:lpstr>
      <vt:lpstr>RISIKIEN</vt:lpstr>
      <vt:lpstr>BIAS</vt:lpstr>
      <vt:lpstr>FAIRNESS</vt:lpstr>
      <vt:lpstr>KONZEPT </vt:lpstr>
      <vt:lpstr>AUSBLICK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 stian</dc:creator>
  <cp:lastModifiedBy>anna gla</cp:lastModifiedBy>
  <cp:revision>6</cp:revision>
  <dcterms:created xsi:type="dcterms:W3CDTF">2022-06-10T12:41:00Z</dcterms:created>
  <dcterms:modified xsi:type="dcterms:W3CDTF">2022-06-10T15:07:18Z</dcterms:modified>
</cp:coreProperties>
</file>