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E7EC-C10D-635D-E251-65E241369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5A66A-BADE-570D-E0F0-76409AB78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20CF-D997-D9CB-F8AE-C5A07601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0702-DFCF-D74E-3D8F-AB60964F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EFBE0-702C-B1EB-5789-F88697C7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4D74-A902-2FA7-3586-1E4632D3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3F273-E501-9F76-834F-8F1AD6BE6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112E7-EE6B-C1B8-3BE6-F71E0435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D4A08-E6C7-ECBD-4503-880DC82B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1C689-A949-6347-5DCB-F6179EB9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AB3F1-77D0-6973-17EC-39ECA4CDD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30965-1BDE-AB01-BC89-90BD1D60C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46B7E-BEEA-75E9-5D69-167AA923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9C8A0-5F17-B161-02CD-7A86E5FD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0E92-C1C8-FDE0-06AE-2C461331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CEA4-3CB4-0287-856A-0A749488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8024-2A87-D088-8276-7A4894E0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9259-D89E-1131-36ED-808C469F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EAE7B-7258-931A-5644-4E311F4B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EC705-5525-CAA9-119D-3B4387A9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7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3628-D656-8A50-2609-3255272A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93A9C-B3C9-5300-2FDA-EF31B31ED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85F32-14F7-AB2C-703C-0669D9FE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45CF0-CD17-C095-3ADC-1E8A45B1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1106-9DB8-C39B-E381-FB82BEC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7DAD5-9358-3C50-ECDC-2D0F32B7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263DC-2216-2880-3F08-0D9CF680F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31972-F155-1248-5E82-1A1174C24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57DBE-12B2-229F-D74A-511E6314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79C49-E21A-D1FC-5E1F-FE7A2F01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DDAD9-7539-150D-DA26-E10FE261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DDAB-C88F-7175-A787-FFDB3AEA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D608-F0AB-852E-76D3-5A26BA64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A2C39-2800-839B-8DD4-F5B8889F0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40CDF-2063-4475-95C9-28DA7A3F8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86DF7-376B-8D7F-06B3-4CCA85EAE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70518-0F64-39C4-49ED-BA5EE3E5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FEF19-ADA9-E85C-9678-923B5C2A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74A47-21A3-C856-E272-DD82D5CC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1BEF-E114-9356-DBF8-EB3302DB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D4760-3237-5A94-80F3-A72A6448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EFF79-67DE-A158-F196-84CB878D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E6802-62E5-D1F0-6F0C-80A34F4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6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CF406-1979-44DF-38C3-9699569F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CB862-C021-ACC6-42B8-72C75662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27545-C297-87CF-0D6B-490539A8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8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2053-4961-9A9A-8A7A-2BBFD79B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322C-E697-899D-A358-B6F6396AD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268E2-76BB-7084-BADF-E4B62F5DF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F6213-BEA7-7B53-63FA-153056FB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100CE-A775-2310-57AD-E6FFA75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AA100-530A-2BB4-84AA-73BB6A9F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8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8C0F-58D7-33F5-0B64-4D737833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8E4E-CCDF-45CA-47DB-E95B49F8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30A0C-911A-6B91-1D6C-E4BDC1E00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303E7-5457-7E41-CA85-A3CBA03C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6428-BFAF-A309-FA85-23606A42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F5E92-0AAE-E2D3-B64F-2C26EF2B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9ECD2-8C1B-5AE7-42D2-2F5B8147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1BD95-65BF-42CC-1CEA-A950F0DE2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1813-8226-A528-146C-31DA3F577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53DCE-75D2-436C-A0EB-58E356DA907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9066-F70C-B8D2-7999-5693A10AE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8D131-CA82-29C3-E0F1-F8DD0BF33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7FD11-DC22-41FA-8457-30888E118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3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1B65-5718-EA8B-014A-F5341F1D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950244"/>
            <a:ext cx="3556000" cy="358457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Plan ahead.</a:t>
            </a:r>
          </a:p>
          <a:p>
            <a:r>
              <a:rPr lang="en-US" sz="2000" dirty="0"/>
              <a:t>Start surveys early in the season to allow yourself wiggle room in the event of unexpected scheduling / weather conflicts. </a:t>
            </a:r>
          </a:p>
          <a:p>
            <a:r>
              <a:rPr lang="en-US" sz="2000" dirty="0"/>
              <a:t>You should be grouping points by proximity, so you are able to complete multiple point counts in a morning.</a:t>
            </a:r>
          </a:p>
          <a:p>
            <a:r>
              <a:rPr lang="en-US" sz="2000" dirty="0"/>
              <a:t>When possible, conduct point count surveys on the ARU retrieval date to reduce the number of needed site visits.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A5BA8F-705E-C17B-8EE4-B40DF38F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218" y="1409700"/>
            <a:ext cx="3175000" cy="458788"/>
          </a:xfrm>
        </p:spPr>
        <p:txBody>
          <a:bodyPr>
            <a:normAutofit/>
          </a:bodyPr>
          <a:lstStyle/>
          <a:p>
            <a:r>
              <a:rPr lang="en-US" sz="2000" b="1" dirty="0"/>
              <a:t>Scheduling Suggestions: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67594-4265-86A4-CC20-B842EC191C60}"/>
              </a:ext>
            </a:extLst>
          </p:cNvPr>
          <p:cNvSpPr/>
          <p:nvPr/>
        </p:nvSpPr>
        <p:spPr>
          <a:xfrm>
            <a:off x="603250" y="1295400"/>
            <a:ext cx="3956050" cy="426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7A01EF7-A629-D89C-A428-00362B7C7AAB}"/>
              </a:ext>
            </a:extLst>
          </p:cNvPr>
          <p:cNvSpPr txBox="1">
            <a:spLocks/>
          </p:cNvSpPr>
          <p:nvPr/>
        </p:nvSpPr>
        <p:spPr>
          <a:xfrm>
            <a:off x="5054784" y="1409700"/>
            <a:ext cx="5845684" cy="458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Example Schedule: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F8F616-57FC-BDFE-7432-5EE0A7F8C53D}"/>
              </a:ext>
            </a:extLst>
          </p:cNvPr>
          <p:cNvSpPr txBox="1">
            <a:spLocks/>
          </p:cNvSpPr>
          <p:nvPr/>
        </p:nvSpPr>
        <p:spPr>
          <a:xfrm>
            <a:off x="5054784" y="1863725"/>
            <a:ext cx="6241682" cy="3584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Each “group” represents a cluster of points in close proximity. If many of your contracts are relatively close, you may need as few as 2 groups to cover 10-12 points with 6 ARUs. This example assumes you deploy 3 ARUs per group (i.e., 3 points are in each group). </a:t>
            </a:r>
          </a:p>
          <a:p>
            <a:r>
              <a:rPr lang="en-US" sz="1900" dirty="0"/>
              <a:t>This schedule does not account for weather or scheduling conflicts. However, it provides a little over 2-weeks worth of wiggle room. </a:t>
            </a:r>
          </a:p>
          <a:p>
            <a:r>
              <a:rPr lang="en-US" sz="1900" dirty="0"/>
              <a:t>It’s unlikely that you will be able to follow this schedule exactly. This is meant to serve as an example, but it is up to you to find a rotation that works for your schedule and site specifics.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45A269-8825-DCCB-5F8E-B7C6562C8E2C}"/>
              </a:ext>
            </a:extLst>
          </p:cNvPr>
          <p:cNvSpPr/>
          <p:nvPr/>
        </p:nvSpPr>
        <p:spPr>
          <a:xfrm>
            <a:off x="4762500" y="1295400"/>
            <a:ext cx="6826250" cy="426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E8D7F-921A-3506-AC2F-B29B6A7AB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64" y="0"/>
            <a:ext cx="9127671" cy="6870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FE3E9-EEFB-2B49-E6B7-83F5089A7221}"/>
              </a:ext>
            </a:extLst>
          </p:cNvPr>
          <p:cNvSpPr txBox="1"/>
          <p:nvPr/>
        </p:nvSpPr>
        <p:spPr>
          <a:xfrm>
            <a:off x="7950200" y="2463800"/>
            <a:ext cx="1233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 @ Group A</a:t>
            </a:r>
          </a:p>
          <a:p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(delayed start)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5EB8E6-A958-2EF3-CEE0-2FDBBE3EA8DD}"/>
              </a:ext>
            </a:extLst>
          </p:cNvPr>
          <p:cNvSpPr/>
          <p:nvPr/>
        </p:nvSpPr>
        <p:spPr>
          <a:xfrm>
            <a:off x="1612900" y="3708400"/>
            <a:ext cx="5562600" cy="246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87946-2BDD-BFA0-3B09-C2DAC4BBE5E5}"/>
              </a:ext>
            </a:extLst>
          </p:cNvPr>
          <p:cNvSpPr txBox="1"/>
          <p:nvPr/>
        </p:nvSpPr>
        <p:spPr>
          <a:xfrm>
            <a:off x="1625600" y="3708400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A Recording Period (Replicate 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0F1B5-BDC8-09E3-7E1A-28A1E2A79C8E}"/>
              </a:ext>
            </a:extLst>
          </p:cNvPr>
          <p:cNvSpPr txBox="1"/>
          <p:nvPr/>
        </p:nvSpPr>
        <p:spPr>
          <a:xfrm>
            <a:off x="7961421" y="4998702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 @ Group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7BC095-9871-A1C8-9A92-CDD3D38C6180}"/>
              </a:ext>
            </a:extLst>
          </p:cNvPr>
          <p:cNvSpPr/>
          <p:nvPr/>
        </p:nvSpPr>
        <p:spPr>
          <a:xfrm>
            <a:off x="9310628" y="5011269"/>
            <a:ext cx="1233030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1A2249-3166-94F7-B325-FA6162F2E5A5}"/>
              </a:ext>
            </a:extLst>
          </p:cNvPr>
          <p:cNvSpPr/>
          <p:nvPr/>
        </p:nvSpPr>
        <p:spPr>
          <a:xfrm>
            <a:off x="1612900" y="6211391"/>
            <a:ext cx="4470400" cy="2462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45D48-8C44-BB11-A14A-2292A584D4DA}"/>
              </a:ext>
            </a:extLst>
          </p:cNvPr>
          <p:cNvSpPr txBox="1"/>
          <p:nvPr/>
        </p:nvSpPr>
        <p:spPr>
          <a:xfrm>
            <a:off x="9283102" y="5004978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A Recording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46432-0525-97C7-C2CE-D7BD4C232D81}"/>
              </a:ext>
            </a:extLst>
          </p:cNvPr>
          <p:cNvSpPr txBox="1"/>
          <p:nvPr/>
        </p:nvSpPr>
        <p:spPr>
          <a:xfrm>
            <a:off x="1612900" y="6198691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Period (Replicate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C1ED3-C157-C962-EF46-BF86F5D51B9A}"/>
              </a:ext>
            </a:extLst>
          </p:cNvPr>
          <p:cNvSpPr txBox="1"/>
          <p:nvPr/>
        </p:nvSpPr>
        <p:spPr>
          <a:xfrm>
            <a:off x="5405546" y="3994091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Deploy @ Group 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2332BB-6FC5-57FF-EB62-00DC3713C950}"/>
              </a:ext>
            </a:extLst>
          </p:cNvPr>
          <p:cNvSpPr/>
          <p:nvPr/>
        </p:nvSpPr>
        <p:spPr>
          <a:xfrm>
            <a:off x="6735654" y="3994091"/>
            <a:ext cx="3830746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CF45EE-0D64-B190-6CDD-7BDA3865CB4F}"/>
              </a:ext>
            </a:extLst>
          </p:cNvPr>
          <p:cNvSpPr/>
          <p:nvPr/>
        </p:nvSpPr>
        <p:spPr>
          <a:xfrm>
            <a:off x="1625600" y="5043241"/>
            <a:ext cx="1816100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88D984-19A4-3C99-EAC4-17B2BCA3E2FD}"/>
              </a:ext>
            </a:extLst>
          </p:cNvPr>
          <p:cNvSpPr txBox="1"/>
          <p:nvPr/>
        </p:nvSpPr>
        <p:spPr>
          <a:xfrm>
            <a:off x="6702208" y="3994091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B Recording Period (Replicate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35D889-8014-6212-1570-E52E75E1D580}"/>
              </a:ext>
            </a:extLst>
          </p:cNvPr>
          <p:cNvSpPr txBox="1"/>
          <p:nvPr/>
        </p:nvSpPr>
        <p:spPr>
          <a:xfrm>
            <a:off x="6735654" y="5930899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Deploy @ Group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0C9CAE-9E1A-D86F-3E7F-403E98DE10E5}"/>
              </a:ext>
            </a:extLst>
          </p:cNvPr>
          <p:cNvSpPr/>
          <p:nvPr/>
        </p:nvSpPr>
        <p:spPr>
          <a:xfrm>
            <a:off x="8017158" y="5930899"/>
            <a:ext cx="2531888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F2FF4-8056-7ED9-C135-1365877EE45B}"/>
              </a:ext>
            </a:extLst>
          </p:cNvPr>
          <p:cNvSpPr txBox="1"/>
          <p:nvPr/>
        </p:nvSpPr>
        <p:spPr>
          <a:xfrm>
            <a:off x="7969596" y="5937190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B Recording Period (Replicate 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986EF-98C5-4F54-4391-92AA2DE0FC73}"/>
              </a:ext>
            </a:extLst>
          </p:cNvPr>
          <p:cNvSpPr txBox="1"/>
          <p:nvPr/>
        </p:nvSpPr>
        <p:spPr>
          <a:xfrm>
            <a:off x="7950200" y="3707209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Deploy @ Group 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F0F4D5-FC09-915B-0709-998C3A953B85}"/>
              </a:ext>
            </a:extLst>
          </p:cNvPr>
          <p:cNvSpPr/>
          <p:nvPr/>
        </p:nvSpPr>
        <p:spPr>
          <a:xfrm>
            <a:off x="9310628" y="3707208"/>
            <a:ext cx="1233030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E79768-93B9-5B00-AEBD-097CA809FD6D}"/>
              </a:ext>
            </a:extLst>
          </p:cNvPr>
          <p:cNvSpPr txBox="1"/>
          <p:nvPr/>
        </p:nvSpPr>
        <p:spPr>
          <a:xfrm>
            <a:off x="9259332" y="3727539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C Recording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C0AEA1-AAA7-3B44-3591-6867124205EA}"/>
              </a:ext>
            </a:extLst>
          </p:cNvPr>
          <p:cNvSpPr/>
          <p:nvPr/>
        </p:nvSpPr>
        <p:spPr>
          <a:xfrm>
            <a:off x="1625600" y="4751141"/>
            <a:ext cx="4457700" cy="246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5FEF9E-B012-B0CA-2B0C-1A8F74717855}"/>
              </a:ext>
            </a:extLst>
          </p:cNvPr>
          <p:cNvSpPr txBox="1"/>
          <p:nvPr/>
        </p:nvSpPr>
        <p:spPr>
          <a:xfrm>
            <a:off x="1581570" y="4765048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Period (Replicate 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BD51E2-7A98-E6E7-7FB5-C20627B4E198}"/>
              </a:ext>
            </a:extLst>
          </p:cNvPr>
          <p:cNvSpPr txBox="1"/>
          <p:nvPr/>
        </p:nvSpPr>
        <p:spPr>
          <a:xfrm>
            <a:off x="7968684" y="6191656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Deploy @ Group 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F8B7A3-EFAB-3E71-E1C6-CB11D31BE68D}"/>
              </a:ext>
            </a:extLst>
          </p:cNvPr>
          <p:cNvSpPr/>
          <p:nvPr/>
        </p:nvSpPr>
        <p:spPr>
          <a:xfrm>
            <a:off x="9310628" y="6198691"/>
            <a:ext cx="1233030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1E1B1E-F7DF-0918-7918-61EAAEE00ADD}"/>
              </a:ext>
            </a:extLst>
          </p:cNvPr>
          <p:cNvSpPr txBox="1"/>
          <p:nvPr/>
        </p:nvSpPr>
        <p:spPr>
          <a:xfrm>
            <a:off x="6673140" y="4751141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Deploy @ Group 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427BD6-663C-68CE-152E-3ECAAFBE2815}"/>
              </a:ext>
            </a:extLst>
          </p:cNvPr>
          <p:cNvSpPr/>
          <p:nvPr/>
        </p:nvSpPr>
        <p:spPr>
          <a:xfrm>
            <a:off x="8017158" y="4736989"/>
            <a:ext cx="2531888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856A65-A267-43D8-5057-8080BBBAEC8D}"/>
              </a:ext>
            </a:extLst>
          </p:cNvPr>
          <p:cNvSpPr txBox="1"/>
          <p:nvPr/>
        </p:nvSpPr>
        <p:spPr>
          <a:xfrm>
            <a:off x="7969596" y="4730910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D Recording Period (Replicate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418A7D-41E3-3298-2EB6-737739292773}"/>
              </a:ext>
            </a:extLst>
          </p:cNvPr>
          <p:cNvSpPr/>
          <p:nvPr/>
        </p:nvSpPr>
        <p:spPr>
          <a:xfrm>
            <a:off x="1602021" y="5904552"/>
            <a:ext cx="3223980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8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82BD34-5211-3194-70B9-A5B80626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11" y="13748"/>
            <a:ext cx="9127670" cy="68815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5EB8E6-A958-2EF3-CEE0-2FDBBE3EA8DD}"/>
              </a:ext>
            </a:extLst>
          </p:cNvPr>
          <p:cNvSpPr/>
          <p:nvPr/>
        </p:nvSpPr>
        <p:spPr>
          <a:xfrm>
            <a:off x="1625600" y="3987524"/>
            <a:ext cx="4381500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87946-2BDD-BFA0-3B09-C2DAC4BBE5E5}"/>
              </a:ext>
            </a:extLst>
          </p:cNvPr>
          <p:cNvSpPr txBox="1"/>
          <p:nvPr/>
        </p:nvSpPr>
        <p:spPr>
          <a:xfrm>
            <a:off x="1610600" y="3987524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Period (Replicate 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0F1B5-BDC8-09E3-7E1A-28A1E2A79C8E}"/>
              </a:ext>
            </a:extLst>
          </p:cNvPr>
          <p:cNvSpPr txBox="1"/>
          <p:nvPr/>
        </p:nvSpPr>
        <p:spPr>
          <a:xfrm>
            <a:off x="8002945" y="2931384"/>
            <a:ext cx="1233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Deploy @ Group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7BC095-9871-A1C8-9A92-CDD3D38C6180}"/>
              </a:ext>
            </a:extLst>
          </p:cNvPr>
          <p:cNvSpPr/>
          <p:nvPr/>
        </p:nvSpPr>
        <p:spPr>
          <a:xfrm>
            <a:off x="9321267" y="2944908"/>
            <a:ext cx="1272476" cy="22987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345D48-8C44-BB11-A14A-2292A584D4DA}"/>
              </a:ext>
            </a:extLst>
          </p:cNvPr>
          <p:cNvSpPr txBox="1"/>
          <p:nvPr/>
        </p:nvSpPr>
        <p:spPr>
          <a:xfrm>
            <a:off x="9298960" y="2937328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A Recording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5249A3-D58A-B39C-C333-1FFF8069F305}"/>
              </a:ext>
            </a:extLst>
          </p:cNvPr>
          <p:cNvSpPr/>
          <p:nvPr/>
        </p:nvSpPr>
        <p:spPr>
          <a:xfrm>
            <a:off x="9308076" y="1511299"/>
            <a:ext cx="1265944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0E7FA-EB00-D567-4FC7-B13C6DDD71D4}"/>
              </a:ext>
            </a:extLst>
          </p:cNvPr>
          <p:cNvSpPr/>
          <p:nvPr/>
        </p:nvSpPr>
        <p:spPr>
          <a:xfrm>
            <a:off x="1625600" y="2639020"/>
            <a:ext cx="3213100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A8AFB1-329F-F252-D343-A0D2DBAD13CF}"/>
              </a:ext>
            </a:extLst>
          </p:cNvPr>
          <p:cNvSpPr txBox="1"/>
          <p:nvPr/>
        </p:nvSpPr>
        <p:spPr>
          <a:xfrm>
            <a:off x="9308076" y="1511299"/>
            <a:ext cx="13356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B Recording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D48CF7-F50F-F828-7406-CCDD91646D4C}"/>
              </a:ext>
            </a:extLst>
          </p:cNvPr>
          <p:cNvSpPr txBox="1"/>
          <p:nvPr/>
        </p:nvSpPr>
        <p:spPr>
          <a:xfrm>
            <a:off x="1625600" y="2639020"/>
            <a:ext cx="1739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Period (Replicate 2) (cont.)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AB4B4-8D5E-1868-ADB2-42C4943D143B}"/>
              </a:ext>
            </a:extLst>
          </p:cNvPr>
          <p:cNvSpPr txBox="1"/>
          <p:nvPr/>
        </p:nvSpPr>
        <p:spPr>
          <a:xfrm>
            <a:off x="6755269" y="3708398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Deploy @ Group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7D7349-6C2C-1B1A-A574-DD7C5FEE2F96}"/>
              </a:ext>
            </a:extLst>
          </p:cNvPr>
          <p:cNvSpPr/>
          <p:nvPr/>
        </p:nvSpPr>
        <p:spPr>
          <a:xfrm>
            <a:off x="8040269" y="3726536"/>
            <a:ext cx="2533752" cy="2280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81A316-FE94-B2B2-3C9B-004DD0BC6A2D}"/>
              </a:ext>
            </a:extLst>
          </p:cNvPr>
          <p:cNvSpPr txBox="1"/>
          <p:nvPr/>
        </p:nvSpPr>
        <p:spPr>
          <a:xfrm>
            <a:off x="8040269" y="3726536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B Recording Period (Replicate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292508-EF37-DD36-8AD4-9C2F8EA3F85D}"/>
              </a:ext>
            </a:extLst>
          </p:cNvPr>
          <p:cNvSpPr/>
          <p:nvPr/>
        </p:nvSpPr>
        <p:spPr>
          <a:xfrm>
            <a:off x="1625600" y="4777778"/>
            <a:ext cx="3213100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2542E2-BDA0-961C-218A-98E37EDB4FE0}"/>
              </a:ext>
            </a:extLst>
          </p:cNvPr>
          <p:cNvSpPr/>
          <p:nvPr/>
        </p:nvSpPr>
        <p:spPr>
          <a:xfrm>
            <a:off x="9321267" y="1800661"/>
            <a:ext cx="1233030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434F33-CFC7-6138-41A8-76D17D729367}"/>
              </a:ext>
            </a:extLst>
          </p:cNvPr>
          <p:cNvSpPr/>
          <p:nvPr/>
        </p:nvSpPr>
        <p:spPr>
          <a:xfrm>
            <a:off x="1625600" y="2927488"/>
            <a:ext cx="4381500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265B68-ABE5-CB8A-588E-3FEAE3BBF681}"/>
              </a:ext>
            </a:extLst>
          </p:cNvPr>
          <p:cNvSpPr txBox="1"/>
          <p:nvPr/>
        </p:nvSpPr>
        <p:spPr>
          <a:xfrm>
            <a:off x="9288720" y="1804310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C Recording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CDB37-26EF-545C-4BB4-394877FF4740}"/>
              </a:ext>
            </a:extLst>
          </p:cNvPr>
          <p:cNvSpPr txBox="1"/>
          <p:nvPr/>
        </p:nvSpPr>
        <p:spPr>
          <a:xfrm>
            <a:off x="1625600" y="2927497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Period (Replicate 2)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95D558-447D-7C96-F4BE-3EDB27C60A89}"/>
              </a:ext>
            </a:extLst>
          </p:cNvPr>
          <p:cNvSpPr txBox="1"/>
          <p:nvPr/>
        </p:nvSpPr>
        <p:spPr>
          <a:xfrm>
            <a:off x="7977078" y="3986243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Deploy @ Group C</a:t>
            </a:r>
          </a:p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(delayed start)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A252D3-C08E-5C4B-4A76-C4A66205FDDF}"/>
              </a:ext>
            </a:extLst>
          </p:cNvPr>
          <p:cNvSpPr/>
          <p:nvPr/>
        </p:nvSpPr>
        <p:spPr>
          <a:xfrm>
            <a:off x="1625600" y="5055621"/>
            <a:ext cx="5765800" cy="24622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9D1650-6A5D-70DD-790D-70DBE4B8ED27}"/>
              </a:ext>
            </a:extLst>
          </p:cNvPr>
          <p:cNvSpPr txBox="1"/>
          <p:nvPr/>
        </p:nvSpPr>
        <p:spPr>
          <a:xfrm>
            <a:off x="1610600" y="5055621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C Recording Period (Replicate 3)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5FD6DC-534F-CA5D-CEC9-A7178FF67EFC}"/>
              </a:ext>
            </a:extLst>
          </p:cNvPr>
          <p:cNvSpPr txBox="1"/>
          <p:nvPr/>
        </p:nvSpPr>
        <p:spPr>
          <a:xfrm>
            <a:off x="6703940" y="2655370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Deploy @ Group 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853DC0-A29C-CF53-75C7-B5CA6D18039E}"/>
              </a:ext>
            </a:extLst>
          </p:cNvPr>
          <p:cNvSpPr/>
          <p:nvPr/>
        </p:nvSpPr>
        <p:spPr>
          <a:xfrm>
            <a:off x="8042132" y="2639020"/>
            <a:ext cx="2531888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06B1CE-CADA-CEFB-1F9C-36ACD1CD5738}"/>
              </a:ext>
            </a:extLst>
          </p:cNvPr>
          <p:cNvSpPr txBox="1"/>
          <p:nvPr/>
        </p:nvSpPr>
        <p:spPr>
          <a:xfrm>
            <a:off x="8007695" y="2648860"/>
            <a:ext cx="2427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D Recording Period (Replicate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691C69-9CF0-18BB-6677-2514FAE60F94}"/>
              </a:ext>
            </a:extLst>
          </p:cNvPr>
          <p:cNvSpPr/>
          <p:nvPr/>
        </p:nvSpPr>
        <p:spPr>
          <a:xfrm>
            <a:off x="1602436" y="3717466"/>
            <a:ext cx="3236264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F72BB4-CAF4-9E6C-7311-5FC107D71360}"/>
              </a:ext>
            </a:extLst>
          </p:cNvPr>
          <p:cNvSpPr txBox="1"/>
          <p:nvPr/>
        </p:nvSpPr>
        <p:spPr>
          <a:xfrm>
            <a:off x="8009652" y="4777777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Deploy @ Group 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F96056-F008-06B7-750E-5586A2C9EF75}"/>
              </a:ext>
            </a:extLst>
          </p:cNvPr>
          <p:cNvSpPr/>
          <p:nvPr/>
        </p:nvSpPr>
        <p:spPr>
          <a:xfrm>
            <a:off x="9321267" y="4777777"/>
            <a:ext cx="1272476" cy="229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713F08-E52A-7270-0B6B-902D25FB9DDA}"/>
              </a:ext>
            </a:extLst>
          </p:cNvPr>
          <p:cNvSpPr txBox="1"/>
          <p:nvPr/>
        </p:nvSpPr>
        <p:spPr>
          <a:xfrm>
            <a:off x="9298960" y="4777777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Group D Recording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746163-AA25-5CB5-C2C3-349749F03396}"/>
              </a:ext>
            </a:extLst>
          </p:cNvPr>
          <p:cNvSpPr/>
          <p:nvPr/>
        </p:nvSpPr>
        <p:spPr>
          <a:xfrm>
            <a:off x="1610600" y="5890134"/>
            <a:ext cx="4381500" cy="24622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C68EBB-AAFF-A12F-2934-71567FEE02C0}"/>
              </a:ext>
            </a:extLst>
          </p:cNvPr>
          <p:cNvSpPr txBox="1"/>
          <p:nvPr/>
        </p:nvSpPr>
        <p:spPr>
          <a:xfrm>
            <a:off x="1566011" y="5890134"/>
            <a:ext cx="13131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Period (Replicate 3)</a:t>
            </a:r>
          </a:p>
        </p:txBody>
      </p:sp>
    </p:spTree>
    <p:extLst>
      <p:ext uri="{BB962C8B-B14F-4D97-AF65-F5344CB8AC3E}">
        <p14:creationId xmlns:p14="http://schemas.microsoft.com/office/powerpoint/2010/main" val="122573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7DCACD-96B2-762B-9E3A-5C0F670CB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165" y="0"/>
            <a:ext cx="9127669" cy="688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359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Scheduling Suggestions: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Alan Tilson</dc:creator>
  <cp:lastModifiedBy>David Alan Tilson</cp:lastModifiedBy>
  <cp:revision>3</cp:revision>
  <dcterms:created xsi:type="dcterms:W3CDTF">2024-03-19T18:29:30Z</dcterms:created>
  <dcterms:modified xsi:type="dcterms:W3CDTF">2024-03-20T18:55:45Z</dcterms:modified>
</cp:coreProperties>
</file>